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8976575" y="1880315"/>
            <a:ext cx="19317" cy="4822256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7697550" y="5204938"/>
            <a:ext cx="1227511" cy="776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8995892" y="3631842"/>
            <a:ext cx="1137358" cy="13136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 flipV="1">
            <a:off x="7888111" y="2879694"/>
            <a:ext cx="1036950" cy="1416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心形 16"/>
          <p:cNvSpPr/>
          <p:nvPr/>
        </p:nvSpPr>
        <p:spPr>
          <a:xfrm rot="7866942">
            <a:off x="6759669" y="3845247"/>
            <a:ext cx="1060326" cy="1999854"/>
          </a:xfrm>
          <a:prstGeom prst="hear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825" y="1679859"/>
            <a:ext cx="1930265" cy="191334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406188">
            <a:off x="8096027" y="741937"/>
            <a:ext cx="1833861" cy="1678887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93205">
            <a:off x="8961713" y="1797233"/>
            <a:ext cx="2738774" cy="2790034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8311305" y="5460642"/>
            <a:ext cx="684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定义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9285668" y="4159876"/>
            <a:ext cx="708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方法</a:t>
            </a:r>
            <a:endParaRPr lang="zh-CN" altLang="en-US" dirty="0"/>
          </a:p>
        </p:txBody>
      </p:sp>
      <p:sp>
        <p:nvSpPr>
          <p:cNvPr id="31" name="文本框 30"/>
          <p:cNvSpPr txBox="1"/>
          <p:nvPr/>
        </p:nvSpPr>
        <p:spPr>
          <a:xfrm rot="1671723">
            <a:off x="6645439" y="4581069"/>
            <a:ext cx="1530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华文琥珀" panose="02010800040101010101" pitchFamily="2" charset="-122"/>
                <a:ea typeface="华文琥珀" panose="02010800040101010101" pitchFamily="2" charset="-122"/>
              </a:rPr>
              <a:t>科学研究的一种方法</a:t>
            </a:r>
            <a:endParaRPr lang="zh-CN" altLang="en-US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122135" y="3291911"/>
            <a:ext cx="687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要求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 rot="19036480">
            <a:off x="9727144" y="2516523"/>
            <a:ext cx="15397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华文琥珀" panose="02010800040101010101" pitchFamily="2" charset="-122"/>
                <a:ea typeface="华文琥珀" panose="02010800040101010101" pitchFamily="2" charset="-122"/>
              </a:rPr>
              <a:t>肉眼，显微镜，放大镜，照相机等</a:t>
            </a:r>
            <a:endParaRPr lang="zh-CN" altLang="en-US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 rot="19449514">
            <a:off x="7006205" y="1788567"/>
            <a:ext cx="11574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华文琥珀" panose="02010800040101010101" pitchFamily="2" charset="-122"/>
                <a:ea typeface="华文琥珀" panose="02010800040101010101" pitchFamily="2" charset="-122"/>
              </a:rPr>
              <a:t>有目的，有计划，全面，耐心，实事求是</a:t>
            </a:r>
            <a:endParaRPr lang="zh-CN" altLang="en-US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93202" y="145262"/>
            <a:ext cx="2449243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观察</a:t>
            </a:r>
            <a:endParaRPr lang="zh-CN" altLang="en-US" sz="9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4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478" y="263133"/>
            <a:ext cx="3160984" cy="6047515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5842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39" name="文本框 38"/>
          <p:cNvSpPr txBox="1"/>
          <p:nvPr/>
        </p:nvSpPr>
        <p:spPr>
          <a:xfrm>
            <a:off x="8641725" y="2326188"/>
            <a:ext cx="643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总结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 rot="1182705">
            <a:off x="8625119" y="661303"/>
            <a:ext cx="7415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华文琥珀" panose="02010800040101010101" pitchFamily="2" charset="-122"/>
                <a:ea typeface="华文琥珀" panose="02010800040101010101" pitchFamily="2" charset="-122"/>
              </a:rPr>
              <a:t>讨论交流，认真思考</a:t>
            </a:r>
            <a:endParaRPr lang="zh-CN" altLang="en-US" sz="20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45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丝状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</TotalTime>
  <Words>33</Words>
  <Application>Microsoft Office PowerPoint</Application>
  <PresentationFormat>宽屏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华文琥珀</vt:lpstr>
      <vt:lpstr>幼圆</vt:lpstr>
      <vt:lpstr>Arial</vt:lpstr>
      <vt:lpstr>Century Gothic</vt:lpstr>
      <vt:lpstr>Wingdings 3</vt:lpstr>
      <vt:lpstr>丝状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2015-04-25T14:49:29Z</dcterms:created>
  <dcterms:modified xsi:type="dcterms:W3CDTF">2015-04-25T15:30:24Z</dcterms:modified>
</cp:coreProperties>
</file>