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339752" y="1582789"/>
            <a:ext cx="381642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6000" b="1" cap="all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宋体" pitchFamily="2" charset="-122"/>
                <a:ea typeface="宋体" pitchFamily="2" charset="-122"/>
              </a:rPr>
              <a:t>29.</a:t>
            </a:r>
            <a:r>
              <a:rPr lang="zh-CN" altLang="zh-CN" sz="6000" b="1" cap="all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宋体" pitchFamily="2" charset="-122"/>
                <a:ea typeface="宋体" pitchFamily="2" charset="-122"/>
              </a:rPr>
              <a:t>掌</a:t>
            </a:r>
            <a:r>
              <a:rPr lang="zh-CN" altLang="zh-CN" sz="6000" b="1" cap="all" spc="0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宋体" pitchFamily="2" charset="-122"/>
                <a:ea typeface="宋体" pitchFamily="2" charset="-122"/>
              </a:rPr>
              <a:t>声</a:t>
            </a:r>
            <a:endParaRPr lang="zh-CN" altLang="en-US" sz="60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圆角矩形 6">
            <a:hlinkClick r:id="rId2" action="ppaction://hlinksldjump"/>
          </p:cNvPr>
          <p:cNvSpPr/>
          <p:nvPr/>
        </p:nvSpPr>
        <p:spPr>
          <a:xfrm>
            <a:off x="3527884" y="5536820"/>
            <a:ext cx="1440160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00CC"/>
                </a:solidFill>
              </a:rPr>
              <a:t> </a:t>
            </a:r>
            <a:r>
              <a:rPr lang="zh-CN" altLang="zh-CN" b="1" dirty="0" smtClean="0">
                <a:solidFill>
                  <a:srgbClr val="0000CC"/>
                </a:solidFill>
              </a:rPr>
              <a:t>探</a:t>
            </a:r>
            <a:r>
              <a:rPr lang="zh-CN" altLang="zh-CN" b="1" dirty="0">
                <a:solidFill>
                  <a:srgbClr val="0000CC"/>
                </a:solidFill>
              </a:rPr>
              <a:t>究新知</a:t>
            </a:r>
          </a:p>
        </p:txBody>
      </p:sp>
      <p:sp>
        <p:nvSpPr>
          <p:cNvPr id="8" name="圆角矩形 7">
            <a:hlinkClick r:id="rId3" action="ppaction://hlinksldjump"/>
          </p:cNvPr>
          <p:cNvSpPr/>
          <p:nvPr/>
        </p:nvSpPr>
        <p:spPr>
          <a:xfrm>
            <a:off x="6156176" y="5489612"/>
            <a:ext cx="144016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00CC"/>
                </a:solidFill>
              </a:rPr>
              <a:t> </a:t>
            </a:r>
            <a:r>
              <a:rPr lang="zh-CN" altLang="zh-CN" b="1" dirty="0" smtClean="0">
                <a:solidFill>
                  <a:srgbClr val="0000CC"/>
                </a:solidFill>
              </a:rPr>
              <a:t>巩</a:t>
            </a:r>
            <a:r>
              <a:rPr lang="zh-CN" altLang="zh-CN" b="1" dirty="0">
                <a:solidFill>
                  <a:srgbClr val="0000CC"/>
                </a:solidFill>
              </a:rPr>
              <a:t>固练习</a:t>
            </a:r>
          </a:p>
        </p:txBody>
      </p:sp>
      <p:sp>
        <p:nvSpPr>
          <p:cNvPr id="9" name="圆角矩形 8">
            <a:hlinkClick r:id="" action="ppaction://hlinkshowjump?jump=nextslide"/>
          </p:cNvPr>
          <p:cNvSpPr/>
          <p:nvPr/>
        </p:nvSpPr>
        <p:spPr>
          <a:xfrm>
            <a:off x="765853" y="5526011"/>
            <a:ext cx="144016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00CC"/>
                </a:solidFill>
              </a:rPr>
              <a:t> </a:t>
            </a:r>
            <a:r>
              <a:rPr lang="zh-CN" altLang="zh-CN" b="1" dirty="0" smtClean="0">
                <a:solidFill>
                  <a:srgbClr val="0000CC"/>
                </a:solidFill>
              </a:rPr>
              <a:t>课</a:t>
            </a:r>
            <a:r>
              <a:rPr lang="zh-CN" altLang="zh-CN" b="1" dirty="0">
                <a:solidFill>
                  <a:srgbClr val="0000CC"/>
                </a:solidFill>
              </a:rPr>
              <a:t>文回顾</a:t>
            </a:r>
          </a:p>
        </p:txBody>
      </p:sp>
    </p:spTree>
    <p:extLst>
      <p:ext uri="{BB962C8B-B14F-4D97-AF65-F5344CB8AC3E}">
        <p14:creationId xmlns:p14="http://schemas.microsoft.com/office/powerpoint/2010/main" val="9204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9632" y="1146402"/>
            <a:ext cx="26981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zh-CN" sz="4400" dirty="0"/>
              <a:t>欣赏课</a:t>
            </a:r>
            <a:r>
              <a:rPr lang="zh-CN" altLang="zh-CN" sz="4400" dirty="0" smtClean="0"/>
              <a:t>文</a:t>
            </a:r>
            <a:r>
              <a:rPr lang="en-US" altLang="zh-CN" sz="4400" dirty="0" smtClean="0"/>
              <a:t>:</a:t>
            </a:r>
            <a:endParaRPr lang="zh-CN" altLang="en-US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动作按钮: 后退或前一项 2">
            <a:hlinkClick r:id="" action="ppaction://hlinkshowjump?jump=firstslide" highlightClick="1"/>
          </p:cNvPr>
          <p:cNvSpPr/>
          <p:nvPr/>
        </p:nvSpPr>
        <p:spPr>
          <a:xfrm>
            <a:off x="6461833" y="6165304"/>
            <a:ext cx="1152128" cy="504056"/>
          </a:xfrm>
          <a:prstGeom prst="actionButtonBackPrevio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动作按钮: 前进或下一项 4">
            <a:hlinkClick r:id="" action="ppaction://hlinkshowjump?jump=nextslide" highlightClick="1"/>
          </p:cNvPr>
          <p:cNvSpPr/>
          <p:nvPr/>
        </p:nvSpPr>
        <p:spPr>
          <a:xfrm>
            <a:off x="8047406" y="6165303"/>
            <a:ext cx="1080120" cy="504057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07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55576" y="2445792"/>
            <a:ext cx="2808312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zh-CN" altLang="zh-CN" sz="3600" dirty="0"/>
              <a:t>第一次掌声</a:t>
            </a:r>
          </a:p>
        </p:txBody>
      </p:sp>
      <p:sp>
        <p:nvSpPr>
          <p:cNvPr id="5" name="矩形 4"/>
          <p:cNvSpPr/>
          <p:nvPr/>
        </p:nvSpPr>
        <p:spPr>
          <a:xfrm>
            <a:off x="755576" y="5591814"/>
            <a:ext cx="2492990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zh-CN" altLang="zh-CN" sz="3600" dirty="0"/>
              <a:t>第二次掌声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1600" y="620688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400" b="1" dirty="0">
                <a:latin typeface="宋体" pitchFamily="2" charset="-122"/>
                <a:ea typeface="宋体" pitchFamily="2" charset="-122"/>
              </a:rPr>
              <a:t>英子的变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化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endParaRPr lang="zh-CN" altLang="zh-CN" sz="4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动作按钮: 后退或前一项 6">
            <a:hlinkClick r:id="" action="ppaction://hlinkshowjump?jump=previousslide" highlightClick="1"/>
          </p:cNvPr>
          <p:cNvSpPr/>
          <p:nvPr/>
        </p:nvSpPr>
        <p:spPr>
          <a:xfrm>
            <a:off x="5436096" y="6021287"/>
            <a:ext cx="792088" cy="57606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动作按钮: 前进或下一项 7">
            <a:hlinkClick r:id="" action="ppaction://hlinkshowjump?jump=firstslide" highlightClick="1"/>
          </p:cNvPr>
          <p:cNvSpPr/>
          <p:nvPr/>
        </p:nvSpPr>
        <p:spPr>
          <a:xfrm>
            <a:off x="7092280" y="6021287"/>
            <a:ext cx="720080" cy="5760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61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640" y="1405845"/>
            <a:ext cx="26981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zh-CN" altLang="zh-CN" sz="4400" dirty="0"/>
              <a:t>练习巩</a:t>
            </a:r>
            <a:r>
              <a:rPr lang="zh-CN" altLang="zh-CN" sz="4400" dirty="0" smtClean="0"/>
              <a:t>固</a:t>
            </a:r>
            <a:r>
              <a:rPr lang="en-US" altLang="zh-CN" sz="4400" dirty="0" smtClean="0"/>
              <a:t>:</a:t>
            </a:r>
            <a:endParaRPr lang="zh-CN" altLang="zh-CN" sz="4400" dirty="0"/>
          </a:p>
        </p:txBody>
      </p:sp>
    </p:spTree>
    <p:extLst>
      <p:ext uri="{BB962C8B-B14F-4D97-AF65-F5344CB8AC3E}">
        <p14:creationId xmlns:p14="http://schemas.microsoft.com/office/powerpoint/2010/main" val="299866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TM02455596[[fn=春季]]</Template>
  <TotalTime>31</TotalTime>
  <Words>45</Words>
  <Application>Microsoft Office PowerPoint</Application>
  <PresentationFormat>全屏显示(4:3)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Spring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2016-07-05T14:18:19Z</dcterms:created>
  <dcterms:modified xsi:type="dcterms:W3CDTF">2016-07-05T14:53:43Z</dcterms:modified>
</cp:coreProperties>
</file>