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025" y="5733256"/>
            <a:ext cx="1249654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9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249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253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253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2445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835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780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445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01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771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193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4855F-7244-4DF1-BB7E-C801C75B8EB1}" type="datetimeFigureOut">
              <a:rPr lang="zh-CN" altLang="en-US" smtClean="0"/>
              <a:t>2016-04-19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E846C-92C3-4804-AC36-4E4B0C32D4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23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将华为标记换为小米标记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949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0364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4522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7570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</Words>
  <Application>Microsoft Office PowerPoint</Application>
  <PresentationFormat>全屏显示(4:3)</PresentationFormat>
  <Paragraphs>1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将华为标记换为小米标记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5</cp:revision>
  <dcterms:created xsi:type="dcterms:W3CDTF">2016-04-19T06:41:02Z</dcterms:created>
  <dcterms:modified xsi:type="dcterms:W3CDTF">2016-04-19T07:16:47Z</dcterms:modified>
</cp:coreProperties>
</file>