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3" r:id="rId5"/>
    <p:sldId id="264" r:id="rId6"/>
    <p:sldId id="265" r:id="rId7"/>
    <p:sldId id="261" r:id="rId8"/>
    <p:sldId id="262" r:id="rId9"/>
    <p:sldId id="266" r:id="rId10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00"/>
    <a:srgbClr val="E1D82B"/>
    <a:srgbClr val="D03CD4"/>
    <a:srgbClr val="333300"/>
    <a:srgbClr val="CC0099"/>
    <a:srgbClr val="FF3399"/>
    <a:srgbClr val="008000"/>
    <a:srgbClr val="6633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44" autoAdjust="0"/>
  </p:normalViewPr>
  <p:slideViewPr>
    <p:cSldViewPr>
      <p:cViewPr>
        <p:scale>
          <a:sx n="75" d="100"/>
          <a:sy n="75" d="100"/>
        </p:scale>
        <p:origin x="-678" y="-2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00150"/>
            <a:ext cx="7772400" cy="1335081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67001"/>
            <a:ext cx="6400800" cy="11049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3552444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9" y="3152694"/>
            <a:ext cx="2876429" cy="535520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3056467"/>
            <a:ext cx="5544515" cy="63760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3065672"/>
            <a:ext cx="5467980" cy="580704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3055631"/>
            <a:ext cx="3308000" cy="48866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3043916"/>
            <a:ext cx="8723376" cy="997406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1847670"/>
            <a:ext cx="7772400" cy="1143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078086"/>
            <a:ext cx="6417734" cy="70485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009394"/>
            <a:ext cx="3822192" cy="258546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09394"/>
            <a:ext cx="3822192" cy="258546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3" y="2571751"/>
            <a:ext cx="3820055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71751"/>
            <a:ext cx="3822192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7406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686050"/>
            <a:ext cx="3352800" cy="142875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1714500"/>
            <a:ext cx="3352800" cy="939546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371600"/>
            <a:ext cx="3904076" cy="28575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254000"/>
            <a:ext cx="3812645" cy="1822451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4" y="2089150"/>
            <a:ext cx="3818467" cy="18161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028700"/>
            <a:ext cx="3566160" cy="219456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85850"/>
            <a:ext cx="2057400" cy="3365500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85850"/>
            <a:ext cx="6019800" cy="3365501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18516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259572"/>
            <a:ext cx="8723376" cy="997406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8229600" cy="939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7623"/>
            <a:ext cx="378669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260CB7B-7174-4E6A-ABB6-EA2701DFEC34}" type="datetimeFigureOut">
              <a:rPr lang="zh-CN" altLang="en-US" smtClean="0"/>
              <a:pPr/>
              <a:t>2016/7/9 Saturday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9" y="4687623"/>
            <a:ext cx="378669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7623"/>
            <a:ext cx="116182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A2C158E-ECD8-404E-A8D9-A42BE645EA6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8" y="2006600"/>
            <a:ext cx="7408333" cy="2588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image" Target="../media/image3.png"/><Relationship Id="rId4" Type="http://schemas.openxmlformats.org/officeDocument/2006/relationships/slide" Target="slide7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5" Type="http://schemas.openxmlformats.org/officeDocument/2006/relationships/image" Target="../media/image12.png"/><Relationship Id="rId10" Type="http://schemas.openxmlformats.org/officeDocument/2006/relationships/slide" Target="slide2.xml"/><Relationship Id="rId4" Type="http://schemas.openxmlformats.org/officeDocument/2006/relationships/slide" Target="slide4.xml"/><Relationship Id="rId9" Type="http://schemas.openxmlformats.org/officeDocument/2006/relationships/image" Target="../media/image9.png"/><Relationship Id="rId14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image" Target="../media/image12.png"/><Relationship Id="rId3" Type="http://schemas.openxmlformats.org/officeDocument/2006/relationships/slide" Target="slide3.xml"/><Relationship Id="rId7" Type="http://schemas.openxmlformats.org/officeDocument/2006/relationships/image" Target="../media/image9.png"/><Relationship Id="rId12" Type="http://schemas.openxmlformats.org/officeDocument/2006/relationships/slide" Target="slide8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11.png"/><Relationship Id="rId5" Type="http://schemas.openxmlformats.org/officeDocument/2006/relationships/image" Target="../media/image15.png"/><Relationship Id="rId10" Type="http://schemas.openxmlformats.org/officeDocument/2006/relationships/slide" Target="slide7.xml"/><Relationship Id="rId4" Type="http://schemas.openxmlformats.org/officeDocument/2006/relationships/image" Target="../media/image14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4.png"/><Relationship Id="rId7" Type="http://schemas.openxmlformats.org/officeDocument/2006/relationships/slide" Target="slide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slide" Target="slide2.xml"/><Relationship Id="rId9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slide" Target="slide2.xml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2.xml"/><Relationship Id="rId7" Type="http://schemas.openxmlformats.org/officeDocument/2006/relationships/image" Target="../media/image2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slide" Target="slide3.xml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2.png"/><Relationship Id="rId7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image" Target="../media/image5.png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683568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19" name="椭圆 18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24" name="椭圆 23"/>
          <p:cNvSpPr/>
          <p:nvPr/>
        </p:nvSpPr>
        <p:spPr>
          <a:xfrm>
            <a:off x="2411760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35425" y="1563638"/>
            <a:ext cx="5507666" cy="1107996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en-US" altLang="zh-C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隶书" pitchFamily="2" charset="-122"/>
                <a:ea typeface="华文隶书" pitchFamily="2" charset="-122"/>
              </a:rPr>
              <a:t>21</a:t>
            </a:r>
            <a:r>
              <a:rPr lang="en-US" altLang="zh-CN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隶书" pitchFamily="2" charset="-122"/>
                <a:ea typeface="华文隶书" pitchFamily="2" charset="-122"/>
              </a:rPr>
              <a:t> </a:t>
            </a:r>
            <a:r>
              <a:rPr lang="zh-CN" altLang="en-US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隶书" pitchFamily="2" charset="-122"/>
                <a:ea typeface="华文隶书" pitchFamily="2" charset="-122"/>
              </a:rPr>
              <a:t>乡下人家</a:t>
            </a:r>
            <a:endParaRPr lang="zh-CN" altLang="en-US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24128" y="3003798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solidFill>
                  <a:schemeClr val="accent3">
                    <a:lumMod val="50000"/>
                  </a:schemeClr>
                </a:solidFill>
                <a:latin typeface="华文隶书" pitchFamily="2" charset="-122"/>
                <a:ea typeface="华文隶书" pitchFamily="2" charset="-122"/>
              </a:rPr>
              <a:t>陈醉云</a:t>
            </a:r>
            <a:endParaRPr lang="zh-CN" altLang="en-US" sz="3600" dirty="0">
              <a:solidFill>
                <a:schemeClr val="accent3">
                  <a:lumMod val="50000"/>
                </a:schemeClr>
              </a:solidFill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954071" y="1508481"/>
            <a:ext cx="376835" cy="316835"/>
          </a:xfrm>
          <a:prstGeom prst="ellipse">
            <a:avLst/>
          </a:prstGeom>
          <a:gradFill flip="none" rotWithShape="1">
            <a:gsLst>
              <a:gs pos="0">
                <a:srgbClr val="D03CD4">
                  <a:tint val="66000"/>
                  <a:satMod val="160000"/>
                </a:srgbClr>
              </a:gs>
              <a:gs pos="50000">
                <a:srgbClr val="D03CD4">
                  <a:tint val="44500"/>
                  <a:satMod val="160000"/>
                </a:srgbClr>
              </a:gs>
              <a:gs pos="100000">
                <a:srgbClr val="D03CD4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054673" y="3795886"/>
            <a:ext cx="376835" cy="31683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8201129" y="2949021"/>
            <a:ext cx="376835" cy="31683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75000"/>
                  <a:tint val="66000"/>
                  <a:satMod val="160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388424" y="1508483"/>
            <a:ext cx="376835" cy="316835"/>
          </a:xfrm>
          <a:prstGeom prst="ellips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222037" y="3436894"/>
            <a:ext cx="376835" cy="316835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376702" y="1350065"/>
            <a:ext cx="376835" cy="316835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10000"/>
                  <a:tint val="66000"/>
                  <a:satMod val="160000"/>
                </a:schemeClr>
              </a:gs>
              <a:gs pos="50000">
                <a:schemeClr val="bg2">
                  <a:lumMod val="10000"/>
                  <a:tint val="44500"/>
                  <a:satMod val="160000"/>
                </a:schemeClr>
              </a:gs>
              <a:gs pos="100000">
                <a:schemeClr val="bg2">
                  <a:lumMod val="1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137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椭圆 32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83568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36" name="椭圆 35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37" name="椭圆 36"/>
          <p:cNvSpPr/>
          <p:nvPr/>
        </p:nvSpPr>
        <p:spPr>
          <a:xfrm>
            <a:off x="2411760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51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27" y="1072481"/>
            <a:ext cx="1354137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08" y="2440633"/>
            <a:ext cx="1354137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00" y="3206031"/>
            <a:ext cx="1347787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2682263" y="1718096"/>
            <a:ext cx="491968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乡下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人家，不论什么时候，不论什么季节，都有一道</a:t>
            </a:r>
            <a:r>
              <a:rPr lang="en-US" altLang="zh-CN" sz="3200" dirty="0"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en-US" altLang="zh-CN" sz="3200" dirty="0" smtClean="0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、    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  的</a:t>
            </a:r>
            <a:r>
              <a:rPr lang="zh-CN" altLang="en-US" sz="3200" dirty="0">
                <a:latin typeface="微软雅黑" pitchFamily="34" charset="-122"/>
                <a:ea typeface="微软雅黑" pitchFamily="34" charset="-122"/>
              </a:rPr>
              <a:t>风景。</a:t>
            </a: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891523" y="2707055"/>
            <a:ext cx="132854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独特</a:t>
            </a:r>
            <a:endParaRPr lang="zh-CN" altLang="en-US" sz="12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5004048" y="2708170"/>
            <a:ext cx="133015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迷人</a:t>
            </a:r>
            <a:endParaRPr lang="zh-CN" altLang="en-US" sz="12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92540" y="985281"/>
            <a:ext cx="6247118" cy="3273091"/>
            <a:chOff x="-910245" y="3206031"/>
            <a:chExt cx="6247118" cy="3273091"/>
          </a:xfrm>
        </p:grpSpPr>
        <p:sp>
          <p:nvSpPr>
            <p:cNvPr id="2" name="圆角矩形 1"/>
            <p:cNvSpPr/>
            <p:nvPr/>
          </p:nvSpPr>
          <p:spPr>
            <a:xfrm>
              <a:off x="-710872" y="3409423"/>
              <a:ext cx="5884515" cy="2880320"/>
            </a:xfrm>
            <a:prstGeom prst="roundRect">
              <a:avLst/>
            </a:prstGeom>
            <a:solidFill>
              <a:schemeClr val="accent1">
                <a:lumMod val="75000"/>
                <a:alpha val="17000"/>
              </a:schemeClr>
            </a:solidFill>
            <a:ln w="44450" cmpd="dbl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-910245" y="3206031"/>
              <a:ext cx="6247118" cy="3273091"/>
              <a:chOff x="2069298" y="1007213"/>
              <a:chExt cx="6247118" cy="3273091"/>
            </a:xfrm>
          </p:grpSpPr>
          <p:sp>
            <p:nvSpPr>
              <p:cNvPr id="21" name="圆角矩形 20"/>
              <p:cNvSpPr/>
              <p:nvPr/>
            </p:nvSpPr>
            <p:spPr>
              <a:xfrm>
                <a:off x="2213314" y="1186030"/>
                <a:ext cx="5993290" cy="2924159"/>
              </a:xfrm>
              <a:prstGeom prst="roundRect">
                <a:avLst/>
              </a:prstGeom>
              <a:solidFill>
                <a:schemeClr val="tx2">
                  <a:lumMod val="50000"/>
                  <a:alpha val="17000"/>
                </a:schemeClr>
              </a:solidFill>
              <a:ln w="44450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" name="圆角矩形 2"/>
              <p:cNvSpPr/>
              <p:nvPr/>
            </p:nvSpPr>
            <p:spPr>
              <a:xfrm>
                <a:off x="2069298" y="1007213"/>
                <a:ext cx="6247118" cy="3273091"/>
              </a:xfrm>
              <a:prstGeom prst="roundRect">
                <a:avLst/>
              </a:prstGeom>
              <a:noFill/>
              <a:ln w="44450" cmpd="dbl">
                <a:solidFill>
                  <a:srgbClr val="1D92A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4" name="等腰三角形 3"/>
          <p:cNvSpPr/>
          <p:nvPr/>
        </p:nvSpPr>
        <p:spPr>
          <a:xfrm rot="9522115">
            <a:off x="2269122" y="878926"/>
            <a:ext cx="365600" cy="330523"/>
          </a:xfrm>
          <a:prstGeom prst="triangle">
            <a:avLst/>
          </a:prstGeom>
          <a:solidFill>
            <a:srgbClr val="FFFF00"/>
          </a:solidFill>
          <a:ln w="31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等腰三角形 22"/>
          <p:cNvSpPr/>
          <p:nvPr/>
        </p:nvSpPr>
        <p:spPr>
          <a:xfrm rot="2910659">
            <a:off x="2037898" y="3806121"/>
            <a:ext cx="260655" cy="258823"/>
          </a:xfrm>
          <a:prstGeom prst="triangle">
            <a:avLst/>
          </a:prstGeom>
          <a:solidFill>
            <a:srgbClr val="FFFF00"/>
          </a:solidFill>
          <a:ln w="31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等腰三角形 23"/>
          <p:cNvSpPr/>
          <p:nvPr/>
        </p:nvSpPr>
        <p:spPr>
          <a:xfrm rot="12561984">
            <a:off x="7855174" y="833515"/>
            <a:ext cx="320862" cy="303533"/>
          </a:xfrm>
          <a:prstGeom prst="triangle">
            <a:avLst/>
          </a:prstGeom>
          <a:solidFill>
            <a:srgbClr val="FFFF00"/>
          </a:solidFill>
          <a:ln w="31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等腰三角形 24"/>
          <p:cNvSpPr/>
          <p:nvPr/>
        </p:nvSpPr>
        <p:spPr>
          <a:xfrm rot="20030379">
            <a:off x="7848594" y="4119226"/>
            <a:ext cx="286710" cy="282031"/>
          </a:xfrm>
          <a:prstGeom prst="triangle">
            <a:avLst/>
          </a:prstGeom>
          <a:solidFill>
            <a:srgbClr val="FFFF00"/>
          </a:solidFill>
          <a:ln w="31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4460255">
            <a:off x="1999125" y="1193504"/>
            <a:ext cx="365600" cy="374888"/>
          </a:xfrm>
          <a:prstGeom prst="triangle">
            <a:avLst/>
          </a:prstGeom>
          <a:solidFill>
            <a:srgbClr val="FFFF00"/>
          </a:solidFill>
          <a:ln w="31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等腰三角形 27"/>
          <p:cNvSpPr/>
          <p:nvPr/>
        </p:nvSpPr>
        <p:spPr>
          <a:xfrm rot="2910659">
            <a:off x="2338760" y="4080224"/>
            <a:ext cx="260655" cy="258823"/>
          </a:xfrm>
          <a:prstGeom prst="triangle">
            <a:avLst/>
          </a:prstGeom>
          <a:solidFill>
            <a:srgbClr val="FFFF00"/>
          </a:solidFill>
          <a:ln w="31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rot="14810829">
            <a:off x="8184175" y="1127875"/>
            <a:ext cx="320862" cy="303533"/>
          </a:xfrm>
          <a:prstGeom prst="triangle">
            <a:avLst/>
          </a:prstGeom>
          <a:solidFill>
            <a:srgbClr val="FFFF00"/>
          </a:solidFill>
          <a:ln w="31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等腰三角形 29"/>
          <p:cNvSpPr/>
          <p:nvPr/>
        </p:nvSpPr>
        <p:spPr>
          <a:xfrm rot="17637936">
            <a:off x="8160456" y="3776802"/>
            <a:ext cx="286710" cy="282031"/>
          </a:xfrm>
          <a:prstGeom prst="triangle">
            <a:avLst/>
          </a:prstGeom>
          <a:solidFill>
            <a:srgbClr val="FFFF00"/>
          </a:solidFill>
          <a:ln w="3175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1" name="Picture 3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98" y="1768872"/>
            <a:ext cx="135413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627620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4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hlinkClick r:id="rId2" action="ppaction://hlinksldjump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566268"/>
            <a:ext cx="1517650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>
            <a:hlinkClick r:id="rId4" action="ppaction://hlinksldjump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87910"/>
            <a:ext cx="151765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椭圆 1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83568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5" name="椭圆 4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6" name="椭圆 5"/>
          <p:cNvSpPr/>
          <p:nvPr/>
        </p:nvSpPr>
        <p:spPr>
          <a:xfrm>
            <a:off x="2411760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6821827" y="2864115"/>
            <a:ext cx="906427" cy="913314"/>
            <a:chOff x="6895159" y="1831496"/>
            <a:chExt cx="906427" cy="913314"/>
          </a:xfrm>
        </p:grpSpPr>
        <p:sp>
          <p:nvSpPr>
            <p:cNvPr id="43" name="矩形 42"/>
            <p:cNvSpPr/>
            <p:nvPr/>
          </p:nvSpPr>
          <p:spPr>
            <a:xfrm rot="2783682">
              <a:off x="6891716" y="1834939"/>
              <a:ext cx="913314" cy="90642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2700" cmpd="dbl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078816" y="1907184"/>
              <a:ext cx="53911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4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3923928" y="1121678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Left"/>
              <a:lightRig rig="flat" dir="tl">
                <a:rot lat="0" lon="0" rev="6600000"/>
              </a:lightRig>
            </a:scene3d>
            <a:sp3d extrusionH="25400" contourW="8890">
              <a:bevelT w="38100" h="31750" prst="angle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solidFill>
                  <a:srgbClr val="66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139700" stA="55000" endA="300" endPos="45500" dir="5400000" sy="-100000" algn="bl" rotWithShape="0"/>
                </a:effectLst>
              </a:rPr>
              <a:t>选一选</a:t>
            </a:r>
            <a:endParaRPr lang="zh-CN" altLang="en-US" sz="5400" b="1" cap="none" spc="0" dirty="0">
              <a:ln w="11430"/>
              <a:solidFill>
                <a:srgbClr val="6633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  <a:reflection blurRad="139700" stA="55000" endA="300" endPos="45500" dir="5400000" sy="-100000" algn="bl" rotWithShape="0"/>
              </a:effectLst>
            </a:endParaRPr>
          </a:p>
        </p:txBody>
      </p:sp>
      <p:sp>
        <p:nvSpPr>
          <p:cNvPr id="52" name="正五边形 51"/>
          <p:cNvSpPr/>
          <p:nvPr/>
        </p:nvSpPr>
        <p:spPr>
          <a:xfrm>
            <a:off x="4104894" y="1121678"/>
            <a:ext cx="252530" cy="248195"/>
          </a:xfrm>
          <a:prstGeom prst="pentagon">
            <a:avLst/>
          </a:prstGeom>
          <a:solidFill>
            <a:srgbClr val="FFFF00"/>
          </a:solidFill>
          <a:ln w="9525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2501347" y="2788550"/>
            <a:ext cx="906427" cy="913314"/>
            <a:chOff x="2512118" y="2875384"/>
            <a:chExt cx="906427" cy="913314"/>
          </a:xfrm>
        </p:grpSpPr>
        <p:sp>
          <p:nvSpPr>
            <p:cNvPr id="23" name="矩形 22"/>
            <p:cNvSpPr/>
            <p:nvPr/>
          </p:nvSpPr>
          <p:spPr>
            <a:xfrm rot="2783682">
              <a:off x="2508675" y="2878827"/>
              <a:ext cx="913314" cy="90642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2700" cmpd="dbl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735415" y="2947249"/>
              <a:ext cx="53911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 smtClean="0"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4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2051" name="Picture 3">
            <a:hlinkClick r:id="rId6" action="ppaction://hlinksldjump"/>
            <a:hlinkHover r:id="" action="ppaction://noaction" highlightClick="1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566268"/>
            <a:ext cx="1524000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8" name="组合 47"/>
          <p:cNvGrpSpPr/>
          <p:nvPr/>
        </p:nvGrpSpPr>
        <p:grpSpPr>
          <a:xfrm>
            <a:off x="4664762" y="2857419"/>
            <a:ext cx="906427" cy="913314"/>
            <a:chOff x="4560535" y="2044591"/>
            <a:chExt cx="906427" cy="913314"/>
          </a:xfrm>
        </p:grpSpPr>
        <p:sp>
          <p:nvSpPr>
            <p:cNvPr id="42" name="矩形 41"/>
            <p:cNvSpPr/>
            <p:nvPr/>
          </p:nvSpPr>
          <p:spPr>
            <a:xfrm rot="2783682">
              <a:off x="4557092" y="2048034"/>
              <a:ext cx="913314" cy="906427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12700" cmpd="dbl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744192" y="2130101"/>
              <a:ext cx="539114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4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2053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98" y="1836644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9" y="1105193"/>
            <a:ext cx="135413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8" y="2561745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4" y="3286845"/>
            <a:ext cx="134778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932515"/>
      </p:ext>
    </p:extLst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959" y="4077349"/>
            <a:ext cx="37782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72268"/>
            <a:ext cx="37782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67188"/>
            <a:ext cx="377825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椭圆 1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83568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5" name="椭圆 4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6" name="椭圆 5"/>
          <p:cNvSpPr/>
          <p:nvPr/>
        </p:nvSpPr>
        <p:spPr>
          <a:xfrm>
            <a:off x="2411760" y="124559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6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259" y="4125689"/>
            <a:ext cx="8842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9" name="组合 58"/>
          <p:cNvGrpSpPr/>
          <p:nvPr/>
        </p:nvGrpSpPr>
        <p:grpSpPr>
          <a:xfrm>
            <a:off x="4864974" y="948224"/>
            <a:ext cx="3386774" cy="1695534"/>
            <a:chOff x="4504934" y="1020232"/>
            <a:chExt cx="3386774" cy="1695534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4504934" y="1335151"/>
              <a:ext cx="2741100" cy="50644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4657334" y="1487551"/>
              <a:ext cx="2741100" cy="50644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 flipV="1">
              <a:off x="4777835" y="1642853"/>
              <a:ext cx="2741100" cy="50644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V="1">
              <a:off x="4962134" y="1792351"/>
              <a:ext cx="2741100" cy="506449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595564" y="1020232"/>
              <a:ext cx="1296144" cy="1278568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6418720" y="1131991"/>
              <a:ext cx="1296144" cy="1278568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6169160" y="1219917"/>
              <a:ext cx="1296144" cy="1278568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5985964" y="1335918"/>
              <a:ext cx="1296144" cy="1278568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5684612" y="1389927"/>
              <a:ext cx="1296144" cy="1278568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5371428" y="1437198"/>
              <a:ext cx="1296144" cy="1278568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圆角矩形标注 41"/>
          <p:cNvSpPr/>
          <p:nvPr/>
        </p:nvSpPr>
        <p:spPr>
          <a:xfrm>
            <a:off x="6044652" y="771550"/>
            <a:ext cx="1132620" cy="546369"/>
          </a:xfrm>
          <a:prstGeom prst="wedgeRoundRectCallout">
            <a:avLst/>
          </a:prstGeom>
          <a:solidFill>
            <a:schemeClr val="bg1">
              <a:lumMod val="85000"/>
            </a:schemeClr>
          </a:solidFill>
          <a:ln w="3175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瓜架</a:t>
            </a:r>
          </a:p>
        </p:txBody>
      </p:sp>
      <p:sp>
        <p:nvSpPr>
          <p:cNvPr id="43" name="矩形 42"/>
          <p:cNvSpPr/>
          <p:nvPr/>
        </p:nvSpPr>
        <p:spPr>
          <a:xfrm>
            <a:off x="5672753" y="2140918"/>
            <a:ext cx="1712893" cy="366332"/>
          </a:xfrm>
          <a:prstGeom prst="rect">
            <a:avLst/>
          </a:prstGeom>
          <a:solidFill>
            <a:srgbClr val="00B050"/>
          </a:solidFill>
          <a:ln w="3175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瓜藤</a:t>
            </a:r>
          </a:p>
        </p:txBody>
      </p:sp>
      <p:sp>
        <p:nvSpPr>
          <p:cNvPr id="44" name="正五边形 43"/>
          <p:cNvSpPr/>
          <p:nvPr/>
        </p:nvSpPr>
        <p:spPr>
          <a:xfrm>
            <a:off x="4474321" y="1305210"/>
            <a:ext cx="786102" cy="667530"/>
          </a:xfrm>
          <a:prstGeom prst="pentagon">
            <a:avLst/>
          </a:prstGeom>
          <a:solidFill>
            <a:srgbClr val="008000"/>
          </a:solidFill>
          <a:ln w="63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叶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7992761" y="1478407"/>
            <a:ext cx="755703" cy="663921"/>
            <a:chOff x="7632721" y="1550415"/>
            <a:chExt cx="755703" cy="663921"/>
          </a:xfrm>
        </p:grpSpPr>
        <p:grpSp>
          <p:nvGrpSpPr>
            <p:cNvPr id="47" name="组合 46"/>
            <p:cNvGrpSpPr/>
            <p:nvPr/>
          </p:nvGrpSpPr>
          <p:grpSpPr>
            <a:xfrm>
              <a:off x="7632721" y="1553556"/>
              <a:ext cx="755703" cy="660780"/>
              <a:chOff x="6542595" y="2651266"/>
              <a:chExt cx="914400" cy="799544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42595" y="2651266"/>
                <a:ext cx="914400" cy="7985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000"/>
              <a:stretch/>
            </p:blipFill>
            <p:spPr bwMode="auto">
              <a:xfrm>
                <a:off x="6989946" y="2652297"/>
                <a:ext cx="457200" cy="7985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48" name="TextBox 47"/>
            <p:cNvSpPr txBox="1"/>
            <p:nvPr/>
          </p:nvSpPr>
          <p:spPr>
            <a:xfrm>
              <a:off x="7691333" y="1550415"/>
              <a:ext cx="4064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dirty="0" smtClean="0">
                  <a:latin typeface="微软雅黑" pitchFamily="34" charset="-122"/>
                  <a:ea typeface="微软雅黑" pitchFamily="34" charset="-122"/>
                </a:rPr>
                <a:t>瓜</a:t>
              </a:r>
              <a:endParaRPr lang="zh-CN" altLang="en-US" sz="36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9" name="矩形 48"/>
          <p:cNvSpPr/>
          <p:nvPr/>
        </p:nvSpPr>
        <p:spPr>
          <a:xfrm>
            <a:off x="2592938" y="3992746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青的、红的瓜</a:t>
            </a:r>
          </a:p>
        </p:txBody>
      </p:sp>
      <p:sp>
        <p:nvSpPr>
          <p:cNvPr id="50" name="矩形 49"/>
          <p:cNvSpPr/>
          <p:nvPr/>
        </p:nvSpPr>
        <p:spPr>
          <a:xfrm>
            <a:off x="2627784" y="2782585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长长的藤</a:t>
            </a:r>
            <a:r>
              <a:rPr lang="zh-CN" altLang="en-US" sz="2800" b="1" dirty="0" smtClean="0"/>
              <a:t>，</a:t>
            </a:r>
            <a:endParaRPr lang="zh-CN" altLang="en-US" sz="2800" b="1" dirty="0"/>
          </a:p>
        </p:txBody>
      </p:sp>
      <p:sp>
        <p:nvSpPr>
          <p:cNvPr id="51" name="矩形 50"/>
          <p:cNvSpPr/>
          <p:nvPr/>
        </p:nvSpPr>
        <p:spPr>
          <a:xfrm>
            <a:off x="2627784" y="3363838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b="1" dirty="0">
                <a:solidFill>
                  <a:prstClr val="black"/>
                </a:solidFill>
              </a:rPr>
              <a:t>绿绿的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叶，</a:t>
            </a:r>
            <a:endParaRPr lang="zh-CN" altLang="en-US" sz="2800" b="1" dirty="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411057" y="1429631"/>
            <a:ext cx="1025641" cy="967954"/>
            <a:chOff x="2106199" y="915566"/>
            <a:chExt cx="1025641" cy="967954"/>
          </a:xfrm>
        </p:grpSpPr>
        <p:sp>
          <p:nvSpPr>
            <p:cNvPr id="27" name="圆角矩形标注 26"/>
            <p:cNvSpPr/>
            <p:nvPr/>
          </p:nvSpPr>
          <p:spPr>
            <a:xfrm>
              <a:off x="2106199" y="915566"/>
              <a:ext cx="981472" cy="967954"/>
            </a:xfrm>
            <a:prstGeom prst="wedgeRoundRectCallout">
              <a:avLst>
                <a:gd name="adj1" fmla="val 75823"/>
                <a:gd name="adj2" fmla="val 4980"/>
                <a:gd name="adj3" fmla="val 16667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9050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123728" y="1131590"/>
              <a:ext cx="100811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/>
                <a:t>总爱</a:t>
              </a:r>
              <a:endParaRPr lang="zh-CN" altLang="en-US" sz="2800" b="1" dirty="0"/>
            </a:p>
          </p:txBody>
        </p:sp>
      </p:grpSp>
      <p:sp>
        <p:nvSpPr>
          <p:cNvPr id="34" name="矩形 33"/>
          <p:cNvSpPr/>
          <p:nvPr/>
        </p:nvSpPr>
        <p:spPr>
          <a:xfrm>
            <a:off x="1547664" y="2623288"/>
            <a:ext cx="3986685" cy="2468742"/>
          </a:xfrm>
          <a:prstGeom prst="rect">
            <a:avLst/>
          </a:prstGeom>
          <a:solidFill>
            <a:schemeClr val="bg2"/>
          </a:solidFill>
          <a:ln w="44450" cmpd="dbl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标注 45"/>
          <p:cNvSpPr/>
          <p:nvPr/>
        </p:nvSpPr>
        <p:spPr>
          <a:xfrm>
            <a:off x="4088221" y="3351444"/>
            <a:ext cx="915946" cy="492002"/>
          </a:xfrm>
          <a:prstGeom prst="wedgeRectCallout">
            <a:avLst>
              <a:gd name="adj1" fmla="val -58278"/>
              <a:gd name="adj2" fmla="val -69980"/>
            </a:avLst>
          </a:prstGeom>
          <a:solidFill>
            <a:schemeClr val="bg1"/>
          </a:solidFill>
          <a:ln w="63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威严</a:t>
            </a:r>
          </a:p>
        </p:txBody>
      </p:sp>
      <p:sp>
        <p:nvSpPr>
          <p:cNvPr id="58" name="矩形标注 57"/>
          <p:cNvSpPr/>
          <p:nvPr/>
        </p:nvSpPr>
        <p:spPr>
          <a:xfrm>
            <a:off x="4160110" y="4239988"/>
            <a:ext cx="915946" cy="492002"/>
          </a:xfrm>
          <a:prstGeom prst="wedgeRectCallout">
            <a:avLst>
              <a:gd name="adj1" fmla="val -58278"/>
              <a:gd name="adj2" fmla="val -69980"/>
            </a:avLst>
          </a:prstGeom>
          <a:solidFill>
            <a:schemeClr val="bg1"/>
          </a:solidFill>
          <a:ln w="63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单调</a:t>
            </a:r>
            <a:endParaRPr lang="zh-CN" altLang="en-US" sz="2000" dirty="0" smtClean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圆角矩形标注 53"/>
          <p:cNvSpPr/>
          <p:nvPr/>
        </p:nvSpPr>
        <p:spPr>
          <a:xfrm>
            <a:off x="6059769" y="3312225"/>
            <a:ext cx="1556695" cy="813464"/>
          </a:xfrm>
          <a:prstGeom prst="wedgeRoundRectCallout">
            <a:avLst>
              <a:gd name="adj1" fmla="val 20567"/>
              <a:gd name="adj2" fmla="val -83288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63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可爱</a:t>
            </a:r>
            <a:r>
              <a:rPr lang="zh-CN" altLang="en-US" sz="2000" b="1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多了</a:t>
            </a:r>
          </a:p>
        </p:txBody>
      </p:sp>
      <p:pic>
        <p:nvPicPr>
          <p:cNvPr id="62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34" y="1836644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6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9" y="1105193"/>
            <a:ext cx="135413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7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8" y="2561745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8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4" y="3286845"/>
            <a:ext cx="134778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" name="TextBox 67"/>
          <p:cNvSpPr txBox="1"/>
          <p:nvPr/>
        </p:nvSpPr>
        <p:spPr>
          <a:xfrm>
            <a:off x="2073707" y="2854328"/>
            <a:ext cx="2283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一对石狮子</a:t>
            </a:r>
            <a:endParaRPr lang="zh-CN" altLang="en-US" sz="28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073707" y="3780832"/>
            <a:ext cx="2336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楷体" pitchFamily="2" charset="-122"/>
                <a:ea typeface="华文楷体" pitchFamily="2" charset="-122"/>
              </a:rPr>
              <a:t>两根大旗杆</a:t>
            </a:r>
            <a:endParaRPr lang="zh-CN" altLang="en-US" sz="2800" b="1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400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32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9" grpId="0"/>
      <p:bldP spid="50" grpId="0"/>
      <p:bldP spid="51" grpId="0"/>
      <p:bldP spid="34" grpId="0" animBg="1"/>
      <p:bldP spid="46" grpId="0" animBg="1"/>
      <p:bldP spid="58" grpId="0" animBg="1"/>
      <p:bldP spid="54" grpId="0" animBg="1"/>
      <p:bldP spid="68" grpId="0"/>
      <p:bldP spid="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 rot="20387209">
            <a:off x="8120848" y="3177182"/>
            <a:ext cx="817730" cy="2597264"/>
            <a:chOff x="1397049" y="904734"/>
            <a:chExt cx="817730" cy="2597264"/>
          </a:xfrm>
        </p:grpSpPr>
        <p:sp>
          <p:nvSpPr>
            <p:cNvPr id="43" name="矩形 42"/>
            <p:cNvSpPr/>
            <p:nvPr/>
          </p:nvSpPr>
          <p:spPr>
            <a:xfrm>
              <a:off x="1660958" y="1512567"/>
              <a:ext cx="288032" cy="80208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 w="31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笑脸 40"/>
            <p:cNvSpPr/>
            <p:nvPr/>
          </p:nvSpPr>
          <p:spPr>
            <a:xfrm>
              <a:off x="1397049" y="904734"/>
              <a:ext cx="797838" cy="710820"/>
            </a:xfrm>
            <a:prstGeom prst="smileyFace">
              <a:avLst/>
            </a:prstGeom>
            <a:solidFill>
              <a:schemeClr val="accent5">
                <a:lumMod val="40000"/>
                <a:lumOff val="60000"/>
              </a:schemeClr>
            </a:solidFill>
            <a:ln w="57150" cmpd="dbl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 rot="10800000">
              <a:off x="1416941" y="2092083"/>
              <a:ext cx="797838" cy="1409915"/>
              <a:chOff x="1549449" y="2896807"/>
              <a:chExt cx="797838" cy="1409915"/>
            </a:xfrm>
            <a:noFill/>
          </p:grpSpPr>
          <p:sp>
            <p:nvSpPr>
              <p:cNvPr id="52" name="矩形 51"/>
              <p:cNvSpPr/>
              <p:nvPr/>
            </p:nvSpPr>
            <p:spPr>
              <a:xfrm>
                <a:off x="1813358" y="3504640"/>
                <a:ext cx="288032" cy="802082"/>
              </a:xfrm>
              <a:prstGeom prst="rect">
                <a:avLst/>
              </a:prstGeom>
              <a:grpFill/>
              <a:ln w="3175" cmpd="dbl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53" name="笑脸 52"/>
              <p:cNvSpPr/>
              <p:nvPr/>
            </p:nvSpPr>
            <p:spPr>
              <a:xfrm>
                <a:off x="1549449" y="2896807"/>
                <a:ext cx="797838" cy="710820"/>
              </a:xfrm>
              <a:prstGeom prst="smileyFace">
                <a:avLst/>
              </a:prstGeom>
              <a:grpFill/>
              <a:ln w="57150" cmpd="dbl">
                <a:noFill/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46" name="泪滴形 45"/>
          <p:cNvSpPr/>
          <p:nvPr/>
        </p:nvSpPr>
        <p:spPr>
          <a:xfrm rot="18845639">
            <a:off x="6631058" y="2290951"/>
            <a:ext cx="369515" cy="351475"/>
          </a:xfrm>
          <a:prstGeom prst="teardrop">
            <a:avLst>
              <a:gd name="adj" fmla="val 158832"/>
            </a:avLst>
          </a:prstGeom>
          <a:solidFill>
            <a:schemeClr val="bg2">
              <a:lumMod val="75000"/>
            </a:schemeClr>
          </a:soli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泪滴形 44"/>
          <p:cNvSpPr/>
          <p:nvPr/>
        </p:nvSpPr>
        <p:spPr>
          <a:xfrm rot="18845639">
            <a:off x="5293301" y="2290950"/>
            <a:ext cx="369515" cy="351475"/>
          </a:xfrm>
          <a:prstGeom prst="teardrop">
            <a:avLst>
              <a:gd name="adj" fmla="val 158832"/>
            </a:avLst>
          </a:prstGeom>
          <a:solidFill>
            <a:schemeClr val="bg2">
              <a:lumMod val="75000"/>
            </a:schemeClr>
          </a:soli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泪滴形 43"/>
          <p:cNvSpPr/>
          <p:nvPr/>
        </p:nvSpPr>
        <p:spPr>
          <a:xfrm rot="18845639">
            <a:off x="3927668" y="2305483"/>
            <a:ext cx="369515" cy="351475"/>
          </a:xfrm>
          <a:prstGeom prst="teardrop">
            <a:avLst>
              <a:gd name="adj" fmla="val 158832"/>
            </a:avLst>
          </a:prstGeom>
          <a:solidFill>
            <a:schemeClr val="bg2">
              <a:lumMod val="75000"/>
            </a:schemeClr>
          </a:soli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泪滴形 39"/>
          <p:cNvSpPr/>
          <p:nvPr/>
        </p:nvSpPr>
        <p:spPr>
          <a:xfrm rot="18845639">
            <a:off x="2633202" y="2290950"/>
            <a:ext cx="369515" cy="351475"/>
          </a:xfrm>
          <a:prstGeom prst="teardrop">
            <a:avLst>
              <a:gd name="adj" fmla="val 158832"/>
            </a:avLst>
          </a:prstGeom>
          <a:solidFill>
            <a:schemeClr val="bg2">
              <a:lumMod val="75000"/>
            </a:schemeClr>
          </a:soli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48510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5" name="椭圆 4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6" name="椭圆 5"/>
          <p:cNvSpPr/>
          <p:nvPr/>
        </p:nvSpPr>
        <p:spPr>
          <a:xfrm>
            <a:off x="2411760" y="124559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6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259" y="4125689"/>
            <a:ext cx="8842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梯形 26"/>
          <p:cNvSpPr/>
          <p:nvPr/>
        </p:nvSpPr>
        <p:spPr>
          <a:xfrm rot="10800000">
            <a:off x="2267745" y="3468633"/>
            <a:ext cx="1116217" cy="631595"/>
          </a:xfrm>
          <a:prstGeom prst="trapezoid">
            <a:avLst/>
          </a:prstGeom>
          <a:solidFill>
            <a:srgbClr val="00B0F0"/>
          </a:solidFill>
          <a:ln w="12700" cmpd="dbl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梯形 27"/>
          <p:cNvSpPr/>
          <p:nvPr/>
        </p:nvSpPr>
        <p:spPr>
          <a:xfrm rot="10800000">
            <a:off x="3554317" y="3457747"/>
            <a:ext cx="1116217" cy="631595"/>
          </a:xfrm>
          <a:prstGeom prst="trapezoid">
            <a:avLst/>
          </a:prstGeom>
          <a:solidFill>
            <a:srgbClr val="00B0F0"/>
          </a:solidFill>
          <a:ln w="12700" cmpd="dbl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梯形 28"/>
          <p:cNvSpPr/>
          <p:nvPr/>
        </p:nvSpPr>
        <p:spPr>
          <a:xfrm rot="10800000">
            <a:off x="4877562" y="3457145"/>
            <a:ext cx="1116217" cy="631595"/>
          </a:xfrm>
          <a:prstGeom prst="trapezoid">
            <a:avLst/>
          </a:prstGeom>
          <a:solidFill>
            <a:srgbClr val="00B0F0"/>
          </a:solidFill>
          <a:ln w="12700" cmpd="dbl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梯形 29"/>
          <p:cNvSpPr/>
          <p:nvPr/>
        </p:nvSpPr>
        <p:spPr>
          <a:xfrm rot="10800000">
            <a:off x="6245714" y="3472806"/>
            <a:ext cx="1116217" cy="631595"/>
          </a:xfrm>
          <a:prstGeom prst="trapezoid">
            <a:avLst/>
          </a:prstGeom>
          <a:solidFill>
            <a:srgbClr val="00B0F0"/>
          </a:solidFill>
          <a:ln w="12700" cmpd="dbl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668462" y="2923089"/>
            <a:ext cx="1002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凤仙</a:t>
            </a:r>
            <a:endParaRPr lang="zh-CN" altLang="en-US" sz="2400" b="1" dirty="0">
              <a:solidFill>
                <a:srgbClr val="FF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919738" y="2919615"/>
            <a:ext cx="1116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鸡冠花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45714" y="2902037"/>
            <a:ext cx="1346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rPr>
              <a:t>大丽菊</a:t>
            </a:r>
            <a:endParaRPr lang="zh-CN" altLang="en-US" sz="2400" b="1" dirty="0">
              <a:solidFill>
                <a:srgbClr val="FFC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429290" y="2891151"/>
            <a:ext cx="1067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>
                  <a:solidFill>
                    <a:srgbClr val="FF3399"/>
                  </a:solidFill>
                </a:ln>
                <a:solidFill>
                  <a:srgbClr val="FF3399"/>
                </a:solidFill>
                <a:latin typeface="微软雅黑" pitchFamily="34" charset="-122"/>
                <a:ea typeface="微软雅黑" pitchFamily="34" charset="-122"/>
              </a:rPr>
              <a:t>芍药</a:t>
            </a:r>
            <a:endParaRPr lang="zh-CN" altLang="en-US" sz="2400" b="1" dirty="0">
              <a:ln>
                <a:solidFill>
                  <a:srgbClr val="FF3399"/>
                </a:solidFill>
              </a:ln>
              <a:solidFill>
                <a:srgbClr val="FF339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62946" y="1275606"/>
            <a:ext cx="56494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朴素中带着几分华丽，显示出一派独特的农家风光。</a:t>
            </a:r>
            <a:endParaRPr lang="zh-CN" altLang="en-US" sz="3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>
            <a:hlinkClick r:id="rId4" action="ppaction://hlinksldjump"/>
          </p:cNvPr>
          <p:cNvSpPr/>
          <p:nvPr/>
        </p:nvSpPr>
        <p:spPr>
          <a:xfrm>
            <a:off x="3804655" y="1770951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独特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pic>
        <p:nvPicPr>
          <p:cNvPr id="58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34" y="1836644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9" y="1105193"/>
            <a:ext cx="135413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7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8" y="2561745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8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4" y="3286845"/>
            <a:ext cx="134778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77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2 -0.01726 L 0.00174 0.27321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45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7 0.00247 L 0.00347 0.2621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" y="129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2251 L -0.0026 0.27259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.0108 L 0.0007 0.27321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3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5" grpId="0" animBg="1"/>
      <p:bldP spid="44" grpId="0" animBg="1"/>
      <p:bldP spid="40" grpId="0" animBg="1"/>
      <p:bldP spid="32" grpId="0"/>
      <p:bldP spid="33" grpId="0"/>
      <p:bldP spid="38" grpId="0"/>
      <p:bldP spid="31" grpId="0"/>
      <p:bldP spid="51" grpId="0"/>
      <p:bldP spid="5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3" name="组合 392"/>
          <p:cNvGrpSpPr/>
          <p:nvPr/>
        </p:nvGrpSpPr>
        <p:grpSpPr>
          <a:xfrm>
            <a:off x="1530135" y="1333354"/>
            <a:ext cx="4525466" cy="1238396"/>
            <a:chOff x="1521803" y="1578408"/>
            <a:chExt cx="5340219" cy="3121541"/>
          </a:xfrm>
        </p:grpSpPr>
        <p:sp>
          <p:nvSpPr>
            <p:cNvPr id="394" name="圆角矩形 393"/>
            <p:cNvSpPr/>
            <p:nvPr/>
          </p:nvSpPr>
          <p:spPr>
            <a:xfrm>
              <a:off x="1521803" y="1578408"/>
              <a:ext cx="5340219" cy="3121541"/>
            </a:xfrm>
            <a:prstGeom prst="roundRect">
              <a:avLst/>
            </a:prstGeom>
            <a:solidFill>
              <a:schemeClr val="tx2">
                <a:lumMod val="60000"/>
                <a:lumOff val="40000"/>
                <a:alpha val="30000"/>
              </a:schemeClr>
            </a:solidFill>
            <a:ln w="12700" cmpd="dbl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5" name="圆角矩形 394"/>
            <p:cNvSpPr/>
            <p:nvPr/>
          </p:nvSpPr>
          <p:spPr>
            <a:xfrm>
              <a:off x="1602865" y="1682425"/>
              <a:ext cx="5151832" cy="2902924"/>
            </a:xfrm>
            <a:prstGeom prst="roundRect">
              <a:avLst/>
            </a:prstGeom>
            <a:noFill/>
            <a:ln w="285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6" name="圆角矩形 395"/>
            <p:cNvSpPr/>
            <p:nvPr/>
          </p:nvSpPr>
          <p:spPr>
            <a:xfrm>
              <a:off x="1658640" y="1707654"/>
              <a:ext cx="5038364" cy="283776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  <a:alpha val="88000"/>
              </a:schemeClr>
            </a:solidFill>
            <a:ln w="12700" cmpd="dbl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4" name="组合 353"/>
          <p:cNvGrpSpPr/>
          <p:nvPr/>
        </p:nvGrpSpPr>
        <p:grpSpPr>
          <a:xfrm>
            <a:off x="7644825" y="2952259"/>
            <a:ext cx="344277" cy="630473"/>
            <a:chOff x="3419872" y="1317922"/>
            <a:chExt cx="504056" cy="1591126"/>
          </a:xfrm>
        </p:grpSpPr>
        <p:sp>
          <p:nvSpPr>
            <p:cNvPr id="355" name="等腰三角形 354"/>
            <p:cNvSpPr/>
            <p:nvPr/>
          </p:nvSpPr>
          <p:spPr>
            <a:xfrm>
              <a:off x="3419872" y="1317922"/>
              <a:ext cx="504056" cy="1591126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31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56" name="直接连接符 355"/>
            <p:cNvCxnSpPr/>
            <p:nvPr/>
          </p:nvCxnSpPr>
          <p:spPr>
            <a:xfrm flipV="1">
              <a:off x="3557148" y="1869353"/>
              <a:ext cx="216758" cy="170177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57" name="直接连接符 356"/>
            <p:cNvCxnSpPr/>
            <p:nvPr/>
          </p:nvCxnSpPr>
          <p:spPr>
            <a:xfrm flipV="1">
              <a:off x="3491880" y="2120873"/>
              <a:ext cx="310442" cy="300232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58" name="直接连接符 357"/>
            <p:cNvCxnSpPr/>
            <p:nvPr/>
          </p:nvCxnSpPr>
          <p:spPr>
            <a:xfrm flipV="1">
              <a:off x="3440502" y="2384010"/>
              <a:ext cx="413199" cy="363281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59" name="直接连接符 358"/>
            <p:cNvCxnSpPr/>
            <p:nvPr/>
          </p:nvCxnSpPr>
          <p:spPr>
            <a:xfrm flipV="1">
              <a:off x="3593075" y="2659304"/>
              <a:ext cx="282220" cy="24812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0" name="直接连接符 359"/>
            <p:cNvCxnSpPr/>
            <p:nvPr/>
          </p:nvCxnSpPr>
          <p:spPr>
            <a:xfrm flipV="1">
              <a:off x="3587357" y="1639549"/>
              <a:ext cx="148049" cy="20591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" name="椭圆 1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48510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5" name="椭圆 4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6" name="椭圆 5"/>
          <p:cNvSpPr/>
          <p:nvPr/>
        </p:nvSpPr>
        <p:spPr>
          <a:xfrm>
            <a:off x="2411760" y="124559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477179" y="3699467"/>
            <a:ext cx="344277" cy="816499"/>
            <a:chOff x="3419872" y="1317922"/>
            <a:chExt cx="504056" cy="1591126"/>
          </a:xfrm>
        </p:grpSpPr>
        <p:sp>
          <p:nvSpPr>
            <p:cNvPr id="27" name="等腰三角形 26"/>
            <p:cNvSpPr/>
            <p:nvPr/>
          </p:nvSpPr>
          <p:spPr>
            <a:xfrm>
              <a:off x="3419872" y="1317922"/>
              <a:ext cx="504056" cy="1591126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31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1" name="直接连接符 30"/>
            <p:cNvCxnSpPr/>
            <p:nvPr/>
          </p:nvCxnSpPr>
          <p:spPr>
            <a:xfrm flipV="1">
              <a:off x="3557148" y="1869353"/>
              <a:ext cx="216758" cy="170177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 flipV="1">
              <a:off x="3491880" y="2120873"/>
              <a:ext cx="310442" cy="300232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flipV="1">
              <a:off x="3440502" y="2384010"/>
              <a:ext cx="413199" cy="363281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3593075" y="2659304"/>
              <a:ext cx="282220" cy="24812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 flipV="1">
              <a:off x="3587357" y="1639549"/>
              <a:ext cx="148049" cy="20591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7164288" y="3283774"/>
            <a:ext cx="344277" cy="630473"/>
            <a:chOff x="3419872" y="1317922"/>
            <a:chExt cx="504056" cy="1591126"/>
          </a:xfrm>
        </p:grpSpPr>
        <p:sp>
          <p:nvSpPr>
            <p:cNvPr id="45" name="等腰三角形 44"/>
            <p:cNvSpPr/>
            <p:nvPr/>
          </p:nvSpPr>
          <p:spPr>
            <a:xfrm>
              <a:off x="3419872" y="1317922"/>
              <a:ext cx="504056" cy="1591126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31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6" name="直接连接符 45"/>
            <p:cNvCxnSpPr/>
            <p:nvPr/>
          </p:nvCxnSpPr>
          <p:spPr>
            <a:xfrm flipV="1">
              <a:off x="3557148" y="1869353"/>
              <a:ext cx="216758" cy="170177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 flipV="1">
              <a:off x="3491880" y="2120873"/>
              <a:ext cx="310442" cy="300232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3440502" y="2384010"/>
              <a:ext cx="413199" cy="363281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 flipV="1">
              <a:off x="3593075" y="2659304"/>
              <a:ext cx="282220" cy="24812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V="1">
              <a:off x="3587357" y="1639549"/>
              <a:ext cx="148049" cy="20591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1" name="组合 50"/>
          <p:cNvGrpSpPr/>
          <p:nvPr/>
        </p:nvGrpSpPr>
        <p:grpSpPr>
          <a:xfrm>
            <a:off x="8052596" y="2748909"/>
            <a:ext cx="358636" cy="646275"/>
            <a:chOff x="3419872" y="1317922"/>
            <a:chExt cx="504056" cy="1591126"/>
          </a:xfrm>
        </p:grpSpPr>
        <p:sp>
          <p:nvSpPr>
            <p:cNvPr id="52" name="等腰三角形 51"/>
            <p:cNvSpPr/>
            <p:nvPr/>
          </p:nvSpPr>
          <p:spPr>
            <a:xfrm>
              <a:off x="3419872" y="1317922"/>
              <a:ext cx="504056" cy="1591126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31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53" name="直接连接符 52"/>
            <p:cNvCxnSpPr/>
            <p:nvPr/>
          </p:nvCxnSpPr>
          <p:spPr>
            <a:xfrm flipV="1">
              <a:off x="3557148" y="1869353"/>
              <a:ext cx="216758" cy="170177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 flipV="1">
              <a:off x="3491880" y="2120873"/>
              <a:ext cx="310442" cy="300232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3440502" y="2384010"/>
              <a:ext cx="413199" cy="363281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 flipV="1">
              <a:off x="3593075" y="2659304"/>
              <a:ext cx="282220" cy="24812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3587357" y="1639549"/>
              <a:ext cx="148049" cy="20591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8186009" y="3380848"/>
            <a:ext cx="229883" cy="531885"/>
            <a:chOff x="3419872" y="1317922"/>
            <a:chExt cx="504056" cy="1591126"/>
          </a:xfrm>
        </p:grpSpPr>
        <p:sp>
          <p:nvSpPr>
            <p:cNvPr id="59" name="等腰三角形 58"/>
            <p:cNvSpPr/>
            <p:nvPr/>
          </p:nvSpPr>
          <p:spPr>
            <a:xfrm>
              <a:off x="3419872" y="1317922"/>
              <a:ext cx="504056" cy="1591126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31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60" name="直接连接符 59"/>
            <p:cNvCxnSpPr/>
            <p:nvPr/>
          </p:nvCxnSpPr>
          <p:spPr>
            <a:xfrm flipV="1">
              <a:off x="3557148" y="1869353"/>
              <a:ext cx="216758" cy="170177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3491880" y="2120873"/>
              <a:ext cx="310442" cy="300232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 flipV="1">
              <a:off x="3440502" y="2384010"/>
              <a:ext cx="413199" cy="363281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 flipV="1">
              <a:off x="3593075" y="2659304"/>
              <a:ext cx="282220" cy="24812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flipV="1">
              <a:off x="3587357" y="1639549"/>
              <a:ext cx="148049" cy="20591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5" name="组合 64"/>
          <p:cNvGrpSpPr/>
          <p:nvPr/>
        </p:nvGrpSpPr>
        <p:grpSpPr>
          <a:xfrm>
            <a:off x="7799371" y="3600750"/>
            <a:ext cx="175954" cy="297743"/>
            <a:chOff x="3419872" y="1317922"/>
            <a:chExt cx="504056" cy="1591126"/>
          </a:xfrm>
        </p:grpSpPr>
        <p:sp>
          <p:nvSpPr>
            <p:cNvPr id="66" name="等腰三角形 65"/>
            <p:cNvSpPr/>
            <p:nvPr/>
          </p:nvSpPr>
          <p:spPr>
            <a:xfrm>
              <a:off x="3419872" y="1317922"/>
              <a:ext cx="504056" cy="1591126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31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67" name="直接连接符 66"/>
            <p:cNvCxnSpPr/>
            <p:nvPr/>
          </p:nvCxnSpPr>
          <p:spPr>
            <a:xfrm flipV="1">
              <a:off x="3557148" y="1869353"/>
              <a:ext cx="216758" cy="170177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3491880" y="2120873"/>
              <a:ext cx="310442" cy="300232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V="1">
              <a:off x="3440502" y="2384010"/>
              <a:ext cx="413199" cy="363281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3593075" y="2659304"/>
              <a:ext cx="282220" cy="24812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3587357" y="1639549"/>
              <a:ext cx="148049" cy="20591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3" name="矩形 102"/>
          <p:cNvSpPr/>
          <p:nvPr/>
        </p:nvSpPr>
        <p:spPr>
          <a:xfrm>
            <a:off x="1548289" y="1557043"/>
            <a:ext cx="42831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    几十</a:t>
            </a:r>
            <a:r>
              <a:rPr lang="zh-CN" altLang="en-US" sz="24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枝竹。绿的叶，青的竿，投下一片绿绿的浓阴。</a:t>
            </a:r>
            <a:endParaRPr lang="zh-CN" altLang="en-US" sz="1200" b="1" dirty="0"/>
          </a:p>
        </p:txBody>
      </p:sp>
      <p:grpSp>
        <p:nvGrpSpPr>
          <p:cNvPr id="386" name="组合 385"/>
          <p:cNvGrpSpPr/>
          <p:nvPr/>
        </p:nvGrpSpPr>
        <p:grpSpPr>
          <a:xfrm>
            <a:off x="4674040" y="35806"/>
            <a:ext cx="4432681" cy="4063844"/>
            <a:chOff x="4674040" y="35806"/>
            <a:chExt cx="4432681" cy="4063844"/>
          </a:xfrm>
        </p:grpSpPr>
        <p:grpSp>
          <p:nvGrpSpPr>
            <p:cNvPr id="87" name="组合 86"/>
            <p:cNvGrpSpPr/>
            <p:nvPr/>
          </p:nvGrpSpPr>
          <p:grpSpPr>
            <a:xfrm rot="21144055">
              <a:off x="4674040" y="368808"/>
              <a:ext cx="820321" cy="443855"/>
              <a:chOff x="4921119" y="1788969"/>
              <a:chExt cx="1091847" cy="590771"/>
            </a:xfrm>
          </p:grpSpPr>
          <p:sp>
            <p:nvSpPr>
              <p:cNvPr id="86" name="矩形 85"/>
              <p:cNvSpPr/>
              <p:nvPr/>
            </p:nvSpPr>
            <p:spPr>
              <a:xfrm rot="1071123">
                <a:off x="5724934" y="2234976"/>
                <a:ext cx="288032" cy="50491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" name="等腰三角形 81"/>
              <p:cNvSpPr/>
              <p:nvPr/>
            </p:nvSpPr>
            <p:spPr>
              <a:xfrm rot="17440554">
                <a:off x="5357138" y="1621324"/>
                <a:ext cx="118898" cy="990936"/>
              </a:xfrm>
              <a:custGeom>
                <a:avLst/>
                <a:gdLst>
                  <a:gd name="connsiteX0" fmla="*/ 0 w 2105761"/>
                  <a:gd name="connsiteY0" fmla="*/ 3597630 h 3597630"/>
                  <a:gd name="connsiteX1" fmla="*/ 1052881 w 2105761"/>
                  <a:gd name="connsiteY1" fmla="*/ 0 h 3597630"/>
                  <a:gd name="connsiteX2" fmla="*/ 2105761 w 2105761"/>
                  <a:gd name="connsiteY2" fmla="*/ 3597630 h 3597630"/>
                  <a:gd name="connsiteX3" fmla="*/ 0 w 2105761"/>
                  <a:gd name="connsiteY3" fmla="*/ 3597630 h 3597630"/>
                  <a:gd name="connsiteX0" fmla="*/ 0 w 2105761"/>
                  <a:gd name="connsiteY0" fmla="*/ 3597630 h 4999656"/>
                  <a:gd name="connsiteX1" fmla="*/ 1052881 w 2105761"/>
                  <a:gd name="connsiteY1" fmla="*/ 0 h 4999656"/>
                  <a:gd name="connsiteX2" fmla="*/ 2105761 w 2105761"/>
                  <a:gd name="connsiteY2" fmla="*/ 3597630 h 4999656"/>
                  <a:gd name="connsiteX3" fmla="*/ 976695 w 2105761"/>
                  <a:gd name="connsiteY3" fmla="*/ 4999656 h 4999656"/>
                  <a:gd name="connsiteX4" fmla="*/ 0 w 2105761"/>
                  <a:gd name="connsiteY4" fmla="*/ 3597630 h 4999656"/>
                  <a:gd name="connsiteX0" fmla="*/ 0 w 2007792"/>
                  <a:gd name="connsiteY0" fmla="*/ 3597630 h 4999656"/>
                  <a:gd name="connsiteX1" fmla="*/ 1052881 w 2007792"/>
                  <a:gd name="connsiteY1" fmla="*/ 0 h 4999656"/>
                  <a:gd name="connsiteX2" fmla="*/ 2007792 w 2007792"/>
                  <a:gd name="connsiteY2" fmla="*/ 3597633 h 4999656"/>
                  <a:gd name="connsiteX3" fmla="*/ 976695 w 2007792"/>
                  <a:gd name="connsiteY3" fmla="*/ 4999656 h 4999656"/>
                  <a:gd name="connsiteX4" fmla="*/ 0 w 2007792"/>
                  <a:gd name="connsiteY4" fmla="*/ 3597630 h 4999656"/>
                  <a:gd name="connsiteX0" fmla="*/ 0 w 2007792"/>
                  <a:gd name="connsiteY0" fmla="*/ 3597630 h 4999656"/>
                  <a:gd name="connsiteX1" fmla="*/ 1052881 w 2007792"/>
                  <a:gd name="connsiteY1" fmla="*/ 0 h 4999656"/>
                  <a:gd name="connsiteX2" fmla="*/ 2007792 w 2007792"/>
                  <a:gd name="connsiteY2" fmla="*/ 3597633 h 4999656"/>
                  <a:gd name="connsiteX3" fmla="*/ 976695 w 2007792"/>
                  <a:gd name="connsiteY3" fmla="*/ 4999656 h 4999656"/>
                  <a:gd name="connsiteX4" fmla="*/ 0 w 2007792"/>
                  <a:gd name="connsiteY4" fmla="*/ 3597630 h 4999656"/>
                  <a:gd name="connsiteX0" fmla="*/ 0 w 2007792"/>
                  <a:gd name="connsiteY0" fmla="*/ 3597630 h 5511285"/>
                  <a:gd name="connsiteX1" fmla="*/ 1052881 w 2007792"/>
                  <a:gd name="connsiteY1" fmla="*/ 0 h 5511285"/>
                  <a:gd name="connsiteX2" fmla="*/ 2007792 w 2007792"/>
                  <a:gd name="connsiteY2" fmla="*/ 3597633 h 5511285"/>
                  <a:gd name="connsiteX3" fmla="*/ 1085552 w 2007792"/>
                  <a:gd name="connsiteY3" fmla="*/ 5511285 h 5511285"/>
                  <a:gd name="connsiteX4" fmla="*/ 0 w 2007792"/>
                  <a:gd name="connsiteY4" fmla="*/ 3597630 h 55112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07792" h="5511285">
                    <a:moveTo>
                      <a:pt x="0" y="3597630"/>
                    </a:moveTo>
                    <a:lnTo>
                      <a:pt x="1052881" y="0"/>
                    </a:lnTo>
                    <a:lnTo>
                      <a:pt x="2007792" y="3597633"/>
                    </a:lnTo>
                    <a:cubicBezTo>
                      <a:pt x="1682236" y="3967002"/>
                      <a:pt x="1432879" y="5512030"/>
                      <a:pt x="1085552" y="5511285"/>
                    </a:cubicBezTo>
                    <a:lnTo>
                      <a:pt x="0" y="359763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3175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4" name="等腰三角形 81"/>
              <p:cNvSpPr/>
              <p:nvPr/>
            </p:nvSpPr>
            <p:spPr>
              <a:xfrm rot="20139226">
                <a:off x="5601629" y="1788969"/>
                <a:ext cx="154845" cy="508507"/>
              </a:xfrm>
              <a:custGeom>
                <a:avLst/>
                <a:gdLst>
                  <a:gd name="connsiteX0" fmla="*/ 0 w 2105761"/>
                  <a:gd name="connsiteY0" fmla="*/ 3597630 h 3597630"/>
                  <a:gd name="connsiteX1" fmla="*/ 1052881 w 2105761"/>
                  <a:gd name="connsiteY1" fmla="*/ 0 h 3597630"/>
                  <a:gd name="connsiteX2" fmla="*/ 2105761 w 2105761"/>
                  <a:gd name="connsiteY2" fmla="*/ 3597630 h 3597630"/>
                  <a:gd name="connsiteX3" fmla="*/ 0 w 2105761"/>
                  <a:gd name="connsiteY3" fmla="*/ 3597630 h 3597630"/>
                  <a:gd name="connsiteX0" fmla="*/ 0 w 2105761"/>
                  <a:gd name="connsiteY0" fmla="*/ 3597630 h 4999656"/>
                  <a:gd name="connsiteX1" fmla="*/ 1052881 w 2105761"/>
                  <a:gd name="connsiteY1" fmla="*/ 0 h 4999656"/>
                  <a:gd name="connsiteX2" fmla="*/ 2105761 w 2105761"/>
                  <a:gd name="connsiteY2" fmla="*/ 3597630 h 4999656"/>
                  <a:gd name="connsiteX3" fmla="*/ 976695 w 2105761"/>
                  <a:gd name="connsiteY3" fmla="*/ 4999656 h 4999656"/>
                  <a:gd name="connsiteX4" fmla="*/ 0 w 2105761"/>
                  <a:gd name="connsiteY4" fmla="*/ 3597630 h 4999656"/>
                  <a:gd name="connsiteX0" fmla="*/ 0 w 2007792"/>
                  <a:gd name="connsiteY0" fmla="*/ 3597630 h 4999656"/>
                  <a:gd name="connsiteX1" fmla="*/ 1052881 w 2007792"/>
                  <a:gd name="connsiteY1" fmla="*/ 0 h 4999656"/>
                  <a:gd name="connsiteX2" fmla="*/ 2007792 w 2007792"/>
                  <a:gd name="connsiteY2" fmla="*/ 3597633 h 4999656"/>
                  <a:gd name="connsiteX3" fmla="*/ 976695 w 2007792"/>
                  <a:gd name="connsiteY3" fmla="*/ 4999656 h 4999656"/>
                  <a:gd name="connsiteX4" fmla="*/ 0 w 2007792"/>
                  <a:gd name="connsiteY4" fmla="*/ 3597630 h 4999656"/>
                  <a:gd name="connsiteX0" fmla="*/ 0 w 2007792"/>
                  <a:gd name="connsiteY0" fmla="*/ 3597630 h 4999656"/>
                  <a:gd name="connsiteX1" fmla="*/ 1052881 w 2007792"/>
                  <a:gd name="connsiteY1" fmla="*/ 0 h 4999656"/>
                  <a:gd name="connsiteX2" fmla="*/ 2007792 w 2007792"/>
                  <a:gd name="connsiteY2" fmla="*/ 3597633 h 4999656"/>
                  <a:gd name="connsiteX3" fmla="*/ 976695 w 2007792"/>
                  <a:gd name="connsiteY3" fmla="*/ 4999656 h 4999656"/>
                  <a:gd name="connsiteX4" fmla="*/ 0 w 2007792"/>
                  <a:gd name="connsiteY4" fmla="*/ 3597630 h 4999656"/>
                  <a:gd name="connsiteX0" fmla="*/ 0 w 2007792"/>
                  <a:gd name="connsiteY0" fmla="*/ 3597630 h 5511285"/>
                  <a:gd name="connsiteX1" fmla="*/ 1052881 w 2007792"/>
                  <a:gd name="connsiteY1" fmla="*/ 0 h 5511285"/>
                  <a:gd name="connsiteX2" fmla="*/ 2007792 w 2007792"/>
                  <a:gd name="connsiteY2" fmla="*/ 3597633 h 5511285"/>
                  <a:gd name="connsiteX3" fmla="*/ 1085552 w 2007792"/>
                  <a:gd name="connsiteY3" fmla="*/ 5511285 h 5511285"/>
                  <a:gd name="connsiteX4" fmla="*/ 0 w 2007792"/>
                  <a:gd name="connsiteY4" fmla="*/ 3597630 h 55112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07792" h="5511285">
                    <a:moveTo>
                      <a:pt x="0" y="3597630"/>
                    </a:moveTo>
                    <a:lnTo>
                      <a:pt x="1052881" y="0"/>
                    </a:lnTo>
                    <a:lnTo>
                      <a:pt x="2007792" y="3597633"/>
                    </a:lnTo>
                    <a:cubicBezTo>
                      <a:pt x="1682236" y="3967002"/>
                      <a:pt x="1432879" y="5512030"/>
                      <a:pt x="1085552" y="5511285"/>
                    </a:cubicBezTo>
                    <a:lnTo>
                      <a:pt x="0" y="359763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3175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5" name="等腰三角形 81"/>
              <p:cNvSpPr/>
              <p:nvPr/>
            </p:nvSpPr>
            <p:spPr>
              <a:xfrm rot="15071281">
                <a:off x="5522027" y="2056142"/>
                <a:ext cx="138689" cy="508507"/>
              </a:xfrm>
              <a:custGeom>
                <a:avLst/>
                <a:gdLst>
                  <a:gd name="connsiteX0" fmla="*/ 0 w 2105761"/>
                  <a:gd name="connsiteY0" fmla="*/ 3597630 h 3597630"/>
                  <a:gd name="connsiteX1" fmla="*/ 1052881 w 2105761"/>
                  <a:gd name="connsiteY1" fmla="*/ 0 h 3597630"/>
                  <a:gd name="connsiteX2" fmla="*/ 2105761 w 2105761"/>
                  <a:gd name="connsiteY2" fmla="*/ 3597630 h 3597630"/>
                  <a:gd name="connsiteX3" fmla="*/ 0 w 2105761"/>
                  <a:gd name="connsiteY3" fmla="*/ 3597630 h 3597630"/>
                  <a:gd name="connsiteX0" fmla="*/ 0 w 2105761"/>
                  <a:gd name="connsiteY0" fmla="*/ 3597630 h 4999656"/>
                  <a:gd name="connsiteX1" fmla="*/ 1052881 w 2105761"/>
                  <a:gd name="connsiteY1" fmla="*/ 0 h 4999656"/>
                  <a:gd name="connsiteX2" fmla="*/ 2105761 w 2105761"/>
                  <a:gd name="connsiteY2" fmla="*/ 3597630 h 4999656"/>
                  <a:gd name="connsiteX3" fmla="*/ 976695 w 2105761"/>
                  <a:gd name="connsiteY3" fmla="*/ 4999656 h 4999656"/>
                  <a:gd name="connsiteX4" fmla="*/ 0 w 2105761"/>
                  <a:gd name="connsiteY4" fmla="*/ 3597630 h 4999656"/>
                  <a:gd name="connsiteX0" fmla="*/ 0 w 2007792"/>
                  <a:gd name="connsiteY0" fmla="*/ 3597630 h 4999656"/>
                  <a:gd name="connsiteX1" fmla="*/ 1052881 w 2007792"/>
                  <a:gd name="connsiteY1" fmla="*/ 0 h 4999656"/>
                  <a:gd name="connsiteX2" fmla="*/ 2007792 w 2007792"/>
                  <a:gd name="connsiteY2" fmla="*/ 3597633 h 4999656"/>
                  <a:gd name="connsiteX3" fmla="*/ 976695 w 2007792"/>
                  <a:gd name="connsiteY3" fmla="*/ 4999656 h 4999656"/>
                  <a:gd name="connsiteX4" fmla="*/ 0 w 2007792"/>
                  <a:gd name="connsiteY4" fmla="*/ 3597630 h 4999656"/>
                  <a:gd name="connsiteX0" fmla="*/ 0 w 2007792"/>
                  <a:gd name="connsiteY0" fmla="*/ 3597630 h 4999656"/>
                  <a:gd name="connsiteX1" fmla="*/ 1052881 w 2007792"/>
                  <a:gd name="connsiteY1" fmla="*/ 0 h 4999656"/>
                  <a:gd name="connsiteX2" fmla="*/ 2007792 w 2007792"/>
                  <a:gd name="connsiteY2" fmla="*/ 3597633 h 4999656"/>
                  <a:gd name="connsiteX3" fmla="*/ 976695 w 2007792"/>
                  <a:gd name="connsiteY3" fmla="*/ 4999656 h 4999656"/>
                  <a:gd name="connsiteX4" fmla="*/ 0 w 2007792"/>
                  <a:gd name="connsiteY4" fmla="*/ 3597630 h 4999656"/>
                  <a:gd name="connsiteX0" fmla="*/ 0 w 2007792"/>
                  <a:gd name="connsiteY0" fmla="*/ 3597630 h 5511285"/>
                  <a:gd name="connsiteX1" fmla="*/ 1052881 w 2007792"/>
                  <a:gd name="connsiteY1" fmla="*/ 0 h 5511285"/>
                  <a:gd name="connsiteX2" fmla="*/ 2007792 w 2007792"/>
                  <a:gd name="connsiteY2" fmla="*/ 3597633 h 5511285"/>
                  <a:gd name="connsiteX3" fmla="*/ 1085552 w 2007792"/>
                  <a:gd name="connsiteY3" fmla="*/ 5511285 h 5511285"/>
                  <a:gd name="connsiteX4" fmla="*/ 0 w 2007792"/>
                  <a:gd name="connsiteY4" fmla="*/ 3597630 h 55112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07792" h="5511285">
                    <a:moveTo>
                      <a:pt x="0" y="3597630"/>
                    </a:moveTo>
                    <a:lnTo>
                      <a:pt x="1052881" y="0"/>
                    </a:lnTo>
                    <a:lnTo>
                      <a:pt x="2007792" y="3597633"/>
                    </a:lnTo>
                    <a:cubicBezTo>
                      <a:pt x="1682236" y="3967002"/>
                      <a:pt x="1432879" y="5512030"/>
                      <a:pt x="1085552" y="5511285"/>
                    </a:cubicBezTo>
                    <a:lnTo>
                      <a:pt x="0" y="359763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3175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79" name="组合 378"/>
            <p:cNvGrpSpPr/>
            <p:nvPr/>
          </p:nvGrpSpPr>
          <p:grpSpPr>
            <a:xfrm>
              <a:off x="4971784" y="35806"/>
              <a:ext cx="4134937" cy="4063844"/>
              <a:chOff x="4971784" y="35806"/>
              <a:chExt cx="4134937" cy="4063844"/>
            </a:xfrm>
          </p:grpSpPr>
          <p:sp>
            <p:nvSpPr>
              <p:cNvPr id="349" name="圆柱形 348"/>
              <p:cNvSpPr/>
              <p:nvPr/>
            </p:nvSpPr>
            <p:spPr>
              <a:xfrm>
                <a:off x="8725550" y="2450882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50" name="圆柱形 349"/>
              <p:cNvSpPr/>
              <p:nvPr/>
            </p:nvSpPr>
            <p:spPr>
              <a:xfrm>
                <a:off x="8724735" y="1844390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51" name="圆柱形 350"/>
              <p:cNvSpPr/>
              <p:nvPr/>
            </p:nvSpPr>
            <p:spPr>
              <a:xfrm>
                <a:off x="8724735" y="1237900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52" name="圆柱形 351"/>
              <p:cNvSpPr/>
              <p:nvPr/>
            </p:nvSpPr>
            <p:spPr>
              <a:xfrm>
                <a:off x="8724735" y="642296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53" name="圆柱形 352"/>
              <p:cNvSpPr/>
              <p:nvPr/>
            </p:nvSpPr>
            <p:spPr>
              <a:xfrm>
                <a:off x="8724735" y="35806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6" name="圆柱形 325"/>
              <p:cNvSpPr/>
              <p:nvPr/>
            </p:nvSpPr>
            <p:spPr>
              <a:xfrm>
                <a:off x="8480370" y="1468327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7" name="圆柱形 326"/>
              <p:cNvSpPr/>
              <p:nvPr/>
            </p:nvSpPr>
            <p:spPr>
              <a:xfrm>
                <a:off x="8480370" y="872723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8" name="圆柱形 327"/>
              <p:cNvSpPr/>
              <p:nvPr/>
            </p:nvSpPr>
            <p:spPr>
              <a:xfrm>
                <a:off x="8480370" y="266233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3" name="圆柱形 322"/>
              <p:cNvSpPr/>
              <p:nvPr/>
            </p:nvSpPr>
            <p:spPr>
              <a:xfrm>
                <a:off x="8217463" y="1560668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4" name="圆柱形 323"/>
              <p:cNvSpPr/>
              <p:nvPr/>
            </p:nvSpPr>
            <p:spPr>
              <a:xfrm>
                <a:off x="8217463" y="965064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5" name="圆柱形 324"/>
              <p:cNvSpPr/>
              <p:nvPr/>
            </p:nvSpPr>
            <p:spPr>
              <a:xfrm>
                <a:off x="8217463" y="358574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0" name="圆柱形 319"/>
              <p:cNvSpPr/>
              <p:nvPr/>
            </p:nvSpPr>
            <p:spPr>
              <a:xfrm>
                <a:off x="7965460" y="1731905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1" name="圆柱形 320"/>
              <p:cNvSpPr/>
              <p:nvPr/>
            </p:nvSpPr>
            <p:spPr>
              <a:xfrm>
                <a:off x="7965460" y="1136301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2" name="圆柱形 321"/>
              <p:cNvSpPr/>
              <p:nvPr/>
            </p:nvSpPr>
            <p:spPr>
              <a:xfrm>
                <a:off x="7965460" y="529811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3" name="圆柱形 72"/>
              <p:cNvSpPr/>
              <p:nvPr/>
            </p:nvSpPr>
            <p:spPr>
              <a:xfrm>
                <a:off x="8594377" y="3485544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4" name="圆柱形 73"/>
              <p:cNvSpPr/>
              <p:nvPr/>
            </p:nvSpPr>
            <p:spPr>
              <a:xfrm>
                <a:off x="8593562" y="2879052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5" name="圆柱形 74"/>
              <p:cNvSpPr/>
              <p:nvPr/>
            </p:nvSpPr>
            <p:spPr>
              <a:xfrm>
                <a:off x="8593562" y="2272562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6" name="圆柱形 75"/>
              <p:cNvSpPr/>
              <p:nvPr/>
            </p:nvSpPr>
            <p:spPr>
              <a:xfrm>
                <a:off x="8593562" y="1676958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7" name="圆柱形 76"/>
              <p:cNvSpPr/>
              <p:nvPr/>
            </p:nvSpPr>
            <p:spPr>
              <a:xfrm>
                <a:off x="8593562" y="1070468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8" name="圆柱形 77"/>
              <p:cNvSpPr/>
              <p:nvPr/>
            </p:nvSpPr>
            <p:spPr>
              <a:xfrm>
                <a:off x="7756066" y="2048422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79" name="圆柱形 78"/>
              <p:cNvSpPr/>
              <p:nvPr/>
            </p:nvSpPr>
            <p:spPr>
              <a:xfrm>
                <a:off x="7756066" y="1452818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0" name="圆柱形 79"/>
              <p:cNvSpPr/>
              <p:nvPr/>
            </p:nvSpPr>
            <p:spPr>
              <a:xfrm>
                <a:off x="7756066" y="846328"/>
                <a:ext cx="216024" cy="614106"/>
              </a:xfrm>
              <a:prstGeom prst="can">
                <a:avLst/>
              </a:prstGeom>
              <a:solidFill>
                <a:schemeClr val="accent3">
                  <a:lumMod val="50000"/>
                </a:schemeClr>
              </a:solidFill>
              <a:ln w="44450" cmpd="dbl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 smtClean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 rot="7434888">
                <a:off x="7934524" y="1188164"/>
                <a:ext cx="463050" cy="250545"/>
                <a:chOff x="4921119" y="1788969"/>
                <a:chExt cx="1091847" cy="590771"/>
              </a:xfrm>
            </p:grpSpPr>
            <p:sp>
              <p:nvSpPr>
                <p:cNvPr id="89" name="矩形 88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0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1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2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93" name="组合 92"/>
              <p:cNvGrpSpPr/>
              <p:nvPr/>
            </p:nvGrpSpPr>
            <p:grpSpPr>
              <a:xfrm rot="3144298">
                <a:off x="7433904" y="1719841"/>
                <a:ext cx="463050" cy="250545"/>
                <a:chOff x="4921119" y="1788969"/>
                <a:chExt cx="1091847" cy="590771"/>
              </a:xfrm>
            </p:grpSpPr>
            <p:sp>
              <p:nvSpPr>
                <p:cNvPr id="94" name="矩形 93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5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6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97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98" name="组合 97"/>
              <p:cNvGrpSpPr/>
              <p:nvPr/>
            </p:nvGrpSpPr>
            <p:grpSpPr>
              <a:xfrm rot="6648854">
                <a:off x="8749924" y="2628452"/>
                <a:ext cx="463050" cy="250545"/>
                <a:chOff x="4921119" y="1788969"/>
                <a:chExt cx="1091847" cy="590771"/>
              </a:xfrm>
            </p:grpSpPr>
            <p:sp>
              <p:nvSpPr>
                <p:cNvPr id="99" name="矩形 98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00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01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02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05" name="组合 104"/>
              <p:cNvGrpSpPr/>
              <p:nvPr/>
            </p:nvGrpSpPr>
            <p:grpSpPr>
              <a:xfrm rot="7434888">
                <a:off x="8174401" y="1073130"/>
                <a:ext cx="463050" cy="250545"/>
                <a:chOff x="4921119" y="1788969"/>
                <a:chExt cx="1091847" cy="590771"/>
              </a:xfrm>
            </p:grpSpPr>
            <p:sp>
              <p:nvSpPr>
                <p:cNvPr id="106" name="矩形 10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0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0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0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10" name="组合 109"/>
              <p:cNvGrpSpPr/>
              <p:nvPr/>
            </p:nvGrpSpPr>
            <p:grpSpPr>
              <a:xfrm rot="7434888">
                <a:off x="8022619" y="1306939"/>
                <a:ext cx="463050" cy="250545"/>
                <a:chOff x="4921119" y="1788969"/>
                <a:chExt cx="1091847" cy="590771"/>
              </a:xfrm>
            </p:grpSpPr>
            <p:sp>
              <p:nvSpPr>
                <p:cNvPr id="111" name="矩形 11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1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1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1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15" name="组合 114"/>
              <p:cNvGrpSpPr/>
              <p:nvPr/>
            </p:nvGrpSpPr>
            <p:grpSpPr>
              <a:xfrm rot="7434888">
                <a:off x="7967077" y="1497065"/>
                <a:ext cx="463050" cy="250545"/>
                <a:chOff x="4921119" y="1788969"/>
                <a:chExt cx="1091847" cy="590771"/>
              </a:xfrm>
            </p:grpSpPr>
            <p:sp>
              <p:nvSpPr>
                <p:cNvPr id="116" name="矩形 11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1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1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1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20" name="组合 119"/>
              <p:cNvGrpSpPr/>
              <p:nvPr/>
            </p:nvGrpSpPr>
            <p:grpSpPr>
              <a:xfrm rot="7434888">
                <a:off x="8174400" y="1318612"/>
                <a:ext cx="463050" cy="250545"/>
                <a:chOff x="4921119" y="1788969"/>
                <a:chExt cx="1091847" cy="590771"/>
              </a:xfrm>
            </p:grpSpPr>
            <p:sp>
              <p:nvSpPr>
                <p:cNvPr id="121" name="矩形 12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2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2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2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25" name="组合 124"/>
              <p:cNvGrpSpPr/>
              <p:nvPr/>
            </p:nvGrpSpPr>
            <p:grpSpPr>
              <a:xfrm rot="7434888">
                <a:off x="8060997" y="1019623"/>
                <a:ext cx="483834" cy="227736"/>
                <a:chOff x="4921119" y="1788969"/>
                <a:chExt cx="1091847" cy="590771"/>
              </a:xfrm>
            </p:grpSpPr>
            <p:sp>
              <p:nvSpPr>
                <p:cNvPr id="126" name="矩形 12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2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2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2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30" name="组合 129"/>
              <p:cNvGrpSpPr/>
              <p:nvPr/>
            </p:nvGrpSpPr>
            <p:grpSpPr>
              <a:xfrm rot="7434888">
                <a:off x="8086924" y="1340564"/>
                <a:ext cx="463050" cy="250545"/>
                <a:chOff x="4921119" y="1788969"/>
                <a:chExt cx="1091847" cy="590771"/>
              </a:xfrm>
            </p:grpSpPr>
            <p:sp>
              <p:nvSpPr>
                <p:cNvPr id="131" name="矩形 13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3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3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3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35" name="组合 134"/>
              <p:cNvGrpSpPr/>
              <p:nvPr/>
            </p:nvGrpSpPr>
            <p:grpSpPr>
              <a:xfrm rot="7434888">
                <a:off x="8239324" y="1492964"/>
                <a:ext cx="463050" cy="250545"/>
                <a:chOff x="4921119" y="1788969"/>
                <a:chExt cx="1091847" cy="590771"/>
              </a:xfrm>
            </p:grpSpPr>
            <p:sp>
              <p:nvSpPr>
                <p:cNvPr id="136" name="矩形 13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3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3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3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40" name="组合 139"/>
              <p:cNvGrpSpPr/>
              <p:nvPr/>
            </p:nvGrpSpPr>
            <p:grpSpPr>
              <a:xfrm rot="7434888">
                <a:off x="8391724" y="1645364"/>
                <a:ext cx="463050" cy="250545"/>
                <a:chOff x="4921119" y="1788969"/>
                <a:chExt cx="1091847" cy="590771"/>
              </a:xfrm>
            </p:grpSpPr>
            <p:sp>
              <p:nvSpPr>
                <p:cNvPr id="141" name="矩形 14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4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4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4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45" name="组合 144"/>
              <p:cNvGrpSpPr/>
              <p:nvPr/>
            </p:nvGrpSpPr>
            <p:grpSpPr>
              <a:xfrm rot="7434888">
                <a:off x="8544124" y="1797764"/>
                <a:ext cx="463050" cy="250545"/>
                <a:chOff x="4921119" y="1788969"/>
                <a:chExt cx="1091847" cy="590771"/>
              </a:xfrm>
            </p:grpSpPr>
            <p:sp>
              <p:nvSpPr>
                <p:cNvPr id="146" name="矩形 14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4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4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4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50" name="组合 149"/>
              <p:cNvGrpSpPr/>
              <p:nvPr/>
            </p:nvGrpSpPr>
            <p:grpSpPr>
              <a:xfrm rot="7434888">
                <a:off x="8696524" y="1950164"/>
                <a:ext cx="463050" cy="250545"/>
                <a:chOff x="4921119" y="1788969"/>
                <a:chExt cx="1091847" cy="590771"/>
              </a:xfrm>
            </p:grpSpPr>
            <p:sp>
              <p:nvSpPr>
                <p:cNvPr id="151" name="矩形 15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55" name="组合 154"/>
              <p:cNvGrpSpPr/>
              <p:nvPr/>
            </p:nvGrpSpPr>
            <p:grpSpPr>
              <a:xfrm rot="1673758">
                <a:off x="7501661" y="903666"/>
                <a:ext cx="463050" cy="250545"/>
                <a:chOff x="4921119" y="1788969"/>
                <a:chExt cx="1091847" cy="590771"/>
              </a:xfrm>
            </p:grpSpPr>
            <p:sp>
              <p:nvSpPr>
                <p:cNvPr id="156" name="矩形 15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5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60" name="组合 159"/>
              <p:cNvGrpSpPr/>
              <p:nvPr/>
            </p:nvGrpSpPr>
            <p:grpSpPr>
              <a:xfrm rot="18699338">
                <a:off x="7093656" y="1351418"/>
                <a:ext cx="463050" cy="250545"/>
                <a:chOff x="4921119" y="1788969"/>
                <a:chExt cx="1091847" cy="590771"/>
              </a:xfrm>
            </p:grpSpPr>
            <p:sp>
              <p:nvSpPr>
                <p:cNvPr id="161" name="矩形 16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6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6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6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65" name="组合 164"/>
              <p:cNvGrpSpPr/>
              <p:nvPr/>
            </p:nvGrpSpPr>
            <p:grpSpPr>
              <a:xfrm rot="2483234">
                <a:off x="7165574" y="1071050"/>
                <a:ext cx="463050" cy="250545"/>
                <a:chOff x="4921119" y="1788969"/>
                <a:chExt cx="1091847" cy="590771"/>
              </a:xfrm>
            </p:grpSpPr>
            <p:sp>
              <p:nvSpPr>
                <p:cNvPr id="166" name="矩形 16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6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6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6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70" name="组合 169"/>
              <p:cNvGrpSpPr/>
              <p:nvPr/>
            </p:nvGrpSpPr>
            <p:grpSpPr>
              <a:xfrm rot="1825153">
                <a:off x="7255713" y="925623"/>
                <a:ext cx="463050" cy="250545"/>
                <a:chOff x="4921119" y="1788969"/>
                <a:chExt cx="1091847" cy="590771"/>
              </a:xfrm>
            </p:grpSpPr>
            <p:sp>
              <p:nvSpPr>
                <p:cNvPr id="171" name="矩形 17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7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7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7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75" name="组合 174"/>
              <p:cNvGrpSpPr/>
              <p:nvPr/>
            </p:nvGrpSpPr>
            <p:grpSpPr>
              <a:xfrm rot="1209020">
                <a:off x="7341137" y="1180553"/>
                <a:ext cx="463050" cy="250545"/>
                <a:chOff x="4921119" y="1788969"/>
                <a:chExt cx="1091847" cy="590771"/>
              </a:xfrm>
            </p:grpSpPr>
            <p:sp>
              <p:nvSpPr>
                <p:cNvPr id="176" name="矩形 17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7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7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7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80" name="组合 179"/>
              <p:cNvGrpSpPr/>
              <p:nvPr/>
            </p:nvGrpSpPr>
            <p:grpSpPr>
              <a:xfrm rot="7434888">
                <a:off x="7926246" y="1715296"/>
                <a:ext cx="463050" cy="250545"/>
                <a:chOff x="4921119" y="1788969"/>
                <a:chExt cx="1091847" cy="590771"/>
              </a:xfrm>
            </p:grpSpPr>
            <p:sp>
              <p:nvSpPr>
                <p:cNvPr id="181" name="矩形 18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8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8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8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85" name="组合 184"/>
              <p:cNvGrpSpPr/>
              <p:nvPr/>
            </p:nvGrpSpPr>
            <p:grpSpPr>
              <a:xfrm rot="7434888">
                <a:off x="8234724" y="754702"/>
                <a:ext cx="463050" cy="250545"/>
                <a:chOff x="4921119" y="1788969"/>
                <a:chExt cx="1091847" cy="590771"/>
              </a:xfrm>
            </p:grpSpPr>
            <p:sp>
              <p:nvSpPr>
                <p:cNvPr id="186" name="矩形 18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8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8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8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90" name="组合 189"/>
              <p:cNvGrpSpPr/>
              <p:nvPr/>
            </p:nvGrpSpPr>
            <p:grpSpPr>
              <a:xfrm>
                <a:off x="6039245" y="407164"/>
                <a:ext cx="820321" cy="443855"/>
                <a:chOff x="4921119" y="1788969"/>
                <a:chExt cx="1091847" cy="590771"/>
              </a:xfrm>
            </p:grpSpPr>
            <p:sp>
              <p:nvSpPr>
                <p:cNvPr id="191" name="矩形 19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9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9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9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195" name="组合 194"/>
              <p:cNvGrpSpPr/>
              <p:nvPr/>
            </p:nvGrpSpPr>
            <p:grpSpPr>
              <a:xfrm>
                <a:off x="6654597" y="428716"/>
                <a:ext cx="820321" cy="443855"/>
                <a:chOff x="4921119" y="1788969"/>
                <a:chExt cx="1091847" cy="590771"/>
              </a:xfrm>
            </p:grpSpPr>
            <p:sp>
              <p:nvSpPr>
                <p:cNvPr id="196" name="矩形 19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9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9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19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00" name="组合 199"/>
              <p:cNvGrpSpPr/>
              <p:nvPr/>
            </p:nvGrpSpPr>
            <p:grpSpPr>
              <a:xfrm>
                <a:off x="6336661" y="1339973"/>
                <a:ext cx="820321" cy="443855"/>
                <a:chOff x="4921119" y="1788969"/>
                <a:chExt cx="1091847" cy="590771"/>
              </a:xfrm>
            </p:grpSpPr>
            <p:sp>
              <p:nvSpPr>
                <p:cNvPr id="201" name="矩形 20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0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0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0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05" name="组合 204"/>
              <p:cNvGrpSpPr/>
              <p:nvPr/>
            </p:nvGrpSpPr>
            <p:grpSpPr>
              <a:xfrm>
                <a:off x="6486602" y="1024407"/>
                <a:ext cx="820321" cy="443855"/>
                <a:chOff x="4921119" y="1788969"/>
                <a:chExt cx="1091847" cy="590771"/>
              </a:xfrm>
            </p:grpSpPr>
            <p:sp>
              <p:nvSpPr>
                <p:cNvPr id="206" name="矩形 20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0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0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0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10" name="组合 209"/>
              <p:cNvGrpSpPr/>
              <p:nvPr/>
            </p:nvGrpSpPr>
            <p:grpSpPr>
              <a:xfrm>
                <a:off x="6355996" y="729114"/>
                <a:ext cx="820321" cy="443855"/>
                <a:chOff x="4921119" y="1788969"/>
                <a:chExt cx="1091847" cy="590771"/>
              </a:xfrm>
            </p:grpSpPr>
            <p:sp>
              <p:nvSpPr>
                <p:cNvPr id="211" name="矩形 21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1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1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1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15" name="组合 214"/>
              <p:cNvGrpSpPr/>
              <p:nvPr/>
            </p:nvGrpSpPr>
            <p:grpSpPr>
              <a:xfrm>
                <a:off x="6738617" y="1639290"/>
                <a:ext cx="820321" cy="443855"/>
                <a:chOff x="4921119" y="1788969"/>
                <a:chExt cx="1091847" cy="590771"/>
              </a:xfrm>
            </p:grpSpPr>
            <p:sp>
              <p:nvSpPr>
                <p:cNvPr id="216" name="矩形 21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1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1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1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20" name="组合 219"/>
              <p:cNvGrpSpPr/>
              <p:nvPr/>
            </p:nvGrpSpPr>
            <p:grpSpPr>
              <a:xfrm>
                <a:off x="6935745" y="1367062"/>
                <a:ext cx="820321" cy="443855"/>
                <a:chOff x="4921119" y="1788969"/>
                <a:chExt cx="1091847" cy="590771"/>
              </a:xfrm>
            </p:grpSpPr>
            <p:sp>
              <p:nvSpPr>
                <p:cNvPr id="221" name="矩形 22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2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2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2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25" name="组合 224"/>
              <p:cNvGrpSpPr/>
              <p:nvPr/>
            </p:nvGrpSpPr>
            <p:grpSpPr>
              <a:xfrm>
                <a:off x="5381944" y="796206"/>
                <a:ext cx="820321" cy="443855"/>
                <a:chOff x="4921119" y="1788969"/>
                <a:chExt cx="1091847" cy="590771"/>
              </a:xfrm>
            </p:grpSpPr>
            <p:sp>
              <p:nvSpPr>
                <p:cNvPr id="226" name="矩形 22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2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2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2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30" name="组合 229"/>
              <p:cNvGrpSpPr/>
              <p:nvPr/>
            </p:nvGrpSpPr>
            <p:grpSpPr>
              <a:xfrm>
                <a:off x="6273987" y="455841"/>
                <a:ext cx="820321" cy="443855"/>
                <a:chOff x="4921119" y="1788969"/>
                <a:chExt cx="1091847" cy="590771"/>
              </a:xfrm>
            </p:grpSpPr>
            <p:sp>
              <p:nvSpPr>
                <p:cNvPr id="231" name="矩形 23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3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3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3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35" name="组合 234"/>
              <p:cNvGrpSpPr/>
              <p:nvPr/>
            </p:nvGrpSpPr>
            <p:grpSpPr>
              <a:xfrm>
                <a:off x="6054887" y="655760"/>
                <a:ext cx="820321" cy="443855"/>
                <a:chOff x="4921119" y="1788969"/>
                <a:chExt cx="1091847" cy="590771"/>
              </a:xfrm>
            </p:grpSpPr>
            <p:sp>
              <p:nvSpPr>
                <p:cNvPr id="236" name="矩形 23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3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3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3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40" name="组合 239"/>
              <p:cNvGrpSpPr/>
              <p:nvPr/>
            </p:nvGrpSpPr>
            <p:grpSpPr>
              <a:xfrm>
                <a:off x="6742301" y="726324"/>
                <a:ext cx="820321" cy="443855"/>
                <a:chOff x="4921119" y="1788969"/>
                <a:chExt cx="1091847" cy="590771"/>
              </a:xfrm>
            </p:grpSpPr>
            <p:sp>
              <p:nvSpPr>
                <p:cNvPr id="241" name="矩形 24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4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4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4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45" name="组合 244"/>
              <p:cNvGrpSpPr/>
              <p:nvPr/>
            </p:nvGrpSpPr>
            <p:grpSpPr>
              <a:xfrm>
                <a:off x="5486156" y="458165"/>
                <a:ext cx="820321" cy="443855"/>
                <a:chOff x="4921119" y="1788969"/>
                <a:chExt cx="1091847" cy="590771"/>
              </a:xfrm>
            </p:grpSpPr>
            <p:sp>
              <p:nvSpPr>
                <p:cNvPr id="246" name="矩形 24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4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4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4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50" name="组合 249"/>
              <p:cNvGrpSpPr/>
              <p:nvPr/>
            </p:nvGrpSpPr>
            <p:grpSpPr>
              <a:xfrm>
                <a:off x="4971784" y="563665"/>
                <a:ext cx="820321" cy="443855"/>
                <a:chOff x="4921119" y="1788969"/>
                <a:chExt cx="1091847" cy="590771"/>
              </a:xfrm>
            </p:grpSpPr>
            <p:sp>
              <p:nvSpPr>
                <p:cNvPr id="251" name="矩形 25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5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5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5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55" name="组合 254"/>
              <p:cNvGrpSpPr/>
              <p:nvPr/>
            </p:nvGrpSpPr>
            <p:grpSpPr>
              <a:xfrm>
                <a:off x="5888112" y="773116"/>
                <a:ext cx="820321" cy="443855"/>
                <a:chOff x="4921119" y="1788969"/>
                <a:chExt cx="1091847" cy="590771"/>
              </a:xfrm>
            </p:grpSpPr>
            <p:sp>
              <p:nvSpPr>
                <p:cNvPr id="256" name="矩形 25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5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5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5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60" name="组合 259"/>
              <p:cNvGrpSpPr/>
              <p:nvPr/>
            </p:nvGrpSpPr>
            <p:grpSpPr>
              <a:xfrm>
                <a:off x="7236843" y="387962"/>
                <a:ext cx="820321" cy="443855"/>
                <a:chOff x="4921119" y="1788969"/>
                <a:chExt cx="1091847" cy="590771"/>
              </a:xfrm>
            </p:grpSpPr>
            <p:sp>
              <p:nvSpPr>
                <p:cNvPr id="261" name="矩形 26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6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6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6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65" name="组合 264"/>
              <p:cNvGrpSpPr/>
              <p:nvPr/>
            </p:nvGrpSpPr>
            <p:grpSpPr>
              <a:xfrm>
                <a:off x="6943950" y="539295"/>
                <a:ext cx="820321" cy="443855"/>
                <a:chOff x="4921119" y="1788969"/>
                <a:chExt cx="1091847" cy="590771"/>
              </a:xfrm>
            </p:grpSpPr>
            <p:sp>
              <p:nvSpPr>
                <p:cNvPr id="266" name="矩形 26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6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6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6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70" name="组合 269"/>
              <p:cNvGrpSpPr/>
              <p:nvPr/>
            </p:nvGrpSpPr>
            <p:grpSpPr>
              <a:xfrm>
                <a:off x="6138988" y="1081777"/>
                <a:ext cx="820321" cy="443855"/>
                <a:chOff x="4921119" y="1788969"/>
                <a:chExt cx="1091847" cy="590771"/>
              </a:xfrm>
            </p:grpSpPr>
            <p:sp>
              <p:nvSpPr>
                <p:cNvPr id="271" name="矩形 27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7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7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7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75" name="组合 274"/>
              <p:cNvGrpSpPr/>
              <p:nvPr/>
            </p:nvGrpSpPr>
            <p:grpSpPr>
              <a:xfrm rot="1673758">
                <a:off x="8156827" y="1810828"/>
                <a:ext cx="463050" cy="250545"/>
                <a:chOff x="4921119" y="1788969"/>
                <a:chExt cx="1091847" cy="590771"/>
              </a:xfrm>
            </p:grpSpPr>
            <p:sp>
              <p:nvSpPr>
                <p:cNvPr id="276" name="矩形 27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7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7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7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80" name="组合 279"/>
              <p:cNvGrpSpPr/>
              <p:nvPr/>
            </p:nvGrpSpPr>
            <p:grpSpPr>
              <a:xfrm rot="5014506">
                <a:off x="8481895" y="650127"/>
                <a:ext cx="463050" cy="250545"/>
                <a:chOff x="4921119" y="1788969"/>
                <a:chExt cx="1091847" cy="590771"/>
              </a:xfrm>
            </p:grpSpPr>
            <p:sp>
              <p:nvSpPr>
                <p:cNvPr id="281" name="矩形 28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8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8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8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85" name="组合 284"/>
              <p:cNvGrpSpPr/>
              <p:nvPr/>
            </p:nvGrpSpPr>
            <p:grpSpPr>
              <a:xfrm rot="1673758">
                <a:off x="8098714" y="560478"/>
                <a:ext cx="463050" cy="250545"/>
                <a:chOff x="4921119" y="1788969"/>
                <a:chExt cx="1091847" cy="590771"/>
              </a:xfrm>
            </p:grpSpPr>
            <p:sp>
              <p:nvSpPr>
                <p:cNvPr id="286" name="矩形 28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8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8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8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90" name="组合 289"/>
              <p:cNvGrpSpPr/>
              <p:nvPr/>
            </p:nvGrpSpPr>
            <p:grpSpPr>
              <a:xfrm rot="1673758">
                <a:off x="8157466" y="1936409"/>
                <a:ext cx="463050" cy="250545"/>
                <a:chOff x="4921119" y="1788969"/>
                <a:chExt cx="1091847" cy="590771"/>
              </a:xfrm>
            </p:grpSpPr>
            <p:sp>
              <p:nvSpPr>
                <p:cNvPr id="291" name="矩形 29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9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9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9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295" name="组合 294"/>
              <p:cNvGrpSpPr/>
              <p:nvPr/>
            </p:nvGrpSpPr>
            <p:grpSpPr>
              <a:xfrm rot="1673758">
                <a:off x="6995813" y="1139205"/>
                <a:ext cx="463050" cy="250545"/>
                <a:chOff x="4921119" y="1788969"/>
                <a:chExt cx="1091847" cy="590771"/>
              </a:xfrm>
            </p:grpSpPr>
            <p:sp>
              <p:nvSpPr>
                <p:cNvPr id="296" name="矩形 29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9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9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9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00" name="组合 299"/>
              <p:cNvGrpSpPr/>
              <p:nvPr/>
            </p:nvGrpSpPr>
            <p:grpSpPr>
              <a:xfrm rot="1673758">
                <a:off x="7330957" y="1876629"/>
                <a:ext cx="463050" cy="250545"/>
                <a:chOff x="4921119" y="1788969"/>
                <a:chExt cx="1091847" cy="590771"/>
              </a:xfrm>
            </p:grpSpPr>
            <p:sp>
              <p:nvSpPr>
                <p:cNvPr id="301" name="矩形 30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05" name="组合 304"/>
              <p:cNvGrpSpPr/>
              <p:nvPr/>
            </p:nvGrpSpPr>
            <p:grpSpPr>
              <a:xfrm rot="1673758">
                <a:off x="6523132" y="1319204"/>
                <a:ext cx="463050" cy="250545"/>
                <a:chOff x="4921119" y="1788969"/>
                <a:chExt cx="1091847" cy="590771"/>
              </a:xfrm>
            </p:grpSpPr>
            <p:sp>
              <p:nvSpPr>
                <p:cNvPr id="306" name="矩形 30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0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10" name="组合 309"/>
              <p:cNvGrpSpPr/>
              <p:nvPr/>
            </p:nvGrpSpPr>
            <p:grpSpPr>
              <a:xfrm rot="1673758">
                <a:off x="5932225" y="1059975"/>
                <a:ext cx="463050" cy="250545"/>
                <a:chOff x="4921119" y="1788969"/>
                <a:chExt cx="1091847" cy="590771"/>
              </a:xfrm>
            </p:grpSpPr>
            <p:sp>
              <p:nvSpPr>
                <p:cNvPr id="311" name="矩形 310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12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13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14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15" name="组合 314"/>
              <p:cNvGrpSpPr/>
              <p:nvPr/>
            </p:nvGrpSpPr>
            <p:grpSpPr>
              <a:xfrm rot="1673758">
                <a:off x="6861031" y="1338158"/>
                <a:ext cx="463050" cy="250545"/>
                <a:chOff x="4921119" y="1788969"/>
                <a:chExt cx="1091847" cy="590771"/>
              </a:xfrm>
            </p:grpSpPr>
            <p:sp>
              <p:nvSpPr>
                <p:cNvPr id="316" name="矩形 315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17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18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19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29" name="组合 328"/>
              <p:cNvGrpSpPr/>
              <p:nvPr/>
            </p:nvGrpSpPr>
            <p:grpSpPr>
              <a:xfrm rot="6455479">
                <a:off x="8719780" y="1135733"/>
                <a:ext cx="463050" cy="250545"/>
                <a:chOff x="4921119" y="1788969"/>
                <a:chExt cx="1091847" cy="590771"/>
              </a:xfrm>
            </p:grpSpPr>
            <p:sp>
              <p:nvSpPr>
                <p:cNvPr id="330" name="矩形 329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31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32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33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34" name="组合 333"/>
              <p:cNvGrpSpPr/>
              <p:nvPr/>
            </p:nvGrpSpPr>
            <p:grpSpPr>
              <a:xfrm rot="1673758">
                <a:off x="8231568" y="2156844"/>
                <a:ext cx="463050" cy="250545"/>
                <a:chOff x="4921119" y="1788969"/>
                <a:chExt cx="1091847" cy="590771"/>
              </a:xfrm>
            </p:grpSpPr>
            <p:sp>
              <p:nvSpPr>
                <p:cNvPr id="335" name="矩形 334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36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37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38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  <p:grpSp>
            <p:nvGrpSpPr>
              <p:cNvPr id="339" name="组合 338"/>
              <p:cNvGrpSpPr/>
              <p:nvPr/>
            </p:nvGrpSpPr>
            <p:grpSpPr>
              <a:xfrm rot="1673758">
                <a:off x="8294136" y="765446"/>
                <a:ext cx="463050" cy="250545"/>
                <a:chOff x="4921119" y="1788969"/>
                <a:chExt cx="1091847" cy="590771"/>
              </a:xfrm>
            </p:grpSpPr>
            <p:sp>
              <p:nvSpPr>
                <p:cNvPr id="340" name="矩形 339"/>
                <p:cNvSpPr/>
                <p:nvPr/>
              </p:nvSpPr>
              <p:spPr>
                <a:xfrm rot="1071123">
                  <a:off x="5724934" y="2234976"/>
                  <a:ext cx="288032" cy="50491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41" name="等腰三角形 81"/>
                <p:cNvSpPr/>
                <p:nvPr/>
              </p:nvSpPr>
              <p:spPr>
                <a:xfrm rot="17440554">
                  <a:off x="5357138" y="1621324"/>
                  <a:ext cx="118898" cy="990936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42" name="等腰三角形 81"/>
                <p:cNvSpPr/>
                <p:nvPr/>
              </p:nvSpPr>
              <p:spPr>
                <a:xfrm rot="20139226">
                  <a:off x="5601629" y="1788969"/>
                  <a:ext cx="154845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343" name="等腰三角形 81"/>
                <p:cNvSpPr/>
                <p:nvPr/>
              </p:nvSpPr>
              <p:spPr>
                <a:xfrm rot="15071281">
                  <a:off x="5522027" y="2056142"/>
                  <a:ext cx="138689" cy="508507"/>
                </a:xfrm>
                <a:custGeom>
                  <a:avLst/>
                  <a:gdLst>
                    <a:gd name="connsiteX0" fmla="*/ 0 w 2105761"/>
                    <a:gd name="connsiteY0" fmla="*/ 3597630 h 3597630"/>
                    <a:gd name="connsiteX1" fmla="*/ 1052881 w 2105761"/>
                    <a:gd name="connsiteY1" fmla="*/ 0 h 3597630"/>
                    <a:gd name="connsiteX2" fmla="*/ 2105761 w 2105761"/>
                    <a:gd name="connsiteY2" fmla="*/ 3597630 h 3597630"/>
                    <a:gd name="connsiteX3" fmla="*/ 0 w 2105761"/>
                    <a:gd name="connsiteY3" fmla="*/ 3597630 h 3597630"/>
                    <a:gd name="connsiteX0" fmla="*/ 0 w 2105761"/>
                    <a:gd name="connsiteY0" fmla="*/ 3597630 h 4999656"/>
                    <a:gd name="connsiteX1" fmla="*/ 1052881 w 2105761"/>
                    <a:gd name="connsiteY1" fmla="*/ 0 h 4999656"/>
                    <a:gd name="connsiteX2" fmla="*/ 2105761 w 2105761"/>
                    <a:gd name="connsiteY2" fmla="*/ 3597630 h 4999656"/>
                    <a:gd name="connsiteX3" fmla="*/ 976695 w 2105761"/>
                    <a:gd name="connsiteY3" fmla="*/ 4999656 h 4999656"/>
                    <a:gd name="connsiteX4" fmla="*/ 0 w 2105761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4999656"/>
                    <a:gd name="connsiteX1" fmla="*/ 1052881 w 2007792"/>
                    <a:gd name="connsiteY1" fmla="*/ 0 h 4999656"/>
                    <a:gd name="connsiteX2" fmla="*/ 2007792 w 2007792"/>
                    <a:gd name="connsiteY2" fmla="*/ 3597633 h 4999656"/>
                    <a:gd name="connsiteX3" fmla="*/ 976695 w 2007792"/>
                    <a:gd name="connsiteY3" fmla="*/ 4999656 h 4999656"/>
                    <a:gd name="connsiteX4" fmla="*/ 0 w 2007792"/>
                    <a:gd name="connsiteY4" fmla="*/ 3597630 h 4999656"/>
                    <a:gd name="connsiteX0" fmla="*/ 0 w 2007792"/>
                    <a:gd name="connsiteY0" fmla="*/ 3597630 h 5511285"/>
                    <a:gd name="connsiteX1" fmla="*/ 1052881 w 2007792"/>
                    <a:gd name="connsiteY1" fmla="*/ 0 h 5511285"/>
                    <a:gd name="connsiteX2" fmla="*/ 2007792 w 2007792"/>
                    <a:gd name="connsiteY2" fmla="*/ 3597633 h 5511285"/>
                    <a:gd name="connsiteX3" fmla="*/ 1085552 w 2007792"/>
                    <a:gd name="connsiteY3" fmla="*/ 5511285 h 5511285"/>
                    <a:gd name="connsiteX4" fmla="*/ 0 w 2007792"/>
                    <a:gd name="connsiteY4" fmla="*/ 3597630 h 55112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07792" h="5511285">
                      <a:moveTo>
                        <a:pt x="0" y="3597630"/>
                      </a:moveTo>
                      <a:lnTo>
                        <a:pt x="1052881" y="0"/>
                      </a:lnTo>
                      <a:lnTo>
                        <a:pt x="2007792" y="3597633"/>
                      </a:lnTo>
                      <a:cubicBezTo>
                        <a:pt x="1682236" y="3967002"/>
                        <a:pt x="1432879" y="5512030"/>
                        <a:pt x="1085552" y="5511285"/>
                      </a:cubicBezTo>
                      <a:lnTo>
                        <a:pt x="0" y="359763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3175" cmpd="dbl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400" dirty="0" smtClean="0"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grpSp>
        <p:nvGrpSpPr>
          <p:cNvPr id="361" name="组合 360"/>
          <p:cNvGrpSpPr/>
          <p:nvPr/>
        </p:nvGrpSpPr>
        <p:grpSpPr>
          <a:xfrm>
            <a:off x="7194536" y="2503878"/>
            <a:ext cx="344277" cy="630473"/>
            <a:chOff x="3419872" y="1317922"/>
            <a:chExt cx="504056" cy="1591126"/>
          </a:xfrm>
        </p:grpSpPr>
        <p:sp>
          <p:nvSpPr>
            <p:cNvPr id="362" name="等腰三角形 361"/>
            <p:cNvSpPr/>
            <p:nvPr/>
          </p:nvSpPr>
          <p:spPr>
            <a:xfrm>
              <a:off x="3419872" y="1317922"/>
              <a:ext cx="504056" cy="1591126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31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63" name="直接连接符 362"/>
            <p:cNvCxnSpPr/>
            <p:nvPr/>
          </p:nvCxnSpPr>
          <p:spPr>
            <a:xfrm flipV="1">
              <a:off x="3557148" y="1869353"/>
              <a:ext cx="216758" cy="170177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4" name="直接连接符 363"/>
            <p:cNvCxnSpPr/>
            <p:nvPr/>
          </p:nvCxnSpPr>
          <p:spPr>
            <a:xfrm flipV="1">
              <a:off x="3491880" y="2120873"/>
              <a:ext cx="310442" cy="300232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5" name="直接连接符 364"/>
            <p:cNvCxnSpPr/>
            <p:nvPr/>
          </p:nvCxnSpPr>
          <p:spPr>
            <a:xfrm flipV="1">
              <a:off x="3440502" y="2384010"/>
              <a:ext cx="413199" cy="363281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6" name="直接连接符 365"/>
            <p:cNvCxnSpPr/>
            <p:nvPr/>
          </p:nvCxnSpPr>
          <p:spPr>
            <a:xfrm flipV="1">
              <a:off x="3593075" y="2659304"/>
              <a:ext cx="282220" cy="24812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367" name="直接连接符 366"/>
            <p:cNvCxnSpPr/>
            <p:nvPr/>
          </p:nvCxnSpPr>
          <p:spPr>
            <a:xfrm flipV="1">
              <a:off x="3587357" y="1639549"/>
              <a:ext cx="148049" cy="205915"/>
            </a:xfrm>
            <a:prstGeom prst="line">
              <a:avLst/>
            </a:prstGeom>
            <a:ln w="19050"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72" name="组合 371"/>
          <p:cNvGrpSpPr/>
          <p:nvPr/>
        </p:nvGrpSpPr>
        <p:grpSpPr>
          <a:xfrm>
            <a:off x="1548757" y="2796887"/>
            <a:ext cx="4570580" cy="2020598"/>
            <a:chOff x="1521803" y="1578408"/>
            <a:chExt cx="5340219" cy="3121541"/>
          </a:xfrm>
        </p:grpSpPr>
        <p:sp>
          <p:nvSpPr>
            <p:cNvPr id="368" name="圆角矩形 367"/>
            <p:cNvSpPr/>
            <p:nvPr/>
          </p:nvSpPr>
          <p:spPr>
            <a:xfrm>
              <a:off x="1521803" y="1578408"/>
              <a:ext cx="5340219" cy="3121541"/>
            </a:xfrm>
            <a:prstGeom prst="roundRect">
              <a:avLst/>
            </a:prstGeom>
            <a:solidFill>
              <a:schemeClr val="tx2">
                <a:lumMod val="60000"/>
                <a:lumOff val="40000"/>
                <a:alpha val="30000"/>
              </a:schemeClr>
            </a:solidFill>
            <a:ln w="12700" cmpd="dbl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0" name="圆角矩形 369"/>
            <p:cNvSpPr/>
            <p:nvPr/>
          </p:nvSpPr>
          <p:spPr>
            <a:xfrm>
              <a:off x="1602865" y="1682425"/>
              <a:ext cx="5151832" cy="2902924"/>
            </a:xfrm>
            <a:prstGeom prst="roundRect">
              <a:avLst/>
            </a:prstGeom>
            <a:noFill/>
            <a:ln w="28575" cmpd="dbl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9" name="圆角矩形 368"/>
            <p:cNvSpPr/>
            <p:nvPr/>
          </p:nvSpPr>
          <p:spPr>
            <a:xfrm>
              <a:off x="1658640" y="1707654"/>
              <a:ext cx="5038364" cy="283776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  <a:alpha val="88000"/>
              </a:schemeClr>
            </a:solidFill>
            <a:ln w="12700" cmpd="dbl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73" name="TextBox 372"/>
          <p:cNvSpPr txBox="1"/>
          <p:nvPr/>
        </p:nvSpPr>
        <p:spPr>
          <a:xfrm>
            <a:off x="1929315" y="3012213"/>
            <a:ext cx="30972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许多鲜嫩的笋，</a:t>
            </a:r>
            <a:endParaRPr lang="zh-CN" altLang="en-US" sz="2800" b="1" dirty="0"/>
          </a:p>
        </p:txBody>
      </p:sp>
      <p:sp>
        <p:nvSpPr>
          <p:cNvPr id="374" name="TextBox 373"/>
          <p:cNvSpPr txBox="1"/>
          <p:nvPr/>
        </p:nvSpPr>
        <p:spPr>
          <a:xfrm>
            <a:off x="1948206" y="3541860"/>
            <a:ext cx="442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从土里伸出头来。</a:t>
            </a:r>
            <a:endParaRPr lang="zh-CN" altLang="en-US" sz="2800" b="1" dirty="0"/>
          </a:p>
        </p:txBody>
      </p:sp>
      <p:sp>
        <p:nvSpPr>
          <p:cNvPr id="375" name="TextBox 374"/>
          <p:cNvSpPr txBox="1"/>
          <p:nvPr/>
        </p:nvSpPr>
        <p:spPr>
          <a:xfrm>
            <a:off x="1951828" y="3992746"/>
            <a:ext cx="38832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从土里探出头来。</a:t>
            </a:r>
            <a:endParaRPr lang="zh-CN" altLang="en-US" sz="2800" b="1" dirty="0"/>
          </a:p>
        </p:txBody>
      </p:sp>
      <p:sp>
        <p:nvSpPr>
          <p:cNvPr id="376" name="矩形 375"/>
          <p:cNvSpPr/>
          <p:nvPr/>
        </p:nvSpPr>
        <p:spPr>
          <a:xfrm>
            <a:off x="3035710" y="3536189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伸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77" name="矩形 376"/>
          <p:cNvSpPr/>
          <p:nvPr/>
        </p:nvSpPr>
        <p:spPr>
          <a:xfrm>
            <a:off x="3039755" y="3990271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探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382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34" y="1836644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3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9" y="1105193"/>
            <a:ext cx="135413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4" name="Picture 7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98" y="2561745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5" name="Picture 8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84" y="3286845"/>
            <a:ext cx="134778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7" name="Picture 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259" y="4125689"/>
            <a:ext cx="884237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7" name="心形 396"/>
          <p:cNvSpPr/>
          <p:nvPr/>
        </p:nvSpPr>
        <p:spPr>
          <a:xfrm>
            <a:off x="1677428" y="4104685"/>
            <a:ext cx="316536" cy="346786"/>
          </a:xfrm>
          <a:prstGeom prst="heart">
            <a:avLst/>
          </a:prstGeom>
          <a:solidFill>
            <a:srgbClr val="FF0000"/>
          </a:soli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6159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373" grpId="0"/>
      <p:bldP spid="374" grpId="0"/>
      <p:bldP spid="375" grpId="0"/>
      <p:bldP spid="376" grpId="0"/>
      <p:bldP spid="377" grpId="0"/>
      <p:bldP spid="39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83568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5" name="椭圆 4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四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411760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8"/>
          <p:cNvSpPr txBox="1">
            <a:spLocks noChangeArrowheads="1"/>
          </p:cNvSpPr>
          <p:nvPr/>
        </p:nvSpPr>
        <p:spPr bwMode="auto">
          <a:xfrm>
            <a:off x="1686305" y="1213439"/>
            <a:ext cx="6182043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（屋前棚架），</a:t>
            </a:r>
            <a:endParaRPr lang="en-US" altLang="zh-CN" sz="24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20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（    ）藤（   ）叶（    ）（    ）瓜</a:t>
            </a:r>
            <a:r>
              <a:rPr lang="zh-CN" altLang="en-US" sz="2400" dirty="0"/>
              <a:t>；</a:t>
            </a:r>
            <a:endParaRPr lang="en-US" altLang="zh-CN" sz="2400" dirty="0"/>
          </a:p>
          <a:p>
            <a:pPr eaLnBrk="1" hangingPunct="1">
              <a:lnSpc>
                <a:spcPct val="20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（门前屋后），</a:t>
            </a:r>
            <a:endParaRPr lang="en-US" altLang="zh-CN" sz="2400" dirty="0"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200000"/>
              </a:lnSpc>
            </a:pP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（    ）花（    ）竹（    ）（    ）笋；</a:t>
            </a: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2013004" y="3664262"/>
            <a:ext cx="7191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鲜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3291904" y="3668390"/>
            <a:ext cx="7207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008000"/>
                </a:solidFill>
                <a:latin typeface="微软雅黑" pitchFamily="34" charset="-122"/>
                <a:ea typeface="微软雅黑" pitchFamily="34" charset="-122"/>
              </a:rPr>
              <a:t>青</a:t>
            </a: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4582060" y="3664261"/>
            <a:ext cx="650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雨</a:t>
            </a: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5542932" y="3675277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后</a:t>
            </a:r>
          </a:p>
        </p:txBody>
      </p:sp>
      <p:sp>
        <p:nvSpPr>
          <p:cNvPr id="35" name="矩形 34"/>
          <p:cNvSpPr/>
          <p:nvPr/>
        </p:nvSpPr>
        <p:spPr>
          <a:xfrm>
            <a:off x="2039603" y="2208767"/>
            <a:ext cx="4924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400" b="1" dirty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长</a:t>
            </a:r>
            <a:endParaRPr lang="zh-CN" altLang="en-US" sz="1200" b="1" dirty="0">
              <a:solidFill>
                <a:schemeClr val="tx2">
                  <a:lumMod val="75000"/>
                </a:schemeClr>
              </a:solidFill>
              <a:ea typeface="宋体" pitchFamily="2" charset="-122"/>
            </a:endParaRPr>
          </a:p>
        </p:txBody>
      </p:sp>
      <p:sp>
        <p:nvSpPr>
          <p:cNvPr id="36" name="矩形 35"/>
          <p:cNvSpPr>
            <a:spLocks noChangeArrowheads="1"/>
          </p:cNvSpPr>
          <p:nvPr/>
        </p:nvSpPr>
        <p:spPr bwMode="auto">
          <a:xfrm>
            <a:off x="3246741" y="2226161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B050"/>
                </a:solidFill>
                <a:latin typeface="微软雅黑" pitchFamily="34" charset="-122"/>
                <a:ea typeface="微软雅黑" pitchFamily="34" charset="-122"/>
              </a:rPr>
              <a:t>绿</a:t>
            </a:r>
            <a:endParaRPr lang="zh-CN" altLang="en-US" sz="1200" b="1">
              <a:solidFill>
                <a:srgbClr val="00B050"/>
              </a:solidFill>
            </a:endParaRPr>
          </a:p>
        </p:txBody>
      </p:sp>
      <p:sp>
        <p:nvSpPr>
          <p:cNvPr id="37" name="矩形 36"/>
          <p:cNvSpPr>
            <a:spLocks noChangeArrowheads="1"/>
          </p:cNvSpPr>
          <p:nvPr/>
        </p:nvSpPr>
        <p:spPr bwMode="auto">
          <a:xfrm>
            <a:off x="4519518" y="2208767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8000"/>
                </a:solidFill>
                <a:latin typeface="微软雅黑" pitchFamily="34" charset="-122"/>
                <a:ea typeface="微软雅黑" pitchFamily="34" charset="-122"/>
              </a:rPr>
              <a:t>青</a:t>
            </a:r>
            <a:endParaRPr lang="zh-CN" altLang="en-US" sz="1200" b="1" dirty="0">
              <a:solidFill>
                <a:srgbClr val="008000"/>
              </a:solidFill>
            </a:endParaRP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5458726" y="2219248"/>
            <a:ext cx="4924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红</a:t>
            </a:r>
            <a:endParaRPr lang="zh-CN" altLang="en-US" sz="12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65094" y="1203598"/>
            <a:ext cx="923330" cy="2805979"/>
          </a:xfrm>
          <a:prstGeom prst="rect">
            <a:avLst/>
          </a:prstGeom>
          <a:solidFill>
            <a:schemeClr val="bg1">
              <a:lumMod val="75000"/>
              <a:alpha val="52000"/>
            </a:schemeClr>
          </a:solidFill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en-US" altLang="zh-CN" sz="4800" b="1" dirty="0">
                <a:blipFill dpi="0" rotWithShape="1">
                  <a:blip r:embed="rId2"/>
                  <a:srcRect/>
                  <a:tile tx="0" ty="0" sx="2000" sy="8000" flip="xy" algn="tl"/>
                </a:blipFill>
                <a:latin typeface="华文琥珀" pitchFamily="2" charset="-122"/>
                <a:ea typeface="华文琥珀" pitchFamily="2" charset="-122"/>
              </a:rPr>
              <a:t> </a:t>
            </a:r>
            <a:r>
              <a:rPr lang="en-US" altLang="zh-CN" sz="4800" b="1" dirty="0" smtClean="0">
                <a:blipFill dpi="0" rotWithShape="1">
                  <a:blip r:embed="rId2"/>
                  <a:srcRect/>
                  <a:tile tx="0" ty="0" sx="2000" sy="8000" flip="xy" algn="tl"/>
                </a:blipFill>
                <a:latin typeface="华文琥珀" pitchFamily="2" charset="-122"/>
                <a:ea typeface="华文琥珀" pitchFamily="2" charset="-122"/>
              </a:rPr>
              <a:t>    </a:t>
            </a:r>
            <a:r>
              <a:rPr lang="zh-CN" altLang="en-US" sz="4800" b="1" dirty="0" smtClean="0">
                <a:blipFill dpi="0" rotWithShape="1">
                  <a:blip r:embed="rId2"/>
                  <a:srcRect/>
                  <a:tile tx="0" ty="0" sx="2000" sy="8000" flip="xy" algn="tl"/>
                </a:blipFill>
                <a:latin typeface="华文琥珀" pitchFamily="2" charset="-122"/>
                <a:ea typeface="华文琥珀" pitchFamily="2" charset="-122"/>
              </a:rPr>
              <a:t>我会填</a:t>
            </a:r>
            <a:endParaRPr lang="zh-CN" altLang="en-US" sz="4800" b="1" dirty="0">
              <a:blipFill dpi="0" rotWithShape="1">
                <a:blip r:embed="rId2"/>
                <a:srcRect/>
                <a:tile tx="0" ty="0" sx="2000" sy="8000" flip="xy" algn="tl"/>
              </a:blip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24" name="五角星 23"/>
          <p:cNvSpPr/>
          <p:nvPr/>
        </p:nvSpPr>
        <p:spPr>
          <a:xfrm>
            <a:off x="7654747" y="1328022"/>
            <a:ext cx="555923" cy="491986"/>
          </a:xfrm>
          <a:prstGeom prst="star5">
            <a:avLst/>
          </a:prstGeom>
          <a:solidFill>
            <a:srgbClr val="FFFF00"/>
          </a:solidFill>
          <a:ln w="190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9144000" y="627534"/>
            <a:ext cx="248478" cy="210865"/>
          </a:xfrm>
          <a:prstGeom prst="ellipse">
            <a:avLst/>
          </a:prstGeom>
          <a:solidFill>
            <a:srgbClr val="FF0000"/>
          </a:solidFill>
          <a:ln w="3175" cmpd="dbl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-21612" y="837345"/>
            <a:ext cx="9216000" cy="36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98" y="1186480"/>
            <a:ext cx="1354137" cy="871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98" y="2008174"/>
            <a:ext cx="1354137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66" y="2836218"/>
            <a:ext cx="1354137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00" y="3664261"/>
            <a:ext cx="1347787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6329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95062E-6 L -1.04896 0.00772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48" y="37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7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animClr clrSpc="rgb" dir="cw">
                                      <p:cBhvr>
                                        <p:cTn id="9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  <p:set>
                                      <p:cBhvr>
                                        <p:cTn id="10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8" grpId="0"/>
      <p:bldP spid="24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83568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5" name="椭圆 4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6" name="椭圆 5"/>
          <p:cNvSpPr/>
          <p:nvPr/>
        </p:nvSpPr>
        <p:spPr>
          <a:xfrm>
            <a:off x="2411760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2361372" y="1310695"/>
            <a:ext cx="5147666" cy="2590182"/>
          </a:xfrm>
          <a:custGeom>
            <a:avLst/>
            <a:gdLst>
              <a:gd name="connsiteX0" fmla="*/ 0 w 4626041"/>
              <a:gd name="connsiteY0" fmla="*/ 353698 h 2122147"/>
              <a:gd name="connsiteX1" fmla="*/ 353698 w 4626041"/>
              <a:gd name="connsiteY1" fmla="*/ 0 h 2122147"/>
              <a:gd name="connsiteX2" fmla="*/ 4272343 w 4626041"/>
              <a:gd name="connsiteY2" fmla="*/ 0 h 2122147"/>
              <a:gd name="connsiteX3" fmla="*/ 4626041 w 4626041"/>
              <a:gd name="connsiteY3" fmla="*/ 353698 h 2122147"/>
              <a:gd name="connsiteX4" fmla="*/ 4626041 w 4626041"/>
              <a:gd name="connsiteY4" fmla="*/ 1768449 h 2122147"/>
              <a:gd name="connsiteX5" fmla="*/ 4272343 w 4626041"/>
              <a:gd name="connsiteY5" fmla="*/ 2122147 h 2122147"/>
              <a:gd name="connsiteX6" fmla="*/ 353698 w 4626041"/>
              <a:gd name="connsiteY6" fmla="*/ 2122147 h 2122147"/>
              <a:gd name="connsiteX7" fmla="*/ 0 w 4626041"/>
              <a:gd name="connsiteY7" fmla="*/ 1768449 h 2122147"/>
              <a:gd name="connsiteX8" fmla="*/ 0 w 4626041"/>
              <a:gd name="connsiteY8" fmla="*/ 353698 h 2122147"/>
              <a:gd name="connsiteX0" fmla="*/ 0 w 4626041"/>
              <a:gd name="connsiteY0" fmla="*/ 353759 h 2122208"/>
              <a:gd name="connsiteX1" fmla="*/ 353698 w 4626041"/>
              <a:gd name="connsiteY1" fmla="*/ 61 h 2122208"/>
              <a:gd name="connsiteX2" fmla="*/ 2352445 w 4626041"/>
              <a:gd name="connsiteY2" fmla="*/ 336502 h 2122208"/>
              <a:gd name="connsiteX3" fmla="*/ 4272343 w 4626041"/>
              <a:gd name="connsiteY3" fmla="*/ 61 h 2122208"/>
              <a:gd name="connsiteX4" fmla="*/ 4626041 w 4626041"/>
              <a:gd name="connsiteY4" fmla="*/ 353759 h 2122208"/>
              <a:gd name="connsiteX5" fmla="*/ 4626041 w 4626041"/>
              <a:gd name="connsiteY5" fmla="*/ 1768510 h 2122208"/>
              <a:gd name="connsiteX6" fmla="*/ 4272343 w 4626041"/>
              <a:gd name="connsiteY6" fmla="*/ 2122208 h 2122208"/>
              <a:gd name="connsiteX7" fmla="*/ 353698 w 4626041"/>
              <a:gd name="connsiteY7" fmla="*/ 2122208 h 2122208"/>
              <a:gd name="connsiteX8" fmla="*/ 0 w 4626041"/>
              <a:gd name="connsiteY8" fmla="*/ 1768510 h 2122208"/>
              <a:gd name="connsiteX9" fmla="*/ 0 w 4626041"/>
              <a:gd name="connsiteY9" fmla="*/ 353759 h 2122208"/>
              <a:gd name="connsiteX0" fmla="*/ 0 w 4626041"/>
              <a:gd name="connsiteY0" fmla="*/ 353792 h 2122241"/>
              <a:gd name="connsiteX1" fmla="*/ 353698 w 4626041"/>
              <a:gd name="connsiteY1" fmla="*/ 94 h 2122241"/>
              <a:gd name="connsiteX2" fmla="*/ 2374479 w 4626041"/>
              <a:gd name="connsiteY2" fmla="*/ 215349 h 2122241"/>
              <a:gd name="connsiteX3" fmla="*/ 4272343 w 4626041"/>
              <a:gd name="connsiteY3" fmla="*/ 94 h 2122241"/>
              <a:gd name="connsiteX4" fmla="*/ 4626041 w 4626041"/>
              <a:gd name="connsiteY4" fmla="*/ 353792 h 2122241"/>
              <a:gd name="connsiteX5" fmla="*/ 4626041 w 4626041"/>
              <a:gd name="connsiteY5" fmla="*/ 1768543 h 2122241"/>
              <a:gd name="connsiteX6" fmla="*/ 4272343 w 4626041"/>
              <a:gd name="connsiteY6" fmla="*/ 2122241 h 2122241"/>
              <a:gd name="connsiteX7" fmla="*/ 353698 w 4626041"/>
              <a:gd name="connsiteY7" fmla="*/ 2122241 h 2122241"/>
              <a:gd name="connsiteX8" fmla="*/ 0 w 4626041"/>
              <a:gd name="connsiteY8" fmla="*/ 1768543 h 2122241"/>
              <a:gd name="connsiteX9" fmla="*/ 0 w 4626041"/>
              <a:gd name="connsiteY9" fmla="*/ 353792 h 2122241"/>
              <a:gd name="connsiteX0" fmla="*/ 0 w 4626041"/>
              <a:gd name="connsiteY0" fmla="*/ 353792 h 2122241"/>
              <a:gd name="connsiteX1" fmla="*/ 353698 w 4626041"/>
              <a:gd name="connsiteY1" fmla="*/ 94 h 2122241"/>
              <a:gd name="connsiteX2" fmla="*/ 2374479 w 4626041"/>
              <a:gd name="connsiteY2" fmla="*/ 215349 h 2122241"/>
              <a:gd name="connsiteX3" fmla="*/ 4272343 w 4626041"/>
              <a:gd name="connsiteY3" fmla="*/ 94 h 2122241"/>
              <a:gd name="connsiteX4" fmla="*/ 4626041 w 4626041"/>
              <a:gd name="connsiteY4" fmla="*/ 353792 h 2122241"/>
              <a:gd name="connsiteX5" fmla="*/ 4626041 w 4626041"/>
              <a:gd name="connsiteY5" fmla="*/ 1768543 h 2122241"/>
              <a:gd name="connsiteX6" fmla="*/ 4272343 w 4626041"/>
              <a:gd name="connsiteY6" fmla="*/ 2122241 h 2122241"/>
              <a:gd name="connsiteX7" fmla="*/ 2253294 w 4626041"/>
              <a:gd name="connsiteY7" fmla="*/ 1867881 h 2122241"/>
              <a:gd name="connsiteX8" fmla="*/ 353698 w 4626041"/>
              <a:gd name="connsiteY8" fmla="*/ 2122241 h 2122241"/>
              <a:gd name="connsiteX9" fmla="*/ 0 w 4626041"/>
              <a:gd name="connsiteY9" fmla="*/ 1768543 h 2122241"/>
              <a:gd name="connsiteX10" fmla="*/ 0 w 4626041"/>
              <a:gd name="connsiteY10" fmla="*/ 353792 h 2122241"/>
              <a:gd name="connsiteX0" fmla="*/ 0 w 4626041"/>
              <a:gd name="connsiteY0" fmla="*/ 353792 h 2122241"/>
              <a:gd name="connsiteX1" fmla="*/ 353698 w 4626041"/>
              <a:gd name="connsiteY1" fmla="*/ 94 h 2122241"/>
              <a:gd name="connsiteX2" fmla="*/ 2374479 w 4626041"/>
              <a:gd name="connsiteY2" fmla="*/ 215349 h 2122241"/>
              <a:gd name="connsiteX3" fmla="*/ 4272343 w 4626041"/>
              <a:gd name="connsiteY3" fmla="*/ 94 h 2122241"/>
              <a:gd name="connsiteX4" fmla="*/ 4626041 w 4626041"/>
              <a:gd name="connsiteY4" fmla="*/ 353792 h 2122241"/>
              <a:gd name="connsiteX5" fmla="*/ 4626041 w 4626041"/>
              <a:gd name="connsiteY5" fmla="*/ 1768543 h 2122241"/>
              <a:gd name="connsiteX6" fmla="*/ 4272343 w 4626041"/>
              <a:gd name="connsiteY6" fmla="*/ 2122241 h 2122241"/>
              <a:gd name="connsiteX7" fmla="*/ 2341429 w 4626041"/>
              <a:gd name="connsiteY7" fmla="*/ 1878897 h 2122241"/>
              <a:gd name="connsiteX8" fmla="*/ 353698 w 4626041"/>
              <a:gd name="connsiteY8" fmla="*/ 2122241 h 2122241"/>
              <a:gd name="connsiteX9" fmla="*/ 0 w 4626041"/>
              <a:gd name="connsiteY9" fmla="*/ 1768543 h 2122241"/>
              <a:gd name="connsiteX10" fmla="*/ 0 w 4626041"/>
              <a:gd name="connsiteY10" fmla="*/ 353792 h 2122241"/>
              <a:gd name="connsiteX0" fmla="*/ 37 w 4626078"/>
              <a:gd name="connsiteY0" fmla="*/ 353792 h 2122241"/>
              <a:gd name="connsiteX1" fmla="*/ 353735 w 4626078"/>
              <a:gd name="connsiteY1" fmla="*/ 94 h 2122241"/>
              <a:gd name="connsiteX2" fmla="*/ 2374516 w 4626078"/>
              <a:gd name="connsiteY2" fmla="*/ 215349 h 2122241"/>
              <a:gd name="connsiteX3" fmla="*/ 4272380 w 4626078"/>
              <a:gd name="connsiteY3" fmla="*/ 94 h 2122241"/>
              <a:gd name="connsiteX4" fmla="*/ 4626078 w 4626078"/>
              <a:gd name="connsiteY4" fmla="*/ 353792 h 2122241"/>
              <a:gd name="connsiteX5" fmla="*/ 4626078 w 4626078"/>
              <a:gd name="connsiteY5" fmla="*/ 1768543 h 2122241"/>
              <a:gd name="connsiteX6" fmla="*/ 4272380 w 4626078"/>
              <a:gd name="connsiteY6" fmla="*/ 2122241 h 2122241"/>
              <a:gd name="connsiteX7" fmla="*/ 2341466 w 4626078"/>
              <a:gd name="connsiteY7" fmla="*/ 1878897 h 2122241"/>
              <a:gd name="connsiteX8" fmla="*/ 353735 w 4626078"/>
              <a:gd name="connsiteY8" fmla="*/ 2122241 h 2122241"/>
              <a:gd name="connsiteX9" fmla="*/ 37 w 4626078"/>
              <a:gd name="connsiteY9" fmla="*/ 1768543 h 2122241"/>
              <a:gd name="connsiteX10" fmla="*/ 111587 w 4626078"/>
              <a:gd name="connsiteY10" fmla="*/ 1046630 h 2122241"/>
              <a:gd name="connsiteX11" fmla="*/ 37 w 4626078"/>
              <a:gd name="connsiteY11" fmla="*/ 353792 h 2122241"/>
              <a:gd name="connsiteX0" fmla="*/ 37 w 4626078"/>
              <a:gd name="connsiteY0" fmla="*/ 353792 h 2122241"/>
              <a:gd name="connsiteX1" fmla="*/ 353735 w 4626078"/>
              <a:gd name="connsiteY1" fmla="*/ 94 h 2122241"/>
              <a:gd name="connsiteX2" fmla="*/ 2374516 w 4626078"/>
              <a:gd name="connsiteY2" fmla="*/ 215349 h 2122241"/>
              <a:gd name="connsiteX3" fmla="*/ 4272380 w 4626078"/>
              <a:gd name="connsiteY3" fmla="*/ 94 h 2122241"/>
              <a:gd name="connsiteX4" fmla="*/ 4626078 w 4626078"/>
              <a:gd name="connsiteY4" fmla="*/ 353792 h 2122241"/>
              <a:gd name="connsiteX5" fmla="*/ 4497544 w 4626078"/>
              <a:gd name="connsiteY5" fmla="*/ 1091762 h 2122241"/>
              <a:gd name="connsiteX6" fmla="*/ 4626078 w 4626078"/>
              <a:gd name="connsiteY6" fmla="*/ 1768543 h 2122241"/>
              <a:gd name="connsiteX7" fmla="*/ 4272380 w 4626078"/>
              <a:gd name="connsiteY7" fmla="*/ 2122241 h 2122241"/>
              <a:gd name="connsiteX8" fmla="*/ 2341466 w 4626078"/>
              <a:gd name="connsiteY8" fmla="*/ 1878897 h 2122241"/>
              <a:gd name="connsiteX9" fmla="*/ 353735 w 4626078"/>
              <a:gd name="connsiteY9" fmla="*/ 2122241 h 2122241"/>
              <a:gd name="connsiteX10" fmla="*/ 37 w 4626078"/>
              <a:gd name="connsiteY10" fmla="*/ 1768543 h 2122241"/>
              <a:gd name="connsiteX11" fmla="*/ 111587 w 4626078"/>
              <a:gd name="connsiteY11" fmla="*/ 1046630 h 2122241"/>
              <a:gd name="connsiteX12" fmla="*/ 37 w 4626078"/>
              <a:gd name="connsiteY12" fmla="*/ 353792 h 2122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626078" h="2122241">
                <a:moveTo>
                  <a:pt x="37" y="353792"/>
                </a:moveTo>
                <a:cubicBezTo>
                  <a:pt x="37" y="158450"/>
                  <a:pt x="158393" y="94"/>
                  <a:pt x="353735" y="94"/>
                </a:cubicBezTo>
                <a:cubicBezTo>
                  <a:pt x="1023656" y="-5272"/>
                  <a:pt x="1704595" y="220715"/>
                  <a:pt x="2374516" y="215349"/>
                </a:cubicBezTo>
                <a:cubicBezTo>
                  <a:pt x="3010810" y="220715"/>
                  <a:pt x="3636086" y="-5272"/>
                  <a:pt x="4272380" y="94"/>
                </a:cubicBezTo>
                <a:cubicBezTo>
                  <a:pt x="4467722" y="94"/>
                  <a:pt x="4626078" y="158450"/>
                  <a:pt x="4626078" y="353792"/>
                </a:cubicBezTo>
                <a:cubicBezTo>
                  <a:pt x="4626136" y="596773"/>
                  <a:pt x="4497486" y="848781"/>
                  <a:pt x="4497544" y="1091762"/>
                </a:cubicBezTo>
                <a:lnTo>
                  <a:pt x="4626078" y="1768543"/>
                </a:lnTo>
                <a:cubicBezTo>
                  <a:pt x="4626078" y="1963885"/>
                  <a:pt x="4467722" y="2122241"/>
                  <a:pt x="4272380" y="2122241"/>
                </a:cubicBezTo>
                <a:cubicBezTo>
                  <a:pt x="3595691" y="2118245"/>
                  <a:pt x="3018155" y="1882893"/>
                  <a:pt x="2341466" y="1878897"/>
                </a:cubicBezTo>
                <a:lnTo>
                  <a:pt x="353735" y="2122241"/>
                </a:lnTo>
                <a:cubicBezTo>
                  <a:pt x="158393" y="2122241"/>
                  <a:pt x="37" y="1963885"/>
                  <a:pt x="37" y="1768543"/>
                </a:cubicBezTo>
                <a:cubicBezTo>
                  <a:pt x="-2382" y="1518879"/>
                  <a:pt x="114006" y="1296294"/>
                  <a:pt x="111587" y="1046630"/>
                </a:cubicBezTo>
                <a:lnTo>
                  <a:pt x="37" y="353792"/>
                </a:lnTo>
                <a:close/>
              </a:path>
            </a:pathLst>
          </a:custGeom>
          <a:solidFill>
            <a:schemeClr val="accent4">
              <a:lumMod val="20000"/>
              <a:lumOff val="80000"/>
            </a:schemeClr>
          </a:solidFill>
          <a:ln w="127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952766" y="1826520"/>
            <a:ext cx="3923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2">
                    <a:lumMod val="25000"/>
                  </a:schemeClr>
                </a:solidFill>
              </a:rPr>
              <a:t>         运用课文的描写手法，完成“校园一角”小练笔。</a:t>
            </a:r>
            <a:endParaRPr lang="zh-CN" altLang="en-US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4" name="笑脸 23"/>
          <p:cNvSpPr/>
          <p:nvPr/>
        </p:nvSpPr>
        <p:spPr>
          <a:xfrm rot="21001576">
            <a:off x="2374829" y="1298175"/>
            <a:ext cx="846567" cy="789983"/>
          </a:xfrm>
          <a:prstGeom prst="smileyFace">
            <a:avLst/>
          </a:prstGeom>
          <a:solidFill>
            <a:srgbClr val="FFC000"/>
          </a:solidFill>
          <a:ln w="28575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336899" y="3764235"/>
            <a:ext cx="344277" cy="325549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44450" cmpd="dbl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4811422" y="3764235"/>
            <a:ext cx="344277" cy="325549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44450" cmpd="dbl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555057" y="1663745"/>
            <a:ext cx="344277" cy="325549"/>
          </a:xfrm>
          <a:prstGeom prst="ellipse">
            <a:avLst/>
          </a:prstGeom>
          <a:solidFill>
            <a:srgbClr val="FF0000"/>
          </a:solidFill>
          <a:ln w="44450" cmpd="dbl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8422238" y="2496410"/>
            <a:ext cx="344277" cy="325549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44450" cmpd="dbl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084168" y="4096142"/>
            <a:ext cx="344277" cy="325549"/>
          </a:xfrm>
          <a:prstGeom prst="ellipse">
            <a:avLst/>
          </a:prstGeom>
          <a:solidFill>
            <a:srgbClr val="FF3300"/>
          </a:solidFill>
          <a:ln w="44450" cmpd="dbl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8296709" y="795138"/>
            <a:ext cx="344277" cy="32554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44450" cmpd="dbl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909671" y="3800140"/>
            <a:ext cx="344277" cy="325549"/>
          </a:xfrm>
          <a:prstGeom prst="ellipse">
            <a:avLst/>
          </a:prstGeom>
          <a:solidFill>
            <a:srgbClr val="FFFF00"/>
          </a:solidFill>
          <a:ln w="44450" cmpd="dbl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4977532" y="1301904"/>
            <a:ext cx="344277" cy="325549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44450" cmpd="dbl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09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99" y="940158"/>
            <a:ext cx="1354137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98" y="1768872"/>
            <a:ext cx="135413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97" y="2603936"/>
            <a:ext cx="135413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71" y="3439000"/>
            <a:ext cx="1347787" cy="87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411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07504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人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59632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版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683568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教</a:t>
            </a:r>
          </a:p>
        </p:txBody>
      </p:sp>
      <p:sp>
        <p:nvSpPr>
          <p:cNvPr id="5" name="椭圆 4"/>
          <p:cNvSpPr/>
          <p:nvPr/>
        </p:nvSpPr>
        <p:spPr>
          <a:xfrm>
            <a:off x="1835696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6" name="椭圆 5"/>
          <p:cNvSpPr/>
          <p:nvPr/>
        </p:nvSpPr>
        <p:spPr>
          <a:xfrm>
            <a:off x="2411760" y="135155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年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987824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级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563888" y="126372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139952" y="144016"/>
            <a:ext cx="541006" cy="483518"/>
          </a:xfrm>
          <a:prstGeom prst="ellipse">
            <a:avLst/>
          </a:prstGeom>
          <a:solidFill>
            <a:srgbClr val="00B050"/>
          </a:solidFill>
          <a:ln w="4445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文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915816" y="1275606"/>
            <a:ext cx="3312368" cy="295232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339752" y="915566"/>
            <a:ext cx="4392488" cy="367240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779912" y="2314277"/>
            <a:ext cx="1584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solidFill>
                  <a:srgbClr val="FFC000"/>
                </a:solidFill>
                <a:latin typeface="华文琥珀" pitchFamily="2" charset="-122"/>
                <a:ea typeface="华文琥珀" pitchFamily="2" charset="-122"/>
              </a:rPr>
              <a:t>谢 谢</a:t>
            </a:r>
            <a:endParaRPr lang="zh-CN" altLang="en-US" sz="4400" dirty="0">
              <a:solidFill>
                <a:srgbClr val="FFC000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>
            <a:off x="7139945" y="1671650"/>
            <a:ext cx="216024" cy="74476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>
            <a:off x="6923921" y="1941897"/>
            <a:ext cx="216024" cy="74476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660232" y="2000101"/>
            <a:ext cx="144016" cy="1356828"/>
          </a:xfrm>
          <a:prstGeom prst="rect">
            <a:avLst/>
          </a:prstGeom>
          <a:solidFill>
            <a:schemeClr val="bg1"/>
          </a:soli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等腰三角形 16"/>
          <p:cNvSpPr/>
          <p:nvPr/>
        </p:nvSpPr>
        <p:spPr>
          <a:xfrm>
            <a:off x="6716250" y="2157659"/>
            <a:ext cx="216024" cy="744760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>
            <a:off x="1879890" y="2182339"/>
            <a:ext cx="260412" cy="720080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2079340" y="2530039"/>
            <a:ext cx="260412" cy="720080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2299713" y="2029173"/>
            <a:ext cx="144016" cy="1356828"/>
          </a:xfrm>
          <a:prstGeom prst="rect">
            <a:avLst/>
          </a:prstGeom>
          <a:solidFill>
            <a:schemeClr val="bg1"/>
          </a:solidFill>
          <a:ln w="444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>
            <a:off x="1705490" y="1822299"/>
            <a:ext cx="260412" cy="720080"/>
          </a:xfrm>
          <a:prstGeom prst="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五角星 22"/>
          <p:cNvSpPr/>
          <p:nvPr/>
        </p:nvSpPr>
        <p:spPr>
          <a:xfrm>
            <a:off x="4391980" y="987574"/>
            <a:ext cx="288032" cy="288032"/>
          </a:xfrm>
          <a:prstGeom prst="star5">
            <a:avLst/>
          </a:prstGeom>
          <a:solidFill>
            <a:srgbClr val="FFFF00"/>
          </a:solidFill>
          <a:ln w="3175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802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repeatCount="indefinite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82907E-6 C 0.11493 -3.82907E-6 0.20868 0.14379 0.20868 0.32182 C 0.20868 0.49954 0.11493 0.64363 -3.05556E-6 0.64363 C -0.11527 0.64363 -0.20868 0.49954 -0.20868 0.32182 C -0.20868 0.14379 -0.11527 -3.82907E-6 -3.05556E-6 -3.82907E-6 Z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2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>
    <a:spDef>
      <a:spPr>
        <a:solidFill>
          <a:srgbClr val="00B050"/>
        </a:solidFill>
        <a:ln w="44450" cmpd="dbl">
          <a:solidFill>
            <a:schemeClr val="tx1"/>
          </a:solidFill>
        </a:ln>
      </a:spPr>
      <a:bodyPr rtlCol="0" anchor="ctr"/>
      <a:lstStyle>
        <a:defPPr algn="ctr">
          <a:defRPr sz="2400" dirty="0" smtClean="0">
            <a:latin typeface="微软雅黑" pitchFamily="34" charset="-122"/>
            <a:ea typeface="微软雅黑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719</TotalTime>
  <Words>254</Words>
  <Application>Microsoft Office PowerPoint</Application>
  <PresentationFormat>全屏显示(16:9)</PresentationFormat>
  <Paragraphs>121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波形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微软用户</cp:lastModifiedBy>
  <cp:revision>60</cp:revision>
  <dcterms:created xsi:type="dcterms:W3CDTF">2016-06-30T10:10:25Z</dcterms:created>
  <dcterms:modified xsi:type="dcterms:W3CDTF">2016-07-09T04:35:32Z</dcterms:modified>
</cp:coreProperties>
</file>