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4F81BD"/>
    <a:srgbClr val="77933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-119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2016/10/18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2016/10/18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2016/10/18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2016/10/18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2016/10/18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2016/10/18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2016/10/18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2016/10/18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2016/10/18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2016/10/18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2016/10/18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2016/10/18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/>
          <p:cNvSpPr/>
          <p:nvPr/>
        </p:nvSpPr>
        <p:spPr>
          <a:xfrm>
            <a:off x="3148608" y="1268760"/>
            <a:ext cx="2880320" cy="2880320"/>
          </a:xfrm>
          <a:prstGeom prst="ellipse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3131840" y="1988840"/>
            <a:ext cx="1440160" cy="1440160"/>
          </a:xfrm>
          <a:prstGeom prst="ellipse">
            <a:avLst/>
          </a:prstGeom>
          <a:solidFill>
            <a:srgbClr val="FF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3148608" y="2444865"/>
            <a:ext cx="2880320" cy="1704215"/>
          </a:xfrm>
          <a:custGeom>
            <a:avLst/>
            <a:gdLst>
              <a:gd name="connsiteX0" fmla="*/ 0 w 2880320"/>
              <a:gd name="connsiteY0" fmla="*/ 1440160 h 2880320"/>
              <a:gd name="connsiteX1" fmla="*/ 1440160 w 2880320"/>
              <a:gd name="connsiteY1" fmla="*/ 0 h 2880320"/>
              <a:gd name="connsiteX2" fmla="*/ 2880320 w 2880320"/>
              <a:gd name="connsiteY2" fmla="*/ 1440160 h 2880320"/>
              <a:gd name="connsiteX3" fmla="*/ 1440160 w 2880320"/>
              <a:gd name="connsiteY3" fmla="*/ 2880320 h 2880320"/>
              <a:gd name="connsiteX4" fmla="*/ 0 w 2880320"/>
              <a:gd name="connsiteY4" fmla="*/ 1440160 h 2880320"/>
              <a:gd name="connsiteX0" fmla="*/ 0 w 2880320"/>
              <a:gd name="connsiteY0" fmla="*/ 1440160 h 2880320"/>
              <a:gd name="connsiteX1" fmla="*/ 1440160 w 2880320"/>
              <a:gd name="connsiteY1" fmla="*/ 0 h 2880320"/>
              <a:gd name="connsiteX2" fmla="*/ 2880320 w 2880320"/>
              <a:gd name="connsiteY2" fmla="*/ 1440160 h 2880320"/>
              <a:gd name="connsiteX3" fmla="*/ 1440160 w 2880320"/>
              <a:gd name="connsiteY3" fmla="*/ 2880320 h 2880320"/>
              <a:gd name="connsiteX4" fmla="*/ 0 w 2880320"/>
              <a:gd name="connsiteY4" fmla="*/ 1440160 h 2880320"/>
              <a:gd name="connsiteX0" fmla="*/ 0 w 2880320"/>
              <a:gd name="connsiteY0" fmla="*/ 1440160 h 2880320"/>
              <a:gd name="connsiteX1" fmla="*/ 1440160 w 2880320"/>
              <a:gd name="connsiteY1" fmla="*/ 0 h 2880320"/>
              <a:gd name="connsiteX2" fmla="*/ 2880320 w 2880320"/>
              <a:gd name="connsiteY2" fmla="*/ 1440160 h 2880320"/>
              <a:gd name="connsiteX3" fmla="*/ 1440160 w 2880320"/>
              <a:gd name="connsiteY3" fmla="*/ 2880320 h 2880320"/>
              <a:gd name="connsiteX4" fmla="*/ 0 w 2880320"/>
              <a:gd name="connsiteY4" fmla="*/ 1440160 h 2880320"/>
              <a:gd name="connsiteX0" fmla="*/ 0 w 2880320"/>
              <a:gd name="connsiteY0" fmla="*/ 1440160 h 2880320"/>
              <a:gd name="connsiteX1" fmla="*/ 1440160 w 2880320"/>
              <a:gd name="connsiteY1" fmla="*/ 0 h 2880320"/>
              <a:gd name="connsiteX2" fmla="*/ 2880320 w 2880320"/>
              <a:gd name="connsiteY2" fmla="*/ 1440160 h 2880320"/>
              <a:gd name="connsiteX3" fmla="*/ 1440160 w 2880320"/>
              <a:gd name="connsiteY3" fmla="*/ 2880320 h 2880320"/>
              <a:gd name="connsiteX4" fmla="*/ 0 w 2880320"/>
              <a:gd name="connsiteY4" fmla="*/ 1440160 h 2880320"/>
              <a:gd name="connsiteX0" fmla="*/ 0 w 2880320"/>
              <a:gd name="connsiteY0" fmla="*/ 1440160 h 2880320"/>
              <a:gd name="connsiteX1" fmla="*/ 1440160 w 2880320"/>
              <a:gd name="connsiteY1" fmla="*/ 0 h 2880320"/>
              <a:gd name="connsiteX2" fmla="*/ 2880320 w 2880320"/>
              <a:gd name="connsiteY2" fmla="*/ 1440160 h 2880320"/>
              <a:gd name="connsiteX3" fmla="*/ 1440160 w 2880320"/>
              <a:gd name="connsiteY3" fmla="*/ 2880320 h 2880320"/>
              <a:gd name="connsiteX4" fmla="*/ 0 w 2880320"/>
              <a:gd name="connsiteY4" fmla="*/ 1440160 h 2880320"/>
              <a:gd name="connsiteX0" fmla="*/ 0 w 2880320"/>
              <a:gd name="connsiteY0" fmla="*/ 1440160 h 2880320"/>
              <a:gd name="connsiteX1" fmla="*/ 1440160 w 2880320"/>
              <a:gd name="connsiteY1" fmla="*/ 0 h 2880320"/>
              <a:gd name="connsiteX2" fmla="*/ 2880320 w 2880320"/>
              <a:gd name="connsiteY2" fmla="*/ 1440160 h 2880320"/>
              <a:gd name="connsiteX3" fmla="*/ 1440160 w 2880320"/>
              <a:gd name="connsiteY3" fmla="*/ 2880320 h 2880320"/>
              <a:gd name="connsiteX4" fmla="*/ 0 w 2880320"/>
              <a:gd name="connsiteY4" fmla="*/ 1440160 h 2880320"/>
              <a:gd name="connsiteX0" fmla="*/ 0 w 2880320"/>
              <a:gd name="connsiteY0" fmla="*/ 264055 h 1704215"/>
              <a:gd name="connsiteX1" fmla="*/ 1191804 w 2880320"/>
              <a:gd name="connsiteY1" fmla="*/ 223717 h 1704215"/>
              <a:gd name="connsiteX2" fmla="*/ 2880320 w 2880320"/>
              <a:gd name="connsiteY2" fmla="*/ 264055 h 1704215"/>
              <a:gd name="connsiteX3" fmla="*/ 1440160 w 2880320"/>
              <a:gd name="connsiteY3" fmla="*/ 1704215 h 1704215"/>
              <a:gd name="connsiteX4" fmla="*/ 0 w 2880320"/>
              <a:gd name="connsiteY4" fmla="*/ 264055 h 17042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80320" h="1704215">
                <a:moveTo>
                  <a:pt x="0" y="264055"/>
                </a:moveTo>
                <a:cubicBezTo>
                  <a:pt x="553155" y="-203946"/>
                  <a:pt x="711751" y="223717"/>
                  <a:pt x="1191804" y="223717"/>
                </a:cubicBezTo>
                <a:cubicBezTo>
                  <a:pt x="1671857" y="223717"/>
                  <a:pt x="2361031" y="-305545"/>
                  <a:pt x="2880320" y="264055"/>
                </a:cubicBezTo>
                <a:cubicBezTo>
                  <a:pt x="2880320" y="1059433"/>
                  <a:pt x="1920213" y="1704215"/>
                  <a:pt x="1440160" y="1704215"/>
                </a:cubicBezTo>
                <a:cubicBezTo>
                  <a:pt x="960107" y="1704215"/>
                  <a:pt x="0" y="1059433"/>
                  <a:pt x="0" y="26405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4572000" y="1988840"/>
            <a:ext cx="1440160" cy="1440160"/>
          </a:xfrm>
          <a:prstGeom prst="ellipse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92385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241699" y="533992"/>
            <a:ext cx="8424936" cy="583264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265534" y="2420888"/>
            <a:ext cx="1282130" cy="2160240"/>
          </a:xfrm>
          <a:prstGeom prst="rect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265534" y="2924944"/>
            <a:ext cx="490042" cy="10801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5545" y="2398315"/>
            <a:ext cx="1304925" cy="2182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7707" y="2924944"/>
            <a:ext cx="512763" cy="1103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椭圆 10"/>
          <p:cNvSpPr/>
          <p:nvPr/>
        </p:nvSpPr>
        <p:spPr>
          <a:xfrm>
            <a:off x="4067944" y="2924944"/>
            <a:ext cx="1008112" cy="100811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流程图: 联系 19"/>
          <p:cNvSpPr/>
          <p:nvPr/>
        </p:nvSpPr>
        <p:spPr>
          <a:xfrm>
            <a:off x="906599" y="3429000"/>
            <a:ext cx="45719" cy="45719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流程图: 联系 23"/>
          <p:cNvSpPr/>
          <p:nvPr/>
        </p:nvSpPr>
        <p:spPr>
          <a:xfrm>
            <a:off x="7946569" y="3413603"/>
            <a:ext cx="45719" cy="45719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64194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</TotalTime>
  <Words>0</Words>
  <Application>Microsoft Office PowerPoint</Application>
  <PresentationFormat>全屏显示(4:3)</PresentationFormat>
  <Paragraphs>0</Paragraphs>
  <Slides>2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</vt:i4>
      </vt:variant>
    </vt:vector>
  </HeadingPairs>
  <TitlesOfParts>
    <vt:vector size="3" baseType="lpstr">
      <vt:lpstr>Office 主题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tt</cp:lastModifiedBy>
  <cp:revision>4</cp:revision>
  <dcterms:created xsi:type="dcterms:W3CDTF">2016-10-18T10:56:59Z</dcterms:created>
  <dcterms:modified xsi:type="dcterms:W3CDTF">2016-10-18T11:36:25Z</dcterms:modified>
</cp:coreProperties>
</file>