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/Relationships>
</file>

<file path=ppt/presentation.xml><?xml version="1.0" encoding="utf-8"?>
<p:presentation xmlns:p="http://schemas.openxmlformats.org/presentationml/2006/main" xmlns:r="http://schemas.openxmlformats.org/officeDocument/2006/relationships" xmlns:a="http://schemas.openxmlformats.org/drawingml/2006/main" saveSubsetFonts="1">
  <p:sldMasterIdLst>
    <p:sldMasterId id="2147483684" r:id="rId1"/>
  </p:sldMasterIdLst>
  <p:notesMasterIdLst>
    <p:notesMasterId r:id="rId2"/>
  </p:notesMasterIdLst>
  <p:sldIdLst>
    <p:sldId id="273" r:id="rId3"/>
    <p:sldId id="274" r:id="rId4"/>
    <p:sldId id="275" r:id="rId5"/>
    <p:sldId id="276" r:id="rId6"/>
    <p:sldId id="277" r:id="rId7"/>
  </p:sldIdLst>
  <p:sldSz type="screen4x3" cy="6858000" cx="9144000"/>
  <p:notesSz cx="6858000" cy="9144000"/>
  <p:defaultTextStyle>
    <a:defPPr>
      <a:defRPr lang="zh-CN"/>
    </a:defPPr>
    <a:lvl1pPr algn="l" defTabSz="914400" eaLnBrk="1" hangingPunct="1" latinLnBrk="0" marL="0" rtl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 xmlns:r="http://schemas.openxmlformats.org/officeDocument/2006/relationships" xmlns:a="http://schemas.openxmlformats.org/drawing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r="http://schemas.openxmlformats.org/officeDocument/2006/relationships" xmlns:a="http://schemas.openxmlformats.org/drawing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1446" y="108"/>
      </p:cViewPr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tableStyles" Target="tableStyles.xml"/><Relationship Id="rId9" Type="http://schemas.openxmlformats.org/officeDocument/2006/relationships/presProps" Target="presProps.xml"/><Relationship Id="rId10" Type="http://schemas.openxmlformats.org/officeDocument/2006/relationships/viewProps" Target="viewProps.xml"/></Relationships>
</file>

<file path=ppt/notesMasters/_rels/notesMaster1.xml.rels><?xml version="1.0" encoding="UTF-8" standalone="yes"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</p:bgPr>
    </p:bg>
    <p:spTree>
      <p:nvGrpSpPr>
        <p:cNvPr id="3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9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1"/>
            <a:ext cx="3076575" cy="512763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t" anchorCtr="0" bIns="45745" compatLnSpc="1" lIns="91492" numCol="1" rIns="91492" tIns="45745" vert="horz" wrap="square">
            <a:prstTxWarp prst="textNoShape"/>
          </a:bodyPr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650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9" y="1"/>
            <a:ext cx="3076575" cy="512763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t" anchorCtr="0" bIns="45745" compatLnSpc="1" lIns="91492" numCol="1" rIns="91492" tIns="45745" vert="horz" wrap="square">
            <a:prstTxWarp prst="textNoShape"/>
          </a:bodyPr>
          <a:lstStyle>
            <a:lvl1pPr algn="r">
              <a:defRPr sz="1100"/>
            </a:lvl1pPr>
          </a:lstStyle>
          <a:p>
            <a:endParaRPr lang="en-US"/>
          </a:p>
        </p:txBody>
      </p:sp>
      <p:sp>
        <p:nvSpPr>
          <p:cNvPr id="1048651" name="Rectangle 4"/>
          <p:cNvSpPr>
            <a:spLocks noChangeAspect="1" noRot="1" noGrp="1" noChangeArrowheads="1" noTextEdit="1"/>
          </p:cNvSpPr>
          <p:nvPr>
            <p:ph type="sldImg" idx="2"/>
          </p:nvPr>
        </p:nvSpPr>
        <p:spPr bwMode="auto">
          <a:xfrm>
            <a:off x="990600" y="766763"/>
            <a:ext cx="5118100" cy="3838575"/>
          </a:xfrm>
          <a:prstGeom prst="rect"/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048652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14" y="4862514"/>
            <a:ext cx="5680075" cy="4605337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t" anchorCtr="0" bIns="45745" compatLnSpc="1" lIns="91492" numCol="1" rIns="91492" tIns="45745" vert="horz" wrap="square">
            <a:prstTxWarp prst="textNoShape"/>
          </a:bodyPr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48653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2" y="9720264"/>
            <a:ext cx="3076575" cy="512762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b" anchorCtr="0" bIns="45745" compatLnSpc="1" lIns="91492" numCol="1" rIns="91492" tIns="45745" vert="horz" wrap="square">
            <a:prstTxWarp prst="textNoShape"/>
          </a:bodyPr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65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9" y="9720264"/>
            <a:ext cx="3076575" cy="512762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b" anchorCtr="0" bIns="45745" compatLnSpc="1" lIns="91492" numCol="1" rIns="91492" tIns="45745" vert="horz" wrap="square">
            <a:prstTxWarp prst="textNoShape"/>
          </a:bodyPr>
          <a:lstStyle>
            <a:lvl1pPr algn="r">
              <a:defRPr sz="1100"/>
            </a:lvl1pPr>
          </a:lstStyle>
          <a:p>
            <a:fld id="{A9A0EA98-5831-4853-B862-C702E6EB345C}" type="slidenum">
              <a:rPr lang="en-US"/>
            </a:fld>
            <a:endParaRPr lang="en-US"/>
          </a:p>
        </p:txBody>
      </p:sp>
    </p:spTree>
  </p:cSld>
  <p:clrMap accent1="accent1" accent2="accent2" accent3="accent3" accent4="accent4" accent5="accent5" accent6="accent6" bg1="lt1" bg2="lt2" tx1="dk1" tx2="dk2" hlink="hlink" folHlink="folHlink"/>
  <p:notesStyle>
    <a:lvl1pPr algn="l" fontAlgn="base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algn="l" fontAlgn="base" marL="4572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algn="l" fontAlgn="base" marL="9144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algn="l" fontAlgn="base" marL="13716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algn="l" fontAlgn="base" marL="18288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algn="l" defTabSz="914400" eaLnBrk="1" hangingPunct="1" latinLnBrk="0" marL="2286000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">
  <p:cSld name="标题幻灯片">
    <p:spTree>
      <p:nvGrpSpPr>
        <p:cNvPr id="2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4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altLang="en-US" lang="zh-CN" smtClean="0"/>
              <a:t>单击此处编辑母版标题样式</a:t>
            </a:r>
            <a:endParaRPr dirty="0" lang="en-US"/>
          </a:p>
        </p:txBody>
      </p:sp>
      <p:sp>
        <p:nvSpPr>
          <p:cNvPr id="1048595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algn="ctr" indent="0" marL="0">
              <a:buNone/>
              <a:defRPr sz="2400"/>
            </a:lvl1pPr>
            <a:lvl2pPr algn="ctr" indent="0" marL="457200">
              <a:buNone/>
              <a:defRPr sz="2000"/>
            </a:lvl2pPr>
            <a:lvl3pPr algn="ctr" indent="0" marL="914400">
              <a:buNone/>
              <a:defRPr sz="1800"/>
            </a:lvl3pPr>
            <a:lvl4pPr algn="ctr" indent="0" marL="1371600">
              <a:buNone/>
              <a:defRPr sz="1600"/>
            </a:lvl4pPr>
            <a:lvl5pPr algn="ctr" indent="0" marL="1828800">
              <a:buNone/>
              <a:defRPr sz="1600"/>
            </a:lvl5pPr>
            <a:lvl6pPr algn="ctr" indent="0" marL="2286000">
              <a:buNone/>
              <a:defRPr sz="1600"/>
            </a:lvl6pPr>
            <a:lvl7pPr algn="ctr" indent="0" marL="2743200">
              <a:buNone/>
              <a:defRPr sz="1600"/>
            </a:lvl7pPr>
            <a:lvl8pPr algn="ctr" indent="0" marL="3200400">
              <a:buNone/>
              <a:defRPr sz="1600"/>
            </a:lvl8pPr>
            <a:lvl9pPr algn="ctr" indent="0" marL="3657600">
              <a:buNone/>
              <a:defRPr sz="1600"/>
            </a:lvl9pPr>
          </a:lstStyle>
          <a:p>
            <a:r>
              <a:rPr altLang="en-US" lang="zh-CN" smtClean="0"/>
              <a:t>单击此处编辑母版副标题样式</a:t>
            </a:r>
            <a:endParaRPr dirty="0" lang="en-US"/>
          </a:p>
        </p:txBody>
      </p:sp>
      <p:sp>
        <p:nvSpPr>
          <p:cNvPr id="104859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E335F522-6256-461E-A79F-4037A6D0C8F9}" type="datetimeFigureOut">
              <a:rPr altLang="en-US" lang="zh-CN" smtClean="0"/>
            </a:fld>
            <a:endParaRPr altLang="en-US" lang="zh-CN"/>
          </a:p>
        </p:txBody>
      </p:sp>
      <p:sp>
        <p:nvSpPr>
          <p:cNvPr id="104859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59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1C1A564D-84E6-4D0E-9D2B-1519760DAFCC}" type="slidenum">
              <a:rPr altLang="en-US" lang="zh-CN" smtClean="0"/>
            </a:fld>
            <a:endParaRPr altLang="en-US" 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标题和内容">
    <p:spTree>
      <p:nvGrpSpPr>
        <p:cNvPr id="1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1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en-US" lang="zh-CN" smtClean="0"/>
              <a:t>单击此处编辑母版标题样式</a:t>
            </a:r>
            <a:endParaRPr dirty="0" lang="en-US"/>
          </a:p>
        </p:txBody>
      </p:sp>
      <p:sp>
        <p:nvSpPr>
          <p:cNvPr id="1048582" name="Content Placeholder 2"/>
          <p:cNvSpPr>
            <a:spLocks noGrp="1"/>
          </p:cNvSpPr>
          <p:nvPr>
            <p:ph idx="1"/>
          </p:nvPr>
        </p:nvSpPr>
        <p:spPr/>
        <p:txBody>
          <a:bodyPr/>
          <a:p>
            <a:pPr lvl="0"/>
            <a:r>
              <a:rPr altLang="en-US" lang="zh-CN" smtClean="0"/>
              <a:t>单击此处编辑母版文本样式</a:t>
            </a:r>
          </a:p>
          <a:p>
            <a:pPr lvl="1"/>
            <a:r>
              <a:rPr altLang="en-US" lang="zh-CN" smtClean="0"/>
              <a:t>第二级</a:t>
            </a:r>
          </a:p>
          <a:p>
            <a:pPr lvl="2"/>
            <a:r>
              <a:rPr altLang="en-US" lang="zh-CN" smtClean="0"/>
              <a:t>第三级</a:t>
            </a:r>
          </a:p>
          <a:p>
            <a:pPr lvl="3"/>
            <a:r>
              <a:rPr altLang="en-US" lang="zh-CN" smtClean="0"/>
              <a:t>第四级</a:t>
            </a:r>
          </a:p>
          <a:p>
            <a:pPr lvl="4"/>
            <a:r>
              <a:rPr altLang="en-US" lang="zh-CN" smtClean="0"/>
              <a:t>第五级</a:t>
            </a:r>
            <a:endParaRPr dirty="0" lang="en-US"/>
          </a:p>
        </p:txBody>
      </p:sp>
      <p:sp>
        <p:nvSpPr>
          <p:cNvPr id="104858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E335F522-6256-461E-A79F-4037A6D0C8F9}" type="datetimeFigureOut">
              <a:rPr altLang="en-US" lang="zh-CN" smtClean="0"/>
            </a:fld>
            <a:endParaRPr altLang="en-US" lang="zh-CN"/>
          </a:p>
        </p:txBody>
      </p:sp>
      <p:sp>
        <p:nvSpPr>
          <p:cNvPr id="104858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58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1C1A564D-84E6-4D0E-9D2B-1519760DAFCC}" type="slidenum">
              <a:rPr altLang="en-US" lang="zh-CN" smtClean="0"/>
            </a:fld>
            <a:endParaRPr altLang="en-US" 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secHead">
  <p:cSld name="节标题">
    <p:spTree>
      <p:nvGrpSpPr>
        <p:cNvPr id="3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3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altLang="en-US" lang="zh-CN" smtClean="0"/>
              <a:t>单击此处编辑母版标题样式</a:t>
            </a:r>
            <a:endParaRPr dirty="0" lang="en-US"/>
          </a:p>
        </p:txBody>
      </p:sp>
      <p:sp>
        <p:nvSpPr>
          <p:cNvPr id="1048634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indent="0" marL="0">
              <a:buNone/>
              <a:defRPr sz="2400">
                <a:solidFill>
                  <a:schemeClr val="tx1"/>
                </a:solidFill>
              </a:defRPr>
            </a:lvl1pPr>
            <a:lvl2pPr indent="0" marL="45720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 marL="91440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indent="0" marL="13716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 marL="18288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 marL="22860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 marL="27432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 marL="32004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 marL="36576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altLang="en-US" lang="zh-CN" smtClean="0"/>
              <a:t>单击此处编辑母版文本样式</a:t>
            </a:r>
          </a:p>
        </p:txBody>
      </p:sp>
      <p:sp>
        <p:nvSpPr>
          <p:cNvPr id="104863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E335F522-6256-461E-A79F-4037A6D0C8F9}" type="datetimeFigureOut">
              <a:rPr altLang="en-US" lang="zh-CN" smtClean="0"/>
            </a:fld>
            <a:endParaRPr altLang="en-US" lang="zh-CN"/>
          </a:p>
        </p:txBody>
      </p:sp>
      <p:sp>
        <p:nvSpPr>
          <p:cNvPr id="104863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63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1C1A564D-84E6-4D0E-9D2B-1519760DAFCC}" type="slidenum">
              <a:rPr altLang="en-US" lang="zh-CN" smtClean="0"/>
            </a:fld>
            <a:endParaRPr altLang="en-US" 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Obj">
  <p:cSld name="两栏内容">
    <p:spTree>
      <p:nvGrpSpPr>
        <p:cNvPr id="2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1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en-US" lang="zh-CN" smtClean="0"/>
              <a:t>单击此处编辑母版标题样式</a:t>
            </a:r>
            <a:endParaRPr dirty="0" lang="en-US"/>
          </a:p>
        </p:txBody>
      </p:sp>
      <p:sp>
        <p:nvSpPr>
          <p:cNvPr id="1048602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p>
            <a:pPr lvl="0"/>
            <a:r>
              <a:rPr altLang="en-US" lang="zh-CN" smtClean="0"/>
              <a:t>单击此处编辑母版文本样式</a:t>
            </a:r>
          </a:p>
          <a:p>
            <a:pPr lvl="1"/>
            <a:r>
              <a:rPr altLang="en-US" lang="zh-CN" smtClean="0"/>
              <a:t>第二级</a:t>
            </a:r>
          </a:p>
          <a:p>
            <a:pPr lvl="2"/>
            <a:r>
              <a:rPr altLang="en-US" lang="zh-CN" smtClean="0"/>
              <a:t>第三级</a:t>
            </a:r>
          </a:p>
          <a:p>
            <a:pPr lvl="3"/>
            <a:r>
              <a:rPr altLang="en-US" lang="zh-CN" smtClean="0"/>
              <a:t>第四级</a:t>
            </a:r>
          </a:p>
          <a:p>
            <a:pPr lvl="4"/>
            <a:r>
              <a:rPr altLang="en-US" lang="zh-CN" smtClean="0"/>
              <a:t>第五级</a:t>
            </a:r>
            <a:endParaRPr dirty="0" lang="en-US"/>
          </a:p>
        </p:txBody>
      </p:sp>
      <p:sp>
        <p:nvSpPr>
          <p:cNvPr id="1048603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p>
            <a:pPr lvl="0"/>
            <a:r>
              <a:rPr altLang="en-US" lang="zh-CN" smtClean="0"/>
              <a:t>单击此处编辑母版文本样式</a:t>
            </a:r>
          </a:p>
          <a:p>
            <a:pPr lvl="1"/>
            <a:r>
              <a:rPr altLang="en-US" lang="zh-CN" smtClean="0"/>
              <a:t>第二级</a:t>
            </a:r>
          </a:p>
          <a:p>
            <a:pPr lvl="2"/>
            <a:r>
              <a:rPr altLang="en-US" lang="zh-CN" smtClean="0"/>
              <a:t>第三级</a:t>
            </a:r>
          </a:p>
          <a:p>
            <a:pPr lvl="3"/>
            <a:r>
              <a:rPr altLang="en-US" lang="zh-CN" smtClean="0"/>
              <a:t>第四级</a:t>
            </a:r>
          </a:p>
          <a:p>
            <a:pPr lvl="4"/>
            <a:r>
              <a:rPr altLang="en-US" lang="zh-CN" smtClean="0"/>
              <a:t>第五级</a:t>
            </a:r>
            <a:endParaRPr dirty="0" lang="en-US"/>
          </a:p>
        </p:txBody>
      </p:sp>
      <p:sp>
        <p:nvSpPr>
          <p:cNvPr id="1048604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E335F522-6256-461E-A79F-4037A6D0C8F9}" type="datetimeFigureOut">
              <a:rPr altLang="en-US" lang="zh-CN" smtClean="0"/>
            </a:fld>
            <a:endParaRPr altLang="en-US" lang="zh-CN"/>
          </a:p>
        </p:txBody>
      </p:sp>
      <p:sp>
        <p:nvSpPr>
          <p:cNvPr id="104860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60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1C1A564D-84E6-4D0E-9D2B-1519760DAFCC}" type="slidenum">
              <a:rPr altLang="en-US" lang="zh-CN" smtClean="0"/>
            </a:fld>
            <a:endParaRPr altLang="en-US" 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TxTwoObj">
  <p:cSld name="比较">
    <p:spTree>
      <p:nvGrpSpPr>
        <p:cNvPr id="2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7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p>
            <a:r>
              <a:rPr altLang="en-US" lang="zh-CN" smtClean="0"/>
              <a:t>单击此处编辑母版标题样式</a:t>
            </a:r>
            <a:endParaRPr dirty="0" lang="en-US"/>
          </a:p>
        </p:txBody>
      </p:sp>
      <p:sp>
        <p:nvSpPr>
          <p:cNvPr id="1048608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indent="0" marL="0">
              <a:buNone/>
              <a:defRPr b="1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altLang="en-US" lang="zh-CN" smtClean="0"/>
              <a:t>单击此处编辑母版文本样式</a:t>
            </a:r>
          </a:p>
        </p:txBody>
      </p:sp>
      <p:sp>
        <p:nvSpPr>
          <p:cNvPr id="1048609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p>
            <a:pPr lvl="0"/>
            <a:r>
              <a:rPr altLang="en-US" lang="zh-CN" smtClean="0"/>
              <a:t>单击此处编辑母版文本样式</a:t>
            </a:r>
          </a:p>
          <a:p>
            <a:pPr lvl="1"/>
            <a:r>
              <a:rPr altLang="en-US" lang="zh-CN" smtClean="0"/>
              <a:t>第二级</a:t>
            </a:r>
          </a:p>
          <a:p>
            <a:pPr lvl="2"/>
            <a:r>
              <a:rPr altLang="en-US" lang="zh-CN" smtClean="0"/>
              <a:t>第三级</a:t>
            </a:r>
          </a:p>
          <a:p>
            <a:pPr lvl="3"/>
            <a:r>
              <a:rPr altLang="en-US" lang="zh-CN" smtClean="0"/>
              <a:t>第四级</a:t>
            </a:r>
          </a:p>
          <a:p>
            <a:pPr lvl="4"/>
            <a:r>
              <a:rPr altLang="en-US" lang="zh-CN" smtClean="0"/>
              <a:t>第五级</a:t>
            </a:r>
            <a:endParaRPr dirty="0" lang="en-US"/>
          </a:p>
        </p:txBody>
      </p:sp>
      <p:sp>
        <p:nvSpPr>
          <p:cNvPr id="1048610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indent="0" marL="0">
              <a:buNone/>
              <a:defRPr b="1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altLang="en-US" lang="zh-CN" smtClean="0"/>
              <a:t>单击此处编辑母版文本样式</a:t>
            </a:r>
          </a:p>
        </p:txBody>
      </p:sp>
      <p:sp>
        <p:nvSpPr>
          <p:cNvPr id="1048611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p>
            <a:pPr lvl="0"/>
            <a:r>
              <a:rPr altLang="en-US" lang="zh-CN" smtClean="0"/>
              <a:t>单击此处编辑母版文本样式</a:t>
            </a:r>
          </a:p>
          <a:p>
            <a:pPr lvl="1"/>
            <a:r>
              <a:rPr altLang="en-US" lang="zh-CN" smtClean="0"/>
              <a:t>第二级</a:t>
            </a:r>
          </a:p>
          <a:p>
            <a:pPr lvl="2"/>
            <a:r>
              <a:rPr altLang="en-US" lang="zh-CN" smtClean="0"/>
              <a:t>第三级</a:t>
            </a:r>
          </a:p>
          <a:p>
            <a:pPr lvl="3"/>
            <a:r>
              <a:rPr altLang="en-US" lang="zh-CN" smtClean="0"/>
              <a:t>第四级</a:t>
            </a:r>
          </a:p>
          <a:p>
            <a:pPr lvl="4"/>
            <a:r>
              <a:rPr altLang="en-US" lang="zh-CN" smtClean="0"/>
              <a:t>第五级</a:t>
            </a:r>
            <a:endParaRPr dirty="0" lang="en-US"/>
          </a:p>
        </p:txBody>
      </p:sp>
      <p:sp>
        <p:nvSpPr>
          <p:cNvPr id="1048612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E335F522-6256-461E-A79F-4037A6D0C8F9}" type="datetimeFigureOut">
              <a:rPr altLang="en-US" lang="zh-CN" smtClean="0"/>
            </a:fld>
            <a:endParaRPr altLang="en-US" lang="zh-CN"/>
          </a:p>
        </p:txBody>
      </p:sp>
      <p:sp>
        <p:nvSpPr>
          <p:cNvPr id="1048613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614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1C1A564D-84E6-4D0E-9D2B-1519760DAFCC}" type="slidenum">
              <a:rPr altLang="en-US" lang="zh-CN" smtClean="0"/>
            </a:fld>
            <a:endParaRPr altLang="en-US" 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Only">
  <p:cSld name="仅标题">
    <p:spTree>
      <p:nvGrpSpPr>
        <p:cNvPr id="2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5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en-US" lang="zh-CN" smtClean="0"/>
              <a:t>单击此处编辑母版标题样式</a:t>
            </a:r>
            <a:endParaRPr dirty="0" lang="en-US"/>
          </a:p>
        </p:txBody>
      </p:sp>
      <p:sp>
        <p:nvSpPr>
          <p:cNvPr id="1048616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E335F522-6256-461E-A79F-4037A6D0C8F9}" type="datetimeFigureOut">
              <a:rPr altLang="en-US" lang="zh-CN" smtClean="0"/>
            </a:fld>
            <a:endParaRPr altLang="en-US" lang="zh-CN"/>
          </a:p>
        </p:txBody>
      </p:sp>
      <p:sp>
        <p:nvSpPr>
          <p:cNvPr id="1048617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618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1C1A564D-84E6-4D0E-9D2B-1519760DAFCC}" type="slidenum">
              <a:rPr altLang="en-US" lang="zh-CN" smtClean="0"/>
            </a:fld>
            <a:endParaRPr altLang="en-US" 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blank">
  <p:cSld name="空白">
    <p:spTree>
      <p:nvGrpSpPr>
        <p:cNvPr id="3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E335F522-6256-461E-A79F-4037A6D0C8F9}" type="datetimeFigureOut">
              <a:rPr altLang="en-US" lang="zh-CN" smtClean="0"/>
            </a:fld>
            <a:endParaRPr altLang="en-US" lang="zh-CN"/>
          </a:p>
        </p:txBody>
      </p:sp>
      <p:sp>
        <p:nvSpPr>
          <p:cNvPr id="104862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62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1C1A564D-84E6-4D0E-9D2B-1519760DAFCC}" type="slidenum">
              <a:rPr altLang="en-US" lang="zh-CN" smtClean="0"/>
            </a:fld>
            <a:endParaRPr altLang="en-US" 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Tx">
  <p:cSld name="内容与标题">
    <p:spTree>
      <p:nvGrpSpPr>
        <p:cNvPr id="3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3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altLang="en-US" lang="zh-CN" smtClean="0"/>
              <a:t>单击此处编辑母版标题样式</a:t>
            </a:r>
            <a:endParaRPr dirty="0" lang="en-US"/>
          </a:p>
        </p:txBody>
      </p:sp>
      <p:sp>
        <p:nvSpPr>
          <p:cNvPr id="1048644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altLang="en-US" lang="zh-CN" smtClean="0"/>
              <a:t>单击此处编辑母版文本样式</a:t>
            </a:r>
          </a:p>
          <a:p>
            <a:pPr lvl="1"/>
            <a:r>
              <a:rPr altLang="en-US" lang="zh-CN" smtClean="0"/>
              <a:t>第二级</a:t>
            </a:r>
          </a:p>
          <a:p>
            <a:pPr lvl="2"/>
            <a:r>
              <a:rPr altLang="en-US" lang="zh-CN" smtClean="0"/>
              <a:t>第三级</a:t>
            </a:r>
          </a:p>
          <a:p>
            <a:pPr lvl="3"/>
            <a:r>
              <a:rPr altLang="en-US" lang="zh-CN" smtClean="0"/>
              <a:t>第四级</a:t>
            </a:r>
          </a:p>
          <a:p>
            <a:pPr lvl="4"/>
            <a:r>
              <a:rPr altLang="en-US" lang="zh-CN" smtClean="0"/>
              <a:t>第五级</a:t>
            </a:r>
            <a:endParaRPr dirty="0" lang="en-US"/>
          </a:p>
        </p:txBody>
      </p:sp>
      <p:sp>
        <p:nvSpPr>
          <p:cNvPr id="1048645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indent="0" marL="0">
              <a:buNone/>
              <a:defRPr sz="1600"/>
            </a:lvl1pPr>
            <a:lvl2pPr indent="0" marL="457200">
              <a:buNone/>
              <a:defRPr sz="1400"/>
            </a:lvl2pPr>
            <a:lvl3pPr indent="0" marL="914400">
              <a:buNone/>
              <a:defRPr sz="1200"/>
            </a:lvl3pPr>
            <a:lvl4pPr indent="0" marL="1371600">
              <a:buNone/>
              <a:defRPr sz="1000"/>
            </a:lvl4pPr>
            <a:lvl5pPr indent="0" marL="1828800">
              <a:buNone/>
              <a:defRPr sz="1000"/>
            </a:lvl5pPr>
            <a:lvl6pPr indent="0" marL="2286000">
              <a:buNone/>
              <a:defRPr sz="1000"/>
            </a:lvl6pPr>
            <a:lvl7pPr indent="0" marL="2743200">
              <a:buNone/>
              <a:defRPr sz="1000"/>
            </a:lvl7pPr>
            <a:lvl8pPr indent="0" marL="3200400">
              <a:buNone/>
              <a:defRPr sz="1000"/>
            </a:lvl8pPr>
            <a:lvl9pPr indent="0" marL="3657600">
              <a:buNone/>
              <a:defRPr sz="1000"/>
            </a:lvl9pPr>
          </a:lstStyle>
          <a:p>
            <a:pPr lvl="0"/>
            <a:r>
              <a:rPr altLang="en-US" lang="zh-CN" smtClean="0"/>
              <a:t>单击此处编辑母版文本样式</a:t>
            </a:r>
          </a:p>
        </p:txBody>
      </p:sp>
      <p:sp>
        <p:nvSpPr>
          <p:cNvPr id="104864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E335F522-6256-461E-A79F-4037A6D0C8F9}" type="datetimeFigureOut">
              <a:rPr altLang="en-US" lang="zh-CN" smtClean="0"/>
            </a:fld>
            <a:endParaRPr altLang="en-US" lang="zh-CN"/>
          </a:p>
        </p:txBody>
      </p:sp>
      <p:sp>
        <p:nvSpPr>
          <p:cNvPr id="104864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64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1C1A564D-84E6-4D0E-9D2B-1519760DAFCC}" type="slidenum">
              <a:rPr altLang="en-US" lang="zh-CN" smtClean="0"/>
            </a:fld>
            <a:endParaRPr altLang="en-US" 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picTx">
  <p:cSld name="图片与标题">
    <p:spTree>
      <p:nvGrpSpPr>
        <p:cNvPr id="3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7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altLang="en-US" lang="zh-CN" smtClean="0"/>
              <a:t>单击此处编辑母版标题样式</a:t>
            </a:r>
            <a:endParaRPr dirty="0" lang="en-US"/>
          </a:p>
        </p:txBody>
      </p:sp>
      <p:sp>
        <p:nvSpPr>
          <p:cNvPr id="1048628" name="Picture Placeholder 2"/>
          <p:cNvSpPr>
            <a:spLocks noChangeAspect="1"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indent="0" marL="0">
              <a:buNone/>
              <a:defRPr sz="3200"/>
            </a:lvl1pPr>
            <a:lvl2pPr indent="0" marL="457200">
              <a:buNone/>
              <a:defRPr sz="2800"/>
            </a:lvl2pPr>
            <a:lvl3pPr indent="0" marL="914400">
              <a:buNone/>
              <a:defRPr sz="2400"/>
            </a:lvl3pPr>
            <a:lvl4pPr indent="0" marL="1371600">
              <a:buNone/>
              <a:defRPr sz="2000"/>
            </a:lvl4pPr>
            <a:lvl5pPr indent="0" marL="1828800">
              <a:buNone/>
              <a:defRPr sz="2000"/>
            </a:lvl5pPr>
            <a:lvl6pPr indent="0" marL="2286000">
              <a:buNone/>
              <a:defRPr sz="2000"/>
            </a:lvl6pPr>
            <a:lvl7pPr indent="0" marL="2743200">
              <a:buNone/>
              <a:defRPr sz="2000"/>
            </a:lvl7pPr>
            <a:lvl8pPr indent="0" marL="3200400">
              <a:buNone/>
              <a:defRPr sz="2000"/>
            </a:lvl8pPr>
            <a:lvl9pPr indent="0" marL="3657600">
              <a:buNone/>
              <a:defRPr sz="2000"/>
            </a:lvl9pPr>
          </a:lstStyle>
          <a:p>
            <a:r>
              <a:rPr altLang="en-US" lang="zh-CN" smtClean="0"/>
              <a:t>单击图标添加图片</a:t>
            </a:r>
            <a:endParaRPr dirty="0" lang="en-US"/>
          </a:p>
        </p:txBody>
      </p:sp>
      <p:sp>
        <p:nvSpPr>
          <p:cNvPr id="1048629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indent="0" marL="0">
              <a:buNone/>
              <a:defRPr sz="1600"/>
            </a:lvl1pPr>
            <a:lvl2pPr indent="0" marL="457200">
              <a:buNone/>
              <a:defRPr sz="1400"/>
            </a:lvl2pPr>
            <a:lvl3pPr indent="0" marL="914400">
              <a:buNone/>
              <a:defRPr sz="1200"/>
            </a:lvl3pPr>
            <a:lvl4pPr indent="0" marL="1371600">
              <a:buNone/>
              <a:defRPr sz="1000"/>
            </a:lvl4pPr>
            <a:lvl5pPr indent="0" marL="1828800">
              <a:buNone/>
              <a:defRPr sz="1000"/>
            </a:lvl5pPr>
            <a:lvl6pPr indent="0" marL="2286000">
              <a:buNone/>
              <a:defRPr sz="1000"/>
            </a:lvl6pPr>
            <a:lvl7pPr indent="0" marL="2743200">
              <a:buNone/>
              <a:defRPr sz="1000"/>
            </a:lvl7pPr>
            <a:lvl8pPr indent="0" marL="3200400">
              <a:buNone/>
              <a:defRPr sz="1000"/>
            </a:lvl8pPr>
            <a:lvl9pPr indent="0" marL="3657600">
              <a:buNone/>
              <a:defRPr sz="1000"/>
            </a:lvl9pPr>
          </a:lstStyle>
          <a:p>
            <a:pPr lvl="0"/>
            <a:r>
              <a:rPr altLang="en-US" lang="zh-CN" smtClean="0"/>
              <a:t>单击此处编辑母版文本样式</a:t>
            </a:r>
          </a:p>
        </p:txBody>
      </p:sp>
      <p:sp>
        <p:nvSpPr>
          <p:cNvPr id="1048630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E335F522-6256-461E-A79F-4037A6D0C8F9}" type="datetimeFigureOut">
              <a:rPr altLang="en-US" lang="zh-CN" smtClean="0"/>
            </a:fld>
            <a:endParaRPr altLang="en-US" lang="zh-CN"/>
          </a:p>
        </p:txBody>
      </p:sp>
      <p:sp>
        <p:nvSpPr>
          <p:cNvPr id="1048631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632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1C1A564D-84E6-4D0E-9D2B-1519760DAFCC}" type="slidenum">
              <a:rPr altLang="en-US" lang="zh-CN" smtClean="0"/>
            </a:fld>
            <a:endParaRPr altLang="en-US" 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x">
  <p:cSld name="标题和竖排文字">
    <p:spTree>
      <p:nvGrpSpPr>
        <p:cNvPr id="3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8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en-US" lang="zh-CN" smtClean="0"/>
              <a:t>单击此处编辑母版标题样式</a:t>
            </a:r>
            <a:endParaRPr dirty="0" lang="en-US"/>
          </a:p>
        </p:txBody>
      </p:sp>
      <p:sp>
        <p:nvSpPr>
          <p:cNvPr id="1048639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p>
            <a:pPr lvl="0"/>
            <a:r>
              <a:rPr altLang="en-US" lang="zh-CN" smtClean="0"/>
              <a:t>单击此处编辑母版文本样式</a:t>
            </a:r>
          </a:p>
          <a:p>
            <a:pPr lvl="1"/>
            <a:r>
              <a:rPr altLang="en-US" lang="zh-CN" smtClean="0"/>
              <a:t>第二级</a:t>
            </a:r>
          </a:p>
          <a:p>
            <a:pPr lvl="2"/>
            <a:r>
              <a:rPr altLang="en-US" lang="zh-CN" smtClean="0"/>
              <a:t>第三级</a:t>
            </a:r>
          </a:p>
          <a:p>
            <a:pPr lvl="3"/>
            <a:r>
              <a:rPr altLang="en-US" lang="zh-CN" smtClean="0"/>
              <a:t>第四级</a:t>
            </a:r>
          </a:p>
          <a:p>
            <a:pPr lvl="4"/>
            <a:r>
              <a:rPr altLang="en-US" lang="zh-CN" smtClean="0"/>
              <a:t>第五级</a:t>
            </a:r>
            <a:endParaRPr dirty="0" lang="en-US"/>
          </a:p>
        </p:txBody>
      </p:sp>
      <p:sp>
        <p:nvSpPr>
          <p:cNvPr id="104864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E335F522-6256-461E-A79F-4037A6D0C8F9}" type="datetimeFigureOut">
              <a:rPr altLang="en-US" lang="zh-CN" smtClean="0"/>
            </a:fld>
            <a:endParaRPr altLang="en-US" lang="zh-CN"/>
          </a:p>
        </p:txBody>
      </p:sp>
      <p:sp>
        <p:nvSpPr>
          <p:cNvPr id="104864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64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1C1A564D-84E6-4D0E-9D2B-1519760DAFCC}" type="slidenum">
              <a:rPr altLang="en-US" lang="zh-CN" smtClean="0"/>
            </a:fld>
            <a:endParaRPr altLang="en-US" 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itleAndTx">
  <p:cSld name="垂直排列标题与 文本">
    <p:spTree>
      <p:nvGrpSpPr>
        <p:cNvPr id="2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9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p>
            <a:r>
              <a:rPr altLang="en-US" lang="zh-CN" smtClean="0"/>
              <a:t>单击此处编辑母版标题样式</a:t>
            </a:r>
            <a:endParaRPr dirty="0" lang="en-US"/>
          </a:p>
        </p:txBody>
      </p:sp>
      <p:sp>
        <p:nvSpPr>
          <p:cNvPr id="1048620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p>
            <a:pPr lvl="0"/>
            <a:r>
              <a:rPr altLang="en-US" lang="zh-CN" smtClean="0"/>
              <a:t>单击此处编辑母版文本样式</a:t>
            </a:r>
          </a:p>
          <a:p>
            <a:pPr lvl="1"/>
            <a:r>
              <a:rPr altLang="en-US" lang="zh-CN" smtClean="0"/>
              <a:t>第二级</a:t>
            </a:r>
          </a:p>
          <a:p>
            <a:pPr lvl="2"/>
            <a:r>
              <a:rPr altLang="en-US" lang="zh-CN" smtClean="0"/>
              <a:t>第三级</a:t>
            </a:r>
          </a:p>
          <a:p>
            <a:pPr lvl="3"/>
            <a:r>
              <a:rPr altLang="en-US" lang="zh-CN" smtClean="0"/>
              <a:t>第四级</a:t>
            </a:r>
          </a:p>
          <a:p>
            <a:pPr lvl="4"/>
            <a:r>
              <a:rPr altLang="en-US" lang="zh-CN" smtClean="0"/>
              <a:t>第五级</a:t>
            </a:r>
            <a:endParaRPr dirty="0" lang="en-US"/>
          </a:p>
        </p:txBody>
      </p:sp>
      <p:sp>
        <p:nvSpPr>
          <p:cNvPr id="104862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E335F522-6256-461E-A79F-4037A6D0C8F9}" type="datetimeFigureOut">
              <a:rPr altLang="en-US" lang="zh-CN" smtClean="0"/>
            </a:fld>
            <a:endParaRPr altLang="en-US" lang="zh-CN"/>
          </a:p>
        </p:txBody>
      </p:sp>
      <p:sp>
        <p:nvSpPr>
          <p:cNvPr id="104862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62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1C1A564D-84E6-4D0E-9D2B-1519760DAFCC}" type="slidenum">
              <a:rPr altLang="en-US" lang="zh-CN" smtClean="0"/>
            </a:fld>
            <a:endParaRPr altLang="en-US" 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/>
        </p:spPr>
        <p:txBody>
          <a:bodyPr anchor="ctr" bIns="45720" lIns="91440" rIns="91440" rtlCol="0" tIns="45720" vert="horz">
            <a:normAutofit/>
          </a:bodyPr>
          <a:p>
            <a:r>
              <a:rPr altLang="en-US" lang="zh-CN" smtClean="0"/>
              <a:t>单击此处编辑母版标题样式</a:t>
            </a:r>
            <a:endParaRPr dirty="0" lang="en-US"/>
          </a:p>
        </p:txBody>
      </p:sp>
      <p:sp>
        <p:nvSpPr>
          <p:cNvPr id="1048577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/>
        </p:spPr>
        <p:txBody>
          <a:bodyPr bIns="45720" lIns="91440" rIns="91440" rtlCol="0" tIns="45720" vert="horz">
            <a:normAutofit/>
          </a:bodyPr>
          <a:p>
            <a:pPr lvl="0"/>
            <a:r>
              <a:rPr altLang="en-US" lang="zh-CN" smtClean="0"/>
              <a:t>单击此处编辑母版文本样式</a:t>
            </a:r>
          </a:p>
          <a:p>
            <a:pPr lvl="1"/>
            <a:r>
              <a:rPr altLang="en-US" lang="zh-CN" smtClean="0"/>
              <a:t>第二级</a:t>
            </a:r>
          </a:p>
          <a:p>
            <a:pPr lvl="2"/>
            <a:r>
              <a:rPr altLang="en-US" lang="zh-CN" smtClean="0"/>
              <a:t>第三级</a:t>
            </a:r>
          </a:p>
          <a:p>
            <a:pPr lvl="3"/>
            <a:r>
              <a:rPr altLang="en-US" lang="zh-CN" smtClean="0"/>
              <a:t>第四级</a:t>
            </a:r>
          </a:p>
          <a:p>
            <a:pPr lvl="4"/>
            <a:r>
              <a:rPr altLang="en-US" lang="zh-CN" smtClean="0"/>
              <a:t>第五级</a:t>
            </a:r>
            <a:endParaRPr dirty="0" lang="en-US"/>
          </a:p>
        </p:txBody>
      </p:sp>
      <p:sp>
        <p:nvSpPr>
          <p:cNvPr id="1048578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/>
        </p:spPr>
        <p:txBody>
          <a:bodyPr anchor="ctr" bIns="45720" lIns="91440" rIns="91440" rtlCol="0" tIns="45720" vert="horz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35F522-6256-461E-A79F-4037A6D0C8F9}" type="datetimeFigureOut">
              <a:rPr altLang="en-US" lang="zh-CN" smtClean="0"/>
            </a:fld>
            <a:endParaRPr altLang="en-US" lang="zh-CN"/>
          </a:p>
        </p:txBody>
      </p:sp>
      <p:sp>
        <p:nvSpPr>
          <p:cNvPr id="104857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/>
        </p:spPr>
        <p:txBody>
          <a:bodyPr anchor="ctr" bIns="45720" lIns="91440" rIns="91440" rtlCol="0" tIns="45720" vert="horz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altLang="en-US" lang="zh-CN"/>
          </a:p>
        </p:txBody>
      </p:sp>
      <p:sp>
        <p:nvSpPr>
          <p:cNvPr id="104858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/>
        </p:spPr>
        <p:txBody>
          <a:bodyPr anchor="ctr" bIns="45720" lIns="91440" rIns="91440" rtlCol="0" tIns="45720" vert="horz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1A564D-84E6-4D0E-9D2B-1519760DAFCC}" type="slidenum">
              <a:rPr altLang="en-US" lang="zh-CN" smtClean="0"/>
            </a:fld>
            <a:endParaRPr altLang="en-US" lang="zh-CN"/>
          </a:p>
        </p:txBody>
      </p:sp>
    </p:spTree>
  </p:cSld>
  <p:clrMap accent1="accent1" accent2="accent2" accent3="accent3" accent4="accent4" accent5="accent5" accent6="accent6" bg1="lt1" bg2="lt2" tx1="dk1" tx2="dk2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eaLnBrk="1" hangingPunct="1" latinLnBrk="0" rtl="0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algn="l" defTabSz="914400" eaLnBrk="1" hangingPunct="1" indent="-228600" latinLnBrk="0" marL="228600" rtl="0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algn="l" defTabSz="914400" eaLnBrk="1" hangingPunct="1" indent="-228600" latinLnBrk="0" marL="6858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algn="l" defTabSz="914400" eaLnBrk="1" hangingPunct="1" indent="-228600" latinLnBrk="0" marL="11430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algn="l" defTabSz="914400" eaLnBrk="1" hangingPunct="1" indent="-228600" latinLnBrk="0" marL="16002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algn="l" defTabSz="914400" eaLnBrk="1" hangingPunct="1" indent="-228600" latinLnBrk="0" marL="20574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algn="l" defTabSz="914400" eaLnBrk="1" hangingPunct="1" indent="-228600" latinLnBrk="0" marL="25146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algn="l" defTabSz="914400" eaLnBrk="1" hangingPunct="1" indent="-228600" latinLnBrk="0" marL="29718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algn="l" defTabSz="914400" eaLnBrk="1" hangingPunct="1" indent="-228600" latinLnBrk="0" marL="34290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algn="l" defTabSz="914400" eaLnBrk="1" hangingPunct="1" indent="-228600" latinLnBrk="0" marL="38862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algn="l" defTabSz="914400" eaLnBrk="1" hangingPunct="1" latinLnBrk="0" marL="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algn="l" defTabSz="914400" eaLnBrk="1" hangingPunct="1" latinLnBrk="0" marL="4572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algn="l" defTabSz="914400" eaLnBrk="1" hangingPunct="1" latinLnBrk="0" marL="9144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algn="l" defTabSz="914400" eaLnBrk="1" hangingPunct="1" latinLnBrk="0" marL="13716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algn="l" defTabSz="914400" eaLnBrk="1" hangingPunct="1" latinLnBrk="0" marL="18288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algn="l" defTabSz="914400" eaLnBrk="1" hangingPunct="1" latinLnBrk="0" marL="22860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algn="l" defTabSz="914400" eaLnBrk="1" hangingPunct="1" latinLnBrk="0" marL="27432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algn="l" defTabSz="914400" eaLnBrk="1" hangingPunct="1" latinLnBrk="0" marL="32004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algn="l" defTabSz="914400" eaLnBrk="1" hangingPunct="1" latinLnBrk="0" marL="36576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Layout" Target="../slideLayouts/slideLayout1.xml"/></Relationships>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image" Target="../media/image2.jpeg"/><Relationship Id="rId2" Type="http://schemas.openxmlformats.org/officeDocument/2006/relationships/slideLayout" Target="../slideLayouts/slideLayout2.xml"/></Relationships>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image" Target="../media/image3.jpeg"/><Relationship Id="rId2" Type="http://schemas.openxmlformats.org/officeDocument/2006/relationships/slideLayout" Target="../slideLayouts/slideLayout2.xml"/></Relationships>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image" Target="../media/image4.jpeg"/><Relationship Id="rId2" Type="http://schemas.openxmlformats.org/officeDocument/2006/relationships/slideLayout" Target="../slideLayouts/slideLayout2.xml"/></Relationships>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image" Target="../media/image5.jpeg"/><Relationship Id="rId2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5" name=""/>
          <p:cNvPicPr>
            <a:picLocks/>
          </p:cNvPicPr>
          <p:nvPr/>
        </p:nvPicPr>
        <p:blipFill>
          <a:blip xmlns:r="http://schemas.openxmlformats.org/officeDocument/2006/relationships" r:embed="rId1"/>
          <a:srcRect t="14701" b="14701"/>
          <a:stretch>
            <a:fillRect/>
          </a:stretch>
        </p:blipFill>
        <p:spPr>
          <a:xfrm rot="0">
            <a:off x="-288944" y="-191045"/>
            <a:ext cx="9721889" cy="6858000"/>
          </a:xfrm>
          <a:prstGeom prst="rect"/>
        </p:spPr>
      </p:pic>
      <p:sp>
        <p:nvSpPr>
          <p:cNvPr id="1048599" name="标题 1"/>
          <p:cNvSpPr>
            <a:spLocks noGrp="1"/>
          </p:cNvSpPr>
          <p:nvPr>
            <p:ph type="ctrTitle"/>
          </p:nvPr>
        </p:nvSpPr>
        <p:spPr>
          <a:xfrm>
            <a:off x="830504" y="0"/>
            <a:ext cx="7772400" cy="2387600"/>
          </a:xfrm>
        </p:spPr>
        <p:txBody>
          <a:bodyPr/>
          <a:p>
            <a:r>
              <a:rPr altLang="en-US" b="0" sz="9600" lang="zh-CN">
                <a:solidFill>
                  <a:srgbClr val="808080"/>
                </a:solidFill>
                <a:latin typeface="Noto Naskh Arabic UI"/>
                <a:ea typeface="Noto Naskh Arabic UI"/>
                <a:cs typeface="Noto Naskh Arabic UI"/>
              </a:rPr>
              <a:t>伯牙绝弦</a:t>
            </a:r>
            <a:endParaRPr altLang="en-US" b="0" sz="9600" lang="zh-CN">
              <a:solidFill>
                <a:srgbClr val="808080"/>
              </a:solidFill>
              <a:latin typeface="Noto Naskh Arabic UI"/>
              <a:ea typeface="Noto Naskh Arabic UI"/>
              <a:cs typeface="Noto Naskh Arabic UI"/>
            </a:endParaRPr>
          </a:p>
        </p:txBody>
      </p:sp>
      <p:sp>
        <p:nvSpPr>
          <p:cNvPr id="1048600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p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en-US" b="0" sz="4000" lang="zh-CN">
                <a:solidFill>
                  <a:srgbClr val="000000"/>
                </a:solidFill>
              </a:rPr>
              <a:t>曹</a:t>
            </a:r>
            <a:endParaRPr altLang="en-US" b="0" sz="4000" lang="zh-CN">
              <a:solidFill>
                <a:srgbClr val="000000"/>
              </a:solidFill>
            </a:endParaRPr>
          </a:p>
          <a:p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en-US" b="0" sz="4000" lang="zh-CN">
                <a:solidFill>
                  <a:srgbClr val="000000"/>
                </a:solidFill>
              </a:rPr>
              <a:t>喆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endParaRPr altLang="en-US" b="0" sz="4000" lang="zh-CN">
              <a:solidFill>
                <a:srgbClr val="000000"/>
              </a:solidFill>
            </a:endParaRPr>
          </a:p>
          <a:p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endParaRPr altLang="en-US" b="0" sz="4000" lang="zh-CN">
              <a:solidFill>
                <a:srgbClr val="000000"/>
              </a:solidFill>
            </a:endParaRPr>
          </a:p>
          <a:p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en-US" b="0" sz="4000" lang="zh-CN">
                <a:solidFill>
                  <a:srgbClr val="000000"/>
                </a:solidFill>
              </a:rPr>
              <a:t>汉语</a:t>
            </a:r>
            <a:r>
              <a:rPr altLang="zh-CN" b="0" sz="4000" lang="en-US">
                <a:solidFill>
                  <a:srgbClr val="000000"/>
                </a:solidFill>
              </a:rPr>
              <a:t>1</a:t>
            </a:r>
            <a:r>
              <a:rPr altLang="zh-CN" b="0" sz="4000" lang="en-US">
                <a:solidFill>
                  <a:srgbClr val="000000"/>
                </a:solidFill>
              </a:rPr>
              <a:t>5</a:t>
            </a:r>
            <a:r>
              <a:rPr altLang="zh-CN" b="0" sz="4000" lang="en-US">
                <a:solidFill>
                  <a:srgbClr val="000000"/>
                </a:solidFill>
              </a:rPr>
              <a:t>2</a:t>
            </a:r>
            <a:r>
              <a:rPr altLang="zh-CN" b="0" sz="4000" lang="en-US">
                <a:solidFill>
                  <a:srgbClr val="000000"/>
                </a:solidFill>
              </a:rPr>
              <a:t>1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1</a:t>
            </a:r>
            <a:r>
              <a:rPr altLang="zh-CN" b="0" sz="4000" lang="en-US">
                <a:solidFill>
                  <a:srgbClr val="000000"/>
                </a:solidFill>
              </a:rPr>
              <a:t>5</a:t>
            </a:r>
            <a:r>
              <a:rPr altLang="zh-CN" b="0" sz="4000" lang="en-US">
                <a:solidFill>
                  <a:srgbClr val="000000"/>
                </a:solidFill>
              </a:rPr>
              <a:t>0</a:t>
            </a:r>
            <a:r>
              <a:rPr altLang="zh-CN" b="0" sz="4000" lang="en-US">
                <a:solidFill>
                  <a:srgbClr val="000000"/>
                </a:solidFill>
              </a:rPr>
              <a:t>1</a:t>
            </a:r>
            <a:r>
              <a:rPr altLang="zh-CN" b="0" sz="4000" lang="en-US">
                <a:solidFill>
                  <a:srgbClr val="000000"/>
                </a:solidFill>
              </a:rPr>
              <a:t>5</a:t>
            </a:r>
            <a:r>
              <a:rPr altLang="zh-CN" b="0" sz="4000" lang="en-US">
                <a:solidFill>
                  <a:srgbClr val="000000"/>
                </a:solidFill>
              </a:rPr>
              <a:t>1</a:t>
            </a:r>
            <a:r>
              <a:rPr altLang="zh-CN" b="0" sz="4000" lang="en-US">
                <a:solidFill>
                  <a:srgbClr val="000000"/>
                </a:solidFill>
              </a:rPr>
              <a:t>2</a:t>
            </a:r>
            <a:r>
              <a:rPr altLang="zh-CN" b="0" sz="4000" lang="en-US">
                <a:solidFill>
                  <a:srgbClr val="000000"/>
                </a:solidFill>
              </a:rPr>
              <a:t>6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endParaRPr altLang="en-US" b="0" sz="4000" lang="zh-CN">
              <a:solidFill>
                <a:srgbClr val="000000"/>
              </a:solidFill>
            </a:endParaRPr>
          </a:p>
          <a:p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r>
              <a:rPr altLang="zh-CN" b="0" sz="4000" lang="en-US">
                <a:solidFill>
                  <a:srgbClr val="000000"/>
                </a:solidFill>
              </a:rPr>
              <a:t> </a:t>
            </a:r>
            <a:endParaRPr altLang="en-US" b="0" sz="4000" lang="zh-CN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>
    <p:cut thruBlk="0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4" name=""/>
          <p:cNvPicPr>
            <a:picLocks/>
          </p:cNvPicPr>
          <p:nvPr/>
        </p:nvPicPr>
        <p:blipFill>
          <a:blip xmlns:r="http://schemas.openxmlformats.org/officeDocument/2006/relationships" r:embed="rId1"/>
          <a:srcRect l="16698" r="16698"/>
          <a:stretch>
            <a:fillRect/>
          </a:stretch>
        </p:blipFill>
        <p:spPr>
          <a:xfrm rot="0">
            <a:off x="39251" y="0"/>
            <a:ext cx="9104748" cy="6858000"/>
          </a:xfrm>
          <a:prstGeom prst="rect"/>
        </p:spPr>
      </p:pic>
      <p:sp>
        <p:nvSpPr>
          <p:cNvPr id="1048592" name=""/>
          <p:cNvSpPr>
            <a:spLocks noGrp="1"/>
          </p:cNvSpPr>
          <p:nvPr>
            <p:ph type="title"/>
          </p:nvPr>
        </p:nvSpPr>
        <p:spPr>
          <a:xfrm>
            <a:off x="628650" y="-234058"/>
            <a:ext cx="7886700" cy="1325563"/>
          </a:xfrm>
        </p:spPr>
        <p:txBody>
          <a:bodyPr/>
          <a:p>
            <a:r>
              <a:rPr lang="zh-CN">
                <a:solidFill>
                  <a:srgbClr val="FF0000"/>
                </a:solidFill>
              </a:rPr>
              <a:t>反复</a:t>
            </a:r>
            <a:r>
              <a:rPr lang="zh-CN">
                <a:solidFill>
                  <a:srgbClr val="FF0000"/>
                </a:solidFill>
              </a:rPr>
              <a:t>朗读</a:t>
            </a:r>
            <a:r>
              <a:rPr lang="zh-CN">
                <a:solidFill>
                  <a:srgbClr val="FF0000"/>
                </a:solidFill>
              </a:rPr>
              <a:t>，</a:t>
            </a:r>
            <a:r>
              <a:rPr lang="zh-CN">
                <a:solidFill>
                  <a:srgbClr val="FF0000"/>
                </a:solidFill>
              </a:rPr>
              <a:t>思考</a:t>
            </a:r>
            <a:r>
              <a:rPr lang="zh-CN">
                <a:solidFill>
                  <a:srgbClr val="FF0000"/>
                </a:solidFill>
              </a:rPr>
              <a:t>问题</a:t>
            </a:r>
            <a:r>
              <a:rPr altLang="zh-CN" lang="en-US">
                <a:solidFill>
                  <a:srgbClr val="FF0000"/>
                </a:solidFill>
              </a:rPr>
              <a:t>:</a:t>
            </a:r>
            <a:endParaRPr lang="zh-CN">
              <a:solidFill>
                <a:srgbClr val="FF0000"/>
              </a:solidFill>
            </a:endParaRPr>
          </a:p>
        </p:txBody>
      </p:sp>
      <p:sp>
        <p:nvSpPr>
          <p:cNvPr id="1048593" name=""/>
          <p:cNvSpPr>
            <a:spLocks noGrp="1"/>
          </p:cNvSpPr>
          <p:nvPr>
            <p:ph idx="1"/>
          </p:nvPr>
        </p:nvSpPr>
        <p:spPr>
          <a:xfrm>
            <a:off x="333949" y="713822"/>
            <a:ext cx="7886700" cy="4351338"/>
          </a:xfrm>
        </p:spPr>
        <p:txBody>
          <a:bodyPr/>
          <a:p>
            <a:r>
              <a:rPr b="0" sz="3600" lang="zh-CN">
                <a:solidFill>
                  <a:srgbClr val="FF0000"/>
                </a:solidFill>
              </a:rPr>
              <a:t>文中</a:t>
            </a:r>
            <a:r>
              <a:rPr b="0" sz="3600" lang="zh-CN">
                <a:solidFill>
                  <a:srgbClr val="FF0000"/>
                </a:solidFill>
              </a:rPr>
              <a:t>那些</a:t>
            </a:r>
            <a:r>
              <a:rPr b="0" sz="3600" lang="zh-CN">
                <a:solidFill>
                  <a:srgbClr val="FF0000"/>
                </a:solidFill>
              </a:rPr>
              <a:t>地方</a:t>
            </a:r>
            <a:r>
              <a:rPr b="0" sz="3600" lang="zh-CN">
                <a:solidFill>
                  <a:srgbClr val="FF0000"/>
                </a:solidFill>
              </a:rPr>
              <a:t>可以</a:t>
            </a:r>
            <a:r>
              <a:rPr b="0" sz="3600" lang="zh-CN">
                <a:solidFill>
                  <a:srgbClr val="FF0000"/>
                </a:solidFill>
              </a:rPr>
              <a:t>体现</a:t>
            </a:r>
            <a:r>
              <a:rPr altLang="zh-CN" b="0" sz="3600" lang="zh-CN">
                <a:solidFill>
                  <a:srgbClr val="FF0000"/>
                </a:solidFill>
              </a:rPr>
              <a:t>钟子期</a:t>
            </a:r>
            <a:r>
              <a:rPr altLang="zh-CN" b="0" sz="3600" lang="zh-CN">
                <a:solidFill>
                  <a:srgbClr val="FF0000"/>
                </a:solidFill>
              </a:rPr>
              <a:t>是</a:t>
            </a:r>
            <a:r>
              <a:rPr altLang="zh-CN" b="0" sz="3600" lang="zh-CN">
                <a:solidFill>
                  <a:srgbClr val="FF0000"/>
                </a:solidFill>
              </a:rPr>
              <a:t>伯牙</a:t>
            </a:r>
            <a:r>
              <a:rPr altLang="zh-CN" b="0" sz="3600" lang="zh-CN">
                <a:solidFill>
                  <a:srgbClr val="FF0000"/>
                </a:solidFill>
              </a:rPr>
              <a:t>的</a:t>
            </a:r>
            <a:r>
              <a:rPr altLang="zh-CN" b="0" sz="3600" lang="zh-CN">
                <a:solidFill>
                  <a:srgbClr val="FF0000"/>
                </a:solidFill>
              </a:rPr>
              <a:t>知音</a:t>
            </a:r>
            <a:r>
              <a:rPr altLang="zh-CN" b="0" sz="3600" lang="zh-CN">
                <a:solidFill>
                  <a:srgbClr val="FF0000"/>
                </a:solidFill>
              </a:rPr>
              <a:t>？</a:t>
            </a:r>
            <a:endParaRPr b="0" sz="3600" lang="zh-CN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p14="http://schemas.microsoft.com/office/powerpoint/2010/main" spd="slow" p14:dur="1250">
        <p14:flip dir="l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0" name="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/>
          </a:p>
        </p:txBody>
      </p:sp>
      <p:sp>
        <p:nvSpPr>
          <p:cNvPr id="1048591" name=""/>
          <p:cNvSpPr>
            <a:spLocks noGrp="1"/>
          </p:cNvSpPr>
          <p:nvPr>
            <p:ph idx="1"/>
          </p:nvPr>
        </p:nvSpPr>
        <p:spPr/>
        <p:txBody>
          <a:bodyPr/>
          <a:p>
            <a:endParaRPr lang="zh-CN"/>
          </a:p>
        </p:txBody>
      </p:sp>
      <p:pic>
        <p:nvPicPr>
          <p:cNvPr id="2097153" name=""/>
          <p:cNvPicPr>
            <a:picLocks/>
          </p:cNvPicPr>
          <p:nvPr/>
        </p:nvPicPr>
        <p:blipFill>
          <a:blip xmlns:r="http://schemas.openxmlformats.org/officeDocument/2006/relationships" r:embed="rId1"/>
          <a:srcRect t="19" b="19"/>
          <a:stretch>
            <a:fillRect/>
          </a:stretch>
        </p:blipFill>
        <p:spPr>
          <a:xfrm rot="0">
            <a:off x="70960" y="0"/>
            <a:ext cx="9002079" cy="6858000"/>
          </a:xfrm>
          <a:prstGeom prst="rect"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p14="http://schemas.microsoft.com/office/powerpoint/2010/main" spd="slow" p14:dur="1400">
        <p14:doors dir="vert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8" name="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/>
          </a:p>
        </p:txBody>
      </p:sp>
      <p:sp>
        <p:nvSpPr>
          <p:cNvPr id="1048589" name=""/>
          <p:cNvSpPr>
            <a:spLocks noGrp="1"/>
          </p:cNvSpPr>
          <p:nvPr>
            <p:ph idx="1"/>
          </p:nvPr>
        </p:nvSpPr>
        <p:spPr/>
        <p:txBody>
          <a:bodyPr/>
          <a:p>
            <a:endParaRPr lang="zh-CN"/>
          </a:p>
        </p:txBody>
      </p:sp>
      <p:pic>
        <p:nvPicPr>
          <p:cNvPr id="2097152" name=""/>
          <p:cNvPicPr>
            <a:picLocks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 rot="0">
            <a:off x="49144" y="0"/>
            <a:ext cx="9045711" cy="6858000"/>
          </a:xfrm>
          <a:prstGeom prst="rect"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p14="http://schemas.microsoft.com/office/powerpoint/2010/main" spd="slow" p14:dur="1400">
        <p14:doors dir="vert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6" name=""/>
          <p:cNvPicPr>
            <a:picLocks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 rot="185181">
            <a:off x="176481" y="-349978"/>
            <a:ext cx="8700780" cy="6790104"/>
          </a:xfrm>
          <a:prstGeom prst="rect"/>
        </p:spPr>
      </p:pic>
      <p:sp>
        <p:nvSpPr>
          <p:cNvPr id="1048586" name="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/>
          </a:p>
        </p:txBody>
      </p:sp>
      <p:sp>
        <p:nvSpPr>
          <p:cNvPr id="1048587" name=""/>
          <p:cNvSpPr>
            <a:spLocks noGrp="1"/>
          </p:cNvSpPr>
          <p:nvPr>
            <p:ph idx="1"/>
          </p:nvPr>
        </p:nvSpPr>
        <p:spPr>
          <a:xfrm>
            <a:off x="628650" y="1855683"/>
            <a:ext cx="7886700" cy="4351338"/>
          </a:xfrm>
        </p:spPr>
        <p:txBody>
          <a:bodyPr anchor="ctr" anchorCtr="1"/>
          <a:p>
            <a:pPr indent="0" marL="0">
              <a:buNone/>
            </a:pPr>
            <a:r>
              <a:rPr altLang="zh-CN" sz="6000" lang="en-US">
                <a:solidFill>
                  <a:srgbClr val="800000"/>
                </a:solidFill>
              </a:rPr>
              <a:t> </a:t>
            </a:r>
            <a:r>
              <a:rPr altLang="zh-CN" sz="6000" lang="en-US">
                <a:solidFill>
                  <a:srgbClr val="800000"/>
                </a:solidFill>
              </a:rPr>
              <a:t> </a:t>
            </a:r>
            <a:r>
              <a:rPr altLang="zh-CN" sz="6000" lang="en-US">
                <a:solidFill>
                  <a:srgbClr val="800000"/>
                </a:solidFill>
              </a:rPr>
              <a:t> </a:t>
            </a:r>
            <a:r>
              <a:rPr altLang="zh-CN" sz="6000" lang="en-US">
                <a:solidFill>
                  <a:srgbClr val="800000"/>
                </a:solidFill>
              </a:rPr>
              <a:t> </a:t>
            </a:r>
            <a:r>
              <a:rPr altLang="zh-CN" sz="6000" lang="en-US">
                <a:solidFill>
                  <a:srgbClr val="800000"/>
                </a:solidFill>
              </a:rPr>
              <a:t> </a:t>
            </a:r>
            <a:r>
              <a:rPr altLang="zh-CN" sz="6000" lang="zh-CN">
                <a:solidFill>
                  <a:srgbClr val="800000"/>
                </a:solidFill>
              </a:rPr>
              <a:t>谢谢</a:t>
            </a:r>
            <a:r>
              <a:rPr altLang="zh-CN" sz="6000" lang="zh-CN">
                <a:solidFill>
                  <a:srgbClr val="800000"/>
                </a:solidFill>
              </a:rPr>
              <a:t>观赏</a:t>
            </a:r>
            <a:endParaRPr sz="6000" lang="zh-CN">
              <a:solidFill>
                <a:srgbClr val="800000"/>
              </a:solidFill>
            </a:endParaRPr>
          </a:p>
          <a:p>
            <a:pPr indent="0" marL="0">
              <a:buNone/>
            </a:pPr>
            <a:r>
              <a:rPr altLang="zh-CN" sz="6000" lang="en-US">
                <a:solidFill>
                  <a:srgbClr val="800000"/>
                </a:solidFill>
              </a:rPr>
              <a:t> </a:t>
            </a:r>
            <a:r>
              <a:rPr altLang="zh-CN" sz="6000" lang="en-US">
                <a:solidFill>
                  <a:srgbClr val="800000"/>
                </a:solidFill>
              </a:rPr>
              <a:t> </a:t>
            </a:r>
            <a:r>
              <a:rPr altLang="zh-CN" sz="6000" lang="en-US">
                <a:solidFill>
                  <a:srgbClr val="800000"/>
                </a:solidFill>
              </a:rPr>
              <a:t> </a:t>
            </a:r>
            <a:r>
              <a:rPr altLang="zh-CN" sz="6000" lang="en-US">
                <a:solidFill>
                  <a:srgbClr val="800000"/>
                </a:solidFill>
              </a:rPr>
              <a:t> </a:t>
            </a:r>
            <a:r>
              <a:rPr altLang="zh-CN" sz="6000" lang="en-US">
                <a:solidFill>
                  <a:srgbClr val="800000"/>
                </a:solidFill>
              </a:rPr>
              <a:t> </a:t>
            </a:r>
            <a:r>
              <a:rPr altLang="zh-CN" sz="6000" lang="en-US">
                <a:solidFill>
                  <a:srgbClr val="800000"/>
                </a:solidFill>
              </a:rPr>
              <a:t> </a:t>
            </a:r>
            <a:r>
              <a:rPr altLang="zh-CN" sz="6000" lang="en-US">
                <a:solidFill>
                  <a:srgbClr val="800000"/>
                </a:solidFill>
              </a:rPr>
              <a:t> </a:t>
            </a:r>
            <a:r>
              <a:rPr altLang="zh-CN" sz="6000" lang="en-US">
                <a:solidFill>
                  <a:srgbClr val="800000"/>
                </a:solidFill>
              </a:rPr>
              <a:t> </a:t>
            </a:r>
            <a:r>
              <a:rPr altLang="zh-CN" sz="6000" lang="en-US">
                <a:solidFill>
                  <a:srgbClr val="800000"/>
                </a:solidFill>
              </a:rPr>
              <a:t> </a:t>
            </a:r>
            <a:r>
              <a:rPr sz="6000" lang="zh-CN">
                <a:solidFill>
                  <a:srgbClr val="800000"/>
                </a:solidFill>
              </a:rPr>
              <a:t>再见</a:t>
            </a:r>
            <a:r>
              <a:rPr sz="6000" lang="zh-CN">
                <a:solidFill>
                  <a:srgbClr val="800000"/>
                </a:solidFill>
              </a:rPr>
              <a:t>！</a:t>
            </a:r>
            <a:endParaRPr sz="6000" lang="zh-CN">
              <a:solidFill>
                <a:srgbClr val="8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p14="http://schemas.microsoft.com/office/powerpoint/2010/main" spd="slow" p14:dur="1000">
        <p14:flash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主题">
  <a:themeElements>
    <a:clrScheme name="Office 主题">
      <a:dk1>
        <a:sysClr lastClr="000000" val="windowText"/>
      </a:dk1>
      <a:lt1>
        <a:sysClr lastClr="FFFFFF" val="window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algn="ctr" blurRad="57150" dir="5400000" dist="19050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theme/theme2.xml><?xml version="1.0" encoding="utf-8"?>
<a:theme xmlns:a="http://schemas.openxmlformats.org/drawingml/2006/main" name="Office 主题">
  <a:themeElements>
    <a:clrScheme name="Office">
      <a:dk1>
        <a:sysClr lastClr="000000" val="windowText"/>
      </a:dk1>
      <a:lt1>
        <a:sysClr lastClr="FFFFFF" val="window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algn="ctr" blurRad="57150" dir="5400000" dist="19050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Properties xmlns="http://schemas.openxmlformats.org/officeDocument/2006/extended-properties">
  <Application>WPS Office</Application>
  <ScaleCrop>0</ScaleCrop>
  <LinksUpToDate>0</LinksUpToDate>
  <AppVersion>15.0000</AppVersion>
</Properties>
</file>

<file path=docProps/core.xml><?xml version="1.0" encoding="utf-8"?>
<cp:coreProperties xmlns:cp="http://schemas.openxmlformats.org/package/2006/metadata/core-properties" xmlns:dcterms="http://purl.org/dc/terms/" xmlns:xsi="http://www.w3.org/2001/XMLSchema-instance">
  <dcterms:created xsi:type="dcterms:W3CDTF">2015-05-09T01:24:01Z</dcterms:created>
  <dcterms:modified xsi:type="dcterms:W3CDTF">2016-06-22T09:34:14Z</dcterms:modified>
</cp:coreProperties>
</file>