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2023/4/20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325501" y="476672"/>
            <a:ext cx="249299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说教材</a:t>
            </a:r>
            <a:endParaRPr lang="zh-CN" altLang="en-US" sz="6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" y="1412776"/>
            <a:ext cx="47160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1.</a:t>
            </a:r>
            <a:r>
              <a:rPr lang="zh-CN" alt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教材的内容和地位</a:t>
            </a:r>
            <a:endParaRPr lang="zh-CN" altLang="en-U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592" y="216769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本节内容在全书及章节的作用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539552" y="2852936"/>
            <a:ext cx="21643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2.</a:t>
            </a:r>
            <a:r>
              <a:rPr lang="zh-CN" alt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教学目标</a:t>
            </a:r>
            <a:endParaRPr lang="zh-CN" altLang="en-U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3608" y="3645024"/>
            <a:ext cx="29523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知识与技能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过程与方法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情感态度与价值观</a:t>
            </a:r>
            <a:endParaRPr lang="zh-CN" altLang="en-US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06" y="1772816"/>
            <a:ext cx="2581275" cy="349567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92995"/>
            <a:ext cx="1512168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9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17157" y="620688"/>
            <a:ext cx="249299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讲教法</a:t>
            </a:r>
            <a:endParaRPr lang="zh-CN" altLang="en-US" sz="6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5178251" cy="417646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55" y="1616317"/>
            <a:ext cx="3047326" cy="203313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727" y="3861048"/>
            <a:ext cx="3066554" cy="203619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004" y="108979"/>
            <a:ext cx="1507338" cy="150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8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63888" y="548680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说过程</a:t>
            </a:r>
            <a:endParaRPr lang="zh-CN" altLang="en-U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816"/>
            <a:ext cx="9144000" cy="391477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65478"/>
            <a:ext cx="1507338" cy="150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0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64</TotalTime>
  <Words>36</Words>
  <Application>Microsoft Office PowerPoint</Application>
  <PresentationFormat>全屏显示(4:3)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龙腾四海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Acer</cp:lastModifiedBy>
  <cp:revision>7</cp:revision>
  <dcterms:created xsi:type="dcterms:W3CDTF">2023-04-20T02:09:00Z</dcterms:created>
  <dcterms:modified xsi:type="dcterms:W3CDTF">2023-04-20T03:28:01Z</dcterms:modified>
</cp:coreProperties>
</file>