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78" r:id="rId4"/>
    <p:sldId id="259" r:id="rId5"/>
    <p:sldId id="260" r:id="rId6"/>
    <p:sldId id="261" r:id="rId7"/>
    <p:sldId id="264" r:id="rId8"/>
    <p:sldId id="262" r:id="rId9"/>
    <p:sldId id="265" r:id="rId10"/>
    <p:sldId id="266" r:id="rId11"/>
    <p:sldId id="267" r:id="rId12"/>
    <p:sldId id="272" r:id="rId13"/>
    <p:sldId id="268" r:id="rId14"/>
    <p:sldId id="271" r:id="rId15"/>
    <p:sldId id="269" r:id="rId16"/>
    <p:sldId id="270" r:id="rId17"/>
    <p:sldId id="263" r:id="rId18"/>
    <p:sldId id="274" r:id="rId19"/>
    <p:sldId id="275" r:id="rId20"/>
    <p:sldId id="273" r:id="rId21"/>
    <p:sldId id="281" r:id="rId22"/>
    <p:sldId id="276" r:id="rId23"/>
    <p:sldId id="277" r:id="rId24"/>
    <p:sldId id="280" r:id="rId25"/>
    <p:sldId id="279"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128" autoAdjust="0"/>
  </p:normalViewPr>
  <p:slideViewPr>
    <p:cSldViewPr>
      <p:cViewPr varScale="1">
        <p:scale>
          <a:sx n="90" d="100"/>
          <a:sy n="90" d="100"/>
        </p:scale>
        <p:origin x="-816"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 Id="rId4" Type="http://schemas.openxmlformats.org/officeDocument/2006/relationships/image" Target="../media/image10.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 Id="rId4" Type="http://schemas.openxmlformats.org/officeDocument/2006/relationships/image" Target="../media/image10.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6293FB-BF16-4B2A-A1BC-ACE49DA70237}" type="doc">
      <dgm:prSet loTypeId="urn:microsoft.com/office/officeart/2005/8/layout/gear1" loCatId="cycle" qsTypeId="urn:microsoft.com/office/officeart/2005/8/quickstyle/simple5" qsCatId="simple" csTypeId="urn:microsoft.com/office/officeart/2005/8/colors/colorful5" csCatId="colorful" phldr="1"/>
      <dgm:spPr/>
      <dgm:t>
        <a:bodyPr/>
        <a:lstStyle/>
        <a:p>
          <a:endParaRPr lang="zh-CN" altLang="en-US"/>
        </a:p>
      </dgm:t>
    </dgm:pt>
    <dgm:pt modelId="{C2AB69C9-5FD4-4E58-A2BF-472F3C4590EA}">
      <dgm:prSet phldrT="[文本]"/>
      <dgm:spPr/>
      <dgm:t>
        <a:bodyPr/>
        <a:lstStyle/>
        <a:p>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开放课程：开放教与学的过程</a:t>
          </a:r>
          <a:endPar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5A2DAA01-E9EA-41DE-B485-B89DC226DD47}" type="parTrans" cxnId="{278A571A-47A2-44C8-AB84-CCEB502F847B}">
      <dgm:prSet/>
      <dgm:spPr/>
      <dgm:t>
        <a:bodyPr/>
        <a:lstStyle/>
        <a:p>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0F3C24E-5B69-4774-ABB6-CB4A95A1788B}" type="sibTrans" cxnId="{278A571A-47A2-44C8-AB84-CCEB502F847B}">
      <dgm:prSet/>
      <dgm:spPr/>
      <dgm:t>
        <a:bodyPr/>
        <a:lstStyle/>
        <a:p>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E2272AA1-9299-4FEE-ACFD-D7BBE2D36471}">
      <dgm:prSet phldrT="[文本]"/>
      <dgm:spPr/>
      <dgm:t>
        <a:bodyPr/>
        <a:lstStyle/>
        <a:p>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开放教育资源</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FAFD600E-EB2F-4235-B5D6-943FB38F6D0E}" type="parTrans" cxnId="{E4AF828F-21CA-4F7E-B789-A0E6D52C6DCE}">
      <dgm:prSet/>
      <dgm:spPr/>
      <dgm:t>
        <a:bodyPr/>
        <a:lstStyle/>
        <a:p>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F7BD3488-BD28-4238-BF82-3F5F2D23F401}" type="sibTrans" cxnId="{E4AF828F-21CA-4F7E-B789-A0E6D52C6DCE}">
      <dgm:prSet/>
      <dgm:spPr/>
      <dgm:t>
        <a:bodyPr/>
        <a:lstStyle/>
        <a:p>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E82711EE-68FA-48E8-ADA3-F6B59FDBE094}">
      <dgm:prSet phldrT="[文本]" custT="1"/>
      <dgm:spPr/>
      <dgm:t>
        <a:bodyPr/>
        <a:lstStyle/>
        <a:p>
          <a:r>
            <a:rPr lang="zh-CN" altLang="en-US" sz="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远程开放教育：</a:t>
          </a:r>
          <a:r>
            <a:rPr lang="zh-CN" altLang="en-US" sz="800" b="1" i="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学习者开放</a:t>
          </a:r>
          <a:r>
            <a:rPr lang="en-US" altLang="zh-CN" sz="800" b="1" i="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800" b="1" i="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学习地点开放</a:t>
          </a:r>
          <a:r>
            <a:rPr lang="en-US" altLang="zh-CN" sz="800" b="1" i="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800" b="1" i="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学习方法开放、观念开放</a:t>
          </a:r>
          <a:endParaRPr lang="zh-CN" altLang="en-US" sz="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C8575F2-84DD-4659-AE7B-8F417718FC17}" type="parTrans" cxnId="{62B4BCD4-1F0E-41DB-B4BD-052A8F32AC46}">
      <dgm:prSet/>
      <dgm:spPr/>
      <dgm:t>
        <a:bodyPr/>
        <a:lstStyle/>
        <a:p>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87CB289B-BCCA-4767-A4D4-EEB2B0164B4D}" type="sibTrans" cxnId="{62B4BCD4-1F0E-41DB-B4BD-052A8F32AC46}">
      <dgm:prSet/>
      <dgm:spPr/>
      <dgm:t>
        <a:bodyPr/>
        <a:lstStyle/>
        <a:p>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789A7FE3-6A72-42AC-B4FD-7EAB32A468EE}" type="pres">
      <dgm:prSet presAssocID="{716293FB-BF16-4B2A-A1BC-ACE49DA70237}" presName="composite" presStyleCnt="0">
        <dgm:presLayoutVars>
          <dgm:chMax val="3"/>
          <dgm:animLvl val="lvl"/>
          <dgm:resizeHandles val="exact"/>
        </dgm:presLayoutVars>
      </dgm:prSet>
      <dgm:spPr/>
      <dgm:t>
        <a:bodyPr/>
        <a:lstStyle/>
        <a:p>
          <a:endParaRPr lang="zh-CN" altLang="en-US"/>
        </a:p>
      </dgm:t>
    </dgm:pt>
    <dgm:pt modelId="{7A6B4180-9778-4B40-ADB6-BC536EFF5D09}" type="pres">
      <dgm:prSet presAssocID="{C2AB69C9-5FD4-4E58-A2BF-472F3C4590EA}" presName="gear1" presStyleLbl="node1" presStyleIdx="0" presStyleCnt="3">
        <dgm:presLayoutVars>
          <dgm:chMax val="1"/>
          <dgm:bulletEnabled val="1"/>
        </dgm:presLayoutVars>
      </dgm:prSet>
      <dgm:spPr/>
      <dgm:t>
        <a:bodyPr/>
        <a:lstStyle/>
        <a:p>
          <a:endParaRPr lang="zh-CN" altLang="en-US"/>
        </a:p>
      </dgm:t>
    </dgm:pt>
    <dgm:pt modelId="{6C6C0730-9E74-4B31-BE72-90AC5C9D6052}" type="pres">
      <dgm:prSet presAssocID="{C2AB69C9-5FD4-4E58-A2BF-472F3C4590EA}" presName="gear1srcNode" presStyleLbl="node1" presStyleIdx="0" presStyleCnt="3"/>
      <dgm:spPr/>
      <dgm:t>
        <a:bodyPr/>
        <a:lstStyle/>
        <a:p>
          <a:endParaRPr lang="zh-CN" altLang="en-US"/>
        </a:p>
      </dgm:t>
    </dgm:pt>
    <dgm:pt modelId="{BB90C40B-4BDD-4465-B5EA-EF917CB275B7}" type="pres">
      <dgm:prSet presAssocID="{C2AB69C9-5FD4-4E58-A2BF-472F3C4590EA}" presName="gear1dstNode" presStyleLbl="node1" presStyleIdx="0" presStyleCnt="3"/>
      <dgm:spPr/>
      <dgm:t>
        <a:bodyPr/>
        <a:lstStyle/>
        <a:p>
          <a:endParaRPr lang="zh-CN" altLang="en-US"/>
        </a:p>
      </dgm:t>
    </dgm:pt>
    <dgm:pt modelId="{3CDBF3F1-45C6-4046-927B-A6C3C5F40F1B}" type="pres">
      <dgm:prSet presAssocID="{E2272AA1-9299-4FEE-ACFD-D7BBE2D36471}" presName="gear2" presStyleLbl="node1" presStyleIdx="1" presStyleCnt="3">
        <dgm:presLayoutVars>
          <dgm:chMax val="1"/>
          <dgm:bulletEnabled val="1"/>
        </dgm:presLayoutVars>
      </dgm:prSet>
      <dgm:spPr/>
      <dgm:t>
        <a:bodyPr/>
        <a:lstStyle/>
        <a:p>
          <a:endParaRPr lang="zh-CN" altLang="en-US"/>
        </a:p>
      </dgm:t>
    </dgm:pt>
    <dgm:pt modelId="{C291C83D-29D3-47A4-A495-A83B250B119E}" type="pres">
      <dgm:prSet presAssocID="{E2272AA1-9299-4FEE-ACFD-D7BBE2D36471}" presName="gear2srcNode" presStyleLbl="node1" presStyleIdx="1" presStyleCnt="3"/>
      <dgm:spPr/>
      <dgm:t>
        <a:bodyPr/>
        <a:lstStyle/>
        <a:p>
          <a:endParaRPr lang="zh-CN" altLang="en-US"/>
        </a:p>
      </dgm:t>
    </dgm:pt>
    <dgm:pt modelId="{C3DAC7FE-3636-4336-AB1F-1380BD02E684}" type="pres">
      <dgm:prSet presAssocID="{E2272AA1-9299-4FEE-ACFD-D7BBE2D36471}" presName="gear2dstNode" presStyleLbl="node1" presStyleIdx="1" presStyleCnt="3"/>
      <dgm:spPr/>
      <dgm:t>
        <a:bodyPr/>
        <a:lstStyle/>
        <a:p>
          <a:endParaRPr lang="zh-CN" altLang="en-US"/>
        </a:p>
      </dgm:t>
    </dgm:pt>
    <dgm:pt modelId="{67C1879E-1529-4554-AD26-EAB7EDC17758}" type="pres">
      <dgm:prSet presAssocID="{E82711EE-68FA-48E8-ADA3-F6B59FDBE094}" presName="gear3" presStyleLbl="node1" presStyleIdx="2" presStyleCnt="3" custLinFactNeighborX="-4616"/>
      <dgm:spPr/>
      <dgm:t>
        <a:bodyPr/>
        <a:lstStyle/>
        <a:p>
          <a:endParaRPr lang="zh-CN" altLang="en-US"/>
        </a:p>
      </dgm:t>
    </dgm:pt>
    <dgm:pt modelId="{7EF0C378-09F7-49CC-AA46-0DC71FD04131}" type="pres">
      <dgm:prSet presAssocID="{E82711EE-68FA-48E8-ADA3-F6B59FDBE094}" presName="gear3tx" presStyleLbl="node1" presStyleIdx="2" presStyleCnt="3">
        <dgm:presLayoutVars>
          <dgm:chMax val="1"/>
          <dgm:bulletEnabled val="1"/>
        </dgm:presLayoutVars>
      </dgm:prSet>
      <dgm:spPr/>
      <dgm:t>
        <a:bodyPr/>
        <a:lstStyle/>
        <a:p>
          <a:endParaRPr lang="zh-CN" altLang="en-US"/>
        </a:p>
      </dgm:t>
    </dgm:pt>
    <dgm:pt modelId="{C7B74A38-BC6C-4662-9229-7C578F1E86A7}" type="pres">
      <dgm:prSet presAssocID="{E82711EE-68FA-48E8-ADA3-F6B59FDBE094}" presName="gear3srcNode" presStyleLbl="node1" presStyleIdx="2" presStyleCnt="3"/>
      <dgm:spPr/>
      <dgm:t>
        <a:bodyPr/>
        <a:lstStyle/>
        <a:p>
          <a:endParaRPr lang="zh-CN" altLang="en-US"/>
        </a:p>
      </dgm:t>
    </dgm:pt>
    <dgm:pt modelId="{A51FE256-0B67-4653-9C46-FD9BC141B24C}" type="pres">
      <dgm:prSet presAssocID="{E82711EE-68FA-48E8-ADA3-F6B59FDBE094}" presName="gear3dstNode" presStyleLbl="node1" presStyleIdx="2" presStyleCnt="3"/>
      <dgm:spPr/>
      <dgm:t>
        <a:bodyPr/>
        <a:lstStyle/>
        <a:p>
          <a:endParaRPr lang="zh-CN" altLang="en-US"/>
        </a:p>
      </dgm:t>
    </dgm:pt>
    <dgm:pt modelId="{4E503F69-BA26-4E38-9F11-02F04EE143EF}" type="pres">
      <dgm:prSet presAssocID="{60F3C24E-5B69-4774-ABB6-CB4A95A1788B}" presName="connector1" presStyleLbl="sibTrans2D1" presStyleIdx="0" presStyleCnt="3"/>
      <dgm:spPr/>
      <dgm:t>
        <a:bodyPr/>
        <a:lstStyle/>
        <a:p>
          <a:endParaRPr lang="zh-CN" altLang="en-US"/>
        </a:p>
      </dgm:t>
    </dgm:pt>
    <dgm:pt modelId="{2474BDBE-5C0E-45AC-AEA0-A0D22C2954A4}" type="pres">
      <dgm:prSet presAssocID="{F7BD3488-BD28-4238-BF82-3F5F2D23F401}" presName="connector2" presStyleLbl="sibTrans2D1" presStyleIdx="1" presStyleCnt="3"/>
      <dgm:spPr/>
      <dgm:t>
        <a:bodyPr/>
        <a:lstStyle/>
        <a:p>
          <a:endParaRPr lang="zh-CN" altLang="en-US"/>
        </a:p>
      </dgm:t>
    </dgm:pt>
    <dgm:pt modelId="{BBB6F9A4-02B4-477A-B609-0BAFA25B8911}" type="pres">
      <dgm:prSet presAssocID="{87CB289B-BCCA-4767-A4D4-EEB2B0164B4D}" presName="connector3" presStyleLbl="sibTrans2D1" presStyleIdx="2" presStyleCnt="3"/>
      <dgm:spPr/>
      <dgm:t>
        <a:bodyPr/>
        <a:lstStyle/>
        <a:p>
          <a:endParaRPr lang="zh-CN" altLang="en-US"/>
        </a:p>
      </dgm:t>
    </dgm:pt>
  </dgm:ptLst>
  <dgm:cxnLst>
    <dgm:cxn modelId="{60184148-7866-4D6A-B4F6-E53793E1EA90}" type="presOf" srcId="{E2272AA1-9299-4FEE-ACFD-D7BBE2D36471}" destId="{C291C83D-29D3-47A4-A495-A83B250B119E}" srcOrd="1" destOrd="0" presId="urn:microsoft.com/office/officeart/2005/8/layout/gear1"/>
    <dgm:cxn modelId="{FD85A2E5-28BB-46AF-A306-94615E7C3F9F}" type="presOf" srcId="{60F3C24E-5B69-4774-ABB6-CB4A95A1788B}" destId="{4E503F69-BA26-4E38-9F11-02F04EE143EF}" srcOrd="0" destOrd="0" presId="urn:microsoft.com/office/officeart/2005/8/layout/gear1"/>
    <dgm:cxn modelId="{E4AF828F-21CA-4F7E-B789-A0E6D52C6DCE}" srcId="{716293FB-BF16-4B2A-A1BC-ACE49DA70237}" destId="{E2272AA1-9299-4FEE-ACFD-D7BBE2D36471}" srcOrd="1" destOrd="0" parTransId="{FAFD600E-EB2F-4235-B5D6-943FB38F6D0E}" sibTransId="{F7BD3488-BD28-4238-BF82-3F5F2D23F401}"/>
    <dgm:cxn modelId="{278A571A-47A2-44C8-AB84-CCEB502F847B}" srcId="{716293FB-BF16-4B2A-A1BC-ACE49DA70237}" destId="{C2AB69C9-5FD4-4E58-A2BF-472F3C4590EA}" srcOrd="0" destOrd="0" parTransId="{5A2DAA01-E9EA-41DE-B485-B89DC226DD47}" sibTransId="{60F3C24E-5B69-4774-ABB6-CB4A95A1788B}"/>
    <dgm:cxn modelId="{DDE312AD-61F0-4737-BCDF-C19DE06B426B}" type="presOf" srcId="{C2AB69C9-5FD4-4E58-A2BF-472F3C4590EA}" destId="{7A6B4180-9778-4B40-ADB6-BC536EFF5D09}" srcOrd="0" destOrd="0" presId="urn:microsoft.com/office/officeart/2005/8/layout/gear1"/>
    <dgm:cxn modelId="{6E94659B-1CB1-49A5-A981-D67BC5708A6A}" type="presOf" srcId="{E82711EE-68FA-48E8-ADA3-F6B59FDBE094}" destId="{C7B74A38-BC6C-4662-9229-7C578F1E86A7}" srcOrd="2" destOrd="0" presId="urn:microsoft.com/office/officeart/2005/8/layout/gear1"/>
    <dgm:cxn modelId="{B6A6DD01-7F8D-4DEC-B60D-A56D7B362DCB}" type="presOf" srcId="{E2272AA1-9299-4FEE-ACFD-D7BBE2D36471}" destId="{C3DAC7FE-3636-4336-AB1F-1380BD02E684}" srcOrd="2" destOrd="0" presId="urn:microsoft.com/office/officeart/2005/8/layout/gear1"/>
    <dgm:cxn modelId="{18751BE3-4E4D-4D1E-975E-F6F591C1D10B}" type="presOf" srcId="{E82711EE-68FA-48E8-ADA3-F6B59FDBE094}" destId="{7EF0C378-09F7-49CC-AA46-0DC71FD04131}" srcOrd="1" destOrd="0" presId="urn:microsoft.com/office/officeart/2005/8/layout/gear1"/>
    <dgm:cxn modelId="{6AD48012-1D88-4330-ADD9-7EE130C47085}" type="presOf" srcId="{C2AB69C9-5FD4-4E58-A2BF-472F3C4590EA}" destId="{BB90C40B-4BDD-4465-B5EA-EF917CB275B7}" srcOrd="2" destOrd="0" presId="urn:microsoft.com/office/officeart/2005/8/layout/gear1"/>
    <dgm:cxn modelId="{BFF3B57B-62A9-4C44-A1DE-F5934C39A6E8}" type="presOf" srcId="{87CB289B-BCCA-4767-A4D4-EEB2B0164B4D}" destId="{BBB6F9A4-02B4-477A-B609-0BAFA25B8911}" srcOrd="0" destOrd="0" presId="urn:microsoft.com/office/officeart/2005/8/layout/gear1"/>
    <dgm:cxn modelId="{BD38FC08-3193-4D1F-A04C-B7D81E94606B}" type="presOf" srcId="{716293FB-BF16-4B2A-A1BC-ACE49DA70237}" destId="{789A7FE3-6A72-42AC-B4FD-7EAB32A468EE}" srcOrd="0" destOrd="0" presId="urn:microsoft.com/office/officeart/2005/8/layout/gear1"/>
    <dgm:cxn modelId="{1CFAA910-9428-4674-809C-6B13AB648867}" type="presOf" srcId="{F7BD3488-BD28-4238-BF82-3F5F2D23F401}" destId="{2474BDBE-5C0E-45AC-AEA0-A0D22C2954A4}" srcOrd="0" destOrd="0" presId="urn:microsoft.com/office/officeart/2005/8/layout/gear1"/>
    <dgm:cxn modelId="{9E6A0EA1-4A04-4D8D-A28B-9BEDCFE17848}" type="presOf" srcId="{E82711EE-68FA-48E8-ADA3-F6B59FDBE094}" destId="{A51FE256-0B67-4653-9C46-FD9BC141B24C}" srcOrd="3" destOrd="0" presId="urn:microsoft.com/office/officeart/2005/8/layout/gear1"/>
    <dgm:cxn modelId="{62B4BCD4-1F0E-41DB-B4BD-052A8F32AC46}" srcId="{716293FB-BF16-4B2A-A1BC-ACE49DA70237}" destId="{E82711EE-68FA-48E8-ADA3-F6B59FDBE094}" srcOrd="2" destOrd="0" parTransId="{AC8575F2-84DD-4659-AE7B-8F417718FC17}" sibTransId="{87CB289B-BCCA-4767-A4D4-EEB2B0164B4D}"/>
    <dgm:cxn modelId="{34D27DC9-CD72-4785-BFC7-AD39EB4AC0B1}" type="presOf" srcId="{C2AB69C9-5FD4-4E58-A2BF-472F3C4590EA}" destId="{6C6C0730-9E74-4B31-BE72-90AC5C9D6052}" srcOrd="1" destOrd="0" presId="urn:microsoft.com/office/officeart/2005/8/layout/gear1"/>
    <dgm:cxn modelId="{F0654B6C-BA79-44C6-B10F-825C1E269F48}" type="presOf" srcId="{E82711EE-68FA-48E8-ADA3-F6B59FDBE094}" destId="{67C1879E-1529-4554-AD26-EAB7EDC17758}" srcOrd="0" destOrd="0" presId="urn:microsoft.com/office/officeart/2005/8/layout/gear1"/>
    <dgm:cxn modelId="{00590CB4-C666-4043-B0BD-82C789E18D9C}" type="presOf" srcId="{E2272AA1-9299-4FEE-ACFD-D7BBE2D36471}" destId="{3CDBF3F1-45C6-4046-927B-A6C3C5F40F1B}" srcOrd="0" destOrd="0" presId="urn:microsoft.com/office/officeart/2005/8/layout/gear1"/>
    <dgm:cxn modelId="{0DD597D9-3D06-4C40-B81B-187158B87AB6}" type="presParOf" srcId="{789A7FE3-6A72-42AC-B4FD-7EAB32A468EE}" destId="{7A6B4180-9778-4B40-ADB6-BC536EFF5D09}" srcOrd="0" destOrd="0" presId="urn:microsoft.com/office/officeart/2005/8/layout/gear1"/>
    <dgm:cxn modelId="{5959A440-E051-4A90-A64B-6630442D6EE6}" type="presParOf" srcId="{789A7FE3-6A72-42AC-B4FD-7EAB32A468EE}" destId="{6C6C0730-9E74-4B31-BE72-90AC5C9D6052}" srcOrd="1" destOrd="0" presId="urn:microsoft.com/office/officeart/2005/8/layout/gear1"/>
    <dgm:cxn modelId="{CAE3DFC0-C491-424F-9267-4FAC23708082}" type="presParOf" srcId="{789A7FE3-6A72-42AC-B4FD-7EAB32A468EE}" destId="{BB90C40B-4BDD-4465-B5EA-EF917CB275B7}" srcOrd="2" destOrd="0" presId="urn:microsoft.com/office/officeart/2005/8/layout/gear1"/>
    <dgm:cxn modelId="{5CE08B74-E51E-4AE4-A15A-8F1C0CBC07D3}" type="presParOf" srcId="{789A7FE3-6A72-42AC-B4FD-7EAB32A468EE}" destId="{3CDBF3F1-45C6-4046-927B-A6C3C5F40F1B}" srcOrd="3" destOrd="0" presId="urn:microsoft.com/office/officeart/2005/8/layout/gear1"/>
    <dgm:cxn modelId="{50B95CC0-6B37-4DBB-909C-0907E7360AEF}" type="presParOf" srcId="{789A7FE3-6A72-42AC-B4FD-7EAB32A468EE}" destId="{C291C83D-29D3-47A4-A495-A83B250B119E}" srcOrd="4" destOrd="0" presId="urn:microsoft.com/office/officeart/2005/8/layout/gear1"/>
    <dgm:cxn modelId="{AE4D21A1-A4E4-4F87-A948-D911E6B4EC0C}" type="presParOf" srcId="{789A7FE3-6A72-42AC-B4FD-7EAB32A468EE}" destId="{C3DAC7FE-3636-4336-AB1F-1380BD02E684}" srcOrd="5" destOrd="0" presId="urn:microsoft.com/office/officeart/2005/8/layout/gear1"/>
    <dgm:cxn modelId="{17D85CB8-FB24-42FB-AE82-54D0B7C745AA}" type="presParOf" srcId="{789A7FE3-6A72-42AC-B4FD-7EAB32A468EE}" destId="{67C1879E-1529-4554-AD26-EAB7EDC17758}" srcOrd="6" destOrd="0" presId="urn:microsoft.com/office/officeart/2005/8/layout/gear1"/>
    <dgm:cxn modelId="{DEF66D36-97E6-4B82-A775-806A9971D4E7}" type="presParOf" srcId="{789A7FE3-6A72-42AC-B4FD-7EAB32A468EE}" destId="{7EF0C378-09F7-49CC-AA46-0DC71FD04131}" srcOrd="7" destOrd="0" presId="urn:microsoft.com/office/officeart/2005/8/layout/gear1"/>
    <dgm:cxn modelId="{8F8E520D-ED5A-4AEF-9FE0-2B2D559D2BF8}" type="presParOf" srcId="{789A7FE3-6A72-42AC-B4FD-7EAB32A468EE}" destId="{C7B74A38-BC6C-4662-9229-7C578F1E86A7}" srcOrd="8" destOrd="0" presId="urn:microsoft.com/office/officeart/2005/8/layout/gear1"/>
    <dgm:cxn modelId="{59C60F16-1AA7-4B4D-839C-6F7373F3120A}" type="presParOf" srcId="{789A7FE3-6A72-42AC-B4FD-7EAB32A468EE}" destId="{A51FE256-0B67-4653-9C46-FD9BC141B24C}" srcOrd="9" destOrd="0" presId="urn:microsoft.com/office/officeart/2005/8/layout/gear1"/>
    <dgm:cxn modelId="{20265E23-7C78-431C-87C8-AFBD069CE8C1}" type="presParOf" srcId="{789A7FE3-6A72-42AC-B4FD-7EAB32A468EE}" destId="{4E503F69-BA26-4E38-9F11-02F04EE143EF}" srcOrd="10" destOrd="0" presId="urn:microsoft.com/office/officeart/2005/8/layout/gear1"/>
    <dgm:cxn modelId="{7EF8B6D1-29C7-41A6-9B16-96D4887C4EEB}" type="presParOf" srcId="{789A7FE3-6A72-42AC-B4FD-7EAB32A468EE}" destId="{2474BDBE-5C0E-45AC-AEA0-A0D22C2954A4}" srcOrd="11" destOrd="0" presId="urn:microsoft.com/office/officeart/2005/8/layout/gear1"/>
    <dgm:cxn modelId="{405B4A91-B6FA-4AE8-A2AF-86E2430EA7EA}" type="presParOf" srcId="{789A7FE3-6A72-42AC-B4FD-7EAB32A468EE}" destId="{BBB6F9A4-02B4-477A-B609-0BAFA25B8911}"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D4C632-5B5F-44AB-A86B-F5F54ACEE530}"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zh-CN" altLang="en-US"/>
        </a:p>
      </dgm:t>
    </dgm:pt>
    <dgm:pt modelId="{23585166-3189-418A-A6FD-FC132A900B5A}">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开放在线课程</a:t>
          </a:r>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是教学形态的一次</a:t>
          </a:r>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根本性变革</a:t>
          </a:r>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吗？</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3FD95392-607E-412B-9BB2-7C2A03584E71}" type="parTrans" cxnId="{3C4862AC-3F3F-488A-AF26-782F0FDAE855}">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1BC15472-10D2-42DB-9F70-468599F9A1BB}" type="sibTrans" cxnId="{3C4862AC-3F3F-488A-AF26-782F0FDAE855}">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D3CE71F2-D313-4D7E-8154-35C9BD4AC24F}">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在线开放课程为什么给中国教育界带来如此大</a:t>
          </a:r>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的触动？</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F862FE9-AFDC-41DF-A004-6FE3E17FAF34}" type="parTrans" cxnId="{3B2AEE25-46E4-4086-AEDF-604A6CD8B7F8}">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0335DF6-FB19-4183-A152-19A54D656E73}" type="sibTrans" cxnId="{3B2AEE25-46E4-4086-AEDF-604A6CD8B7F8}">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C36B316-F693-4B0D-992D-41E95752779F}">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从远程教育的视角出发如何看待在线开放课程？</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D968819-3E8C-4F5E-9A1D-E912016AB31F}" type="parTrans" cxnId="{E2012C22-2922-4EB5-A3C3-881562CA18A0}">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2F5EFC7-474E-48F2-B547-8568773F28EC}" type="sibTrans" cxnId="{E2012C22-2922-4EB5-A3C3-881562CA18A0}">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5C7B4F2-B606-47C2-A9A9-B1C0DCC1F046}">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在线开放课程给远程教育课程和教学带来了什么变化？</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B3D27FB8-9D3F-46B4-AC0B-695548A9B7CF}" type="parTrans" cxnId="{5CAB088D-246B-45A0-9499-F54A90FBCB24}">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D7CB6C4-3BF7-476E-889B-6FD663265EBD}" type="sibTrans" cxnId="{5CAB088D-246B-45A0-9499-F54A90FBCB24}">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57FBCEC8-E1BC-4B66-AA42-A5D177F7185A}" type="pres">
      <dgm:prSet presAssocID="{1BD4C632-5B5F-44AB-A86B-F5F54ACEE530}" presName="Name0" presStyleCnt="0">
        <dgm:presLayoutVars>
          <dgm:chMax val="7"/>
          <dgm:chPref val="7"/>
          <dgm:dir/>
        </dgm:presLayoutVars>
      </dgm:prSet>
      <dgm:spPr/>
      <dgm:t>
        <a:bodyPr/>
        <a:lstStyle/>
        <a:p>
          <a:endParaRPr lang="zh-CN" altLang="en-US"/>
        </a:p>
      </dgm:t>
    </dgm:pt>
    <dgm:pt modelId="{9CD8DB4D-2916-49F4-AFF6-56C6863A91DD}" type="pres">
      <dgm:prSet presAssocID="{1BD4C632-5B5F-44AB-A86B-F5F54ACEE530}" presName="Name1" presStyleCnt="0"/>
      <dgm:spPr/>
    </dgm:pt>
    <dgm:pt modelId="{4CB7809C-8A43-47B3-BDCC-558C3B42BF77}" type="pres">
      <dgm:prSet presAssocID="{1BD4C632-5B5F-44AB-A86B-F5F54ACEE530}" presName="cycle" presStyleCnt="0"/>
      <dgm:spPr/>
    </dgm:pt>
    <dgm:pt modelId="{148630DB-634D-49B3-A9CC-9945D909CA92}" type="pres">
      <dgm:prSet presAssocID="{1BD4C632-5B5F-44AB-A86B-F5F54ACEE530}" presName="srcNode" presStyleLbl="node1" presStyleIdx="0" presStyleCnt="4"/>
      <dgm:spPr/>
    </dgm:pt>
    <dgm:pt modelId="{FE8C8205-CE98-4946-976C-DCF4459B772E}" type="pres">
      <dgm:prSet presAssocID="{1BD4C632-5B5F-44AB-A86B-F5F54ACEE530}" presName="conn" presStyleLbl="parChTrans1D2" presStyleIdx="0" presStyleCnt="1"/>
      <dgm:spPr/>
      <dgm:t>
        <a:bodyPr/>
        <a:lstStyle/>
        <a:p>
          <a:endParaRPr lang="zh-CN" altLang="en-US"/>
        </a:p>
      </dgm:t>
    </dgm:pt>
    <dgm:pt modelId="{8F0BBA85-0999-4DA1-A41C-C77F82BEDC8B}" type="pres">
      <dgm:prSet presAssocID="{1BD4C632-5B5F-44AB-A86B-F5F54ACEE530}" presName="extraNode" presStyleLbl="node1" presStyleIdx="0" presStyleCnt="4"/>
      <dgm:spPr/>
    </dgm:pt>
    <dgm:pt modelId="{812E79D4-D3BD-4705-9647-EC9D7119EC02}" type="pres">
      <dgm:prSet presAssocID="{1BD4C632-5B5F-44AB-A86B-F5F54ACEE530}" presName="dstNode" presStyleLbl="node1" presStyleIdx="0" presStyleCnt="4"/>
      <dgm:spPr/>
    </dgm:pt>
    <dgm:pt modelId="{5B84A6E9-33A2-4CDE-95D0-06543351782A}" type="pres">
      <dgm:prSet presAssocID="{23585166-3189-418A-A6FD-FC132A900B5A}" presName="text_1" presStyleLbl="node1" presStyleIdx="0" presStyleCnt="4">
        <dgm:presLayoutVars>
          <dgm:bulletEnabled val="1"/>
        </dgm:presLayoutVars>
      </dgm:prSet>
      <dgm:spPr/>
      <dgm:t>
        <a:bodyPr/>
        <a:lstStyle/>
        <a:p>
          <a:endParaRPr lang="zh-CN" altLang="en-US"/>
        </a:p>
      </dgm:t>
    </dgm:pt>
    <dgm:pt modelId="{51895DEB-28CB-4F02-B786-6F8D711F6576}" type="pres">
      <dgm:prSet presAssocID="{23585166-3189-418A-A6FD-FC132A900B5A}" presName="accent_1" presStyleCnt="0"/>
      <dgm:spPr/>
    </dgm:pt>
    <dgm:pt modelId="{9E3F45FF-833B-47D1-8863-162D12072EC0}" type="pres">
      <dgm:prSet presAssocID="{23585166-3189-418A-A6FD-FC132A900B5A}" presName="accentRepeatNode" presStyleLbl="solidFgAcc1" presStyleIdx="0" presStyleCnt="4"/>
      <dgm:spPr>
        <a:blipFill dpi="0" rotWithShape="0">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761B4E86-35A7-447D-BDFC-98C2AE7B9AE1}" type="pres">
      <dgm:prSet presAssocID="{D3CE71F2-D313-4D7E-8154-35C9BD4AC24F}" presName="text_2" presStyleLbl="node1" presStyleIdx="1" presStyleCnt="4">
        <dgm:presLayoutVars>
          <dgm:bulletEnabled val="1"/>
        </dgm:presLayoutVars>
      </dgm:prSet>
      <dgm:spPr/>
      <dgm:t>
        <a:bodyPr/>
        <a:lstStyle/>
        <a:p>
          <a:endParaRPr lang="zh-CN" altLang="en-US"/>
        </a:p>
      </dgm:t>
    </dgm:pt>
    <dgm:pt modelId="{EBE4B595-BFF6-48B2-9C34-6C4117487D2B}" type="pres">
      <dgm:prSet presAssocID="{D3CE71F2-D313-4D7E-8154-35C9BD4AC24F}" presName="accent_2" presStyleCnt="0"/>
      <dgm:spPr/>
    </dgm:pt>
    <dgm:pt modelId="{0D94A000-F7F7-4C0E-AD2E-36D4D81019AA}" type="pres">
      <dgm:prSet presAssocID="{D3CE71F2-D313-4D7E-8154-35C9BD4AC24F}" presName="accentRepeatNode" presStyleLbl="solidFgAcc1" presStyleIdx="1" presStyleCnt="4"/>
      <dgm:spPr>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pt>
    <dgm:pt modelId="{F57D3866-4CF1-46CF-B5B1-510E08C90A4D}" type="pres">
      <dgm:prSet presAssocID="{AC36B316-F693-4B0D-992D-41E95752779F}" presName="text_3" presStyleLbl="node1" presStyleIdx="2" presStyleCnt="4">
        <dgm:presLayoutVars>
          <dgm:bulletEnabled val="1"/>
        </dgm:presLayoutVars>
      </dgm:prSet>
      <dgm:spPr/>
      <dgm:t>
        <a:bodyPr/>
        <a:lstStyle/>
        <a:p>
          <a:endParaRPr lang="zh-CN" altLang="en-US"/>
        </a:p>
      </dgm:t>
    </dgm:pt>
    <dgm:pt modelId="{5B94D9FB-92BE-44AB-AC31-41DAA57662B4}" type="pres">
      <dgm:prSet presAssocID="{AC36B316-F693-4B0D-992D-41E95752779F}" presName="accent_3" presStyleCnt="0"/>
      <dgm:spPr/>
    </dgm:pt>
    <dgm:pt modelId="{226E2F05-0460-4522-B7BD-6CF507F13F8A}" type="pres">
      <dgm:prSet presAssocID="{AC36B316-F693-4B0D-992D-41E95752779F}" presName="accentRepeatNode" presStyleLbl="solidFgAcc1" presStyleIdx="2" presStyleCnt="4"/>
      <dgm:spPr>
        <a:blipFill dpi="0" rotWithShape="0">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pt>
    <dgm:pt modelId="{842779ED-0B16-497B-BEB4-C7C39086530C}" type="pres">
      <dgm:prSet presAssocID="{65C7B4F2-B606-47C2-A9A9-B1C0DCC1F046}" presName="text_4" presStyleLbl="node1" presStyleIdx="3" presStyleCnt="4">
        <dgm:presLayoutVars>
          <dgm:bulletEnabled val="1"/>
        </dgm:presLayoutVars>
      </dgm:prSet>
      <dgm:spPr/>
      <dgm:t>
        <a:bodyPr/>
        <a:lstStyle/>
        <a:p>
          <a:endParaRPr lang="zh-CN" altLang="en-US"/>
        </a:p>
      </dgm:t>
    </dgm:pt>
    <dgm:pt modelId="{A801F068-D420-4477-AF10-B742110609D5}" type="pres">
      <dgm:prSet presAssocID="{65C7B4F2-B606-47C2-A9A9-B1C0DCC1F046}" presName="accent_4" presStyleCnt="0"/>
      <dgm:spPr/>
    </dgm:pt>
    <dgm:pt modelId="{5FFDDA24-6B00-4A19-8FEB-CC50C65B9747}" type="pres">
      <dgm:prSet presAssocID="{65C7B4F2-B606-47C2-A9A9-B1C0DCC1F046}" presName="accentRepeatNode" presStyleLbl="solidFgAcc1" presStyleIdx="3" presStyleCnt="4"/>
      <dgm:spPr>
        <a:blipFill dpi="0" rotWithShape="0">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dgm:spPr>
    </dgm:pt>
  </dgm:ptLst>
  <dgm:cxnLst>
    <dgm:cxn modelId="{485813B4-F0C6-4D02-ACE0-17FB80840730}" type="presOf" srcId="{AC36B316-F693-4B0D-992D-41E95752779F}" destId="{F57D3866-4CF1-46CF-B5B1-510E08C90A4D}" srcOrd="0" destOrd="0" presId="urn:microsoft.com/office/officeart/2008/layout/VerticalCurvedList"/>
    <dgm:cxn modelId="{83A3E5B3-DDEA-40D7-9879-9C205A98997A}" type="presOf" srcId="{23585166-3189-418A-A6FD-FC132A900B5A}" destId="{5B84A6E9-33A2-4CDE-95D0-06543351782A}" srcOrd="0" destOrd="0" presId="urn:microsoft.com/office/officeart/2008/layout/VerticalCurvedList"/>
    <dgm:cxn modelId="{3B5A4C73-73D9-4D22-B26D-222DF2DADB88}" type="presOf" srcId="{1BD4C632-5B5F-44AB-A86B-F5F54ACEE530}" destId="{57FBCEC8-E1BC-4B66-AA42-A5D177F7185A}" srcOrd="0" destOrd="0" presId="urn:microsoft.com/office/officeart/2008/layout/VerticalCurvedList"/>
    <dgm:cxn modelId="{5CAB088D-246B-45A0-9499-F54A90FBCB24}" srcId="{1BD4C632-5B5F-44AB-A86B-F5F54ACEE530}" destId="{65C7B4F2-B606-47C2-A9A9-B1C0DCC1F046}" srcOrd="3" destOrd="0" parTransId="{B3D27FB8-9D3F-46B4-AC0B-695548A9B7CF}" sibTransId="{AD7CB6C4-3BF7-476E-889B-6FD663265EBD}"/>
    <dgm:cxn modelId="{3B2AEE25-46E4-4086-AEDF-604A6CD8B7F8}" srcId="{1BD4C632-5B5F-44AB-A86B-F5F54ACEE530}" destId="{D3CE71F2-D313-4D7E-8154-35C9BD4AC24F}" srcOrd="1" destOrd="0" parTransId="{6F862FE9-AFDC-41DF-A004-6FE3E17FAF34}" sibTransId="{A0335DF6-FB19-4183-A152-19A54D656E73}"/>
    <dgm:cxn modelId="{E2012C22-2922-4EB5-A3C3-881562CA18A0}" srcId="{1BD4C632-5B5F-44AB-A86B-F5F54ACEE530}" destId="{AC36B316-F693-4B0D-992D-41E95752779F}" srcOrd="2" destOrd="0" parTransId="{6D968819-3E8C-4F5E-9A1D-E912016AB31F}" sibTransId="{A2F5EFC7-474E-48F2-B547-8568773F28EC}"/>
    <dgm:cxn modelId="{F6B9CA4E-B01F-4251-93CE-7973FFB93580}" type="presOf" srcId="{65C7B4F2-B606-47C2-A9A9-B1C0DCC1F046}" destId="{842779ED-0B16-497B-BEB4-C7C39086530C}" srcOrd="0" destOrd="0" presId="urn:microsoft.com/office/officeart/2008/layout/VerticalCurvedList"/>
    <dgm:cxn modelId="{AB020C04-3EFB-4D94-BB41-FB4A70B8F389}" type="presOf" srcId="{1BC15472-10D2-42DB-9F70-468599F9A1BB}" destId="{FE8C8205-CE98-4946-976C-DCF4459B772E}" srcOrd="0" destOrd="0" presId="urn:microsoft.com/office/officeart/2008/layout/VerticalCurvedList"/>
    <dgm:cxn modelId="{3C4862AC-3F3F-488A-AF26-782F0FDAE855}" srcId="{1BD4C632-5B5F-44AB-A86B-F5F54ACEE530}" destId="{23585166-3189-418A-A6FD-FC132A900B5A}" srcOrd="0" destOrd="0" parTransId="{3FD95392-607E-412B-9BB2-7C2A03584E71}" sibTransId="{1BC15472-10D2-42DB-9F70-468599F9A1BB}"/>
    <dgm:cxn modelId="{5B03AB6F-9E74-4AAF-B84E-DB6E048408AD}" type="presOf" srcId="{D3CE71F2-D313-4D7E-8154-35C9BD4AC24F}" destId="{761B4E86-35A7-447D-BDFC-98C2AE7B9AE1}" srcOrd="0" destOrd="0" presId="urn:microsoft.com/office/officeart/2008/layout/VerticalCurvedList"/>
    <dgm:cxn modelId="{4AC7FCC4-FFC2-4210-9B9D-7A759178DAEB}" type="presParOf" srcId="{57FBCEC8-E1BC-4B66-AA42-A5D177F7185A}" destId="{9CD8DB4D-2916-49F4-AFF6-56C6863A91DD}" srcOrd="0" destOrd="0" presId="urn:microsoft.com/office/officeart/2008/layout/VerticalCurvedList"/>
    <dgm:cxn modelId="{676A6F70-E064-4D08-85B9-10AD3C101169}" type="presParOf" srcId="{9CD8DB4D-2916-49F4-AFF6-56C6863A91DD}" destId="{4CB7809C-8A43-47B3-BDCC-558C3B42BF77}" srcOrd="0" destOrd="0" presId="urn:microsoft.com/office/officeart/2008/layout/VerticalCurvedList"/>
    <dgm:cxn modelId="{090893D9-6B5A-4650-A4CE-1D4521FED929}" type="presParOf" srcId="{4CB7809C-8A43-47B3-BDCC-558C3B42BF77}" destId="{148630DB-634D-49B3-A9CC-9945D909CA92}" srcOrd="0" destOrd="0" presId="urn:microsoft.com/office/officeart/2008/layout/VerticalCurvedList"/>
    <dgm:cxn modelId="{45B6BDF5-EC40-4A96-AC7D-67CC690723AB}" type="presParOf" srcId="{4CB7809C-8A43-47B3-BDCC-558C3B42BF77}" destId="{FE8C8205-CE98-4946-976C-DCF4459B772E}" srcOrd="1" destOrd="0" presId="urn:microsoft.com/office/officeart/2008/layout/VerticalCurvedList"/>
    <dgm:cxn modelId="{3C384284-6C18-4C12-A011-161FD4ACB110}" type="presParOf" srcId="{4CB7809C-8A43-47B3-BDCC-558C3B42BF77}" destId="{8F0BBA85-0999-4DA1-A41C-C77F82BEDC8B}" srcOrd="2" destOrd="0" presId="urn:microsoft.com/office/officeart/2008/layout/VerticalCurvedList"/>
    <dgm:cxn modelId="{8543056A-0032-4810-BF7B-A700E6D6162B}" type="presParOf" srcId="{4CB7809C-8A43-47B3-BDCC-558C3B42BF77}" destId="{812E79D4-D3BD-4705-9647-EC9D7119EC02}" srcOrd="3" destOrd="0" presId="urn:microsoft.com/office/officeart/2008/layout/VerticalCurvedList"/>
    <dgm:cxn modelId="{F6F89F42-EE01-4380-AA5A-DC97FD601D45}" type="presParOf" srcId="{9CD8DB4D-2916-49F4-AFF6-56C6863A91DD}" destId="{5B84A6E9-33A2-4CDE-95D0-06543351782A}" srcOrd="1" destOrd="0" presId="urn:microsoft.com/office/officeart/2008/layout/VerticalCurvedList"/>
    <dgm:cxn modelId="{5AAF3B36-750A-4C9A-965B-0CFE04FAE3B9}" type="presParOf" srcId="{9CD8DB4D-2916-49F4-AFF6-56C6863A91DD}" destId="{51895DEB-28CB-4F02-B786-6F8D711F6576}" srcOrd="2" destOrd="0" presId="urn:microsoft.com/office/officeart/2008/layout/VerticalCurvedList"/>
    <dgm:cxn modelId="{843F6F6A-18FD-451C-BE99-5C2D9B75F8D1}" type="presParOf" srcId="{51895DEB-28CB-4F02-B786-6F8D711F6576}" destId="{9E3F45FF-833B-47D1-8863-162D12072EC0}" srcOrd="0" destOrd="0" presId="urn:microsoft.com/office/officeart/2008/layout/VerticalCurvedList"/>
    <dgm:cxn modelId="{9A987D86-1EC1-41AC-8ECC-CAAB91FFC05D}" type="presParOf" srcId="{9CD8DB4D-2916-49F4-AFF6-56C6863A91DD}" destId="{761B4E86-35A7-447D-BDFC-98C2AE7B9AE1}" srcOrd="3" destOrd="0" presId="urn:microsoft.com/office/officeart/2008/layout/VerticalCurvedList"/>
    <dgm:cxn modelId="{0A713476-2D1B-414A-86D4-F851B995CBAA}" type="presParOf" srcId="{9CD8DB4D-2916-49F4-AFF6-56C6863A91DD}" destId="{EBE4B595-BFF6-48B2-9C34-6C4117487D2B}" srcOrd="4" destOrd="0" presId="urn:microsoft.com/office/officeart/2008/layout/VerticalCurvedList"/>
    <dgm:cxn modelId="{1705E4F8-CA81-44BB-A830-E140B568ED1A}" type="presParOf" srcId="{EBE4B595-BFF6-48B2-9C34-6C4117487D2B}" destId="{0D94A000-F7F7-4C0E-AD2E-36D4D81019AA}" srcOrd="0" destOrd="0" presId="urn:microsoft.com/office/officeart/2008/layout/VerticalCurvedList"/>
    <dgm:cxn modelId="{1E0C6746-D785-4093-B687-443586C19457}" type="presParOf" srcId="{9CD8DB4D-2916-49F4-AFF6-56C6863A91DD}" destId="{F57D3866-4CF1-46CF-B5B1-510E08C90A4D}" srcOrd="5" destOrd="0" presId="urn:microsoft.com/office/officeart/2008/layout/VerticalCurvedList"/>
    <dgm:cxn modelId="{FBA25917-835E-447C-8656-F1C3AD283473}" type="presParOf" srcId="{9CD8DB4D-2916-49F4-AFF6-56C6863A91DD}" destId="{5B94D9FB-92BE-44AB-AC31-41DAA57662B4}" srcOrd="6" destOrd="0" presId="urn:microsoft.com/office/officeart/2008/layout/VerticalCurvedList"/>
    <dgm:cxn modelId="{1EF5CBF6-385E-46B1-8FD8-C2DF524DAB57}" type="presParOf" srcId="{5B94D9FB-92BE-44AB-AC31-41DAA57662B4}" destId="{226E2F05-0460-4522-B7BD-6CF507F13F8A}" srcOrd="0" destOrd="0" presId="urn:microsoft.com/office/officeart/2008/layout/VerticalCurvedList"/>
    <dgm:cxn modelId="{2A15C4E8-6ECB-48B2-A8D0-2156ED224B91}" type="presParOf" srcId="{9CD8DB4D-2916-49F4-AFF6-56C6863A91DD}" destId="{842779ED-0B16-497B-BEB4-C7C39086530C}" srcOrd="7" destOrd="0" presId="urn:microsoft.com/office/officeart/2008/layout/VerticalCurvedList"/>
    <dgm:cxn modelId="{6480F4E1-FCA1-4C03-AAD9-609E3D08DB81}" type="presParOf" srcId="{9CD8DB4D-2916-49F4-AFF6-56C6863A91DD}" destId="{A801F068-D420-4477-AF10-B742110609D5}" srcOrd="8" destOrd="0" presId="urn:microsoft.com/office/officeart/2008/layout/VerticalCurvedList"/>
    <dgm:cxn modelId="{B08D830A-93C7-4E94-B1FD-73B894349187}" type="presParOf" srcId="{A801F068-D420-4477-AF10-B742110609D5}" destId="{5FFDDA24-6B00-4A19-8FEB-CC50C65B974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B48FE26-B0E1-47EB-BF59-2DF971E825AD}" type="doc">
      <dgm:prSet loTypeId="urn:microsoft.com/office/officeart/2005/8/layout/matrix2" loCatId="matrix" qsTypeId="urn:microsoft.com/office/officeart/2005/8/quickstyle/simple2" qsCatId="simple" csTypeId="urn:microsoft.com/office/officeart/2005/8/colors/colorful5" csCatId="colorful" phldr="1"/>
      <dgm:spPr/>
      <dgm:t>
        <a:bodyPr/>
        <a:lstStyle/>
        <a:p>
          <a:endParaRPr lang="zh-CN" altLang="en-US"/>
        </a:p>
      </dgm:t>
    </dgm:pt>
    <dgm:pt modelId="{34A65271-736E-4317-8994-7EC0D75AD663}">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优势</a:t>
          </a:r>
          <a:endParaRPr lang="en-US" altLang="zh-CN" sz="1400" b="1" dirty="0" smtClean="0">
            <a:latin typeface="微软雅黑" panose="020B0503020204020204" pitchFamily="34" charset="-122"/>
            <a:ea typeface="微软雅黑" panose="020B0503020204020204" pitchFamily="34" charset="-122"/>
          </a:endParaRPr>
        </a:p>
        <a:p>
          <a:r>
            <a:rPr lang="en-US" altLang="zh-CN" sz="1400" b="1" dirty="0" smtClean="0">
              <a:latin typeface="微软雅黑" panose="020B0503020204020204" pitchFamily="34" charset="-122"/>
              <a:ea typeface="微软雅黑" panose="020B0503020204020204" pitchFamily="34" charset="-122"/>
            </a:rPr>
            <a:t>Strengths</a:t>
          </a:r>
          <a:endParaRPr lang="zh-CN" altLang="en-US" sz="1400" b="1" dirty="0">
            <a:latin typeface="微软雅黑" panose="020B0503020204020204" pitchFamily="34" charset="-122"/>
            <a:ea typeface="微软雅黑" panose="020B0503020204020204" pitchFamily="34" charset="-122"/>
          </a:endParaRPr>
        </a:p>
      </dgm:t>
    </dgm:pt>
    <dgm:pt modelId="{5720C3AA-22A7-45C7-BF95-B5C528F6FB43}" type="parTrans" cxnId="{3543F830-B036-48A4-B7A5-989C5DC0AA87}">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A84E9EA0-4894-4D70-A367-DBA3DF84B601}" type="sibTrans" cxnId="{3543F830-B036-48A4-B7A5-989C5DC0AA87}">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ED1E187E-E666-4F86-89DA-63450197F148}">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劣势</a:t>
          </a:r>
          <a:endParaRPr lang="en-US" altLang="zh-CN" sz="1400" b="1" dirty="0" smtClean="0">
            <a:latin typeface="微软雅黑" panose="020B0503020204020204" pitchFamily="34" charset="-122"/>
            <a:ea typeface="微软雅黑" panose="020B0503020204020204" pitchFamily="34" charset="-122"/>
          </a:endParaRPr>
        </a:p>
        <a:p>
          <a:r>
            <a:rPr lang="en-US" altLang="zh-CN" sz="1400" b="1" dirty="0" smtClean="0">
              <a:latin typeface="微软雅黑" panose="020B0503020204020204" pitchFamily="34" charset="-122"/>
              <a:ea typeface="微软雅黑" panose="020B0503020204020204" pitchFamily="34" charset="-122"/>
            </a:rPr>
            <a:t>Weakness</a:t>
          </a:r>
          <a:endParaRPr lang="zh-CN" altLang="en-US" sz="1400" b="1" dirty="0">
            <a:latin typeface="微软雅黑" panose="020B0503020204020204" pitchFamily="34" charset="-122"/>
            <a:ea typeface="微软雅黑" panose="020B0503020204020204" pitchFamily="34" charset="-122"/>
          </a:endParaRPr>
        </a:p>
      </dgm:t>
    </dgm:pt>
    <dgm:pt modelId="{30B6BE0D-B605-4C34-9705-22EC39112110}" type="parTrans" cxnId="{A4EB8208-9B49-4194-8A38-69D7FD5D209E}">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9C97DEC7-39C0-4179-86F0-0FEDA9E24007}" type="sibTrans" cxnId="{A4EB8208-9B49-4194-8A38-69D7FD5D209E}">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73D3717D-CC55-4367-B3B1-246879436D10}">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机会</a:t>
          </a:r>
          <a:endParaRPr lang="en-US" altLang="zh-CN" sz="1400" b="1" dirty="0" smtClean="0">
            <a:latin typeface="微软雅黑" panose="020B0503020204020204" pitchFamily="34" charset="-122"/>
            <a:ea typeface="微软雅黑" panose="020B0503020204020204" pitchFamily="34" charset="-122"/>
          </a:endParaRPr>
        </a:p>
        <a:p>
          <a:r>
            <a:rPr lang="en-US" altLang="zh-CN" sz="1400" b="1" dirty="0" smtClean="0">
              <a:latin typeface="微软雅黑" panose="020B0503020204020204" pitchFamily="34" charset="-122"/>
              <a:ea typeface="微软雅黑" panose="020B0503020204020204" pitchFamily="34" charset="-122"/>
            </a:rPr>
            <a:t>Opportunities</a:t>
          </a:r>
          <a:endParaRPr lang="zh-CN" altLang="en-US" sz="1400" b="1" dirty="0">
            <a:latin typeface="微软雅黑" panose="020B0503020204020204" pitchFamily="34" charset="-122"/>
            <a:ea typeface="微软雅黑" panose="020B0503020204020204" pitchFamily="34" charset="-122"/>
          </a:endParaRPr>
        </a:p>
      </dgm:t>
    </dgm:pt>
    <dgm:pt modelId="{E9CF9AFA-F7C9-4BED-BF06-08C241F7CCD5}" type="parTrans" cxnId="{1CCA51AE-057C-49B6-A313-D9BDC8ED7513}">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A774B58B-6BCA-4D5C-8C1E-43957601B2E9}" type="sibTrans" cxnId="{1CCA51AE-057C-49B6-A313-D9BDC8ED7513}">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22D6DE26-448C-415A-B1C7-97823B0CD27F}">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风险</a:t>
          </a:r>
          <a:endParaRPr lang="en-US" altLang="zh-CN" sz="1400" b="1" dirty="0" smtClean="0">
            <a:latin typeface="微软雅黑" panose="020B0503020204020204" pitchFamily="34" charset="-122"/>
            <a:ea typeface="微软雅黑" panose="020B0503020204020204" pitchFamily="34" charset="-122"/>
          </a:endParaRPr>
        </a:p>
        <a:p>
          <a:r>
            <a:rPr lang="en-US" altLang="zh-CN" sz="1400" b="1" dirty="0" smtClean="0">
              <a:latin typeface="微软雅黑" panose="020B0503020204020204" pitchFamily="34" charset="-122"/>
              <a:ea typeface="微软雅黑" panose="020B0503020204020204" pitchFamily="34" charset="-122"/>
            </a:rPr>
            <a:t>Threats</a:t>
          </a:r>
          <a:endParaRPr lang="zh-CN" altLang="en-US" sz="1400" b="1" dirty="0">
            <a:latin typeface="微软雅黑" panose="020B0503020204020204" pitchFamily="34" charset="-122"/>
            <a:ea typeface="微软雅黑" panose="020B0503020204020204" pitchFamily="34" charset="-122"/>
          </a:endParaRPr>
        </a:p>
      </dgm:t>
    </dgm:pt>
    <dgm:pt modelId="{AC4D383E-B75B-4C4A-ADAF-184AB358115E}" type="parTrans" cxnId="{852CDB1C-D015-4550-9804-79C9797C0707}">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6048EE69-2552-4E9D-A473-44E4AE874CF9}" type="sibTrans" cxnId="{852CDB1C-D015-4550-9804-79C9797C0707}">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6A069C9B-E7E3-4956-BCCB-38B43CD2A132}" type="pres">
      <dgm:prSet presAssocID="{6B48FE26-B0E1-47EB-BF59-2DF971E825AD}" presName="matrix" presStyleCnt="0">
        <dgm:presLayoutVars>
          <dgm:chMax val="1"/>
          <dgm:dir/>
          <dgm:resizeHandles val="exact"/>
        </dgm:presLayoutVars>
      </dgm:prSet>
      <dgm:spPr/>
      <dgm:t>
        <a:bodyPr/>
        <a:lstStyle/>
        <a:p>
          <a:endParaRPr lang="zh-CN" altLang="en-US"/>
        </a:p>
      </dgm:t>
    </dgm:pt>
    <dgm:pt modelId="{0658ED46-8961-4918-9450-D43C34A1D200}" type="pres">
      <dgm:prSet presAssocID="{6B48FE26-B0E1-47EB-BF59-2DF971E825AD}" presName="axisShape" presStyleLbl="bgShp" presStyleIdx="0" presStyleCnt="1"/>
      <dgm:spPr/>
    </dgm:pt>
    <dgm:pt modelId="{956D9D28-3875-4F75-942D-524FED6FA9FF}" type="pres">
      <dgm:prSet presAssocID="{6B48FE26-B0E1-47EB-BF59-2DF971E825AD}" presName="rect1" presStyleLbl="node1" presStyleIdx="0" presStyleCnt="4">
        <dgm:presLayoutVars>
          <dgm:chMax val="0"/>
          <dgm:chPref val="0"/>
          <dgm:bulletEnabled val="1"/>
        </dgm:presLayoutVars>
      </dgm:prSet>
      <dgm:spPr/>
      <dgm:t>
        <a:bodyPr/>
        <a:lstStyle/>
        <a:p>
          <a:endParaRPr lang="zh-CN" altLang="en-US"/>
        </a:p>
      </dgm:t>
    </dgm:pt>
    <dgm:pt modelId="{09D9561D-6AA6-402E-A94B-75CC0C37D765}" type="pres">
      <dgm:prSet presAssocID="{6B48FE26-B0E1-47EB-BF59-2DF971E825AD}" presName="rect2" presStyleLbl="node1" presStyleIdx="1" presStyleCnt="4">
        <dgm:presLayoutVars>
          <dgm:chMax val="0"/>
          <dgm:chPref val="0"/>
          <dgm:bulletEnabled val="1"/>
        </dgm:presLayoutVars>
      </dgm:prSet>
      <dgm:spPr/>
      <dgm:t>
        <a:bodyPr/>
        <a:lstStyle/>
        <a:p>
          <a:endParaRPr lang="zh-CN" altLang="en-US"/>
        </a:p>
      </dgm:t>
    </dgm:pt>
    <dgm:pt modelId="{0F12954F-81B7-49EA-B8C0-4E7258901BFE}" type="pres">
      <dgm:prSet presAssocID="{6B48FE26-B0E1-47EB-BF59-2DF971E825AD}" presName="rect3" presStyleLbl="node1" presStyleIdx="2" presStyleCnt="4">
        <dgm:presLayoutVars>
          <dgm:chMax val="0"/>
          <dgm:chPref val="0"/>
          <dgm:bulletEnabled val="1"/>
        </dgm:presLayoutVars>
      </dgm:prSet>
      <dgm:spPr/>
      <dgm:t>
        <a:bodyPr/>
        <a:lstStyle/>
        <a:p>
          <a:endParaRPr lang="zh-CN" altLang="en-US"/>
        </a:p>
      </dgm:t>
    </dgm:pt>
    <dgm:pt modelId="{4528002F-8BF3-4767-BBB8-E632079790A4}" type="pres">
      <dgm:prSet presAssocID="{6B48FE26-B0E1-47EB-BF59-2DF971E825AD}" presName="rect4" presStyleLbl="node1" presStyleIdx="3" presStyleCnt="4">
        <dgm:presLayoutVars>
          <dgm:chMax val="0"/>
          <dgm:chPref val="0"/>
          <dgm:bulletEnabled val="1"/>
        </dgm:presLayoutVars>
      </dgm:prSet>
      <dgm:spPr/>
      <dgm:t>
        <a:bodyPr/>
        <a:lstStyle/>
        <a:p>
          <a:endParaRPr lang="zh-CN" altLang="en-US"/>
        </a:p>
      </dgm:t>
    </dgm:pt>
  </dgm:ptLst>
  <dgm:cxnLst>
    <dgm:cxn modelId="{40B6851A-7E1E-4C56-AB2D-D945AEFD5F5F}" type="presOf" srcId="{22D6DE26-448C-415A-B1C7-97823B0CD27F}" destId="{4528002F-8BF3-4767-BBB8-E632079790A4}" srcOrd="0" destOrd="0" presId="urn:microsoft.com/office/officeart/2005/8/layout/matrix2"/>
    <dgm:cxn modelId="{3543F830-B036-48A4-B7A5-989C5DC0AA87}" srcId="{6B48FE26-B0E1-47EB-BF59-2DF971E825AD}" destId="{34A65271-736E-4317-8994-7EC0D75AD663}" srcOrd="0" destOrd="0" parTransId="{5720C3AA-22A7-45C7-BF95-B5C528F6FB43}" sibTransId="{A84E9EA0-4894-4D70-A367-DBA3DF84B601}"/>
    <dgm:cxn modelId="{7B34FD99-8B9E-4209-B934-1EF983A5477C}" type="presOf" srcId="{ED1E187E-E666-4F86-89DA-63450197F148}" destId="{09D9561D-6AA6-402E-A94B-75CC0C37D765}" srcOrd="0" destOrd="0" presId="urn:microsoft.com/office/officeart/2005/8/layout/matrix2"/>
    <dgm:cxn modelId="{1CCA51AE-057C-49B6-A313-D9BDC8ED7513}" srcId="{6B48FE26-B0E1-47EB-BF59-2DF971E825AD}" destId="{73D3717D-CC55-4367-B3B1-246879436D10}" srcOrd="2" destOrd="0" parTransId="{E9CF9AFA-F7C9-4BED-BF06-08C241F7CCD5}" sibTransId="{A774B58B-6BCA-4D5C-8C1E-43957601B2E9}"/>
    <dgm:cxn modelId="{A4EB8208-9B49-4194-8A38-69D7FD5D209E}" srcId="{6B48FE26-B0E1-47EB-BF59-2DF971E825AD}" destId="{ED1E187E-E666-4F86-89DA-63450197F148}" srcOrd="1" destOrd="0" parTransId="{30B6BE0D-B605-4C34-9705-22EC39112110}" sibTransId="{9C97DEC7-39C0-4179-86F0-0FEDA9E24007}"/>
    <dgm:cxn modelId="{D15882E8-2ECA-4B00-97C3-0713EB16DBAA}" type="presOf" srcId="{6B48FE26-B0E1-47EB-BF59-2DF971E825AD}" destId="{6A069C9B-E7E3-4956-BCCB-38B43CD2A132}" srcOrd="0" destOrd="0" presId="urn:microsoft.com/office/officeart/2005/8/layout/matrix2"/>
    <dgm:cxn modelId="{03D4D4B9-19E9-458D-A209-EE4E0FD84112}" type="presOf" srcId="{73D3717D-CC55-4367-B3B1-246879436D10}" destId="{0F12954F-81B7-49EA-B8C0-4E7258901BFE}" srcOrd="0" destOrd="0" presId="urn:microsoft.com/office/officeart/2005/8/layout/matrix2"/>
    <dgm:cxn modelId="{852CDB1C-D015-4550-9804-79C9797C0707}" srcId="{6B48FE26-B0E1-47EB-BF59-2DF971E825AD}" destId="{22D6DE26-448C-415A-B1C7-97823B0CD27F}" srcOrd="3" destOrd="0" parTransId="{AC4D383E-B75B-4C4A-ADAF-184AB358115E}" sibTransId="{6048EE69-2552-4E9D-A473-44E4AE874CF9}"/>
    <dgm:cxn modelId="{D179B2EE-8792-4ECE-BED7-DB4418674FA8}" type="presOf" srcId="{34A65271-736E-4317-8994-7EC0D75AD663}" destId="{956D9D28-3875-4F75-942D-524FED6FA9FF}" srcOrd="0" destOrd="0" presId="urn:microsoft.com/office/officeart/2005/8/layout/matrix2"/>
    <dgm:cxn modelId="{E17C41BC-CF18-4096-97E1-2DAAF640037E}" type="presParOf" srcId="{6A069C9B-E7E3-4956-BCCB-38B43CD2A132}" destId="{0658ED46-8961-4918-9450-D43C34A1D200}" srcOrd="0" destOrd="0" presId="urn:microsoft.com/office/officeart/2005/8/layout/matrix2"/>
    <dgm:cxn modelId="{12A5A4EA-2112-4D00-A5ED-FB29184E83BE}" type="presParOf" srcId="{6A069C9B-E7E3-4956-BCCB-38B43CD2A132}" destId="{956D9D28-3875-4F75-942D-524FED6FA9FF}" srcOrd="1" destOrd="0" presId="urn:microsoft.com/office/officeart/2005/8/layout/matrix2"/>
    <dgm:cxn modelId="{3B2F81B9-6FAE-4C9F-9148-6A375855A0E5}" type="presParOf" srcId="{6A069C9B-E7E3-4956-BCCB-38B43CD2A132}" destId="{09D9561D-6AA6-402E-A94B-75CC0C37D765}" srcOrd="2" destOrd="0" presId="urn:microsoft.com/office/officeart/2005/8/layout/matrix2"/>
    <dgm:cxn modelId="{50A47ADE-39F5-4891-B061-636E316139FE}" type="presParOf" srcId="{6A069C9B-E7E3-4956-BCCB-38B43CD2A132}" destId="{0F12954F-81B7-49EA-B8C0-4E7258901BFE}" srcOrd="3" destOrd="0" presId="urn:microsoft.com/office/officeart/2005/8/layout/matrix2"/>
    <dgm:cxn modelId="{1A95CEE9-B42A-4351-AA2C-2FAB9BAF615E}" type="presParOf" srcId="{6A069C9B-E7E3-4956-BCCB-38B43CD2A132}" destId="{4528002F-8BF3-4767-BBB8-E632079790A4}"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743CE76-E31C-4D6A-82D8-72DC2034FC41}" type="doc">
      <dgm:prSet loTypeId="urn:microsoft.com/office/officeart/2005/8/layout/radial5" loCatId="cycle" qsTypeId="urn:microsoft.com/office/officeart/2005/8/quickstyle/simple2" qsCatId="simple" csTypeId="urn:microsoft.com/office/officeart/2005/8/colors/colorful5" csCatId="colorful" phldr="1"/>
      <dgm:spPr/>
      <dgm:t>
        <a:bodyPr/>
        <a:lstStyle/>
        <a:p>
          <a:endParaRPr lang="zh-CN" altLang="en-US"/>
        </a:p>
      </dgm:t>
    </dgm:pt>
    <dgm:pt modelId="{D0E5F4D6-4CAF-46FA-A8E7-6C2491FF5558}">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自主选择</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FF0DB702-1979-4C95-9727-3BF4BB534093}" type="parTrans" cxnId="{2D6C6391-D032-4FC2-9CD7-28495C8EA274}">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3038D487-BFF3-4943-886D-29CC8E64D813}" type="sibTrans" cxnId="{2D6C6391-D032-4FC2-9CD7-28495C8EA274}">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29B1076F-EACA-4570-BF52-F7DE7A562C80}">
      <dgm:prSet phldrT="[文本]" custT="1"/>
      <dgm:spPr/>
      <dgm:t>
        <a:bodyPr/>
        <a:lstStyle/>
        <a:p>
          <a:r>
            <a:rPr lang="zh-CN" altLang="en-US" sz="11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自主选择开课机构</a:t>
          </a:r>
          <a:endParaRPr lang="zh-CN" altLang="en-US" sz="11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0D1C283-12CB-46A6-9DB2-A1CF39FA98CB}" type="parTrans" cxnId="{21750C8A-431F-4923-9DAC-44DDEFB975B7}">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9FCFDCED-EB7F-4386-B945-6BD7B70C1077}" type="sibTrans" cxnId="{21750C8A-431F-4923-9DAC-44DDEFB975B7}">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B74070C3-E01E-4E52-8034-F75FDF8AAA59}">
      <dgm:prSet phldrT="[文本]" custT="1"/>
      <dgm:spPr/>
      <dgm:t>
        <a:bodyPr/>
        <a:lstStyle/>
        <a:p>
          <a:r>
            <a:rPr lang="zh-CN" altLang="en-US" sz="11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自主选择课程</a:t>
          </a:r>
          <a:endParaRPr lang="zh-CN" altLang="en-US" sz="11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47BF1815-C1F7-40DC-9F75-70C6BEC4E2A1}" type="parTrans" cxnId="{53A59B80-2836-4B94-83E4-14C6FA9ED4DA}">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766BF12-5075-4B5F-A86D-2112157001F0}" type="sibTrans" cxnId="{53A59B80-2836-4B94-83E4-14C6FA9ED4DA}">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B872AB28-4B81-424B-AA1C-AB14A1F9E3FD}">
      <dgm:prSet phldrT="[文本]" custT="1"/>
      <dgm:spPr/>
      <dgm:t>
        <a:bodyPr/>
        <a:lstStyle/>
        <a:p>
          <a:r>
            <a:rPr lang="zh-CN" altLang="en-US" sz="11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自主选择参与否</a:t>
          </a:r>
          <a:endParaRPr lang="zh-CN" altLang="en-US" sz="11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F405721D-825E-4B4F-BC6B-B12DDB0689F9}" type="parTrans" cxnId="{7373A308-17B8-411A-B308-66366C6E1140}">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2C2BC15E-201C-4C70-B942-E92053809FCD}" type="sibTrans" cxnId="{7373A308-17B8-411A-B308-66366C6E1140}">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05D88E68-3E1F-4ACD-9FE8-BC723E667A8F}">
      <dgm:prSet phldrT="[文本]" custT="1"/>
      <dgm:spPr/>
      <dgm:t>
        <a:bodyPr/>
        <a:lstStyle/>
        <a:p>
          <a:r>
            <a:rPr lang="zh-CN" altLang="en-US" sz="11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自主控制学习进度</a:t>
          </a:r>
          <a:endParaRPr lang="zh-CN" altLang="en-US" sz="11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B8A129C3-18CD-48A9-BA25-842283CAC306}" type="parTrans" cxnId="{1E50C8CA-575C-4D08-92C8-A3D1BCAF49A2}">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9B6F4CDB-1E79-41F3-A10B-CBF52218A868}" type="sibTrans" cxnId="{1E50C8CA-575C-4D08-92C8-A3D1BCAF49A2}">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DF8BACC-5CD3-4FD2-AC4B-F7461E816DAE}">
      <dgm:prSet phldrT="[文本]" custT="1"/>
      <dgm:spPr/>
      <dgm:t>
        <a:bodyPr/>
        <a:lstStyle/>
        <a:p>
          <a:r>
            <a:rPr lang="zh-CN" altLang="en-US" sz="11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自主安排学习活动</a:t>
          </a:r>
          <a:endParaRPr lang="zh-CN" altLang="en-US" sz="11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F3770CFE-7CA1-4BCF-810D-426A3CDC1816}" type="parTrans" cxnId="{E8A42B5A-3297-4FED-9EE3-98363EFA517A}">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14DF0990-DFC2-466E-AEF7-F364B565EFEC}" type="sibTrans" cxnId="{E8A42B5A-3297-4FED-9EE3-98363EFA517A}">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CC99B2B5-52F7-4342-9B0B-0747075031D5}">
      <dgm:prSet phldrT="[文本]" custT="1"/>
      <dgm:spPr/>
      <dgm:t>
        <a:bodyPr/>
        <a:lstStyle/>
        <a:p>
          <a:r>
            <a:rPr lang="zh-CN" altLang="en-US" sz="11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自主决定是否获取学习证书</a:t>
          </a:r>
          <a:endParaRPr lang="zh-CN" altLang="en-US" sz="11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4E72FA84-07ED-4052-80DC-E4419D6F0E9D}" type="parTrans" cxnId="{C4671C43-066E-462E-90B4-CF7702C79550}">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F78E79D-1CCE-46DF-87DE-9BE598D19254}" type="sibTrans" cxnId="{C4671C43-066E-462E-90B4-CF7702C79550}">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9F07328-0728-43C1-A200-EB8817E65E62}" type="pres">
      <dgm:prSet presAssocID="{7743CE76-E31C-4D6A-82D8-72DC2034FC41}" presName="Name0" presStyleCnt="0">
        <dgm:presLayoutVars>
          <dgm:chMax val="1"/>
          <dgm:dir/>
          <dgm:animLvl val="ctr"/>
          <dgm:resizeHandles val="exact"/>
        </dgm:presLayoutVars>
      </dgm:prSet>
      <dgm:spPr/>
      <dgm:t>
        <a:bodyPr/>
        <a:lstStyle/>
        <a:p>
          <a:endParaRPr lang="zh-CN" altLang="en-US"/>
        </a:p>
      </dgm:t>
    </dgm:pt>
    <dgm:pt modelId="{04931FD5-89D7-4C4E-9BCD-09B77DB10165}" type="pres">
      <dgm:prSet presAssocID="{D0E5F4D6-4CAF-46FA-A8E7-6C2491FF5558}" presName="centerShape" presStyleLbl="node0" presStyleIdx="0" presStyleCnt="1"/>
      <dgm:spPr/>
      <dgm:t>
        <a:bodyPr/>
        <a:lstStyle/>
        <a:p>
          <a:endParaRPr lang="zh-CN" altLang="en-US"/>
        </a:p>
      </dgm:t>
    </dgm:pt>
    <dgm:pt modelId="{611D63E2-DE1A-462F-85F3-107905B47ECA}" type="pres">
      <dgm:prSet presAssocID="{60D1C283-12CB-46A6-9DB2-A1CF39FA98CB}" presName="parTrans" presStyleLbl="sibTrans2D1" presStyleIdx="0" presStyleCnt="6"/>
      <dgm:spPr/>
      <dgm:t>
        <a:bodyPr/>
        <a:lstStyle/>
        <a:p>
          <a:endParaRPr lang="zh-CN" altLang="en-US"/>
        </a:p>
      </dgm:t>
    </dgm:pt>
    <dgm:pt modelId="{8D08C5A7-2E74-43D7-9AF1-4A954F303CB6}" type="pres">
      <dgm:prSet presAssocID="{60D1C283-12CB-46A6-9DB2-A1CF39FA98CB}" presName="connectorText" presStyleLbl="sibTrans2D1" presStyleIdx="0" presStyleCnt="6"/>
      <dgm:spPr/>
      <dgm:t>
        <a:bodyPr/>
        <a:lstStyle/>
        <a:p>
          <a:endParaRPr lang="zh-CN" altLang="en-US"/>
        </a:p>
      </dgm:t>
    </dgm:pt>
    <dgm:pt modelId="{8DDE1D01-6B51-4BEA-A1CB-9B185A19DAAD}" type="pres">
      <dgm:prSet presAssocID="{29B1076F-EACA-4570-BF52-F7DE7A562C80}" presName="node" presStyleLbl="node1" presStyleIdx="0" presStyleCnt="6">
        <dgm:presLayoutVars>
          <dgm:bulletEnabled val="1"/>
        </dgm:presLayoutVars>
      </dgm:prSet>
      <dgm:spPr/>
      <dgm:t>
        <a:bodyPr/>
        <a:lstStyle/>
        <a:p>
          <a:endParaRPr lang="zh-CN" altLang="en-US"/>
        </a:p>
      </dgm:t>
    </dgm:pt>
    <dgm:pt modelId="{A5CF35EE-EB39-43A0-B0FA-EBC9F8BA8EDD}" type="pres">
      <dgm:prSet presAssocID="{47BF1815-C1F7-40DC-9F75-70C6BEC4E2A1}" presName="parTrans" presStyleLbl="sibTrans2D1" presStyleIdx="1" presStyleCnt="6"/>
      <dgm:spPr/>
      <dgm:t>
        <a:bodyPr/>
        <a:lstStyle/>
        <a:p>
          <a:endParaRPr lang="zh-CN" altLang="en-US"/>
        </a:p>
      </dgm:t>
    </dgm:pt>
    <dgm:pt modelId="{C1ED170F-6F4C-4993-9D70-625980C5B0C5}" type="pres">
      <dgm:prSet presAssocID="{47BF1815-C1F7-40DC-9F75-70C6BEC4E2A1}" presName="connectorText" presStyleLbl="sibTrans2D1" presStyleIdx="1" presStyleCnt="6"/>
      <dgm:spPr/>
      <dgm:t>
        <a:bodyPr/>
        <a:lstStyle/>
        <a:p>
          <a:endParaRPr lang="zh-CN" altLang="en-US"/>
        </a:p>
      </dgm:t>
    </dgm:pt>
    <dgm:pt modelId="{2F2D6274-89A3-4FD5-B35E-B882A46402C7}" type="pres">
      <dgm:prSet presAssocID="{B74070C3-E01E-4E52-8034-F75FDF8AAA59}" presName="node" presStyleLbl="node1" presStyleIdx="1" presStyleCnt="6">
        <dgm:presLayoutVars>
          <dgm:bulletEnabled val="1"/>
        </dgm:presLayoutVars>
      </dgm:prSet>
      <dgm:spPr/>
      <dgm:t>
        <a:bodyPr/>
        <a:lstStyle/>
        <a:p>
          <a:endParaRPr lang="zh-CN" altLang="en-US"/>
        </a:p>
      </dgm:t>
    </dgm:pt>
    <dgm:pt modelId="{FDA6ED73-C68B-48CA-9343-73EC4402A06B}" type="pres">
      <dgm:prSet presAssocID="{F405721D-825E-4B4F-BC6B-B12DDB0689F9}" presName="parTrans" presStyleLbl="sibTrans2D1" presStyleIdx="2" presStyleCnt="6"/>
      <dgm:spPr/>
      <dgm:t>
        <a:bodyPr/>
        <a:lstStyle/>
        <a:p>
          <a:endParaRPr lang="zh-CN" altLang="en-US"/>
        </a:p>
      </dgm:t>
    </dgm:pt>
    <dgm:pt modelId="{8CBEDDC2-6ADD-41D9-AA1E-A80A0DF35EB3}" type="pres">
      <dgm:prSet presAssocID="{F405721D-825E-4B4F-BC6B-B12DDB0689F9}" presName="connectorText" presStyleLbl="sibTrans2D1" presStyleIdx="2" presStyleCnt="6"/>
      <dgm:spPr/>
      <dgm:t>
        <a:bodyPr/>
        <a:lstStyle/>
        <a:p>
          <a:endParaRPr lang="zh-CN" altLang="en-US"/>
        </a:p>
      </dgm:t>
    </dgm:pt>
    <dgm:pt modelId="{C1356248-7C0C-41F4-81FC-6472484A4AE4}" type="pres">
      <dgm:prSet presAssocID="{B872AB28-4B81-424B-AA1C-AB14A1F9E3FD}" presName="node" presStyleLbl="node1" presStyleIdx="2" presStyleCnt="6">
        <dgm:presLayoutVars>
          <dgm:bulletEnabled val="1"/>
        </dgm:presLayoutVars>
      </dgm:prSet>
      <dgm:spPr/>
      <dgm:t>
        <a:bodyPr/>
        <a:lstStyle/>
        <a:p>
          <a:endParaRPr lang="zh-CN" altLang="en-US"/>
        </a:p>
      </dgm:t>
    </dgm:pt>
    <dgm:pt modelId="{98911A6B-61A2-4ABF-A7A5-EA64599FC5E2}" type="pres">
      <dgm:prSet presAssocID="{B8A129C3-18CD-48A9-BA25-842283CAC306}" presName="parTrans" presStyleLbl="sibTrans2D1" presStyleIdx="3" presStyleCnt="6"/>
      <dgm:spPr/>
      <dgm:t>
        <a:bodyPr/>
        <a:lstStyle/>
        <a:p>
          <a:endParaRPr lang="zh-CN" altLang="en-US"/>
        </a:p>
      </dgm:t>
    </dgm:pt>
    <dgm:pt modelId="{0D86CFBD-EA6C-40A5-9717-A9CDEB566212}" type="pres">
      <dgm:prSet presAssocID="{B8A129C3-18CD-48A9-BA25-842283CAC306}" presName="connectorText" presStyleLbl="sibTrans2D1" presStyleIdx="3" presStyleCnt="6"/>
      <dgm:spPr/>
      <dgm:t>
        <a:bodyPr/>
        <a:lstStyle/>
        <a:p>
          <a:endParaRPr lang="zh-CN" altLang="en-US"/>
        </a:p>
      </dgm:t>
    </dgm:pt>
    <dgm:pt modelId="{58DCFCB3-9FD6-4B3A-AA8C-2FA8DA3CC481}" type="pres">
      <dgm:prSet presAssocID="{05D88E68-3E1F-4ACD-9FE8-BC723E667A8F}" presName="node" presStyleLbl="node1" presStyleIdx="3" presStyleCnt="6">
        <dgm:presLayoutVars>
          <dgm:bulletEnabled val="1"/>
        </dgm:presLayoutVars>
      </dgm:prSet>
      <dgm:spPr/>
      <dgm:t>
        <a:bodyPr/>
        <a:lstStyle/>
        <a:p>
          <a:endParaRPr lang="zh-CN" altLang="en-US"/>
        </a:p>
      </dgm:t>
    </dgm:pt>
    <dgm:pt modelId="{9E44422C-16FA-49D7-B493-7FF2E18243DB}" type="pres">
      <dgm:prSet presAssocID="{F3770CFE-7CA1-4BCF-810D-426A3CDC1816}" presName="parTrans" presStyleLbl="sibTrans2D1" presStyleIdx="4" presStyleCnt="6"/>
      <dgm:spPr/>
      <dgm:t>
        <a:bodyPr/>
        <a:lstStyle/>
        <a:p>
          <a:endParaRPr lang="zh-CN" altLang="en-US"/>
        </a:p>
      </dgm:t>
    </dgm:pt>
    <dgm:pt modelId="{7B2E38C0-3097-4AF8-862B-0070D1B7011A}" type="pres">
      <dgm:prSet presAssocID="{F3770CFE-7CA1-4BCF-810D-426A3CDC1816}" presName="connectorText" presStyleLbl="sibTrans2D1" presStyleIdx="4" presStyleCnt="6"/>
      <dgm:spPr/>
      <dgm:t>
        <a:bodyPr/>
        <a:lstStyle/>
        <a:p>
          <a:endParaRPr lang="zh-CN" altLang="en-US"/>
        </a:p>
      </dgm:t>
    </dgm:pt>
    <dgm:pt modelId="{839F80B2-164A-4ED0-920C-9EED84F12E9B}" type="pres">
      <dgm:prSet presAssocID="{ADF8BACC-5CD3-4FD2-AC4B-F7461E816DAE}" presName="node" presStyleLbl="node1" presStyleIdx="4" presStyleCnt="6">
        <dgm:presLayoutVars>
          <dgm:bulletEnabled val="1"/>
        </dgm:presLayoutVars>
      </dgm:prSet>
      <dgm:spPr/>
      <dgm:t>
        <a:bodyPr/>
        <a:lstStyle/>
        <a:p>
          <a:endParaRPr lang="zh-CN" altLang="en-US"/>
        </a:p>
      </dgm:t>
    </dgm:pt>
    <dgm:pt modelId="{EF12C235-A491-4815-83AB-D18794B7E890}" type="pres">
      <dgm:prSet presAssocID="{4E72FA84-07ED-4052-80DC-E4419D6F0E9D}" presName="parTrans" presStyleLbl="sibTrans2D1" presStyleIdx="5" presStyleCnt="6"/>
      <dgm:spPr/>
      <dgm:t>
        <a:bodyPr/>
        <a:lstStyle/>
        <a:p>
          <a:endParaRPr lang="zh-CN" altLang="en-US"/>
        </a:p>
      </dgm:t>
    </dgm:pt>
    <dgm:pt modelId="{A92D887F-A232-4D57-A763-7BF4ED83A8E9}" type="pres">
      <dgm:prSet presAssocID="{4E72FA84-07ED-4052-80DC-E4419D6F0E9D}" presName="connectorText" presStyleLbl="sibTrans2D1" presStyleIdx="5" presStyleCnt="6"/>
      <dgm:spPr/>
      <dgm:t>
        <a:bodyPr/>
        <a:lstStyle/>
        <a:p>
          <a:endParaRPr lang="zh-CN" altLang="en-US"/>
        </a:p>
      </dgm:t>
    </dgm:pt>
    <dgm:pt modelId="{D74435C4-7950-4826-9D49-806A02B75DE6}" type="pres">
      <dgm:prSet presAssocID="{CC99B2B5-52F7-4342-9B0B-0747075031D5}" presName="node" presStyleLbl="node1" presStyleIdx="5" presStyleCnt="6">
        <dgm:presLayoutVars>
          <dgm:bulletEnabled val="1"/>
        </dgm:presLayoutVars>
      </dgm:prSet>
      <dgm:spPr/>
      <dgm:t>
        <a:bodyPr/>
        <a:lstStyle/>
        <a:p>
          <a:endParaRPr lang="zh-CN" altLang="en-US"/>
        </a:p>
      </dgm:t>
    </dgm:pt>
  </dgm:ptLst>
  <dgm:cxnLst>
    <dgm:cxn modelId="{5B54F4EF-0508-4548-98EC-87F646614195}" type="presOf" srcId="{D0E5F4D6-4CAF-46FA-A8E7-6C2491FF5558}" destId="{04931FD5-89D7-4C4E-9BCD-09B77DB10165}" srcOrd="0" destOrd="0" presId="urn:microsoft.com/office/officeart/2005/8/layout/radial5"/>
    <dgm:cxn modelId="{A30167B1-03DB-44C8-9CFE-DB5065F34EBE}" type="presOf" srcId="{B74070C3-E01E-4E52-8034-F75FDF8AAA59}" destId="{2F2D6274-89A3-4FD5-B35E-B882A46402C7}" srcOrd="0" destOrd="0" presId="urn:microsoft.com/office/officeart/2005/8/layout/radial5"/>
    <dgm:cxn modelId="{BE65D3C7-23C6-4D1F-9338-BCEE63F8A5F7}" type="presOf" srcId="{F3770CFE-7CA1-4BCF-810D-426A3CDC1816}" destId="{7B2E38C0-3097-4AF8-862B-0070D1B7011A}" srcOrd="1" destOrd="0" presId="urn:microsoft.com/office/officeart/2005/8/layout/radial5"/>
    <dgm:cxn modelId="{26A98063-8DCF-4C5D-92E7-AF208D3F3A87}" type="presOf" srcId="{60D1C283-12CB-46A6-9DB2-A1CF39FA98CB}" destId="{611D63E2-DE1A-462F-85F3-107905B47ECA}" srcOrd="0" destOrd="0" presId="urn:microsoft.com/office/officeart/2005/8/layout/radial5"/>
    <dgm:cxn modelId="{21750C8A-431F-4923-9DAC-44DDEFB975B7}" srcId="{D0E5F4D6-4CAF-46FA-A8E7-6C2491FF5558}" destId="{29B1076F-EACA-4570-BF52-F7DE7A562C80}" srcOrd="0" destOrd="0" parTransId="{60D1C283-12CB-46A6-9DB2-A1CF39FA98CB}" sibTransId="{9FCFDCED-EB7F-4386-B945-6BD7B70C1077}"/>
    <dgm:cxn modelId="{02497EDB-98E9-4E4D-9B18-A4C0FC00AA5A}" type="presOf" srcId="{F405721D-825E-4B4F-BC6B-B12DDB0689F9}" destId="{8CBEDDC2-6ADD-41D9-AA1E-A80A0DF35EB3}" srcOrd="1" destOrd="0" presId="urn:microsoft.com/office/officeart/2005/8/layout/radial5"/>
    <dgm:cxn modelId="{B88E5825-33ED-4C81-917E-6EDADF564043}" type="presOf" srcId="{CC99B2B5-52F7-4342-9B0B-0747075031D5}" destId="{D74435C4-7950-4826-9D49-806A02B75DE6}" srcOrd="0" destOrd="0" presId="urn:microsoft.com/office/officeart/2005/8/layout/radial5"/>
    <dgm:cxn modelId="{E6F3766D-5E2F-4AC1-9B98-E9A9925685CB}" type="presOf" srcId="{4E72FA84-07ED-4052-80DC-E4419D6F0E9D}" destId="{EF12C235-A491-4815-83AB-D18794B7E890}" srcOrd="0" destOrd="0" presId="urn:microsoft.com/office/officeart/2005/8/layout/radial5"/>
    <dgm:cxn modelId="{EB6F6BC0-3722-4B3A-A9EE-CA4CC3E8F3A7}" type="presOf" srcId="{60D1C283-12CB-46A6-9DB2-A1CF39FA98CB}" destId="{8D08C5A7-2E74-43D7-9AF1-4A954F303CB6}" srcOrd="1" destOrd="0" presId="urn:microsoft.com/office/officeart/2005/8/layout/radial5"/>
    <dgm:cxn modelId="{E1167C1B-CA0D-4AA2-8934-F5EF04A3F044}" type="presOf" srcId="{ADF8BACC-5CD3-4FD2-AC4B-F7461E816DAE}" destId="{839F80B2-164A-4ED0-920C-9EED84F12E9B}" srcOrd="0" destOrd="0" presId="urn:microsoft.com/office/officeart/2005/8/layout/radial5"/>
    <dgm:cxn modelId="{82408C2A-07FE-4C68-AB7B-E3C83359E95A}" type="presOf" srcId="{B8A129C3-18CD-48A9-BA25-842283CAC306}" destId="{98911A6B-61A2-4ABF-A7A5-EA64599FC5E2}" srcOrd="0" destOrd="0" presId="urn:microsoft.com/office/officeart/2005/8/layout/radial5"/>
    <dgm:cxn modelId="{2D6C6391-D032-4FC2-9CD7-28495C8EA274}" srcId="{7743CE76-E31C-4D6A-82D8-72DC2034FC41}" destId="{D0E5F4D6-4CAF-46FA-A8E7-6C2491FF5558}" srcOrd="0" destOrd="0" parTransId="{FF0DB702-1979-4C95-9727-3BF4BB534093}" sibTransId="{3038D487-BFF3-4943-886D-29CC8E64D813}"/>
    <dgm:cxn modelId="{6B862FC6-E8E3-48F4-8E92-7B2B84AC2B29}" type="presOf" srcId="{05D88E68-3E1F-4ACD-9FE8-BC723E667A8F}" destId="{58DCFCB3-9FD6-4B3A-AA8C-2FA8DA3CC481}" srcOrd="0" destOrd="0" presId="urn:microsoft.com/office/officeart/2005/8/layout/radial5"/>
    <dgm:cxn modelId="{C4671C43-066E-462E-90B4-CF7702C79550}" srcId="{D0E5F4D6-4CAF-46FA-A8E7-6C2491FF5558}" destId="{CC99B2B5-52F7-4342-9B0B-0747075031D5}" srcOrd="5" destOrd="0" parTransId="{4E72FA84-07ED-4052-80DC-E4419D6F0E9D}" sibTransId="{AF78E79D-1CCE-46DF-87DE-9BE598D19254}"/>
    <dgm:cxn modelId="{11065BE0-4532-4952-9668-A259449F449B}" type="presOf" srcId="{47BF1815-C1F7-40DC-9F75-70C6BEC4E2A1}" destId="{A5CF35EE-EB39-43A0-B0FA-EBC9F8BA8EDD}" srcOrd="0" destOrd="0" presId="urn:microsoft.com/office/officeart/2005/8/layout/radial5"/>
    <dgm:cxn modelId="{43300AFF-0E89-4039-9B5B-94EE246B438B}" type="presOf" srcId="{B872AB28-4B81-424B-AA1C-AB14A1F9E3FD}" destId="{C1356248-7C0C-41F4-81FC-6472484A4AE4}" srcOrd="0" destOrd="0" presId="urn:microsoft.com/office/officeart/2005/8/layout/radial5"/>
    <dgm:cxn modelId="{85848385-C6A2-4C41-A0CE-CC91587996B9}" type="presOf" srcId="{F3770CFE-7CA1-4BCF-810D-426A3CDC1816}" destId="{9E44422C-16FA-49D7-B493-7FF2E18243DB}" srcOrd="0" destOrd="0" presId="urn:microsoft.com/office/officeart/2005/8/layout/radial5"/>
    <dgm:cxn modelId="{53A59B80-2836-4B94-83E4-14C6FA9ED4DA}" srcId="{D0E5F4D6-4CAF-46FA-A8E7-6C2491FF5558}" destId="{B74070C3-E01E-4E52-8034-F75FDF8AAA59}" srcOrd="1" destOrd="0" parTransId="{47BF1815-C1F7-40DC-9F75-70C6BEC4E2A1}" sibTransId="{6766BF12-5075-4B5F-A86D-2112157001F0}"/>
    <dgm:cxn modelId="{29944EFE-87C4-431A-987F-751538C68AC7}" type="presOf" srcId="{47BF1815-C1F7-40DC-9F75-70C6BEC4E2A1}" destId="{C1ED170F-6F4C-4993-9D70-625980C5B0C5}" srcOrd="1" destOrd="0" presId="urn:microsoft.com/office/officeart/2005/8/layout/radial5"/>
    <dgm:cxn modelId="{B712FBA5-E57D-417D-BA3C-12BFF8451441}" type="presOf" srcId="{4E72FA84-07ED-4052-80DC-E4419D6F0E9D}" destId="{A92D887F-A232-4D57-A763-7BF4ED83A8E9}" srcOrd="1" destOrd="0" presId="urn:microsoft.com/office/officeart/2005/8/layout/radial5"/>
    <dgm:cxn modelId="{0D6D1FBB-EF55-428F-8468-A404990860D1}" type="presOf" srcId="{7743CE76-E31C-4D6A-82D8-72DC2034FC41}" destId="{A9F07328-0728-43C1-A200-EB8817E65E62}" srcOrd="0" destOrd="0" presId="urn:microsoft.com/office/officeart/2005/8/layout/radial5"/>
    <dgm:cxn modelId="{7373A308-17B8-411A-B308-66366C6E1140}" srcId="{D0E5F4D6-4CAF-46FA-A8E7-6C2491FF5558}" destId="{B872AB28-4B81-424B-AA1C-AB14A1F9E3FD}" srcOrd="2" destOrd="0" parTransId="{F405721D-825E-4B4F-BC6B-B12DDB0689F9}" sibTransId="{2C2BC15E-201C-4C70-B942-E92053809FCD}"/>
    <dgm:cxn modelId="{6FE0B354-5840-44D0-9149-252BF2B92F60}" type="presOf" srcId="{F405721D-825E-4B4F-BC6B-B12DDB0689F9}" destId="{FDA6ED73-C68B-48CA-9343-73EC4402A06B}" srcOrd="0" destOrd="0" presId="urn:microsoft.com/office/officeart/2005/8/layout/radial5"/>
    <dgm:cxn modelId="{E8A42B5A-3297-4FED-9EE3-98363EFA517A}" srcId="{D0E5F4D6-4CAF-46FA-A8E7-6C2491FF5558}" destId="{ADF8BACC-5CD3-4FD2-AC4B-F7461E816DAE}" srcOrd="4" destOrd="0" parTransId="{F3770CFE-7CA1-4BCF-810D-426A3CDC1816}" sibTransId="{14DF0990-DFC2-466E-AEF7-F364B565EFEC}"/>
    <dgm:cxn modelId="{ECC01A52-A632-4572-989D-D5086812F183}" type="presOf" srcId="{29B1076F-EACA-4570-BF52-F7DE7A562C80}" destId="{8DDE1D01-6B51-4BEA-A1CB-9B185A19DAAD}" srcOrd="0" destOrd="0" presId="urn:microsoft.com/office/officeart/2005/8/layout/radial5"/>
    <dgm:cxn modelId="{1E50C8CA-575C-4D08-92C8-A3D1BCAF49A2}" srcId="{D0E5F4D6-4CAF-46FA-A8E7-6C2491FF5558}" destId="{05D88E68-3E1F-4ACD-9FE8-BC723E667A8F}" srcOrd="3" destOrd="0" parTransId="{B8A129C3-18CD-48A9-BA25-842283CAC306}" sibTransId="{9B6F4CDB-1E79-41F3-A10B-CBF52218A868}"/>
    <dgm:cxn modelId="{613F268B-6D89-48D6-8392-82525AF02DD3}" type="presOf" srcId="{B8A129C3-18CD-48A9-BA25-842283CAC306}" destId="{0D86CFBD-EA6C-40A5-9717-A9CDEB566212}" srcOrd="1" destOrd="0" presId="urn:microsoft.com/office/officeart/2005/8/layout/radial5"/>
    <dgm:cxn modelId="{A7FD70EE-E374-4A62-901E-B3A473C7DD71}" type="presParOf" srcId="{A9F07328-0728-43C1-A200-EB8817E65E62}" destId="{04931FD5-89D7-4C4E-9BCD-09B77DB10165}" srcOrd="0" destOrd="0" presId="urn:microsoft.com/office/officeart/2005/8/layout/radial5"/>
    <dgm:cxn modelId="{FE0CC591-E5A6-466D-8EA7-2134CA052775}" type="presParOf" srcId="{A9F07328-0728-43C1-A200-EB8817E65E62}" destId="{611D63E2-DE1A-462F-85F3-107905B47ECA}" srcOrd="1" destOrd="0" presId="urn:microsoft.com/office/officeart/2005/8/layout/radial5"/>
    <dgm:cxn modelId="{4D055089-1826-4175-ADF5-673664EE876E}" type="presParOf" srcId="{611D63E2-DE1A-462F-85F3-107905B47ECA}" destId="{8D08C5A7-2E74-43D7-9AF1-4A954F303CB6}" srcOrd="0" destOrd="0" presId="urn:microsoft.com/office/officeart/2005/8/layout/radial5"/>
    <dgm:cxn modelId="{ED4AE637-D50D-4DAD-9DD2-C9A66D6ECA59}" type="presParOf" srcId="{A9F07328-0728-43C1-A200-EB8817E65E62}" destId="{8DDE1D01-6B51-4BEA-A1CB-9B185A19DAAD}" srcOrd="2" destOrd="0" presId="urn:microsoft.com/office/officeart/2005/8/layout/radial5"/>
    <dgm:cxn modelId="{AFB3D704-A402-49EA-9681-C9C0BA4EFCA6}" type="presParOf" srcId="{A9F07328-0728-43C1-A200-EB8817E65E62}" destId="{A5CF35EE-EB39-43A0-B0FA-EBC9F8BA8EDD}" srcOrd="3" destOrd="0" presId="urn:microsoft.com/office/officeart/2005/8/layout/radial5"/>
    <dgm:cxn modelId="{DD1ADEE5-96BC-4DDC-AF6A-D3F5279B1E74}" type="presParOf" srcId="{A5CF35EE-EB39-43A0-B0FA-EBC9F8BA8EDD}" destId="{C1ED170F-6F4C-4993-9D70-625980C5B0C5}" srcOrd="0" destOrd="0" presId="urn:microsoft.com/office/officeart/2005/8/layout/radial5"/>
    <dgm:cxn modelId="{A1A4F086-90E0-4F56-AB07-3BD2EEE14A0C}" type="presParOf" srcId="{A9F07328-0728-43C1-A200-EB8817E65E62}" destId="{2F2D6274-89A3-4FD5-B35E-B882A46402C7}" srcOrd="4" destOrd="0" presId="urn:microsoft.com/office/officeart/2005/8/layout/radial5"/>
    <dgm:cxn modelId="{283811E2-CE69-4839-8DD6-F43BF640FE56}" type="presParOf" srcId="{A9F07328-0728-43C1-A200-EB8817E65E62}" destId="{FDA6ED73-C68B-48CA-9343-73EC4402A06B}" srcOrd="5" destOrd="0" presId="urn:microsoft.com/office/officeart/2005/8/layout/radial5"/>
    <dgm:cxn modelId="{599E03E7-A83E-4380-8888-D319C0BFF9B6}" type="presParOf" srcId="{FDA6ED73-C68B-48CA-9343-73EC4402A06B}" destId="{8CBEDDC2-6ADD-41D9-AA1E-A80A0DF35EB3}" srcOrd="0" destOrd="0" presId="urn:microsoft.com/office/officeart/2005/8/layout/radial5"/>
    <dgm:cxn modelId="{855CC105-A8D4-45F3-8876-8FF4DA20A28C}" type="presParOf" srcId="{A9F07328-0728-43C1-A200-EB8817E65E62}" destId="{C1356248-7C0C-41F4-81FC-6472484A4AE4}" srcOrd="6" destOrd="0" presId="urn:microsoft.com/office/officeart/2005/8/layout/radial5"/>
    <dgm:cxn modelId="{4949FA86-64CF-44A9-AD68-14E4F0D61E8B}" type="presParOf" srcId="{A9F07328-0728-43C1-A200-EB8817E65E62}" destId="{98911A6B-61A2-4ABF-A7A5-EA64599FC5E2}" srcOrd="7" destOrd="0" presId="urn:microsoft.com/office/officeart/2005/8/layout/radial5"/>
    <dgm:cxn modelId="{F3A8A9C7-A8BA-4A0A-A36B-1B15EF34AFF9}" type="presParOf" srcId="{98911A6B-61A2-4ABF-A7A5-EA64599FC5E2}" destId="{0D86CFBD-EA6C-40A5-9717-A9CDEB566212}" srcOrd="0" destOrd="0" presId="urn:microsoft.com/office/officeart/2005/8/layout/radial5"/>
    <dgm:cxn modelId="{41F066CE-0614-49EA-93DD-945A1C3DB329}" type="presParOf" srcId="{A9F07328-0728-43C1-A200-EB8817E65E62}" destId="{58DCFCB3-9FD6-4B3A-AA8C-2FA8DA3CC481}" srcOrd="8" destOrd="0" presId="urn:microsoft.com/office/officeart/2005/8/layout/radial5"/>
    <dgm:cxn modelId="{EE51256C-E383-4436-BA75-BA798A295674}" type="presParOf" srcId="{A9F07328-0728-43C1-A200-EB8817E65E62}" destId="{9E44422C-16FA-49D7-B493-7FF2E18243DB}" srcOrd="9" destOrd="0" presId="urn:microsoft.com/office/officeart/2005/8/layout/radial5"/>
    <dgm:cxn modelId="{F5831B63-0511-4C6A-A981-9916F7D1A1D8}" type="presParOf" srcId="{9E44422C-16FA-49D7-B493-7FF2E18243DB}" destId="{7B2E38C0-3097-4AF8-862B-0070D1B7011A}" srcOrd="0" destOrd="0" presId="urn:microsoft.com/office/officeart/2005/8/layout/radial5"/>
    <dgm:cxn modelId="{A059FFA3-B99C-4470-8E7F-70E7098291EB}" type="presParOf" srcId="{A9F07328-0728-43C1-A200-EB8817E65E62}" destId="{839F80B2-164A-4ED0-920C-9EED84F12E9B}" srcOrd="10" destOrd="0" presId="urn:microsoft.com/office/officeart/2005/8/layout/radial5"/>
    <dgm:cxn modelId="{7DA211A2-0D89-4F7E-916D-A37FB90E2AD1}" type="presParOf" srcId="{A9F07328-0728-43C1-A200-EB8817E65E62}" destId="{EF12C235-A491-4815-83AB-D18794B7E890}" srcOrd="11" destOrd="0" presId="urn:microsoft.com/office/officeart/2005/8/layout/radial5"/>
    <dgm:cxn modelId="{AC4CD1C9-E08B-49DF-8DDF-79E5786ECDFB}" type="presParOf" srcId="{EF12C235-A491-4815-83AB-D18794B7E890}" destId="{A92D887F-A232-4D57-A763-7BF4ED83A8E9}" srcOrd="0" destOrd="0" presId="urn:microsoft.com/office/officeart/2005/8/layout/radial5"/>
    <dgm:cxn modelId="{1F20540B-93A5-420B-B7D4-E834BB9FB5B9}" type="presParOf" srcId="{A9F07328-0728-43C1-A200-EB8817E65E62}" destId="{D74435C4-7950-4826-9D49-806A02B75DE6}"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48B909A-CC39-4391-AE04-2343F5575B05}" type="doc">
      <dgm:prSet loTypeId="urn:microsoft.com/office/officeart/2005/8/layout/balance1" loCatId="relationship" qsTypeId="urn:microsoft.com/office/officeart/2005/8/quickstyle/simple5" qsCatId="simple" csTypeId="urn:microsoft.com/office/officeart/2005/8/colors/colorful5" csCatId="colorful" phldr="1"/>
      <dgm:spPr/>
      <dgm:t>
        <a:bodyPr/>
        <a:lstStyle/>
        <a:p>
          <a:endParaRPr lang="zh-CN" altLang="en-US"/>
        </a:p>
      </dgm:t>
    </dgm:pt>
    <dgm:pt modelId="{555FDAB2-BEE9-4496-BE34-064BBDA194A2}">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机构知名度</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0B60B070-2707-4927-A216-0AAB2DCE57B2}" type="parTrans" cxnId="{F3E29A57-543B-4C73-88BC-7B18C5460249}">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DB330DC-E420-4097-88C7-6850E14E5B6A}" type="sibTrans" cxnId="{F3E29A57-543B-4C73-88BC-7B18C5460249}">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4AB64D52-144D-4282-AAD3-28A004A5A5C4}">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开放在线课程</a:t>
          </a:r>
          <a:endParaRPr lang="zh-CN" altLang="en-US" sz="1400" b="1" dirty="0">
            <a:latin typeface="微软雅黑" panose="020B0503020204020204" pitchFamily="34" charset="-122"/>
            <a:ea typeface="微软雅黑" panose="020B0503020204020204" pitchFamily="34" charset="-122"/>
          </a:endParaRPr>
        </a:p>
      </dgm:t>
    </dgm:pt>
    <dgm:pt modelId="{0BFFAC75-0FE7-4507-B578-F0031B92BC17}" type="parTrans" cxnId="{0879B487-838F-4D30-9171-965744E0AE9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1A85786-6DCB-491A-B56D-6421D02D59E5}" type="sibTrans" cxnId="{0879B487-838F-4D30-9171-965744E0AE9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7C07EB7A-A54F-4F1A-BF09-F69784175C53}">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课程设计</a:t>
          </a:r>
          <a:endParaRPr lang="en-US" altLang="zh-CN"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9AA95B93-868A-469E-A823-2DAD0A814C58}" type="parTrans" cxnId="{49C71729-0153-4A72-82B2-839241C4B86B}">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78108C4-0523-4AAF-B7C5-245FFE62C54A}" type="sibTrans" cxnId="{49C71729-0153-4A72-82B2-839241C4B86B}">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DA2FAED8-C0BD-4191-8034-2BC4F9D0CF25}">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教师</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F8E9360-69E6-4FB1-A507-BD9EBA94AD94}" type="parTrans" cxnId="{3119F19E-A11E-4B91-AB8F-DCD13B59009D}">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FDA47EA-8068-4AF5-963D-708320457FF2}" type="sibTrans" cxnId="{3119F19E-A11E-4B91-AB8F-DCD13B59009D}">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0ED0BDE-3CE7-4034-BE6F-30A9550924E9}">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机构知名度</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D2280FB7-6BEE-4A3F-9FD8-522323A0A992}" type="parTrans" cxnId="{23459831-0DCE-4287-8331-DF2B37E253AD}">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8DDD1463-3D51-4559-8950-EF58C0A622D3}" type="sibTrans" cxnId="{23459831-0DCE-4287-8331-DF2B37E253AD}">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6CA36B8-1261-41C0-A313-671CAA4FD20C}">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教师</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133036B7-93EE-4D88-8901-76FA117B97D9}" type="sibTrans" cxnId="{9DB4D984-6C14-4E7D-91EB-8C95C25C135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C0D80CE-241C-4D12-8253-E56CF3FEB1F0}" type="parTrans" cxnId="{9DB4D984-6C14-4E7D-91EB-8C95C25C135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23C4A622-BDB7-4450-ACC7-42EA4BCD9684}">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常规课程</a:t>
          </a:r>
          <a:endParaRPr lang="zh-CN" altLang="en-US" sz="1600" b="1" dirty="0">
            <a:latin typeface="微软雅黑" panose="020B0503020204020204" pitchFamily="34" charset="-122"/>
            <a:ea typeface="微软雅黑" panose="020B0503020204020204" pitchFamily="34" charset="-122"/>
          </a:endParaRPr>
        </a:p>
      </dgm:t>
    </dgm:pt>
    <dgm:pt modelId="{266EF1F9-1484-442E-AC7F-1D4AD472672B}" type="sibTrans" cxnId="{09389190-3B16-4C2A-AF95-FAF99A5E1FF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A94D25D-55E2-4468-9360-2507E181D2A8}" type="parTrans" cxnId="{09389190-3B16-4C2A-AF95-FAF99A5E1FF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4CE187BF-C69F-4A3A-9AA1-3613ADBBE609}">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课程设计</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1E8B1F64-609C-41C5-B25A-5E88C86BAF40}" type="parTrans" cxnId="{8A03A33D-E49C-4381-8DFD-CF5129908FD5}">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236B7FEF-1E13-4DA4-A6D0-E4073FD7D2C5}" type="sibTrans" cxnId="{8A03A33D-E49C-4381-8DFD-CF5129908FD5}">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B50D636-3A7D-408C-A40B-A26540748378}">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教学实施</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CDD9D27A-4D6A-4195-A409-748C891C4004}" type="parTrans" cxnId="{1B32780F-76A6-447F-ACE8-080978D63BFB}">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0F9B2B8-DFB9-4799-BE01-0CB7CAEDB04B}" type="sibTrans" cxnId="{1B32780F-76A6-447F-ACE8-080978D63BFB}">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FF3AC60-0F07-4ADA-BEFB-023A0A5FA273}">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教学实施</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F3B049EF-A644-4E9D-99BD-1B46240DC0D9}" type="parTrans" cxnId="{2E3B4FDC-4041-48C4-A047-087D8AF20EA4}">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E67CE2F-BD9A-4EA3-8D0C-0EFB8A2C89FE}" type="sibTrans" cxnId="{2E3B4FDC-4041-48C4-A047-087D8AF20EA4}">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9BFB7FA-2842-43CB-ACC6-E90F3A31CD1B}">
      <dgm:prSet phldrT="[文本]"/>
      <dgm:spPr/>
      <dgm:t>
        <a:bodyPr/>
        <a:lstStyle/>
        <a:p>
          <a:endParaRPr lang="zh-CN" altLang="en-US" b="1"/>
        </a:p>
      </dgm:t>
    </dgm:pt>
    <dgm:pt modelId="{2BB95C41-E36B-4020-95C8-53F737C533A2}" type="parTrans" cxnId="{84BCB461-EF5F-4F18-BB68-7DBC1426BB45}">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A623225-FBBC-4385-9C6C-2E841DBD36BB}" type="sibTrans" cxnId="{84BCB461-EF5F-4F18-BB68-7DBC1426BB45}">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EC6FD4A-C04C-452D-83E1-353DAF4D1C47}">
      <dgm:prSet phldrT="[文本]" custT="1"/>
      <dgm:spPr/>
      <dgm:t>
        <a:bodyPr/>
        <a:lstStyle/>
        <a:p>
          <a:endParaRPr lang="zh-CN" altLang="en-US" sz="1600" b="1" dirty="0">
            <a:latin typeface="微软雅黑" panose="020B0503020204020204" pitchFamily="34" charset="-122"/>
            <a:ea typeface="微软雅黑" panose="020B0503020204020204" pitchFamily="34" charset="-122"/>
          </a:endParaRPr>
        </a:p>
      </dgm:t>
    </dgm:pt>
    <dgm:pt modelId="{62AF8C5E-51C1-4D11-B9D3-EC9E92960FA5}" type="parTrans" cxnId="{067D344A-20E3-4AB6-A421-3E6DED1A6BB9}">
      <dgm:prSet/>
      <dgm:spPr/>
      <dgm:t>
        <a:bodyPr/>
        <a:lstStyle/>
        <a:p>
          <a:endParaRPr lang="zh-CN" altLang="en-US" b="1"/>
        </a:p>
      </dgm:t>
    </dgm:pt>
    <dgm:pt modelId="{7AAB4C8A-F24E-4B9C-8038-A755D63767B8}" type="sibTrans" cxnId="{067D344A-20E3-4AB6-A421-3E6DED1A6BB9}">
      <dgm:prSet/>
      <dgm:spPr/>
      <dgm:t>
        <a:bodyPr/>
        <a:lstStyle/>
        <a:p>
          <a:endParaRPr lang="zh-CN" altLang="en-US" b="1"/>
        </a:p>
      </dgm:t>
    </dgm:pt>
    <dgm:pt modelId="{F5FF67F3-04BD-4C08-8200-50A2B4FDC4BF}" type="pres">
      <dgm:prSet presAssocID="{248B909A-CC39-4391-AE04-2343F5575B05}" presName="outerComposite" presStyleCnt="0">
        <dgm:presLayoutVars>
          <dgm:chMax val="2"/>
          <dgm:animLvl val="lvl"/>
          <dgm:resizeHandles val="exact"/>
        </dgm:presLayoutVars>
      </dgm:prSet>
      <dgm:spPr/>
      <dgm:t>
        <a:bodyPr/>
        <a:lstStyle/>
        <a:p>
          <a:endParaRPr lang="zh-CN" altLang="en-US"/>
        </a:p>
      </dgm:t>
    </dgm:pt>
    <dgm:pt modelId="{DF37453A-97DA-4E6E-8826-90533DE7FE5B}" type="pres">
      <dgm:prSet presAssocID="{248B909A-CC39-4391-AE04-2343F5575B05}" presName="dummyMaxCanvas" presStyleCnt="0"/>
      <dgm:spPr/>
    </dgm:pt>
    <dgm:pt modelId="{363E61FE-75AF-49DE-82B7-BA8B59C5E08E}" type="pres">
      <dgm:prSet presAssocID="{248B909A-CC39-4391-AE04-2343F5575B05}" presName="parentComposite" presStyleCnt="0"/>
      <dgm:spPr/>
    </dgm:pt>
    <dgm:pt modelId="{BAA230D3-14C8-4E8D-9FCB-E64139A628C2}" type="pres">
      <dgm:prSet presAssocID="{248B909A-CC39-4391-AE04-2343F5575B05}" presName="parent1" presStyleLbl="alignAccFollowNode1" presStyleIdx="0" presStyleCnt="4">
        <dgm:presLayoutVars>
          <dgm:chMax val="4"/>
        </dgm:presLayoutVars>
      </dgm:prSet>
      <dgm:spPr/>
      <dgm:t>
        <a:bodyPr/>
        <a:lstStyle/>
        <a:p>
          <a:endParaRPr lang="zh-CN" altLang="en-US"/>
        </a:p>
      </dgm:t>
    </dgm:pt>
    <dgm:pt modelId="{222C87E6-D670-40AC-A94D-98EB3BDD1FEF}" type="pres">
      <dgm:prSet presAssocID="{248B909A-CC39-4391-AE04-2343F5575B05}" presName="parent2" presStyleLbl="alignAccFollowNode1" presStyleIdx="1" presStyleCnt="4">
        <dgm:presLayoutVars>
          <dgm:chMax val="4"/>
        </dgm:presLayoutVars>
      </dgm:prSet>
      <dgm:spPr/>
      <dgm:t>
        <a:bodyPr/>
        <a:lstStyle/>
        <a:p>
          <a:endParaRPr lang="zh-CN" altLang="en-US"/>
        </a:p>
      </dgm:t>
    </dgm:pt>
    <dgm:pt modelId="{A7A61E51-0920-4EAA-B975-936A34E54B74}" type="pres">
      <dgm:prSet presAssocID="{248B909A-CC39-4391-AE04-2343F5575B05}" presName="childrenComposite" presStyleCnt="0"/>
      <dgm:spPr/>
    </dgm:pt>
    <dgm:pt modelId="{38768584-F57A-45E6-99A9-84A47BBD974E}" type="pres">
      <dgm:prSet presAssocID="{248B909A-CC39-4391-AE04-2343F5575B05}" presName="dummyMaxCanvas_ChildArea" presStyleCnt="0"/>
      <dgm:spPr/>
    </dgm:pt>
    <dgm:pt modelId="{7EB34170-1CD8-4238-88C4-17B48474E29C}" type="pres">
      <dgm:prSet presAssocID="{248B909A-CC39-4391-AE04-2343F5575B05}" presName="fulcrum" presStyleLbl="alignAccFollowNode1" presStyleIdx="2" presStyleCnt="4"/>
      <dgm:spPr/>
    </dgm:pt>
    <dgm:pt modelId="{21F78A52-ADC6-43F2-B3AD-6D1E0A0F3B75}" type="pres">
      <dgm:prSet presAssocID="{248B909A-CC39-4391-AE04-2343F5575B05}" presName="balance_44" presStyleLbl="alignAccFollowNode1" presStyleIdx="3" presStyleCnt="4">
        <dgm:presLayoutVars>
          <dgm:bulletEnabled val="1"/>
        </dgm:presLayoutVars>
      </dgm:prSet>
      <dgm:spPr/>
    </dgm:pt>
    <dgm:pt modelId="{CD0EE4C0-D935-4B60-B9E5-73DF57BF073F}" type="pres">
      <dgm:prSet presAssocID="{248B909A-CC39-4391-AE04-2343F5575B05}" presName="right_44_1" presStyleLbl="node1" presStyleIdx="0" presStyleCnt="8">
        <dgm:presLayoutVars>
          <dgm:bulletEnabled val="1"/>
        </dgm:presLayoutVars>
      </dgm:prSet>
      <dgm:spPr/>
      <dgm:t>
        <a:bodyPr/>
        <a:lstStyle/>
        <a:p>
          <a:endParaRPr lang="zh-CN" altLang="en-US"/>
        </a:p>
      </dgm:t>
    </dgm:pt>
    <dgm:pt modelId="{7619F2E3-C303-487A-9681-EEADA878F8E4}" type="pres">
      <dgm:prSet presAssocID="{248B909A-CC39-4391-AE04-2343F5575B05}" presName="right_44_2" presStyleLbl="node1" presStyleIdx="1" presStyleCnt="8">
        <dgm:presLayoutVars>
          <dgm:bulletEnabled val="1"/>
        </dgm:presLayoutVars>
      </dgm:prSet>
      <dgm:spPr/>
      <dgm:t>
        <a:bodyPr/>
        <a:lstStyle/>
        <a:p>
          <a:endParaRPr lang="zh-CN" altLang="en-US"/>
        </a:p>
      </dgm:t>
    </dgm:pt>
    <dgm:pt modelId="{781E29DD-8461-4F0A-AAE8-DBC28F1AF228}" type="pres">
      <dgm:prSet presAssocID="{248B909A-CC39-4391-AE04-2343F5575B05}" presName="right_44_3" presStyleLbl="node1" presStyleIdx="2" presStyleCnt="8">
        <dgm:presLayoutVars>
          <dgm:bulletEnabled val="1"/>
        </dgm:presLayoutVars>
      </dgm:prSet>
      <dgm:spPr/>
      <dgm:t>
        <a:bodyPr/>
        <a:lstStyle/>
        <a:p>
          <a:endParaRPr lang="zh-CN" altLang="en-US"/>
        </a:p>
      </dgm:t>
    </dgm:pt>
    <dgm:pt modelId="{7DA966B5-573F-4920-BBBB-BF7B213BA7A4}" type="pres">
      <dgm:prSet presAssocID="{248B909A-CC39-4391-AE04-2343F5575B05}" presName="right_44_4" presStyleLbl="node1" presStyleIdx="3" presStyleCnt="8">
        <dgm:presLayoutVars>
          <dgm:bulletEnabled val="1"/>
        </dgm:presLayoutVars>
      </dgm:prSet>
      <dgm:spPr/>
      <dgm:t>
        <a:bodyPr/>
        <a:lstStyle/>
        <a:p>
          <a:endParaRPr lang="zh-CN" altLang="en-US"/>
        </a:p>
      </dgm:t>
    </dgm:pt>
    <dgm:pt modelId="{ADA1E049-FC03-4D1C-A505-94D5276184B9}" type="pres">
      <dgm:prSet presAssocID="{248B909A-CC39-4391-AE04-2343F5575B05}" presName="left_44_1" presStyleLbl="node1" presStyleIdx="4" presStyleCnt="8">
        <dgm:presLayoutVars>
          <dgm:bulletEnabled val="1"/>
        </dgm:presLayoutVars>
      </dgm:prSet>
      <dgm:spPr/>
      <dgm:t>
        <a:bodyPr/>
        <a:lstStyle/>
        <a:p>
          <a:endParaRPr lang="zh-CN" altLang="en-US"/>
        </a:p>
      </dgm:t>
    </dgm:pt>
    <dgm:pt modelId="{36261ED6-A899-4CD8-A56F-25F26515A004}" type="pres">
      <dgm:prSet presAssocID="{248B909A-CC39-4391-AE04-2343F5575B05}" presName="left_44_2" presStyleLbl="node1" presStyleIdx="5" presStyleCnt="8">
        <dgm:presLayoutVars>
          <dgm:bulletEnabled val="1"/>
        </dgm:presLayoutVars>
      </dgm:prSet>
      <dgm:spPr/>
      <dgm:t>
        <a:bodyPr/>
        <a:lstStyle/>
        <a:p>
          <a:endParaRPr lang="zh-CN" altLang="en-US"/>
        </a:p>
      </dgm:t>
    </dgm:pt>
    <dgm:pt modelId="{D0CCF91C-2921-4899-B15A-471182BC7922}" type="pres">
      <dgm:prSet presAssocID="{248B909A-CC39-4391-AE04-2343F5575B05}" presName="left_44_3" presStyleLbl="node1" presStyleIdx="6" presStyleCnt="8">
        <dgm:presLayoutVars>
          <dgm:bulletEnabled val="1"/>
        </dgm:presLayoutVars>
      </dgm:prSet>
      <dgm:spPr/>
      <dgm:t>
        <a:bodyPr/>
        <a:lstStyle/>
        <a:p>
          <a:endParaRPr lang="zh-CN" altLang="en-US"/>
        </a:p>
      </dgm:t>
    </dgm:pt>
    <dgm:pt modelId="{39828BAE-F6A3-41BC-9926-87B2792EAC25}" type="pres">
      <dgm:prSet presAssocID="{248B909A-CC39-4391-AE04-2343F5575B05}" presName="left_44_4" presStyleLbl="node1" presStyleIdx="7" presStyleCnt="8">
        <dgm:presLayoutVars>
          <dgm:bulletEnabled val="1"/>
        </dgm:presLayoutVars>
      </dgm:prSet>
      <dgm:spPr/>
      <dgm:t>
        <a:bodyPr/>
        <a:lstStyle/>
        <a:p>
          <a:endParaRPr lang="zh-CN" altLang="en-US"/>
        </a:p>
      </dgm:t>
    </dgm:pt>
  </dgm:ptLst>
  <dgm:cxnLst>
    <dgm:cxn modelId="{49E20753-445C-45DC-8D48-BE5CFDF38D13}" type="presOf" srcId="{7C07EB7A-A54F-4F1A-BF09-F69784175C53}" destId="{CD0EE4C0-D935-4B60-B9E5-73DF57BF073F}" srcOrd="0" destOrd="0" presId="urn:microsoft.com/office/officeart/2005/8/layout/balance1"/>
    <dgm:cxn modelId="{09389190-3B16-4C2A-AF95-FAF99A5E1FF7}" srcId="{248B909A-CC39-4391-AE04-2343F5575B05}" destId="{23C4A622-BDB7-4450-ACC7-42EA4BCD9684}" srcOrd="0" destOrd="0" parTransId="{1A94D25D-55E2-4468-9360-2507E181D2A8}" sibTransId="{266EF1F9-1484-442E-AC7F-1D4AD472672B}"/>
    <dgm:cxn modelId="{BACED847-B07E-42FC-AA70-F69EA1E82611}" type="presOf" srcId="{4AB64D52-144D-4282-AAD3-28A004A5A5C4}" destId="{222C87E6-D670-40AC-A94D-98EB3BDD1FEF}" srcOrd="0" destOrd="0" presId="urn:microsoft.com/office/officeart/2005/8/layout/balance1"/>
    <dgm:cxn modelId="{F1380688-D81F-446E-8BEA-D541CC372810}" type="presOf" srcId="{5B50D636-3A7D-408C-A40B-A26540748378}" destId="{39828BAE-F6A3-41BC-9926-87B2792EAC25}" srcOrd="0" destOrd="0" presId="urn:microsoft.com/office/officeart/2005/8/layout/balance1"/>
    <dgm:cxn modelId="{2E3B4FDC-4041-48C4-A047-087D8AF20EA4}" srcId="{4AB64D52-144D-4282-AAD3-28A004A5A5C4}" destId="{3FF3AC60-0F07-4ADA-BEFB-023A0A5FA273}" srcOrd="1" destOrd="0" parTransId="{F3B049EF-A644-4E9D-99BD-1B46240DC0D9}" sibTransId="{9E67CE2F-BD9A-4EA3-8D0C-0EFB8A2C89FE}"/>
    <dgm:cxn modelId="{1B32780F-76A6-447F-ACE8-080978D63BFB}" srcId="{23C4A622-BDB7-4450-ACC7-42EA4BCD9684}" destId="{5B50D636-3A7D-408C-A40B-A26540748378}" srcOrd="3" destOrd="0" parTransId="{CDD9D27A-4D6A-4195-A409-748C891C4004}" sibTransId="{B0F9B2B8-DFB9-4799-BE01-0CB7CAEDB04B}"/>
    <dgm:cxn modelId="{CB80F5C9-8B89-4B9A-A5C8-03C1C9A7A88E}" type="presOf" srcId="{23C4A622-BDB7-4450-ACC7-42EA4BCD9684}" destId="{BAA230D3-14C8-4E8D-9FCB-E64139A628C2}" srcOrd="0" destOrd="0" presId="urn:microsoft.com/office/officeart/2005/8/layout/balance1"/>
    <dgm:cxn modelId="{8A03A33D-E49C-4381-8DFD-CF5129908FD5}" srcId="{23C4A622-BDB7-4450-ACC7-42EA4BCD9684}" destId="{4CE187BF-C69F-4A3A-9AA1-3613ADBBE609}" srcOrd="2" destOrd="0" parTransId="{1E8B1F64-609C-41C5-B25A-5E88C86BAF40}" sibTransId="{236B7FEF-1E13-4DA4-A6D0-E4073FD7D2C5}"/>
    <dgm:cxn modelId="{7D49101D-FB17-41AD-9B37-2804B203E81D}" type="presOf" srcId="{3FF3AC60-0F07-4ADA-BEFB-023A0A5FA273}" destId="{7619F2E3-C303-487A-9681-EEADA878F8E4}" srcOrd="0" destOrd="0" presId="urn:microsoft.com/office/officeart/2005/8/layout/balance1"/>
    <dgm:cxn modelId="{9DB4D984-6C14-4E7D-91EB-8C95C25C135A}" srcId="{23C4A622-BDB7-4450-ACC7-42EA4BCD9684}" destId="{96CA36B8-1261-41C0-A313-671CAA4FD20C}" srcOrd="0" destOrd="0" parTransId="{0C0D80CE-241C-4D12-8253-E56CF3FEB1F0}" sibTransId="{133036B7-93EE-4D88-8901-76FA117B97D9}"/>
    <dgm:cxn modelId="{0879B487-838F-4D30-9171-965744E0AE91}" srcId="{248B909A-CC39-4391-AE04-2343F5575B05}" destId="{4AB64D52-144D-4282-AAD3-28A004A5A5C4}" srcOrd="1" destOrd="0" parTransId="{0BFFAC75-0FE7-4507-B578-F0031B92BC17}" sibTransId="{31A85786-6DCB-491A-B56D-6421D02D59E5}"/>
    <dgm:cxn modelId="{75DF365B-CB39-47C6-85E0-1016BFC1FA54}" type="presOf" srcId="{96CA36B8-1261-41C0-A313-671CAA4FD20C}" destId="{ADA1E049-FC03-4D1C-A505-94D5276184B9}" srcOrd="0" destOrd="0" presId="urn:microsoft.com/office/officeart/2005/8/layout/balance1"/>
    <dgm:cxn modelId="{435C7A61-ADA9-4F23-89E8-149510D94809}" type="presOf" srcId="{4CE187BF-C69F-4A3A-9AA1-3613ADBBE609}" destId="{D0CCF91C-2921-4899-B15A-471182BC7922}" srcOrd="0" destOrd="0" presId="urn:microsoft.com/office/officeart/2005/8/layout/balance1"/>
    <dgm:cxn modelId="{F3E29A57-543B-4C73-88BC-7B18C5460249}" srcId="{23C4A622-BDB7-4450-ACC7-42EA4BCD9684}" destId="{555FDAB2-BEE9-4496-BE34-064BBDA194A2}" srcOrd="1" destOrd="0" parTransId="{0B60B070-2707-4927-A216-0AAB2DCE57B2}" sibTransId="{EDB330DC-E420-4097-88C7-6850E14E5B6A}"/>
    <dgm:cxn modelId="{3119F19E-A11E-4B91-AB8F-DCD13B59009D}" srcId="{4AB64D52-144D-4282-AAD3-28A004A5A5C4}" destId="{DA2FAED8-C0BD-4191-8034-2BC4F9D0CF25}" srcOrd="2" destOrd="0" parTransId="{AF8E9360-69E6-4FB1-A507-BD9EBA94AD94}" sibTransId="{BFDA47EA-8068-4AF5-963D-708320457FF2}"/>
    <dgm:cxn modelId="{49C71729-0153-4A72-82B2-839241C4B86B}" srcId="{4AB64D52-144D-4282-AAD3-28A004A5A5C4}" destId="{7C07EB7A-A54F-4F1A-BF09-F69784175C53}" srcOrd="0" destOrd="0" parTransId="{9AA95B93-868A-469E-A823-2DAD0A814C58}" sibTransId="{678108C4-0523-4AAF-B7C5-245FFE62C54A}"/>
    <dgm:cxn modelId="{84BCB461-EF5F-4F18-BB68-7DBC1426BB45}" srcId="{4AB64D52-144D-4282-AAD3-28A004A5A5C4}" destId="{99BFB7FA-2842-43CB-ACC6-E90F3A31CD1B}" srcOrd="5" destOrd="0" parTransId="{2BB95C41-E36B-4020-95C8-53F737C533A2}" sibTransId="{BA623225-FBBC-4385-9C6C-2E841DBD36BB}"/>
    <dgm:cxn modelId="{067D344A-20E3-4AB6-A421-3E6DED1A6BB9}" srcId="{4AB64D52-144D-4282-AAD3-28A004A5A5C4}" destId="{AEC6FD4A-C04C-452D-83E1-353DAF4D1C47}" srcOrd="4" destOrd="0" parTransId="{62AF8C5E-51C1-4D11-B9D3-EC9E92960FA5}" sibTransId="{7AAB4C8A-F24E-4B9C-8038-A755D63767B8}"/>
    <dgm:cxn modelId="{51DA53ED-A571-4B1A-A662-BD9096CB4844}" type="presOf" srcId="{DA2FAED8-C0BD-4191-8034-2BC4F9D0CF25}" destId="{781E29DD-8461-4F0A-AAE8-DBC28F1AF228}" srcOrd="0" destOrd="0" presId="urn:microsoft.com/office/officeart/2005/8/layout/balance1"/>
    <dgm:cxn modelId="{CC38DE29-685B-4DFF-B9FA-CF74CCDE5D52}" type="presOf" srcId="{248B909A-CC39-4391-AE04-2343F5575B05}" destId="{F5FF67F3-04BD-4C08-8200-50A2B4FDC4BF}" srcOrd="0" destOrd="0" presId="urn:microsoft.com/office/officeart/2005/8/layout/balance1"/>
    <dgm:cxn modelId="{F9C89A4D-DA7C-42F9-8C86-EB6EF711EE76}" type="presOf" srcId="{E0ED0BDE-3CE7-4034-BE6F-30A9550924E9}" destId="{7DA966B5-573F-4920-BBBB-BF7B213BA7A4}" srcOrd="0" destOrd="0" presId="urn:microsoft.com/office/officeart/2005/8/layout/balance1"/>
    <dgm:cxn modelId="{8EFCE5C6-4FF3-4010-909E-EEF6EBBC47B4}" type="presOf" srcId="{555FDAB2-BEE9-4496-BE34-064BBDA194A2}" destId="{36261ED6-A899-4CD8-A56F-25F26515A004}" srcOrd="0" destOrd="0" presId="urn:microsoft.com/office/officeart/2005/8/layout/balance1"/>
    <dgm:cxn modelId="{23459831-0DCE-4287-8331-DF2B37E253AD}" srcId="{4AB64D52-144D-4282-AAD3-28A004A5A5C4}" destId="{E0ED0BDE-3CE7-4034-BE6F-30A9550924E9}" srcOrd="3" destOrd="0" parTransId="{D2280FB7-6BEE-4A3F-9FD8-522323A0A992}" sibTransId="{8DDD1463-3D51-4559-8950-EF58C0A622D3}"/>
    <dgm:cxn modelId="{7D03D84A-FC04-4D06-8872-1848CBD62B89}" type="presParOf" srcId="{F5FF67F3-04BD-4C08-8200-50A2B4FDC4BF}" destId="{DF37453A-97DA-4E6E-8826-90533DE7FE5B}" srcOrd="0" destOrd="0" presId="urn:microsoft.com/office/officeart/2005/8/layout/balance1"/>
    <dgm:cxn modelId="{FDBC28EC-8B77-40A1-A116-449F1256787A}" type="presParOf" srcId="{F5FF67F3-04BD-4C08-8200-50A2B4FDC4BF}" destId="{363E61FE-75AF-49DE-82B7-BA8B59C5E08E}" srcOrd="1" destOrd="0" presId="urn:microsoft.com/office/officeart/2005/8/layout/balance1"/>
    <dgm:cxn modelId="{903E428E-4213-450F-90E9-DCA238C964B9}" type="presParOf" srcId="{363E61FE-75AF-49DE-82B7-BA8B59C5E08E}" destId="{BAA230D3-14C8-4E8D-9FCB-E64139A628C2}" srcOrd="0" destOrd="0" presId="urn:microsoft.com/office/officeart/2005/8/layout/balance1"/>
    <dgm:cxn modelId="{6F523A84-A268-4C2E-922D-F4CA9F6489D0}" type="presParOf" srcId="{363E61FE-75AF-49DE-82B7-BA8B59C5E08E}" destId="{222C87E6-D670-40AC-A94D-98EB3BDD1FEF}" srcOrd="1" destOrd="0" presId="urn:microsoft.com/office/officeart/2005/8/layout/balance1"/>
    <dgm:cxn modelId="{3588C8A1-82C8-4B9A-BE9D-6389AFB9463A}" type="presParOf" srcId="{F5FF67F3-04BD-4C08-8200-50A2B4FDC4BF}" destId="{A7A61E51-0920-4EAA-B975-936A34E54B74}" srcOrd="2" destOrd="0" presId="urn:microsoft.com/office/officeart/2005/8/layout/balance1"/>
    <dgm:cxn modelId="{F6AB5CEB-D9AA-4ED8-BCDC-FE1FD1A23166}" type="presParOf" srcId="{A7A61E51-0920-4EAA-B975-936A34E54B74}" destId="{38768584-F57A-45E6-99A9-84A47BBD974E}" srcOrd="0" destOrd="0" presId="urn:microsoft.com/office/officeart/2005/8/layout/balance1"/>
    <dgm:cxn modelId="{7C7BAE28-2CAC-46F2-B2ED-41590F61F79A}" type="presParOf" srcId="{A7A61E51-0920-4EAA-B975-936A34E54B74}" destId="{7EB34170-1CD8-4238-88C4-17B48474E29C}" srcOrd="1" destOrd="0" presId="urn:microsoft.com/office/officeart/2005/8/layout/balance1"/>
    <dgm:cxn modelId="{CB510443-D8AE-4AB7-ADBA-2A244FB2E58B}" type="presParOf" srcId="{A7A61E51-0920-4EAA-B975-936A34E54B74}" destId="{21F78A52-ADC6-43F2-B3AD-6D1E0A0F3B75}" srcOrd="2" destOrd="0" presId="urn:microsoft.com/office/officeart/2005/8/layout/balance1"/>
    <dgm:cxn modelId="{0B420ED8-AC4C-4EBF-B870-A05238DFD0B8}" type="presParOf" srcId="{A7A61E51-0920-4EAA-B975-936A34E54B74}" destId="{CD0EE4C0-D935-4B60-B9E5-73DF57BF073F}" srcOrd="3" destOrd="0" presId="urn:microsoft.com/office/officeart/2005/8/layout/balance1"/>
    <dgm:cxn modelId="{9DEBB45B-6EC7-434F-88C6-5CC5DF4D4F0B}" type="presParOf" srcId="{A7A61E51-0920-4EAA-B975-936A34E54B74}" destId="{7619F2E3-C303-487A-9681-EEADA878F8E4}" srcOrd="4" destOrd="0" presId="urn:microsoft.com/office/officeart/2005/8/layout/balance1"/>
    <dgm:cxn modelId="{97A3C5D9-720E-4E0B-B611-90A120E54C45}" type="presParOf" srcId="{A7A61E51-0920-4EAA-B975-936A34E54B74}" destId="{781E29DD-8461-4F0A-AAE8-DBC28F1AF228}" srcOrd="5" destOrd="0" presId="urn:microsoft.com/office/officeart/2005/8/layout/balance1"/>
    <dgm:cxn modelId="{7EA4F6D8-2DD3-4214-B76C-0BB4E9FFA3E1}" type="presParOf" srcId="{A7A61E51-0920-4EAA-B975-936A34E54B74}" destId="{7DA966B5-573F-4920-BBBB-BF7B213BA7A4}" srcOrd="6" destOrd="0" presId="urn:microsoft.com/office/officeart/2005/8/layout/balance1"/>
    <dgm:cxn modelId="{E0841653-CD0F-4993-9D77-3EEF0F2D4072}" type="presParOf" srcId="{A7A61E51-0920-4EAA-B975-936A34E54B74}" destId="{ADA1E049-FC03-4D1C-A505-94D5276184B9}" srcOrd="7" destOrd="0" presId="urn:microsoft.com/office/officeart/2005/8/layout/balance1"/>
    <dgm:cxn modelId="{2E4C9277-5E98-4126-A934-B8FABF80E5D8}" type="presParOf" srcId="{A7A61E51-0920-4EAA-B975-936A34E54B74}" destId="{36261ED6-A899-4CD8-A56F-25F26515A004}" srcOrd="8" destOrd="0" presId="urn:microsoft.com/office/officeart/2005/8/layout/balance1"/>
    <dgm:cxn modelId="{20FFA66F-7DF8-4F79-9B37-50EA0B791728}" type="presParOf" srcId="{A7A61E51-0920-4EAA-B975-936A34E54B74}" destId="{D0CCF91C-2921-4899-B15A-471182BC7922}" srcOrd="9" destOrd="0" presId="urn:microsoft.com/office/officeart/2005/8/layout/balance1"/>
    <dgm:cxn modelId="{98333EEA-43E2-4C0F-BC06-4DD4979A42F2}" type="presParOf" srcId="{A7A61E51-0920-4EAA-B975-936A34E54B74}" destId="{39828BAE-F6A3-41BC-9926-87B2792EAC25}" srcOrd="10"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B66735C-75C3-41C5-93BD-6A45DD2805D4}" type="doc">
      <dgm:prSet loTypeId="urn:microsoft.com/office/officeart/2005/8/layout/bProcess2" loCatId="process" qsTypeId="urn:microsoft.com/office/officeart/2005/8/quickstyle/simple5" qsCatId="simple" csTypeId="urn:microsoft.com/office/officeart/2005/8/colors/colorful5" csCatId="colorful" phldr="1"/>
      <dgm:spPr/>
      <dgm:t>
        <a:bodyPr/>
        <a:lstStyle/>
        <a:p>
          <a:endParaRPr lang="zh-CN" altLang="en-US"/>
        </a:p>
      </dgm:t>
    </dgm:pt>
    <dgm:pt modelId="{60FE50A7-08EE-4AC9-B95D-79ADEA828397}">
      <dgm:prSet phldrT="[文本]" custT="1"/>
      <dgm:spPr/>
      <dgm:t>
        <a:bodyPr/>
        <a:lstStyle/>
        <a:p>
          <a:r>
            <a:rPr lang="zh-CN" altLang="en-US" sz="2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注册入校</a:t>
          </a:r>
          <a:endParaRPr lang="zh-CN" altLang="en-US" sz="2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7B474E0A-75E2-4EF8-B84A-176AFBC98EC9}" type="parTrans" cxnId="{1699722C-AA6E-4AC1-81DC-F079B0E75441}">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0C8009AB-653C-4A96-993E-01656EE5697F}" type="sibTrans" cxnId="{1699722C-AA6E-4AC1-81DC-F079B0E75441}">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96C332F1-997E-4FBF-B10F-26F31431ABD8}">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选定</a:t>
          </a:r>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专业</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091A91DB-0B22-4F52-91F1-E85BBAAAF485}" type="parTrans" cxnId="{CBD9E907-D955-4614-97E9-F9CA66EE782D}">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2CBD5AEB-4B01-4509-95EE-194F01288C01}" type="sibTrans" cxnId="{CBD9E907-D955-4614-97E9-F9CA66EE782D}">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61655CE-6531-483A-8D01-5B09A471E0C6}">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自定学习方案</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1D760477-7DF1-4693-9077-E75725417ADD}" type="parTrans" cxnId="{07A4E93D-7D87-49AB-993E-C418489C8EAE}">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CE2EF9D4-05F3-4CFE-8A04-093214982E82}" type="sibTrans" cxnId="{07A4E93D-7D87-49AB-993E-C418489C8EAE}">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2C7D000-9CCE-41F1-8C84-06F6D1F3B539}">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n-US" alt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选课</a:t>
          </a:r>
        </a:p>
        <a:p>
          <a:pPr defTabSz="622300">
            <a:lnSpc>
              <a:spcPct val="90000"/>
            </a:lnSpc>
            <a:spcBef>
              <a:spcPct val="0"/>
            </a:spcBef>
            <a:spcAft>
              <a:spcPct val="35000"/>
            </a:spcAft>
          </a:pP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23B1D5ED-DDD8-4D17-A997-3B4CF629D71D}" type="parTrans" cxnId="{F8CE8FBB-4465-4B46-9096-936A834345BA}">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A788AEC-28D8-4E3E-8515-C8F2C2C4DE8F}" type="sibTrans" cxnId="{F8CE8FBB-4465-4B46-9096-936A834345BA}">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7828CC0-C396-414B-A93A-536FFD5C4D97}">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自主学习</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B43BFC9-A032-458A-96A6-71BAFF9144A9}" type="parTrans" cxnId="{7C9B2D2C-7AD1-4575-80A2-2914049C38B7}">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FFE5F95A-6FB0-43A8-93EF-68AE17C6FC94}" type="sibTrans" cxnId="{7C9B2D2C-7AD1-4575-80A2-2914049C38B7}">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052BAF0B-A7EA-4E0E-AF29-1DF395262878}">
      <dgm:prSet phldrT="[文本]" custT="1"/>
      <dgm:spPr/>
      <dgm:t>
        <a:bodyPr/>
        <a:lstStyle/>
        <a:p>
          <a:r>
            <a:rPr lang="zh-CN" altLang="en-US" sz="12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参与网上活动</a:t>
          </a:r>
          <a:endParaRPr lang="zh-CN" altLang="en-US" sz="12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796C8D35-FDA0-4B1B-A1A2-B8044D9C19C5}" type="parTrans" cxnId="{F08333A6-FF00-4E24-AC9C-E78F44628A30}">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1F277351-106C-4811-AEF9-70B3ADECC204}" type="sibTrans" cxnId="{F08333A6-FF00-4E24-AC9C-E78F44628A30}">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C0FF1AFE-E9A4-456A-AB76-73A0A4B4D533}">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提交作业</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451D2ABC-2107-497C-8E06-0D248C32A5FC}" type="parTrans" cxnId="{454A7741-ABCB-4645-B27F-88F97C464420}">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4A27F0B4-3B2E-4830-9445-965300E0247A}" type="sibTrans" cxnId="{454A7741-ABCB-4645-B27F-88F97C464420}">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7A80478E-8955-4CBE-8C36-0B3AFCE06CBA}">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参与测评</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39C9CE80-CD1F-457B-87A4-931519069E03}" type="parTrans" cxnId="{C84B4B51-1D18-483F-A154-0CBA8E935800}">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F0E60A6A-A2C1-4D48-8D2C-F7D95C8070CB}" type="sibTrans" cxnId="{C84B4B51-1D18-483F-A154-0CBA8E935800}">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E8A8647-074F-45E1-955A-CE58374FFBA1}">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完成课程学习，取得</a:t>
          </a:r>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学分</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21170942-FCED-401C-B133-730222BF3BF8}" type="parTrans" cxnId="{6221E1F3-ED35-4213-933B-A6FBC26C7708}">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CE333E4-B524-4AE2-9430-1DC8BBCE0B9B}" type="sibTrans" cxnId="{6221E1F3-ED35-4213-933B-A6FBC26C7708}">
      <dgm:prSet/>
      <dgm:spPr/>
      <dgm:t>
        <a:bodyPr/>
        <a:lstStyle/>
        <a:p>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3A6EA3FB-95E9-406B-8500-D408A19090E8}" type="pres">
      <dgm:prSet presAssocID="{3B66735C-75C3-41C5-93BD-6A45DD2805D4}" presName="diagram" presStyleCnt="0">
        <dgm:presLayoutVars>
          <dgm:dir/>
          <dgm:resizeHandles/>
        </dgm:presLayoutVars>
      </dgm:prSet>
      <dgm:spPr/>
      <dgm:t>
        <a:bodyPr/>
        <a:lstStyle/>
        <a:p>
          <a:endParaRPr lang="zh-CN" altLang="en-US"/>
        </a:p>
      </dgm:t>
    </dgm:pt>
    <dgm:pt modelId="{D966154A-3E39-42B5-BF68-E289D1610350}" type="pres">
      <dgm:prSet presAssocID="{60FE50A7-08EE-4AC9-B95D-79ADEA828397}" presName="firstNode" presStyleLbl="node1" presStyleIdx="0" presStyleCnt="9">
        <dgm:presLayoutVars>
          <dgm:bulletEnabled val="1"/>
        </dgm:presLayoutVars>
      </dgm:prSet>
      <dgm:spPr/>
      <dgm:t>
        <a:bodyPr/>
        <a:lstStyle/>
        <a:p>
          <a:endParaRPr lang="zh-CN" altLang="en-US"/>
        </a:p>
      </dgm:t>
    </dgm:pt>
    <dgm:pt modelId="{3633769F-1EBB-4370-902D-409034E6A3AD}" type="pres">
      <dgm:prSet presAssocID="{0C8009AB-653C-4A96-993E-01656EE5697F}" presName="sibTrans" presStyleLbl="sibTrans2D1" presStyleIdx="0" presStyleCnt="8"/>
      <dgm:spPr/>
      <dgm:t>
        <a:bodyPr/>
        <a:lstStyle/>
        <a:p>
          <a:endParaRPr lang="zh-CN" altLang="en-US"/>
        </a:p>
      </dgm:t>
    </dgm:pt>
    <dgm:pt modelId="{7237230A-64A8-4B71-AF15-66C0FAA8264D}" type="pres">
      <dgm:prSet presAssocID="{96C332F1-997E-4FBF-B10F-26F31431ABD8}" presName="middleNode" presStyleCnt="0"/>
      <dgm:spPr/>
    </dgm:pt>
    <dgm:pt modelId="{275CD134-5C87-497A-85DC-8B3D7CEA6D22}" type="pres">
      <dgm:prSet presAssocID="{96C332F1-997E-4FBF-B10F-26F31431ABD8}" presName="padding" presStyleLbl="node1" presStyleIdx="0" presStyleCnt="9"/>
      <dgm:spPr/>
    </dgm:pt>
    <dgm:pt modelId="{7C0CBC1B-E1C0-4C64-94B6-99DA70863D17}" type="pres">
      <dgm:prSet presAssocID="{96C332F1-997E-4FBF-B10F-26F31431ABD8}" presName="shape" presStyleLbl="node1" presStyleIdx="1" presStyleCnt="9">
        <dgm:presLayoutVars>
          <dgm:bulletEnabled val="1"/>
        </dgm:presLayoutVars>
      </dgm:prSet>
      <dgm:spPr/>
      <dgm:t>
        <a:bodyPr/>
        <a:lstStyle/>
        <a:p>
          <a:endParaRPr lang="zh-CN" altLang="en-US"/>
        </a:p>
      </dgm:t>
    </dgm:pt>
    <dgm:pt modelId="{9C2FBEE3-AFC5-42B1-9983-03DC25D3278B}" type="pres">
      <dgm:prSet presAssocID="{2CBD5AEB-4B01-4509-95EE-194F01288C01}" presName="sibTrans" presStyleLbl="sibTrans2D1" presStyleIdx="1" presStyleCnt="8"/>
      <dgm:spPr/>
      <dgm:t>
        <a:bodyPr/>
        <a:lstStyle/>
        <a:p>
          <a:endParaRPr lang="zh-CN" altLang="en-US"/>
        </a:p>
      </dgm:t>
    </dgm:pt>
    <dgm:pt modelId="{57D19F87-606B-4ABF-B5F7-48EF309A00CD}" type="pres">
      <dgm:prSet presAssocID="{A61655CE-6531-483A-8D01-5B09A471E0C6}" presName="middleNode" presStyleCnt="0"/>
      <dgm:spPr/>
    </dgm:pt>
    <dgm:pt modelId="{5A71FBCB-D3AB-48BC-A4C4-B30F1F0B2513}" type="pres">
      <dgm:prSet presAssocID="{A61655CE-6531-483A-8D01-5B09A471E0C6}" presName="padding" presStyleLbl="node1" presStyleIdx="1" presStyleCnt="9"/>
      <dgm:spPr/>
    </dgm:pt>
    <dgm:pt modelId="{7CAAC0BD-951C-4D84-AD29-AF1AA0968177}" type="pres">
      <dgm:prSet presAssocID="{A61655CE-6531-483A-8D01-5B09A471E0C6}" presName="shape" presStyleLbl="node1" presStyleIdx="2" presStyleCnt="9" custScaleX="138744" custScaleY="138744">
        <dgm:presLayoutVars>
          <dgm:bulletEnabled val="1"/>
        </dgm:presLayoutVars>
      </dgm:prSet>
      <dgm:spPr/>
      <dgm:t>
        <a:bodyPr/>
        <a:lstStyle/>
        <a:p>
          <a:endParaRPr lang="zh-CN" altLang="en-US"/>
        </a:p>
      </dgm:t>
    </dgm:pt>
    <dgm:pt modelId="{76F036B5-6A7B-4D89-BFEF-159E762EB7BB}" type="pres">
      <dgm:prSet presAssocID="{CE2EF9D4-05F3-4CFE-8A04-093214982E82}" presName="sibTrans" presStyleLbl="sibTrans2D1" presStyleIdx="2" presStyleCnt="8"/>
      <dgm:spPr/>
      <dgm:t>
        <a:bodyPr/>
        <a:lstStyle/>
        <a:p>
          <a:endParaRPr lang="zh-CN" altLang="en-US"/>
        </a:p>
      </dgm:t>
    </dgm:pt>
    <dgm:pt modelId="{24D19FB3-3DF5-44E3-85FE-477979FCEC1B}" type="pres">
      <dgm:prSet presAssocID="{62C7D000-9CCE-41F1-8C84-06F6D1F3B539}" presName="middleNode" presStyleCnt="0"/>
      <dgm:spPr/>
    </dgm:pt>
    <dgm:pt modelId="{BBF90BAC-E3FF-4B67-8C0A-688C2EFE0D86}" type="pres">
      <dgm:prSet presAssocID="{62C7D000-9CCE-41F1-8C84-06F6D1F3B539}" presName="padding" presStyleLbl="node1" presStyleIdx="2" presStyleCnt="9"/>
      <dgm:spPr/>
    </dgm:pt>
    <dgm:pt modelId="{33107761-EAD0-4FCB-A073-680520BB7C41}" type="pres">
      <dgm:prSet presAssocID="{62C7D000-9CCE-41F1-8C84-06F6D1F3B539}" presName="shape" presStyleLbl="node1" presStyleIdx="3" presStyleCnt="9" custScaleX="111933" custScaleY="95482">
        <dgm:presLayoutVars>
          <dgm:bulletEnabled val="1"/>
        </dgm:presLayoutVars>
      </dgm:prSet>
      <dgm:spPr/>
      <dgm:t>
        <a:bodyPr/>
        <a:lstStyle/>
        <a:p>
          <a:endParaRPr lang="zh-CN" altLang="en-US"/>
        </a:p>
      </dgm:t>
    </dgm:pt>
    <dgm:pt modelId="{77010633-5479-4376-AE3C-BFE694F896F2}" type="pres">
      <dgm:prSet presAssocID="{AA788AEC-28D8-4E3E-8515-C8F2C2C4DE8F}" presName="sibTrans" presStyleLbl="sibTrans2D1" presStyleIdx="3" presStyleCnt="8"/>
      <dgm:spPr/>
      <dgm:t>
        <a:bodyPr/>
        <a:lstStyle/>
        <a:p>
          <a:endParaRPr lang="zh-CN" altLang="en-US"/>
        </a:p>
      </dgm:t>
    </dgm:pt>
    <dgm:pt modelId="{D10FE2E2-910B-47E1-997B-F8942983F568}" type="pres">
      <dgm:prSet presAssocID="{A7828CC0-C396-414B-A93A-536FFD5C4D97}" presName="middleNode" presStyleCnt="0"/>
      <dgm:spPr/>
    </dgm:pt>
    <dgm:pt modelId="{3DF2A357-3D3B-4205-A4C2-F5B8613D5D75}" type="pres">
      <dgm:prSet presAssocID="{A7828CC0-C396-414B-A93A-536FFD5C4D97}" presName="padding" presStyleLbl="node1" presStyleIdx="3" presStyleCnt="9"/>
      <dgm:spPr/>
    </dgm:pt>
    <dgm:pt modelId="{769686ED-1033-4447-857A-91BF69B36DA0}" type="pres">
      <dgm:prSet presAssocID="{A7828CC0-C396-414B-A93A-536FFD5C4D97}" presName="shape" presStyleLbl="node1" presStyleIdx="4" presStyleCnt="9">
        <dgm:presLayoutVars>
          <dgm:bulletEnabled val="1"/>
        </dgm:presLayoutVars>
      </dgm:prSet>
      <dgm:spPr/>
      <dgm:t>
        <a:bodyPr/>
        <a:lstStyle/>
        <a:p>
          <a:endParaRPr lang="zh-CN" altLang="en-US"/>
        </a:p>
      </dgm:t>
    </dgm:pt>
    <dgm:pt modelId="{4EB779FF-D71A-43FD-B47A-C5A834D6159C}" type="pres">
      <dgm:prSet presAssocID="{FFE5F95A-6FB0-43A8-93EF-68AE17C6FC94}" presName="sibTrans" presStyleLbl="sibTrans2D1" presStyleIdx="4" presStyleCnt="8"/>
      <dgm:spPr/>
      <dgm:t>
        <a:bodyPr/>
        <a:lstStyle/>
        <a:p>
          <a:endParaRPr lang="zh-CN" altLang="en-US"/>
        </a:p>
      </dgm:t>
    </dgm:pt>
    <dgm:pt modelId="{BCA5A31D-AE37-42AD-9AF4-7BA05297DE5D}" type="pres">
      <dgm:prSet presAssocID="{052BAF0B-A7EA-4E0E-AF29-1DF395262878}" presName="middleNode" presStyleCnt="0"/>
      <dgm:spPr/>
    </dgm:pt>
    <dgm:pt modelId="{686B41DD-C071-4D48-89E2-5ED3BACE079D}" type="pres">
      <dgm:prSet presAssocID="{052BAF0B-A7EA-4E0E-AF29-1DF395262878}" presName="padding" presStyleLbl="node1" presStyleIdx="4" presStyleCnt="9"/>
      <dgm:spPr/>
    </dgm:pt>
    <dgm:pt modelId="{FC6B746B-0A17-4773-9CA3-F79031624409}" type="pres">
      <dgm:prSet presAssocID="{052BAF0B-A7EA-4E0E-AF29-1DF395262878}" presName="shape" presStyleLbl="node1" presStyleIdx="5" presStyleCnt="9">
        <dgm:presLayoutVars>
          <dgm:bulletEnabled val="1"/>
        </dgm:presLayoutVars>
      </dgm:prSet>
      <dgm:spPr/>
      <dgm:t>
        <a:bodyPr/>
        <a:lstStyle/>
        <a:p>
          <a:endParaRPr lang="zh-CN" altLang="en-US"/>
        </a:p>
      </dgm:t>
    </dgm:pt>
    <dgm:pt modelId="{B47D443E-A1EE-438B-B19D-05EBBDD6420F}" type="pres">
      <dgm:prSet presAssocID="{1F277351-106C-4811-AEF9-70B3ADECC204}" presName="sibTrans" presStyleLbl="sibTrans2D1" presStyleIdx="5" presStyleCnt="8"/>
      <dgm:spPr/>
      <dgm:t>
        <a:bodyPr/>
        <a:lstStyle/>
        <a:p>
          <a:endParaRPr lang="zh-CN" altLang="en-US"/>
        </a:p>
      </dgm:t>
    </dgm:pt>
    <dgm:pt modelId="{51553A09-6AC5-4F0C-B8B8-E1D102F1AAFA}" type="pres">
      <dgm:prSet presAssocID="{C0FF1AFE-E9A4-456A-AB76-73A0A4B4D533}" presName="middleNode" presStyleCnt="0"/>
      <dgm:spPr/>
    </dgm:pt>
    <dgm:pt modelId="{ED4B2F6A-1207-4658-A9D9-F3058622AF1F}" type="pres">
      <dgm:prSet presAssocID="{C0FF1AFE-E9A4-456A-AB76-73A0A4B4D533}" presName="padding" presStyleLbl="node1" presStyleIdx="5" presStyleCnt="9"/>
      <dgm:spPr/>
    </dgm:pt>
    <dgm:pt modelId="{5A929D68-7690-4A3B-9006-1C4853682829}" type="pres">
      <dgm:prSet presAssocID="{C0FF1AFE-E9A4-456A-AB76-73A0A4B4D533}" presName="shape" presStyleLbl="node1" presStyleIdx="6" presStyleCnt="9">
        <dgm:presLayoutVars>
          <dgm:bulletEnabled val="1"/>
        </dgm:presLayoutVars>
      </dgm:prSet>
      <dgm:spPr/>
      <dgm:t>
        <a:bodyPr/>
        <a:lstStyle/>
        <a:p>
          <a:endParaRPr lang="zh-CN" altLang="en-US"/>
        </a:p>
      </dgm:t>
    </dgm:pt>
    <dgm:pt modelId="{0BCCC65D-62A5-4DEE-BFB6-3DEF95D53BDD}" type="pres">
      <dgm:prSet presAssocID="{4A27F0B4-3B2E-4830-9445-965300E0247A}" presName="sibTrans" presStyleLbl="sibTrans2D1" presStyleIdx="6" presStyleCnt="8"/>
      <dgm:spPr/>
      <dgm:t>
        <a:bodyPr/>
        <a:lstStyle/>
        <a:p>
          <a:endParaRPr lang="zh-CN" altLang="en-US"/>
        </a:p>
      </dgm:t>
    </dgm:pt>
    <dgm:pt modelId="{887EF4A1-AE0B-41BB-BA51-DB081B4C67E6}" type="pres">
      <dgm:prSet presAssocID="{7A80478E-8955-4CBE-8C36-0B3AFCE06CBA}" presName="middleNode" presStyleCnt="0"/>
      <dgm:spPr/>
    </dgm:pt>
    <dgm:pt modelId="{0349D386-552A-4CFD-886F-124E5D270A07}" type="pres">
      <dgm:prSet presAssocID="{7A80478E-8955-4CBE-8C36-0B3AFCE06CBA}" presName="padding" presStyleLbl="node1" presStyleIdx="6" presStyleCnt="9"/>
      <dgm:spPr/>
    </dgm:pt>
    <dgm:pt modelId="{53AEACB5-77F9-493F-B8BD-04054A1857D3}" type="pres">
      <dgm:prSet presAssocID="{7A80478E-8955-4CBE-8C36-0B3AFCE06CBA}" presName="shape" presStyleLbl="node1" presStyleIdx="7" presStyleCnt="9">
        <dgm:presLayoutVars>
          <dgm:bulletEnabled val="1"/>
        </dgm:presLayoutVars>
      </dgm:prSet>
      <dgm:spPr/>
      <dgm:t>
        <a:bodyPr/>
        <a:lstStyle/>
        <a:p>
          <a:endParaRPr lang="zh-CN" altLang="en-US"/>
        </a:p>
      </dgm:t>
    </dgm:pt>
    <dgm:pt modelId="{C5DBF2CC-90A4-4E83-ADC0-ABB19048DBC5}" type="pres">
      <dgm:prSet presAssocID="{F0E60A6A-A2C1-4D48-8D2C-F7D95C8070CB}" presName="sibTrans" presStyleLbl="sibTrans2D1" presStyleIdx="7" presStyleCnt="8"/>
      <dgm:spPr/>
      <dgm:t>
        <a:bodyPr/>
        <a:lstStyle/>
        <a:p>
          <a:endParaRPr lang="zh-CN" altLang="en-US"/>
        </a:p>
      </dgm:t>
    </dgm:pt>
    <dgm:pt modelId="{47A8B175-551E-4F45-9794-6248EA9BC98C}" type="pres">
      <dgm:prSet presAssocID="{6E8A8647-074F-45E1-955A-CE58374FFBA1}" presName="lastNode" presStyleLbl="node1" presStyleIdx="8" presStyleCnt="9">
        <dgm:presLayoutVars>
          <dgm:bulletEnabled val="1"/>
        </dgm:presLayoutVars>
      </dgm:prSet>
      <dgm:spPr/>
      <dgm:t>
        <a:bodyPr/>
        <a:lstStyle/>
        <a:p>
          <a:endParaRPr lang="zh-CN" altLang="en-US"/>
        </a:p>
      </dgm:t>
    </dgm:pt>
  </dgm:ptLst>
  <dgm:cxnLst>
    <dgm:cxn modelId="{198CE77D-1706-44AB-B588-45147BF4C30A}" type="presOf" srcId="{96C332F1-997E-4FBF-B10F-26F31431ABD8}" destId="{7C0CBC1B-E1C0-4C64-94B6-99DA70863D17}" srcOrd="0" destOrd="0" presId="urn:microsoft.com/office/officeart/2005/8/layout/bProcess2"/>
    <dgm:cxn modelId="{E45C5AEF-FF3C-4ABD-AFCC-47FF04F2E116}" type="presOf" srcId="{C0FF1AFE-E9A4-456A-AB76-73A0A4B4D533}" destId="{5A929D68-7690-4A3B-9006-1C4853682829}" srcOrd="0" destOrd="0" presId="urn:microsoft.com/office/officeart/2005/8/layout/bProcess2"/>
    <dgm:cxn modelId="{F0DC4FC9-B08F-4277-9FB9-A882C9BF9939}" type="presOf" srcId="{CE2EF9D4-05F3-4CFE-8A04-093214982E82}" destId="{76F036B5-6A7B-4D89-BFEF-159E762EB7BB}" srcOrd="0" destOrd="0" presId="urn:microsoft.com/office/officeart/2005/8/layout/bProcess2"/>
    <dgm:cxn modelId="{803296FB-1407-4AF8-94EA-F26C772CF83A}" type="presOf" srcId="{60FE50A7-08EE-4AC9-B95D-79ADEA828397}" destId="{D966154A-3E39-42B5-BF68-E289D1610350}" srcOrd="0" destOrd="0" presId="urn:microsoft.com/office/officeart/2005/8/layout/bProcess2"/>
    <dgm:cxn modelId="{1699722C-AA6E-4AC1-81DC-F079B0E75441}" srcId="{3B66735C-75C3-41C5-93BD-6A45DD2805D4}" destId="{60FE50A7-08EE-4AC9-B95D-79ADEA828397}" srcOrd="0" destOrd="0" parTransId="{7B474E0A-75E2-4EF8-B84A-176AFBC98EC9}" sibTransId="{0C8009AB-653C-4A96-993E-01656EE5697F}"/>
    <dgm:cxn modelId="{C84B4B51-1D18-483F-A154-0CBA8E935800}" srcId="{3B66735C-75C3-41C5-93BD-6A45DD2805D4}" destId="{7A80478E-8955-4CBE-8C36-0B3AFCE06CBA}" srcOrd="7" destOrd="0" parTransId="{39C9CE80-CD1F-457B-87A4-931519069E03}" sibTransId="{F0E60A6A-A2C1-4D48-8D2C-F7D95C8070CB}"/>
    <dgm:cxn modelId="{24D3D301-619E-458A-BA97-343ABA1F3480}" type="presOf" srcId="{0C8009AB-653C-4A96-993E-01656EE5697F}" destId="{3633769F-1EBB-4370-902D-409034E6A3AD}" srcOrd="0" destOrd="0" presId="urn:microsoft.com/office/officeart/2005/8/layout/bProcess2"/>
    <dgm:cxn modelId="{6221E1F3-ED35-4213-933B-A6FBC26C7708}" srcId="{3B66735C-75C3-41C5-93BD-6A45DD2805D4}" destId="{6E8A8647-074F-45E1-955A-CE58374FFBA1}" srcOrd="8" destOrd="0" parTransId="{21170942-FCED-401C-B133-730222BF3BF8}" sibTransId="{6CE333E4-B524-4AE2-9430-1DC8BBCE0B9B}"/>
    <dgm:cxn modelId="{CBD9E907-D955-4614-97E9-F9CA66EE782D}" srcId="{3B66735C-75C3-41C5-93BD-6A45DD2805D4}" destId="{96C332F1-997E-4FBF-B10F-26F31431ABD8}" srcOrd="1" destOrd="0" parTransId="{091A91DB-0B22-4F52-91F1-E85BBAAAF485}" sibTransId="{2CBD5AEB-4B01-4509-95EE-194F01288C01}"/>
    <dgm:cxn modelId="{23737897-846C-4C98-87EF-7EDAE09EF2A5}" type="presOf" srcId="{1F277351-106C-4811-AEF9-70B3ADECC204}" destId="{B47D443E-A1EE-438B-B19D-05EBBDD6420F}" srcOrd="0" destOrd="0" presId="urn:microsoft.com/office/officeart/2005/8/layout/bProcess2"/>
    <dgm:cxn modelId="{BF0C8012-6ADD-4D77-B9F7-16DE877068E4}" type="presOf" srcId="{3B66735C-75C3-41C5-93BD-6A45DD2805D4}" destId="{3A6EA3FB-95E9-406B-8500-D408A19090E8}" srcOrd="0" destOrd="0" presId="urn:microsoft.com/office/officeart/2005/8/layout/bProcess2"/>
    <dgm:cxn modelId="{23A41CCB-AC04-4416-A1AB-131101DD2244}" type="presOf" srcId="{052BAF0B-A7EA-4E0E-AF29-1DF395262878}" destId="{FC6B746B-0A17-4773-9CA3-F79031624409}" srcOrd="0" destOrd="0" presId="urn:microsoft.com/office/officeart/2005/8/layout/bProcess2"/>
    <dgm:cxn modelId="{227D6242-3636-400B-814F-5BBAF59A0F74}" type="presOf" srcId="{F0E60A6A-A2C1-4D48-8D2C-F7D95C8070CB}" destId="{C5DBF2CC-90A4-4E83-ADC0-ABB19048DBC5}" srcOrd="0" destOrd="0" presId="urn:microsoft.com/office/officeart/2005/8/layout/bProcess2"/>
    <dgm:cxn modelId="{7CA41C9D-4D74-44F3-8344-8221B820B40C}" type="presOf" srcId="{4A27F0B4-3B2E-4830-9445-965300E0247A}" destId="{0BCCC65D-62A5-4DEE-BFB6-3DEF95D53BDD}" srcOrd="0" destOrd="0" presId="urn:microsoft.com/office/officeart/2005/8/layout/bProcess2"/>
    <dgm:cxn modelId="{454A7741-ABCB-4645-B27F-88F97C464420}" srcId="{3B66735C-75C3-41C5-93BD-6A45DD2805D4}" destId="{C0FF1AFE-E9A4-456A-AB76-73A0A4B4D533}" srcOrd="6" destOrd="0" parTransId="{451D2ABC-2107-497C-8E06-0D248C32A5FC}" sibTransId="{4A27F0B4-3B2E-4830-9445-965300E0247A}"/>
    <dgm:cxn modelId="{C08C9713-7F39-4B74-B884-C742B7E26743}" type="presOf" srcId="{7A80478E-8955-4CBE-8C36-0B3AFCE06CBA}" destId="{53AEACB5-77F9-493F-B8BD-04054A1857D3}" srcOrd="0" destOrd="0" presId="urn:microsoft.com/office/officeart/2005/8/layout/bProcess2"/>
    <dgm:cxn modelId="{81F1372E-F800-49EC-A763-BF028A551EAC}" type="presOf" srcId="{6E8A8647-074F-45E1-955A-CE58374FFBA1}" destId="{47A8B175-551E-4F45-9794-6248EA9BC98C}" srcOrd="0" destOrd="0" presId="urn:microsoft.com/office/officeart/2005/8/layout/bProcess2"/>
    <dgm:cxn modelId="{F8CE8FBB-4465-4B46-9096-936A834345BA}" srcId="{3B66735C-75C3-41C5-93BD-6A45DD2805D4}" destId="{62C7D000-9CCE-41F1-8C84-06F6D1F3B539}" srcOrd="3" destOrd="0" parTransId="{23B1D5ED-DDD8-4D17-A997-3B4CF629D71D}" sibTransId="{AA788AEC-28D8-4E3E-8515-C8F2C2C4DE8F}"/>
    <dgm:cxn modelId="{07A4E93D-7D87-49AB-993E-C418489C8EAE}" srcId="{3B66735C-75C3-41C5-93BD-6A45DD2805D4}" destId="{A61655CE-6531-483A-8D01-5B09A471E0C6}" srcOrd="2" destOrd="0" parTransId="{1D760477-7DF1-4693-9077-E75725417ADD}" sibTransId="{CE2EF9D4-05F3-4CFE-8A04-093214982E82}"/>
    <dgm:cxn modelId="{381FB047-7C94-4843-B208-3C9EE632633A}" type="presOf" srcId="{2CBD5AEB-4B01-4509-95EE-194F01288C01}" destId="{9C2FBEE3-AFC5-42B1-9983-03DC25D3278B}" srcOrd="0" destOrd="0" presId="urn:microsoft.com/office/officeart/2005/8/layout/bProcess2"/>
    <dgm:cxn modelId="{C8D797C4-092C-4D60-B4B8-76052CB41AE6}" type="presOf" srcId="{A7828CC0-C396-414B-A93A-536FFD5C4D97}" destId="{769686ED-1033-4447-857A-91BF69B36DA0}" srcOrd="0" destOrd="0" presId="urn:microsoft.com/office/officeart/2005/8/layout/bProcess2"/>
    <dgm:cxn modelId="{C10AC74D-AA53-423D-8F84-4D74DECEF4C9}" type="presOf" srcId="{FFE5F95A-6FB0-43A8-93EF-68AE17C6FC94}" destId="{4EB779FF-D71A-43FD-B47A-C5A834D6159C}" srcOrd="0" destOrd="0" presId="urn:microsoft.com/office/officeart/2005/8/layout/bProcess2"/>
    <dgm:cxn modelId="{63A9071F-0A51-49DB-AE3B-8F0414801C79}" type="presOf" srcId="{62C7D000-9CCE-41F1-8C84-06F6D1F3B539}" destId="{33107761-EAD0-4FCB-A073-680520BB7C41}" srcOrd="0" destOrd="0" presId="urn:microsoft.com/office/officeart/2005/8/layout/bProcess2"/>
    <dgm:cxn modelId="{7C9B2D2C-7AD1-4575-80A2-2914049C38B7}" srcId="{3B66735C-75C3-41C5-93BD-6A45DD2805D4}" destId="{A7828CC0-C396-414B-A93A-536FFD5C4D97}" srcOrd="4" destOrd="0" parTransId="{6B43BFC9-A032-458A-96A6-71BAFF9144A9}" sibTransId="{FFE5F95A-6FB0-43A8-93EF-68AE17C6FC94}"/>
    <dgm:cxn modelId="{F08333A6-FF00-4E24-AC9C-E78F44628A30}" srcId="{3B66735C-75C3-41C5-93BD-6A45DD2805D4}" destId="{052BAF0B-A7EA-4E0E-AF29-1DF395262878}" srcOrd="5" destOrd="0" parTransId="{796C8D35-FDA0-4B1B-A1A2-B8044D9C19C5}" sibTransId="{1F277351-106C-4811-AEF9-70B3ADECC204}"/>
    <dgm:cxn modelId="{139428CB-8991-460A-8C4E-60491CF4473B}" type="presOf" srcId="{AA788AEC-28D8-4E3E-8515-C8F2C2C4DE8F}" destId="{77010633-5479-4376-AE3C-BFE694F896F2}" srcOrd="0" destOrd="0" presId="urn:microsoft.com/office/officeart/2005/8/layout/bProcess2"/>
    <dgm:cxn modelId="{88FD8457-872F-481D-BA12-14BBE8C6D5C9}" type="presOf" srcId="{A61655CE-6531-483A-8D01-5B09A471E0C6}" destId="{7CAAC0BD-951C-4D84-AD29-AF1AA0968177}" srcOrd="0" destOrd="0" presId="urn:microsoft.com/office/officeart/2005/8/layout/bProcess2"/>
    <dgm:cxn modelId="{55B3DA6F-4A18-482C-BEAE-73D2A86999EF}" type="presParOf" srcId="{3A6EA3FB-95E9-406B-8500-D408A19090E8}" destId="{D966154A-3E39-42B5-BF68-E289D1610350}" srcOrd="0" destOrd="0" presId="urn:microsoft.com/office/officeart/2005/8/layout/bProcess2"/>
    <dgm:cxn modelId="{BD7E58DB-AAE4-438D-AEA9-923FD3714704}" type="presParOf" srcId="{3A6EA3FB-95E9-406B-8500-D408A19090E8}" destId="{3633769F-1EBB-4370-902D-409034E6A3AD}" srcOrd="1" destOrd="0" presId="urn:microsoft.com/office/officeart/2005/8/layout/bProcess2"/>
    <dgm:cxn modelId="{504FBA4A-2DED-4BCF-88AF-5ABA6805ABB6}" type="presParOf" srcId="{3A6EA3FB-95E9-406B-8500-D408A19090E8}" destId="{7237230A-64A8-4B71-AF15-66C0FAA8264D}" srcOrd="2" destOrd="0" presId="urn:microsoft.com/office/officeart/2005/8/layout/bProcess2"/>
    <dgm:cxn modelId="{57DD29D0-BD3B-454C-8E7A-06BAEC72E26F}" type="presParOf" srcId="{7237230A-64A8-4B71-AF15-66C0FAA8264D}" destId="{275CD134-5C87-497A-85DC-8B3D7CEA6D22}" srcOrd="0" destOrd="0" presId="urn:microsoft.com/office/officeart/2005/8/layout/bProcess2"/>
    <dgm:cxn modelId="{F63F90F2-4B45-4283-94C4-BC784858A525}" type="presParOf" srcId="{7237230A-64A8-4B71-AF15-66C0FAA8264D}" destId="{7C0CBC1B-E1C0-4C64-94B6-99DA70863D17}" srcOrd="1" destOrd="0" presId="urn:microsoft.com/office/officeart/2005/8/layout/bProcess2"/>
    <dgm:cxn modelId="{CF1824B0-FFD8-48EC-A5FE-2CC4CD7EA110}" type="presParOf" srcId="{3A6EA3FB-95E9-406B-8500-D408A19090E8}" destId="{9C2FBEE3-AFC5-42B1-9983-03DC25D3278B}" srcOrd="3" destOrd="0" presId="urn:microsoft.com/office/officeart/2005/8/layout/bProcess2"/>
    <dgm:cxn modelId="{712D7613-9F6C-4961-AF41-D2207BECED3A}" type="presParOf" srcId="{3A6EA3FB-95E9-406B-8500-D408A19090E8}" destId="{57D19F87-606B-4ABF-B5F7-48EF309A00CD}" srcOrd="4" destOrd="0" presId="urn:microsoft.com/office/officeart/2005/8/layout/bProcess2"/>
    <dgm:cxn modelId="{82961FA3-543F-4394-936F-E6A5706AB946}" type="presParOf" srcId="{57D19F87-606B-4ABF-B5F7-48EF309A00CD}" destId="{5A71FBCB-D3AB-48BC-A4C4-B30F1F0B2513}" srcOrd="0" destOrd="0" presId="urn:microsoft.com/office/officeart/2005/8/layout/bProcess2"/>
    <dgm:cxn modelId="{CC9D2048-7637-4FFF-B239-FE3ECD9E4467}" type="presParOf" srcId="{57D19F87-606B-4ABF-B5F7-48EF309A00CD}" destId="{7CAAC0BD-951C-4D84-AD29-AF1AA0968177}" srcOrd="1" destOrd="0" presId="urn:microsoft.com/office/officeart/2005/8/layout/bProcess2"/>
    <dgm:cxn modelId="{5C391B15-70DE-4AB1-A1BA-6C3A31A4C889}" type="presParOf" srcId="{3A6EA3FB-95E9-406B-8500-D408A19090E8}" destId="{76F036B5-6A7B-4D89-BFEF-159E762EB7BB}" srcOrd="5" destOrd="0" presId="urn:microsoft.com/office/officeart/2005/8/layout/bProcess2"/>
    <dgm:cxn modelId="{D6156A66-06DC-440D-843D-E3FAFBA91B8E}" type="presParOf" srcId="{3A6EA3FB-95E9-406B-8500-D408A19090E8}" destId="{24D19FB3-3DF5-44E3-85FE-477979FCEC1B}" srcOrd="6" destOrd="0" presId="urn:microsoft.com/office/officeart/2005/8/layout/bProcess2"/>
    <dgm:cxn modelId="{5CB6B9F7-9224-4F71-A852-6644FFD43127}" type="presParOf" srcId="{24D19FB3-3DF5-44E3-85FE-477979FCEC1B}" destId="{BBF90BAC-E3FF-4B67-8C0A-688C2EFE0D86}" srcOrd="0" destOrd="0" presId="urn:microsoft.com/office/officeart/2005/8/layout/bProcess2"/>
    <dgm:cxn modelId="{C9598204-1841-4A3E-8EA1-71233E173208}" type="presParOf" srcId="{24D19FB3-3DF5-44E3-85FE-477979FCEC1B}" destId="{33107761-EAD0-4FCB-A073-680520BB7C41}" srcOrd="1" destOrd="0" presId="urn:microsoft.com/office/officeart/2005/8/layout/bProcess2"/>
    <dgm:cxn modelId="{9FE14724-C0FD-40E1-BAC3-6A6B2948EF2D}" type="presParOf" srcId="{3A6EA3FB-95E9-406B-8500-D408A19090E8}" destId="{77010633-5479-4376-AE3C-BFE694F896F2}" srcOrd="7" destOrd="0" presId="urn:microsoft.com/office/officeart/2005/8/layout/bProcess2"/>
    <dgm:cxn modelId="{6C95491C-FBE6-4F3E-A93C-50EBEC4CE22E}" type="presParOf" srcId="{3A6EA3FB-95E9-406B-8500-D408A19090E8}" destId="{D10FE2E2-910B-47E1-997B-F8942983F568}" srcOrd="8" destOrd="0" presId="urn:microsoft.com/office/officeart/2005/8/layout/bProcess2"/>
    <dgm:cxn modelId="{86844EBB-C3D4-47D3-8CAD-608768D50653}" type="presParOf" srcId="{D10FE2E2-910B-47E1-997B-F8942983F568}" destId="{3DF2A357-3D3B-4205-A4C2-F5B8613D5D75}" srcOrd="0" destOrd="0" presId="urn:microsoft.com/office/officeart/2005/8/layout/bProcess2"/>
    <dgm:cxn modelId="{616E3B1B-9753-459D-9E31-A12F9B9166CC}" type="presParOf" srcId="{D10FE2E2-910B-47E1-997B-F8942983F568}" destId="{769686ED-1033-4447-857A-91BF69B36DA0}" srcOrd="1" destOrd="0" presId="urn:microsoft.com/office/officeart/2005/8/layout/bProcess2"/>
    <dgm:cxn modelId="{904753FF-EB56-4209-8B04-5811602113CA}" type="presParOf" srcId="{3A6EA3FB-95E9-406B-8500-D408A19090E8}" destId="{4EB779FF-D71A-43FD-B47A-C5A834D6159C}" srcOrd="9" destOrd="0" presId="urn:microsoft.com/office/officeart/2005/8/layout/bProcess2"/>
    <dgm:cxn modelId="{05BE0BE4-3264-48EF-9895-20AFF7B81A95}" type="presParOf" srcId="{3A6EA3FB-95E9-406B-8500-D408A19090E8}" destId="{BCA5A31D-AE37-42AD-9AF4-7BA05297DE5D}" srcOrd="10" destOrd="0" presId="urn:microsoft.com/office/officeart/2005/8/layout/bProcess2"/>
    <dgm:cxn modelId="{FECEB450-6C50-4F69-B7E0-F5009B4C56FD}" type="presParOf" srcId="{BCA5A31D-AE37-42AD-9AF4-7BA05297DE5D}" destId="{686B41DD-C071-4D48-89E2-5ED3BACE079D}" srcOrd="0" destOrd="0" presId="urn:microsoft.com/office/officeart/2005/8/layout/bProcess2"/>
    <dgm:cxn modelId="{A1C3093A-F456-4F96-8F3E-BFCF9F1F57D7}" type="presParOf" srcId="{BCA5A31D-AE37-42AD-9AF4-7BA05297DE5D}" destId="{FC6B746B-0A17-4773-9CA3-F79031624409}" srcOrd="1" destOrd="0" presId="urn:microsoft.com/office/officeart/2005/8/layout/bProcess2"/>
    <dgm:cxn modelId="{0343FF3C-D9AE-4C3C-B770-2F0A151FCA65}" type="presParOf" srcId="{3A6EA3FB-95E9-406B-8500-D408A19090E8}" destId="{B47D443E-A1EE-438B-B19D-05EBBDD6420F}" srcOrd="11" destOrd="0" presId="urn:microsoft.com/office/officeart/2005/8/layout/bProcess2"/>
    <dgm:cxn modelId="{EAD16C74-AB32-4ACF-9CA0-E98025C4ECE7}" type="presParOf" srcId="{3A6EA3FB-95E9-406B-8500-D408A19090E8}" destId="{51553A09-6AC5-4F0C-B8B8-E1D102F1AAFA}" srcOrd="12" destOrd="0" presId="urn:microsoft.com/office/officeart/2005/8/layout/bProcess2"/>
    <dgm:cxn modelId="{E5DEEEE6-7695-49DD-87FF-EE367D51CEED}" type="presParOf" srcId="{51553A09-6AC5-4F0C-B8B8-E1D102F1AAFA}" destId="{ED4B2F6A-1207-4658-A9D9-F3058622AF1F}" srcOrd="0" destOrd="0" presId="urn:microsoft.com/office/officeart/2005/8/layout/bProcess2"/>
    <dgm:cxn modelId="{9944E153-6575-428F-A642-AEE5ED779A13}" type="presParOf" srcId="{51553A09-6AC5-4F0C-B8B8-E1D102F1AAFA}" destId="{5A929D68-7690-4A3B-9006-1C4853682829}" srcOrd="1" destOrd="0" presId="urn:microsoft.com/office/officeart/2005/8/layout/bProcess2"/>
    <dgm:cxn modelId="{5DFDC04E-7FE7-42C3-8619-1809812B8424}" type="presParOf" srcId="{3A6EA3FB-95E9-406B-8500-D408A19090E8}" destId="{0BCCC65D-62A5-4DEE-BFB6-3DEF95D53BDD}" srcOrd="13" destOrd="0" presId="urn:microsoft.com/office/officeart/2005/8/layout/bProcess2"/>
    <dgm:cxn modelId="{27C7F04D-0631-4084-9537-9A10320D7ECA}" type="presParOf" srcId="{3A6EA3FB-95E9-406B-8500-D408A19090E8}" destId="{887EF4A1-AE0B-41BB-BA51-DB081B4C67E6}" srcOrd="14" destOrd="0" presId="urn:microsoft.com/office/officeart/2005/8/layout/bProcess2"/>
    <dgm:cxn modelId="{C75E499E-E0FB-4595-9467-9E777B7DF1BD}" type="presParOf" srcId="{887EF4A1-AE0B-41BB-BA51-DB081B4C67E6}" destId="{0349D386-552A-4CFD-886F-124E5D270A07}" srcOrd="0" destOrd="0" presId="urn:microsoft.com/office/officeart/2005/8/layout/bProcess2"/>
    <dgm:cxn modelId="{65C783B7-44EE-46F0-9804-42DCC2C9E892}" type="presParOf" srcId="{887EF4A1-AE0B-41BB-BA51-DB081B4C67E6}" destId="{53AEACB5-77F9-493F-B8BD-04054A1857D3}" srcOrd="1" destOrd="0" presId="urn:microsoft.com/office/officeart/2005/8/layout/bProcess2"/>
    <dgm:cxn modelId="{48E28A0C-5BA4-47FA-B2DB-7C7E81BEB31C}" type="presParOf" srcId="{3A6EA3FB-95E9-406B-8500-D408A19090E8}" destId="{C5DBF2CC-90A4-4E83-ADC0-ABB19048DBC5}" srcOrd="15" destOrd="0" presId="urn:microsoft.com/office/officeart/2005/8/layout/bProcess2"/>
    <dgm:cxn modelId="{844E661D-5161-4220-AD96-F28714791BE0}" type="presParOf" srcId="{3A6EA3FB-95E9-406B-8500-D408A19090E8}" destId="{47A8B175-551E-4F45-9794-6248EA9BC98C}" srcOrd="16"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BB7562B-9158-4E96-AF63-8728DB4A1E3F}" type="doc">
      <dgm:prSet loTypeId="urn:microsoft.com/office/officeart/2005/8/layout/radial5" loCatId="cycle" qsTypeId="urn:microsoft.com/office/officeart/2005/8/quickstyle/simple2" qsCatId="simple" csTypeId="urn:microsoft.com/office/officeart/2005/8/colors/colorful5" csCatId="colorful" phldr="1"/>
      <dgm:spPr/>
      <dgm:t>
        <a:bodyPr/>
        <a:lstStyle/>
        <a:p>
          <a:endParaRPr lang="zh-CN" altLang="en-US"/>
        </a:p>
      </dgm:t>
    </dgm:pt>
    <dgm:pt modelId="{17FAAEC9-D96D-4180-97DE-B7B95144741C}">
      <dgm:prSet phldrT="[文本]" custT="1"/>
      <dgm:spPr/>
      <dgm:t>
        <a:bodyPr/>
        <a:lstStyle/>
        <a:p>
          <a:r>
            <a:rPr lang="zh-CN" altLang="en-US" sz="16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变化</a:t>
          </a:r>
          <a:endParaRPr lang="zh-CN" altLang="en-US" sz="1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0E5F52E5-1DE5-4A83-BB9A-CAA59BB74EE2}" type="parTrans" cxnId="{AEDA889E-11D4-45E0-9755-DCD01E7996D6}">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E362A36E-2178-4975-9E27-90D5D7AAED1B}" type="sibTrans" cxnId="{AEDA889E-11D4-45E0-9755-DCD01E7996D6}">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E44643FA-0E84-4707-B624-716E3FE9D0F1}">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课程设计</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392978D0-F50B-472D-9F07-93013BDD94E6}" type="parTrans" cxnId="{E083E8DC-C903-4F1F-84C4-7CA2BEA2BEF8}">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97390293-404B-49A5-8FF4-C3E32E059D2C}" type="sibTrans" cxnId="{E083E8DC-C903-4F1F-84C4-7CA2BEA2BEF8}">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96A9DD07-0813-4C7A-937E-63ACEE0B2474}">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教学安排</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44A84B1F-01A7-4B40-AC34-8DF24988C847}" type="parTrans" cxnId="{436AEDBE-D12A-4717-BA7E-A6AD8FAE1FB7}">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734AA186-7224-4A98-B1FC-074412231BA2}" type="sibTrans" cxnId="{436AEDBE-D12A-4717-BA7E-A6AD8FAE1FB7}">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8C137DD1-BDF1-4B2A-BA9D-7839151F25F0}">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活动设计</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83B8B9D5-68EC-4CCD-8543-68D5050CB2A4}" type="parTrans" cxnId="{D3047E4D-E5FD-4CB1-ABBB-757D636714DA}">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6B400FEA-98AA-48B7-9E83-64C74B2D18DF}" type="sibTrans" cxnId="{D3047E4D-E5FD-4CB1-ABBB-757D636714DA}">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2C473002-61DB-4683-AFC8-EDF7F1199AE7}">
      <dgm:prSet phldrT="[文本]" custT="1"/>
      <dgm:spPr/>
      <dgm:t>
        <a:bodyPr/>
        <a:lstStyle/>
        <a:p>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教学管理</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7C0A4E84-7AF4-4507-88D2-2CC264C339F4}" type="parTrans" cxnId="{BC8C0D1B-C5E8-4891-8840-3CE08A3E185D}">
      <dgm:prSet custT="1"/>
      <dgm:spPr/>
      <dgm:t>
        <a:bodyPr/>
        <a:lstStyle/>
        <a:p>
          <a:endParaRPr lang="zh-CN" altLang="en-US" sz="6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CEB43FC1-C41B-4AA7-9AC2-B63EA7158B76}" type="sibTrans" cxnId="{BC8C0D1B-C5E8-4891-8840-3CE08A3E185D}">
      <dgm:prSet/>
      <dgm:spPr/>
      <dgm:t>
        <a:bodyPr/>
        <a:lstStyle/>
        <a:p>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93AF7B0E-7308-4850-B0D2-46FFFCCC2E8B}" type="pres">
      <dgm:prSet presAssocID="{BBB7562B-9158-4E96-AF63-8728DB4A1E3F}" presName="Name0" presStyleCnt="0">
        <dgm:presLayoutVars>
          <dgm:chMax val="1"/>
          <dgm:dir/>
          <dgm:animLvl val="ctr"/>
          <dgm:resizeHandles val="exact"/>
        </dgm:presLayoutVars>
      </dgm:prSet>
      <dgm:spPr/>
      <dgm:t>
        <a:bodyPr/>
        <a:lstStyle/>
        <a:p>
          <a:endParaRPr lang="zh-CN" altLang="en-US"/>
        </a:p>
      </dgm:t>
    </dgm:pt>
    <dgm:pt modelId="{D61A6787-7FE2-4D14-9B16-AEAFD71D410A}" type="pres">
      <dgm:prSet presAssocID="{17FAAEC9-D96D-4180-97DE-B7B95144741C}" presName="centerShape" presStyleLbl="node0" presStyleIdx="0" presStyleCnt="1"/>
      <dgm:spPr/>
      <dgm:t>
        <a:bodyPr/>
        <a:lstStyle/>
        <a:p>
          <a:endParaRPr lang="zh-CN" altLang="en-US"/>
        </a:p>
      </dgm:t>
    </dgm:pt>
    <dgm:pt modelId="{7A5BF547-1821-486C-A117-9815028B6FB5}" type="pres">
      <dgm:prSet presAssocID="{392978D0-F50B-472D-9F07-93013BDD94E6}" presName="parTrans" presStyleLbl="sibTrans2D1" presStyleIdx="0" presStyleCnt="4"/>
      <dgm:spPr/>
      <dgm:t>
        <a:bodyPr/>
        <a:lstStyle/>
        <a:p>
          <a:endParaRPr lang="zh-CN" altLang="en-US"/>
        </a:p>
      </dgm:t>
    </dgm:pt>
    <dgm:pt modelId="{886A0B4C-4927-440A-A6BF-F82F98ECAC4C}" type="pres">
      <dgm:prSet presAssocID="{392978D0-F50B-472D-9F07-93013BDD94E6}" presName="connectorText" presStyleLbl="sibTrans2D1" presStyleIdx="0" presStyleCnt="4"/>
      <dgm:spPr/>
      <dgm:t>
        <a:bodyPr/>
        <a:lstStyle/>
        <a:p>
          <a:endParaRPr lang="zh-CN" altLang="en-US"/>
        </a:p>
      </dgm:t>
    </dgm:pt>
    <dgm:pt modelId="{5C77C500-67CE-46E4-83E1-5E23B3B1BE35}" type="pres">
      <dgm:prSet presAssocID="{E44643FA-0E84-4707-B624-716E3FE9D0F1}" presName="node" presStyleLbl="node1" presStyleIdx="0" presStyleCnt="4">
        <dgm:presLayoutVars>
          <dgm:bulletEnabled val="1"/>
        </dgm:presLayoutVars>
      </dgm:prSet>
      <dgm:spPr/>
      <dgm:t>
        <a:bodyPr/>
        <a:lstStyle/>
        <a:p>
          <a:endParaRPr lang="zh-CN" altLang="en-US"/>
        </a:p>
      </dgm:t>
    </dgm:pt>
    <dgm:pt modelId="{50E38E78-52A3-4C8C-8C72-5323A832741F}" type="pres">
      <dgm:prSet presAssocID="{44A84B1F-01A7-4B40-AC34-8DF24988C847}" presName="parTrans" presStyleLbl="sibTrans2D1" presStyleIdx="1" presStyleCnt="4"/>
      <dgm:spPr/>
      <dgm:t>
        <a:bodyPr/>
        <a:lstStyle/>
        <a:p>
          <a:endParaRPr lang="zh-CN" altLang="en-US"/>
        </a:p>
      </dgm:t>
    </dgm:pt>
    <dgm:pt modelId="{171595EE-5F9A-4799-A8CB-BCF3A3D19A4B}" type="pres">
      <dgm:prSet presAssocID="{44A84B1F-01A7-4B40-AC34-8DF24988C847}" presName="connectorText" presStyleLbl="sibTrans2D1" presStyleIdx="1" presStyleCnt="4"/>
      <dgm:spPr/>
      <dgm:t>
        <a:bodyPr/>
        <a:lstStyle/>
        <a:p>
          <a:endParaRPr lang="zh-CN" altLang="en-US"/>
        </a:p>
      </dgm:t>
    </dgm:pt>
    <dgm:pt modelId="{167E6F48-2212-49D2-AE8A-6EC9F28B6625}" type="pres">
      <dgm:prSet presAssocID="{96A9DD07-0813-4C7A-937E-63ACEE0B2474}" presName="node" presStyleLbl="node1" presStyleIdx="1" presStyleCnt="4">
        <dgm:presLayoutVars>
          <dgm:bulletEnabled val="1"/>
        </dgm:presLayoutVars>
      </dgm:prSet>
      <dgm:spPr/>
      <dgm:t>
        <a:bodyPr/>
        <a:lstStyle/>
        <a:p>
          <a:endParaRPr lang="zh-CN" altLang="en-US"/>
        </a:p>
      </dgm:t>
    </dgm:pt>
    <dgm:pt modelId="{5BEB5CEB-13B7-4C37-9ACC-155FCCF1B162}" type="pres">
      <dgm:prSet presAssocID="{83B8B9D5-68EC-4CCD-8543-68D5050CB2A4}" presName="parTrans" presStyleLbl="sibTrans2D1" presStyleIdx="2" presStyleCnt="4"/>
      <dgm:spPr/>
      <dgm:t>
        <a:bodyPr/>
        <a:lstStyle/>
        <a:p>
          <a:endParaRPr lang="zh-CN" altLang="en-US"/>
        </a:p>
      </dgm:t>
    </dgm:pt>
    <dgm:pt modelId="{C4D96525-0527-482C-85DB-124F89EEAE7C}" type="pres">
      <dgm:prSet presAssocID="{83B8B9D5-68EC-4CCD-8543-68D5050CB2A4}" presName="connectorText" presStyleLbl="sibTrans2D1" presStyleIdx="2" presStyleCnt="4"/>
      <dgm:spPr/>
      <dgm:t>
        <a:bodyPr/>
        <a:lstStyle/>
        <a:p>
          <a:endParaRPr lang="zh-CN" altLang="en-US"/>
        </a:p>
      </dgm:t>
    </dgm:pt>
    <dgm:pt modelId="{F6828EBC-8DCD-4AAB-9FEF-923508522097}" type="pres">
      <dgm:prSet presAssocID="{8C137DD1-BDF1-4B2A-BA9D-7839151F25F0}" presName="node" presStyleLbl="node1" presStyleIdx="2" presStyleCnt="4">
        <dgm:presLayoutVars>
          <dgm:bulletEnabled val="1"/>
        </dgm:presLayoutVars>
      </dgm:prSet>
      <dgm:spPr/>
      <dgm:t>
        <a:bodyPr/>
        <a:lstStyle/>
        <a:p>
          <a:endParaRPr lang="zh-CN" altLang="en-US"/>
        </a:p>
      </dgm:t>
    </dgm:pt>
    <dgm:pt modelId="{DA008832-973A-498C-9636-E15E028BD35D}" type="pres">
      <dgm:prSet presAssocID="{7C0A4E84-7AF4-4507-88D2-2CC264C339F4}" presName="parTrans" presStyleLbl="sibTrans2D1" presStyleIdx="3" presStyleCnt="4"/>
      <dgm:spPr/>
      <dgm:t>
        <a:bodyPr/>
        <a:lstStyle/>
        <a:p>
          <a:endParaRPr lang="zh-CN" altLang="en-US"/>
        </a:p>
      </dgm:t>
    </dgm:pt>
    <dgm:pt modelId="{6B346EA5-1D97-4DDF-81AF-3FEA5A26FCCC}" type="pres">
      <dgm:prSet presAssocID="{7C0A4E84-7AF4-4507-88D2-2CC264C339F4}" presName="connectorText" presStyleLbl="sibTrans2D1" presStyleIdx="3" presStyleCnt="4"/>
      <dgm:spPr/>
      <dgm:t>
        <a:bodyPr/>
        <a:lstStyle/>
        <a:p>
          <a:endParaRPr lang="zh-CN" altLang="en-US"/>
        </a:p>
      </dgm:t>
    </dgm:pt>
    <dgm:pt modelId="{BE66436C-4585-4B0D-9D57-961EE4842A24}" type="pres">
      <dgm:prSet presAssocID="{2C473002-61DB-4683-AFC8-EDF7F1199AE7}" presName="node" presStyleLbl="node1" presStyleIdx="3" presStyleCnt="4">
        <dgm:presLayoutVars>
          <dgm:bulletEnabled val="1"/>
        </dgm:presLayoutVars>
      </dgm:prSet>
      <dgm:spPr/>
      <dgm:t>
        <a:bodyPr/>
        <a:lstStyle/>
        <a:p>
          <a:endParaRPr lang="zh-CN" altLang="en-US"/>
        </a:p>
      </dgm:t>
    </dgm:pt>
  </dgm:ptLst>
  <dgm:cxnLst>
    <dgm:cxn modelId="{010855E9-1C4F-4C22-950F-EBC668F90F13}" type="presOf" srcId="{44A84B1F-01A7-4B40-AC34-8DF24988C847}" destId="{50E38E78-52A3-4C8C-8C72-5323A832741F}" srcOrd="0" destOrd="0" presId="urn:microsoft.com/office/officeart/2005/8/layout/radial5"/>
    <dgm:cxn modelId="{D3047E4D-E5FD-4CB1-ABBB-757D636714DA}" srcId="{17FAAEC9-D96D-4180-97DE-B7B95144741C}" destId="{8C137DD1-BDF1-4B2A-BA9D-7839151F25F0}" srcOrd="2" destOrd="0" parTransId="{83B8B9D5-68EC-4CCD-8543-68D5050CB2A4}" sibTransId="{6B400FEA-98AA-48B7-9E83-64C74B2D18DF}"/>
    <dgm:cxn modelId="{BC8C0D1B-C5E8-4891-8840-3CE08A3E185D}" srcId="{17FAAEC9-D96D-4180-97DE-B7B95144741C}" destId="{2C473002-61DB-4683-AFC8-EDF7F1199AE7}" srcOrd="3" destOrd="0" parTransId="{7C0A4E84-7AF4-4507-88D2-2CC264C339F4}" sibTransId="{CEB43FC1-C41B-4AA7-9AC2-B63EA7158B76}"/>
    <dgm:cxn modelId="{537C3062-0172-40B5-BD89-609A8865497C}" type="presOf" srcId="{392978D0-F50B-472D-9F07-93013BDD94E6}" destId="{886A0B4C-4927-440A-A6BF-F82F98ECAC4C}" srcOrd="1" destOrd="0" presId="urn:microsoft.com/office/officeart/2005/8/layout/radial5"/>
    <dgm:cxn modelId="{58C80CC3-45E1-4AC8-99D6-93D94F4AD75A}" type="presOf" srcId="{7C0A4E84-7AF4-4507-88D2-2CC264C339F4}" destId="{DA008832-973A-498C-9636-E15E028BD35D}" srcOrd="0" destOrd="0" presId="urn:microsoft.com/office/officeart/2005/8/layout/radial5"/>
    <dgm:cxn modelId="{AEDA889E-11D4-45E0-9755-DCD01E7996D6}" srcId="{BBB7562B-9158-4E96-AF63-8728DB4A1E3F}" destId="{17FAAEC9-D96D-4180-97DE-B7B95144741C}" srcOrd="0" destOrd="0" parTransId="{0E5F52E5-1DE5-4A83-BB9A-CAA59BB74EE2}" sibTransId="{E362A36E-2178-4975-9E27-90D5D7AAED1B}"/>
    <dgm:cxn modelId="{4EE0B3BA-0791-45B6-B60F-7A7110610ADF}" type="presOf" srcId="{17FAAEC9-D96D-4180-97DE-B7B95144741C}" destId="{D61A6787-7FE2-4D14-9B16-AEAFD71D410A}" srcOrd="0" destOrd="0" presId="urn:microsoft.com/office/officeart/2005/8/layout/radial5"/>
    <dgm:cxn modelId="{AF29B747-D063-49C9-B876-6FA99F63776C}" type="presOf" srcId="{392978D0-F50B-472D-9F07-93013BDD94E6}" destId="{7A5BF547-1821-486C-A117-9815028B6FB5}" srcOrd="0" destOrd="0" presId="urn:microsoft.com/office/officeart/2005/8/layout/radial5"/>
    <dgm:cxn modelId="{1AFA07EB-1E13-4B5C-B7F7-D91650CC7D60}" type="presOf" srcId="{83B8B9D5-68EC-4CCD-8543-68D5050CB2A4}" destId="{C4D96525-0527-482C-85DB-124F89EEAE7C}" srcOrd="1" destOrd="0" presId="urn:microsoft.com/office/officeart/2005/8/layout/radial5"/>
    <dgm:cxn modelId="{D3A18D97-ED3A-44DA-852C-DAB818B1E282}" type="presOf" srcId="{7C0A4E84-7AF4-4507-88D2-2CC264C339F4}" destId="{6B346EA5-1D97-4DDF-81AF-3FEA5A26FCCC}" srcOrd="1" destOrd="0" presId="urn:microsoft.com/office/officeart/2005/8/layout/radial5"/>
    <dgm:cxn modelId="{C1CBCA85-EBD6-472F-BB03-D8494455CF54}" type="presOf" srcId="{E44643FA-0E84-4707-B624-716E3FE9D0F1}" destId="{5C77C500-67CE-46E4-83E1-5E23B3B1BE35}" srcOrd="0" destOrd="0" presId="urn:microsoft.com/office/officeart/2005/8/layout/radial5"/>
    <dgm:cxn modelId="{05F826E6-CFB3-4518-B567-8EFAE0139879}" type="presOf" srcId="{96A9DD07-0813-4C7A-937E-63ACEE0B2474}" destId="{167E6F48-2212-49D2-AE8A-6EC9F28B6625}" srcOrd="0" destOrd="0" presId="urn:microsoft.com/office/officeart/2005/8/layout/radial5"/>
    <dgm:cxn modelId="{D6F801C3-44C8-4408-8571-B8C317BFACD2}" type="presOf" srcId="{8C137DD1-BDF1-4B2A-BA9D-7839151F25F0}" destId="{F6828EBC-8DCD-4AAB-9FEF-923508522097}" srcOrd="0" destOrd="0" presId="urn:microsoft.com/office/officeart/2005/8/layout/radial5"/>
    <dgm:cxn modelId="{436AEDBE-D12A-4717-BA7E-A6AD8FAE1FB7}" srcId="{17FAAEC9-D96D-4180-97DE-B7B95144741C}" destId="{96A9DD07-0813-4C7A-937E-63ACEE0B2474}" srcOrd="1" destOrd="0" parTransId="{44A84B1F-01A7-4B40-AC34-8DF24988C847}" sibTransId="{734AA186-7224-4A98-B1FC-074412231BA2}"/>
    <dgm:cxn modelId="{DA72ECCC-6739-4EE9-A25B-E034FEA304AA}" type="presOf" srcId="{2C473002-61DB-4683-AFC8-EDF7F1199AE7}" destId="{BE66436C-4585-4B0D-9D57-961EE4842A24}" srcOrd="0" destOrd="0" presId="urn:microsoft.com/office/officeart/2005/8/layout/radial5"/>
    <dgm:cxn modelId="{E083E8DC-C903-4F1F-84C4-7CA2BEA2BEF8}" srcId="{17FAAEC9-D96D-4180-97DE-B7B95144741C}" destId="{E44643FA-0E84-4707-B624-716E3FE9D0F1}" srcOrd="0" destOrd="0" parTransId="{392978D0-F50B-472D-9F07-93013BDD94E6}" sibTransId="{97390293-404B-49A5-8FF4-C3E32E059D2C}"/>
    <dgm:cxn modelId="{6517B24C-773A-4F81-9B93-0B10C0E66E8D}" type="presOf" srcId="{BBB7562B-9158-4E96-AF63-8728DB4A1E3F}" destId="{93AF7B0E-7308-4850-B0D2-46FFFCCC2E8B}" srcOrd="0" destOrd="0" presId="urn:microsoft.com/office/officeart/2005/8/layout/radial5"/>
    <dgm:cxn modelId="{55641FA8-0CCE-4CD9-985D-5BBACEB868C5}" type="presOf" srcId="{44A84B1F-01A7-4B40-AC34-8DF24988C847}" destId="{171595EE-5F9A-4799-A8CB-BCF3A3D19A4B}" srcOrd="1" destOrd="0" presId="urn:microsoft.com/office/officeart/2005/8/layout/radial5"/>
    <dgm:cxn modelId="{9D4A00E3-FD63-44C9-BB8D-585B7128D4F2}" type="presOf" srcId="{83B8B9D5-68EC-4CCD-8543-68D5050CB2A4}" destId="{5BEB5CEB-13B7-4C37-9ACC-155FCCF1B162}" srcOrd="0" destOrd="0" presId="urn:microsoft.com/office/officeart/2005/8/layout/radial5"/>
    <dgm:cxn modelId="{526632CE-837F-4D6B-B197-9B72B99898E9}" type="presParOf" srcId="{93AF7B0E-7308-4850-B0D2-46FFFCCC2E8B}" destId="{D61A6787-7FE2-4D14-9B16-AEAFD71D410A}" srcOrd="0" destOrd="0" presId="urn:microsoft.com/office/officeart/2005/8/layout/radial5"/>
    <dgm:cxn modelId="{22B3C1FD-7A44-4262-92A9-CEDB497209A6}" type="presParOf" srcId="{93AF7B0E-7308-4850-B0D2-46FFFCCC2E8B}" destId="{7A5BF547-1821-486C-A117-9815028B6FB5}" srcOrd="1" destOrd="0" presId="urn:microsoft.com/office/officeart/2005/8/layout/radial5"/>
    <dgm:cxn modelId="{B605411A-F878-4E5E-A2B6-1DECA367CBCB}" type="presParOf" srcId="{7A5BF547-1821-486C-A117-9815028B6FB5}" destId="{886A0B4C-4927-440A-A6BF-F82F98ECAC4C}" srcOrd="0" destOrd="0" presId="urn:microsoft.com/office/officeart/2005/8/layout/radial5"/>
    <dgm:cxn modelId="{2E6871F7-7CCE-45F2-BA8F-1A0DEBCC9E67}" type="presParOf" srcId="{93AF7B0E-7308-4850-B0D2-46FFFCCC2E8B}" destId="{5C77C500-67CE-46E4-83E1-5E23B3B1BE35}" srcOrd="2" destOrd="0" presId="urn:microsoft.com/office/officeart/2005/8/layout/radial5"/>
    <dgm:cxn modelId="{7ED64D33-42A5-496C-A7CB-7C577D955DCD}" type="presParOf" srcId="{93AF7B0E-7308-4850-B0D2-46FFFCCC2E8B}" destId="{50E38E78-52A3-4C8C-8C72-5323A832741F}" srcOrd="3" destOrd="0" presId="urn:microsoft.com/office/officeart/2005/8/layout/radial5"/>
    <dgm:cxn modelId="{7C2D2CB3-6ECD-40BA-B573-8BA20C92C043}" type="presParOf" srcId="{50E38E78-52A3-4C8C-8C72-5323A832741F}" destId="{171595EE-5F9A-4799-A8CB-BCF3A3D19A4B}" srcOrd="0" destOrd="0" presId="urn:microsoft.com/office/officeart/2005/8/layout/radial5"/>
    <dgm:cxn modelId="{A7DC3603-485D-421D-B868-6B59A5CE737A}" type="presParOf" srcId="{93AF7B0E-7308-4850-B0D2-46FFFCCC2E8B}" destId="{167E6F48-2212-49D2-AE8A-6EC9F28B6625}" srcOrd="4" destOrd="0" presId="urn:microsoft.com/office/officeart/2005/8/layout/radial5"/>
    <dgm:cxn modelId="{FE0ADC44-986D-4CF3-B942-E911818B3979}" type="presParOf" srcId="{93AF7B0E-7308-4850-B0D2-46FFFCCC2E8B}" destId="{5BEB5CEB-13B7-4C37-9ACC-155FCCF1B162}" srcOrd="5" destOrd="0" presId="urn:microsoft.com/office/officeart/2005/8/layout/radial5"/>
    <dgm:cxn modelId="{AE1FFBB4-3596-4C10-9835-971A47633121}" type="presParOf" srcId="{5BEB5CEB-13B7-4C37-9ACC-155FCCF1B162}" destId="{C4D96525-0527-482C-85DB-124F89EEAE7C}" srcOrd="0" destOrd="0" presId="urn:microsoft.com/office/officeart/2005/8/layout/radial5"/>
    <dgm:cxn modelId="{42BB26B5-4CD0-4B8D-B152-543011B80F9C}" type="presParOf" srcId="{93AF7B0E-7308-4850-B0D2-46FFFCCC2E8B}" destId="{F6828EBC-8DCD-4AAB-9FEF-923508522097}" srcOrd="6" destOrd="0" presId="urn:microsoft.com/office/officeart/2005/8/layout/radial5"/>
    <dgm:cxn modelId="{C8AF59C1-3163-43DE-AE49-DA57153D7E15}" type="presParOf" srcId="{93AF7B0E-7308-4850-B0D2-46FFFCCC2E8B}" destId="{DA008832-973A-498C-9636-E15E028BD35D}" srcOrd="7" destOrd="0" presId="urn:microsoft.com/office/officeart/2005/8/layout/radial5"/>
    <dgm:cxn modelId="{2473031C-6CC1-49AD-AD0F-376C16D0E252}" type="presParOf" srcId="{DA008832-973A-498C-9636-E15E028BD35D}" destId="{6B346EA5-1D97-4DDF-81AF-3FEA5A26FCCC}" srcOrd="0" destOrd="0" presId="urn:microsoft.com/office/officeart/2005/8/layout/radial5"/>
    <dgm:cxn modelId="{ADBD79D9-E69D-41D6-838B-82ACDF854337}" type="presParOf" srcId="{93AF7B0E-7308-4850-B0D2-46FFFCCC2E8B}" destId="{BE66436C-4585-4B0D-9D57-961EE4842A24}"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6B4180-9778-4B40-ADB6-BC536EFF5D09}">
      <dsp:nvSpPr>
        <dsp:cNvPr id="0" name=""/>
        <dsp:cNvSpPr/>
      </dsp:nvSpPr>
      <dsp:spPr>
        <a:xfrm>
          <a:off x="2873119" y="1684987"/>
          <a:ext cx="2059428" cy="2059428"/>
        </a:xfrm>
        <a:prstGeom prst="gear9">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zh-CN" altLang="en-US" sz="17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开放课程：开放教与学的过程</a:t>
          </a:r>
          <a:endParaRPr lang="en-US" altLang="zh-CN" sz="17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287156" y="2167398"/>
        <a:ext cx="1231354" cy="1058589"/>
      </dsp:txXfrm>
    </dsp:sp>
    <dsp:sp modelId="{3CDBF3F1-45C6-4046-927B-A6C3C5F40F1B}">
      <dsp:nvSpPr>
        <dsp:cNvPr id="0" name=""/>
        <dsp:cNvSpPr/>
      </dsp:nvSpPr>
      <dsp:spPr>
        <a:xfrm>
          <a:off x="1674906" y="1198213"/>
          <a:ext cx="1497766" cy="1497766"/>
        </a:xfrm>
        <a:prstGeom prst="gear6">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zh-CN" altLang="en-US" sz="17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开放教育资源</a:t>
          </a:r>
          <a:endParaRPr lang="zh-CN" altLang="en-US" sz="17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051973" y="1577559"/>
        <a:ext cx="743632" cy="739074"/>
      </dsp:txXfrm>
    </dsp:sp>
    <dsp:sp modelId="{67C1879E-1529-4554-AD26-EAB7EDC17758}">
      <dsp:nvSpPr>
        <dsp:cNvPr id="0" name=""/>
        <dsp:cNvSpPr/>
      </dsp:nvSpPr>
      <dsp:spPr>
        <a:xfrm rot="20700000">
          <a:off x="2430843" y="164907"/>
          <a:ext cx="1467505" cy="1467505"/>
        </a:xfrm>
        <a:prstGeom prst="gear6">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zh-CN" altLang="en-US" sz="8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远程开放教育：</a:t>
          </a:r>
          <a:r>
            <a:rPr lang="zh-CN" altLang="en-US" sz="800" b="1" i="0"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学习者开放</a:t>
          </a:r>
          <a:r>
            <a:rPr lang="en-US" altLang="zh-CN" sz="800" b="1" i="0"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800" b="1" i="0"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学习地点开放</a:t>
          </a:r>
          <a:r>
            <a:rPr lang="en-US" altLang="zh-CN" sz="800" b="1" i="0"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800" b="1" i="0"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学习方法开放、观念开放</a:t>
          </a:r>
          <a:endParaRPr lang="zh-CN" altLang="en-US" sz="8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rot="-20700000">
        <a:off x="2752710" y="486774"/>
        <a:ext cx="823771" cy="823771"/>
      </dsp:txXfrm>
    </dsp:sp>
    <dsp:sp modelId="{4E503F69-BA26-4E38-9F11-02F04EE143EF}">
      <dsp:nvSpPr>
        <dsp:cNvPr id="0" name=""/>
        <dsp:cNvSpPr/>
      </dsp:nvSpPr>
      <dsp:spPr>
        <a:xfrm>
          <a:off x="2709888" y="1376985"/>
          <a:ext cx="2636068" cy="2636068"/>
        </a:xfrm>
        <a:prstGeom prst="circularArrow">
          <a:avLst>
            <a:gd name="adj1" fmla="val 4688"/>
            <a:gd name="adj2" fmla="val 299029"/>
            <a:gd name="adj3" fmla="val 2504527"/>
            <a:gd name="adj4" fmla="val 15886580"/>
            <a:gd name="adj5" fmla="val 5469"/>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474BDBE-5C0E-45AC-AEA0-A0D22C2954A4}">
      <dsp:nvSpPr>
        <dsp:cNvPr id="0" name=""/>
        <dsp:cNvSpPr/>
      </dsp:nvSpPr>
      <dsp:spPr>
        <a:xfrm>
          <a:off x="1409654" y="868744"/>
          <a:ext cx="1915268" cy="1915268"/>
        </a:xfrm>
        <a:prstGeom prst="leftCircularArrow">
          <a:avLst>
            <a:gd name="adj1" fmla="val 6452"/>
            <a:gd name="adj2" fmla="val 429999"/>
            <a:gd name="adj3" fmla="val 10489124"/>
            <a:gd name="adj4" fmla="val 14837806"/>
            <a:gd name="adj5" fmla="val 7527"/>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BB6F9A4-02B4-477A-B609-0BAFA25B8911}">
      <dsp:nvSpPr>
        <dsp:cNvPr id="0" name=""/>
        <dsp:cNvSpPr/>
      </dsp:nvSpPr>
      <dsp:spPr>
        <a:xfrm>
          <a:off x="2174358" y="-154601"/>
          <a:ext cx="2065045" cy="2065045"/>
        </a:xfrm>
        <a:prstGeom prst="circularArrow">
          <a:avLst>
            <a:gd name="adj1" fmla="val 5984"/>
            <a:gd name="adj2" fmla="val 394124"/>
            <a:gd name="adj3" fmla="val 13313824"/>
            <a:gd name="adj4" fmla="val 10508221"/>
            <a:gd name="adj5" fmla="val 6981"/>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8C8205-CE98-4946-976C-DCF4459B772E}">
      <dsp:nvSpPr>
        <dsp:cNvPr id="0" name=""/>
        <dsp:cNvSpPr/>
      </dsp:nvSpPr>
      <dsp:spPr>
        <a:xfrm>
          <a:off x="-3535244" y="-543398"/>
          <a:ext cx="4214692" cy="4214692"/>
        </a:xfrm>
        <a:prstGeom prst="blockArc">
          <a:avLst>
            <a:gd name="adj1" fmla="val 18900000"/>
            <a:gd name="adj2" fmla="val 2700000"/>
            <a:gd name="adj3" fmla="val 512"/>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84A6E9-33A2-4CDE-95D0-06543351782A}">
      <dsp:nvSpPr>
        <dsp:cNvPr id="0" name=""/>
        <dsp:cNvSpPr/>
      </dsp:nvSpPr>
      <dsp:spPr>
        <a:xfrm>
          <a:off x="356215" y="240472"/>
          <a:ext cx="5724062" cy="481195"/>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949" tIns="40640" rIns="40640" bIns="40640" numCol="1" spcCol="1270" anchor="ctr" anchorCtr="0">
          <a:noAutofit/>
        </a:bodyPr>
        <a:lstStyle/>
        <a:p>
          <a:pPr lvl="0" algn="l"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开放在线课程</a:t>
          </a: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是教学形态的一次</a:t>
          </a: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根本性变革</a:t>
          </a: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吗？</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56215" y="240472"/>
        <a:ext cx="5724062" cy="481195"/>
      </dsp:txXfrm>
    </dsp:sp>
    <dsp:sp modelId="{9E3F45FF-833B-47D1-8863-162D12072EC0}">
      <dsp:nvSpPr>
        <dsp:cNvPr id="0" name=""/>
        <dsp:cNvSpPr/>
      </dsp:nvSpPr>
      <dsp:spPr>
        <a:xfrm>
          <a:off x="55468" y="180323"/>
          <a:ext cx="601494" cy="601494"/>
        </a:xfrm>
        <a:prstGeom prst="ellipse">
          <a:avLst/>
        </a:prstGeom>
        <a:blipFill dpi="0" rotWithShape="0">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1B4E86-35A7-447D-BDFC-98C2AE7B9AE1}">
      <dsp:nvSpPr>
        <dsp:cNvPr id="0" name=""/>
        <dsp:cNvSpPr/>
      </dsp:nvSpPr>
      <dsp:spPr>
        <a:xfrm>
          <a:off x="632095" y="962391"/>
          <a:ext cx="5448182" cy="481195"/>
        </a:xfrm>
        <a:prstGeom prst="rect">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949" tIns="40640" rIns="40640" bIns="40640" numCol="1" spcCol="1270" anchor="ctr" anchorCtr="0">
          <a:noAutofit/>
        </a:bodyPr>
        <a:lstStyle/>
        <a:p>
          <a:pPr lvl="0" algn="l"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在线开放课程为什么给中国教育界带来如此大</a:t>
          </a: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的触动？</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632095" y="962391"/>
        <a:ext cx="5448182" cy="481195"/>
      </dsp:txXfrm>
    </dsp:sp>
    <dsp:sp modelId="{0D94A000-F7F7-4C0E-AD2E-36D4D81019AA}">
      <dsp:nvSpPr>
        <dsp:cNvPr id="0" name=""/>
        <dsp:cNvSpPr/>
      </dsp:nvSpPr>
      <dsp:spPr>
        <a:xfrm>
          <a:off x="331348" y="902241"/>
          <a:ext cx="601494" cy="601494"/>
        </a:xfrm>
        <a:prstGeom prst="ellipse">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chemeClr val="accent5">
              <a:hueOff val="-3311292"/>
              <a:satOff val="13270"/>
              <a:lumOff val="2876"/>
              <a:alphaOff val="0"/>
            </a:schemeClr>
          </a:solidFill>
          <a:prstDash val="solid"/>
        </a:ln>
        <a:effectLst/>
      </dsp:spPr>
      <dsp:style>
        <a:lnRef idx="2">
          <a:scrgbClr r="0" g="0" b="0"/>
        </a:lnRef>
        <a:fillRef idx="1">
          <a:scrgbClr r="0" g="0" b="0"/>
        </a:fillRef>
        <a:effectRef idx="0">
          <a:scrgbClr r="0" g="0" b="0"/>
        </a:effectRef>
        <a:fontRef idx="minor"/>
      </dsp:style>
    </dsp:sp>
    <dsp:sp modelId="{F57D3866-4CF1-46CF-B5B1-510E08C90A4D}">
      <dsp:nvSpPr>
        <dsp:cNvPr id="0" name=""/>
        <dsp:cNvSpPr/>
      </dsp:nvSpPr>
      <dsp:spPr>
        <a:xfrm>
          <a:off x="632095" y="1684309"/>
          <a:ext cx="5448182" cy="481195"/>
        </a:xfrm>
        <a:prstGeom prst="rect">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949" tIns="35560" rIns="35560" bIns="35560" numCol="1" spcCol="1270" anchor="ctr" anchorCtr="0">
          <a:noAutofit/>
        </a:bodyPr>
        <a:lstStyle/>
        <a:p>
          <a:pPr lvl="0" algn="l"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从远程教育的视角出发如何看待在线开放课程？</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632095" y="1684309"/>
        <a:ext cx="5448182" cy="481195"/>
      </dsp:txXfrm>
    </dsp:sp>
    <dsp:sp modelId="{226E2F05-0460-4522-B7BD-6CF507F13F8A}">
      <dsp:nvSpPr>
        <dsp:cNvPr id="0" name=""/>
        <dsp:cNvSpPr/>
      </dsp:nvSpPr>
      <dsp:spPr>
        <a:xfrm>
          <a:off x="331348" y="1624159"/>
          <a:ext cx="601494" cy="601494"/>
        </a:xfrm>
        <a:prstGeom prst="ellipse">
          <a:avLst/>
        </a:prstGeom>
        <a:blipFill dpi="0" rotWithShape="0">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25400" cap="flat" cmpd="sng" algn="ctr">
          <a:solidFill>
            <a:schemeClr val="accent5">
              <a:hueOff val="-6622584"/>
              <a:satOff val="26541"/>
              <a:lumOff val="5752"/>
              <a:alphaOff val="0"/>
            </a:schemeClr>
          </a:solidFill>
          <a:prstDash val="solid"/>
        </a:ln>
        <a:effectLst/>
      </dsp:spPr>
      <dsp:style>
        <a:lnRef idx="2">
          <a:scrgbClr r="0" g="0" b="0"/>
        </a:lnRef>
        <a:fillRef idx="1">
          <a:scrgbClr r="0" g="0" b="0"/>
        </a:fillRef>
        <a:effectRef idx="0">
          <a:scrgbClr r="0" g="0" b="0"/>
        </a:effectRef>
        <a:fontRef idx="minor"/>
      </dsp:style>
    </dsp:sp>
    <dsp:sp modelId="{842779ED-0B16-497B-BEB4-C7C39086530C}">
      <dsp:nvSpPr>
        <dsp:cNvPr id="0" name=""/>
        <dsp:cNvSpPr/>
      </dsp:nvSpPr>
      <dsp:spPr>
        <a:xfrm>
          <a:off x="356215" y="2406227"/>
          <a:ext cx="5724062" cy="481195"/>
        </a:xfrm>
        <a:prstGeom prst="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949" tIns="40640" rIns="40640" bIns="40640" numCol="1" spcCol="1270" anchor="ctr" anchorCtr="0">
          <a:noAutofit/>
        </a:bodyPr>
        <a:lstStyle/>
        <a:p>
          <a:pPr lvl="0" algn="l"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在线开放课程给远程教育课程和教学带来了什么变化？</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56215" y="2406227"/>
        <a:ext cx="5724062" cy="481195"/>
      </dsp:txXfrm>
    </dsp:sp>
    <dsp:sp modelId="{5FFDDA24-6B00-4A19-8FEB-CC50C65B9747}">
      <dsp:nvSpPr>
        <dsp:cNvPr id="0" name=""/>
        <dsp:cNvSpPr/>
      </dsp:nvSpPr>
      <dsp:spPr>
        <a:xfrm>
          <a:off x="55468" y="2346078"/>
          <a:ext cx="601494" cy="601494"/>
        </a:xfrm>
        <a:prstGeom prst="ellipse">
          <a:avLst/>
        </a:prstGeom>
        <a:blipFill dpi="0" rotWithShape="0">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58ED46-8961-4918-9450-D43C34A1D200}">
      <dsp:nvSpPr>
        <dsp:cNvPr id="0" name=""/>
        <dsp:cNvSpPr/>
      </dsp:nvSpPr>
      <dsp:spPr>
        <a:xfrm>
          <a:off x="812316" y="0"/>
          <a:ext cx="2983880" cy="2983880"/>
        </a:xfrm>
        <a:prstGeom prst="quadArrow">
          <a:avLst>
            <a:gd name="adj1" fmla="val 2000"/>
            <a:gd name="adj2" fmla="val 4000"/>
            <a:gd name="adj3" fmla="val 5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6D9D28-3875-4F75-942D-524FED6FA9FF}">
      <dsp:nvSpPr>
        <dsp:cNvPr id="0" name=""/>
        <dsp:cNvSpPr/>
      </dsp:nvSpPr>
      <dsp:spPr>
        <a:xfrm>
          <a:off x="1006268" y="193952"/>
          <a:ext cx="1193552" cy="1193552"/>
        </a:xfrm>
        <a:prstGeom prst="round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优势</a:t>
          </a:r>
          <a:endParaRPr lang="en-US" altLang="zh-CN" sz="1400" b="1" kern="1200" dirty="0" smtClean="0">
            <a:latin typeface="微软雅黑" panose="020B0503020204020204" pitchFamily="34" charset="-122"/>
            <a:ea typeface="微软雅黑" panose="020B0503020204020204" pitchFamily="34" charset="-122"/>
          </a:endParaRPr>
        </a:p>
        <a:p>
          <a:pPr lvl="0" algn="ctr" defTabSz="622300">
            <a:lnSpc>
              <a:spcPct val="90000"/>
            </a:lnSpc>
            <a:spcBef>
              <a:spcPct val="0"/>
            </a:spcBef>
            <a:spcAft>
              <a:spcPct val="35000"/>
            </a:spcAft>
          </a:pPr>
          <a:r>
            <a:rPr lang="en-US" altLang="zh-CN" sz="1400" b="1" kern="1200" dirty="0" smtClean="0">
              <a:latin typeface="微软雅黑" panose="020B0503020204020204" pitchFamily="34" charset="-122"/>
              <a:ea typeface="微软雅黑" panose="020B0503020204020204" pitchFamily="34" charset="-122"/>
            </a:rPr>
            <a:t>Strengths</a:t>
          </a:r>
          <a:endParaRPr lang="zh-CN" altLang="en-US" sz="1400" b="1" kern="1200" dirty="0">
            <a:latin typeface="微软雅黑" panose="020B0503020204020204" pitchFamily="34" charset="-122"/>
            <a:ea typeface="微软雅黑" panose="020B0503020204020204" pitchFamily="34" charset="-122"/>
          </a:endParaRPr>
        </a:p>
      </dsp:txBody>
      <dsp:txXfrm>
        <a:off x="1064532" y="252216"/>
        <a:ext cx="1077024" cy="1077024"/>
      </dsp:txXfrm>
    </dsp:sp>
    <dsp:sp modelId="{09D9561D-6AA6-402E-A94B-75CC0C37D765}">
      <dsp:nvSpPr>
        <dsp:cNvPr id="0" name=""/>
        <dsp:cNvSpPr/>
      </dsp:nvSpPr>
      <dsp:spPr>
        <a:xfrm>
          <a:off x="2408691" y="193952"/>
          <a:ext cx="1193552" cy="1193552"/>
        </a:xfrm>
        <a:prstGeom prst="roundRect">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劣势</a:t>
          </a:r>
          <a:endParaRPr lang="en-US" altLang="zh-CN" sz="1400" b="1" kern="1200" dirty="0" smtClean="0">
            <a:latin typeface="微软雅黑" panose="020B0503020204020204" pitchFamily="34" charset="-122"/>
            <a:ea typeface="微软雅黑" panose="020B0503020204020204" pitchFamily="34" charset="-122"/>
          </a:endParaRPr>
        </a:p>
        <a:p>
          <a:pPr lvl="0" algn="ctr" defTabSz="622300">
            <a:lnSpc>
              <a:spcPct val="90000"/>
            </a:lnSpc>
            <a:spcBef>
              <a:spcPct val="0"/>
            </a:spcBef>
            <a:spcAft>
              <a:spcPct val="35000"/>
            </a:spcAft>
          </a:pPr>
          <a:r>
            <a:rPr lang="en-US" altLang="zh-CN" sz="1400" b="1" kern="1200" dirty="0" smtClean="0">
              <a:latin typeface="微软雅黑" panose="020B0503020204020204" pitchFamily="34" charset="-122"/>
              <a:ea typeface="微软雅黑" panose="020B0503020204020204" pitchFamily="34" charset="-122"/>
            </a:rPr>
            <a:t>Weakness</a:t>
          </a:r>
          <a:endParaRPr lang="zh-CN" altLang="en-US" sz="1400" b="1" kern="1200" dirty="0">
            <a:latin typeface="微软雅黑" panose="020B0503020204020204" pitchFamily="34" charset="-122"/>
            <a:ea typeface="微软雅黑" panose="020B0503020204020204" pitchFamily="34" charset="-122"/>
          </a:endParaRPr>
        </a:p>
      </dsp:txBody>
      <dsp:txXfrm>
        <a:off x="2466955" y="252216"/>
        <a:ext cx="1077024" cy="1077024"/>
      </dsp:txXfrm>
    </dsp:sp>
    <dsp:sp modelId="{0F12954F-81B7-49EA-B8C0-4E7258901BFE}">
      <dsp:nvSpPr>
        <dsp:cNvPr id="0" name=""/>
        <dsp:cNvSpPr/>
      </dsp:nvSpPr>
      <dsp:spPr>
        <a:xfrm>
          <a:off x="1006268" y="1596375"/>
          <a:ext cx="1193552" cy="1193552"/>
        </a:xfrm>
        <a:prstGeom prst="roundRect">
          <a:avLst/>
        </a:prstGeom>
        <a:solidFill>
          <a:schemeClr val="accent5">
            <a:hueOff val="-6622584"/>
            <a:satOff val="26541"/>
            <a:lumOff val="5752"/>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机会</a:t>
          </a:r>
          <a:endParaRPr lang="en-US" altLang="zh-CN" sz="1400" b="1" kern="1200" dirty="0" smtClean="0">
            <a:latin typeface="微软雅黑" panose="020B0503020204020204" pitchFamily="34" charset="-122"/>
            <a:ea typeface="微软雅黑" panose="020B0503020204020204" pitchFamily="34" charset="-122"/>
          </a:endParaRPr>
        </a:p>
        <a:p>
          <a:pPr lvl="0" algn="ctr" defTabSz="622300">
            <a:lnSpc>
              <a:spcPct val="90000"/>
            </a:lnSpc>
            <a:spcBef>
              <a:spcPct val="0"/>
            </a:spcBef>
            <a:spcAft>
              <a:spcPct val="35000"/>
            </a:spcAft>
          </a:pPr>
          <a:r>
            <a:rPr lang="en-US" altLang="zh-CN" sz="1400" b="1" kern="1200" dirty="0" smtClean="0">
              <a:latin typeface="微软雅黑" panose="020B0503020204020204" pitchFamily="34" charset="-122"/>
              <a:ea typeface="微软雅黑" panose="020B0503020204020204" pitchFamily="34" charset="-122"/>
            </a:rPr>
            <a:t>Opportunities</a:t>
          </a:r>
          <a:endParaRPr lang="zh-CN" altLang="en-US" sz="1400" b="1" kern="1200" dirty="0">
            <a:latin typeface="微软雅黑" panose="020B0503020204020204" pitchFamily="34" charset="-122"/>
            <a:ea typeface="微软雅黑" panose="020B0503020204020204" pitchFamily="34" charset="-122"/>
          </a:endParaRPr>
        </a:p>
      </dsp:txBody>
      <dsp:txXfrm>
        <a:off x="1064532" y="1654639"/>
        <a:ext cx="1077024" cy="1077024"/>
      </dsp:txXfrm>
    </dsp:sp>
    <dsp:sp modelId="{4528002F-8BF3-4767-BBB8-E632079790A4}">
      <dsp:nvSpPr>
        <dsp:cNvPr id="0" name=""/>
        <dsp:cNvSpPr/>
      </dsp:nvSpPr>
      <dsp:spPr>
        <a:xfrm>
          <a:off x="2408691" y="1596375"/>
          <a:ext cx="1193552" cy="1193552"/>
        </a:xfrm>
        <a:prstGeom prst="roundRect">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风险</a:t>
          </a:r>
          <a:endParaRPr lang="en-US" altLang="zh-CN" sz="1400" b="1" kern="1200" dirty="0" smtClean="0">
            <a:latin typeface="微软雅黑" panose="020B0503020204020204" pitchFamily="34" charset="-122"/>
            <a:ea typeface="微软雅黑" panose="020B0503020204020204" pitchFamily="34" charset="-122"/>
          </a:endParaRPr>
        </a:p>
        <a:p>
          <a:pPr lvl="0" algn="ctr" defTabSz="622300">
            <a:lnSpc>
              <a:spcPct val="90000"/>
            </a:lnSpc>
            <a:spcBef>
              <a:spcPct val="0"/>
            </a:spcBef>
            <a:spcAft>
              <a:spcPct val="35000"/>
            </a:spcAft>
          </a:pPr>
          <a:r>
            <a:rPr lang="en-US" altLang="zh-CN" sz="1400" b="1" kern="1200" dirty="0" smtClean="0">
              <a:latin typeface="微软雅黑" panose="020B0503020204020204" pitchFamily="34" charset="-122"/>
              <a:ea typeface="微软雅黑" panose="020B0503020204020204" pitchFamily="34" charset="-122"/>
            </a:rPr>
            <a:t>Threats</a:t>
          </a:r>
          <a:endParaRPr lang="zh-CN" altLang="en-US" sz="1400" b="1" kern="1200" dirty="0">
            <a:latin typeface="微软雅黑" panose="020B0503020204020204" pitchFamily="34" charset="-122"/>
            <a:ea typeface="微软雅黑" panose="020B0503020204020204" pitchFamily="34" charset="-122"/>
          </a:endParaRPr>
        </a:p>
      </dsp:txBody>
      <dsp:txXfrm>
        <a:off x="2466955" y="1654639"/>
        <a:ext cx="1077024" cy="10770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931FD5-89D7-4C4E-9BCD-09B77DB10165}">
      <dsp:nvSpPr>
        <dsp:cNvPr id="0" name=""/>
        <dsp:cNvSpPr/>
      </dsp:nvSpPr>
      <dsp:spPr>
        <a:xfrm>
          <a:off x="1482221" y="1226249"/>
          <a:ext cx="875645" cy="875645"/>
        </a:xfrm>
        <a:prstGeom prst="ellipse">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自主选择</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610456" y="1354484"/>
        <a:ext cx="619175" cy="619175"/>
      </dsp:txXfrm>
    </dsp:sp>
    <dsp:sp modelId="{611D63E2-DE1A-462F-85F3-107905B47ECA}">
      <dsp:nvSpPr>
        <dsp:cNvPr id="0" name=""/>
        <dsp:cNvSpPr/>
      </dsp:nvSpPr>
      <dsp:spPr>
        <a:xfrm rot="16200000">
          <a:off x="1827539" y="908088"/>
          <a:ext cx="185009" cy="297719"/>
        </a:xfrm>
        <a:prstGeom prst="rightArrow">
          <a:avLst>
            <a:gd name="adj1" fmla="val 60000"/>
            <a:gd name="adj2" fmla="val 50000"/>
          </a:avLst>
        </a:prstGeom>
        <a:solidFill>
          <a:schemeClr val="accent5">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855291" y="995384"/>
        <a:ext cx="129506" cy="178631"/>
      </dsp:txXfrm>
    </dsp:sp>
    <dsp:sp modelId="{8DDE1D01-6B51-4BEA-A1CB-9B185A19DAAD}">
      <dsp:nvSpPr>
        <dsp:cNvPr id="0" name=""/>
        <dsp:cNvSpPr/>
      </dsp:nvSpPr>
      <dsp:spPr>
        <a:xfrm>
          <a:off x="1482221" y="1530"/>
          <a:ext cx="875645" cy="875645"/>
        </a:xfrm>
        <a:prstGeom prst="ellips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自主选择开课机构</a:t>
          </a:r>
          <a:endParaRPr lang="zh-CN" altLang="en-US" sz="11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610456" y="129765"/>
        <a:ext cx="619175" cy="619175"/>
      </dsp:txXfrm>
    </dsp:sp>
    <dsp:sp modelId="{A5CF35EE-EB39-43A0-B0FA-EBC9F8BA8EDD}">
      <dsp:nvSpPr>
        <dsp:cNvPr id="0" name=""/>
        <dsp:cNvSpPr/>
      </dsp:nvSpPr>
      <dsp:spPr>
        <a:xfrm rot="19800000">
          <a:off x="2353323" y="1211650"/>
          <a:ext cx="185009" cy="297719"/>
        </a:xfrm>
        <a:prstGeom prst="rightArrow">
          <a:avLst>
            <a:gd name="adj1" fmla="val 60000"/>
            <a:gd name="adj2" fmla="val 50000"/>
          </a:avLst>
        </a:prstGeom>
        <a:solidFill>
          <a:schemeClr val="accent5">
            <a:hueOff val="-1986775"/>
            <a:satOff val="7962"/>
            <a:lumOff val="1726"/>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357041" y="1285070"/>
        <a:ext cx="129506" cy="178631"/>
      </dsp:txXfrm>
    </dsp:sp>
    <dsp:sp modelId="{2F2D6274-89A3-4FD5-B35E-B882A46402C7}">
      <dsp:nvSpPr>
        <dsp:cNvPr id="0" name=""/>
        <dsp:cNvSpPr/>
      </dsp:nvSpPr>
      <dsp:spPr>
        <a:xfrm>
          <a:off x="2542859" y="613889"/>
          <a:ext cx="875645" cy="875645"/>
        </a:xfrm>
        <a:prstGeom prst="ellipse">
          <a:avLst/>
        </a:prstGeom>
        <a:solidFill>
          <a:schemeClr val="accent5">
            <a:hueOff val="-1986775"/>
            <a:satOff val="7962"/>
            <a:lumOff val="172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自主选择课程</a:t>
          </a:r>
          <a:endParaRPr lang="zh-CN" altLang="en-US" sz="11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671094" y="742124"/>
        <a:ext cx="619175" cy="619175"/>
      </dsp:txXfrm>
    </dsp:sp>
    <dsp:sp modelId="{FDA6ED73-C68B-48CA-9343-73EC4402A06B}">
      <dsp:nvSpPr>
        <dsp:cNvPr id="0" name=""/>
        <dsp:cNvSpPr/>
      </dsp:nvSpPr>
      <dsp:spPr>
        <a:xfrm rot="1800000">
          <a:off x="2353323" y="1818774"/>
          <a:ext cx="185009" cy="297719"/>
        </a:xfrm>
        <a:prstGeom prst="rightArrow">
          <a:avLst>
            <a:gd name="adj1" fmla="val 60000"/>
            <a:gd name="adj2" fmla="val 50000"/>
          </a:avLst>
        </a:prstGeom>
        <a:solidFill>
          <a:schemeClr val="accent5">
            <a:hueOff val="-3973551"/>
            <a:satOff val="15924"/>
            <a:lumOff val="3451"/>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357041" y="1864442"/>
        <a:ext cx="129506" cy="178631"/>
      </dsp:txXfrm>
    </dsp:sp>
    <dsp:sp modelId="{C1356248-7C0C-41F4-81FC-6472484A4AE4}">
      <dsp:nvSpPr>
        <dsp:cNvPr id="0" name=""/>
        <dsp:cNvSpPr/>
      </dsp:nvSpPr>
      <dsp:spPr>
        <a:xfrm>
          <a:off x="2542859" y="1838609"/>
          <a:ext cx="875645" cy="875645"/>
        </a:xfrm>
        <a:prstGeom prst="ellipse">
          <a:avLst/>
        </a:prstGeom>
        <a:solidFill>
          <a:schemeClr val="accent5">
            <a:hueOff val="-3973551"/>
            <a:satOff val="15924"/>
            <a:lumOff val="3451"/>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自主选择参与否</a:t>
          </a:r>
          <a:endParaRPr lang="zh-CN" altLang="en-US" sz="11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671094" y="1966844"/>
        <a:ext cx="619175" cy="619175"/>
      </dsp:txXfrm>
    </dsp:sp>
    <dsp:sp modelId="{98911A6B-61A2-4ABF-A7A5-EA64599FC5E2}">
      <dsp:nvSpPr>
        <dsp:cNvPr id="0" name=""/>
        <dsp:cNvSpPr/>
      </dsp:nvSpPr>
      <dsp:spPr>
        <a:xfrm rot="5400000">
          <a:off x="1827539" y="2122335"/>
          <a:ext cx="185009" cy="297719"/>
        </a:xfrm>
        <a:prstGeom prst="rightArrow">
          <a:avLst>
            <a:gd name="adj1" fmla="val 60000"/>
            <a:gd name="adj2" fmla="val 50000"/>
          </a:avLst>
        </a:prstGeom>
        <a:solidFill>
          <a:schemeClr val="accent5">
            <a:hueOff val="-5960326"/>
            <a:satOff val="23887"/>
            <a:lumOff val="5177"/>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855291" y="2154128"/>
        <a:ext cx="129506" cy="178631"/>
      </dsp:txXfrm>
    </dsp:sp>
    <dsp:sp modelId="{58DCFCB3-9FD6-4B3A-AA8C-2FA8DA3CC481}">
      <dsp:nvSpPr>
        <dsp:cNvPr id="0" name=""/>
        <dsp:cNvSpPr/>
      </dsp:nvSpPr>
      <dsp:spPr>
        <a:xfrm>
          <a:off x="1482221" y="2450968"/>
          <a:ext cx="875645" cy="875645"/>
        </a:xfrm>
        <a:prstGeom prst="ellipse">
          <a:avLst/>
        </a:prstGeom>
        <a:solidFill>
          <a:schemeClr val="accent5">
            <a:hueOff val="-5960326"/>
            <a:satOff val="23887"/>
            <a:lumOff val="5177"/>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自主控制学习进度</a:t>
          </a:r>
          <a:endParaRPr lang="zh-CN" altLang="en-US" sz="11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610456" y="2579203"/>
        <a:ext cx="619175" cy="619175"/>
      </dsp:txXfrm>
    </dsp:sp>
    <dsp:sp modelId="{9E44422C-16FA-49D7-B493-7FF2E18243DB}">
      <dsp:nvSpPr>
        <dsp:cNvPr id="0" name=""/>
        <dsp:cNvSpPr/>
      </dsp:nvSpPr>
      <dsp:spPr>
        <a:xfrm rot="9000000">
          <a:off x="1301754" y="1818774"/>
          <a:ext cx="185009" cy="297719"/>
        </a:xfrm>
        <a:prstGeom prst="rightArrow">
          <a:avLst>
            <a:gd name="adj1" fmla="val 60000"/>
            <a:gd name="adj2" fmla="val 50000"/>
          </a:avLst>
        </a:prstGeom>
        <a:solidFill>
          <a:schemeClr val="accent5">
            <a:hueOff val="-7947101"/>
            <a:satOff val="31849"/>
            <a:lumOff val="6902"/>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rot="10800000">
        <a:off x="1353539" y="1864442"/>
        <a:ext cx="129506" cy="178631"/>
      </dsp:txXfrm>
    </dsp:sp>
    <dsp:sp modelId="{839F80B2-164A-4ED0-920C-9EED84F12E9B}">
      <dsp:nvSpPr>
        <dsp:cNvPr id="0" name=""/>
        <dsp:cNvSpPr/>
      </dsp:nvSpPr>
      <dsp:spPr>
        <a:xfrm>
          <a:off x="421583" y="1838609"/>
          <a:ext cx="875645" cy="875645"/>
        </a:xfrm>
        <a:prstGeom prst="ellipse">
          <a:avLst/>
        </a:prstGeom>
        <a:solidFill>
          <a:schemeClr val="accent5">
            <a:hueOff val="-7947101"/>
            <a:satOff val="31849"/>
            <a:lumOff val="6902"/>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自主安排学习活动</a:t>
          </a:r>
          <a:endParaRPr lang="zh-CN" altLang="en-US" sz="11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549818" y="1966844"/>
        <a:ext cx="619175" cy="619175"/>
      </dsp:txXfrm>
    </dsp:sp>
    <dsp:sp modelId="{EF12C235-A491-4815-83AB-D18794B7E890}">
      <dsp:nvSpPr>
        <dsp:cNvPr id="0" name=""/>
        <dsp:cNvSpPr/>
      </dsp:nvSpPr>
      <dsp:spPr>
        <a:xfrm rot="12600000">
          <a:off x="1301754" y="1211650"/>
          <a:ext cx="185009" cy="297719"/>
        </a:xfrm>
        <a:prstGeom prst="rightArrow">
          <a:avLst>
            <a:gd name="adj1" fmla="val 60000"/>
            <a:gd name="adj2" fmla="val 50000"/>
          </a:avLst>
        </a:prstGeom>
        <a:solidFill>
          <a:schemeClr val="accent5">
            <a:hueOff val="-9933876"/>
            <a:satOff val="39811"/>
            <a:lumOff val="8628"/>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rot="10800000">
        <a:off x="1353539" y="1285070"/>
        <a:ext cx="129506" cy="178631"/>
      </dsp:txXfrm>
    </dsp:sp>
    <dsp:sp modelId="{D74435C4-7950-4826-9D49-806A02B75DE6}">
      <dsp:nvSpPr>
        <dsp:cNvPr id="0" name=""/>
        <dsp:cNvSpPr/>
      </dsp:nvSpPr>
      <dsp:spPr>
        <a:xfrm>
          <a:off x="421583" y="613889"/>
          <a:ext cx="875645" cy="875645"/>
        </a:xfrm>
        <a:prstGeom prst="ellips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自主决定是否获取学习证书</a:t>
          </a:r>
          <a:endParaRPr lang="zh-CN" altLang="en-US" sz="11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549818" y="742124"/>
        <a:ext cx="619175" cy="6191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230D3-14C8-4E8D-9FCB-E64139A628C2}">
      <dsp:nvSpPr>
        <dsp:cNvPr id="0" name=""/>
        <dsp:cNvSpPr/>
      </dsp:nvSpPr>
      <dsp:spPr>
        <a:xfrm>
          <a:off x="324606" y="0"/>
          <a:ext cx="1275900" cy="708833"/>
        </a:xfrm>
        <a:prstGeom prst="roundRect">
          <a:avLst>
            <a:gd name="adj" fmla="val 10000"/>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常规课程</a:t>
          </a:r>
          <a:endParaRPr lang="zh-CN" altLang="en-US" sz="1600" b="1" kern="1200" dirty="0">
            <a:latin typeface="微软雅黑" panose="020B0503020204020204" pitchFamily="34" charset="-122"/>
            <a:ea typeface="微软雅黑" panose="020B0503020204020204" pitchFamily="34" charset="-122"/>
          </a:endParaRPr>
        </a:p>
      </dsp:txBody>
      <dsp:txXfrm>
        <a:off x="345367" y="20761"/>
        <a:ext cx="1234378" cy="667311"/>
      </dsp:txXfrm>
    </dsp:sp>
    <dsp:sp modelId="{222C87E6-D670-40AC-A94D-98EB3BDD1FEF}">
      <dsp:nvSpPr>
        <dsp:cNvPr id="0" name=""/>
        <dsp:cNvSpPr/>
      </dsp:nvSpPr>
      <dsp:spPr>
        <a:xfrm>
          <a:off x="2167573" y="0"/>
          <a:ext cx="1275900" cy="708833"/>
        </a:xfrm>
        <a:prstGeom prst="roundRect">
          <a:avLst>
            <a:gd name="adj" fmla="val 10000"/>
          </a:avLst>
        </a:prstGeom>
        <a:solidFill>
          <a:schemeClr val="accent5">
            <a:tint val="40000"/>
            <a:alpha val="90000"/>
            <a:hueOff val="-3580161"/>
            <a:satOff val="16084"/>
            <a:lumOff val="1106"/>
            <a:alphaOff val="0"/>
          </a:schemeClr>
        </a:solidFill>
        <a:ln w="9525" cap="flat" cmpd="sng" algn="ctr">
          <a:solidFill>
            <a:schemeClr val="accent5">
              <a:tint val="40000"/>
              <a:alpha val="90000"/>
              <a:hueOff val="-3580161"/>
              <a:satOff val="16084"/>
              <a:lumOff val="1106"/>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开放在线课程</a:t>
          </a:r>
          <a:endParaRPr lang="zh-CN" altLang="en-US" sz="1400" b="1" kern="1200" dirty="0">
            <a:latin typeface="微软雅黑" panose="020B0503020204020204" pitchFamily="34" charset="-122"/>
            <a:ea typeface="微软雅黑" panose="020B0503020204020204" pitchFamily="34" charset="-122"/>
          </a:endParaRPr>
        </a:p>
      </dsp:txBody>
      <dsp:txXfrm>
        <a:off x="2188334" y="20761"/>
        <a:ext cx="1234378" cy="667311"/>
      </dsp:txXfrm>
    </dsp:sp>
    <dsp:sp modelId="{7EB34170-1CD8-4238-88C4-17B48474E29C}">
      <dsp:nvSpPr>
        <dsp:cNvPr id="0" name=""/>
        <dsp:cNvSpPr/>
      </dsp:nvSpPr>
      <dsp:spPr>
        <a:xfrm>
          <a:off x="1618227" y="3012542"/>
          <a:ext cx="531625" cy="531625"/>
        </a:xfrm>
        <a:prstGeom prst="triangle">
          <a:avLst/>
        </a:prstGeom>
        <a:solidFill>
          <a:schemeClr val="accent5">
            <a:tint val="40000"/>
            <a:alpha val="90000"/>
            <a:hueOff val="-7160321"/>
            <a:satOff val="32169"/>
            <a:lumOff val="2211"/>
            <a:alphaOff val="0"/>
          </a:schemeClr>
        </a:solidFill>
        <a:ln w="9525" cap="flat" cmpd="sng" algn="ctr">
          <a:solidFill>
            <a:schemeClr val="accent5">
              <a:tint val="40000"/>
              <a:alpha val="90000"/>
              <a:hueOff val="-7160321"/>
              <a:satOff val="32169"/>
              <a:lumOff val="2211"/>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21F78A52-ADC6-43F2-B3AD-6D1E0A0F3B75}">
      <dsp:nvSpPr>
        <dsp:cNvPr id="0" name=""/>
        <dsp:cNvSpPr/>
      </dsp:nvSpPr>
      <dsp:spPr>
        <a:xfrm>
          <a:off x="289164" y="2789969"/>
          <a:ext cx="3189751" cy="215485"/>
        </a:xfrm>
        <a:prstGeom prst="rect">
          <a:avLst/>
        </a:prstGeom>
        <a:solidFill>
          <a:schemeClr val="accent5">
            <a:tint val="40000"/>
            <a:alpha val="90000"/>
            <a:hueOff val="-10740482"/>
            <a:satOff val="48253"/>
            <a:lumOff val="3317"/>
            <a:alphaOff val="0"/>
          </a:schemeClr>
        </a:solidFill>
        <a:ln w="9525" cap="flat" cmpd="sng" algn="ctr">
          <a:solidFill>
            <a:schemeClr val="accent5">
              <a:tint val="40000"/>
              <a:alpha val="90000"/>
              <a:hueOff val="-10740482"/>
              <a:satOff val="48253"/>
              <a:lumOff val="3317"/>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CD0EE4C0-D935-4B60-B9E5-73DF57BF073F}">
      <dsp:nvSpPr>
        <dsp:cNvPr id="0" name=""/>
        <dsp:cNvSpPr/>
      </dsp:nvSpPr>
      <dsp:spPr>
        <a:xfrm>
          <a:off x="2167573" y="2327809"/>
          <a:ext cx="1275900" cy="436641"/>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课程设计</a:t>
          </a:r>
          <a:endParaRPr lang="en-US" altLang="zh-CN"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188888" y="2349124"/>
        <a:ext cx="1233270" cy="394011"/>
      </dsp:txXfrm>
    </dsp:sp>
    <dsp:sp modelId="{7619F2E3-C303-487A-9681-EEADA878F8E4}">
      <dsp:nvSpPr>
        <dsp:cNvPr id="0" name=""/>
        <dsp:cNvSpPr/>
      </dsp:nvSpPr>
      <dsp:spPr>
        <a:xfrm>
          <a:off x="2167573" y="1857144"/>
          <a:ext cx="1275900" cy="436641"/>
        </a:xfrm>
        <a:prstGeom prst="roundRect">
          <a:avLst/>
        </a:prstGeom>
        <a:gradFill rotWithShape="0">
          <a:gsLst>
            <a:gs pos="0">
              <a:schemeClr val="accent5">
                <a:hueOff val="-1419125"/>
                <a:satOff val="5687"/>
                <a:lumOff val="1233"/>
                <a:alphaOff val="0"/>
                <a:shade val="51000"/>
                <a:satMod val="130000"/>
              </a:schemeClr>
            </a:gs>
            <a:gs pos="80000">
              <a:schemeClr val="accent5">
                <a:hueOff val="-1419125"/>
                <a:satOff val="5687"/>
                <a:lumOff val="1233"/>
                <a:alphaOff val="0"/>
                <a:shade val="93000"/>
                <a:satMod val="130000"/>
              </a:schemeClr>
            </a:gs>
            <a:gs pos="100000">
              <a:schemeClr val="accent5">
                <a:hueOff val="-1419125"/>
                <a:satOff val="5687"/>
                <a:lumOff val="123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教学实施</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188888" y="1878459"/>
        <a:ext cx="1233270" cy="394011"/>
      </dsp:txXfrm>
    </dsp:sp>
    <dsp:sp modelId="{781E29DD-8461-4F0A-AAE8-DBC28F1AF228}">
      <dsp:nvSpPr>
        <dsp:cNvPr id="0" name=""/>
        <dsp:cNvSpPr/>
      </dsp:nvSpPr>
      <dsp:spPr>
        <a:xfrm>
          <a:off x="2167573" y="1386478"/>
          <a:ext cx="1275900" cy="436641"/>
        </a:xfrm>
        <a:prstGeom prst="roundRect">
          <a:avLst/>
        </a:prstGeom>
        <a:gradFill rotWithShape="0">
          <a:gsLst>
            <a:gs pos="0">
              <a:schemeClr val="accent5">
                <a:hueOff val="-2838251"/>
                <a:satOff val="11375"/>
                <a:lumOff val="2465"/>
                <a:alphaOff val="0"/>
                <a:shade val="51000"/>
                <a:satMod val="130000"/>
              </a:schemeClr>
            </a:gs>
            <a:gs pos="80000">
              <a:schemeClr val="accent5">
                <a:hueOff val="-2838251"/>
                <a:satOff val="11375"/>
                <a:lumOff val="2465"/>
                <a:alphaOff val="0"/>
                <a:shade val="93000"/>
                <a:satMod val="130000"/>
              </a:schemeClr>
            </a:gs>
            <a:gs pos="100000">
              <a:schemeClr val="accent5">
                <a:hueOff val="-2838251"/>
                <a:satOff val="11375"/>
                <a:lumOff val="24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教师</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188888" y="1407793"/>
        <a:ext cx="1233270" cy="394011"/>
      </dsp:txXfrm>
    </dsp:sp>
    <dsp:sp modelId="{7DA966B5-573F-4920-BBBB-BF7B213BA7A4}">
      <dsp:nvSpPr>
        <dsp:cNvPr id="0" name=""/>
        <dsp:cNvSpPr/>
      </dsp:nvSpPr>
      <dsp:spPr>
        <a:xfrm>
          <a:off x="2167573" y="907307"/>
          <a:ext cx="1275900" cy="436641"/>
        </a:xfrm>
        <a:prstGeom prst="roundRect">
          <a:avLst/>
        </a:prstGeom>
        <a:gradFill rotWithShape="0">
          <a:gsLst>
            <a:gs pos="0">
              <a:schemeClr val="accent5">
                <a:hueOff val="-4257376"/>
                <a:satOff val="17062"/>
                <a:lumOff val="3698"/>
                <a:alphaOff val="0"/>
                <a:shade val="51000"/>
                <a:satMod val="130000"/>
              </a:schemeClr>
            </a:gs>
            <a:gs pos="80000">
              <a:schemeClr val="accent5">
                <a:hueOff val="-4257376"/>
                <a:satOff val="17062"/>
                <a:lumOff val="3698"/>
                <a:alphaOff val="0"/>
                <a:shade val="93000"/>
                <a:satMod val="130000"/>
              </a:schemeClr>
            </a:gs>
            <a:gs pos="100000">
              <a:schemeClr val="accent5">
                <a:hueOff val="-4257376"/>
                <a:satOff val="17062"/>
                <a:lumOff val="36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机构知名度</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188888" y="928622"/>
        <a:ext cx="1233270" cy="394011"/>
      </dsp:txXfrm>
    </dsp:sp>
    <dsp:sp modelId="{ADA1E049-FC03-4D1C-A505-94D5276184B9}">
      <dsp:nvSpPr>
        <dsp:cNvPr id="0" name=""/>
        <dsp:cNvSpPr/>
      </dsp:nvSpPr>
      <dsp:spPr>
        <a:xfrm>
          <a:off x="324606" y="2327809"/>
          <a:ext cx="1275900" cy="436641"/>
        </a:xfrm>
        <a:prstGeom prst="roundRect">
          <a:avLst/>
        </a:prstGeom>
        <a:gradFill rotWithShape="0">
          <a:gsLst>
            <a:gs pos="0">
              <a:schemeClr val="accent5">
                <a:hueOff val="-5676501"/>
                <a:satOff val="22749"/>
                <a:lumOff val="4930"/>
                <a:alphaOff val="0"/>
                <a:shade val="51000"/>
                <a:satMod val="130000"/>
              </a:schemeClr>
            </a:gs>
            <a:gs pos="80000">
              <a:schemeClr val="accent5">
                <a:hueOff val="-5676501"/>
                <a:satOff val="22749"/>
                <a:lumOff val="4930"/>
                <a:alphaOff val="0"/>
                <a:shade val="93000"/>
                <a:satMod val="130000"/>
              </a:schemeClr>
            </a:gs>
            <a:gs pos="100000">
              <a:schemeClr val="accent5">
                <a:hueOff val="-5676501"/>
                <a:satOff val="22749"/>
                <a:lumOff val="49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教师</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45921" y="2349124"/>
        <a:ext cx="1233270" cy="394011"/>
      </dsp:txXfrm>
    </dsp:sp>
    <dsp:sp modelId="{36261ED6-A899-4CD8-A56F-25F26515A004}">
      <dsp:nvSpPr>
        <dsp:cNvPr id="0" name=""/>
        <dsp:cNvSpPr/>
      </dsp:nvSpPr>
      <dsp:spPr>
        <a:xfrm>
          <a:off x="324606" y="1857144"/>
          <a:ext cx="1275900" cy="436641"/>
        </a:xfrm>
        <a:prstGeom prst="roundRect">
          <a:avLst/>
        </a:prstGeom>
        <a:gradFill rotWithShape="0">
          <a:gsLst>
            <a:gs pos="0">
              <a:schemeClr val="accent5">
                <a:hueOff val="-7095626"/>
                <a:satOff val="28436"/>
                <a:lumOff val="6163"/>
                <a:alphaOff val="0"/>
                <a:shade val="51000"/>
                <a:satMod val="130000"/>
              </a:schemeClr>
            </a:gs>
            <a:gs pos="80000">
              <a:schemeClr val="accent5">
                <a:hueOff val="-7095626"/>
                <a:satOff val="28436"/>
                <a:lumOff val="6163"/>
                <a:alphaOff val="0"/>
                <a:shade val="93000"/>
                <a:satMod val="130000"/>
              </a:schemeClr>
            </a:gs>
            <a:gs pos="100000">
              <a:schemeClr val="accent5">
                <a:hueOff val="-7095626"/>
                <a:satOff val="28436"/>
                <a:lumOff val="616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机构知名度</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45921" y="1878459"/>
        <a:ext cx="1233270" cy="394011"/>
      </dsp:txXfrm>
    </dsp:sp>
    <dsp:sp modelId="{D0CCF91C-2921-4899-B15A-471182BC7922}">
      <dsp:nvSpPr>
        <dsp:cNvPr id="0" name=""/>
        <dsp:cNvSpPr/>
      </dsp:nvSpPr>
      <dsp:spPr>
        <a:xfrm>
          <a:off x="324606" y="1386478"/>
          <a:ext cx="1275900" cy="436641"/>
        </a:xfrm>
        <a:prstGeom prst="roundRect">
          <a:avLst/>
        </a:prstGeom>
        <a:gradFill rotWithShape="0">
          <a:gsLst>
            <a:gs pos="0">
              <a:schemeClr val="accent5">
                <a:hueOff val="-8514751"/>
                <a:satOff val="34124"/>
                <a:lumOff val="7395"/>
                <a:alphaOff val="0"/>
                <a:shade val="51000"/>
                <a:satMod val="130000"/>
              </a:schemeClr>
            </a:gs>
            <a:gs pos="80000">
              <a:schemeClr val="accent5">
                <a:hueOff val="-8514751"/>
                <a:satOff val="34124"/>
                <a:lumOff val="7395"/>
                <a:alphaOff val="0"/>
                <a:shade val="93000"/>
                <a:satMod val="130000"/>
              </a:schemeClr>
            </a:gs>
            <a:gs pos="100000">
              <a:schemeClr val="accent5">
                <a:hueOff val="-8514751"/>
                <a:satOff val="34124"/>
                <a:lumOff val="73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课程设计</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45921" y="1407793"/>
        <a:ext cx="1233270" cy="394011"/>
      </dsp:txXfrm>
    </dsp:sp>
    <dsp:sp modelId="{39828BAE-F6A3-41BC-9926-87B2792EAC25}">
      <dsp:nvSpPr>
        <dsp:cNvPr id="0" name=""/>
        <dsp:cNvSpPr/>
      </dsp:nvSpPr>
      <dsp:spPr>
        <a:xfrm>
          <a:off x="324606" y="907307"/>
          <a:ext cx="1275900" cy="436641"/>
        </a:xfrm>
        <a:prstGeom prst="round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教学实施</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45921" y="928622"/>
        <a:ext cx="1233270" cy="39401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66154A-3E39-42B5-BF68-E289D1610350}">
      <dsp:nvSpPr>
        <dsp:cNvPr id="0" name=""/>
        <dsp:cNvSpPr/>
      </dsp:nvSpPr>
      <dsp:spPr>
        <a:xfrm>
          <a:off x="949" y="531120"/>
          <a:ext cx="1110709" cy="1110709"/>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注册入校</a:t>
          </a:r>
          <a:endParaRPr lang="zh-CN" altLang="en-US" sz="2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63609" y="693780"/>
        <a:ext cx="785389" cy="785389"/>
      </dsp:txXfrm>
    </dsp:sp>
    <dsp:sp modelId="{3633769F-1EBB-4370-902D-409034E6A3AD}">
      <dsp:nvSpPr>
        <dsp:cNvPr id="0" name=""/>
        <dsp:cNvSpPr/>
      </dsp:nvSpPr>
      <dsp:spPr>
        <a:xfrm rot="10800000">
          <a:off x="361929" y="1785250"/>
          <a:ext cx="388748" cy="304051"/>
        </a:xfrm>
        <a:prstGeom prst="triangl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C0CBC1B-E1C0-4C64-94B6-99DA70863D17}">
      <dsp:nvSpPr>
        <dsp:cNvPr id="0" name=""/>
        <dsp:cNvSpPr/>
      </dsp:nvSpPr>
      <dsp:spPr>
        <a:xfrm>
          <a:off x="185882" y="2215511"/>
          <a:ext cx="740843" cy="740843"/>
        </a:xfrm>
        <a:prstGeom prst="ellipse">
          <a:avLst/>
        </a:prstGeom>
        <a:gradFill rotWithShape="0">
          <a:gsLst>
            <a:gs pos="0">
              <a:schemeClr val="accent5">
                <a:hueOff val="-1241735"/>
                <a:satOff val="4976"/>
                <a:lumOff val="1078"/>
                <a:alphaOff val="0"/>
                <a:shade val="51000"/>
                <a:satMod val="130000"/>
              </a:schemeClr>
            </a:gs>
            <a:gs pos="80000">
              <a:schemeClr val="accent5">
                <a:hueOff val="-1241735"/>
                <a:satOff val="4976"/>
                <a:lumOff val="1078"/>
                <a:alphaOff val="0"/>
                <a:shade val="93000"/>
                <a:satMod val="130000"/>
              </a:schemeClr>
            </a:gs>
            <a:gs pos="100000">
              <a:schemeClr val="accent5">
                <a:hueOff val="-1241735"/>
                <a:satOff val="4976"/>
                <a:lumOff val="10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选定</a:t>
          </a: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专业</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94376" y="2324005"/>
        <a:ext cx="523855" cy="523855"/>
      </dsp:txXfrm>
    </dsp:sp>
    <dsp:sp modelId="{9C2FBEE3-AFC5-42B1-9983-03DC25D3278B}">
      <dsp:nvSpPr>
        <dsp:cNvPr id="0" name=""/>
        <dsp:cNvSpPr/>
      </dsp:nvSpPr>
      <dsp:spPr>
        <a:xfrm rot="5400000">
          <a:off x="1131809" y="2433907"/>
          <a:ext cx="388748" cy="304051"/>
        </a:xfrm>
        <a:prstGeom prst="triangle">
          <a:avLst/>
        </a:prstGeom>
        <a:gradFill rotWithShape="0">
          <a:gsLst>
            <a:gs pos="0">
              <a:schemeClr val="accent5">
                <a:hueOff val="-1419125"/>
                <a:satOff val="5687"/>
                <a:lumOff val="1233"/>
                <a:alphaOff val="0"/>
                <a:shade val="51000"/>
                <a:satMod val="130000"/>
              </a:schemeClr>
            </a:gs>
            <a:gs pos="80000">
              <a:schemeClr val="accent5">
                <a:hueOff val="-1419125"/>
                <a:satOff val="5687"/>
                <a:lumOff val="1233"/>
                <a:alphaOff val="0"/>
                <a:shade val="93000"/>
                <a:satMod val="130000"/>
              </a:schemeClr>
            </a:gs>
            <a:gs pos="100000">
              <a:schemeClr val="accent5">
                <a:hueOff val="-1419125"/>
                <a:satOff val="5687"/>
                <a:lumOff val="123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CAAC0BD-951C-4D84-AD29-AF1AA0968177}">
      <dsp:nvSpPr>
        <dsp:cNvPr id="0" name=""/>
        <dsp:cNvSpPr/>
      </dsp:nvSpPr>
      <dsp:spPr>
        <a:xfrm>
          <a:off x="1708430" y="2071995"/>
          <a:ext cx="1027875" cy="1027875"/>
        </a:xfrm>
        <a:prstGeom prst="ellipse">
          <a:avLst/>
        </a:prstGeom>
        <a:gradFill rotWithShape="0">
          <a:gsLst>
            <a:gs pos="0">
              <a:schemeClr val="accent5">
                <a:hueOff val="-2483469"/>
                <a:satOff val="9953"/>
                <a:lumOff val="2157"/>
                <a:alphaOff val="0"/>
                <a:shade val="51000"/>
                <a:satMod val="130000"/>
              </a:schemeClr>
            </a:gs>
            <a:gs pos="80000">
              <a:schemeClr val="accent5">
                <a:hueOff val="-2483469"/>
                <a:satOff val="9953"/>
                <a:lumOff val="2157"/>
                <a:alphaOff val="0"/>
                <a:shade val="93000"/>
                <a:satMod val="130000"/>
              </a:schemeClr>
            </a:gs>
            <a:gs pos="100000">
              <a:schemeClr val="accent5">
                <a:hueOff val="-2483469"/>
                <a:satOff val="9953"/>
                <a:lumOff val="215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自定学习方案</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858959" y="2222524"/>
        <a:ext cx="726817" cy="726817"/>
      </dsp:txXfrm>
    </dsp:sp>
    <dsp:sp modelId="{76F036B5-6A7B-4D89-BFEF-159E762EB7BB}">
      <dsp:nvSpPr>
        <dsp:cNvPr id="0" name=""/>
        <dsp:cNvSpPr/>
      </dsp:nvSpPr>
      <dsp:spPr>
        <a:xfrm>
          <a:off x="2027993" y="1595447"/>
          <a:ext cx="388748" cy="304051"/>
        </a:xfrm>
        <a:prstGeom prst="triangle">
          <a:avLst/>
        </a:prstGeom>
        <a:gradFill rotWithShape="0">
          <a:gsLst>
            <a:gs pos="0">
              <a:schemeClr val="accent5">
                <a:hueOff val="-2838251"/>
                <a:satOff val="11375"/>
                <a:lumOff val="2465"/>
                <a:alphaOff val="0"/>
                <a:shade val="51000"/>
                <a:satMod val="130000"/>
              </a:schemeClr>
            </a:gs>
            <a:gs pos="80000">
              <a:schemeClr val="accent5">
                <a:hueOff val="-2838251"/>
                <a:satOff val="11375"/>
                <a:lumOff val="2465"/>
                <a:alphaOff val="0"/>
                <a:shade val="93000"/>
                <a:satMod val="130000"/>
              </a:schemeClr>
            </a:gs>
            <a:gs pos="100000">
              <a:schemeClr val="accent5">
                <a:hueOff val="-2838251"/>
                <a:satOff val="11375"/>
                <a:lumOff val="24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3107761-EAD0-4FCB-A073-680520BB7C41}">
      <dsp:nvSpPr>
        <dsp:cNvPr id="0" name=""/>
        <dsp:cNvSpPr/>
      </dsp:nvSpPr>
      <dsp:spPr>
        <a:xfrm>
          <a:off x="1807744" y="732789"/>
          <a:ext cx="829247" cy="707371"/>
        </a:xfrm>
        <a:prstGeom prst="ellipse">
          <a:avLst/>
        </a:prstGeom>
        <a:gradFill rotWithShape="0">
          <a:gsLst>
            <a:gs pos="0">
              <a:schemeClr val="accent5">
                <a:hueOff val="-3725204"/>
                <a:satOff val="14929"/>
                <a:lumOff val="3235"/>
                <a:alphaOff val="0"/>
                <a:shade val="51000"/>
                <a:satMod val="130000"/>
              </a:schemeClr>
            </a:gs>
            <a:gs pos="80000">
              <a:schemeClr val="accent5">
                <a:hueOff val="-3725204"/>
                <a:satOff val="14929"/>
                <a:lumOff val="3235"/>
                <a:alphaOff val="0"/>
                <a:shade val="93000"/>
                <a:satMod val="130000"/>
              </a:schemeClr>
            </a:gs>
            <a:gs pos="100000">
              <a:schemeClr val="accent5">
                <a:hueOff val="-3725204"/>
                <a:satOff val="14929"/>
                <a:lumOff val="323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en-US" altLang="zh-CN"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选课</a:t>
          </a:r>
        </a:p>
        <a:p>
          <a:pPr lvl="0" algn="ctr" defTabSz="622300">
            <a:lnSpc>
              <a:spcPct val="90000"/>
            </a:lnSpc>
            <a:spcBef>
              <a:spcPct val="0"/>
            </a:spcBef>
            <a:spcAft>
              <a:spcPct val="35000"/>
            </a:spcAft>
          </a:pP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929184" y="836381"/>
        <a:ext cx="586367" cy="500187"/>
      </dsp:txXfrm>
    </dsp:sp>
    <dsp:sp modelId="{77010633-5479-4376-AE3C-BFE694F896F2}">
      <dsp:nvSpPr>
        <dsp:cNvPr id="0" name=""/>
        <dsp:cNvSpPr/>
      </dsp:nvSpPr>
      <dsp:spPr>
        <a:xfrm rot="5400000">
          <a:off x="2891732" y="934449"/>
          <a:ext cx="388748" cy="304051"/>
        </a:xfrm>
        <a:prstGeom prst="triangle">
          <a:avLst/>
        </a:prstGeom>
        <a:gradFill rotWithShape="0">
          <a:gsLst>
            <a:gs pos="0">
              <a:schemeClr val="accent5">
                <a:hueOff val="-4257376"/>
                <a:satOff val="17062"/>
                <a:lumOff val="3698"/>
                <a:alphaOff val="0"/>
                <a:shade val="51000"/>
                <a:satMod val="130000"/>
              </a:schemeClr>
            </a:gs>
            <a:gs pos="80000">
              <a:schemeClr val="accent5">
                <a:hueOff val="-4257376"/>
                <a:satOff val="17062"/>
                <a:lumOff val="3698"/>
                <a:alphaOff val="0"/>
                <a:shade val="93000"/>
                <a:satMod val="130000"/>
              </a:schemeClr>
            </a:gs>
            <a:gs pos="100000">
              <a:schemeClr val="accent5">
                <a:hueOff val="-4257376"/>
                <a:satOff val="17062"/>
                <a:lumOff val="36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69686ED-1033-4447-857A-91BF69B36DA0}">
      <dsp:nvSpPr>
        <dsp:cNvPr id="0" name=""/>
        <dsp:cNvSpPr/>
      </dsp:nvSpPr>
      <dsp:spPr>
        <a:xfrm>
          <a:off x="3518010" y="716053"/>
          <a:ext cx="740843" cy="740843"/>
        </a:xfrm>
        <a:prstGeom prst="ellipse">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自主学习</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626504" y="824547"/>
        <a:ext cx="523855" cy="523855"/>
      </dsp:txXfrm>
    </dsp:sp>
    <dsp:sp modelId="{4EB779FF-D71A-43FD-B47A-C5A834D6159C}">
      <dsp:nvSpPr>
        <dsp:cNvPr id="0" name=""/>
        <dsp:cNvSpPr/>
      </dsp:nvSpPr>
      <dsp:spPr>
        <a:xfrm rot="10800000">
          <a:off x="3694057" y="1692783"/>
          <a:ext cx="388748" cy="304051"/>
        </a:xfrm>
        <a:prstGeom prst="triangle">
          <a:avLst/>
        </a:prstGeom>
        <a:gradFill rotWithShape="0">
          <a:gsLst>
            <a:gs pos="0">
              <a:schemeClr val="accent5">
                <a:hueOff val="-5676501"/>
                <a:satOff val="22749"/>
                <a:lumOff val="4930"/>
                <a:alphaOff val="0"/>
                <a:shade val="51000"/>
                <a:satMod val="130000"/>
              </a:schemeClr>
            </a:gs>
            <a:gs pos="80000">
              <a:schemeClr val="accent5">
                <a:hueOff val="-5676501"/>
                <a:satOff val="22749"/>
                <a:lumOff val="4930"/>
                <a:alphaOff val="0"/>
                <a:shade val="93000"/>
                <a:satMod val="130000"/>
              </a:schemeClr>
            </a:gs>
            <a:gs pos="100000">
              <a:schemeClr val="accent5">
                <a:hueOff val="-5676501"/>
                <a:satOff val="22749"/>
                <a:lumOff val="49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C6B746B-0A17-4773-9CA3-F79031624409}">
      <dsp:nvSpPr>
        <dsp:cNvPr id="0" name=""/>
        <dsp:cNvSpPr/>
      </dsp:nvSpPr>
      <dsp:spPr>
        <a:xfrm>
          <a:off x="3518010" y="2215511"/>
          <a:ext cx="740843" cy="740843"/>
        </a:xfrm>
        <a:prstGeom prst="ellipse">
          <a:avLst/>
        </a:prstGeom>
        <a:gradFill rotWithShape="0">
          <a:gsLst>
            <a:gs pos="0">
              <a:schemeClr val="accent5">
                <a:hueOff val="-6208672"/>
                <a:satOff val="24882"/>
                <a:lumOff val="5392"/>
                <a:alphaOff val="0"/>
                <a:shade val="51000"/>
                <a:satMod val="130000"/>
              </a:schemeClr>
            </a:gs>
            <a:gs pos="80000">
              <a:schemeClr val="accent5">
                <a:hueOff val="-6208672"/>
                <a:satOff val="24882"/>
                <a:lumOff val="5392"/>
                <a:alphaOff val="0"/>
                <a:shade val="93000"/>
                <a:satMod val="130000"/>
              </a:schemeClr>
            </a:gs>
            <a:gs pos="100000">
              <a:schemeClr val="accent5">
                <a:hueOff val="-6208672"/>
                <a:satOff val="24882"/>
                <a:lumOff val="539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参与网上活动</a:t>
          </a:r>
          <a:endParaRPr lang="zh-CN" altLang="en-US" sz="12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626504" y="2324005"/>
        <a:ext cx="523855" cy="523855"/>
      </dsp:txXfrm>
    </dsp:sp>
    <dsp:sp modelId="{B47D443E-A1EE-438B-B19D-05EBBDD6420F}">
      <dsp:nvSpPr>
        <dsp:cNvPr id="0" name=""/>
        <dsp:cNvSpPr/>
      </dsp:nvSpPr>
      <dsp:spPr>
        <a:xfrm rot="5400000">
          <a:off x="4535695" y="2433907"/>
          <a:ext cx="388748" cy="304051"/>
        </a:xfrm>
        <a:prstGeom prst="triangle">
          <a:avLst/>
        </a:prstGeom>
        <a:gradFill rotWithShape="0">
          <a:gsLst>
            <a:gs pos="0">
              <a:schemeClr val="accent5">
                <a:hueOff val="-7095626"/>
                <a:satOff val="28436"/>
                <a:lumOff val="6163"/>
                <a:alphaOff val="0"/>
                <a:shade val="51000"/>
                <a:satMod val="130000"/>
              </a:schemeClr>
            </a:gs>
            <a:gs pos="80000">
              <a:schemeClr val="accent5">
                <a:hueOff val="-7095626"/>
                <a:satOff val="28436"/>
                <a:lumOff val="6163"/>
                <a:alphaOff val="0"/>
                <a:shade val="93000"/>
                <a:satMod val="130000"/>
              </a:schemeClr>
            </a:gs>
            <a:gs pos="100000">
              <a:schemeClr val="accent5">
                <a:hueOff val="-7095626"/>
                <a:satOff val="28436"/>
                <a:lumOff val="616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A929D68-7690-4A3B-9006-1C4853682829}">
      <dsp:nvSpPr>
        <dsp:cNvPr id="0" name=""/>
        <dsp:cNvSpPr/>
      </dsp:nvSpPr>
      <dsp:spPr>
        <a:xfrm>
          <a:off x="5184074" y="2215511"/>
          <a:ext cx="740843" cy="740843"/>
        </a:xfrm>
        <a:prstGeom prst="ellipse">
          <a:avLst/>
        </a:prstGeom>
        <a:gradFill rotWithShape="0">
          <a:gsLst>
            <a:gs pos="0">
              <a:schemeClr val="accent5">
                <a:hueOff val="-7450407"/>
                <a:satOff val="29858"/>
                <a:lumOff val="6471"/>
                <a:alphaOff val="0"/>
                <a:shade val="51000"/>
                <a:satMod val="130000"/>
              </a:schemeClr>
            </a:gs>
            <a:gs pos="80000">
              <a:schemeClr val="accent5">
                <a:hueOff val="-7450407"/>
                <a:satOff val="29858"/>
                <a:lumOff val="6471"/>
                <a:alphaOff val="0"/>
                <a:shade val="93000"/>
                <a:satMod val="130000"/>
              </a:schemeClr>
            </a:gs>
            <a:gs pos="100000">
              <a:schemeClr val="accent5">
                <a:hueOff val="-7450407"/>
                <a:satOff val="29858"/>
                <a:lumOff val="647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提交作业</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5292568" y="2324005"/>
        <a:ext cx="523855" cy="523855"/>
      </dsp:txXfrm>
    </dsp:sp>
    <dsp:sp modelId="{0BCCC65D-62A5-4DEE-BFB6-3DEF95D53BDD}">
      <dsp:nvSpPr>
        <dsp:cNvPr id="0" name=""/>
        <dsp:cNvSpPr/>
      </dsp:nvSpPr>
      <dsp:spPr>
        <a:xfrm>
          <a:off x="5360121" y="1675573"/>
          <a:ext cx="388748" cy="304051"/>
        </a:xfrm>
        <a:prstGeom prst="triangle">
          <a:avLst/>
        </a:prstGeom>
        <a:gradFill rotWithShape="0">
          <a:gsLst>
            <a:gs pos="0">
              <a:schemeClr val="accent5">
                <a:hueOff val="-8514751"/>
                <a:satOff val="34124"/>
                <a:lumOff val="7395"/>
                <a:alphaOff val="0"/>
                <a:shade val="51000"/>
                <a:satMod val="130000"/>
              </a:schemeClr>
            </a:gs>
            <a:gs pos="80000">
              <a:schemeClr val="accent5">
                <a:hueOff val="-8514751"/>
                <a:satOff val="34124"/>
                <a:lumOff val="7395"/>
                <a:alphaOff val="0"/>
                <a:shade val="93000"/>
                <a:satMod val="130000"/>
              </a:schemeClr>
            </a:gs>
            <a:gs pos="100000">
              <a:schemeClr val="accent5">
                <a:hueOff val="-8514751"/>
                <a:satOff val="34124"/>
                <a:lumOff val="73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3AEACB5-77F9-493F-B8BD-04054A1857D3}">
      <dsp:nvSpPr>
        <dsp:cNvPr id="0" name=""/>
        <dsp:cNvSpPr/>
      </dsp:nvSpPr>
      <dsp:spPr>
        <a:xfrm>
          <a:off x="5184074" y="716053"/>
          <a:ext cx="740843" cy="740843"/>
        </a:xfrm>
        <a:prstGeom prst="ellipse">
          <a:avLst/>
        </a:prstGeom>
        <a:gradFill rotWithShape="0">
          <a:gsLst>
            <a:gs pos="0">
              <a:schemeClr val="accent5">
                <a:hueOff val="-8692142"/>
                <a:satOff val="34835"/>
                <a:lumOff val="7549"/>
                <a:alphaOff val="0"/>
                <a:shade val="51000"/>
                <a:satMod val="130000"/>
              </a:schemeClr>
            </a:gs>
            <a:gs pos="80000">
              <a:schemeClr val="accent5">
                <a:hueOff val="-8692142"/>
                <a:satOff val="34835"/>
                <a:lumOff val="7549"/>
                <a:alphaOff val="0"/>
                <a:shade val="93000"/>
                <a:satMod val="130000"/>
              </a:schemeClr>
            </a:gs>
            <a:gs pos="100000">
              <a:schemeClr val="accent5">
                <a:hueOff val="-8692142"/>
                <a:satOff val="34835"/>
                <a:lumOff val="7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参与测评</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5292568" y="824547"/>
        <a:ext cx="523855" cy="523855"/>
      </dsp:txXfrm>
    </dsp:sp>
    <dsp:sp modelId="{C5DBF2CC-90A4-4E83-ADC0-ABB19048DBC5}">
      <dsp:nvSpPr>
        <dsp:cNvPr id="0" name=""/>
        <dsp:cNvSpPr/>
      </dsp:nvSpPr>
      <dsp:spPr>
        <a:xfrm rot="5400000">
          <a:off x="6109292" y="934449"/>
          <a:ext cx="388748" cy="304051"/>
        </a:xfrm>
        <a:prstGeom prst="triangle">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7A8B175-551E-4F45-9794-6248EA9BC98C}">
      <dsp:nvSpPr>
        <dsp:cNvPr id="0" name=""/>
        <dsp:cNvSpPr/>
      </dsp:nvSpPr>
      <dsp:spPr>
        <a:xfrm>
          <a:off x="6665205" y="531120"/>
          <a:ext cx="1110709" cy="1110709"/>
        </a:xfrm>
        <a:prstGeom prst="ellipse">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完成课程学习，取得</a:t>
          </a: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学分</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6827865" y="693780"/>
        <a:ext cx="785389" cy="7853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1A6787-7FE2-4D14-9B16-AEAFD71D410A}">
      <dsp:nvSpPr>
        <dsp:cNvPr id="0" name=""/>
        <dsp:cNvSpPr/>
      </dsp:nvSpPr>
      <dsp:spPr>
        <a:xfrm>
          <a:off x="1510823" y="1114779"/>
          <a:ext cx="794777" cy="794777"/>
        </a:xfrm>
        <a:prstGeom prst="ellipse">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变化</a:t>
          </a:r>
          <a:endParaRPr lang="zh-CN" altLang="en-US" sz="16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627215" y="1231171"/>
        <a:ext cx="561993" cy="561993"/>
      </dsp:txXfrm>
    </dsp:sp>
    <dsp:sp modelId="{7A5BF547-1821-486C-A117-9815028B6FB5}">
      <dsp:nvSpPr>
        <dsp:cNvPr id="0" name=""/>
        <dsp:cNvSpPr/>
      </dsp:nvSpPr>
      <dsp:spPr>
        <a:xfrm rot="16200000">
          <a:off x="1824077" y="825684"/>
          <a:ext cx="168269" cy="270224"/>
        </a:xfrm>
        <a:prstGeom prst="rightArrow">
          <a:avLst>
            <a:gd name="adj1" fmla="val 60000"/>
            <a:gd name="adj2" fmla="val 50000"/>
          </a:avLst>
        </a:prstGeom>
        <a:solidFill>
          <a:schemeClr val="accent5">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849318" y="904970"/>
        <a:ext cx="117788" cy="162134"/>
      </dsp:txXfrm>
    </dsp:sp>
    <dsp:sp modelId="{5C77C500-67CE-46E4-83E1-5E23B3B1BE35}">
      <dsp:nvSpPr>
        <dsp:cNvPr id="0" name=""/>
        <dsp:cNvSpPr/>
      </dsp:nvSpPr>
      <dsp:spPr>
        <a:xfrm>
          <a:off x="1510823" y="2511"/>
          <a:ext cx="794777" cy="794777"/>
        </a:xfrm>
        <a:prstGeom prst="ellips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课程设计</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627215" y="118903"/>
        <a:ext cx="561993" cy="561993"/>
      </dsp:txXfrm>
    </dsp:sp>
    <dsp:sp modelId="{50E38E78-52A3-4C8C-8C72-5323A832741F}">
      <dsp:nvSpPr>
        <dsp:cNvPr id="0" name=""/>
        <dsp:cNvSpPr/>
      </dsp:nvSpPr>
      <dsp:spPr>
        <a:xfrm>
          <a:off x="2375448" y="1377055"/>
          <a:ext cx="168269" cy="270224"/>
        </a:xfrm>
        <a:prstGeom prst="rightArrow">
          <a:avLst>
            <a:gd name="adj1" fmla="val 60000"/>
            <a:gd name="adj2" fmla="val 50000"/>
          </a:avLst>
        </a:prstGeom>
        <a:solidFill>
          <a:schemeClr val="accent5">
            <a:hueOff val="-3311292"/>
            <a:satOff val="13270"/>
            <a:lumOff val="2876"/>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375448" y="1431100"/>
        <a:ext cx="117788" cy="162134"/>
      </dsp:txXfrm>
    </dsp:sp>
    <dsp:sp modelId="{167E6F48-2212-49D2-AE8A-6EC9F28B6625}">
      <dsp:nvSpPr>
        <dsp:cNvPr id="0" name=""/>
        <dsp:cNvSpPr/>
      </dsp:nvSpPr>
      <dsp:spPr>
        <a:xfrm>
          <a:off x="2623090" y="1114779"/>
          <a:ext cx="794777" cy="794777"/>
        </a:xfrm>
        <a:prstGeom prst="ellips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教学安排</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739482" y="1231171"/>
        <a:ext cx="561993" cy="561993"/>
      </dsp:txXfrm>
    </dsp:sp>
    <dsp:sp modelId="{5BEB5CEB-13B7-4C37-9ACC-155FCCF1B162}">
      <dsp:nvSpPr>
        <dsp:cNvPr id="0" name=""/>
        <dsp:cNvSpPr/>
      </dsp:nvSpPr>
      <dsp:spPr>
        <a:xfrm rot="5400000">
          <a:off x="1824077" y="1928427"/>
          <a:ext cx="168269" cy="270224"/>
        </a:xfrm>
        <a:prstGeom prst="rightArrow">
          <a:avLst>
            <a:gd name="adj1" fmla="val 60000"/>
            <a:gd name="adj2" fmla="val 50000"/>
          </a:avLst>
        </a:prstGeom>
        <a:solidFill>
          <a:schemeClr val="accent5">
            <a:hueOff val="-6622584"/>
            <a:satOff val="26541"/>
            <a:lumOff val="5752"/>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849318" y="1957232"/>
        <a:ext cx="117788" cy="162134"/>
      </dsp:txXfrm>
    </dsp:sp>
    <dsp:sp modelId="{F6828EBC-8DCD-4AAB-9FEF-923508522097}">
      <dsp:nvSpPr>
        <dsp:cNvPr id="0" name=""/>
        <dsp:cNvSpPr/>
      </dsp:nvSpPr>
      <dsp:spPr>
        <a:xfrm>
          <a:off x="1510823" y="2227046"/>
          <a:ext cx="794777" cy="794777"/>
        </a:xfrm>
        <a:prstGeom prst="ellipse">
          <a:avLst/>
        </a:prstGeom>
        <a:solidFill>
          <a:schemeClr val="accent5">
            <a:hueOff val="-6622584"/>
            <a:satOff val="26541"/>
            <a:lumOff val="5752"/>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活动设计</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627215" y="2343438"/>
        <a:ext cx="561993" cy="561993"/>
      </dsp:txXfrm>
    </dsp:sp>
    <dsp:sp modelId="{DA008832-973A-498C-9636-E15E028BD35D}">
      <dsp:nvSpPr>
        <dsp:cNvPr id="0" name=""/>
        <dsp:cNvSpPr/>
      </dsp:nvSpPr>
      <dsp:spPr>
        <a:xfrm rot="10800000">
          <a:off x="1272705" y="1377055"/>
          <a:ext cx="168269" cy="270224"/>
        </a:xfrm>
        <a:prstGeom prst="rightArrow">
          <a:avLst>
            <a:gd name="adj1" fmla="val 60000"/>
            <a:gd name="adj2" fmla="val 50000"/>
          </a:avLst>
        </a:prstGeom>
        <a:solidFill>
          <a:schemeClr val="accent5">
            <a:hueOff val="-9933876"/>
            <a:satOff val="39811"/>
            <a:lumOff val="8628"/>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b="1" kern="12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rot="10800000">
        <a:off x="1323186" y="1431100"/>
        <a:ext cx="117788" cy="162134"/>
      </dsp:txXfrm>
    </dsp:sp>
    <dsp:sp modelId="{BE66436C-4585-4B0D-9D57-961EE4842A24}">
      <dsp:nvSpPr>
        <dsp:cNvPr id="0" name=""/>
        <dsp:cNvSpPr/>
      </dsp:nvSpPr>
      <dsp:spPr>
        <a:xfrm>
          <a:off x="398555" y="1114779"/>
          <a:ext cx="794777" cy="794777"/>
        </a:xfrm>
        <a:prstGeom prst="ellips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教学管理</a:t>
          </a:r>
          <a:endParaRPr lang="zh-CN" altLang="en-US" sz="1400" b="1" kern="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514947" y="1231171"/>
        <a:ext cx="561993" cy="561993"/>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6.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5B657A-A626-4245-A092-751EB4761940}" type="datetimeFigureOut">
              <a:rPr lang="zh-CN" altLang="en-US" smtClean="0"/>
              <a:t>2014/10/15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4BB4D9-0ACC-411E-A128-03A3E60BEBF3}" type="slidenum">
              <a:rPr lang="zh-CN" altLang="en-US" smtClean="0"/>
              <a:t>‹#›</a:t>
            </a:fld>
            <a:endParaRPr lang="zh-CN" altLang="en-US"/>
          </a:p>
        </p:txBody>
      </p:sp>
    </p:spTree>
    <p:extLst>
      <p:ext uri="{BB962C8B-B14F-4D97-AF65-F5344CB8AC3E}">
        <p14:creationId xmlns:p14="http://schemas.microsoft.com/office/powerpoint/2010/main" val="3662674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4BB4D9-0ACC-411E-A128-03A3E60BEBF3}" type="slidenum">
              <a:rPr lang="zh-CN" altLang="en-US" smtClean="0"/>
              <a:t>5</a:t>
            </a:fld>
            <a:endParaRPr lang="zh-CN" altLang="en-US"/>
          </a:p>
        </p:txBody>
      </p:sp>
    </p:spTree>
    <p:extLst>
      <p:ext uri="{BB962C8B-B14F-4D97-AF65-F5344CB8AC3E}">
        <p14:creationId xmlns:p14="http://schemas.microsoft.com/office/powerpoint/2010/main" val="832945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4BB4D9-0ACC-411E-A128-03A3E60BEBF3}" type="slidenum">
              <a:rPr lang="zh-CN" altLang="en-US" smtClean="0"/>
              <a:t>6</a:t>
            </a:fld>
            <a:endParaRPr lang="zh-CN" altLang="en-US"/>
          </a:p>
        </p:txBody>
      </p:sp>
    </p:spTree>
    <p:extLst>
      <p:ext uri="{BB962C8B-B14F-4D97-AF65-F5344CB8AC3E}">
        <p14:creationId xmlns:p14="http://schemas.microsoft.com/office/powerpoint/2010/main" val="1722956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normAutofit/>
          </a:bodyPr>
          <a:lstStyle>
            <a:lvl1pPr>
              <a:defRPr sz="4800" b="1">
                <a:solidFill>
                  <a:srgbClr val="C00000"/>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2914650"/>
            <a:ext cx="6400800" cy="1314450"/>
          </a:xfrm>
        </p:spPr>
        <p:txBody>
          <a:bodyPr>
            <a:normAutofit/>
          </a:bodyPr>
          <a:lstStyle>
            <a:lvl1pPr marL="0" indent="0" algn="ctr">
              <a:buNone/>
              <a:defRPr sz="2800">
                <a:solidFill>
                  <a:schemeClr val="tx1">
                    <a:tint val="7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2626187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141602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2752954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ackgroundRemoval t="13333" b="90000" l="11875" r="90000"/>
                    </a14:imgEffect>
                  </a14:imgLayer>
                </a14:imgProps>
              </a:ext>
              <a:ext uri="{28A0092B-C50C-407E-A947-70E740481C1C}">
                <a14:useLocalDpi xmlns:a14="http://schemas.microsoft.com/office/drawing/2010/main" val="0"/>
              </a:ext>
            </a:extLst>
          </a:blip>
          <a:stretch>
            <a:fillRect/>
          </a:stretch>
        </p:blipFill>
        <p:spPr>
          <a:xfrm>
            <a:off x="8135888" y="15454"/>
            <a:ext cx="1008112" cy="756084"/>
          </a:xfrm>
          <a:prstGeom prst="rect">
            <a:avLst/>
          </a:prstGeom>
        </p:spPr>
      </p:pic>
      <p:sp>
        <p:nvSpPr>
          <p:cNvPr id="2" name="标题 1"/>
          <p:cNvSpPr>
            <a:spLocks noGrp="1"/>
          </p:cNvSpPr>
          <p:nvPr>
            <p:ph type="title"/>
          </p:nvPr>
        </p:nvSpPr>
        <p:spPr/>
        <p:txBody>
          <a:bodyPr/>
          <a:lstStyle>
            <a:lvl1pPr algn="l">
              <a:defRPr b="1">
                <a:solidFill>
                  <a:srgbClr val="C00000"/>
                </a:solidFill>
                <a:effectLst/>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normAutofit/>
          </a:bodyPr>
          <a:lstStyle>
            <a:lvl1pPr>
              <a:defRPr sz="3200" b="0">
                <a:latin typeface="微软雅黑" panose="020B0503020204020204" pitchFamily="34" charset="-122"/>
                <a:ea typeface="微软雅黑" panose="020B0503020204020204" pitchFamily="34" charset="-122"/>
              </a:defRPr>
            </a:lvl1pPr>
            <a:lvl2pPr>
              <a:defRPr sz="2800" b="0">
                <a:latin typeface="微软雅黑" panose="020B0503020204020204" pitchFamily="34" charset="-122"/>
                <a:ea typeface="微软雅黑" panose="020B0503020204020204" pitchFamily="34" charset="-122"/>
              </a:defRPr>
            </a:lvl2pPr>
            <a:lvl3pPr>
              <a:defRPr sz="2400" b="0">
                <a:latin typeface="微软雅黑" panose="020B0503020204020204" pitchFamily="34" charset="-122"/>
                <a:ea typeface="微软雅黑" panose="020B0503020204020204" pitchFamily="34" charset="-122"/>
              </a:defRPr>
            </a:lvl3pPr>
            <a:lvl4pPr>
              <a:defRPr sz="2000" b="0">
                <a:latin typeface="微软雅黑" panose="020B0503020204020204" pitchFamily="34" charset="-122"/>
                <a:ea typeface="微软雅黑" panose="020B0503020204020204" pitchFamily="34" charset="-122"/>
              </a:defRPr>
            </a:lvl4pPr>
            <a:lvl5pPr>
              <a:defRPr sz="2000" b="0">
                <a:latin typeface="微软雅黑" panose="020B0503020204020204" pitchFamily="34" charset="-122"/>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54862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1932534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4217532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351258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BEBA8EAE-BF5A-486C-A8C5-ECC9F3942E4B}">
                <a14:imgProps xmlns:a14="http://schemas.microsoft.com/office/drawing/2010/main">
                  <a14:imgLayer r:embed="rId3">
                    <a14:imgEffect>
                      <a14:backgroundRemoval t="13333" b="90000" l="11875" r="90000"/>
                    </a14:imgEffect>
                  </a14:imgLayer>
                </a14:imgProps>
              </a:ext>
              <a:ext uri="{28A0092B-C50C-407E-A947-70E740481C1C}">
                <a14:useLocalDpi xmlns:a14="http://schemas.microsoft.com/office/drawing/2010/main" val="0"/>
              </a:ext>
            </a:extLst>
          </a:blip>
          <a:stretch>
            <a:fillRect/>
          </a:stretch>
        </p:blipFill>
        <p:spPr>
          <a:xfrm>
            <a:off x="8135888" y="15454"/>
            <a:ext cx="1008112" cy="756084"/>
          </a:xfrm>
          <a:prstGeom prst="rect">
            <a:avLst/>
          </a:prstGeom>
        </p:spPr>
      </p:pic>
      <p:sp>
        <p:nvSpPr>
          <p:cNvPr id="2" name="标题 1"/>
          <p:cNvSpPr>
            <a:spLocks noGrp="1"/>
          </p:cNvSpPr>
          <p:nvPr>
            <p:ph type="title"/>
          </p:nvPr>
        </p:nvSpPr>
        <p:spPr/>
        <p:txBody>
          <a:bodyPr>
            <a:normAutofit/>
          </a:bodyPr>
          <a:lstStyle>
            <a:lvl1pPr algn="l">
              <a:defRPr sz="4800" b="1">
                <a:solidFill>
                  <a:srgbClr val="C00000"/>
                </a:solidFill>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2069208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4141270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3476742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5BC01B-6E55-457C-8D1D-34FCDB41619D}" type="datetimeFigureOut">
              <a:rPr lang="zh-CN" altLang="en-US" smtClean="0"/>
              <a:t>2014/10/15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144087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25BC01B-6E55-457C-8D1D-34FCDB41619D}" type="datetimeFigureOut">
              <a:rPr lang="zh-CN" altLang="en-US" smtClean="0"/>
              <a:t>2014/10/15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096348E-0655-41AF-8D7A-05D297DA2EE4}" type="slidenum">
              <a:rPr lang="zh-CN" altLang="en-US" smtClean="0"/>
              <a:t>‹#›</a:t>
            </a:fld>
            <a:endParaRPr lang="zh-CN" altLang="en-US"/>
          </a:p>
        </p:txBody>
      </p:sp>
    </p:spTree>
    <p:extLst>
      <p:ext uri="{BB962C8B-B14F-4D97-AF65-F5344CB8AC3E}">
        <p14:creationId xmlns:p14="http://schemas.microsoft.com/office/powerpoint/2010/main" val="13396244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从开放教育资源到开放教学过程</a:t>
            </a:r>
            <a:r>
              <a:rPr lang="en-US" altLang="zh-CN"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altLang="zh-CN"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altLang="zh-CN"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zh-CN" altLang="en-US" sz="31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远程教育实施方法和策略的发展</a:t>
            </a:r>
            <a:endParaRPr lang="zh-CN" altLang="en-US" sz="31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副标题 2"/>
          <p:cNvSpPr>
            <a:spLocks noGrp="1"/>
          </p:cNvSpPr>
          <p:nvPr>
            <p:ph type="subTitle" idx="1"/>
          </p:nvPr>
        </p:nvSpPr>
        <p:spPr/>
        <p:txBody>
          <a:bodyPr/>
          <a:lstStyle/>
          <a:p>
            <a:r>
              <a:rPr lang="zh-CN" altLang="en-US" b="1" dirty="0" smtClean="0"/>
              <a:t>华南师范大学  穆肃</a:t>
            </a:r>
            <a:endParaRPr lang="zh-CN" altLang="en-US" b="1"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07855"/>
            <a:ext cx="9180512" cy="1656184"/>
          </a:xfrm>
          <a:prstGeom prst="rect">
            <a:avLst/>
          </a:prstGeom>
          <a:ln>
            <a:noFill/>
          </a:ln>
          <a:effectLst>
            <a:softEdge rad="112500"/>
          </a:effectLst>
        </p:spPr>
      </p:pic>
    </p:spTree>
    <p:extLst>
      <p:ext uri="{BB962C8B-B14F-4D97-AF65-F5344CB8AC3E}">
        <p14:creationId xmlns:p14="http://schemas.microsoft.com/office/powerpoint/2010/main" val="32134878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lvl="0"/>
            <a:r>
              <a:rPr lang="zh-CN" altLang="en-US" sz="2000" dirty="0" smtClean="0"/>
              <a:t>思考二：</a:t>
            </a:r>
            <a:r>
              <a:rPr lang="zh-CN" altLang="en-US" sz="2000" dirty="0">
                <a:effectLst>
                  <a:outerShdw blurRad="38100" dist="38100" dir="2700000" algn="tl">
                    <a:srgbClr val="000000">
                      <a:alpha val="43137"/>
                    </a:srgbClr>
                  </a:outerShdw>
                </a:effectLst>
              </a:rPr>
              <a:t>在线开放课程为什么给中国教育界带来如此大</a:t>
            </a:r>
            <a:r>
              <a:rPr lang="zh-CN" altLang="en-US" sz="2000" dirty="0" smtClean="0">
                <a:effectLst>
                  <a:outerShdw blurRad="38100" dist="38100" dir="2700000" algn="tl">
                    <a:srgbClr val="000000">
                      <a:alpha val="43137"/>
                    </a:srgbClr>
                  </a:outerShdw>
                </a:effectLst>
              </a:rPr>
              <a:t>的</a:t>
            </a:r>
            <a:r>
              <a:rPr lang="zh-CN" altLang="en-US" sz="2000" dirty="0">
                <a:effectLst>
                  <a:outerShdw blurRad="38100" dist="38100" dir="2700000" algn="tl">
                    <a:srgbClr val="000000">
                      <a:alpha val="43137"/>
                    </a:srgbClr>
                  </a:outerShdw>
                </a:effectLst>
              </a:rPr>
              <a:t>触动</a:t>
            </a:r>
            <a:r>
              <a:rPr lang="zh-CN" altLang="en-US" sz="2000" dirty="0" smtClean="0">
                <a:effectLst>
                  <a:outerShdw blurRad="38100" dist="38100" dir="2700000" algn="tl">
                    <a:srgbClr val="000000">
                      <a:alpha val="43137"/>
                    </a:srgbClr>
                  </a:outerShdw>
                </a:effectLst>
              </a:rPr>
              <a:t>？</a:t>
            </a:r>
            <a:r>
              <a:rPr lang="zh-CN" altLang="en-US" sz="2000" dirty="0">
                <a:effectLst>
                  <a:outerShdw blurRad="38100" dist="38100" dir="2700000" algn="tl">
                    <a:srgbClr val="000000">
                      <a:alpha val="43137"/>
                    </a:srgbClr>
                  </a:outerShdw>
                </a:effectLst>
              </a:rPr>
              <a:t/>
            </a:r>
            <a:br>
              <a:rPr lang="zh-CN" altLang="en-US" sz="2000" dirty="0">
                <a:effectLst>
                  <a:outerShdw blurRad="38100" dist="38100" dir="2700000" algn="tl">
                    <a:srgbClr val="000000">
                      <a:alpha val="43137"/>
                    </a:srgbClr>
                  </a:outerShdw>
                </a:effectLst>
              </a:rPr>
            </a:br>
            <a:endParaRPr lang="zh-CN" altLang="en-US" sz="2000" dirty="0"/>
          </a:p>
        </p:txBody>
      </p:sp>
      <p:sp>
        <p:nvSpPr>
          <p:cNvPr id="3" name="内容占位符 2"/>
          <p:cNvSpPr>
            <a:spLocks noGrp="1"/>
          </p:cNvSpPr>
          <p:nvPr>
            <p:ph idx="1"/>
          </p:nvPr>
        </p:nvSpPr>
        <p:spPr>
          <a:xfrm>
            <a:off x="457200" y="1131590"/>
            <a:ext cx="4042792" cy="3394472"/>
          </a:xfrm>
        </p:spPr>
        <p:txBody>
          <a:bodyPr>
            <a:normAutofit/>
          </a:bodyPr>
          <a:lstStyle/>
          <a:p>
            <a:r>
              <a:rPr lang="zh-CN" altLang="en-US" sz="2200" dirty="0"/>
              <a:t>从教育机构的发展</a:t>
            </a:r>
            <a:r>
              <a:rPr lang="zh-CN" altLang="en-US" sz="2200" dirty="0" smtClean="0"/>
              <a:t>看</a:t>
            </a:r>
            <a:r>
              <a:rPr lang="zh-CN" altLang="en-US" sz="2200" dirty="0"/>
              <a:t>：</a:t>
            </a:r>
            <a:endParaRPr lang="en-US" altLang="zh-CN" sz="2200" dirty="0" smtClean="0"/>
          </a:p>
          <a:p>
            <a:pPr marL="0" indent="0">
              <a:buNone/>
            </a:pPr>
            <a:r>
              <a:rPr lang="en-US" altLang="zh-CN" sz="2200" dirty="0"/>
              <a:t> </a:t>
            </a:r>
            <a:r>
              <a:rPr lang="en-US" altLang="zh-CN" sz="2200" dirty="0" smtClean="0"/>
              <a:t>      </a:t>
            </a:r>
            <a:r>
              <a:rPr lang="zh-CN" altLang="en-US" sz="2200" dirty="0" smtClean="0"/>
              <a:t>常规</a:t>
            </a:r>
            <a:r>
              <a:rPr lang="zh-CN" altLang="en-US" sz="2200" dirty="0"/>
              <a:t>大学及开放大学都因开放在线课程面临挑战，但这恰好来自于自身的劣势，即课程和教学管理过于结构化，缺乏灵活性</a:t>
            </a:r>
            <a:r>
              <a:rPr lang="zh-CN" altLang="en-US" sz="2200" dirty="0" smtClean="0"/>
              <a:t>，带来</a:t>
            </a:r>
            <a:r>
              <a:rPr lang="zh-CN" altLang="en-US" sz="2200" dirty="0"/>
              <a:t>的风险是现有课程令学生不满意或不满足，但却无奈。</a:t>
            </a:r>
            <a:endParaRPr lang="en-US" altLang="zh-CN" sz="2200" dirty="0"/>
          </a:p>
        </p:txBody>
      </p:sp>
      <p:graphicFrame>
        <p:nvGraphicFramePr>
          <p:cNvPr id="5" name="图示 4"/>
          <p:cNvGraphicFramePr/>
          <p:nvPr>
            <p:extLst>
              <p:ext uri="{D42A27DB-BD31-4B8C-83A1-F6EECF244321}">
                <p14:modId xmlns:p14="http://schemas.microsoft.com/office/powerpoint/2010/main" val="2457380611"/>
              </p:ext>
            </p:extLst>
          </p:nvPr>
        </p:nvGraphicFramePr>
        <p:xfrm>
          <a:off x="4545970" y="1388070"/>
          <a:ext cx="4608512" cy="2983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96713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57200" y="1200151"/>
            <a:ext cx="4042792" cy="3394472"/>
          </a:xfrm>
        </p:spPr>
        <p:txBody>
          <a:bodyPr>
            <a:normAutofit fontScale="70000" lnSpcReduction="20000"/>
          </a:bodyPr>
          <a:lstStyle/>
          <a:p>
            <a:pPr>
              <a:lnSpc>
                <a:spcPct val="120000"/>
              </a:lnSpc>
            </a:pPr>
            <a:r>
              <a:rPr lang="zh-CN" altLang="en-US" dirty="0" smtClean="0"/>
              <a:t>从学习者的角度来看：</a:t>
            </a:r>
            <a:endParaRPr lang="en-US" altLang="zh-CN" dirty="0" smtClean="0"/>
          </a:p>
          <a:p>
            <a:pPr marL="0" indent="0">
              <a:lnSpc>
                <a:spcPct val="120000"/>
              </a:lnSpc>
              <a:buNone/>
            </a:pPr>
            <a:r>
              <a:rPr lang="zh-CN" altLang="en-US" dirty="0" smtClean="0"/>
              <a:t>       中国的学习者真正接触和体验多维度自主选择课程和自主学习，</a:t>
            </a:r>
            <a:r>
              <a:rPr lang="zh-CN" altLang="en-US" dirty="0" smtClean="0"/>
              <a:t>这是他们以前从未有过的</a:t>
            </a:r>
            <a:r>
              <a:rPr lang="zh-CN" altLang="en-US" dirty="0" smtClean="0"/>
              <a:t>选择权和灵活度，是在校学生不可多得的学习机会，也是所有学习者没有过的体验，因此对他们极具吸引力，但却</a:t>
            </a:r>
            <a:r>
              <a:rPr lang="zh-CN" altLang="en-US" dirty="0" smtClean="0"/>
              <a:t>给常规教育</a:t>
            </a:r>
            <a:r>
              <a:rPr lang="zh-CN" altLang="en-US" dirty="0" smtClean="0"/>
              <a:t>机构带来挑战。</a:t>
            </a:r>
            <a:endParaRPr lang="zh-CN" altLang="en-US" dirty="0"/>
          </a:p>
        </p:txBody>
      </p:sp>
      <p:graphicFrame>
        <p:nvGraphicFramePr>
          <p:cNvPr id="4" name="图示 3"/>
          <p:cNvGraphicFramePr/>
          <p:nvPr>
            <p:extLst>
              <p:ext uri="{D42A27DB-BD31-4B8C-83A1-F6EECF244321}">
                <p14:modId xmlns:p14="http://schemas.microsoft.com/office/powerpoint/2010/main" val="2617509894"/>
              </p:ext>
            </p:extLst>
          </p:nvPr>
        </p:nvGraphicFramePr>
        <p:xfrm>
          <a:off x="4932040" y="1203598"/>
          <a:ext cx="384008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88746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8559"/>
          <a:stretch/>
        </p:blipFill>
        <p:spPr>
          <a:xfrm>
            <a:off x="755576" y="195486"/>
            <a:ext cx="1142598" cy="4853778"/>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1707654"/>
            <a:ext cx="6375816" cy="20502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54425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57200" y="1200151"/>
            <a:ext cx="4258816" cy="3394472"/>
          </a:xfrm>
        </p:spPr>
        <p:txBody>
          <a:bodyPr>
            <a:normAutofit fontScale="62500" lnSpcReduction="20000"/>
          </a:bodyPr>
          <a:lstStyle/>
          <a:p>
            <a:r>
              <a:rPr lang="zh-CN" altLang="en-US" dirty="0" smtClean="0"/>
              <a:t>从教师的角度来看：</a:t>
            </a:r>
            <a:endParaRPr lang="en-US" altLang="zh-CN" dirty="0" smtClean="0"/>
          </a:p>
          <a:p>
            <a:pPr marL="0" indent="0">
              <a:lnSpc>
                <a:spcPct val="120000"/>
              </a:lnSpc>
              <a:buNone/>
            </a:pPr>
            <a:r>
              <a:rPr lang="en-US" altLang="zh-CN" dirty="0"/>
              <a:t> </a:t>
            </a:r>
            <a:r>
              <a:rPr lang="en-US" altLang="zh-CN" dirty="0" smtClean="0"/>
              <a:t>      </a:t>
            </a:r>
            <a:r>
              <a:rPr lang="zh-CN" altLang="en-US" sz="3100" dirty="0" smtClean="0"/>
              <a:t>教师同时</a:t>
            </a:r>
            <a:r>
              <a:rPr lang="zh-CN" altLang="en-US" sz="3100" dirty="0"/>
              <a:t>与</a:t>
            </a:r>
            <a:r>
              <a:rPr lang="zh-CN" altLang="en-US" sz="3100" dirty="0" smtClean="0"/>
              <a:t>全国，甚至全球</a:t>
            </a:r>
            <a:r>
              <a:rPr lang="zh-CN" altLang="en-US" sz="3100" dirty="0"/>
              <a:t>的同行执教相同或类似的课程，</a:t>
            </a:r>
            <a:r>
              <a:rPr lang="zh-CN" altLang="en-US" sz="3100" dirty="0" smtClean="0"/>
              <a:t>学生们</a:t>
            </a:r>
            <a:r>
              <a:rPr lang="zh-CN" altLang="en-US" sz="3100" dirty="0" smtClean="0"/>
              <a:t>自主</a:t>
            </a:r>
            <a:r>
              <a:rPr lang="zh-CN" altLang="en-US" sz="3100" dirty="0" smtClean="0"/>
              <a:t>选择</a:t>
            </a:r>
            <a:r>
              <a:rPr lang="zh-CN" altLang="en-US" sz="3100" dirty="0"/>
              <a:t>参与哪位教师的</a:t>
            </a:r>
            <a:r>
              <a:rPr lang="zh-CN" altLang="en-US" sz="3100" dirty="0" smtClean="0"/>
              <a:t>课程学习</a:t>
            </a:r>
            <a:r>
              <a:rPr lang="zh-CN" altLang="en-US" sz="3100" dirty="0"/>
              <a:t>，这给课程设计、教学实施和支持服务带来了巨大的挑战</a:t>
            </a:r>
            <a:r>
              <a:rPr lang="zh-CN" altLang="en-US" sz="3100" dirty="0" smtClean="0"/>
              <a:t>。</a:t>
            </a:r>
            <a:endParaRPr lang="en-US" altLang="zh-CN" sz="3100" dirty="0" smtClean="0"/>
          </a:p>
          <a:p>
            <a:pPr marL="0" indent="0">
              <a:lnSpc>
                <a:spcPct val="120000"/>
              </a:lnSpc>
              <a:buNone/>
            </a:pPr>
            <a:r>
              <a:rPr lang="en-US" altLang="zh-CN" sz="3100" dirty="0"/>
              <a:t> </a:t>
            </a:r>
            <a:r>
              <a:rPr lang="en-US" altLang="zh-CN" sz="3100" dirty="0" smtClean="0"/>
              <a:t>      </a:t>
            </a:r>
            <a:r>
              <a:rPr lang="zh-CN" altLang="en-US" sz="3100" dirty="0" smtClean="0"/>
              <a:t>如果当下中国</a:t>
            </a:r>
            <a:r>
              <a:rPr lang="zh-CN" altLang="en-US" sz="3100" dirty="0"/>
              <a:t>的教师和教育</a:t>
            </a:r>
            <a:r>
              <a:rPr lang="zh-CN" altLang="en-US" sz="3100" dirty="0" smtClean="0"/>
              <a:t>机构在</a:t>
            </a:r>
            <a:r>
              <a:rPr lang="zh-CN" altLang="en-US" sz="3100" dirty="0" smtClean="0"/>
              <a:t>没学分</a:t>
            </a:r>
            <a:r>
              <a:rPr lang="zh-CN" altLang="en-US" sz="3100" dirty="0"/>
              <a:t>互</a:t>
            </a:r>
            <a:r>
              <a:rPr lang="zh-CN" altLang="en-US" sz="3100" dirty="0" smtClean="0"/>
              <a:t>认</a:t>
            </a:r>
            <a:r>
              <a:rPr lang="zh-CN" altLang="en-US" sz="3100" dirty="0"/>
              <a:t>机制</a:t>
            </a:r>
            <a:r>
              <a:rPr lang="zh-CN" altLang="en-US" sz="3100" dirty="0" smtClean="0"/>
              <a:t>的</a:t>
            </a:r>
            <a:r>
              <a:rPr lang="zh-CN" altLang="en-US" sz="3100" dirty="0"/>
              <a:t>情况</a:t>
            </a:r>
            <a:r>
              <a:rPr lang="zh-CN" altLang="en-US" sz="3100" dirty="0" smtClean="0"/>
              <a:t>下还能</a:t>
            </a:r>
            <a:r>
              <a:rPr lang="zh-CN" altLang="en-US" sz="3100" dirty="0"/>
              <a:t>稍安的话</a:t>
            </a:r>
            <a:r>
              <a:rPr lang="zh-CN" altLang="en-US" sz="3100" dirty="0" smtClean="0"/>
              <a:t>，</a:t>
            </a:r>
            <a:r>
              <a:rPr lang="zh-CN" altLang="en-US" sz="3100" dirty="0"/>
              <a:t>在</a:t>
            </a:r>
            <a:r>
              <a:rPr lang="zh-CN" altLang="en-US" sz="3100" dirty="0" smtClean="0"/>
              <a:t>开放在线课程带动下，变化</a:t>
            </a:r>
            <a:r>
              <a:rPr lang="zh-CN" altLang="en-US" sz="3100" dirty="0" smtClean="0"/>
              <a:t>可能会</a:t>
            </a:r>
            <a:r>
              <a:rPr lang="zh-CN" altLang="en-US" sz="3100" dirty="0"/>
              <a:t>来得很快。</a:t>
            </a:r>
          </a:p>
        </p:txBody>
      </p:sp>
      <p:graphicFrame>
        <p:nvGraphicFramePr>
          <p:cNvPr id="4" name="图示 3"/>
          <p:cNvGraphicFramePr/>
          <p:nvPr>
            <p:extLst>
              <p:ext uri="{D42A27DB-BD31-4B8C-83A1-F6EECF244321}">
                <p14:modId xmlns:p14="http://schemas.microsoft.com/office/powerpoint/2010/main" val="1922899191"/>
              </p:ext>
            </p:extLst>
          </p:nvPr>
        </p:nvGraphicFramePr>
        <p:xfrm>
          <a:off x="4572000" y="1131590"/>
          <a:ext cx="3768080" cy="3544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16566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案例：</a:t>
            </a:r>
            <a:endParaRPr lang="zh-CN" altLang="en-US" dirty="0"/>
          </a:p>
        </p:txBody>
      </p:sp>
      <p:sp>
        <p:nvSpPr>
          <p:cNvPr id="3" name="内容占位符 2"/>
          <p:cNvSpPr>
            <a:spLocks noGrp="1"/>
          </p:cNvSpPr>
          <p:nvPr>
            <p:ph idx="1"/>
          </p:nvPr>
        </p:nvSpPr>
        <p:spPr/>
        <p:txBody>
          <a:bodyPr/>
          <a:lstStyle/>
          <a:p>
            <a:r>
              <a:rPr lang="en-US" altLang="zh-CN" dirty="0" smtClean="0"/>
              <a:t>OPENLEARN</a:t>
            </a:r>
            <a:r>
              <a:rPr lang="zh-CN" altLang="en-US" dirty="0" smtClean="0"/>
              <a:t>的故事</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900570"/>
            <a:ext cx="5042690" cy="28204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69907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剖开现象看本质：</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       感受到巨大挑战的多为常规教育机构，如普通高校。而远程教育院校因多年生存在普通高校、国外高校和其他教育机构从多课程的竞争中，一直在为如何应对挑战而生存寻找途径，因此相对从容。</a:t>
            </a:r>
            <a:endParaRPr lang="en-US" altLang="zh-CN" dirty="0" smtClean="0"/>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2493" b="89751" l="2364" r="100000"/>
                    </a14:imgEffect>
                  </a14:imgLayer>
                </a14:imgProps>
              </a:ext>
              <a:ext uri="{28A0092B-C50C-407E-A947-70E740481C1C}">
                <a14:useLocalDpi xmlns:a14="http://schemas.microsoft.com/office/drawing/2010/main" val="0"/>
              </a:ext>
            </a:extLst>
          </a:blip>
          <a:stretch>
            <a:fillRect/>
          </a:stretch>
        </p:blipFill>
        <p:spPr>
          <a:xfrm>
            <a:off x="6388989" y="3308318"/>
            <a:ext cx="2285718" cy="1500262"/>
          </a:xfrm>
          <a:prstGeom prst="rect">
            <a:avLst/>
          </a:prstGeom>
        </p:spPr>
      </p:pic>
    </p:spTree>
    <p:extLst>
      <p:ext uri="{BB962C8B-B14F-4D97-AF65-F5344CB8AC3E}">
        <p14:creationId xmlns:p14="http://schemas.microsoft.com/office/powerpoint/2010/main" val="10802562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lvl="0"/>
            <a:r>
              <a:rPr lang="zh-CN" altLang="en-US" sz="2000" dirty="0" smtClean="0">
                <a:effectLst>
                  <a:outerShdw blurRad="38100" dist="38100" dir="2700000" algn="tl">
                    <a:srgbClr val="000000">
                      <a:alpha val="43137"/>
                    </a:srgbClr>
                  </a:outerShdw>
                </a:effectLst>
              </a:rPr>
              <a:t>思考三：从</a:t>
            </a:r>
            <a:r>
              <a:rPr lang="zh-CN" altLang="en-US" sz="2000" dirty="0">
                <a:effectLst>
                  <a:outerShdw blurRad="38100" dist="38100" dir="2700000" algn="tl">
                    <a:srgbClr val="000000">
                      <a:alpha val="43137"/>
                    </a:srgbClr>
                  </a:outerShdw>
                </a:effectLst>
              </a:rPr>
              <a:t>远程教育的视角出发如何</a:t>
            </a:r>
            <a:r>
              <a:rPr lang="zh-CN" altLang="en-US" sz="2000" dirty="0" smtClean="0">
                <a:effectLst>
                  <a:outerShdw blurRad="38100" dist="38100" dir="2700000" algn="tl">
                    <a:srgbClr val="000000">
                      <a:alpha val="43137"/>
                    </a:srgbClr>
                  </a:outerShdw>
                </a:effectLst>
              </a:rPr>
              <a:t>看待开放在线课程</a:t>
            </a:r>
            <a:r>
              <a:rPr lang="zh-CN" altLang="en-US" sz="2000" dirty="0">
                <a:effectLst>
                  <a:outerShdw blurRad="38100" dist="38100" dir="2700000" algn="tl">
                    <a:srgbClr val="000000">
                      <a:alpha val="43137"/>
                    </a:srgbClr>
                  </a:outerShdw>
                </a:effectLst>
              </a:rPr>
              <a:t>？</a:t>
            </a:r>
            <a:br>
              <a:rPr lang="zh-CN" altLang="en-US" sz="2000" dirty="0">
                <a:effectLst>
                  <a:outerShdw blurRad="38100" dist="38100" dir="2700000" algn="tl">
                    <a:srgbClr val="000000">
                      <a:alpha val="43137"/>
                    </a:srgbClr>
                  </a:outerShdw>
                </a:effectLst>
              </a:rPr>
            </a:br>
            <a:endParaRPr lang="zh-CN" altLang="en-US" sz="2000" dirty="0"/>
          </a:p>
        </p:txBody>
      </p:sp>
      <p:sp>
        <p:nvSpPr>
          <p:cNvPr id="3" name="内容占位符 2"/>
          <p:cNvSpPr>
            <a:spLocks noGrp="1"/>
          </p:cNvSpPr>
          <p:nvPr>
            <p:ph idx="1"/>
          </p:nvPr>
        </p:nvSpPr>
        <p:spPr/>
        <p:txBody>
          <a:bodyPr/>
          <a:lstStyle/>
          <a:p>
            <a:r>
              <a:rPr lang="zh-CN" altLang="en-US" dirty="0" smtClean="0"/>
              <a:t>同样是远程教育课程，从仅是“远程”走向</a:t>
            </a:r>
            <a:r>
              <a:rPr lang="zh-CN" altLang="en-US" dirty="0" smtClean="0">
                <a:solidFill>
                  <a:srgbClr val="FF0000"/>
                </a:solidFill>
              </a:rPr>
              <a:t>“开放”</a:t>
            </a:r>
            <a:r>
              <a:rPr lang="en-US" altLang="zh-CN" dirty="0" smtClean="0">
                <a:solidFill>
                  <a:srgbClr val="FF0000"/>
                </a:solidFill>
              </a:rPr>
              <a:t>+</a:t>
            </a:r>
            <a:r>
              <a:rPr lang="zh-CN" altLang="en-US" dirty="0" smtClean="0">
                <a:solidFill>
                  <a:srgbClr val="FF0000"/>
                </a:solidFill>
              </a:rPr>
              <a:t>“远程”</a:t>
            </a:r>
            <a:r>
              <a:rPr lang="zh-CN" altLang="en-US" dirty="0" smtClean="0"/>
              <a:t>。</a:t>
            </a:r>
            <a:endParaRPr lang="en-US" altLang="zh-CN" dirty="0" smtClean="0"/>
          </a:p>
          <a:p>
            <a:endParaRPr lang="en-US" altLang="zh-CN" dirty="0"/>
          </a:p>
          <a:p>
            <a:r>
              <a:rPr lang="zh-CN" altLang="en-US" dirty="0" smtClean="0"/>
              <a:t>开放</a:t>
            </a:r>
            <a:r>
              <a:rPr lang="zh-CN" altLang="en-US" dirty="0" smtClean="0"/>
              <a:t>在线课程在教与学上有什么样的变化呢？</a:t>
            </a:r>
            <a:endParaRPr lang="zh-CN" altLang="en-US" dirty="0"/>
          </a:p>
        </p:txBody>
      </p:sp>
    </p:spTree>
    <p:extLst>
      <p:ext uri="{BB962C8B-B14F-4D97-AF65-F5344CB8AC3E}">
        <p14:creationId xmlns:p14="http://schemas.microsoft.com/office/powerpoint/2010/main" val="11924519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传统的远程教育课程</a:t>
            </a:r>
            <a:endParaRPr lang="zh-CN" altLang="en-US" dirty="0"/>
          </a:p>
        </p:txBody>
      </p:sp>
      <p:sp>
        <p:nvSpPr>
          <p:cNvPr id="3" name="内容占位符 2"/>
          <p:cNvSpPr>
            <a:spLocks noGrp="1"/>
          </p:cNvSpPr>
          <p:nvPr>
            <p:ph idx="1"/>
          </p:nvPr>
        </p:nvSpPr>
        <p:spPr/>
        <p:txBody>
          <a:bodyPr>
            <a:normAutofit fontScale="70000" lnSpcReduction="20000"/>
          </a:bodyPr>
          <a:lstStyle/>
          <a:p>
            <a:pPr marL="514350" indent="-514350">
              <a:lnSpc>
                <a:spcPct val="120000"/>
              </a:lnSpc>
              <a:buFont typeface="+mj-lt"/>
              <a:buAutoNum type="arabicPeriod"/>
            </a:pPr>
            <a:r>
              <a:rPr lang="zh-CN" altLang="en-US" dirty="0" smtClean="0"/>
              <a:t>学生</a:t>
            </a:r>
            <a:r>
              <a:rPr lang="zh-CN" altLang="en-US" dirty="0" smtClean="0"/>
              <a:t>在学课</a:t>
            </a:r>
            <a:r>
              <a:rPr lang="zh-CN" altLang="en-US" dirty="0" smtClean="0"/>
              <a:t>前已经注册入某一学校。</a:t>
            </a:r>
            <a:endParaRPr lang="en-US" altLang="zh-CN" dirty="0" smtClean="0"/>
          </a:p>
          <a:p>
            <a:pPr marL="514350" indent="-514350">
              <a:lnSpc>
                <a:spcPct val="120000"/>
              </a:lnSpc>
              <a:buFont typeface="+mj-lt"/>
              <a:buAutoNum type="arabicPeriod"/>
            </a:pPr>
            <a:r>
              <a:rPr lang="zh-CN" altLang="en-US" dirty="0" smtClean="0"/>
              <a:t>学生通过学校提供的培养计划选择课程，每一门课程的参与学生对机构和教师来说基本是已知的。</a:t>
            </a:r>
            <a:endParaRPr lang="en-US" altLang="zh-CN" dirty="0" smtClean="0"/>
          </a:p>
          <a:p>
            <a:pPr marL="514350" indent="-514350">
              <a:lnSpc>
                <a:spcPct val="120000"/>
              </a:lnSpc>
              <a:buFont typeface="+mj-lt"/>
              <a:buAutoNum type="arabicPeriod"/>
            </a:pPr>
            <a:r>
              <a:rPr lang="zh-CN" altLang="en-US" dirty="0" smtClean="0"/>
              <a:t>学生自主学习</a:t>
            </a:r>
            <a:r>
              <a:rPr lang="zh-CN" altLang="en-US" dirty="0" smtClean="0"/>
              <a:t>体现在按培养计划的要求自主选择课程，学生自定步调在课程教学总体安排下选择</a:t>
            </a:r>
            <a:r>
              <a:rPr lang="zh-CN" altLang="en-US" dirty="0" smtClean="0"/>
              <a:t>学习方式</a:t>
            </a:r>
            <a:r>
              <a:rPr lang="zh-CN" altLang="en-US" dirty="0" smtClean="0"/>
              <a:t>和地点，自定步调进行学习。</a:t>
            </a:r>
            <a:endParaRPr lang="en-US" altLang="zh-CN" dirty="0" smtClean="0"/>
          </a:p>
          <a:p>
            <a:pPr marL="514350" indent="-514350">
              <a:lnSpc>
                <a:spcPct val="120000"/>
              </a:lnSpc>
              <a:buFont typeface="+mj-lt"/>
              <a:buAutoNum type="arabicPeriod"/>
            </a:pPr>
            <a:r>
              <a:rPr lang="zh-CN" altLang="en-US" dirty="0" smtClean="0"/>
              <a:t>学生参加课程学习的过程通常是完整，需要完成各项作业、参与学习活动，参与最后的测试</a:t>
            </a:r>
            <a:r>
              <a:rPr lang="zh-CN" altLang="en-US" dirty="0" smtClean="0"/>
              <a:t>，才能取得</a:t>
            </a:r>
            <a:r>
              <a:rPr lang="zh-CN" altLang="en-US" dirty="0" smtClean="0"/>
              <a:t>课程成绩。</a:t>
            </a:r>
            <a:endParaRPr lang="en-US" altLang="zh-CN" dirty="0" smtClean="0"/>
          </a:p>
          <a:p>
            <a:pPr marL="514350" indent="-514350">
              <a:lnSpc>
                <a:spcPct val="120000"/>
              </a:lnSpc>
              <a:buFont typeface="+mj-lt"/>
              <a:buAutoNum type="arabicPeriod"/>
            </a:pPr>
            <a:endParaRPr lang="zh-CN" altLang="en-US" dirty="0"/>
          </a:p>
        </p:txBody>
      </p:sp>
    </p:spTree>
    <p:extLst>
      <p:ext uri="{BB962C8B-B14F-4D97-AF65-F5344CB8AC3E}">
        <p14:creationId xmlns:p14="http://schemas.microsoft.com/office/powerpoint/2010/main" val="18820925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基本流程</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822463140"/>
              </p:ext>
            </p:extLst>
          </p:nvPr>
        </p:nvGraphicFramePr>
        <p:xfrm>
          <a:off x="827584" y="1131590"/>
          <a:ext cx="7776864"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01232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开放教学</a:t>
            </a:r>
            <a:r>
              <a:rPr lang="zh-CN" altLang="en-US" dirty="0" smtClean="0"/>
              <a:t>课程中的学生</a:t>
            </a:r>
            <a:endParaRPr lang="zh-CN" altLang="en-US" dirty="0"/>
          </a:p>
        </p:txBody>
      </p:sp>
      <p:sp>
        <p:nvSpPr>
          <p:cNvPr id="3" name="内容占位符 2"/>
          <p:cNvSpPr>
            <a:spLocks noGrp="1"/>
          </p:cNvSpPr>
          <p:nvPr>
            <p:ph idx="1"/>
          </p:nvPr>
        </p:nvSpPr>
        <p:spPr/>
        <p:txBody>
          <a:bodyPr>
            <a:normAutofit fontScale="70000" lnSpcReduction="20000"/>
          </a:bodyPr>
          <a:lstStyle/>
          <a:p>
            <a:pPr>
              <a:lnSpc>
                <a:spcPct val="120000"/>
              </a:lnSpc>
            </a:pPr>
            <a:r>
              <a:rPr lang="zh-CN" altLang="en-US" dirty="0" smtClean="0"/>
              <a:t>学生按学习需求自主选择来自不同机构的课程，无须注册为该机构的学生。</a:t>
            </a:r>
            <a:endParaRPr lang="en-US" altLang="zh-CN" dirty="0" smtClean="0"/>
          </a:p>
          <a:p>
            <a:pPr>
              <a:lnSpc>
                <a:spcPct val="120000"/>
              </a:lnSpc>
            </a:pPr>
            <a:r>
              <a:rPr lang="zh-CN" altLang="en-US" dirty="0" smtClean="0"/>
              <a:t>学生开始课程学习后，与常规远程课程学习相同自定步调进行自主学习并参与在线活动，但可按需要中止学习并退出</a:t>
            </a:r>
            <a:r>
              <a:rPr lang="zh-CN" altLang="en-US" dirty="0" smtClean="0"/>
              <a:t>课程，学习记录或学业成绩不受影响。</a:t>
            </a:r>
            <a:endParaRPr lang="en-US" altLang="zh-CN" dirty="0" smtClean="0"/>
          </a:p>
          <a:p>
            <a:pPr>
              <a:lnSpc>
                <a:spcPct val="120000"/>
              </a:lnSpc>
            </a:pPr>
            <a:r>
              <a:rPr lang="zh-CN" altLang="en-US" dirty="0" smtClean="0"/>
              <a:t>教师在教学过程中根据教学计划安排教学活动，但参与学生每次</a:t>
            </a:r>
            <a:r>
              <a:rPr lang="zh-CN" altLang="en-US" dirty="0" smtClean="0"/>
              <a:t>都有变化</a:t>
            </a:r>
            <a:r>
              <a:rPr lang="zh-CN" altLang="en-US" dirty="0" smtClean="0"/>
              <a:t>，学生每次参与的情况</a:t>
            </a:r>
            <a:r>
              <a:rPr lang="zh-CN" altLang="en-US" dirty="0" smtClean="0"/>
              <a:t>也</a:t>
            </a:r>
            <a:r>
              <a:rPr lang="zh-CN" altLang="en-US" dirty="0" smtClean="0"/>
              <a:t>有所</a:t>
            </a:r>
            <a:r>
              <a:rPr lang="zh-CN" altLang="en-US" dirty="0" smtClean="0"/>
              <a:t>变化</a:t>
            </a:r>
            <a:r>
              <a:rPr lang="zh-CN" altLang="en-US" dirty="0" smtClean="0"/>
              <a:t>。</a:t>
            </a:r>
            <a:endParaRPr lang="en-US" altLang="zh-CN" dirty="0" smtClean="0"/>
          </a:p>
          <a:p>
            <a:pPr>
              <a:lnSpc>
                <a:spcPct val="120000"/>
              </a:lnSpc>
            </a:pPr>
            <a:r>
              <a:rPr lang="zh-CN" altLang="en-US" dirty="0" smtClean="0"/>
              <a:t>学生完成课程学习后，自主决定是否需要</a:t>
            </a:r>
            <a:r>
              <a:rPr lang="zh-CN" altLang="en-US" dirty="0" smtClean="0"/>
              <a:t>取得认证或学分</a:t>
            </a:r>
            <a:r>
              <a:rPr lang="zh-CN" altLang="en-US" dirty="0" smtClean="0"/>
              <a:t>。</a:t>
            </a:r>
            <a:endParaRPr lang="en-US" altLang="zh-CN" dirty="0" smtClean="0"/>
          </a:p>
          <a:p>
            <a:pPr>
              <a:lnSpc>
                <a:spcPct val="120000"/>
              </a:lnSpc>
            </a:pPr>
            <a:r>
              <a:rPr lang="zh-CN" altLang="en-US" dirty="0" smtClean="0"/>
              <a:t>学生自主决定课程学习结果的形式</a:t>
            </a:r>
            <a:r>
              <a:rPr lang="zh-CN" altLang="en-US" dirty="0" smtClean="0"/>
              <a:t>。</a:t>
            </a:r>
            <a:endParaRPr lang="en-US" altLang="zh-CN" dirty="0" smtClean="0"/>
          </a:p>
        </p:txBody>
      </p:sp>
    </p:spTree>
    <p:extLst>
      <p:ext uri="{BB962C8B-B14F-4D97-AF65-F5344CB8AC3E}">
        <p14:creationId xmlns:p14="http://schemas.microsoft.com/office/powerpoint/2010/main" val="3788148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768720751"/>
              </p:ext>
            </p:extLst>
          </p:nvPr>
        </p:nvGraphicFramePr>
        <p:xfrm>
          <a:off x="1475656" y="771550"/>
          <a:ext cx="6120680"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50015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开放在线课程</a:t>
            </a:r>
            <a:endParaRPr lang="zh-CN" altLang="en-US" dirty="0"/>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7704" y="897680"/>
            <a:ext cx="5360677" cy="4017638"/>
          </a:xfrm>
        </p:spPr>
      </p:pic>
    </p:spTree>
    <p:extLst>
      <p:ext uri="{BB962C8B-B14F-4D97-AF65-F5344CB8AC3E}">
        <p14:creationId xmlns:p14="http://schemas.microsoft.com/office/powerpoint/2010/main" val="39392663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案例：</a:t>
            </a:r>
            <a:endParaRPr lang="zh-CN" altLang="en-US" dirty="0"/>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27394" y="1200150"/>
            <a:ext cx="3689211" cy="3394075"/>
          </a:xfrm>
        </p:spPr>
      </p:pic>
    </p:spTree>
    <p:extLst>
      <p:ext uri="{BB962C8B-B14F-4D97-AF65-F5344CB8AC3E}">
        <p14:creationId xmlns:p14="http://schemas.microsoft.com/office/powerpoint/2010/main" val="4079778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剖开现象看本质</a:t>
            </a:r>
          </a:p>
        </p:txBody>
      </p:sp>
      <p:sp>
        <p:nvSpPr>
          <p:cNvPr id="3" name="内容占位符 2"/>
          <p:cNvSpPr>
            <a:spLocks noGrp="1"/>
          </p:cNvSpPr>
          <p:nvPr>
            <p:ph idx="1"/>
          </p:nvPr>
        </p:nvSpPr>
        <p:spPr/>
        <p:txBody>
          <a:bodyPr>
            <a:normAutofit fontScale="92500" lnSpcReduction="10000"/>
          </a:bodyPr>
          <a:lstStyle/>
          <a:p>
            <a:r>
              <a:rPr lang="zh-CN" altLang="en-US" dirty="0" smtClean="0"/>
              <a:t>开放在线课程对学生来说是一种更灵活，更有弹性的</a:t>
            </a:r>
            <a:r>
              <a:rPr lang="zh-CN" altLang="en-US" dirty="0" smtClean="0">
                <a:solidFill>
                  <a:srgbClr val="FF0000"/>
                </a:solidFill>
              </a:rPr>
              <a:t>远程课程</a:t>
            </a:r>
            <a:r>
              <a:rPr lang="zh-CN" altLang="en-US" dirty="0" smtClean="0"/>
              <a:t>。</a:t>
            </a:r>
            <a:endParaRPr lang="en-US" altLang="zh-CN" dirty="0" smtClean="0"/>
          </a:p>
          <a:p>
            <a:r>
              <a:rPr lang="zh-CN" altLang="en-US" dirty="0" smtClean="0"/>
              <a:t>开放在线课程的教学与常规远程课程的教学</a:t>
            </a:r>
            <a:r>
              <a:rPr lang="zh-CN" altLang="en-US" dirty="0" smtClean="0"/>
              <a:t>相比因学生变化较大，教师和</a:t>
            </a:r>
            <a:r>
              <a:rPr lang="zh-CN" altLang="en-US" dirty="0" smtClean="0"/>
              <a:t>教学</a:t>
            </a:r>
            <a:r>
              <a:rPr lang="zh-CN" altLang="en-US" dirty="0" smtClean="0"/>
              <a:t>活动</a:t>
            </a:r>
            <a:r>
              <a:rPr lang="zh-CN" altLang="en-US" dirty="0"/>
              <a:t>设计</a:t>
            </a:r>
            <a:r>
              <a:rPr lang="zh-CN" altLang="en-US" dirty="0" smtClean="0"/>
              <a:t>要</a:t>
            </a:r>
            <a:r>
              <a:rPr lang="zh-CN" altLang="en-US" dirty="0" smtClean="0"/>
              <a:t>充分考虑这一因素。</a:t>
            </a:r>
            <a:endParaRPr lang="en-US" altLang="zh-CN" dirty="0" smtClean="0"/>
          </a:p>
          <a:p>
            <a:r>
              <a:rPr lang="zh-CN" altLang="en-US" dirty="0" smtClean="0"/>
              <a:t>开放在线课程对远程教育课程在课程设计和教学实施中的开放性和灵活性提出更高要求。</a:t>
            </a:r>
            <a:endParaRPr lang="en-US" altLang="zh-CN" dirty="0" smtClean="0"/>
          </a:p>
          <a:p>
            <a:endParaRPr lang="zh-CN" altLang="en-US" dirty="0"/>
          </a:p>
        </p:txBody>
      </p:sp>
    </p:spTree>
    <p:extLst>
      <p:ext uri="{BB962C8B-B14F-4D97-AF65-F5344CB8AC3E}">
        <p14:creationId xmlns:p14="http://schemas.microsoft.com/office/powerpoint/2010/main" val="912764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lvl="0" algn="l"/>
            <a:r>
              <a:rPr lang="zh-CN" altLang="en-US" sz="2000" b="1" dirty="0" smtClean="0">
                <a:solidFill>
                  <a:srgbClr val="C00000"/>
                </a:solidFill>
                <a:latin typeface="微软雅黑" panose="020B0503020204020204" pitchFamily="34" charset="-122"/>
                <a:ea typeface="微软雅黑" panose="020B0503020204020204" pitchFamily="34" charset="-122"/>
              </a:rPr>
              <a:t>思考四：在线</a:t>
            </a:r>
            <a:r>
              <a:rPr lang="zh-CN" altLang="en-US" sz="2000" b="1" dirty="0">
                <a:solidFill>
                  <a:srgbClr val="C00000"/>
                </a:solidFill>
                <a:latin typeface="微软雅黑" panose="020B0503020204020204" pitchFamily="34" charset="-122"/>
                <a:ea typeface="微软雅黑" panose="020B0503020204020204" pitchFamily="34" charset="-122"/>
              </a:rPr>
              <a:t>开放课程给</a:t>
            </a:r>
            <a:r>
              <a:rPr lang="zh-CN" altLang="en-US" sz="2000" b="1" dirty="0" smtClean="0">
                <a:solidFill>
                  <a:srgbClr val="C00000"/>
                </a:solidFill>
                <a:latin typeface="微软雅黑" panose="020B0503020204020204" pitchFamily="34" charset="-122"/>
                <a:ea typeface="微软雅黑" panose="020B0503020204020204" pitchFamily="34" charset="-122"/>
              </a:rPr>
              <a:t>远程教育课程和教学</a:t>
            </a:r>
            <a:r>
              <a:rPr lang="zh-CN" altLang="en-US" sz="2000" b="1" dirty="0">
                <a:solidFill>
                  <a:srgbClr val="C00000"/>
                </a:solidFill>
                <a:latin typeface="微软雅黑" panose="020B0503020204020204" pitchFamily="34" charset="-122"/>
                <a:ea typeface="微软雅黑" panose="020B0503020204020204" pitchFamily="34" charset="-122"/>
              </a:rPr>
              <a:t>带来了什么变化？</a:t>
            </a:r>
          </a:p>
        </p:txBody>
      </p:sp>
      <p:graphicFrame>
        <p:nvGraphicFramePr>
          <p:cNvPr id="4" name="内容占位符 3"/>
          <p:cNvGraphicFramePr>
            <a:graphicFrameLocks noGrp="1"/>
          </p:cNvGraphicFramePr>
          <p:nvPr>
            <p:ph sz="half" idx="1"/>
            <p:extLst>
              <p:ext uri="{D42A27DB-BD31-4B8C-83A1-F6EECF244321}">
                <p14:modId xmlns:p14="http://schemas.microsoft.com/office/powerpoint/2010/main" val="3361664387"/>
              </p:ext>
            </p:extLst>
          </p:nvPr>
        </p:nvGraphicFramePr>
        <p:xfrm>
          <a:off x="4788024" y="1203598"/>
          <a:ext cx="3816424"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内容占位符 4"/>
          <p:cNvSpPr>
            <a:spLocks noGrp="1"/>
          </p:cNvSpPr>
          <p:nvPr>
            <p:ph sz="half" idx="2"/>
          </p:nvPr>
        </p:nvSpPr>
        <p:spPr>
          <a:xfrm>
            <a:off x="899592" y="1347614"/>
            <a:ext cx="3384376" cy="2545556"/>
          </a:xfrm>
        </p:spPr>
        <p:txBody>
          <a:bodyPr/>
          <a:lstStyle/>
          <a:p>
            <a:r>
              <a:rPr lang="zh-CN" altLang="en-US" b="1" dirty="0" smtClean="0">
                <a:solidFill>
                  <a:srgbClr val="FF0000"/>
                </a:solidFill>
                <a:latin typeface="微软雅黑" panose="020B0503020204020204" pitchFamily="34" charset="-122"/>
                <a:ea typeface="微软雅黑" panose="020B0503020204020204" pitchFamily="34" charset="-122"/>
              </a:rPr>
              <a:t>开放</a:t>
            </a:r>
            <a:r>
              <a:rPr lang="zh-CN" altLang="en-US" b="1" dirty="0" smtClean="0">
                <a:latin typeface="微软雅黑" panose="020B0503020204020204" pitchFamily="34" charset="-122"/>
                <a:ea typeface="微软雅黑" panose="020B0503020204020204" pitchFamily="34" charset="-122"/>
              </a:rPr>
              <a:t>的入口</a:t>
            </a:r>
            <a:endParaRPr lang="en-US" altLang="zh-CN" b="1" dirty="0" smtClean="0">
              <a:latin typeface="微软雅黑" panose="020B0503020204020204" pitchFamily="34" charset="-122"/>
              <a:ea typeface="微软雅黑" panose="020B0503020204020204" pitchFamily="34" charset="-122"/>
            </a:endParaRPr>
          </a:p>
          <a:p>
            <a:r>
              <a:rPr lang="zh-CN" altLang="en-US" b="1" dirty="0" smtClean="0">
                <a:solidFill>
                  <a:srgbClr val="FF0000"/>
                </a:solidFill>
                <a:latin typeface="微软雅黑" panose="020B0503020204020204" pitchFamily="34" charset="-122"/>
                <a:ea typeface="微软雅黑" panose="020B0503020204020204" pitchFamily="34" charset="-122"/>
              </a:rPr>
              <a:t>开放</a:t>
            </a:r>
            <a:r>
              <a:rPr lang="zh-CN" altLang="en-US" b="1" dirty="0" smtClean="0">
                <a:latin typeface="微软雅黑" panose="020B0503020204020204" pitchFamily="34" charset="-122"/>
                <a:ea typeface="微软雅黑" panose="020B0503020204020204" pitchFamily="34" charset="-122"/>
              </a:rPr>
              <a:t>的出口</a:t>
            </a:r>
            <a:endParaRPr lang="en-US" altLang="zh-CN" b="1" dirty="0" smtClean="0">
              <a:latin typeface="微软雅黑" panose="020B0503020204020204" pitchFamily="34" charset="-122"/>
              <a:ea typeface="微软雅黑" panose="020B0503020204020204" pitchFamily="34" charset="-122"/>
            </a:endParaRPr>
          </a:p>
          <a:p>
            <a:r>
              <a:rPr lang="zh-CN" altLang="en-US" b="1" dirty="0" smtClean="0">
                <a:solidFill>
                  <a:srgbClr val="FF0000"/>
                </a:solidFill>
                <a:latin typeface="微软雅黑" panose="020B0503020204020204" pitchFamily="34" charset="-122"/>
                <a:ea typeface="微软雅黑" panose="020B0503020204020204" pitchFamily="34" charset="-122"/>
              </a:rPr>
              <a:t>开放</a:t>
            </a:r>
            <a:r>
              <a:rPr lang="zh-CN" altLang="en-US" b="1" dirty="0" smtClean="0">
                <a:latin typeface="微软雅黑" panose="020B0503020204020204" pitchFamily="34" charset="-122"/>
                <a:ea typeface="微软雅黑" panose="020B0503020204020204" pitchFamily="34" charset="-122"/>
              </a:rPr>
              <a:t>的过程</a:t>
            </a:r>
            <a:endParaRPr lang="en-US" altLang="zh-CN" b="1" dirty="0" smtClean="0">
              <a:latin typeface="微软雅黑" panose="020B0503020204020204" pitchFamily="34" charset="-122"/>
              <a:ea typeface="微软雅黑" panose="020B0503020204020204" pitchFamily="34" charset="-122"/>
            </a:endParaRPr>
          </a:p>
          <a:p>
            <a:r>
              <a:rPr lang="zh-CN" altLang="en-US" b="1" dirty="0" smtClean="0">
                <a:solidFill>
                  <a:srgbClr val="FF0000"/>
                </a:solidFill>
                <a:latin typeface="微软雅黑" panose="020B0503020204020204" pitchFamily="34" charset="-122"/>
                <a:ea typeface="微软雅黑" panose="020B0503020204020204" pitchFamily="34" charset="-122"/>
              </a:rPr>
              <a:t>开放</a:t>
            </a:r>
            <a:r>
              <a:rPr lang="zh-CN" altLang="en-US" b="1" dirty="0" smtClean="0">
                <a:latin typeface="微软雅黑" panose="020B0503020204020204" pitchFamily="34" charset="-122"/>
                <a:ea typeface="微软雅黑" panose="020B0503020204020204" pitchFamily="34" charset="-122"/>
              </a:rPr>
              <a:t>的资源</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6669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6" name="内容占位符 5"/>
          <p:cNvSpPr>
            <a:spLocks noGrp="1"/>
          </p:cNvSpPr>
          <p:nvPr>
            <p:ph idx="1"/>
          </p:nvPr>
        </p:nvSpPr>
        <p:spPr/>
        <p:txBody>
          <a:bodyPr>
            <a:normAutofit/>
          </a:bodyPr>
          <a:lstStyle/>
          <a:p>
            <a:r>
              <a:rPr lang="zh-CN" altLang="en-US" sz="2800" b="1" dirty="0" smtClean="0"/>
              <a:t>远程教育界对开放在线课程既熟悉又需要深入分析和理解，因此对远程开放课程既是从容淡定，又深切关注，利用已经具有的远程教育教学积累</a:t>
            </a:r>
            <a:r>
              <a:rPr lang="zh-CN" altLang="en-US" sz="2800" b="1" dirty="0" smtClean="0"/>
              <a:t>和开放的</a:t>
            </a:r>
            <a:r>
              <a:rPr lang="zh-CN" altLang="en-US" sz="2800" b="1" dirty="0" smtClean="0"/>
              <a:t>观念，远程教育界在开放教育课程的实践中应该更有作为。</a:t>
            </a:r>
            <a:endParaRPr lang="zh-CN" altLang="en-US" sz="2800" b="1" dirty="0"/>
          </a:p>
        </p:txBody>
      </p:sp>
    </p:spTree>
    <p:extLst>
      <p:ext uri="{BB962C8B-B14F-4D97-AF65-F5344CB8AC3E}">
        <p14:creationId xmlns:p14="http://schemas.microsoft.com/office/powerpoint/2010/main" val="3253138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p:txBody>
          <a:bodyPr>
            <a:normAutofit/>
          </a:bodyPr>
          <a:lstStyle/>
          <a:p>
            <a:pPr marL="0" indent="0" algn="ctr">
              <a:buNone/>
            </a:pPr>
            <a:r>
              <a:rPr lang="zh-CN" altLang="en-US" sz="4800" b="1" dirty="0" smtClean="0">
                <a:solidFill>
                  <a:srgbClr val="C00000"/>
                </a:solidFill>
              </a:rPr>
              <a:t>期待更多讨论及深入研究</a:t>
            </a:r>
            <a:r>
              <a:rPr lang="en-US" altLang="zh-CN" sz="4800" b="1" dirty="0" smtClean="0">
                <a:solidFill>
                  <a:srgbClr val="C00000"/>
                </a:solidFill>
              </a:rPr>
              <a:t>!</a:t>
            </a:r>
          </a:p>
          <a:p>
            <a:pPr marL="0" indent="0" algn="ctr">
              <a:buNone/>
            </a:pPr>
            <a:endParaRPr lang="en-US" altLang="zh-CN" sz="4800" b="1" dirty="0" smtClean="0">
              <a:solidFill>
                <a:srgbClr val="C00000"/>
              </a:solidFill>
            </a:endParaRPr>
          </a:p>
          <a:p>
            <a:pPr marL="0" indent="0" algn="ctr">
              <a:buNone/>
            </a:pPr>
            <a:endParaRPr lang="en-US" altLang="zh-CN" sz="4800" b="1" dirty="0" smtClean="0">
              <a:solidFill>
                <a:srgbClr val="C00000"/>
              </a:solidFill>
            </a:endParaRPr>
          </a:p>
          <a:p>
            <a:pPr marL="0" indent="0" algn="ctr">
              <a:buNone/>
            </a:pPr>
            <a:endParaRPr lang="zh-CN" altLang="en-US" sz="4800" b="1" dirty="0">
              <a:solidFill>
                <a:srgbClr val="C00000"/>
              </a:solidFill>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7" y="2283718"/>
            <a:ext cx="3475271" cy="2304256"/>
          </a:xfrm>
          <a:prstGeom prst="rect">
            <a:avLst/>
          </a:prstGeom>
        </p:spPr>
      </p:pic>
    </p:spTree>
    <p:extLst>
      <p:ext uri="{BB962C8B-B14F-4D97-AF65-F5344CB8AC3E}">
        <p14:creationId xmlns:p14="http://schemas.microsoft.com/office/powerpoint/2010/main" val="1272095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Trends of ICT in 2014</a:t>
            </a:r>
            <a:endParaRPr lang="zh-CN" altLang="en-US" dirty="0"/>
          </a:p>
        </p:txBody>
      </p:sp>
      <p:sp>
        <p:nvSpPr>
          <p:cNvPr id="3" name="内容占位符 2"/>
          <p:cNvSpPr>
            <a:spLocks noGrp="1"/>
          </p:cNvSpPr>
          <p:nvPr>
            <p:ph idx="1"/>
          </p:nvPr>
        </p:nvSpPr>
        <p:spPr/>
        <p:txBody>
          <a:bodyPr>
            <a:noAutofit/>
          </a:bodyPr>
          <a:lstStyle/>
          <a:p>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Date security</a:t>
            </a:r>
          </a:p>
          <a:p>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Date privacy</a:t>
            </a:r>
          </a:p>
          <a:p>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Analytics</a:t>
            </a:r>
          </a:p>
          <a:p>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Mobile device diversity and manage</a:t>
            </a:r>
          </a:p>
          <a:p>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Mobile apps and applications</a:t>
            </a:r>
          </a:p>
          <a:p>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Hybrid cloud and IT as a service broker</a:t>
            </a:r>
          </a:p>
          <a:p>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Personal cloud</a:t>
            </a:r>
          </a:p>
          <a:p>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Software-defined anything</a:t>
            </a:r>
          </a:p>
          <a:p>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Smart machines</a:t>
            </a:r>
          </a:p>
          <a:p>
            <a:endPar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5734181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989" y="987573"/>
            <a:ext cx="2695909" cy="1440160"/>
          </a:xfrm>
          <a:prstGeom prst="rect">
            <a:avLst/>
          </a:prstGeom>
          <a:ln>
            <a:noFill/>
          </a:ln>
          <a:effectLst>
            <a:softEdge rad="112500"/>
          </a:effec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2922424"/>
            <a:ext cx="2714625" cy="1685925"/>
          </a:xfrm>
          <a:prstGeom prst="rect">
            <a:avLst/>
          </a:prstGeom>
          <a:ln>
            <a:noFill/>
          </a:ln>
          <a:effectLst>
            <a:softEdge rad="112500"/>
          </a:effectLst>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3762" t="3603" r="4773" b="8904"/>
          <a:stretch/>
        </p:blipFill>
        <p:spPr>
          <a:xfrm>
            <a:off x="5618680" y="782621"/>
            <a:ext cx="1977656" cy="1850065"/>
          </a:xfrm>
          <a:prstGeom prst="rect">
            <a:avLst/>
          </a:prstGeom>
          <a:ln>
            <a:noFill/>
          </a:ln>
          <a:effectLst>
            <a:softEdge rad="112500"/>
          </a:effectLst>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9632" y="2898802"/>
            <a:ext cx="2714625" cy="1685925"/>
          </a:xfrm>
          <a:prstGeom prst="rect">
            <a:avLst/>
          </a:prstGeom>
          <a:ln>
            <a:noFill/>
          </a:ln>
          <a:effectLst>
            <a:softEdge rad="112500"/>
          </a:effectLst>
        </p:spPr>
      </p:pic>
    </p:spTree>
    <p:extLst>
      <p:ext uri="{BB962C8B-B14F-4D97-AF65-F5344CB8AC3E}">
        <p14:creationId xmlns:p14="http://schemas.microsoft.com/office/powerpoint/2010/main" val="25071092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思考的问题</a:t>
            </a:r>
            <a:endParaRPr lang="zh-CN" altLang="en-US" sz="4000" dirty="0"/>
          </a:p>
        </p:txBody>
      </p:sp>
      <p:graphicFrame>
        <p:nvGraphicFramePr>
          <p:cNvPr id="4" name="图示 3"/>
          <p:cNvGraphicFramePr/>
          <p:nvPr>
            <p:extLst>
              <p:ext uri="{D42A27DB-BD31-4B8C-83A1-F6EECF244321}">
                <p14:modId xmlns:p14="http://schemas.microsoft.com/office/powerpoint/2010/main" val="2372315838"/>
              </p:ext>
            </p:extLst>
          </p:nvPr>
        </p:nvGraphicFramePr>
        <p:xfrm>
          <a:off x="1619672" y="1347614"/>
          <a:ext cx="6120680" cy="31278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559407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pPr lvl="0"/>
            <a:r>
              <a:rPr lang="zh-CN" altLang="en-US" sz="2400" dirty="0" smtClean="0"/>
              <a:t>思考一</a:t>
            </a:r>
            <a:r>
              <a:rPr lang="zh-CN" altLang="en-US" sz="2400" dirty="0"/>
              <a:t>：开放在线课程</a:t>
            </a:r>
            <a:r>
              <a:rPr lang="zh-CN" altLang="en-US" sz="2400" dirty="0"/>
              <a:t>是教学形态的一次</a:t>
            </a:r>
            <a:r>
              <a:rPr lang="zh-CN" altLang="en-US" sz="2400" dirty="0" smtClean="0"/>
              <a:t>根本性变革</a:t>
            </a:r>
            <a:r>
              <a:rPr lang="zh-CN" altLang="en-US" sz="2400" dirty="0"/>
              <a:t>吗？</a:t>
            </a:r>
            <a:br>
              <a:rPr lang="zh-CN" altLang="en-US" sz="2400" dirty="0"/>
            </a:br>
            <a:endParaRPr lang="zh-CN" altLang="en-US" sz="2400" dirty="0"/>
          </a:p>
        </p:txBody>
      </p:sp>
      <p:sp>
        <p:nvSpPr>
          <p:cNvPr id="5" name="内容占位符 4"/>
          <p:cNvSpPr>
            <a:spLocks noGrp="1"/>
          </p:cNvSpPr>
          <p:nvPr>
            <p:ph idx="1"/>
          </p:nvPr>
        </p:nvSpPr>
        <p:spPr/>
        <p:txBody>
          <a:bodyPr>
            <a:normAutofit fontScale="62500" lnSpcReduction="20000"/>
          </a:bodyPr>
          <a:lstStyle/>
          <a:p>
            <a:r>
              <a:rPr lang="zh-CN" altLang="en-US" b="1" dirty="0"/>
              <a:t>开放在线课程</a:t>
            </a:r>
            <a:r>
              <a:rPr lang="zh-CN" altLang="en-US" b="1" dirty="0" smtClean="0"/>
              <a:t>是通过互联网向全球学习者提供的远程教育课程。</a:t>
            </a:r>
            <a:endParaRPr lang="en-US" altLang="zh-CN" b="1" dirty="0" smtClean="0"/>
          </a:p>
          <a:p>
            <a:pPr marL="0" indent="0">
              <a:buNone/>
            </a:pPr>
            <a:endParaRPr lang="en-US" altLang="zh-CN" b="1" dirty="0" smtClean="0"/>
          </a:p>
          <a:p>
            <a:pPr lvl="1">
              <a:lnSpc>
                <a:spcPct val="120000"/>
              </a:lnSpc>
              <a:buFont typeface="Wingdings" panose="05000000000000000000" pitchFamily="2" charset="2"/>
              <a:buChar char="p"/>
            </a:pPr>
            <a:r>
              <a:rPr lang="zh-CN" altLang="en-US" b="1" dirty="0" smtClean="0"/>
              <a:t> 就</a:t>
            </a:r>
            <a:r>
              <a:rPr lang="zh-CN" altLang="en-US" b="1" dirty="0" smtClean="0">
                <a:solidFill>
                  <a:srgbClr val="0070C0"/>
                </a:solidFill>
              </a:rPr>
              <a:t>课程开设形式</a:t>
            </a:r>
            <a:r>
              <a:rPr lang="zh-CN" altLang="en-US" b="1" dirty="0" smtClean="0"/>
              <a:t>而言，是真正对</a:t>
            </a:r>
            <a:r>
              <a:rPr lang="zh-CN" altLang="en-US" b="1" dirty="0" smtClean="0">
                <a:solidFill>
                  <a:srgbClr val="FF0000"/>
                </a:solidFill>
              </a:rPr>
              <a:t>所有学习者</a:t>
            </a:r>
            <a:r>
              <a:rPr lang="zh-CN" altLang="en-US" b="1" dirty="0" smtClean="0"/>
              <a:t>开放的课程。</a:t>
            </a:r>
            <a:endParaRPr lang="en-US" altLang="zh-CN" b="1" dirty="0" smtClean="0"/>
          </a:p>
          <a:p>
            <a:pPr lvl="1">
              <a:lnSpc>
                <a:spcPct val="120000"/>
              </a:lnSpc>
              <a:buFont typeface="Wingdings" panose="05000000000000000000" pitchFamily="2" charset="2"/>
              <a:buChar char="p"/>
            </a:pPr>
            <a:r>
              <a:rPr lang="en-US" altLang="zh-CN" b="1" dirty="0"/>
              <a:t> </a:t>
            </a:r>
            <a:r>
              <a:rPr lang="zh-CN" altLang="en-US" b="1" dirty="0" smtClean="0"/>
              <a:t>就</a:t>
            </a:r>
            <a:r>
              <a:rPr lang="zh-CN" altLang="en-US" b="1" dirty="0" smtClean="0">
                <a:solidFill>
                  <a:srgbClr val="0070C0"/>
                </a:solidFill>
              </a:rPr>
              <a:t>支持媒体和技术</a:t>
            </a:r>
            <a:r>
              <a:rPr lang="zh-CN" altLang="en-US" b="1" dirty="0" smtClean="0"/>
              <a:t>而言，是利用</a:t>
            </a:r>
            <a:r>
              <a:rPr lang="zh-CN" altLang="en-US" b="1" dirty="0" smtClean="0">
                <a:solidFill>
                  <a:srgbClr val="FF0000"/>
                </a:solidFill>
              </a:rPr>
              <a:t>网络</a:t>
            </a:r>
            <a:r>
              <a:rPr lang="zh-CN" altLang="en-US" b="1" dirty="0" smtClean="0"/>
              <a:t>组织实施的远程教学课程。</a:t>
            </a:r>
            <a:endParaRPr lang="en-US" altLang="zh-CN" b="1" dirty="0" smtClean="0"/>
          </a:p>
          <a:p>
            <a:pPr lvl="1">
              <a:lnSpc>
                <a:spcPct val="120000"/>
              </a:lnSpc>
              <a:buFont typeface="Wingdings" panose="05000000000000000000" pitchFamily="2" charset="2"/>
              <a:buChar char="p"/>
            </a:pPr>
            <a:r>
              <a:rPr lang="en-US" altLang="zh-CN" b="1" dirty="0"/>
              <a:t> </a:t>
            </a:r>
            <a:r>
              <a:rPr lang="zh-CN" altLang="en-US" b="1" dirty="0" smtClean="0"/>
              <a:t>就</a:t>
            </a:r>
            <a:r>
              <a:rPr lang="zh-CN" altLang="en-US" b="1" dirty="0" smtClean="0">
                <a:solidFill>
                  <a:srgbClr val="0070C0"/>
                </a:solidFill>
              </a:rPr>
              <a:t>学习者</a:t>
            </a:r>
            <a:r>
              <a:rPr lang="zh-CN" altLang="en-US" b="1" dirty="0" smtClean="0"/>
              <a:t>而言，可以随时进入、随时离开</a:t>
            </a:r>
            <a:r>
              <a:rPr lang="zh-CN" altLang="en-US" b="1" dirty="0" smtClean="0"/>
              <a:t>，自主</a:t>
            </a:r>
            <a:r>
              <a:rPr lang="zh-CN" altLang="en-US" b="1" dirty="0" smtClean="0"/>
              <a:t>决定参与程度乃至</a:t>
            </a:r>
            <a:r>
              <a:rPr lang="zh-CN" altLang="en-US" b="1" dirty="0" smtClean="0"/>
              <a:t>是否 继续</a:t>
            </a:r>
            <a:r>
              <a:rPr lang="zh-CN" altLang="en-US" b="1" dirty="0" smtClean="0"/>
              <a:t>和完成</a:t>
            </a:r>
            <a:r>
              <a:rPr lang="zh-CN" altLang="en-US" b="1" dirty="0" smtClean="0"/>
              <a:t>学习，高度</a:t>
            </a:r>
            <a:r>
              <a:rPr lang="zh-CN" altLang="en-US" b="1" dirty="0" smtClean="0">
                <a:solidFill>
                  <a:srgbClr val="FF0000"/>
                </a:solidFill>
              </a:rPr>
              <a:t>自主</a:t>
            </a:r>
            <a:r>
              <a:rPr lang="zh-CN" altLang="en-US" b="1" dirty="0" smtClean="0"/>
              <a:t>。</a:t>
            </a:r>
            <a:endParaRPr lang="en-US" altLang="zh-CN" b="1" dirty="0" smtClean="0"/>
          </a:p>
          <a:p>
            <a:pPr lvl="1">
              <a:lnSpc>
                <a:spcPct val="120000"/>
              </a:lnSpc>
              <a:buFont typeface="Wingdings" panose="05000000000000000000" pitchFamily="2" charset="2"/>
              <a:buChar char="p"/>
            </a:pPr>
            <a:r>
              <a:rPr lang="en-US" altLang="zh-CN" b="1" dirty="0" smtClean="0"/>
              <a:t> </a:t>
            </a:r>
            <a:r>
              <a:rPr lang="zh-CN" altLang="en-US" b="1" dirty="0" smtClean="0"/>
              <a:t>就</a:t>
            </a:r>
            <a:r>
              <a:rPr lang="zh-CN" altLang="en-US" b="1" dirty="0" smtClean="0">
                <a:solidFill>
                  <a:srgbClr val="0070C0"/>
                </a:solidFill>
              </a:rPr>
              <a:t>教学组织方式</a:t>
            </a:r>
            <a:r>
              <a:rPr lang="zh-CN" altLang="en-US" b="1" dirty="0" smtClean="0"/>
              <a:t>而言，是结构完整、内容齐备、教学组织较自由和管理</a:t>
            </a:r>
            <a:r>
              <a:rPr lang="zh-CN" altLang="en-US" b="1" dirty="0" smtClean="0"/>
              <a:t>较</a:t>
            </a:r>
            <a:r>
              <a:rPr lang="zh-CN" altLang="en-US" b="1" dirty="0" smtClean="0">
                <a:solidFill>
                  <a:srgbClr val="FF0000"/>
                </a:solidFill>
              </a:rPr>
              <a:t>宽松</a:t>
            </a:r>
            <a:r>
              <a:rPr lang="zh-CN" altLang="en-US" b="1" dirty="0" smtClean="0"/>
              <a:t>的</a:t>
            </a:r>
            <a:r>
              <a:rPr lang="zh-CN" altLang="en-US" b="1" dirty="0" smtClean="0"/>
              <a:t>远程教育课程。</a:t>
            </a:r>
            <a:endParaRPr lang="en-US" altLang="zh-CN" b="1" dirty="0" smtClean="0"/>
          </a:p>
          <a:p>
            <a:pPr lvl="1">
              <a:lnSpc>
                <a:spcPct val="120000"/>
              </a:lnSpc>
              <a:buFont typeface="Wingdings" panose="05000000000000000000" pitchFamily="2" charset="2"/>
              <a:buChar char="p"/>
            </a:pPr>
            <a:r>
              <a:rPr lang="zh-CN" altLang="en-US" b="1" dirty="0" smtClean="0"/>
              <a:t> 就</a:t>
            </a:r>
            <a:r>
              <a:rPr lang="zh-CN" altLang="en-US" b="1" dirty="0" smtClean="0">
                <a:solidFill>
                  <a:srgbClr val="0070C0"/>
                </a:solidFill>
              </a:rPr>
              <a:t>教师</a:t>
            </a:r>
            <a:r>
              <a:rPr lang="zh-CN" altLang="en-US" b="1" dirty="0" smtClean="0"/>
              <a:t>而言，是学生来源和数量不明确</a:t>
            </a:r>
            <a:r>
              <a:rPr lang="zh-CN" altLang="en-US" b="1" dirty="0" smtClean="0"/>
              <a:t>且在学情况</a:t>
            </a:r>
            <a:r>
              <a:rPr lang="zh-CN" altLang="en-US" b="1" dirty="0" smtClean="0">
                <a:solidFill>
                  <a:srgbClr val="FF0000"/>
                </a:solidFill>
              </a:rPr>
              <a:t>随时变化</a:t>
            </a:r>
            <a:r>
              <a:rPr lang="zh-CN" altLang="en-US" b="1" dirty="0" smtClean="0"/>
              <a:t>的</a:t>
            </a:r>
            <a:r>
              <a:rPr lang="zh-CN" altLang="en-US" b="1" dirty="0" smtClean="0"/>
              <a:t>远程教育课程。</a:t>
            </a:r>
            <a:endParaRPr lang="en-US" altLang="zh-CN" b="1" dirty="0" smtClean="0"/>
          </a:p>
          <a:p>
            <a:endParaRPr lang="zh-CN" altLang="en-US" b="1" dirty="0"/>
          </a:p>
        </p:txBody>
      </p:sp>
    </p:spTree>
    <p:extLst>
      <p:ext uri="{BB962C8B-B14F-4D97-AF65-F5344CB8AC3E}">
        <p14:creationId xmlns:p14="http://schemas.microsoft.com/office/powerpoint/2010/main" val="6418269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4208" y="3507854"/>
            <a:ext cx="2044452" cy="1541202"/>
          </a:xfrm>
          <a:prstGeom prst="rect">
            <a:avLst/>
          </a:prstGeom>
          <a:ln>
            <a:noFill/>
          </a:ln>
          <a:effectLst>
            <a:softEdge rad="112500"/>
          </a:effectLst>
        </p:spPr>
      </p:pic>
      <p:sp>
        <p:nvSpPr>
          <p:cNvPr id="2" name="标题 1"/>
          <p:cNvSpPr>
            <a:spLocks noGrp="1"/>
          </p:cNvSpPr>
          <p:nvPr>
            <p:ph type="title"/>
          </p:nvPr>
        </p:nvSpPr>
        <p:spPr/>
        <p:txBody>
          <a:bodyPr>
            <a:normAutofit/>
          </a:bodyPr>
          <a:lstStyle/>
          <a:p>
            <a:r>
              <a:rPr lang="zh-CN" altLang="en-US" dirty="0" smtClean="0"/>
              <a:t>示例：</a:t>
            </a:r>
            <a:r>
              <a:rPr lang="en-US" altLang="zh-CN" dirty="0" smtClean="0"/>
              <a:t>MOOC</a:t>
            </a:r>
            <a:endParaRPr lang="zh-CN" altLang="en-US" dirty="0"/>
          </a:p>
        </p:txBody>
      </p:sp>
      <p:sp>
        <p:nvSpPr>
          <p:cNvPr id="3" name="内容占位符 2"/>
          <p:cNvSpPr>
            <a:spLocks noGrp="1"/>
          </p:cNvSpPr>
          <p:nvPr>
            <p:ph idx="1"/>
          </p:nvPr>
        </p:nvSpPr>
        <p:spPr/>
        <p:txBody>
          <a:bodyPr>
            <a:normAutofit/>
          </a:bodyPr>
          <a:lstStyle/>
          <a:p>
            <a:r>
              <a:rPr lang="en-US" altLang="zh-CN" sz="2800" b="1" dirty="0" smtClean="0">
                <a:latin typeface="Arial Unicode MS" panose="020B0604020202020204" pitchFamily="34" charset="-122"/>
                <a:ea typeface="Arial Unicode MS" panose="020B0604020202020204" pitchFamily="34" charset="-122"/>
                <a:cs typeface="Arial Unicode MS" panose="020B0604020202020204" pitchFamily="34" charset="-122"/>
              </a:rPr>
              <a:t>MOOC is </a:t>
            </a:r>
            <a:r>
              <a:rPr lang="en-US" altLang="zh-CN" sz="2800" b="1" dirty="0">
                <a:latin typeface="Arial Unicode MS" panose="020B0604020202020204" pitchFamily="34" charset="-122"/>
                <a:ea typeface="Arial Unicode MS" panose="020B0604020202020204" pitchFamily="34" charset="-122"/>
                <a:cs typeface="Arial Unicode MS" panose="020B0604020202020204" pitchFamily="34" charset="-122"/>
              </a:rPr>
              <a:t>an online course aimed at unlimited participation and open access via the web</a:t>
            </a:r>
            <a:r>
              <a:rPr lang="en-US" altLang="zh-CN" sz="2800" b="1" dirty="0" smtClean="0">
                <a:latin typeface="Arial Unicode MS" panose="020B0604020202020204" pitchFamily="34" charset="-122"/>
                <a:ea typeface="Arial Unicode MS" panose="020B0604020202020204" pitchFamily="34" charset="-122"/>
                <a:cs typeface="Arial Unicode MS" panose="020B0604020202020204" pitchFamily="34" charset="-122"/>
              </a:rPr>
              <a:t>.</a:t>
            </a:r>
          </a:p>
          <a:p>
            <a:r>
              <a:rPr lang="en-US" altLang="zh-CN" sz="2800" b="1" dirty="0">
                <a:latin typeface="Arial Unicode MS" panose="020B0604020202020204" pitchFamily="34" charset="-122"/>
                <a:ea typeface="Arial Unicode MS" panose="020B0604020202020204" pitchFamily="34" charset="-122"/>
                <a:cs typeface="Arial Unicode MS" panose="020B0604020202020204" pitchFamily="34" charset="-122"/>
              </a:rPr>
              <a:t>MOOCs are a </a:t>
            </a:r>
            <a:r>
              <a:rPr lang="en-US" altLang="zh-CN" sz="2800" b="1" dirty="0" smtClean="0">
                <a:latin typeface="Arial Unicode MS" panose="020B0604020202020204" pitchFamily="34" charset="-122"/>
                <a:ea typeface="Arial Unicode MS" panose="020B0604020202020204" pitchFamily="34" charset="-122"/>
                <a:cs typeface="Arial Unicode MS" panose="020B0604020202020204" pitchFamily="34" charset="-122"/>
              </a:rPr>
              <a:t>development </a:t>
            </a:r>
            <a:r>
              <a:rPr lang="en-US" altLang="zh-CN" sz="2800" b="1" dirty="0">
                <a:latin typeface="Arial Unicode MS" panose="020B0604020202020204" pitchFamily="34" charset="-122"/>
                <a:ea typeface="Arial Unicode MS" panose="020B0604020202020204" pitchFamily="34" charset="-122"/>
                <a:cs typeface="Arial Unicode MS" panose="020B0604020202020204" pitchFamily="34" charset="-122"/>
              </a:rPr>
              <a:t>in distance education which began to emerge in 2012</a:t>
            </a:r>
            <a:endParaRPr lang="zh-CN" altLang="en-US" sz="2800"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3819010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概括</a:t>
            </a:r>
            <a:r>
              <a:rPr lang="zh-CN" altLang="en-US" dirty="0" smtClean="0"/>
              <a:t>而言：</a:t>
            </a:r>
            <a:endParaRPr lang="zh-CN" altLang="en-US" dirty="0"/>
          </a:p>
        </p:txBody>
      </p:sp>
      <p:sp>
        <p:nvSpPr>
          <p:cNvPr id="3" name="内容占位符 2"/>
          <p:cNvSpPr>
            <a:spLocks noGrp="1"/>
          </p:cNvSpPr>
          <p:nvPr>
            <p:ph idx="1"/>
          </p:nvPr>
        </p:nvSpPr>
        <p:spPr/>
        <p:txBody>
          <a:bodyPr>
            <a:normAutofit fontScale="92500" lnSpcReduction="20000"/>
          </a:bodyPr>
          <a:lstStyle/>
          <a:p>
            <a:pPr>
              <a:lnSpc>
                <a:spcPct val="110000"/>
              </a:lnSpc>
            </a:pPr>
            <a:r>
              <a:rPr lang="zh-CN" altLang="en-US" dirty="0" smtClean="0"/>
              <a:t>在线开放课程是一种</a:t>
            </a:r>
            <a:r>
              <a:rPr lang="zh-CN" altLang="en-US" dirty="0" smtClean="0">
                <a:solidFill>
                  <a:srgbClr val="FF0000"/>
                </a:solidFill>
              </a:rPr>
              <a:t>远程教育课程</a:t>
            </a:r>
            <a:endParaRPr lang="en-US" altLang="zh-CN" dirty="0" smtClean="0">
              <a:solidFill>
                <a:srgbClr val="FF0000"/>
              </a:solidFill>
            </a:endParaRPr>
          </a:p>
          <a:p>
            <a:pPr>
              <a:lnSpc>
                <a:spcPct val="110000"/>
              </a:lnSpc>
            </a:pPr>
            <a:r>
              <a:rPr lang="zh-CN" altLang="en-US" dirty="0" smtClean="0"/>
              <a:t>在线开放课程的教学</a:t>
            </a:r>
            <a:r>
              <a:rPr lang="zh-CN" altLang="en-US" dirty="0" smtClean="0"/>
              <a:t>过程类似于网络</a:t>
            </a:r>
            <a:r>
              <a:rPr lang="zh-CN" altLang="en-US" dirty="0" smtClean="0">
                <a:solidFill>
                  <a:srgbClr val="FF0000"/>
                </a:solidFill>
              </a:rPr>
              <a:t>远程教育课程的教学过程</a:t>
            </a:r>
            <a:endParaRPr lang="en-US" altLang="zh-CN" dirty="0" smtClean="0">
              <a:solidFill>
                <a:srgbClr val="FF0000"/>
              </a:solidFill>
            </a:endParaRPr>
          </a:p>
          <a:p>
            <a:pPr>
              <a:lnSpc>
                <a:spcPct val="110000"/>
              </a:lnSpc>
            </a:pPr>
            <a:r>
              <a:rPr lang="zh-CN" altLang="en-US" dirty="0" smtClean="0"/>
              <a:t>在线开放课程</a:t>
            </a:r>
            <a:r>
              <a:rPr lang="zh-CN" altLang="en-US" dirty="0" smtClean="0"/>
              <a:t>的</a:t>
            </a:r>
            <a:r>
              <a:rPr lang="zh-CN" altLang="en-US" dirty="0" smtClean="0"/>
              <a:t>教学</a:t>
            </a:r>
            <a:r>
              <a:rPr lang="zh-CN" altLang="en-US" dirty="0" smtClean="0"/>
              <a:t>和</a:t>
            </a:r>
            <a:r>
              <a:rPr lang="zh-CN" altLang="en-US" dirty="0" smtClean="0"/>
              <a:t>管理与所有远程教育</a:t>
            </a:r>
            <a:r>
              <a:rPr lang="zh-CN" altLang="en-US" dirty="0" smtClean="0"/>
              <a:t>课程相似</a:t>
            </a:r>
            <a:r>
              <a:rPr lang="zh-CN" altLang="en-US" dirty="0" smtClean="0"/>
              <a:t>，</a:t>
            </a:r>
            <a:r>
              <a:rPr lang="zh-CN" altLang="en-US" dirty="0" smtClean="0"/>
              <a:t>如</a:t>
            </a:r>
            <a:r>
              <a:rPr lang="zh-CN" altLang="en-US" dirty="0"/>
              <a:t>提供</a:t>
            </a:r>
            <a:r>
              <a:rPr lang="zh-CN" altLang="en-US" dirty="0" smtClean="0"/>
              <a:t>课程资源，开展自主学习</a:t>
            </a:r>
            <a:r>
              <a:rPr lang="zh-CN" altLang="en-US" dirty="0" smtClean="0"/>
              <a:t>、提交作业、参与在线活动和完成终结性作品或测试。</a:t>
            </a:r>
            <a:endParaRPr lang="en-US" altLang="zh-CN" dirty="0" smtClean="0"/>
          </a:p>
          <a:p>
            <a:pPr>
              <a:lnSpc>
                <a:spcPct val="110000"/>
              </a:lnSpc>
            </a:pPr>
            <a:endParaRPr lang="zh-CN" altLang="en-US" dirty="0"/>
          </a:p>
        </p:txBody>
      </p:sp>
    </p:spTree>
    <p:extLst>
      <p:ext uri="{BB962C8B-B14F-4D97-AF65-F5344CB8AC3E}">
        <p14:creationId xmlns:p14="http://schemas.microsoft.com/office/powerpoint/2010/main" val="36302776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剖开现象看本质：</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       作为远程教育课程，开放在线课程</a:t>
            </a:r>
            <a:r>
              <a:rPr lang="zh-CN" altLang="en-US" dirty="0" smtClean="0">
                <a:solidFill>
                  <a:srgbClr val="FF0000"/>
                </a:solidFill>
              </a:rPr>
              <a:t>并非</a:t>
            </a:r>
            <a:r>
              <a:rPr lang="zh-CN" altLang="en-US" dirty="0" smtClean="0"/>
              <a:t>是一种革命性的新教育、教学形式，只是真正开放了教与学过程</a:t>
            </a:r>
            <a:r>
              <a:rPr lang="zh-CN" altLang="en-US" dirty="0" smtClean="0"/>
              <a:t>的在线远程</a:t>
            </a:r>
            <a:r>
              <a:rPr lang="zh-CN" altLang="en-US" dirty="0" smtClean="0"/>
              <a:t>教育课程。</a:t>
            </a:r>
            <a:endParaRPr lang="en-US" altLang="zh-CN" dirty="0" smtClean="0"/>
          </a:p>
          <a:p>
            <a:pPr marL="0" indent="0">
              <a:buNone/>
            </a:pPr>
            <a:r>
              <a:rPr lang="en-US" altLang="zh-CN" dirty="0"/>
              <a:t> </a:t>
            </a:r>
            <a:r>
              <a:rPr lang="en-US" altLang="zh-CN" dirty="0" smtClean="0"/>
              <a:t>      </a:t>
            </a:r>
            <a:r>
              <a:rPr lang="zh-CN" altLang="en-US" dirty="0" smtClean="0"/>
              <a:t>开放在线课程是远程教育课程开放理念真正</a:t>
            </a:r>
            <a:r>
              <a:rPr lang="zh-CN" altLang="en-US" dirty="0" smtClean="0"/>
              <a:t>的实现，是开放层次</a:t>
            </a:r>
            <a:r>
              <a:rPr lang="zh-CN" altLang="en-US" dirty="0" smtClean="0"/>
              <a:t>的扩展</a:t>
            </a:r>
            <a:r>
              <a:rPr lang="zh-CN" altLang="en-US" dirty="0" smtClean="0"/>
              <a:t>。</a:t>
            </a:r>
            <a:endParaRPr lang="en-US" altLang="zh-CN" dirty="0" smtClean="0"/>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2493" b="89751" l="2364" r="100000"/>
                    </a14:imgEffect>
                  </a14:imgLayer>
                </a14:imgProps>
              </a:ext>
              <a:ext uri="{28A0092B-C50C-407E-A947-70E740481C1C}">
                <a14:useLocalDpi xmlns:a14="http://schemas.microsoft.com/office/drawing/2010/main" val="0"/>
              </a:ext>
            </a:extLst>
          </a:blip>
          <a:stretch>
            <a:fillRect/>
          </a:stretch>
        </p:blipFill>
        <p:spPr>
          <a:xfrm>
            <a:off x="6388989" y="3308318"/>
            <a:ext cx="2285718" cy="1500262"/>
          </a:xfrm>
          <a:prstGeom prst="rect">
            <a:avLst/>
          </a:prstGeom>
        </p:spPr>
      </p:pic>
    </p:spTree>
    <p:extLst>
      <p:ext uri="{BB962C8B-B14F-4D97-AF65-F5344CB8AC3E}">
        <p14:creationId xmlns:p14="http://schemas.microsoft.com/office/powerpoint/2010/main" val="35822116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1011</TotalTime>
  <Words>1223</Words>
  <Application>Microsoft Office PowerPoint</Application>
  <PresentationFormat>全屏显示(16:9)</PresentationFormat>
  <Paragraphs>122</Paragraphs>
  <Slides>25</Slides>
  <Notes>2</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从开放教育资源到开放教学过程 ——远程教育实施方法和策略的发展</vt:lpstr>
      <vt:lpstr>PowerPoint 演示文稿</vt:lpstr>
      <vt:lpstr>Trends of ICT in 2014</vt:lpstr>
      <vt:lpstr>PowerPoint 演示文稿</vt:lpstr>
      <vt:lpstr>思考的问题</vt:lpstr>
      <vt:lpstr>思考一：开放在线课程是教学形态的一次根本性变革吗？ </vt:lpstr>
      <vt:lpstr>示例：MOOC</vt:lpstr>
      <vt:lpstr>概括而言：</vt:lpstr>
      <vt:lpstr>剖开现象看本质：</vt:lpstr>
      <vt:lpstr>思考二：在线开放课程为什么给中国教育界带来如此大的触动？ </vt:lpstr>
      <vt:lpstr>PowerPoint 演示文稿</vt:lpstr>
      <vt:lpstr>PowerPoint 演示文稿</vt:lpstr>
      <vt:lpstr>PowerPoint 演示文稿</vt:lpstr>
      <vt:lpstr>案例：</vt:lpstr>
      <vt:lpstr>剖开现象看本质：</vt:lpstr>
      <vt:lpstr>思考三：从远程教育的视角出发如何看待开放在线课程？ </vt:lpstr>
      <vt:lpstr>传统的远程教育课程</vt:lpstr>
      <vt:lpstr>基本流程</vt:lpstr>
      <vt:lpstr>开放教学课程中的学生</vt:lpstr>
      <vt:lpstr>开放在线课程</vt:lpstr>
      <vt:lpstr>案例：</vt:lpstr>
      <vt:lpstr>剖开现象看本质</vt:lpstr>
      <vt:lpstr>思考四：在线开放课程给远程教育课程和教学带来了什么变化？</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 MU</dc:creator>
  <cp:lastModifiedBy>SU MU</cp:lastModifiedBy>
  <cp:revision>44</cp:revision>
  <dcterms:created xsi:type="dcterms:W3CDTF">2014-10-13T00:54:26Z</dcterms:created>
  <dcterms:modified xsi:type="dcterms:W3CDTF">2014-10-15T09:14:23Z</dcterms:modified>
</cp:coreProperties>
</file>