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2" r:id="rId3"/>
    <p:sldId id="263" r:id="rId4"/>
  </p:sldIdLst>
  <p:sldSz cx="6858000" cy="9906000" type="A4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EnglishLing" pitchFamily="2" charset="0"/>
      <p:regular r:id="rId9"/>
    </p:embeddedFont>
    <p:embeddedFont>
      <p:font typeface="英文印刷标准四线手写体(兼容版)(意大利斜体)" panose="02000500000000000000" pitchFamily="2" charset="0"/>
      <p:regular r:id="rId1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2674" y="6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909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4387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603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65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3658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940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087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7" y="394408"/>
            <a:ext cx="3833813" cy="845449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4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473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65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3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3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089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8DCA2-6D30-4522-AE88-553CE7F6E2BC}" type="datetimeFigureOut">
              <a:rPr lang="zh-CN" altLang="en-US" smtClean="0"/>
              <a:t>2018/11/25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799BA2-3D28-4D26-920C-CA2D384A1C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092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14350" rtl="0" eaLnBrk="1" latinLnBrk="0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81" indent="-192881" algn="l" defTabSz="51435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909" indent="-160734" algn="l" defTabSz="514350" rtl="0" eaLnBrk="1" latinLnBrk="0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67" y="3611621"/>
            <a:ext cx="1458162" cy="145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847" y="3619017"/>
            <a:ext cx="883704" cy="88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964" y="3619017"/>
            <a:ext cx="559668" cy="55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550" y="3619017"/>
            <a:ext cx="397650" cy="39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81" y="5636847"/>
            <a:ext cx="4413945" cy="562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2015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66DFAA4-B4A5-43C8-9741-2E3E8562F993}"/>
              </a:ext>
            </a:extLst>
          </p:cNvPr>
          <p:cNvSpPr txBox="1"/>
          <p:nvPr/>
        </p:nvSpPr>
        <p:spPr>
          <a:xfrm>
            <a:off x="350658" y="4750477"/>
            <a:ext cx="2268252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375">
                <a:latin typeface="英文印刷标准四线手写体(兼容版)(意大利斜体)" panose="02000500000000000000" pitchFamily="2" charset="0"/>
              </a:rPr>
              <a:t>abcdefg</a:t>
            </a:r>
            <a:endParaRPr lang="zh-CN" altLang="en-US" sz="3375">
              <a:latin typeface="英文印刷标准四线手写体(兼容版)(意大利斜体)" panose="02000500000000000000" pitchFamily="2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BA79F91-03D1-4932-A55E-84D2FE2EC17C}"/>
              </a:ext>
            </a:extLst>
          </p:cNvPr>
          <p:cNvSpPr txBox="1"/>
          <p:nvPr/>
        </p:nvSpPr>
        <p:spPr>
          <a:xfrm>
            <a:off x="371804" y="5398549"/>
            <a:ext cx="2268252" cy="611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375">
                <a:latin typeface="英文印刷标准四线手写体(兼容版)(意大利斜体)" panose="02000500000000000000" pitchFamily="2" charset="0"/>
              </a:rPr>
              <a:t>ABCDEFG</a:t>
            </a:r>
            <a:endParaRPr lang="zh-CN" altLang="en-US" sz="3375">
              <a:latin typeface="英文印刷标准四线手写体(兼容版)(意大利斜体)" panose="02000500000000000000" pitchFamily="2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966CEA0-B0B5-4ADE-939D-2BF9F64DE518}"/>
              </a:ext>
            </a:extLst>
          </p:cNvPr>
          <p:cNvSpPr txBox="1"/>
          <p:nvPr/>
        </p:nvSpPr>
        <p:spPr>
          <a:xfrm>
            <a:off x="256338" y="3211307"/>
            <a:ext cx="634532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50">
                <a:latin typeface="EnglishLing" pitchFamily="2" charset="0"/>
              </a:rPr>
              <a:t>~~~~~~~~~~~~~~~~~~~~~~~~~</a:t>
            </a:r>
            <a:endParaRPr lang="zh-CN" altLang="en-US" sz="4050">
              <a:latin typeface="EnglishLing" pitchFamily="2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AEDD986-3ED6-4CEB-8269-398CAC8E839C}"/>
              </a:ext>
            </a:extLst>
          </p:cNvPr>
          <p:cNvSpPr txBox="1"/>
          <p:nvPr/>
        </p:nvSpPr>
        <p:spPr>
          <a:xfrm>
            <a:off x="350658" y="3859379"/>
            <a:ext cx="140605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50">
                <a:latin typeface="EnglishLing" pitchFamily="2" charset="0"/>
              </a:rPr>
              <a:t>abcdefg</a:t>
            </a:r>
            <a:endParaRPr lang="zh-CN" altLang="en-US" sz="4050">
              <a:latin typeface="EnglishLing" pitchFamily="2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7CE3F5C-AF28-4C7B-9FAE-C8083EFB8912}"/>
              </a:ext>
            </a:extLst>
          </p:cNvPr>
          <p:cNvSpPr txBox="1"/>
          <p:nvPr/>
        </p:nvSpPr>
        <p:spPr>
          <a:xfrm>
            <a:off x="2416387" y="3933630"/>
            <a:ext cx="140605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50">
                <a:latin typeface="EnglishLing" pitchFamily="2" charset="0"/>
              </a:rPr>
              <a:t>ABCDEFG</a:t>
            </a:r>
            <a:endParaRPr lang="zh-CN" altLang="en-US" sz="4050">
              <a:latin typeface="EnglishLing" pitchFamily="2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32D6AB5-1BBC-47B1-BA99-F62EB50AEAA4}"/>
              </a:ext>
            </a:extLst>
          </p:cNvPr>
          <p:cNvSpPr txBox="1"/>
          <p:nvPr/>
        </p:nvSpPr>
        <p:spPr>
          <a:xfrm>
            <a:off x="379714" y="6079069"/>
            <a:ext cx="634532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50">
                <a:latin typeface="EnglishLing" pitchFamily="2" charset="0"/>
              </a:rPr>
              <a:t>{}{}|\^*</a:t>
            </a:r>
            <a:endParaRPr lang="zh-CN" altLang="en-US" sz="4050">
              <a:latin typeface="EnglishLing" pitchFamily="2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B13713E-D4F9-4147-95BA-56ACD0CD7CF8}"/>
              </a:ext>
            </a:extLst>
          </p:cNvPr>
          <p:cNvSpPr txBox="1"/>
          <p:nvPr/>
        </p:nvSpPr>
        <p:spPr>
          <a:xfrm>
            <a:off x="2942946" y="5277036"/>
            <a:ext cx="1498667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013">
              <a:latin typeface="EnglishLing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619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98A3B943-1AC6-4ED6-A3E4-035A23AB4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2" y="344488"/>
            <a:ext cx="6311054" cy="385762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0330B15-7F10-48A0-84B8-1C76475F1D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1" y="5241032"/>
            <a:ext cx="6865945" cy="295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64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6</Words>
  <Application>Microsoft Office PowerPoint</Application>
  <PresentationFormat>A4 纸张(210x297 毫米)</PresentationFormat>
  <Paragraphs>6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英文印刷标准四线手写体(兼容版)(意大利斜体)</vt:lpstr>
      <vt:lpstr>Arial</vt:lpstr>
      <vt:lpstr>EnglishLing</vt:lpstr>
      <vt:lpstr>Calibri</vt:lpstr>
      <vt:lpstr>宋体</vt:lpstr>
      <vt:lpstr>Office 主题​​</vt:lpstr>
      <vt:lpstr>PowerPoint 演示文稿</vt:lpstr>
      <vt:lpstr>PowerPoint 演示文稿</vt:lpstr>
      <vt:lpstr>PowerPoint 演示文稿</vt:lpstr>
    </vt:vector>
  </TitlesOfParts>
  <Company>且行资源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creator>孙方;教育技术论坛</dc:creator>
  <cp:lastModifiedBy>qiexing</cp:lastModifiedBy>
  <cp:revision>18</cp:revision>
  <dcterms:created xsi:type="dcterms:W3CDTF">2015-03-13T01:10:52Z</dcterms:created>
  <dcterms:modified xsi:type="dcterms:W3CDTF">2018-11-25T04:53:54Z</dcterms:modified>
</cp:coreProperties>
</file>