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默认节" id="{68BBFAA0-DA89-46B6-9BF7-C308BDBB836E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FDDED"/>
    <a:srgbClr val="37B3B3"/>
    <a:srgbClr val="FF5050"/>
    <a:srgbClr val="EF8C29"/>
    <a:srgbClr val="9999FF"/>
    <a:srgbClr val="EEF321"/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41" d="100"/>
          <a:sy n="141" d="100"/>
        </p:scale>
        <p:origin x="-186" y="-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135E24-0E58-490B-88D3-D9CC45BF9814}" type="datetimeFigureOut">
              <a:rPr lang="zh-CN" altLang="en-US" smtClean="0"/>
              <a:t>2016/7/8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F04418-F8B1-426F-8178-355F2BEE22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5083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F04418-F8B1-426F-8178-355F2BEE22C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98601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F04418-F8B1-426F-8178-355F2BEE22C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304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73413-CD07-4505-A719-31723C4B1CB3}" type="datetimeFigureOut">
              <a:rPr lang="zh-CN" altLang="en-US" smtClean="0"/>
              <a:t>2016/7/8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D0B6A-E816-4B29-B09C-42FEB151E5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88366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73413-CD07-4505-A719-31723C4B1CB3}" type="datetimeFigureOut">
              <a:rPr lang="zh-CN" altLang="en-US" smtClean="0"/>
              <a:t>2016/7/8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D0B6A-E816-4B29-B09C-42FEB151E5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31728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73413-CD07-4505-A719-31723C4B1CB3}" type="datetimeFigureOut">
              <a:rPr lang="zh-CN" altLang="en-US" smtClean="0"/>
              <a:t>2016/7/8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D0B6A-E816-4B29-B09C-42FEB151E5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26482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73413-CD07-4505-A719-31723C4B1CB3}" type="datetimeFigureOut">
              <a:rPr lang="zh-CN" altLang="en-US" smtClean="0"/>
              <a:t>2016/7/8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D0B6A-E816-4B29-B09C-42FEB151E5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60247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73413-CD07-4505-A719-31723C4B1CB3}" type="datetimeFigureOut">
              <a:rPr lang="zh-CN" altLang="en-US" smtClean="0"/>
              <a:t>2016/7/8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D0B6A-E816-4B29-B09C-42FEB151E5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0705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73413-CD07-4505-A719-31723C4B1CB3}" type="datetimeFigureOut">
              <a:rPr lang="zh-CN" altLang="en-US" smtClean="0"/>
              <a:t>2016/7/8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D0B6A-E816-4B29-B09C-42FEB151E5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0935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73413-CD07-4505-A719-31723C4B1CB3}" type="datetimeFigureOut">
              <a:rPr lang="zh-CN" altLang="en-US" smtClean="0"/>
              <a:t>2016/7/8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D0B6A-E816-4B29-B09C-42FEB151E5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19222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73413-CD07-4505-A719-31723C4B1CB3}" type="datetimeFigureOut">
              <a:rPr lang="zh-CN" altLang="en-US" smtClean="0"/>
              <a:t>2016/7/8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D0B6A-E816-4B29-B09C-42FEB151E5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16910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73413-CD07-4505-A719-31723C4B1CB3}" type="datetimeFigureOut">
              <a:rPr lang="zh-CN" altLang="en-US" smtClean="0"/>
              <a:t>2016/7/8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D0B6A-E816-4B29-B09C-42FEB151E5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47350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73413-CD07-4505-A719-31723C4B1CB3}" type="datetimeFigureOut">
              <a:rPr lang="zh-CN" altLang="en-US" smtClean="0"/>
              <a:t>2016/7/8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D0B6A-E816-4B29-B09C-42FEB151E5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7034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73413-CD07-4505-A719-31723C4B1CB3}" type="datetimeFigureOut">
              <a:rPr lang="zh-CN" altLang="en-US" smtClean="0"/>
              <a:t>2016/7/8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D0B6A-E816-4B29-B09C-42FEB151E5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8721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E73413-CD07-4505-A719-31723C4B1CB3}" type="datetimeFigureOut">
              <a:rPr lang="zh-CN" altLang="en-US" smtClean="0"/>
              <a:t>2016/7/8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BD0B6A-E816-4B29-B09C-42FEB151E5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8445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组合 25"/>
          <p:cNvGrpSpPr/>
          <p:nvPr/>
        </p:nvGrpSpPr>
        <p:grpSpPr>
          <a:xfrm>
            <a:off x="-6626" y="0"/>
            <a:ext cx="9150626" cy="5144160"/>
            <a:chOff x="-6626" y="0"/>
            <a:chExt cx="9150626" cy="5144160"/>
          </a:xfrm>
        </p:grpSpPr>
        <p:sp>
          <p:nvSpPr>
            <p:cNvPr id="19" name="矩形 18"/>
            <p:cNvSpPr/>
            <p:nvPr/>
          </p:nvSpPr>
          <p:spPr>
            <a:xfrm>
              <a:off x="0" y="0"/>
              <a:ext cx="9144000" cy="728750"/>
            </a:xfrm>
            <a:custGeom>
              <a:avLst/>
              <a:gdLst>
                <a:gd name="connsiteX0" fmla="*/ 0 w 9144000"/>
                <a:gd name="connsiteY0" fmla="*/ 0 h 699542"/>
                <a:gd name="connsiteX1" fmla="*/ 9144000 w 9144000"/>
                <a:gd name="connsiteY1" fmla="*/ 0 h 699542"/>
                <a:gd name="connsiteX2" fmla="*/ 9144000 w 9144000"/>
                <a:gd name="connsiteY2" fmla="*/ 699542 h 699542"/>
                <a:gd name="connsiteX3" fmla="*/ 0 w 9144000"/>
                <a:gd name="connsiteY3" fmla="*/ 699542 h 699542"/>
                <a:gd name="connsiteX4" fmla="*/ 0 w 9144000"/>
                <a:gd name="connsiteY4" fmla="*/ 0 h 699542"/>
                <a:gd name="connsiteX0" fmla="*/ 0 w 9144000"/>
                <a:gd name="connsiteY0" fmla="*/ 0 h 699542"/>
                <a:gd name="connsiteX1" fmla="*/ 9144000 w 9144000"/>
                <a:gd name="connsiteY1" fmla="*/ 0 h 699542"/>
                <a:gd name="connsiteX2" fmla="*/ 9144000 w 9144000"/>
                <a:gd name="connsiteY2" fmla="*/ 699542 h 699542"/>
                <a:gd name="connsiteX3" fmla="*/ 0 w 9144000"/>
                <a:gd name="connsiteY3" fmla="*/ 699542 h 699542"/>
                <a:gd name="connsiteX4" fmla="*/ 0 w 9144000"/>
                <a:gd name="connsiteY4" fmla="*/ 0 h 699542"/>
                <a:gd name="connsiteX0" fmla="*/ 0 w 9144000"/>
                <a:gd name="connsiteY0" fmla="*/ 0 h 728750"/>
                <a:gd name="connsiteX1" fmla="*/ 9144000 w 9144000"/>
                <a:gd name="connsiteY1" fmla="*/ 0 h 728750"/>
                <a:gd name="connsiteX2" fmla="*/ 9144000 w 9144000"/>
                <a:gd name="connsiteY2" fmla="*/ 699542 h 728750"/>
                <a:gd name="connsiteX3" fmla="*/ 0 w 9144000"/>
                <a:gd name="connsiteY3" fmla="*/ 699542 h 728750"/>
                <a:gd name="connsiteX4" fmla="*/ 0 w 9144000"/>
                <a:gd name="connsiteY4" fmla="*/ 0 h 728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728750">
                  <a:moveTo>
                    <a:pt x="0" y="0"/>
                  </a:moveTo>
                  <a:lnTo>
                    <a:pt x="9144000" y="0"/>
                  </a:lnTo>
                  <a:lnTo>
                    <a:pt x="9144000" y="699542"/>
                  </a:lnTo>
                  <a:cubicBezTo>
                    <a:pt x="8156713" y="381490"/>
                    <a:pt x="2994991" y="845316"/>
                    <a:pt x="0" y="69954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-6626" y="4399620"/>
              <a:ext cx="9150626" cy="744540"/>
            </a:xfrm>
            <a:custGeom>
              <a:avLst/>
              <a:gdLst>
                <a:gd name="connsiteX0" fmla="*/ 0 w 9150626"/>
                <a:gd name="connsiteY0" fmla="*/ 0 h 720080"/>
                <a:gd name="connsiteX1" fmla="*/ 9150626 w 9150626"/>
                <a:gd name="connsiteY1" fmla="*/ 0 h 720080"/>
                <a:gd name="connsiteX2" fmla="*/ 9150626 w 9150626"/>
                <a:gd name="connsiteY2" fmla="*/ 720080 h 720080"/>
                <a:gd name="connsiteX3" fmla="*/ 0 w 9150626"/>
                <a:gd name="connsiteY3" fmla="*/ 720080 h 720080"/>
                <a:gd name="connsiteX4" fmla="*/ 0 w 9150626"/>
                <a:gd name="connsiteY4" fmla="*/ 0 h 720080"/>
                <a:gd name="connsiteX0" fmla="*/ 0 w 9150626"/>
                <a:gd name="connsiteY0" fmla="*/ 0 h 720080"/>
                <a:gd name="connsiteX1" fmla="*/ 9150626 w 9150626"/>
                <a:gd name="connsiteY1" fmla="*/ 0 h 720080"/>
                <a:gd name="connsiteX2" fmla="*/ 9150626 w 9150626"/>
                <a:gd name="connsiteY2" fmla="*/ 720080 h 720080"/>
                <a:gd name="connsiteX3" fmla="*/ 0 w 9150626"/>
                <a:gd name="connsiteY3" fmla="*/ 720080 h 720080"/>
                <a:gd name="connsiteX4" fmla="*/ 0 w 9150626"/>
                <a:gd name="connsiteY4" fmla="*/ 0 h 720080"/>
                <a:gd name="connsiteX0" fmla="*/ 0 w 9150626"/>
                <a:gd name="connsiteY0" fmla="*/ 24460 h 744540"/>
                <a:gd name="connsiteX1" fmla="*/ 9150626 w 9150626"/>
                <a:gd name="connsiteY1" fmla="*/ 24460 h 744540"/>
                <a:gd name="connsiteX2" fmla="*/ 9150626 w 9150626"/>
                <a:gd name="connsiteY2" fmla="*/ 744540 h 744540"/>
                <a:gd name="connsiteX3" fmla="*/ 0 w 9150626"/>
                <a:gd name="connsiteY3" fmla="*/ 744540 h 744540"/>
                <a:gd name="connsiteX4" fmla="*/ 0 w 9150626"/>
                <a:gd name="connsiteY4" fmla="*/ 24460 h 744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50626" h="744540">
                  <a:moveTo>
                    <a:pt x="0" y="24460"/>
                  </a:moveTo>
                  <a:cubicBezTo>
                    <a:pt x="3089966" y="-114688"/>
                    <a:pt x="6034156" y="402147"/>
                    <a:pt x="9150626" y="24460"/>
                  </a:cubicBezTo>
                  <a:lnTo>
                    <a:pt x="9150626" y="744540"/>
                  </a:lnTo>
                  <a:lnTo>
                    <a:pt x="0" y="744540"/>
                  </a:lnTo>
                  <a:lnTo>
                    <a:pt x="0" y="2446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-6626" y="4561987"/>
              <a:ext cx="9150626" cy="581513"/>
            </a:xfrm>
            <a:custGeom>
              <a:avLst/>
              <a:gdLst>
                <a:gd name="connsiteX0" fmla="*/ 0 w 9144000"/>
                <a:gd name="connsiteY0" fmla="*/ 0 h 555526"/>
                <a:gd name="connsiteX1" fmla="*/ 9144000 w 9144000"/>
                <a:gd name="connsiteY1" fmla="*/ 0 h 555526"/>
                <a:gd name="connsiteX2" fmla="*/ 9144000 w 9144000"/>
                <a:gd name="connsiteY2" fmla="*/ 555526 h 555526"/>
                <a:gd name="connsiteX3" fmla="*/ 0 w 9144000"/>
                <a:gd name="connsiteY3" fmla="*/ 555526 h 555526"/>
                <a:gd name="connsiteX4" fmla="*/ 0 w 9144000"/>
                <a:gd name="connsiteY4" fmla="*/ 0 h 555526"/>
                <a:gd name="connsiteX0" fmla="*/ 0 w 9144000"/>
                <a:gd name="connsiteY0" fmla="*/ 0 h 555526"/>
                <a:gd name="connsiteX1" fmla="*/ 9144000 w 9144000"/>
                <a:gd name="connsiteY1" fmla="*/ 0 h 555526"/>
                <a:gd name="connsiteX2" fmla="*/ 9144000 w 9144000"/>
                <a:gd name="connsiteY2" fmla="*/ 555526 h 555526"/>
                <a:gd name="connsiteX3" fmla="*/ 0 w 9144000"/>
                <a:gd name="connsiteY3" fmla="*/ 555526 h 555526"/>
                <a:gd name="connsiteX4" fmla="*/ 0 w 9144000"/>
                <a:gd name="connsiteY4" fmla="*/ 0 h 555526"/>
                <a:gd name="connsiteX0" fmla="*/ 0 w 9144000"/>
                <a:gd name="connsiteY0" fmla="*/ 0 h 555526"/>
                <a:gd name="connsiteX1" fmla="*/ 9144000 w 9144000"/>
                <a:gd name="connsiteY1" fmla="*/ 0 h 555526"/>
                <a:gd name="connsiteX2" fmla="*/ 9144000 w 9144000"/>
                <a:gd name="connsiteY2" fmla="*/ 555526 h 555526"/>
                <a:gd name="connsiteX3" fmla="*/ 0 w 9144000"/>
                <a:gd name="connsiteY3" fmla="*/ 555526 h 555526"/>
                <a:gd name="connsiteX4" fmla="*/ 0 w 9144000"/>
                <a:gd name="connsiteY4" fmla="*/ 0 h 555526"/>
                <a:gd name="connsiteX0" fmla="*/ 0 w 9144000"/>
                <a:gd name="connsiteY0" fmla="*/ 33842 h 589368"/>
                <a:gd name="connsiteX1" fmla="*/ 9144000 w 9144000"/>
                <a:gd name="connsiteY1" fmla="*/ 33842 h 589368"/>
                <a:gd name="connsiteX2" fmla="*/ 9144000 w 9144000"/>
                <a:gd name="connsiteY2" fmla="*/ 589368 h 589368"/>
                <a:gd name="connsiteX3" fmla="*/ 0 w 9144000"/>
                <a:gd name="connsiteY3" fmla="*/ 589368 h 589368"/>
                <a:gd name="connsiteX4" fmla="*/ 0 w 9144000"/>
                <a:gd name="connsiteY4" fmla="*/ 33842 h 589368"/>
                <a:gd name="connsiteX0" fmla="*/ 0 w 9144000"/>
                <a:gd name="connsiteY0" fmla="*/ 25987 h 581513"/>
                <a:gd name="connsiteX1" fmla="*/ 9144000 w 9144000"/>
                <a:gd name="connsiteY1" fmla="*/ 25987 h 581513"/>
                <a:gd name="connsiteX2" fmla="*/ 9144000 w 9144000"/>
                <a:gd name="connsiteY2" fmla="*/ 581513 h 581513"/>
                <a:gd name="connsiteX3" fmla="*/ 0 w 9144000"/>
                <a:gd name="connsiteY3" fmla="*/ 581513 h 581513"/>
                <a:gd name="connsiteX4" fmla="*/ 0 w 9144000"/>
                <a:gd name="connsiteY4" fmla="*/ 25987 h 5815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581513">
                  <a:moveTo>
                    <a:pt x="0" y="25987"/>
                  </a:moveTo>
                  <a:cubicBezTo>
                    <a:pt x="3134139" y="-133039"/>
                    <a:pt x="6798365" y="509692"/>
                    <a:pt x="9144000" y="25987"/>
                  </a:cubicBezTo>
                  <a:lnTo>
                    <a:pt x="9144000" y="581513"/>
                  </a:lnTo>
                  <a:lnTo>
                    <a:pt x="0" y="581513"/>
                  </a:lnTo>
                  <a:lnTo>
                    <a:pt x="0" y="2598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8" name="矩形 17"/>
          <p:cNvSpPr/>
          <p:nvPr/>
        </p:nvSpPr>
        <p:spPr>
          <a:xfrm>
            <a:off x="-6626" y="0"/>
            <a:ext cx="9150626" cy="505782"/>
          </a:xfrm>
          <a:custGeom>
            <a:avLst/>
            <a:gdLst>
              <a:gd name="connsiteX0" fmla="*/ 0 w 9150626"/>
              <a:gd name="connsiteY0" fmla="*/ 0 h 411510"/>
              <a:gd name="connsiteX1" fmla="*/ 9150626 w 9150626"/>
              <a:gd name="connsiteY1" fmla="*/ 0 h 411510"/>
              <a:gd name="connsiteX2" fmla="*/ 9150626 w 9150626"/>
              <a:gd name="connsiteY2" fmla="*/ 411510 h 411510"/>
              <a:gd name="connsiteX3" fmla="*/ 0 w 9150626"/>
              <a:gd name="connsiteY3" fmla="*/ 411510 h 411510"/>
              <a:gd name="connsiteX4" fmla="*/ 0 w 9150626"/>
              <a:gd name="connsiteY4" fmla="*/ 0 h 411510"/>
              <a:gd name="connsiteX0" fmla="*/ 0 w 9150626"/>
              <a:gd name="connsiteY0" fmla="*/ 0 h 541086"/>
              <a:gd name="connsiteX1" fmla="*/ 9150626 w 9150626"/>
              <a:gd name="connsiteY1" fmla="*/ 0 h 541086"/>
              <a:gd name="connsiteX2" fmla="*/ 9150626 w 9150626"/>
              <a:gd name="connsiteY2" fmla="*/ 411510 h 541086"/>
              <a:gd name="connsiteX3" fmla="*/ 0 w 9150626"/>
              <a:gd name="connsiteY3" fmla="*/ 411510 h 541086"/>
              <a:gd name="connsiteX4" fmla="*/ 0 w 9150626"/>
              <a:gd name="connsiteY4" fmla="*/ 0 h 541086"/>
              <a:gd name="connsiteX0" fmla="*/ 0 w 9150626"/>
              <a:gd name="connsiteY0" fmla="*/ 0 h 505782"/>
              <a:gd name="connsiteX1" fmla="*/ 9150626 w 9150626"/>
              <a:gd name="connsiteY1" fmla="*/ 0 h 505782"/>
              <a:gd name="connsiteX2" fmla="*/ 9150626 w 9150626"/>
              <a:gd name="connsiteY2" fmla="*/ 411510 h 505782"/>
              <a:gd name="connsiteX3" fmla="*/ 0 w 9150626"/>
              <a:gd name="connsiteY3" fmla="*/ 411510 h 505782"/>
              <a:gd name="connsiteX4" fmla="*/ 0 w 9150626"/>
              <a:gd name="connsiteY4" fmla="*/ 0 h 505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0626" h="505782">
                <a:moveTo>
                  <a:pt x="0" y="0"/>
                </a:moveTo>
                <a:lnTo>
                  <a:pt x="9150626" y="0"/>
                </a:lnTo>
                <a:lnTo>
                  <a:pt x="9150626" y="411510"/>
                </a:lnTo>
                <a:cubicBezTo>
                  <a:pt x="6087165" y="206101"/>
                  <a:pt x="2215322" y="703058"/>
                  <a:pt x="0" y="41151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   </a:t>
            </a:r>
            <a:endParaRPr lang="zh-CN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5496" y="51470"/>
            <a:ext cx="31683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/>
              <a:t>九年义务教育人教版五年级下册</a:t>
            </a:r>
            <a:endParaRPr lang="zh-CN" altLang="en-US" sz="1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7560688" y="4752309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latin typeface="+mn-ea"/>
              </a:rPr>
              <a:t>语文组</a:t>
            </a:r>
            <a:r>
              <a:rPr lang="en-US" altLang="zh-CN" b="1" dirty="0" smtClean="0">
                <a:latin typeface="+mn-ea"/>
              </a:rPr>
              <a:t>115</a:t>
            </a:r>
            <a:r>
              <a:rPr lang="zh-CN" altLang="en-US" b="1" dirty="0" smtClean="0">
                <a:latin typeface="+mn-ea"/>
              </a:rPr>
              <a:t>号</a:t>
            </a:r>
            <a:endParaRPr lang="zh-CN" altLang="en-US" b="1" dirty="0">
              <a:latin typeface="+mn-ea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1175588" y="1510371"/>
            <a:ext cx="6852796" cy="1925475"/>
            <a:chOff x="869914" y="1368779"/>
            <a:chExt cx="6852796" cy="1925475"/>
          </a:xfrm>
        </p:grpSpPr>
        <p:sp>
          <p:nvSpPr>
            <p:cNvPr id="21" name="椭圆 20"/>
            <p:cNvSpPr/>
            <p:nvPr/>
          </p:nvSpPr>
          <p:spPr>
            <a:xfrm>
              <a:off x="1907704" y="2452224"/>
              <a:ext cx="576064" cy="576064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1979712" y="2035842"/>
              <a:ext cx="5112568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dirty="0" smtClean="0">
                  <a:latin typeface="微软雅黑" pitchFamily="34" charset="-122"/>
                  <a:ea typeface="微软雅黑" pitchFamily="34" charset="-122"/>
                </a:rPr>
                <a:t>22.</a:t>
              </a:r>
              <a:r>
                <a:rPr lang="zh-CN" altLang="en-US" sz="4400" dirty="0" smtClean="0">
                  <a:latin typeface="微软雅黑" pitchFamily="34" charset="-122"/>
                  <a:ea typeface="微软雅黑" pitchFamily="34" charset="-122"/>
                </a:rPr>
                <a:t>*             的非洲</a:t>
              </a:r>
              <a:endParaRPr lang="zh-CN" altLang="en-US" sz="4400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 rot="1141698">
              <a:off x="3354076" y="2186258"/>
              <a:ext cx="1872208" cy="1107996"/>
            </a:xfrm>
            <a:prstGeom prst="rect">
              <a:avLst/>
            </a:prstGeom>
            <a:noFill/>
          </p:spPr>
          <p:txBody>
            <a:bodyPr wrap="square" rtlCol="0">
              <a:prstTxWarp prst="textArchUp">
                <a:avLst/>
              </a:prstTxWarp>
              <a:spAutoFit/>
            </a:bodyPr>
            <a:lstStyle/>
            <a:p>
              <a:r>
                <a:rPr lang="zh-CN" altLang="en-US" sz="7200" b="1" dirty="0" smtClean="0">
                  <a:ln w="19050">
                    <a:solidFill>
                      <a:schemeClr val="tx2">
                        <a:tint val="1000"/>
                      </a:schemeClr>
                    </a:solidFill>
                    <a:prstDash val="solid"/>
                  </a:ln>
                  <a:solidFill>
                    <a:schemeClr val="accent4">
                      <a:lumMod val="60000"/>
                      <a:lumOff val="40000"/>
                    </a:schemeClr>
                  </a:solidFill>
                  <a:effectLst>
                    <a:glow rad="101600">
                      <a:schemeClr val="accent3">
                        <a:lumMod val="20000"/>
                        <a:lumOff val="80000"/>
                        <a:alpha val="60000"/>
                      </a:schemeClr>
                    </a:glow>
                    <a:outerShdw blurRad="50000" dist="50800" dir="7500000" algn="tl">
                      <a:srgbClr val="000000">
                        <a:shade val="5000"/>
                        <a:alpha val="35000"/>
                      </a:srgbClr>
                    </a:outerShdw>
                  </a:effectLst>
                  <a:latin typeface="华文琥珀" pitchFamily="2" charset="-122"/>
                  <a:ea typeface="华文琥珀" pitchFamily="2" charset="-122"/>
                </a:rPr>
                <a:t>彩</a:t>
              </a:r>
              <a:r>
                <a:rPr lang="zh-CN" altLang="en-US" sz="7200" b="1" dirty="0" smtClean="0">
                  <a:ln w="19050">
                    <a:solidFill>
                      <a:schemeClr val="tx2">
                        <a:tint val="1000"/>
                      </a:schemeClr>
                    </a:solidFill>
                    <a:prstDash val="solid"/>
                  </a:ln>
                  <a:solidFill>
                    <a:srgbClr val="37B3B3"/>
                  </a:solidFill>
                  <a:effectLst>
                    <a:glow rad="101600">
                      <a:schemeClr val="accent3">
                        <a:lumMod val="20000"/>
                        <a:lumOff val="80000"/>
                        <a:alpha val="60000"/>
                      </a:schemeClr>
                    </a:glow>
                    <a:outerShdw blurRad="50000" dist="50800" dir="7500000" algn="tl">
                      <a:srgbClr val="000000">
                        <a:shade val="5000"/>
                        <a:alpha val="35000"/>
                      </a:srgbClr>
                    </a:outerShdw>
                  </a:effectLst>
                  <a:latin typeface="华文琥珀" pitchFamily="2" charset="-122"/>
                  <a:ea typeface="华文琥珀" pitchFamily="2" charset="-122"/>
                </a:rPr>
                <a:t>色</a:t>
              </a:r>
              <a:endParaRPr lang="zh-CN" altLang="en-US" sz="72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37B3B3"/>
                </a:solidFill>
                <a:effectLst>
                  <a:glow rad="101600">
                    <a:schemeClr val="accent3">
                      <a:lumMod val="20000"/>
                      <a:lumOff val="80000"/>
                      <a:alpha val="60000"/>
                    </a:schemeClr>
                  </a:glow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华文琥珀" pitchFamily="2" charset="-122"/>
                <a:ea typeface="华文琥珀" pitchFamily="2" charset="-122"/>
              </a:endParaRPr>
            </a:p>
          </p:txBody>
        </p:sp>
        <p:sp>
          <p:nvSpPr>
            <p:cNvPr id="12" name="流程图: 摘录 11"/>
            <p:cNvSpPr/>
            <p:nvPr/>
          </p:nvSpPr>
          <p:spPr>
            <a:xfrm rot="11515120">
              <a:off x="6904006" y="1684506"/>
              <a:ext cx="288032" cy="313580"/>
            </a:xfrm>
            <a:prstGeom prst="flowChartExtract">
              <a:avLst/>
            </a:prstGeom>
            <a:ln/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流程图: 摘录 12"/>
            <p:cNvSpPr/>
            <p:nvPr/>
          </p:nvSpPr>
          <p:spPr>
            <a:xfrm rot="15000632">
              <a:off x="7204286" y="1667656"/>
              <a:ext cx="406418" cy="630430"/>
            </a:xfrm>
            <a:prstGeom prst="flowChartExtract">
              <a:avLst/>
            </a:prstGeom>
            <a:ln/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869914" y="1368779"/>
              <a:ext cx="821766" cy="821766"/>
            </a:xfrm>
            <a:prstGeom prst="ellipse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/>
            <p:cNvSpPr/>
            <p:nvPr/>
          </p:nvSpPr>
          <p:spPr>
            <a:xfrm>
              <a:off x="1297688" y="2293024"/>
              <a:ext cx="432048" cy="432048"/>
            </a:xfrm>
            <a:prstGeom prst="ellipse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534215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853439"/>
            <a:ext cx="7920880" cy="321722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sz="3600" dirty="0" smtClean="0">
                <a:latin typeface="+mn-ea"/>
              </a:rPr>
              <a:t>炽热 湛蓝 渗透 充沛 硕大</a:t>
            </a:r>
            <a:endParaRPr lang="en-US" altLang="zh-CN" sz="3600" dirty="0" smtClean="0">
              <a:latin typeface="+mn-ea"/>
            </a:endParaRPr>
          </a:p>
          <a:p>
            <a:pPr algn="ctr">
              <a:lnSpc>
                <a:spcPct val="200000"/>
              </a:lnSpc>
            </a:pPr>
            <a:r>
              <a:rPr lang="zh-CN" altLang="en-US" sz="3600" dirty="0" smtClean="0">
                <a:latin typeface="+mn-ea"/>
              </a:rPr>
              <a:t>火炬 巨蟒 聆听 强悍 篝火</a:t>
            </a:r>
            <a:endParaRPr lang="en-US" altLang="zh-CN" sz="3600" dirty="0" smtClean="0">
              <a:latin typeface="+mn-ea"/>
            </a:endParaRPr>
          </a:p>
          <a:p>
            <a:pPr algn="ctr">
              <a:lnSpc>
                <a:spcPct val="200000"/>
              </a:lnSpc>
            </a:pPr>
            <a:r>
              <a:rPr lang="zh-CN" altLang="en-US" sz="3600" dirty="0" smtClean="0">
                <a:latin typeface="+mn-ea"/>
              </a:rPr>
              <a:t>含情脉脉 大饱眼福 目不暇接</a:t>
            </a:r>
            <a:endParaRPr lang="zh-CN" altLang="en-US" sz="3600" dirty="0">
              <a:latin typeface="+mn-ea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611339" y="1250421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</a:rPr>
              <a:t>沛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332709" y="2344524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</a:rPr>
              <a:t>蟒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298142" y="2337589"/>
            <a:ext cx="110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</a:rPr>
              <a:t>篝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410882" y="3435846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</a:rPr>
              <a:t>脉脉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541258" y="3444507"/>
            <a:ext cx="1224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</a:rPr>
              <a:t>暇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-6626" y="0"/>
            <a:ext cx="9150626" cy="5152212"/>
            <a:chOff x="-6626" y="0"/>
            <a:chExt cx="9150626" cy="5152212"/>
          </a:xfrm>
        </p:grpSpPr>
        <p:sp>
          <p:nvSpPr>
            <p:cNvPr id="18" name="矩形 17"/>
            <p:cNvSpPr/>
            <p:nvPr/>
          </p:nvSpPr>
          <p:spPr>
            <a:xfrm>
              <a:off x="0" y="4305514"/>
              <a:ext cx="9144000" cy="846698"/>
            </a:xfrm>
            <a:custGeom>
              <a:avLst/>
              <a:gdLst>
                <a:gd name="connsiteX0" fmla="*/ 0 w 9144000"/>
                <a:gd name="connsiteY0" fmla="*/ 0 h 780262"/>
                <a:gd name="connsiteX1" fmla="*/ 9144000 w 9144000"/>
                <a:gd name="connsiteY1" fmla="*/ 0 h 780262"/>
                <a:gd name="connsiteX2" fmla="*/ 9144000 w 9144000"/>
                <a:gd name="connsiteY2" fmla="*/ 780262 h 780262"/>
                <a:gd name="connsiteX3" fmla="*/ 0 w 9144000"/>
                <a:gd name="connsiteY3" fmla="*/ 780262 h 780262"/>
                <a:gd name="connsiteX4" fmla="*/ 0 w 9144000"/>
                <a:gd name="connsiteY4" fmla="*/ 0 h 780262"/>
                <a:gd name="connsiteX0" fmla="*/ 0 w 9144000"/>
                <a:gd name="connsiteY0" fmla="*/ 114852 h 895114"/>
                <a:gd name="connsiteX1" fmla="*/ 9144000 w 9144000"/>
                <a:gd name="connsiteY1" fmla="*/ 114852 h 895114"/>
                <a:gd name="connsiteX2" fmla="*/ 9144000 w 9144000"/>
                <a:gd name="connsiteY2" fmla="*/ 895114 h 895114"/>
                <a:gd name="connsiteX3" fmla="*/ 0 w 9144000"/>
                <a:gd name="connsiteY3" fmla="*/ 895114 h 895114"/>
                <a:gd name="connsiteX4" fmla="*/ 0 w 9144000"/>
                <a:gd name="connsiteY4" fmla="*/ 114852 h 895114"/>
                <a:gd name="connsiteX0" fmla="*/ 0 w 9144000"/>
                <a:gd name="connsiteY0" fmla="*/ 66436 h 846698"/>
                <a:gd name="connsiteX1" fmla="*/ 9144000 w 9144000"/>
                <a:gd name="connsiteY1" fmla="*/ 66436 h 846698"/>
                <a:gd name="connsiteX2" fmla="*/ 9144000 w 9144000"/>
                <a:gd name="connsiteY2" fmla="*/ 846698 h 846698"/>
                <a:gd name="connsiteX3" fmla="*/ 0 w 9144000"/>
                <a:gd name="connsiteY3" fmla="*/ 846698 h 846698"/>
                <a:gd name="connsiteX4" fmla="*/ 0 w 9144000"/>
                <a:gd name="connsiteY4" fmla="*/ 66436 h 846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46698">
                  <a:moveTo>
                    <a:pt x="0" y="66436"/>
                  </a:moveTo>
                  <a:cubicBezTo>
                    <a:pt x="2988365" y="410993"/>
                    <a:pt x="6102626" y="-191982"/>
                    <a:pt x="9144000" y="66436"/>
                  </a:cubicBezTo>
                  <a:lnTo>
                    <a:pt x="9144000" y="846698"/>
                  </a:lnTo>
                  <a:lnTo>
                    <a:pt x="0" y="846698"/>
                  </a:lnTo>
                  <a:lnTo>
                    <a:pt x="0" y="6643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矩形 14"/>
            <p:cNvSpPr/>
            <p:nvPr/>
          </p:nvSpPr>
          <p:spPr>
            <a:xfrm>
              <a:off x="0" y="0"/>
              <a:ext cx="9144000" cy="801135"/>
            </a:xfrm>
            <a:custGeom>
              <a:avLst/>
              <a:gdLst>
                <a:gd name="connsiteX0" fmla="*/ 0 w 9144000"/>
                <a:gd name="connsiteY0" fmla="*/ 0 h 771549"/>
                <a:gd name="connsiteX1" fmla="*/ 9144000 w 9144000"/>
                <a:gd name="connsiteY1" fmla="*/ 0 h 771549"/>
                <a:gd name="connsiteX2" fmla="*/ 9144000 w 9144000"/>
                <a:gd name="connsiteY2" fmla="*/ 771549 h 771549"/>
                <a:gd name="connsiteX3" fmla="*/ 0 w 9144000"/>
                <a:gd name="connsiteY3" fmla="*/ 771549 h 771549"/>
                <a:gd name="connsiteX4" fmla="*/ 0 w 9144000"/>
                <a:gd name="connsiteY4" fmla="*/ 0 h 771549"/>
                <a:gd name="connsiteX0" fmla="*/ 0 w 9144000"/>
                <a:gd name="connsiteY0" fmla="*/ 0 h 771549"/>
                <a:gd name="connsiteX1" fmla="*/ 9144000 w 9144000"/>
                <a:gd name="connsiteY1" fmla="*/ 0 h 771549"/>
                <a:gd name="connsiteX2" fmla="*/ 9144000 w 9144000"/>
                <a:gd name="connsiteY2" fmla="*/ 771549 h 771549"/>
                <a:gd name="connsiteX3" fmla="*/ 0 w 9144000"/>
                <a:gd name="connsiteY3" fmla="*/ 771549 h 771549"/>
                <a:gd name="connsiteX4" fmla="*/ 0 w 9144000"/>
                <a:gd name="connsiteY4" fmla="*/ 0 h 771549"/>
                <a:gd name="connsiteX0" fmla="*/ 0 w 9144000"/>
                <a:gd name="connsiteY0" fmla="*/ 0 h 801135"/>
                <a:gd name="connsiteX1" fmla="*/ 9144000 w 9144000"/>
                <a:gd name="connsiteY1" fmla="*/ 0 h 801135"/>
                <a:gd name="connsiteX2" fmla="*/ 9144000 w 9144000"/>
                <a:gd name="connsiteY2" fmla="*/ 771549 h 801135"/>
                <a:gd name="connsiteX3" fmla="*/ 0 w 9144000"/>
                <a:gd name="connsiteY3" fmla="*/ 771549 h 801135"/>
                <a:gd name="connsiteX4" fmla="*/ 0 w 9144000"/>
                <a:gd name="connsiteY4" fmla="*/ 0 h 80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01135">
                  <a:moveTo>
                    <a:pt x="0" y="0"/>
                  </a:moveTo>
                  <a:lnTo>
                    <a:pt x="9144000" y="0"/>
                  </a:lnTo>
                  <a:lnTo>
                    <a:pt x="9144000" y="771549"/>
                  </a:lnTo>
                  <a:cubicBezTo>
                    <a:pt x="6858000" y="420366"/>
                    <a:pt x="3061252" y="923949"/>
                    <a:pt x="0" y="77154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0" y="0"/>
              <a:ext cx="9144000" cy="585853"/>
            </a:xfrm>
            <a:custGeom>
              <a:avLst/>
              <a:gdLst>
                <a:gd name="connsiteX0" fmla="*/ 0 w 9144000"/>
                <a:gd name="connsiteY0" fmla="*/ 0 h 555526"/>
                <a:gd name="connsiteX1" fmla="*/ 9144000 w 9144000"/>
                <a:gd name="connsiteY1" fmla="*/ 0 h 555526"/>
                <a:gd name="connsiteX2" fmla="*/ 9144000 w 9144000"/>
                <a:gd name="connsiteY2" fmla="*/ 555526 h 555526"/>
                <a:gd name="connsiteX3" fmla="*/ 0 w 9144000"/>
                <a:gd name="connsiteY3" fmla="*/ 555526 h 555526"/>
                <a:gd name="connsiteX4" fmla="*/ 0 w 9144000"/>
                <a:gd name="connsiteY4" fmla="*/ 0 h 555526"/>
                <a:gd name="connsiteX0" fmla="*/ 0 w 9144000"/>
                <a:gd name="connsiteY0" fmla="*/ 0 h 555526"/>
                <a:gd name="connsiteX1" fmla="*/ 9144000 w 9144000"/>
                <a:gd name="connsiteY1" fmla="*/ 0 h 555526"/>
                <a:gd name="connsiteX2" fmla="*/ 9144000 w 9144000"/>
                <a:gd name="connsiteY2" fmla="*/ 555526 h 555526"/>
                <a:gd name="connsiteX3" fmla="*/ 0 w 9144000"/>
                <a:gd name="connsiteY3" fmla="*/ 555526 h 555526"/>
                <a:gd name="connsiteX4" fmla="*/ 0 w 9144000"/>
                <a:gd name="connsiteY4" fmla="*/ 0 h 555526"/>
                <a:gd name="connsiteX0" fmla="*/ 0 w 9144000"/>
                <a:gd name="connsiteY0" fmla="*/ 0 h 585853"/>
                <a:gd name="connsiteX1" fmla="*/ 9144000 w 9144000"/>
                <a:gd name="connsiteY1" fmla="*/ 0 h 585853"/>
                <a:gd name="connsiteX2" fmla="*/ 9144000 w 9144000"/>
                <a:gd name="connsiteY2" fmla="*/ 555526 h 585853"/>
                <a:gd name="connsiteX3" fmla="*/ 0 w 9144000"/>
                <a:gd name="connsiteY3" fmla="*/ 555526 h 585853"/>
                <a:gd name="connsiteX4" fmla="*/ 0 w 9144000"/>
                <a:gd name="connsiteY4" fmla="*/ 0 h 585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585853">
                  <a:moveTo>
                    <a:pt x="0" y="0"/>
                  </a:moveTo>
                  <a:lnTo>
                    <a:pt x="9144000" y="0"/>
                  </a:lnTo>
                  <a:lnTo>
                    <a:pt x="9144000" y="555526"/>
                  </a:lnTo>
                  <a:cubicBezTo>
                    <a:pt x="6248400" y="177839"/>
                    <a:pt x="3081131" y="714552"/>
                    <a:pt x="0" y="55552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n>
                  <a:solidFill>
                    <a:schemeClr val="accent3">
                      <a:lumMod val="75000"/>
                    </a:schemeClr>
                  </a:solidFill>
                </a:ln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-6626" y="4480558"/>
              <a:ext cx="9144000" cy="663601"/>
            </a:xfrm>
            <a:custGeom>
              <a:avLst/>
              <a:gdLst>
                <a:gd name="connsiteX0" fmla="*/ 0 w 9144000"/>
                <a:gd name="connsiteY0" fmla="*/ 0 h 555526"/>
                <a:gd name="connsiteX1" fmla="*/ 9144000 w 9144000"/>
                <a:gd name="connsiteY1" fmla="*/ 0 h 555526"/>
                <a:gd name="connsiteX2" fmla="*/ 9144000 w 9144000"/>
                <a:gd name="connsiteY2" fmla="*/ 555526 h 555526"/>
                <a:gd name="connsiteX3" fmla="*/ 0 w 9144000"/>
                <a:gd name="connsiteY3" fmla="*/ 555526 h 555526"/>
                <a:gd name="connsiteX4" fmla="*/ 0 w 9144000"/>
                <a:gd name="connsiteY4" fmla="*/ 0 h 555526"/>
                <a:gd name="connsiteX0" fmla="*/ 0 w 9144000"/>
                <a:gd name="connsiteY0" fmla="*/ 161971 h 717497"/>
                <a:gd name="connsiteX1" fmla="*/ 9144000 w 9144000"/>
                <a:gd name="connsiteY1" fmla="*/ 161971 h 717497"/>
                <a:gd name="connsiteX2" fmla="*/ 9144000 w 9144000"/>
                <a:gd name="connsiteY2" fmla="*/ 717497 h 717497"/>
                <a:gd name="connsiteX3" fmla="*/ 0 w 9144000"/>
                <a:gd name="connsiteY3" fmla="*/ 717497 h 717497"/>
                <a:gd name="connsiteX4" fmla="*/ 0 w 9144000"/>
                <a:gd name="connsiteY4" fmla="*/ 161971 h 717497"/>
                <a:gd name="connsiteX0" fmla="*/ 0 w 9144000"/>
                <a:gd name="connsiteY0" fmla="*/ 108075 h 663601"/>
                <a:gd name="connsiteX1" fmla="*/ 9144000 w 9144000"/>
                <a:gd name="connsiteY1" fmla="*/ 108075 h 663601"/>
                <a:gd name="connsiteX2" fmla="*/ 9144000 w 9144000"/>
                <a:gd name="connsiteY2" fmla="*/ 663601 h 663601"/>
                <a:gd name="connsiteX3" fmla="*/ 0 w 9144000"/>
                <a:gd name="connsiteY3" fmla="*/ 663601 h 663601"/>
                <a:gd name="connsiteX4" fmla="*/ 0 w 9144000"/>
                <a:gd name="connsiteY4" fmla="*/ 108075 h 663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663601">
                  <a:moveTo>
                    <a:pt x="0" y="108075"/>
                  </a:moveTo>
                  <a:cubicBezTo>
                    <a:pt x="3127513" y="446006"/>
                    <a:pt x="6844748" y="-256360"/>
                    <a:pt x="9144000" y="108075"/>
                  </a:cubicBezTo>
                  <a:lnTo>
                    <a:pt x="9144000" y="663601"/>
                  </a:lnTo>
                  <a:lnTo>
                    <a:pt x="0" y="663601"/>
                  </a:lnTo>
                  <a:lnTo>
                    <a:pt x="0" y="108075"/>
                  </a:ln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>
                <a:ln>
                  <a:solidFill>
                    <a:schemeClr val="accent3">
                      <a:lumMod val="75000"/>
                    </a:schemeClr>
                  </a:solidFill>
                </a:ln>
              </a:endParaRPr>
            </a:p>
          </p:txBody>
        </p:sp>
      </p:grpSp>
      <p:cxnSp>
        <p:nvCxnSpPr>
          <p:cNvPr id="23" name="直接连接符 22"/>
          <p:cNvCxnSpPr>
            <a:stCxn id="21" idx="1"/>
            <a:endCxn id="21" idx="5"/>
          </p:cNvCxnSpPr>
          <p:nvPr/>
        </p:nvCxnSpPr>
        <p:spPr>
          <a:xfrm>
            <a:off x="985873" y="361244"/>
            <a:ext cx="189822" cy="10312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9" name="组合 38"/>
          <p:cNvGrpSpPr/>
          <p:nvPr/>
        </p:nvGrpSpPr>
        <p:grpSpPr>
          <a:xfrm rot="21386319">
            <a:off x="611560" y="-592198"/>
            <a:ext cx="1321920" cy="1980637"/>
            <a:chOff x="611560" y="-592198"/>
            <a:chExt cx="1321920" cy="1980637"/>
          </a:xfrm>
        </p:grpSpPr>
        <p:grpSp>
          <p:nvGrpSpPr>
            <p:cNvPr id="35" name="组合 34"/>
            <p:cNvGrpSpPr/>
            <p:nvPr/>
          </p:nvGrpSpPr>
          <p:grpSpPr>
            <a:xfrm rot="20824483">
              <a:off x="611560" y="-592198"/>
              <a:ext cx="936104" cy="1980637"/>
              <a:chOff x="611560" y="-592198"/>
              <a:chExt cx="936104" cy="1980637"/>
            </a:xfrm>
          </p:grpSpPr>
          <p:grpSp>
            <p:nvGrpSpPr>
              <p:cNvPr id="28" name="组合 27"/>
              <p:cNvGrpSpPr/>
              <p:nvPr/>
            </p:nvGrpSpPr>
            <p:grpSpPr>
              <a:xfrm>
                <a:off x="611560" y="267413"/>
                <a:ext cx="936104" cy="1121026"/>
                <a:chOff x="611560" y="267413"/>
                <a:chExt cx="936104" cy="1121026"/>
              </a:xfrm>
            </p:grpSpPr>
            <p:sp>
              <p:nvSpPr>
                <p:cNvPr id="20" name="圆角矩形 19"/>
                <p:cNvSpPr/>
                <p:nvPr/>
              </p:nvSpPr>
              <p:spPr>
                <a:xfrm>
                  <a:off x="611560" y="267413"/>
                  <a:ext cx="936104" cy="1121026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1" name="椭圆 20"/>
                <p:cNvSpPr/>
                <p:nvPr/>
              </p:nvSpPr>
              <p:spPr>
                <a:xfrm>
                  <a:off x="971600" y="292926"/>
                  <a:ext cx="216024" cy="216024"/>
                </a:xfrm>
                <a:prstGeom prst="ellipse">
                  <a:avLst/>
                </a:prstGeom>
                <a:ln>
                  <a:solidFill>
                    <a:schemeClr val="tx2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25" name="直接连接符 24"/>
                <p:cNvCxnSpPr>
                  <a:stCxn id="21" idx="1"/>
                  <a:endCxn id="21" idx="5"/>
                </p:cNvCxnSpPr>
                <p:nvPr/>
              </p:nvCxnSpPr>
              <p:spPr>
                <a:xfrm>
                  <a:off x="1003236" y="324562"/>
                  <a:ext cx="152752" cy="152752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" name="直接连接符 26"/>
                <p:cNvCxnSpPr>
                  <a:stCxn id="21" idx="7"/>
                  <a:endCxn id="21" idx="3"/>
                </p:cNvCxnSpPr>
                <p:nvPr/>
              </p:nvCxnSpPr>
              <p:spPr>
                <a:xfrm flipH="1">
                  <a:off x="1003236" y="324562"/>
                  <a:ext cx="152752" cy="152752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0" name="组合 29"/>
              <p:cNvGrpSpPr/>
              <p:nvPr/>
            </p:nvGrpSpPr>
            <p:grpSpPr>
              <a:xfrm rot="10800000">
                <a:off x="611560" y="-592198"/>
                <a:ext cx="936104" cy="1121026"/>
                <a:chOff x="611560" y="267413"/>
                <a:chExt cx="936104" cy="1121026"/>
              </a:xfrm>
              <a:noFill/>
            </p:grpSpPr>
            <p:sp>
              <p:nvSpPr>
                <p:cNvPr id="31" name="圆角矩形 30"/>
                <p:cNvSpPr/>
                <p:nvPr/>
              </p:nvSpPr>
              <p:spPr>
                <a:xfrm>
                  <a:off x="611560" y="267413"/>
                  <a:ext cx="936104" cy="1121026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2" name="椭圆 31"/>
                <p:cNvSpPr/>
                <p:nvPr/>
              </p:nvSpPr>
              <p:spPr>
                <a:xfrm>
                  <a:off x="971600" y="292926"/>
                  <a:ext cx="216024" cy="216024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33" name="直接连接符 32"/>
                <p:cNvCxnSpPr>
                  <a:stCxn id="32" idx="1"/>
                  <a:endCxn id="32" idx="5"/>
                </p:cNvCxnSpPr>
                <p:nvPr/>
              </p:nvCxnSpPr>
              <p:spPr>
                <a:xfrm>
                  <a:off x="1003236" y="324562"/>
                  <a:ext cx="152752" cy="152752"/>
                </a:xfrm>
                <a:prstGeom prst="line">
                  <a:avLst/>
                </a:prstGeom>
                <a:grpFill/>
                <a:ln>
                  <a:noFill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4" name="直接连接符 33"/>
                <p:cNvCxnSpPr>
                  <a:stCxn id="32" idx="7"/>
                  <a:endCxn id="32" idx="3"/>
                </p:cNvCxnSpPr>
                <p:nvPr/>
              </p:nvCxnSpPr>
              <p:spPr>
                <a:xfrm flipH="1">
                  <a:off x="1003236" y="324562"/>
                  <a:ext cx="152752" cy="152752"/>
                </a:xfrm>
                <a:prstGeom prst="line">
                  <a:avLst/>
                </a:prstGeom>
                <a:grpFill/>
                <a:ln>
                  <a:noFill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38" name="TextBox 37"/>
            <p:cNvSpPr txBox="1"/>
            <p:nvPr/>
          </p:nvSpPr>
          <p:spPr>
            <a:xfrm rot="20826236">
              <a:off x="709344" y="653383"/>
              <a:ext cx="122413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r>
                <a:rPr lang="zh-CN" altLang="en-US" sz="2000" b="1" cap="all" dirty="0" smtClean="0">
                  <a:ln/>
                  <a:solidFill>
                    <a:schemeClr val="accent1"/>
                  </a:solidFill>
                  <a:effectLst>
                    <a:outerShdw blurRad="19685" dist="12700" dir="5400000" algn="tl" rotWithShape="0">
                      <a:schemeClr val="accent1">
                        <a:satMod val="130000"/>
                        <a:alpha val="60000"/>
                      </a:schemeClr>
                    </a:outerShdw>
                    <a:reflection blurRad="10000" stA="55000" endPos="48000" dist="500" dir="5400000" sy="-100000" algn="bl" rotWithShape="0"/>
                  </a:effectLst>
                </a:rPr>
                <a:t>读一读</a:t>
              </a:r>
              <a:endParaRPr lang="zh-CN" altLang="en-US" sz="20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4409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-6626" y="0"/>
            <a:ext cx="9150626" cy="5152212"/>
            <a:chOff x="-6626" y="0"/>
            <a:chExt cx="9150626" cy="5152212"/>
          </a:xfrm>
        </p:grpSpPr>
        <p:sp>
          <p:nvSpPr>
            <p:cNvPr id="5" name="矩形 17"/>
            <p:cNvSpPr/>
            <p:nvPr/>
          </p:nvSpPr>
          <p:spPr>
            <a:xfrm>
              <a:off x="0" y="4305514"/>
              <a:ext cx="9144000" cy="846698"/>
            </a:xfrm>
            <a:custGeom>
              <a:avLst/>
              <a:gdLst>
                <a:gd name="connsiteX0" fmla="*/ 0 w 9144000"/>
                <a:gd name="connsiteY0" fmla="*/ 0 h 780262"/>
                <a:gd name="connsiteX1" fmla="*/ 9144000 w 9144000"/>
                <a:gd name="connsiteY1" fmla="*/ 0 h 780262"/>
                <a:gd name="connsiteX2" fmla="*/ 9144000 w 9144000"/>
                <a:gd name="connsiteY2" fmla="*/ 780262 h 780262"/>
                <a:gd name="connsiteX3" fmla="*/ 0 w 9144000"/>
                <a:gd name="connsiteY3" fmla="*/ 780262 h 780262"/>
                <a:gd name="connsiteX4" fmla="*/ 0 w 9144000"/>
                <a:gd name="connsiteY4" fmla="*/ 0 h 780262"/>
                <a:gd name="connsiteX0" fmla="*/ 0 w 9144000"/>
                <a:gd name="connsiteY0" fmla="*/ 114852 h 895114"/>
                <a:gd name="connsiteX1" fmla="*/ 9144000 w 9144000"/>
                <a:gd name="connsiteY1" fmla="*/ 114852 h 895114"/>
                <a:gd name="connsiteX2" fmla="*/ 9144000 w 9144000"/>
                <a:gd name="connsiteY2" fmla="*/ 895114 h 895114"/>
                <a:gd name="connsiteX3" fmla="*/ 0 w 9144000"/>
                <a:gd name="connsiteY3" fmla="*/ 895114 h 895114"/>
                <a:gd name="connsiteX4" fmla="*/ 0 w 9144000"/>
                <a:gd name="connsiteY4" fmla="*/ 114852 h 895114"/>
                <a:gd name="connsiteX0" fmla="*/ 0 w 9144000"/>
                <a:gd name="connsiteY0" fmla="*/ 66436 h 846698"/>
                <a:gd name="connsiteX1" fmla="*/ 9144000 w 9144000"/>
                <a:gd name="connsiteY1" fmla="*/ 66436 h 846698"/>
                <a:gd name="connsiteX2" fmla="*/ 9144000 w 9144000"/>
                <a:gd name="connsiteY2" fmla="*/ 846698 h 846698"/>
                <a:gd name="connsiteX3" fmla="*/ 0 w 9144000"/>
                <a:gd name="connsiteY3" fmla="*/ 846698 h 846698"/>
                <a:gd name="connsiteX4" fmla="*/ 0 w 9144000"/>
                <a:gd name="connsiteY4" fmla="*/ 66436 h 846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46698">
                  <a:moveTo>
                    <a:pt x="0" y="66436"/>
                  </a:moveTo>
                  <a:cubicBezTo>
                    <a:pt x="2988365" y="410993"/>
                    <a:pt x="6102626" y="-191982"/>
                    <a:pt x="9144000" y="66436"/>
                  </a:cubicBezTo>
                  <a:lnTo>
                    <a:pt x="9144000" y="846698"/>
                  </a:lnTo>
                  <a:lnTo>
                    <a:pt x="0" y="846698"/>
                  </a:lnTo>
                  <a:lnTo>
                    <a:pt x="0" y="6643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14"/>
            <p:cNvSpPr/>
            <p:nvPr/>
          </p:nvSpPr>
          <p:spPr>
            <a:xfrm>
              <a:off x="0" y="0"/>
              <a:ext cx="9144000" cy="801135"/>
            </a:xfrm>
            <a:custGeom>
              <a:avLst/>
              <a:gdLst>
                <a:gd name="connsiteX0" fmla="*/ 0 w 9144000"/>
                <a:gd name="connsiteY0" fmla="*/ 0 h 771549"/>
                <a:gd name="connsiteX1" fmla="*/ 9144000 w 9144000"/>
                <a:gd name="connsiteY1" fmla="*/ 0 h 771549"/>
                <a:gd name="connsiteX2" fmla="*/ 9144000 w 9144000"/>
                <a:gd name="connsiteY2" fmla="*/ 771549 h 771549"/>
                <a:gd name="connsiteX3" fmla="*/ 0 w 9144000"/>
                <a:gd name="connsiteY3" fmla="*/ 771549 h 771549"/>
                <a:gd name="connsiteX4" fmla="*/ 0 w 9144000"/>
                <a:gd name="connsiteY4" fmla="*/ 0 h 771549"/>
                <a:gd name="connsiteX0" fmla="*/ 0 w 9144000"/>
                <a:gd name="connsiteY0" fmla="*/ 0 h 771549"/>
                <a:gd name="connsiteX1" fmla="*/ 9144000 w 9144000"/>
                <a:gd name="connsiteY1" fmla="*/ 0 h 771549"/>
                <a:gd name="connsiteX2" fmla="*/ 9144000 w 9144000"/>
                <a:gd name="connsiteY2" fmla="*/ 771549 h 771549"/>
                <a:gd name="connsiteX3" fmla="*/ 0 w 9144000"/>
                <a:gd name="connsiteY3" fmla="*/ 771549 h 771549"/>
                <a:gd name="connsiteX4" fmla="*/ 0 w 9144000"/>
                <a:gd name="connsiteY4" fmla="*/ 0 h 771549"/>
                <a:gd name="connsiteX0" fmla="*/ 0 w 9144000"/>
                <a:gd name="connsiteY0" fmla="*/ 0 h 801135"/>
                <a:gd name="connsiteX1" fmla="*/ 9144000 w 9144000"/>
                <a:gd name="connsiteY1" fmla="*/ 0 h 801135"/>
                <a:gd name="connsiteX2" fmla="*/ 9144000 w 9144000"/>
                <a:gd name="connsiteY2" fmla="*/ 771549 h 801135"/>
                <a:gd name="connsiteX3" fmla="*/ 0 w 9144000"/>
                <a:gd name="connsiteY3" fmla="*/ 771549 h 801135"/>
                <a:gd name="connsiteX4" fmla="*/ 0 w 9144000"/>
                <a:gd name="connsiteY4" fmla="*/ 0 h 80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01135">
                  <a:moveTo>
                    <a:pt x="0" y="0"/>
                  </a:moveTo>
                  <a:lnTo>
                    <a:pt x="9144000" y="0"/>
                  </a:lnTo>
                  <a:lnTo>
                    <a:pt x="9144000" y="771549"/>
                  </a:lnTo>
                  <a:cubicBezTo>
                    <a:pt x="6858000" y="420366"/>
                    <a:pt x="3061252" y="923949"/>
                    <a:pt x="0" y="77154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7" name="矩形 13"/>
            <p:cNvSpPr/>
            <p:nvPr/>
          </p:nvSpPr>
          <p:spPr>
            <a:xfrm>
              <a:off x="0" y="0"/>
              <a:ext cx="9144000" cy="585853"/>
            </a:xfrm>
            <a:custGeom>
              <a:avLst/>
              <a:gdLst>
                <a:gd name="connsiteX0" fmla="*/ 0 w 9144000"/>
                <a:gd name="connsiteY0" fmla="*/ 0 h 555526"/>
                <a:gd name="connsiteX1" fmla="*/ 9144000 w 9144000"/>
                <a:gd name="connsiteY1" fmla="*/ 0 h 555526"/>
                <a:gd name="connsiteX2" fmla="*/ 9144000 w 9144000"/>
                <a:gd name="connsiteY2" fmla="*/ 555526 h 555526"/>
                <a:gd name="connsiteX3" fmla="*/ 0 w 9144000"/>
                <a:gd name="connsiteY3" fmla="*/ 555526 h 555526"/>
                <a:gd name="connsiteX4" fmla="*/ 0 w 9144000"/>
                <a:gd name="connsiteY4" fmla="*/ 0 h 555526"/>
                <a:gd name="connsiteX0" fmla="*/ 0 w 9144000"/>
                <a:gd name="connsiteY0" fmla="*/ 0 h 555526"/>
                <a:gd name="connsiteX1" fmla="*/ 9144000 w 9144000"/>
                <a:gd name="connsiteY1" fmla="*/ 0 h 555526"/>
                <a:gd name="connsiteX2" fmla="*/ 9144000 w 9144000"/>
                <a:gd name="connsiteY2" fmla="*/ 555526 h 555526"/>
                <a:gd name="connsiteX3" fmla="*/ 0 w 9144000"/>
                <a:gd name="connsiteY3" fmla="*/ 555526 h 555526"/>
                <a:gd name="connsiteX4" fmla="*/ 0 w 9144000"/>
                <a:gd name="connsiteY4" fmla="*/ 0 h 555526"/>
                <a:gd name="connsiteX0" fmla="*/ 0 w 9144000"/>
                <a:gd name="connsiteY0" fmla="*/ 0 h 585853"/>
                <a:gd name="connsiteX1" fmla="*/ 9144000 w 9144000"/>
                <a:gd name="connsiteY1" fmla="*/ 0 h 585853"/>
                <a:gd name="connsiteX2" fmla="*/ 9144000 w 9144000"/>
                <a:gd name="connsiteY2" fmla="*/ 555526 h 585853"/>
                <a:gd name="connsiteX3" fmla="*/ 0 w 9144000"/>
                <a:gd name="connsiteY3" fmla="*/ 555526 h 585853"/>
                <a:gd name="connsiteX4" fmla="*/ 0 w 9144000"/>
                <a:gd name="connsiteY4" fmla="*/ 0 h 585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585853">
                  <a:moveTo>
                    <a:pt x="0" y="0"/>
                  </a:moveTo>
                  <a:lnTo>
                    <a:pt x="9144000" y="0"/>
                  </a:lnTo>
                  <a:lnTo>
                    <a:pt x="9144000" y="555526"/>
                  </a:lnTo>
                  <a:cubicBezTo>
                    <a:pt x="6248400" y="177839"/>
                    <a:pt x="3081131" y="714552"/>
                    <a:pt x="0" y="55552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n>
                  <a:solidFill>
                    <a:schemeClr val="accent3">
                      <a:lumMod val="75000"/>
                    </a:schemeClr>
                  </a:solidFill>
                </a:ln>
              </a:endParaRPr>
            </a:p>
          </p:txBody>
        </p:sp>
        <p:sp>
          <p:nvSpPr>
            <p:cNvPr id="8" name="矩形 16"/>
            <p:cNvSpPr/>
            <p:nvPr/>
          </p:nvSpPr>
          <p:spPr>
            <a:xfrm>
              <a:off x="-6626" y="4480558"/>
              <a:ext cx="9144000" cy="663601"/>
            </a:xfrm>
            <a:custGeom>
              <a:avLst/>
              <a:gdLst>
                <a:gd name="connsiteX0" fmla="*/ 0 w 9144000"/>
                <a:gd name="connsiteY0" fmla="*/ 0 h 555526"/>
                <a:gd name="connsiteX1" fmla="*/ 9144000 w 9144000"/>
                <a:gd name="connsiteY1" fmla="*/ 0 h 555526"/>
                <a:gd name="connsiteX2" fmla="*/ 9144000 w 9144000"/>
                <a:gd name="connsiteY2" fmla="*/ 555526 h 555526"/>
                <a:gd name="connsiteX3" fmla="*/ 0 w 9144000"/>
                <a:gd name="connsiteY3" fmla="*/ 555526 h 555526"/>
                <a:gd name="connsiteX4" fmla="*/ 0 w 9144000"/>
                <a:gd name="connsiteY4" fmla="*/ 0 h 555526"/>
                <a:gd name="connsiteX0" fmla="*/ 0 w 9144000"/>
                <a:gd name="connsiteY0" fmla="*/ 161971 h 717497"/>
                <a:gd name="connsiteX1" fmla="*/ 9144000 w 9144000"/>
                <a:gd name="connsiteY1" fmla="*/ 161971 h 717497"/>
                <a:gd name="connsiteX2" fmla="*/ 9144000 w 9144000"/>
                <a:gd name="connsiteY2" fmla="*/ 717497 h 717497"/>
                <a:gd name="connsiteX3" fmla="*/ 0 w 9144000"/>
                <a:gd name="connsiteY3" fmla="*/ 717497 h 717497"/>
                <a:gd name="connsiteX4" fmla="*/ 0 w 9144000"/>
                <a:gd name="connsiteY4" fmla="*/ 161971 h 717497"/>
                <a:gd name="connsiteX0" fmla="*/ 0 w 9144000"/>
                <a:gd name="connsiteY0" fmla="*/ 108075 h 663601"/>
                <a:gd name="connsiteX1" fmla="*/ 9144000 w 9144000"/>
                <a:gd name="connsiteY1" fmla="*/ 108075 h 663601"/>
                <a:gd name="connsiteX2" fmla="*/ 9144000 w 9144000"/>
                <a:gd name="connsiteY2" fmla="*/ 663601 h 663601"/>
                <a:gd name="connsiteX3" fmla="*/ 0 w 9144000"/>
                <a:gd name="connsiteY3" fmla="*/ 663601 h 663601"/>
                <a:gd name="connsiteX4" fmla="*/ 0 w 9144000"/>
                <a:gd name="connsiteY4" fmla="*/ 108075 h 663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663601">
                  <a:moveTo>
                    <a:pt x="0" y="108075"/>
                  </a:moveTo>
                  <a:cubicBezTo>
                    <a:pt x="3127513" y="446006"/>
                    <a:pt x="6844748" y="-256360"/>
                    <a:pt x="9144000" y="108075"/>
                  </a:cubicBezTo>
                  <a:lnTo>
                    <a:pt x="9144000" y="663601"/>
                  </a:lnTo>
                  <a:lnTo>
                    <a:pt x="0" y="663601"/>
                  </a:lnTo>
                  <a:lnTo>
                    <a:pt x="0" y="108075"/>
                  </a:ln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>
                <a:ln>
                  <a:solidFill>
                    <a:schemeClr val="accent3">
                      <a:lumMod val="75000"/>
                    </a:schemeClr>
                  </a:solidFill>
                </a:ln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1176128" y="981826"/>
            <a:ext cx="727280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latin typeface="+mn-ea"/>
              </a:rPr>
              <a:t>第</a:t>
            </a:r>
            <a:r>
              <a:rPr lang="en-US" altLang="zh-CN" b="1" dirty="0" smtClean="0">
                <a:latin typeface="+mn-ea"/>
              </a:rPr>
              <a:t>1</a:t>
            </a:r>
            <a:r>
              <a:rPr lang="zh-CN" altLang="en-US" b="1" dirty="0" smtClean="0">
                <a:latin typeface="+mn-ea"/>
              </a:rPr>
              <a:t>节  非洲真的是一个（          ）的世界！</a:t>
            </a:r>
          </a:p>
          <a:p>
            <a:r>
              <a:rPr lang="zh-CN" altLang="en-US" b="1" dirty="0" smtClean="0">
                <a:latin typeface="+mn-ea"/>
              </a:rPr>
              <a:t>第</a:t>
            </a:r>
            <a:r>
              <a:rPr lang="en-US" altLang="zh-CN" b="1" dirty="0" smtClean="0">
                <a:latin typeface="+mn-ea"/>
              </a:rPr>
              <a:t>2</a:t>
            </a:r>
            <a:r>
              <a:rPr lang="zh-CN" altLang="en-US" b="1" dirty="0" smtClean="0">
                <a:latin typeface="+mn-ea"/>
              </a:rPr>
              <a:t>节  蓝天、骄阳、绿树、红土、鲜花、以及皮肤油黑发亮的非洲   </a:t>
            </a:r>
          </a:p>
          <a:p>
            <a:r>
              <a:rPr lang="zh-CN" altLang="en-US" b="1" dirty="0" smtClean="0">
                <a:latin typeface="+mn-ea"/>
              </a:rPr>
              <a:t>           人， 构成了（    ）的非洲！</a:t>
            </a:r>
          </a:p>
          <a:p>
            <a:endParaRPr lang="zh-CN" altLang="en-US" b="1" dirty="0" smtClean="0">
              <a:latin typeface="+mn-ea"/>
            </a:endParaRPr>
          </a:p>
          <a:p>
            <a:r>
              <a:rPr lang="zh-CN" altLang="en-US" b="1" dirty="0" smtClean="0">
                <a:latin typeface="+mn-ea"/>
              </a:rPr>
              <a:t>第</a:t>
            </a:r>
            <a:r>
              <a:rPr lang="en-US" altLang="zh-CN" b="1" dirty="0" smtClean="0">
                <a:latin typeface="+mn-ea"/>
              </a:rPr>
              <a:t>3</a:t>
            </a:r>
            <a:r>
              <a:rPr lang="zh-CN" altLang="en-US" b="1" dirty="0" smtClean="0">
                <a:latin typeface="+mn-ea"/>
              </a:rPr>
              <a:t>节 非洲的（          ）是彩色的。</a:t>
            </a:r>
          </a:p>
          <a:p>
            <a:r>
              <a:rPr lang="zh-CN" altLang="en-US" b="1" dirty="0" smtClean="0">
                <a:latin typeface="+mn-ea"/>
              </a:rPr>
              <a:t>第</a:t>
            </a:r>
            <a:r>
              <a:rPr lang="en-US" altLang="zh-CN" b="1" dirty="0" smtClean="0">
                <a:latin typeface="+mn-ea"/>
              </a:rPr>
              <a:t>4</a:t>
            </a:r>
            <a:r>
              <a:rPr lang="zh-CN" altLang="en-US" b="1" dirty="0" smtClean="0">
                <a:latin typeface="+mn-ea"/>
              </a:rPr>
              <a:t>节 非洲的（          ）是彩色的。</a:t>
            </a:r>
          </a:p>
          <a:p>
            <a:r>
              <a:rPr lang="zh-CN" altLang="en-US" b="1" dirty="0" smtClean="0">
                <a:latin typeface="+mn-ea"/>
              </a:rPr>
              <a:t>第</a:t>
            </a:r>
            <a:r>
              <a:rPr lang="en-US" altLang="zh-CN" b="1" dirty="0" smtClean="0">
                <a:latin typeface="+mn-ea"/>
              </a:rPr>
              <a:t>5</a:t>
            </a:r>
            <a:r>
              <a:rPr lang="zh-CN" altLang="en-US" b="1" dirty="0" smtClean="0">
                <a:latin typeface="+mn-ea"/>
              </a:rPr>
              <a:t>节 非洲的（          ）是彩色的。</a:t>
            </a:r>
          </a:p>
          <a:p>
            <a:r>
              <a:rPr lang="zh-CN" altLang="en-US" b="1" dirty="0" smtClean="0">
                <a:latin typeface="+mn-ea"/>
              </a:rPr>
              <a:t>第</a:t>
            </a:r>
            <a:r>
              <a:rPr lang="en-US" altLang="zh-CN" b="1" dirty="0" smtClean="0">
                <a:latin typeface="+mn-ea"/>
              </a:rPr>
              <a:t>6</a:t>
            </a:r>
            <a:r>
              <a:rPr lang="zh-CN" altLang="en-US" b="1" dirty="0" smtClean="0">
                <a:latin typeface="+mn-ea"/>
              </a:rPr>
              <a:t>节 非洲的（          ）是彩色的。</a:t>
            </a:r>
          </a:p>
          <a:p>
            <a:r>
              <a:rPr lang="zh-CN" altLang="en-US" b="1" dirty="0" smtClean="0">
                <a:latin typeface="+mn-ea"/>
              </a:rPr>
              <a:t>第</a:t>
            </a:r>
            <a:r>
              <a:rPr lang="en-US" altLang="zh-CN" b="1" dirty="0" smtClean="0">
                <a:latin typeface="+mn-ea"/>
              </a:rPr>
              <a:t>7</a:t>
            </a:r>
            <a:r>
              <a:rPr lang="zh-CN" altLang="en-US" b="1" dirty="0" smtClean="0">
                <a:latin typeface="+mn-ea"/>
              </a:rPr>
              <a:t>节 非洲的（          ）是彩色的。</a:t>
            </a:r>
          </a:p>
          <a:p>
            <a:endParaRPr lang="zh-CN" altLang="en-US" b="1" dirty="0" smtClean="0">
              <a:latin typeface="+mn-ea"/>
            </a:endParaRPr>
          </a:p>
          <a:p>
            <a:r>
              <a:rPr lang="zh-CN" altLang="en-US" b="1" dirty="0" smtClean="0">
                <a:latin typeface="+mn-ea"/>
              </a:rPr>
              <a:t>第</a:t>
            </a:r>
            <a:r>
              <a:rPr lang="en-US" altLang="zh-CN" b="1" dirty="0" smtClean="0">
                <a:latin typeface="+mn-ea"/>
              </a:rPr>
              <a:t>8</a:t>
            </a:r>
            <a:r>
              <a:rPr lang="zh-CN" altLang="en-US" b="1" dirty="0" smtClean="0">
                <a:latin typeface="+mn-ea"/>
              </a:rPr>
              <a:t>节  啊，非洲，好一个（            ）的世界！</a:t>
            </a:r>
            <a:endParaRPr lang="zh-CN" altLang="en-US" b="1" dirty="0"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471191" y="994486"/>
            <a:ext cx="7424381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                                               色彩斑斓</a:t>
            </a:r>
            <a:endParaRPr lang="en-US" altLang="zh-CN" b="1" dirty="0" smtClean="0"/>
          </a:p>
          <a:p>
            <a:r>
              <a:rPr lang="en-US" altLang="zh-CN" b="1" dirty="0" smtClean="0"/>
              <a:t>  </a:t>
            </a:r>
          </a:p>
          <a:p>
            <a:r>
              <a:rPr lang="en-US" altLang="zh-CN" b="1" dirty="0" smtClean="0"/>
              <a:t>                                               </a:t>
            </a:r>
            <a:r>
              <a:rPr lang="zh-CN" altLang="en-US" b="1" dirty="0" smtClean="0"/>
              <a:t>七彩</a:t>
            </a:r>
            <a:endParaRPr lang="en-US" altLang="zh-CN" b="1" dirty="0" smtClean="0"/>
          </a:p>
          <a:p>
            <a:endParaRPr lang="zh-CN" altLang="en-US" b="1" dirty="0" smtClean="0"/>
          </a:p>
          <a:p>
            <a:r>
              <a:rPr lang="en-US" altLang="zh-CN" b="1" dirty="0" smtClean="0"/>
              <a:t>                            </a:t>
            </a:r>
            <a:r>
              <a:rPr lang="zh-CN" altLang="en-US" b="1" dirty="0" smtClean="0"/>
              <a:t>骄阳蓝天</a:t>
            </a:r>
            <a:endParaRPr lang="en-US" altLang="zh-CN" b="1" dirty="0" smtClean="0"/>
          </a:p>
          <a:p>
            <a:r>
              <a:rPr lang="en-US" altLang="zh-CN" b="1" dirty="0" smtClean="0"/>
              <a:t>                            </a:t>
            </a:r>
            <a:r>
              <a:rPr lang="zh-CN" altLang="en-US" b="1" dirty="0" smtClean="0"/>
              <a:t>植物世界</a:t>
            </a:r>
            <a:endParaRPr lang="en-US" altLang="zh-CN" b="1" dirty="0" smtClean="0"/>
          </a:p>
          <a:p>
            <a:r>
              <a:rPr lang="en-US" altLang="zh-CN" b="1" dirty="0" smtClean="0"/>
              <a:t>                            </a:t>
            </a:r>
            <a:r>
              <a:rPr lang="zh-CN" altLang="en-US" b="1" dirty="0" smtClean="0"/>
              <a:t>动物世界</a:t>
            </a:r>
          </a:p>
          <a:p>
            <a:r>
              <a:rPr lang="en-US" altLang="zh-CN" b="1" dirty="0" smtClean="0"/>
              <a:t>                            </a:t>
            </a:r>
            <a:r>
              <a:rPr lang="zh-CN" altLang="en-US" b="1" dirty="0" smtClean="0"/>
              <a:t>日常生活</a:t>
            </a:r>
          </a:p>
          <a:p>
            <a:r>
              <a:rPr lang="en-US" altLang="zh-CN" b="1" dirty="0" smtClean="0"/>
              <a:t>                                 </a:t>
            </a:r>
            <a:r>
              <a:rPr lang="zh-CN" altLang="en-US" b="1" dirty="0" smtClean="0"/>
              <a:t>艺术</a:t>
            </a:r>
            <a:endParaRPr lang="en-US" altLang="zh-CN" b="1" dirty="0" smtClean="0"/>
          </a:p>
          <a:p>
            <a:endParaRPr lang="zh-CN" altLang="en-US" b="1" dirty="0" smtClean="0"/>
          </a:p>
          <a:p>
            <a:r>
              <a:rPr lang="zh-CN" altLang="en-US" b="1" dirty="0" smtClean="0"/>
              <a:t>                                                       多姿多彩</a:t>
            </a:r>
            <a:endParaRPr lang="zh-CN" altLang="en-US" b="1" dirty="0"/>
          </a:p>
        </p:txBody>
      </p:sp>
      <p:grpSp>
        <p:nvGrpSpPr>
          <p:cNvPr id="11" name="组合 10"/>
          <p:cNvGrpSpPr/>
          <p:nvPr/>
        </p:nvGrpSpPr>
        <p:grpSpPr>
          <a:xfrm rot="21197015">
            <a:off x="63485" y="-551948"/>
            <a:ext cx="1321920" cy="1980637"/>
            <a:chOff x="611560" y="-592198"/>
            <a:chExt cx="1321920" cy="1980637"/>
          </a:xfrm>
        </p:grpSpPr>
        <p:grpSp>
          <p:nvGrpSpPr>
            <p:cNvPr id="12" name="组合 11"/>
            <p:cNvGrpSpPr/>
            <p:nvPr/>
          </p:nvGrpSpPr>
          <p:grpSpPr>
            <a:xfrm rot="20824483">
              <a:off x="611560" y="-592198"/>
              <a:ext cx="936104" cy="1980637"/>
              <a:chOff x="611560" y="-592198"/>
              <a:chExt cx="936104" cy="1980637"/>
            </a:xfrm>
          </p:grpSpPr>
          <p:grpSp>
            <p:nvGrpSpPr>
              <p:cNvPr id="14" name="组合 13"/>
              <p:cNvGrpSpPr/>
              <p:nvPr/>
            </p:nvGrpSpPr>
            <p:grpSpPr>
              <a:xfrm>
                <a:off x="611560" y="267413"/>
                <a:ext cx="936104" cy="1121026"/>
                <a:chOff x="611560" y="267413"/>
                <a:chExt cx="936104" cy="1121026"/>
              </a:xfrm>
            </p:grpSpPr>
            <p:sp>
              <p:nvSpPr>
                <p:cNvPr id="20" name="圆角矩形 19"/>
                <p:cNvSpPr/>
                <p:nvPr/>
              </p:nvSpPr>
              <p:spPr>
                <a:xfrm>
                  <a:off x="611560" y="267413"/>
                  <a:ext cx="936104" cy="1121026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1" name="椭圆 20"/>
                <p:cNvSpPr/>
                <p:nvPr/>
              </p:nvSpPr>
              <p:spPr>
                <a:xfrm>
                  <a:off x="971600" y="292926"/>
                  <a:ext cx="216024" cy="216024"/>
                </a:xfrm>
                <a:prstGeom prst="ellipse">
                  <a:avLst/>
                </a:prstGeom>
                <a:ln>
                  <a:solidFill>
                    <a:schemeClr val="tx2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22" name="直接连接符 21"/>
                <p:cNvCxnSpPr>
                  <a:stCxn id="21" idx="1"/>
                  <a:endCxn id="21" idx="5"/>
                </p:cNvCxnSpPr>
                <p:nvPr/>
              </p:nvCxnSpPr>
              <p:spPr>
                <a:xfrm>
                  <a:off x="1003236" y="324562"/>
                  <a:ext cx="152752" cy="152752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" name="直接连接符 22"/>
                <p:cNvCxnSpPr>
                  <a:stCxn id="21" idx="7"/>
                  <a:endCxn id="21" idx="3"/>
                </p:cNvCxnSpPr>
                <p:nvPr/>
              </p:nvCxnSpPr>
              <p:spPr>
                <a:xfrm flipH="1">
                  <a:off x="1003236" y="324562"/>
                  <a:ext cx="152752" cy="152752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5" name="组合 14"/>
              <p:cNvGrpSpPr/>
              <p:nvPr/>
            </p:nvGrpSpPr>
            <p:grpSpPr>
              <a:xfrm rot="10800000">
                <a:off x="611560" y="-592198"/>
                <a:ext cx="936104" cy="1121026"/>
                <a:chOff x="611560" y="267413"/>
                <a:chExt cx="936104" cy="1121026"/>
              </a:xfrm>
              <a:noFill/>
            </p:grpSpPr>
            <p:sp>
              <p:nvSpPr>
                <p:cNvPr id="16" name="圆角矩形 15"/>
                <p:cNvSpPr/>
                <p:nvPr/>
              </p:nvSpPr>
              <p:spPr>
                <a:xfrm>
                  <a:off x="611560" y="267413"/>
                  <a:ext cx="936104" cy="1121026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7" name="椭圆 16"/>
                <p:cNvSpPr/>
                <p:nvPr/>
              </p:nvSpPr>
              <p:spPr>
                <a:xfrm>
                  <a:off x="971600" y="292926"/>
                  <a:ext cx="216024" cy="216024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18" name="直接连接符 17"/>
                <p:cNvCxnSpPr>
                  <a:stCxn id="17" idx="1"/>
                  <a:endCxn id="17" idx="5"/>
                </p:cNvCxnSpPr>
                <p:nvPr/>
              </p:nvCxnSpPr>
              <p:spPr>
                <a:xfrm>
                  <a:off x="1003236" y="324562"/>
                  <a:ext cx="152752" cy="152752"/>
                </a:xfrm>
                <a:prstGeom prst="line">
                  <a:avLst/>
                </a:prstGeom>
                <a:grpFill/>
                <a:ln>
                  <a:noFill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" name="直接连接符 18"/>
                <p:cNvCxnSpPr>
                  <a:stCxn id="17" idx="7"/>
                  <a:endCxn id="17" idx="3"/>
                </p:cNvCxnSpPr>
                <p:nvPr/>
              </p:nvCxnSpPr>
              <p:spPr>
                <a:xfrm flipH="1">
                  <a:off x="1003236" y="324562"/>
                  <a:ext cx="152752" cy="152752"/>
                </a:xfrm>
                <a:prstGeom prst="line">
                  <a:avLst/>
                </a:prstGeom>
                <a:grpFill/>
                <a:ln>
                  <a:noFill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13" name="TextBox 12"/>
            <p:cNvSpPr txBox="1"/>
            <p:nvPr/>
          </p:nvSpPr>
          <p:spPr>
            <a:xfrm rot="20826236">
              <a:off x="709344" y="653383"/>
              <a:ext cx="122413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r>
                <a:rPr lang="zh-CN" altLang="en-US" sz="2000" b="1" cap="all" dirty="0" smtClean="0">
                  <a:ln/>
                  <a:solidFill>
                    <a:schemeClr val="accent1"/>
                  </a:solidFill>
                  <a:effectLst>
                    <a:outerShdw blurRad="19685" dist="12700" dir="5400000" algn="tl" rotWithShape="0">
                      <a:schemeClr val="accent1">
                        <a:satMod val="130000"/>
                        <a:alpha val="60000"/>
                      </a:schemeClr>
                    </a:outerShdw>
                    <a:reflection blurRad="10000" stA="55000" endPos="48000" dist="500" dir="5400000" sy="-100000" algn="bl" rotWithShape="0"/>
                  </a:effectLst>
                </a:rPr>
                <a:t>填一填</a:t>
              </a:r>
              <a:endParaRPr lang="zh-CN" altLang="en-US" sz="20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06306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-6626" y="0"/>
            <a:ext cx="9150626" cy="5152212"/>
            <a:chOff x="-6626" y="0"/>
            <a:chExt cx="9150626" cy="5152212"/>
          </a:xfrm>
        </p:grpSpPr>
        <p:sp>
          <p:nvSpPr>
            <p:cNvPr id="10" name="矩形 17"/>
            <p:cNvSpPr/>
            <p:nvPr/>
          </p:nvSpPr>
          <p:spPr>
            <a:xfrm>
              <a:off x="0" y="4305514"/>
              <a:ext cx="9144000" cy="846698"/>
            </a:xfrm>
            <a:custGeom>
              <a:avLst/>
              <a:gdLst>
                <a:gd name="connsiteX0" fmla="*/ 0 w 9144000"/>
                <a:gd name="connsiteY0" fmla="*/ 0 h 780262"/>
                <a:gd name="connsiteX1" fmla="*/ 9144000 w 9144000"/>
                <a:gd name="connsiteY1" fmla="*/ 0 h 780262"/>
                <a:gd name="connsiteX2" fmla="*/ 9144000 w 9144000"/>
                <a:gd name="connsiteY2" fmla="*/ 780262 h 780262"/>
                <a:gd name="connsiteX3" fmla="*/ 0 w 9144000"/>
                <a:gd name="connsiteY3" fmla="*/ 780262 h 780262"/>
                <a:gd name="connsiteX4" fmla="*/ 0 w 9144000"/>
                <a:gd name="connsiteY4" fmla="*/ 0 h 780262"/>
                <a:gd name="connsiteX0" fmla="*/ 0 w 9144000"/>
                <a:gd name="connsiteY0" fmla="*/ 114852 h 895114"/>
                <a:gd name="connsiteX1" fmla="*/ 9144000 w 9144000"/>
                <a:gd name="connsiteY1" fmla="*/ 114852 h 895114"/>
                <a:gd name="connsiteX2" fmla="*/ 9144000 w 9144000"/>
                <a:gd name="connsiteY2" fmla="*/ 895114 h 895114"/>
                <a:gd name="connsiteX3" fmla="*/ 0 w 9144000"/>
                <a:gd name="connsiteY3" fmla="*/ 895114 h 895114"/>
                <a:gd name="connsiteX4" fmla="*/ 0 w 9144000"/>
                <a:gd name="connsiteY4" fmla="*/ 114852 h 895114"/>
                <a:gd name="connsiteX0" fmla="*/ 0 w 9144000"/>
                <a:gd name="connsiteY0" fmla="*/ 66436 h 846698"/>
                <a:gd name="connsiteX1" fmla="*/ 9144000 w 9144000"/>
                <a:gd name="connsiteY1" fmla="*/ 66436 h 846698"/>
                <a:gd name="connsiteX2" fmla="*/ 9144000 w 9144000"/>
                <a:gd name="connsiteY2" fmla="*/ 846698 h 846698"/>
                <a:gd name="connsiteX3" fmla="*/ 0 w 9144000"/>
                <a:gd name="connsiteY3" fmla="*/ 846698 h 846698"/>
                <a:gd name="connsiteX4" fmla="*/ 0 w 9144000"/>
                <a:gd name="connsiteY4" fmla="*/ 66436 h 846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46698">
                  <a:moveTo>
                    <a:pt x="0" y="66436"/>
                  </a:moveTo>
                  <a:cubicBezTo>
                    <a:pt x="2988365" y="410993"/>
                    <a:pt x="6102626" y="-191982"/>
                    <a:pt x="9144000" y="66436"/>
                  </a:cubicBezTo>
                  <a:lnTo>
                    <a:pt x="9144000" y="846698"/>
                  </a:lnTo>
                  <a:lnTo>
                    <a:pt x="0" y="846698"/>
                  </a:lnTo>
                  <a:lnTo>
                    <a:pt x="0" y="6643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矩形 14"/>
            <p:cNvSpPr/>
            <p:nvPr/>
          </p:nvSpPr>
          <p:spPr>
            <a:xfrm>
              <a:off x="0" y="0"/>
              <a:ext cx="9144000" cy="801135"/>
            </a:xfrm>
            <a:custGeom>
              <a:avLst/>
              <a:gdLst>
                <a:gd name="connsiteX0" fmla="*/ 0 w 9144000"/>
                <a:gd name="connsiteY0" fmla="*/ 0 h 771549"/>
                <a:gd name="connsiteX1" fmla="*/ 9144000 w 9144000"/>
                <a:gd name="connsiteY1" fmla="*/ 0 h 771549"/>
                <a:gd name="connsiteX2" fmla="*/ 9144000 w 9144000"/>
                <a:gd name="connsiteY2" fmla="*/ 771549 h 771549"/>
                <a:gd name="connsiteX3" fmla="*/ 0 w 9144000"/>
                <a:gd name="connsiteY3" fmla="*/ 771549 h 771549"/>
                <a:gd name="connsiteX4" fmla="*/ 0 w 9144000"/>
                <a:gd name="connsiteY4" fmla="*/ 0 h 771549"/>
                <a:gd name="connsiteX0" fmla="*/ 0 w 9144000"/>
                <a:gd name="connsiteY0" fmla="*/ 0 h 771549"/>
                <a:gd name="connsiteX1" fmla="*/ 9144000 w 9144000"/>
                <a:gd name="connsiteY1" fmla="*/ 0 h 771549"/>
                <a:gd name="connsiteX2" fmla="*/ 9144000 w 9144000"/>
                <a:gd name="connsiteY2" fmla="*/ 771549 h 771549"/>
                <a:gd name="connsiteX3" fmla="*/ 0 w 9144000"/>
                <a:gd name="connsiteY3" fmla="*/ 771549 h 771549"/>
                <a:gd name="connsiteX4" fmla="*/ 0 w 9144000"/>
                <a:gd name="connsiteY4" fmla="*/ 0 h 771549"/>
                <a:gd name="connsiteX0" fmla="*/ 0 w 9144000"/>
                <a:gd name="connsiteY0" fmla="*/ 0 h 801135"/>
                <a:gd name="connsiteX1" fmla="*/ 9144000 w 9144000"/>
                <a:gd name="connsiteY1" fmla="*/ 0 h 801135"/>
                <a:gd name="connsiteX2" fmla="*/ 9144000 w 9144000"/>
                <a:gd name="connsiteY2" fmla="*/ 771549 h 801135"/>
                <a:gd name="connsiteX3" fmla="*/ 0 w 9144000"/>
                <a:gd name="connsiteY3" fmla="*/ 771549 h 801135"/>
                <a:gd name="connsiteX4" fmla="*/ 0 w 9144000"/>
                <a:gd name="connsiteY4" fmla="*/ 0 h 80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01135">
                  <a:moveTo>
                    <a:pt x="0" y="0"/>
                  </a:moveTo>
                  <a:lnTo>
                    <a:pt x="9144000" y="0"/>
                  </a:lnTo>
                  <a:lnTo>
                    <a:pt x="9144000" y="771549"/>
                  </a:lnTo>
                  <a:cubicBezTo>
                    <a:pt x="6858000" y="420366"/>
                    <a:pt x="3061252" y="923949"/>
                    <a:pt x="0" y="77154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12" name="矩形 13"/>
            <p:cNvSpPr/>
            <p:nvPr/>
          </p:nvSpPr>
          <p:spPr>
            <a:xfrm>
              <a:off x="0" y="0"/>
              <a:ext cx="9144000" cy="585853"/>
            </a:xfrm>
            <a:custGeom>
              <a:avLst/>
              <a:gdLst>
                <a:gd name="connsiteX0" fmla="*/ 0 w 9144000"/>
                <a:gd name="connsiteY0" fmla="*/ 0 h 555526"/>
                <a:gd name="connsiteX1" fmla="*/ 9144000 w 9144000"/>
                <a:gd name="connsiteY1" fmla="*/ 0 h 555526"/>
                <a:gd name="connsiteX2" fmla="*/ 9144000 w 9144000"/>
                <a:gd name="connsiteY2" fmla="*/ 555526 h 555526"/>
                <a:gd name="connsiteX3" fmla="*/ 0 w 9144000"/>
                <a:gd name="connsiteY3" fmla="*/ 555526 h 555526"/>
                <a:gd name="connsiteX4" fmla="*/ 0 w 9144000"/>
                <a:gd name="connsiteY4" fmla="*/ 0 h 555526"/>
                <a:gd name="connsiteX0" fmla="*/ 0 w 9144000"/>
                <a:gd name="connsiteY0" fmla="*/ 0 h 555526"/>
                <a:gd name="connsiteX1" fmla="*/ 9144000 w 9144000"/>
                <a:gd name="connsiteY1" fmla="*/ 0 h 555526"/>
                <a:gd name="connsiteX2" fmla="*/ 9144000 w 9144000"/>
                <a:gd name="connsiteY2" fmla="*/ 555526 h 555526"/>
                <a:gd name="connsiteX3" fmla="*/ 0 w 9144000"/>
                <a:gd name="connsiteY3" fmla="*/ 555526 h 555526"/>
                <a:gd name="connsiteX4" fmla="*/ 0 w 9144000"/>
                <a:gd name="connsiteY4" fmla="*/ 0 h 555526"/>
                <a:gd name="connsiteX0" fmla="*/ 0 w 9144000"/>
                <a:gd name="connsiteY0" fmla="*/ 0 h 585853"/>
                <a:gd name="connsiteX1" fmla="*/ 9144000 w 9144000"/>
                <a:gd name="connsiteY1" fmla="*/ 0 h 585853"/>
                <a:gd name="connsiteX2" fmla="*/ 9144000 w 9144000"/>
                <a:gd name="connsiteY2" fmla="*/ 555526 h 585853"/>
                <a:gd name="connsiteX3" fmla="*/ 0 w 9144000"/>
                <a:gd name="connsiteY3" fmla="*/ 555526 h 585853"/>
                <a:gd name="connsiteX4" fmla="*/ 0 w 9144000"/>
                <a:gd name="connsiteY4" fmla="*/ 0 h 585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585853">
                  <a:moveTo>
                    <a:pt x="0" y="0"/>
                  </a:moveTo>
                  <a:lnTo>
                    <a:pt x="9144000" y="0"/>
                  </a:lnTo>
                  <a:lnTo>
                    <a:pt x="9144000" y="555526"/>
                  </a:lnTo>
                  <a:cubicBezTo>
                    <a:pt x="6248400" y="177839"/>
                    <a:pt x="3081131" y="714552"/>
                    <a:pt x="0" y="55552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n>
                  <a:solidFill>
                    <a:schemeClr val="accent3">
                      <a:lumMod val="75000"/>
                    </a:schemeClr>
                  </a:solidFill>
                </a:ln>
              </a:endParaRPr>
            </a:p>
          </p:txBody>
        </p:sp>
        <p:sp>
          <p:nvSpPr>
            <p:cNvPr id="13" name="矩形 16"/>
            <p:cNvSpPr/>
            <p:nvPr/>
          </p:nvSpPr>
          <p:spPr>
            <a:xfrm>
              <a:off x="-6626" y="4480558"/>
              <a:ext cx="9144000" cy="663601"/>
            </a:xfrm>
            <a:custGeom>
              <a:avLst/>
              <a:gdLst>
                <a:gd name="connsiteX0" fmla="*/ 0 w 9144000"/>
                <a:gd name="connsiteY0" fmla="*/ 0 h 555526"/>
                <a:gd name="connsiteX1" fmla="*/ 9144000 w 9144000"/>
                <a:gd name="connsiteY1" fmla="*/ 0 h 555526"/>
                <a:gd name="connsiteX2" fmla="*/ 9144000 w 9144000"/>
                <a:gd name="connsiteY2" fmla="*/ 555526 h 555526"/>
                <a:gd name="connsiteX3" fmla="*/ 0 w 9144000"/>
                <a:gd name="connsiteY3" fmla="*/ 555526 h 555526"/>
                <a:gd name="connsiteX4" fmla="*/ 0 w 9144000"/>
                <a:gd name="connsiteY4" fmla="*/ 0 h 555526"/>
                <a:gd name="connsiteX0" fmla="*/ 0 w 9144000"/>
                <a:gd name="connsiteY0" fmla="*/ 161971 h 717497"/>
                <a:gd name="connsiteX1" fmla="*/ 9144000 w 9144000"/>
                <a:gd name="connsiteY1" fmla="*/ 161971 h 717497"/>
                <a:gd name="connsiteX2" fmla="*/ 9144000 w 9144000"/>
                <a:gd name="connsiteY2" fmla="*/ 717497 h 717497"/>
                <a:gd name="connsiteX3" fmla="*/ 0 w 9144000"/>
                <a:gd name="connsiteY3" fmla="*/ 717497 h 717497"/>
                <a:gd name="connsiteX4" fmla="*/ 0 w 9144000"/>
                <a:gd name="connsiteY4" fmla="*/ 161971 h 717497"/>
                <a:gd name="connsiteX0" fmla="*/ 0 w 9144000"/>
                <a:gd name="connsiteY0" fmla="*/ 108075 h 663601"/>
                <a:gd name="connsiteX1" fmla="*/ 9144000 w 9144000"/>
                <a:gd name="connsiteY1" fmla="*/ 108075 h 663601"/>
                <a:gd name="connsiteX2" fmla="*/ 9144000 w 9144000"/>
                <a:gd name="connsiteY2" fmla="*/ 663601 h 663601"/>
                <a:gd name="connsiteX3" fmla="*/ 0 w 9144000"/>
                <a:gd name="connsiteY3" fmla="*/ 663601 h 663601"/>
                <a:gd name="connsiteX4" fmla="*/ 0 w 9144000"/>
                <a:gd name="connsiteY4" fmla="*/ 108075 h 663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663601">
                  <a:moveTo>
                    <a:pt x="0" y="108075"/>
                  </a:moveTo>
                  <a:cubicBezTo>
                    <a:pt x="3127513" y="446006"/>
                    <a:pt x="6844748" y="-256360"/>
                    <a:pt x="9144000" y="108075"/>
                  </a:cubicBezTo>
                  <a:lnTo>
                    <a:pt x="9144000" y="663601"/>
                  </a:lnTo>
                  <a:lnTo>
                    <a:pt x="0" y="663601"/>
                  </a:lnTo>
                  <a:lnTo>
                    <a:pt x="0" y="108075"/>
                  </a:ln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>
                <a:ln>
                  <a:solidFill>
                    <a:schemeClr val="accent3">
                      <a:lumMod val="75000"/>
                    </a:schemeClr>
                  </a:solidFill>
                </a:ln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748803" y="741963"/>
            <a:ext cx="7776864" cy="37279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600" b="1" dirty="0" smtClean="0">
                <a:latin typeface="+mn-ea"/>
              </a:rPr>
              <a:t> 充沛的阳光和雨水，使得除了沙漠之外的非洲大地，繁花似锦，绿海荡波，满眼是绿色，处处是花海。</a:t>
            </a:r>
            <a:r>
              <a:rPr lang="en-US" altLang="zh-CN" sz="1600" b="1" dirty="0" smtClean="0">
                <a:latin typeface="+mn-ea"/>
              </a:rPr>
              <a:t>//</a:t>
            </a:r>
            <a:r>
              <a:rPr lang="zh-CN" altLang="en-US" sz="1600" b="1" dirty="0" smtClean="0">
                <a:latin typeface="+mn-ea"/>
              </a:rPr>
              <a:t>无论是乡村、市郊还是城里，到处开放着五颜六色的花，不过大多是野花，比我们栽在盆里的花还要硕大，还要茂盛，还要鲜艳。 </a:t>
            </a:r>
            <a:r>
              <a:rPr lang="en-US" altLang="zh-CN" sz="1600" b="1" dirty="0" smtClean="0">
                <a:latin typeface="+mn-ea"/>
              </a:rPr>
              <a:t>//</a:t>
            </a:r>
            <a:r>
              <a:rPr lang="zh-CN" altLang="en-US" sz="1600" b="1" dirty="0" smtClean="0">
                <a:latin typeface="+mn-ea"/>
              </a:rPr>
              <a:t>非洲的花之所以多，是因为那里的花开花，草开花，灌木开花，许多树也开花。 </a:t>
            </a:r>
            <a:r>
              <a:rPr lang="en-US" altLang="zh-CN" sz="1600" b="1" dirty="0" smtClean="0">
                <a:latin typeface="+mn-ea"/>
              </a:rPr>
              <a:t>//</a:t>
            </a:r>
            <a:r>
              <a:rPr lang="zh-CN" altLang="en-US" sz="1600" b="1" dirty="0" smtClean="0">
                <a:latin typeface="+mn-ea"/>
              </a:rPr>
              <a:t>芒果树开的是星星点点的白花，仙人树开的是金灿灿的黄花，玉兰树高擎着白色或白里透青的玉杯，火炬树绽开的花朵比绿叶还多，一棵似一团火，一排似一片霞。到了开花季节，一条条街道，都成了彩色的长河。人在街上走，就像置身于花海深处。  </a:t>
            </a:r>
            <a:r>
              <a:rPr lang="en-US" altLang="zh-CN" sz="1600" b="1" dirty="0" smtClean="0">
                <a:latin typeface="+mn-ea"/>
              </a:rPr>
              <a:t>//</a:t>
            </a:r>
            <a:r>
              <a:rPr lang="zh-CN" altLang="en-US" sz="1600" b="1" dirty="0" smtClean="0">
                <a:latin typeface="+mn-ea"/>
              </a:rPr>
              <a:t>还有一种叫做花树的树，更是妙不可言，远远望去，树上像是开满五彩缤纷的花，非常壮观。走近一看，却是满树的彩叶，紫的、黄的、绿的、红的，好似含情脉脉的少女，向人们频频点头。</a:t>
            </a:r>
            <a:endParaRPr lang="zh-CN" altLang="en-US" sz="1600" b="1" dirty="0">
              <a:latin typeface="+mn-ea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79512" y="15105"/>
            <a:ext cx="1440160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zh-CN" altLang="en-US" sz="3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读一读</a:t>
            </a:r>
            <a:endParaRPr lang="zh-CN" altLang="en-US" sz="32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1172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-6626" y="0"/>
            <a:ext cx="9150626" cy="5152212"/>
            <a:chOff x="-6626" y="0"/>
            <a:chExt cx="9150626" cy="5152212"/>
          </a:xfrm>
        </p:grpSpPr>
        <p:sp>
          <p:nvSpPr>
            <p:cNvPr id="5" name="矩形 17"/>
            <p:cNvSpPr/>
            <p:nvPr/>
          </p:nvSpPr>
          <p:spPr>
            <a:xfrm>
              <a:off x="0" y="4305514"/>
              <a:ext cx="9144000" cy="846698"/>
            </a:xfrm>
            <a:custGeom>
              <a:avLst/>
              <a:gdLst>
                <a:gd name="connsiteX0" fmla="*/ 0 w 9144000"/>
                <a:gd name="connsiteY0" fmla="*/ 0 h 780262"/>
                <a:gd name="connsiteX1" fmla="*/ 9144000 w 9144000"/>
                <a:gd name="connsiteY1" fmla="*/ 0 h 780262"/>
                <a:gd name="connsiteX2" fmla="*/ 9144000 w 9144000"/>
                <a:gd name="connsiteY2" fmla="*/ 780262 h 780262"/>
                <a:gd name="connsiteX3" fmla="*/ 0 w 9144000"/>
                <a:gd name="connsiteY3" fmla="*/ 780262 h 780262"/>
                <a:gd name="connsiteX4" fmla="*/ 0 w 9144000"/>
                <a:gd name="connsiteY4" fmla="*/ 0 h 780262"/>
                <a:gd name="connsiteX0" fmla="*/ 0 w 9144000"/>
                <a:gd name="connsiteY0" fmla="*/ 114852 h 895114"/>
                <a:gd name="connsiteX1" fmla="*/ 9144000 w 9144000"/>
                <a:gd name="connsiteY1" fmla="*/ 114852 h 895114"/>
                <a:gd name="connsiteX2" fmla="*/ 9144000 w 9144000"/>
                <a:gd name="connsiteY2" fmla="*/ 895114 h 895114"/>
                <a:gd name="connsiteX3" fmla="*/ 0 w 9144000"/>
                <a:gd name="connsiteY3" fmla="*/ 895114 h 895114"/>
                <a:gd name="connsiteX4" fmla="*/ 0 w 9144000"/>
                <a:gd name="connsiteY4" fmla="*/ 114852 h 895114"/>
                <a:gd name="connsiteX0" fmla="*/ 0 w 9144000"/>
                <a:gd name="connsiteY0" fmla="*/ 66436 h 846698"/>
                <a:gd name="connsiteX1" fmla="*/ 9144000 w 9144000"/>
                <a:gd name="connsiteY1" fmla="*/ 66436 h 846698"/>
                <a:gd name="connsiteX2" fmla="*/ 9144000 w 9144000"/>
                <a:gd name="connsiteY2" fmla="*/ 846698 h 846698"/>
                <a:gd name="connsiteX3" fmla="*/ 0 w 9144000"/>
                <a:gd name="connsiteY3" fmla="*/ 846698 h 846698"/>
                <a:gd name="connsiteX4" fmla="*/ 0 w 9144000"/>
                <a:gd name="connsiteY4" fmla="*/ 66436 h 846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46698">
                  <a:moveTo>
                    <a:pt x="0" y="66436"/>
                  </a:moveTo>
                  <a:cubicBezTo>
                    <a:pt x="2988365" y="410993"/>
                    <a:pt x="6102626" y="-191982"/>
                    <a:pt x="9144000" y="66436"/>
                  </a:cubicBezTo>
                  <a:lnTo>
                    <a:pt x="9144000" y="846698"/>
                  </a:lnTo>
                  <a:lnTo>
                    <a:pt x="0" y="846698"/>
                  </a:lnTo>
                  <a:lnTo>
                    <a:pt x="0" y="6643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14"/>
            <p:cNvSpPr/>
            <p:nvPr/>
          </p:nvSpPr>
          <p:spPr>
            <a:xfrm>
              <a:off x="0" y="0"/>
              <a:ext cx="9144000" cy="801135"/>
            </a:xfrm>
            <a:custGeom>
              <a:avLst/>
              <a:gdLst>
                <a:gd name="connsiteX0" fmla="*/ 0 w 9144000"/>
                <a:gd name="connsiteY0" fmla="*/ 0 h 771549"/>
                <a:gd name="connsiteX1" fmla="*/ 9144000 w 9144000"/>
                <a:gd name="connsiteY1" fmla="*/ 0 h 771549"/>
                <a:gd name="connsiteX2" fmla="*/ 9144000 w 9144000"/>
                <a:gd name="connsiteY2" fmla="*/ 771549 h 771549"/>
                <a:gd name="connsiteX3" fmla="*/ 0 w 9144000"/>
                <a:gd name="connsiteY3" fmla="*/ 771549 h 771549"/>
                <a:gd name="connsiteX4" fmla="*/ 0 w 9144000"/>
                <a:gd name="connsiteY4" fmla="*/ 0 h 771549"/>
                <a:gd name="connsiteX0" fmla="*/ 0 w 9144000"/>
                <a:gd name="connsiteY0" fmla="*/ 0 h 771549"/>
                <a:gd name="connsiteX1" fmla="*/ 9144000 w 9144000"/>
                <a:gd name="connsiteY1" fmla="*/ 0 h 771549"/>
                <a:gd name="connsiteX2" fmla="*/ 9144000 w 9144000"/>
                <a:gd name="connsiteY2" fmla="*/ 771549 h 771549"/>
                <a:gd name="connsiteX3" fmla="*/ 0 w 9144000"/>
                <a:gd name="connsiteY3" fmla="*/ 771549 h 771549"/>
                <a:gd name="connsiteX4" fmla="*/ 0 w 9144000"/>
                <a:gd name="connsiteY4" fmla="*/ 0 h 771549"/>
                <a:gd name="connsiteX0" fmla="*/ 0 w 9144000"/>
                <a:gd name="connsiteY0" fmla="*/ 0 h 801135"/>
                <a:gd name="connsiteX1" fmla="*/ 9144000 w 9144000"/>
                <a:gd name="connsiteY1" fmla="*/ 0 h 801135"/>
                <a:gd name="connsiteX2" fmla="*/ 9144000 w 9144000"/>
                <a:gd name="connsiteY2" fmla="*/ 771549 h 801135"/>
                <a:gd name="connsiteX3" fmla="*/ 0 w 9144000"/>
                <a:gd name="connsiteY3" fmla="*/ 771549 h 801135"/>
                <a:gd name="connsiteX4" fmla="*/ 0 w 9144000"/>
                <a:gd name="connsiteY4" fmla="*/ 0 h 80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01135">
                  <a:moveTo>
                    <a:pt x="0" y="0"/>
                  </a:moveTo>
                  <a:lnTo>
                    <a:pt x="9144000" y="0"/>
                  </a:lnTo>
                  <a:lnTo>
                    <a:pt x="9144000" y="771549"/>
                  </a:lnTo>
                  <a:cubicBezTo>
                    <a:pt x="6858000" y="420366"/>
                    <a:pt x="3061252" y="923949"/>
                    <a:pt x="0" y="77154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7" name="矩形 13"/>
            <p:cNvSpPr/>
            <p:nvPr/>
          </p:nvSpPr>
          <p:spPr>
            <a:xfrm>
              <a:off x="0" y="0"/>
              <a:ext cx="9144000" cy="585853"/>
            </a:xfrm>
            <a:custGeom>
              <a:avLst/>
              <a:gdLst>
                <a:gd name="connsiteX0" fmla="*/ 0 w 9144000"/>
                <a:gd name="connsiteY0" fmla="*/ 0 h 555526"/>
                <a:gd name="connsiteX1" fmla="*/ 9144000 w 9144000"/>
                <a:gd name="connsiteY1" fmla="*/ 0 h 555526"/>
                <a:gd name="connsiteX2" fmla="*/ 9144000 w 9144000"/>
                <a:gd name="connsiteY2" fmla="*/ 555526 h 555526"/>
                <a:gd name="connsiteX3" fmla="*/ 0 w 9144000"/>
                <a:gd name="connsiteY3" fmla="*/ 555526 h 555526"/>
                <a:gd name="connsiteX4" fmla="*/ 0 w 9144000"/>
                <a:gd name="connsiteY4" fmla="*/ 0 h 555526"/>
                <a:gd name="connsiteX0" fmla="*/ 0 w 9144000"/>
                <a:gd name="connsiteY0" fmla="*/ 0 h 555526"/>
                <a:gd name="connsiteX1" fmla="*/ 9144000 w 9144000"/>
                <a:gd name="connsiteY1" fmla="*/ 0 h 555526"/>
                <a:gd name="connsiteX2" fmla="*/ 9144000 w 9144000"/>
                <a:gd name="connsiteY2" fmla="*/ 555526 h 555526"/>
                <a:gd name="connsiteX3" fmla="*/ 0 w 9144000"/>
                <a:gd name="connsiteY3" fmla="*/ 555526 h 555526"/>
                <a:gd name="connsiteX4" fmla="*/ 0 w 9144000"/>
                <a:gd name="connsiteY4" fmla="*/ 0 h 555526"/>
                <a:gd name="connsiteX0" fmla="*/ 0 w 9144000"/>
                <a:gd name="connsiteY0" fmla="*/ 0 h 585853"/>
                <a:gd name="connsiteX1" fmla="*/ 9144000 w 9144000"/>
                <a:gd name="connsiteY1" fmla="*/ 0 h 585853"/>
                <a:gd name="connsiteX2" fmla="*/ 9144000 w 9144000"/>
                <a:gd name="connsiteY2" fmla="*/ 555526 h 585853"/>
                <a:gd name="connsiteX3" fmla="*/ 0 w 9144000"/>
                <a:gd name="connsiteY3" fmla="*/ 555526 h 585853"/>
                <a:gd name="connsiteX4" fmla="*/ 0 w 9144000"/>
                <a:gd name="connsiteY4" fmla="*/ 0 h 585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585853">
                  <a:moveTo>
                    <a:pt x="0" y="0"/>
                  </a:moveTo>
                  <a:lnTo>
                    <a:pt x="9144000" y="0"/>
                  </a:lnTo>
                  <a:lnTo>
                    <a:pt x="9144000" y="555526"/>
                  </a:lnTo>
                  <a:cubicBezTo>
                    <a:pt x="6248400" y="177839"/>
                    <a:pt x="3081131" y="714552"/>
                    <a:pt x="0" y="55552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n>
                  <a:solidFill>
                    <a:schemeClr val="accent3">
                      <a:lumMod val="75000"/>
                    </a:schemeClr>
                  </a:solidFill>
                </a:ln>
              </a:endParaRPr>
            </a:p>
          </p:txBody>
        </p:sp>
        <p:sp>
          <p:nvSpPr>
            <p:cNvPr id="8" name="矩形 16"/>
            <p:cNvSpPr/>
            <p:nvPr/>
          </p:nvSpPr>
          <p:spPr>
            <a:xfrm>
              <a:off x="-6626" y="4480558"/>
              <a:ext cx="9144000" cy="663601"/>
            </a:xfrm>
            <a:custGeom>
              <a:avLst/>
              <a:gdLst>
                <a:gd name="connsiteX0" fmla="*/ 0 w 9144000"/>
                <a:gd name="connsiteY0" fmla="*/ 0 h 555526"/>
                <a:gd name="connsiteX1" fmla="*/ 9144000 w 9144000"/>
                <a:gd name="connsiteY1" fmla="*/ 0 h 555526"/>
                <a:gd name="connsiteX2" fmla="*/ 9144000 w 9144000"/>
                <a:gd name="connsiteY2" fmla="*/ 555526 h 555526"/>
                <a:gd name="connsiteX3" fmla="*/ 0 w 9144000"/>
                <a:gd name="connsiteY3" fmla="*/ 555526 h 555526"/>
                <a:gd name="connsiteX4" fmla="*/ 0 w 9144000"/>
                <a:gd name="connsiteY4" fmla="*/ 0 h 555526"/>
                <a:gd name="connsiteX0" fmla="*/ 0 w 9144000"/>
                <a:gd name="connsiteY0" fmla="*/ 161971 h 717497"/>
                <a:gd name="connsiteX1" fmla="*/ 9144000 w 9144000"/>
                <a:gd name="connsiteY1" fmla="*/ 161971 h 717497"/>
                <a:gd name="connsiteX2" fmla="*/ 9144000 w 9144000"/>
                <a:gd name="connsiteY2" fmla="*/ 717497 h 717497"/>
                <a:gd name="connsiteX3" fmla="*/ 0 w 9144000"/>
                <a:gd name="connsiteY3" fmla="*/ 717497 h 717497"/>
                <a:gd name="connsiteX4" fmla="*/ 0 w 9144000"/>
                <a:gd name="connsiteY4" fmla="*/ 161971 h 717497"/>
                <a:gd name="connsiteX0" fmla="*/ 0 w 9144000"/>
                <a:gd name="connsiteY0" fmla="*/ 108075 h 663601"/>
                <a:gd name="connsiteX1" fmla="*/ 9144000 w 9144000"/>
                <a:gd name="connsiteY1" fmla="*/ 108075 h 663601"/>
                <a:gd name="connsiteX2" fmla="*/ 9144000 w 9144000"/>
                <a:gd name="connsiteY2" fmla="*/ 663601 h 663601"/>
                <a:gd name="connsiteX3" fmla="*/ 0 w 9144000"/>
                <a:gd name="connsiteY3" fmla="*/ 663601 h 663601"/>
                <a:gd name="connsiteX4" fmla="*/ 0 w 9144000"/>
                <a:gd name="connsiteY4" fmla="*/ 108075 h 663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663601">
                  <a:moveTo>
                    <a:pt x="0" y="108075"/>
                  </a:moveTo>
                  <a:cubicBezTo>
                    <a:pt x="3127513" y="446006"/>
                    <a:pt x="6844748" y="-256360"/>
                    <a:pt x="9144000" y="108075"/>
                  </a:cubicBezTo>
                  <a:lnTo>
                    <a:pt x="9144000" y="663601"/>
                  </a:lnTo>
                  <a:lnTo>
                    <a:pt x="0" y="663601"/>
                  </a:lnTo>
                  <a:lnTo>
                    <a:pt x="0" y="108075"/>
                  </a:ln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>
                <a:ln>
                  <a:solidFill>
                    <a:schemeClr val="accent3">
                      <a:lumMod val="75000"/>
                    </a:schemeClr>
                  </a:solidFill>
                </a:ln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711372" y="1104498"/>
            <a:ext cx="770485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2000" b="1" dirty="0" smtClean="0">
                <a:latin typeface="+mn-ea"/>
              </a:rPr>
              <a:t>芒果树开的是</a:t>
            </a:r>
            <a:r>
              <a:rPr lang="en-US" altLang="zh-CN" sz="2000" b="1" u="sng" dirty="0">
                <a:solidFill>
                  <a:srgbClr val="FF33CC"/>
                </a:solidFill>
                <a:latin typeface="+mn-ea"/>
              </a:rPr>
              <a:t>____________</a:t>
            </a:r>
          </a:p>
          <a:p>
            <a:pPr indent="457200">
              <a:lnSpc>
                <a:spcPct val="150000"/>
              </a:lnSpc>
            </a:pPr>
            <a:r>
              <a:rPr lang="zh-CN" altLang="en-US" sz="2000" b="1" dirty="0" smtClean="0">
                <a:latin typeface="+mn-ea"/>
              </a:rPr>
              <a:t>仙人树开的是</a:t>
            </a:r>
            <a:r>
              <a:rPr lang="en-US" altLang="zh-CN" sz="2000" b="1" u="sng" dirty="0" smtClean="0">
                <a:solidFill>
                  <a:srgbClr val="FF33CC"/>
                </a:solidFill>
                <a:latin typeface="+mn-ea"/>
              </a:rPr>
              <a:t>____________</a:t>
            </a:r>
            <a:endParaRPr lang="en-US" altLang="zh-CN" sz="2000" b="1" dirty="0" smtClean="0">
              <a:latin typeface="+mn-ea"/>
            </a:endParaRPr>
          </a:p>
          <a:p>
            <a:pPr indent="457200">
              <a:lnSpc>
                <a:spcPct val="150000"/>
              </a:lnSpc>
            </a:pPr>
            <a:r>
              <a:rPr lang="zh-CN" altLang="en-US" sz="2000" b="1" dirty="0" smtClean="0">
                <a:latin typeface="+mn-ea"/>
              </a:rPr>
              <a:t>玉兰树</a:t>
            </a:r>
            <a:r>
              <a:rPr lang="en-US" altLang="zh-CN" sz="2000" b="1" u="sng" dirty="0" smtClean="0">
                <a:solidFill>
                  <a:srgbClr val="FF33CC"/>
                </a:solidFill>
                <a:latin typeface="+mn-ea"/>
              </a:rPr>
              <a:t>______</a:t>
            </a:r>
            <a:r>
              <a:rPr lang="zh-CN" altLang="en-US" sz="2000" b="1" dirty="0" smtClean="0">
                <a:latin typeface="+mn-ea"/>
              </a:rPr>
              <a:t>白色或白里透青的玉杯，</a:t>
            </a:r>
            <a:endParaRPr lang="en-US" altLang="zh-CN" sz="2000" b="1" dirty="0" smtClean="0">
              <a:latin typeface="+mn-ea"/>
            </a:endParaRPr>
          </a:p>
          <a:p>
            <a:pPr indent="457200">
              <a:lnSpc>
                <a:spcPct val="150000"/>
              </a:lnSpc>
            </a:pPr>
            <a:r>
              <a:rPr lang="zh-CN" altLang="en-US" sz="2000" b="1" dirty="0" smtClean="0">
                <a:latin typeface="+mn-ea"/>
              </a:rPr>
              <a:t>火炬树</a:t>
            </a:r>
            <a:r>
              <a:rPr lang="en-US" altLang="zh-CN" sz="2000" b="1" u="sng" dirty="0" smtClean="0">
                <a:solidFill>
                  <a:srgbClr val="FF33CC"/>
                </a:solidFill>
                <a:latin typeface="+mn-ea"/>
              </a:rPr>
              <a:t>______</a:t>
            </a:r>
            <a:r>
              <a:rPr lang="zh-CN" altLang="en-US" sz="2000" b="1" dirty="0" smtClean="0">
                <a:latin typeface="+mn-ea"/>
              </a:rPr>
              <a:t>花朵比绿叶还多，</a:t>
            </a:r>
            <a:r>
              <a:rPr lang="en-US" altLang="zh-CN" sz="2000" b="1" u="sng" dirty="0" smtClean="0">
                <a:solidFill>
                  <a:srgbClr val="FF33CC"/>
                </a:solidFill>
                <a:latin typeface="+mn-ea"/>
              </a:rPr>
              <a:t>________________________</a:t>
            </a:r>
          </a:p>
          <a:p>
            <a:pPr indent="457200">
              <a:lnSpc>
                <a:spcPct val="150000"/>
              </a:lnSpc>
            </a:pPr>
            <a:r>
              <a:rPr lang="zh-CN" altLang="en-US" sz="2000" b="1" dirty="0" smtClean="0">
                <a:latin typeface="+mn-ea"/>
              </a:rPr>
              <a:t>到了开花季节，一条条街道，都成了</a:t>
            </a:r>
            <a:r>
              <a:rPr lang="en-US" altLang="zh-CN" sz="2000" b="1" u="sng" dirty="0" smtClean="0">
                <a:solidFill>
                  <a:srgbClr val="FF33CC"/>
                </a:solidFill>
                <a:latin typeface="+mn-ea"/>
              </a:rPr>
              <a:t>__________</a:t>
            </a:r>
            <a:endParaRPr lang="en-US" altLang="zh-CN" sz="2000" b="1" dirty="0" smtClean="0">
              <a:solidFill>
                <a:srgbClr val="FF33CC"/>
              </a:solidFill>
              <a:latin typeface="+mn-ea"/>
            </a:endParaRPr>
          </a:p>
          <a:p>
            <a:pPr indent="457200">
              <a:lnSpc>
                <a:spcPct val="150000"/>
              </a:lnSpc>
            </a:pPr>
            <a:r>
              <a:rPr lang="zh-CN" altLang="en-US" sz="2000" b="1" dirty="0" smtClean="0">
                <a:latin typeface="+mn-ea"/>
              </a:rPr>
              <a:t>人在街上走，就像置身于</a:t>
            </a:r>
            <a:r>
              <a:rPr lang="en-US" altLang="zh-CN" sz="2000" b="1" u="sng" dirty="0" smtClean="0">
                <a:solidFill>
                  <a:srgbClr val="FF33CC"/>
                </a:solidFill>
                <a:latin typeface="+mn-ea"/>
              </a:rPr>
              <a:t>____________</a:t>
            </a:r>
            <a:endParaRPr lang="zh-CN" altLang="en-US" sz="2000" dirty="0"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23528" y="43871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zh-CN" altLang="en-US" sz="28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6350" stA="55000" endA="300" endPos="45500" dir="5400000" sy="-100000" algn="bl" rotWithShape="0"/>
                </a:effectLst>
              </a:rPr>
              <a:t>背一背</a:t>
            </a:r>
            <a:endParaRPr lang="zh-CN" altLang="en-US" sz="28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796397" y="1151909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星星点点的白花</a:t>
            </a:r>
            <a:endParaRPr lang="zh-CN" altLang="en-US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2789624" y="1655965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金灿灿的黄花</a:t>
            </a:r>
            <a:endParaRPr lang="zh-CN" altLang="en-US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1993258" y="2116864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高擎着</a:t>
            </a:r>
            <a:endParaRPr lang="zh-CN" altLang="en-US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2028906" y="257175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/>
              <a:t>绽放着</a:t>
            </a:r>
            <a:endParaRPr lang="zh-CN" altLang="en-US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4812621" y="2547153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一棵似一团火，一排似一片霞</a:t>
            </a:r>
            <a:endParaRPr lang="zh-CN" alt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343769" y="3010571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彩色的长河</a:t>
            </a:r>
            <a:endParaRPr lang="zh-CN" altLang="en-US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4261866" y="3461179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花海深处</a:t>
            </a: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1838908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-6626" y="0"/>
            <a:ext cx="9150626" cy="5152212"/>
            <a:chOff x="-6626" y="0"/>
            <a:chExt cx="9150626" cy="5152212"/>
          </a:xfrm>
        </p:grpSpPr>
        <p:sp>
          <p:nvSpPr>
            <p:cNvPr id="5" name="矩形 17"/>
            <p:cNvSpPr/>
            <p:nvPr/>
          </p:nvSpPr>
          <p:spPr>
            <a:xfrm>
              <a:off x="0" y="4305514"/>
              <a:ext cx="9144000" cy="846698"/>
            </a:xfrm>
            <a:custGeom>
              <a:avLst/>
              <a:gdLst>
                <a:gd name="connsiteX0" fmla="*/ 0 w 9144000"/>
                <a:gd name="connsiteY0" fmla="*/ 0 h 780262"/>
                <a:gd name="connsiteX1" fmla="*/ 9144000 w 9144000"/>
                <a:gd name="connsiteY1" fmla="*/ 0 h 780262"/>
                <a:gd name="connsiteX2" fmla="*/ 9144000 w 9144000"/>
                <a:gd name="connsiteY2" fmla="*/ 780262 h 780262"/>
                <a:gd name="connsiteX3" fmla="*/ 0 w 9144000"/>
                <a:gd name="connsiteY3" fmla="*/ 780262 h 780262"/>
                <a:gd name="connsiteX4" fmla="*/ 0 w 9144000"/>
                <a:gd name="connsiteY4" fmla="*/ 0 h 780262"/>
                <a:gd name="connsiteX0" fmla="*/ 0 w 9144000"/>
                <a:gd name="connsiteY0" fmla="*/ 114852 h 895114"/>
                <a:gd name="connsiteX1" fmla="*/ 9144000 w 9144000"/>
                <a:gd name="connsiteY1" fmla="*/ 114852 h 895114"/>
                <a:gd name="connsiteX2" fmla="*/ 9144000 w 9144000"/>
                <a:gd name="connsiteY2" fmla="*/ 895114 h 895114"/>
                <a:gd name="connsiteX3" fmla="*/ 0 w 9144000"/>
                <a:gd name="connsiteY3" fmla="*/ 895114 h 895114"/>
                <a:gd name="connsiteX4" fmla="*/ 0 w 9144000"/>
                <a:gd name="connsiteY4" fmla="*/ 114852 h 895114"/>
                <a:gd name="connsiteX0" fmla="*/ 0 w 9144000"/>
                <a:gd name="connsiteY0" fmla="*/ 66436 h 846698"/>
                <a:gd name="connsiteX1" fmla="*/ 9144000 w 9144000"/>
                <a:gd name="connsiteY1" fmla="*/ 66436 h 846698"/>
                <a:gd name="connsiteX2" fmla="*/ 9144000 w 9144000"/>
                <a:gd name="connsiteY2" fmla="*/ 846698 h 846698"/>
                <a:gd name="connsiteX3" fmla="*/ 0 w 9144000"/>
                <a:gd name="connsiteY3" fmla="*/ 846698 h 846698"/>
                <a:gd name="connsiteX4" fmla="*/ 0 w 9144000"/>
                <a:gd name="connsiteY4" fmla="*/ 66436 h 846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46698">
                  <a:moveTo>
                    <a:pt x="0" y="66436"/>
                  </a:moveTo>
                  <a:cubicBezTo>
                    <a:pt x="2988365" y="410993"/>
                    <a:pt x="6102626" y="-191982"/>
                    <a:pt x="9144000" y="66436"/>
                  </a:cubicBezTo>
                  <a:lnTo>
                    <a:pt x="9144000" y="846698"/>
                  </a:lnTo>
                  <a:lnTo>
                    <a:pt x="0" y="846698"/>
                  </a:lnTo>
                  <a:lnTo>
                    <a:pt x="0" y="6643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14"/>
            <p:cNvSpPr/>
            <p:nvPr/>
          </p:nvSpPr>
          <p:spPr>
            <a:xfrm>
              <a:off x="0" y="0"/>
              <a:ext cx="9144000" cy="801135"/>
            </a:xfrm>
            <a:custGeom>
              <a:avLst/>
              <a:gdLst>
                <a:gd name="connsiteX0" fmla="*/ 0 w 9144000"/>
                <a:gd name="connsiteY0" fmla="*/ 0 h 771549"/>
                <a:gd name="connsiteX1" fmla="*/ 9144000 w 9144000"/>
                <a:gd name="connsiteY1" fmla="*/ 0 h 771549"/>
                <a:gd name="connsiteX2" fmla="*/ 9144000 w 9144000"/>
                <a:gd name="connsiteY2" fmla="*/ 771549 h 771549"/>
                <a:gd name="connsiteX3" fmla="*/ 0 w 9144000"/>
                <a:gd name="connsiteY3" fmla="*/ 771549 h 771549"/>
                <a:gd name="connsiteX4" fmla="*/ 0 w 9144000"/>
                <a:gd name="connsiteY4" fmla="*/ 0 h 771549"/>
                <a:gd name="connsiteX0" fmla="*/ 0 w 9144000"/>
                <a:gd name="connsiteY0" fmla="*/ 0 h 771549"/>
                <a:gd name="connsiteX1" fmla="*/ 9144000 w 9144000"/>
                <a:gd name="connsiteY1" fmla="*/ 0 h 771549"/>
                <a:gd name="connsiteX2" fmla="*/ 9144000 w 9144000"/>
                <a:gd name="connsiteY2" fmla="*/ 771549 h 771549"/>
                <a:gd name="connsiteX3" fmla="*/ 0 w 9144000"/>
                <a:gd name="connsiteY3" fmla="*/ 771549 h 771549"/>
                <a:gd name="connsiteX4" fmla="*/ 0 w 9144000"/>
                <a:gd name="connsiteY4" fmla="*/ 0 h 771549"/>
                <a:gd name="connsiteX0" fmla="*/ 0 w 9144000"/>
                <a:gd name="connsiteY0" fmla="*/ 0 h 801135"/>
                <a:gd name="connsiteX1" fmla="*/ 9144000 w 9144000"/>
                <a:gd name="connsiteY1" fmla="*/ 0 h 801135"/>
                <a:gd name="connsiteX2" fmla="*/ 9144000 w 9144000"/>
                <a:gd name="connsiteY2" fmla="*/ 771549 h 801135"/>
                <a:gd name="connsiteX3" fmla="*/ 0 w 9144000"/>
                <a:gd name="connsiteY3" fmla="*/ 771549 h 801135"/>
                <a:gd name="connsiteX4" fmla="*/ 0 w 9144000"/>
                <a:gd name="connsiteY4" fmla="*/ 0 h 80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01135">
                  <a:moveTo>
                    <a:pt x="0" y="0"/>
                  </a:moveTo>
                  <a:lnTo>
                    <a:pt x="9144000" y="0"/>
                  </a:lnTo>
                  <a:lnTo>
                    <a:pt x="9144000" y="771549"/>
                  </a:lnTo>
                  <a:cubicBezTo>
                    <a:pt x="6858000" y="420366"/>
                    <a:pt x="3061252" y="923949"/>
                    <a:pt x="0" y="77154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7" name="矩形 13"/>
            <p:cNvSpPr/>
            <p:nvPr/>
          </p:nvSpPr>
          <p:spPr>
            <a:xfrm>
              <a:off x="0" y="0"/>
              <a:ext cx="9144000" cy="585853"/>
            </a:xfrm>
            <a:custGeom>
              <a:avLst/>
              <a:gdLst>
                <a:gd name="connsiteX0" fmla="*/ 0 w 9144000"/>
                <a:gd name="connsiteY0" fmla="*/ 0 h 555526"/>
                <a:gd name="connsiteX1" fmla="*/ 9144000 w 9144000"/>
                <a:gd name="connsiteY1" fmla="*/ 0 h 555526"/>
                <a:gd name="connsiteX2" fmla="*/ 9144000 w 9144000"/>
                <a:gd name="connsiteY2" fmla="*/ 555526 h 555526"/>
                <a:gd name="connsiteX3" fmla="*/ 0 w 9144000"/>
                <a:gd name="connsiteY3" fmla="*/ 555526 h 555526"/>
                <a:gd name="connsiteX4" fmla="*/ 0 w 9144000"/>
                <a:gd name="connsiteY4" fmla="*/ 0 h 555526"/>
                <a:gd name="connsiteX0" fmla="*/ 0 w 9144000"/>
                <a:gd name="connsiteY0" fmla="*/ 0 h 555526"/>
                <a:gd name="connsiteX1" fmla="*/ 9144000 w 9144000"/>
                <a:gd name="connsiteY1" fmla="*/ 0 h 555526"/>
                <a:gd name="connsiteX2" fmla="*/ 9144000 w 9144000"/>
                <a:gd name="connsiteY2" fmla="*/ 555526 h 555526"/>
                <a:gd name="connsiteX3" fmla="*/ 0 w 9144000"/>
                <a:gd name="connsiteY3" fmla="*/ 555526 h 555526"/>
                <a:gd name="connsiteX4" fmla="*/ 0 w 9144000"/>
                <a:gd name="connsiteY4" fmla="*/ 0 h 555526"/>
                <a:gd name="connsiteX0" fmla="*/ 0 w 9144000"/>
                <a:gd name="connsiteY0" fmla="*/ 0 h 585853"/>
                <a:gd name="connsiteX1" fmla="*/ 9144000 w 9144000"/>
                <a:gd name="connsiteY1" fmla="*/ 0 h 585853"/>
                <a:gd name="connsiteX2" fmla="*/ 9144000 w 9144000"/>
                <a:gd name="connsiteY2" fmla="*/ 555526 h 585853"/>
                <a:gd name="connsiteX3" fmla="*/ 0 w 9144000"/>
                <a:gd name="connsiteY3" fmla="*/ 555526 h 585853"/>
                <a:gd name="connsiteX4" fmla="*/ 0 w 9144000"/>
                <a:gd name="connsiteY4" fmla="*/ 0 h 585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585853">
                  <a:moveTo>
                    <a:pt x="0" y="0"/>
                  </a:moveTo>
                  <a:lnTo>
                    <a:pt x="9144000" y="0"/>
                  </a:lnTo>
                  <a:lnTo>
                    <a:pt x="9144000" y="555526"/>
                  </a:lnTo>
                  <a:cubicBezTo>
                    <a:pt x="6248400" y="177839"/>
                    <a:pt x="3081131" y="714552"/>
                    <a:pt x="0" y="55552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n>
                  <a:solidFill>
                    <a:schemeClr val="accent3">
                      <a:lumMod val="75000"/>
                    </a:schemeClr>
                  </a:solidFill>
                </a:ln>
              </a:endParaRPr>
            </a:p>
          </p:txBody>
        </p:sp>
        <p:sp>
          <p:nvSpPr>
            <p:cNvPr id="8" name="矩形 16"/>
            <p:cNvSpPr/>
            <p:nvPr/>
          </p:nvSpPr>
          <p:spPr>
            <a:xfrm>
              <a:off x="-6626" y="4480558"/>
              <a:ext cx="9144000" cy="663601"/>
            </a:xfrm>
            <a:custGeom>
              <a:avLst/>
              <a:gdLst>
                <a:gd name="connsiteX0" fmla="*/ 0 w 9144000"/>
                <a:gd name="connsiteY0" fmla="*/ 0 h 555526"/>
                <a:gd name="connsiteX1" fmla="*/ 9144000 w 9144000"/>
                <a:gd name="connsiteY1" fmla="*/ 0 h 555526"/>
                <a:gd name="connsiteX2" fmla="*/ 9144000 w 9144000"/>
                <a:gd name="connsiteY2" fmla="*/ 555526 h 555526"/>
                <a:gd name="connsiteX3" fmla="*/ 0 w 9144000"/>
                <a:gd name="connsiteY3" fmla="*/ 555526 h 555526"/>
                <a:gd name="connsiteX4" fmla="*/ 0 w 9144000"/>
                <a:gd name="connsiteY4" fmla="*/ 0 h 555526"/>
                <a:gd name="connsiteX0" fmla="*/ 0 w 9144000"/>
                <a:gd name="connsiteY0" fmla="*/ 161971 h 717497"/>
                <a:gd name="connsiteX1" fmla="*/ 9144000 w 9144000"/>
                <a:gd name="connsiteY1" fmla="*/ 161971 h 717497"/>
                <a:gd name="connsiteX2" fmla="*/ 9144000 w 9144000"/>
                <a:gd name="connsiteY2" fmla="*/ 717497 h 717497"/>
                <a:gd name="connsiteX3" fmla="*/ 0 w 9144000"/>
                <a:gd name="connsiteY3" fmla="*/ 717497 h 717497"/>
                <a:gd name="connsiteX4" fmla="*/ 0 w 9144000"/>
                <a:gd name="connsiteY4" fmla="*/ 161971 h 717497"/>
                <a:gd name="connsiteX0" fmla="*/ 0 w 9144000"/>
                <a:gd name="connsiteY0" fmla="*/ 108075 h 663601"/>
                <a:gd name="connsiteX1" fmla="*/ 9144000 w 9144000"/>
                <a:gd name="connsiteY1" fmla="*/ 108075 h 663601"/>
                <a:gd name="connsiteX2" fmla="*/ 9144000 w 9144000"/>
                <a:gd name="connsiteY2" fmla="*/ 663601 h 663601"/>
                <a:gd name="connsiteX3" fmla="*/ 0 w 9144000"/>
                <a:gd name="connsiteY3" fmla="*/ 663601 h 663601"/>
                <a:gd name="connsiteX4" fmla="*/ 0 w 9144000"/>
                <a:gd name="connsiteY4" fmla="*/ 108075 h 663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663601">
                  <a:moveTo>
                    <a:pt x="0" y="108075"/>
                  </a:moveTo>
                  <a:cubicBezTo>
                    <a:pt x="3127513" y="446006"/>
                    <a:pt x="6844748" y="-256360"/>
                    <a:pt x="9144000" y="108075"/>
                  </a:cubicBezTo>
                  <a:lnTo>
                    <a:pt x="9144000" y="663601"/>
                  </a:lnTo>
                  <a:lnTo>
                    <a:pt x="0" y="663601"/>
                  </a:lnTo>
                  <a:lnTo>
                    <a:pt x="0" y="108075"/>
                  </a:ln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>
                <a:ln>
                  <a:solidFill>
                    <a:schemeClr val="accent3">
                      <a:lumMod val="75000"/>
                    </a:schemeClr>
                  </a:solidFill>
                </a:ln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251520" y="-20538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zh-CN" altLang="en-US" sz="28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举一反三</a:t>
            </a:r>
            <a:endParaRPr lang="zh-CN" altLang="en-US" sz="28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811907"/>
            <a:ext cx="8040687" cy="2359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323528" y="3075806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87" y="3142191"/>
            <a:ext cx="8016875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67085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-6626" y="0"/>
            <a:ext cx="9150626" cy="5152212"/>
            <a:chOff x="-6626" y="0"/>
            <a:chExt cx="9150626" cy="5152212"/>
          </a:xfrm>
        </p:grpSpPr>
        <p:sp>
          <p:nvSpPr>
            <p:cNvPr id="5" name="矩形 17"/>
            <p:cNvSpPr/>
            <p:nvPr/>
          </p:nvSpPr>
          <p:spPr>
            <a:xfrm>
              <a:off x="0" y="4305514"/>
              <a:ext cx="9144000" cy="846698"/>
            </a:xfrm>
            <a:custGeom>
              <a:avLst/>
              <a:gdLst>
                <a:gd name="connsiteX0" fmla="*/ 0 w 9144000"/>
                <a:gd name="connsiteY0" fmla="*/ 0 h 780262"/>
                <a:gd name="connsiteX1" fmla="*/ 9144000 w 9144000"/>
                <a:gd name="connsiteY1" fmla="*/ 0 h 780262"/>
                <a:gd name="connsiteX2" fmla="*/ 9144000 w 9144000"/>
                <a:gd name="connsiteY2" fmla="*/ 780262 h 780262"/>
                <a:gd name="connsiteX3" fmla="*/ 0 w 9144000"/>
                <a:gd name="connsiteY3" fmla="*/ 780262 h 780262"/>
                <a:gd name="connsiteX4" fmla="*/ 0 w 9144000"/>
                <a:gd name="connsiteY4" fmla="*/ 0 h 780262"/>
                <a:gd name="connsiteX0" fmla="*/ 0 w 9144000"/>
                <a:gd name="connsiteY0" fmla="*/ 114852 h 895114"/>
                <a:gd name="connsiteX1" fmla="*/ 9144000 w 9144000"/>
                <a:gd name="connsiteY1" fmla="*/ 114852 h 895114"/>
                <a:gd name="connsiteX2" fmla="*/ 9144000 w 9144000"/>
                <a:gd name="connsiteY2" fmla="*/ 895114 h 895114"/>
                <a:gd name="connsiteX3" fmla="*/ 0 w 9144000"/>
                <a:gd name="connsiteY3" fmla="*/ 895114 h 895114"/>
                <a:gd name="connsiteX4" fmla="*/ 0 w 9144000"/>
                <a:gd name="connsiteY4" fmla="*/ 114852 h 895114"/>
                <a:gd name="connsiteX0" fmla="*/ 0 w 9144000"/>
                <a:gd name="connsiteY0" fmla="*/ 66436 h 846698"/>
                <a:gd name="connsiteX1" fmla="*/ 9144000 w 9144000"/>
                <a:gd name="connsiteY1" fmla="*/ 66436 h 846698"/>
                <a:gd name="connsiteX2" fmla="*/ 9144000 w 9144000"/>
                <a:gd name="connsiteY2" fmla="*/ 846698 h 846698"/>
                <a:gd name="connsiteX3" fmla="*/ 0 w 9144000"/>
                <a:gd name="connsiteY3" fmla="*/ 846698 h 846698"/>
                <a:gd name="connsiteX4" fmla="*/ 0 w 9144000"/>
                <a:gd name="connsiteY4" fmla="*/ 66436 h 846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46698">
                  <a:moveTo>
                    <a:pt x="0" y="66436"/>
                  </a:moveTo>
                  <a:cubicBezTo>
                    <a:pt x="2988365" y="410993"/>
                    <a:pt x="6102626" y="-191982"/>
                    <a:pt x="9144000" y="66436"/>
                  </a:cubicBezTo>
                  <a:lnTo>
                    <a:pt x="9144000" y="846698"/>
                  </a:lnTo>
                  <a:lnTo>
                    <a:pt x="0" y="846698"/>
                  </a:lnTo>
                  <a:lnTo>
                    <a:pt x="0" y="6643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14"/>
            <p:cNvSpPr/>
            <p:nvPr/>
          </p:nvSpPr>
          <p:spPr>
            <a:xfrm>
              <a:off x="0" y="0"/>
              <a:ext cx="9144000" cy="801135"/>
            </a:xfrm>
            <a:custGeom>
              <a:avLst/>
              <a:gdLst>
                <a:gd name="connsiteX0" fmla="*/ 0 w 9144000"/>
                <a:gd name="connsiteY0" fmla="*/ 0 h 771549"/>
                <a:gd name="connsiteX1" fmla="*/ 9144000 w 9144000"/>
                <a:gd name="connsiteY1" fmla="*/ 0 h 771549"/>
                <a:gd name="connsiteX2" fmla="*/ 9144000 w 9144000"/>
                <a:gd name="connsiteY2" fmla="*/ 771549 h 771549"/>
                <a:gd name="connsiteX3" fmla="*/ 0 w 9144000"/>
                <a:gd name="connsiteY3" fmla="*/ 771549 h 771549"/>
                <a:gd name="connsiteX4" fmla="*/ 0 w 9144000"/>
                <a:gd name="connsiteY4" fmla="*/ 0 h 771549"/>
                <a:gd name="connsiteX0" fmla="*/ 0 w 9144000"/>
                <a:gd name="connsiteY0" fmla="*/ 0 h 771549"/>
                <a:gd name="connsiteX1" fmla="*/ 9144000 w 9144000"/>
                <a:gd name="connsiteY1" fmla="*/ 0 h 771549"/>
                <a:gd name="connsiteX2" fmla="*/ 9144000 w 9144000"/>
                <a:gd name="connsiteY2" fmla="*/ 771549 h 771549"/>
                <a:gd name="connsiteX3" fmla="*/ 0 w 9144000"/>
                <a:gd name="connsiteY3" fmla="*/ 771549 h 771549"/>
                <a:gd name="connsiteX4" fmla="*/ 0 w 9144000"/>
                <a:gd name="connsiteY4" fmla="*/ 0 h 771549"/>
                <a:gd name="connsiteX0" fmla="*/ 0 w 9144000"/>
                <a:gd name="connsiteY0" fmla="*/ 0 h 801135"/>
                <a:gd name="connsiteX1" fmla="*/ 9144000 w 9144000"/>
                <a:gd name="connsiteY1" fmla="*/ 0 h 801135"/>
                <a:gd name="connsiteX2" fmla="*/ 9144000 w 9144000"/>
                <a:gd name="connsiteY2" fmla="*/ 771549 h 801135"/>
                <a:gd name="connsiteX3" fmla="*/ 0 w 9144000"/>
                <a:gd name="connsiteY3" fmla="*/ 771549 h 801135"/>
                <a:gd name="connsiteX4" fmla="*/ 0 w 9144000"/>
                <a:gd name="connsiteY4" fmla="*/ 0 h 80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01135">
                  <a:moveTo>
                    <a:pt x="0" y="0"/>
                  </a:moveTo>
                  <a:lnTo>
                    <a:pt x="9144000" y="0"/>
                  </a:lnTo>
                  <a:lnTo>
                    <a:pt x="9144000" y="771549"/>
                  </a:lnTo>
                  <a:cubicBezTo>
                    <a:pt x="6858000" y="420366"/>
                    <a:pt x="3061252" y="923949"/>
                    <a:pt x="0" y="77154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7" name="矩形 13"/>
            <p:cNvSpPr/>
            <p:nvPr/>
          </p:nvSpPr>
          <p:spPr>
            <a:xfrm>
              <a:off x="0" y="0"/>
              <a:ext cx="9144000" cy="585853"/>
            </a:xfrm>
            <a:custGeom>
              <a:avLst/>
              <a:gdLst>
                <a:gd name="connsiteX0" fmla="*/ 0 w 9144000"/>
                <a:gd name="connsiteY0" fmla="*/ 0 h 555526"/>
                <a:gd name="connsiteX1" fmla="*/ 9144000 w 9144000"/>
                <a:gd name="connsiteY1" fmla="*/ 0 h 555526"/>
                <a:gd name="connsiteX2" fmla="*/ 9144000 w 9144000"/>
                <a:gd name="connsiteY2" fmla="*/ 555526 h 555526"/>
                <a:gd name="connsiteX3" fmla="*/ 0 w 9144000"/>
                <a:gd name="connsiteY3" fmla="*/ 555526 h 555526"/>
                <a:gd name="connsiteX4" fmla="*/ 0 w 9144000"/>
                <a:gd name="connsiteY4" fmla="*/ 0 h 555526"/>
                <a:gd name="connsiteX0" fmla="*/ 0 w 9144000"/>
                <a:gd name="connsiteY0" fmla="*/ 0 h 555526"/>
                <a:gd name="connsiteX1" fmla="*/ 9144000 w 9144000"/>
                <a:gd name="connsiteY1" fmla="*/ 0 h 555526"/>
                <a:gd name="connsiteX2" fmla="*/ 9144000 w 9144000"/>
                <a:gd name="connsiteY2" fmla="*/ 555526 h 555526"/>
                <a:gd name="connsiteX3" fmla="*/ 0 w 9144000"/>
                <a:gd name="connsiteY3" fmla="*/ 555526 h 555526"/>
                <a:gd name="connsiteX4" fmla="*/ 0 w 9144000"/>
                <a:gd name="connsiteY4" fmla="*/ 0 h 555526"/>
                <a:gd name="connsiteX0" fmla="*/ 0 w 9144000"/>
                <a:gd name="connsiteY0" fmla="*/ 0 h 585853"/>
                <a:gd name="connsiteX1" fmla="*/ 9144000 w 9144000"/>
                <a:gd name="connsiteY1" fmla="*/ 0 h 585853"/>
                <a:gd name="connsiteX2" fmla="*/ 9144000 w 9144000"/>
                <a:gd name="connsiteY2" fmla="*/ 555526 h 585853"/>
                <a:gd name="connsiteX3" fmla="*/ 0 w 9144000"/>
                <a:gd name="connsiteY3" fmla="*/ 555526 h 585853"/>
                <a:gd name="connsiteX4" fmla="*/ 0 w 9144000"/>
                <a:gd name="connsiteY4" fmla="*/ 0 h 585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585853">
                  <a:moveTo>
                    <a:pt x="0" y="0"/>
                  </a:moveTo>
                  <a:lnTo>
                    <a:pt x="9144000" y="0"/>
                  </a:lnTo>
                  <a:lnTo>
                    <a:pt x="9144000" y="555526"/>
                  </a:lnTo>
                  <a:cubicBezTo>
                    <a:pt x="6248400" y="177839"/>
                    <a:pt x="3081131" y="714552"/>
                    <a:pt x="0" y="55552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n>
                  <a:solidFill>
                    <a:schemeClr val="accent3">
                      <a:lumMod val="75000"/>
                    </a:schemeClr>
                  </a:solidFill>
                </a:ln>
              </a:endParaRPr>
            </a:p>
          </p:txBody>
        </p:sp>
        <p:sp>
          <p:nvSpPr>
            <p:cNvPr id="8" name="矩形 16"/>
            <p:cNvSpPr/>
            <p:nvPr/>
          </p:nvSpPr>
          <p:spPr>
            <a:xfrm>
              <a:off x="-6626" y="4480558"/>
              <a:ext cx="9144000" cy="663601"/>
            </a:xfrm>
            <a:custGeom>
              <a:avLst/>
              <a:gdLst>
                <a:gd name="connsiteX0" fmla="*/ 0 w 9144000"/>
                <a:gd name="connsiteY0" fmla="*/ 0 h 555526"/>
                <a:gd name="connsiteX1" fmla="*/ 9144000 w 9144000"/>
                <a:gd name="connsiteY1" fmla="*/ 0 h 555526"/>
                <a:gd name="connsiteX2" fmla="*/ 9144000 w 9144000"/>
                <a:gd name="connsiteY2" fmla="*/ 555526 h 555526"/>
                <a:gd name="connsiteX3" fmla="*/ 0 w 9144000"/>
                <a:gd name="connsiteY3" fmla="*/ 555526 h 555526"/>
                <a:gd name="connsiteX4" fmla="*/ 0 w 9144000"/>
                <a:gd name="connsiteY4" fmla="*/ 0 h 555526"/>
                <a:gd name="connsiteX0" fmla="*/ 0 w 9144000"/>
                <a:gd name="connsiteY0" fmla="*/ 161971 h 717497"/>
                <a:gd name="connsiteX1" fmla="*/ 9144000 w 9144000"/>
                <a:gd name="connsiteY1" fmla="*/ 161971 h 717497"/>
                <a:gd name="connsiteX2" fmla="*/ 9144000 w 9144000"/>
                <a:gd name="connsiteY2" fmla="*/ 717497 h 717497"/>
                <a:gd name="connsiteX3" fmla="*/ 0 w 9144000"/>
                <a:gd name="connsiteY3" fmla="*/ 717497 h 717497"/>
                <a:gd name="connsiteX4" fmla="*/ 0 w 9144000"/>
                <a:gd name="connsiteY4" fmla="*/ 161971 h 717497"/>
                <a:gd name="connsiteX0" fmla="*/ 0 w 9144000"/>
                <a:gd name="connsiteY0" fmla="*/ 108075 h 663601"/>
                <a:gd name="connsiteX1" fmla="*/ 9144000 w 9144000"/>
                <a:gd name="connsiteY1" fmla="*/ 108075 h 663601"/>
                <a:gd name="connsiteX2" fmla="*/ 9144000 w 9144000"/>
                <a:gd name="connsiteY2" fmla="*/ 663601 h 663601"/>
                <a:gd name="connsiteX3" fmla="*/ 0 w 9144000"/>
                <a:gd name="connsiteY3" fmla="*/ 663601 h 663601"/>
                <a:gd name="connsiteX4" fmla="*/ 0 w 9144000"/>
                <a:gd name="connsiteY4" fmla="*/ 108075 h 663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663601">
                  <a:moveTo>
                    <a:pt x="0" y="108075"/>
                  </a:moveTo>
                  <a:cubicBezTo>
                    <a:pt x="3127513" y="446006"/>
                    <a:pt x="6844748" y="-256360"/>
                    <a:pt x="9144000" y="108075"/>
                  </a:cubicBezTo>
                  <a:lnTo>
                    <a:pt x="9144000" y="663601"/>
                  </a:lnTo>
                  <a:lnTo>
                    <a:pt x="0" y="663601"/>
                  </a:lnTo>
                  <a:lnTo>
                    <a:pt x="0" y="108075"/>
                  </a:ln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>
                <a:ln>
                  <a:solidFill>
                    <a:schemeClr val="accent3">
                      <a:lumMod val="75000"/>
                    </a:schemeClr>
                  </a:solidFill>
                </a:ln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273740" y="-7263"/>
            <a:ext cx="1872208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zh-CN" altLang="en-US" sz="28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课堂小结</a:t>
            </a:r>
            <a:endParaRPr lang="zh-CN" altLang="en-US" sz="28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65683" y="915566"/>
            <a:ext cx="6192688" cy="3240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indent="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 smtClean="0">
                <a:solidFill>
                  <a:srgbClr val="000000"/>
                </a:solidFill>
                <a:latin typeface="Arial" charset="0"/>
                <a:ea typeface="宋体" pitchFamily="2" charset="-122"/>
              </a:rPr>
              <a:t>   这</a:t>
            </a:r>
            <a:r>
              <a:rPr lang="zh-CN" altLang="en-US" sz="2800" b="1" dirty="0">
                <a:solidFill>
                  <a:srgbClr val="000000"/>
                </a:solidFill>
                <a:latin typeface="Arial" charset="0"/>
                <a:ea typeface="宋体" pitchFamily="2" charset="-122"/>
              </a:rPr>
              <a:t>节课我们进行了</a:t>
            </a:r>
            <a:r>
              <a:rPr lang="zh-CN" altLang="en-US" sz="2800" b="1" u="sng" dirty="0">
                <a:solidFill>
                  <a:srgbClr val="FF0000"/>
                </a:solidFill>
                <a:latin typeface="Arial" charset="0"/>
                <a:ea typeface="宋体" pitchFamily="2" charset="-122"/>
              </a:rPr>
              <a:t>色彩斑斓、多姿多彩</a:t>
            </a:r>
            <a:r>
              <a:rPr lang="zh-CN" altLang="en-US" sz="2800" b="1" dirty="0">
                <a:solidFill>
                  <a:srgbClr val="000000"/>
                </a:solidFill>
                <a:latin typeface="Arial" charset="0"/>
                <a:ea typeface="宋体" pitchFamily="2" charset="-122"/>
              </a:rPr>
              <a:t>的非洲之旅，知道了非洲的</a:t>
            </a:r>
            <a:r>
              <a:rPr lang="zh-CN" altLang="en-US" sz="2800" b="1" u="sng" dirty="0">
                <a:solidFill>
                  <a:srgbClr val="FF0000"/>
                </a:solidFill>
                <a:latin typeface="Arial" charset="0"/>
                <a:ea typeface="宋体" pitchFamily="2" charset="-122"/>
              </a:rPr>
              <a:t>蓝天骄阳</a:t>
            </a:r>
            <a:r>
              <a:rPr lang="zh-CN" altLang="en-US" sz="2800" b="1" dirty="0">
                <a:solidFill>
                  <a:srgbClr val="000000"/>
                </a:solidFill>
                <a:latin typeface="Arial" charset="0"/>
                <a:ea typeface="宋体" pitchFamily="2" charset="-122"/>
              </a:rPr>
              <a:t>是彩色的，</a:t>
            </a:r>
            <a:r>
              <a:rPr lang="zh-CN" altLang="en-US" sz="2800" b="1" u="sng" dirty="0">
                <a:solidFill>
                  <a:srgbClr val="FF0000"/>
                </a:solidFill>
                <a:latin typeface="Arial" charset="0"/>
                <a:ea typeface="宋体" pitchFamily="2" charset="-122"/>
              </a:rPr>
              <a:t>植物</a:t>
            </a:r>
            <a:r>
              <a:rPr lang="zh-CN" altLang="en-US" sz="2800" b="1" dirty="0">
                <a:solidFill>
                  <a:srgbClr val="000000"/>
                </a:solidFill>
                <a:latin typeface="Arial" charset="0"/>
                <a:ea typeface="宋体" pitchFamily="2" charset="-122"/>
              </a:rPr>
              <a:t>是彩色的，</a:t>
            </a:r>
            <a:r>
              <a:rPr lang="zh-CN" altLang="en-US" sz="2800" b="1" u="sng" dirty="0">
                <a:solidFill>
                  <a:srgbClr val="FF0000"/>
                </a:solidFill>
                <a:latin typeface="Arial" charset="0"/>
                <a:ea typeface="宋体" pitchFamily="2" charset="-122"/>
              </a:rPr>
              <a:t>动物</a:t>
            </a:r>
            <a:r>
              <a:rPr lang="zh-CN" altLang="en-US" sz="2800" b="1" dirty="0">
                <a:solidFill>
                  <a:srgbClr val="000000"/>
                </a:solidFill>
                <a:latin typeface="Arial" charset="0"/>
                <a:ea typeface="宋体" pitchFamily="2" charset="-122"/>
              </a:rPr>
              <a:t>是彩色的，人们的</a:t>
            </a:r>
            <a:r>
              <a:rPr lang="zh-CN" altLang="en-US" sz="2800" b="1" u="sng" dirty="0">
                <a:solidFill>
                  <a:srgbClr val="FF0000"/>
                </a:solidFill>
                <a:latin typeface="Arial" charset="0"/>
                <a:ea typeface="宋体" pitchFamily="2" charset="-122"/>
              </a:rPr>
              <a:t>日常生活</a:t>
            </a:r>
            <a:r>
              <a:rPr lang="zh-CN" altLang="en-US" sz="2800" b="1" dirty="0">
                <a:solidFill>
                  <a:srgbClr val="000000"/>
                </a:solidFill>
                <a:latin typeface="Arial" charset="0"/>
                <a:ea typeface="宋体" pitchFamily="2" charset="-122"/>
              </a:rPr>
              <a:t>是彩色的，连</a:t>
            </a:r>
            <a:r>
              <a:rPr lang="zh-CN" altLang="en-US" sz="2800" b="1" u="sng" dirty="0">
                <a:solidFill>
                  <a:srgbClr val="FF0000"/>
                </a:solidFill>
                <a:latin typeface="Arial" charset="0"/>
                <a:ea typeface="宋体" pitchFamily="2" charset="-122"/>
              </a:rPr>
              <a:t>艺术</a:t>
            </a:r>
            <a:r>
              <a:rPr lang="zh-CN" altLang="en-US" sz="2800" b="1" dirty="0">
                <a:solidFill>
                  <a:srgbClr val="000000"/>
                </a:solidFill>
                <a:latin typeface="Arial" charset="0"/>
                <a:ea typeface="宋体" pitchFamily="2" charset="-122"/>
              </a:rPr>
              <a:t>也是彩色的。</a:t>
            </a:r>
            <a:endParaRPr lang="zh-CN" altLang="en-US" sz="2800" b="1" dirty="0">
              <a:solidFill>
                <a:srgbClr val="000000"/>
              </a:solidFill>
              <a:latin typeface="Arial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75036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-6626" y="0"/>
            <a:ext cx="9150626" cy="5152212"/>
            <a:chOff x="-6626" y="0"/>
            <a:chExt cx="9150626" cy="5152212"/>
          </a:xfrm>
        </p:grpSpPr>
        <p:sp>
          <p:nvSpPr>
            <p:cNvPr id="5" name="矩形 17"/>
            <p:cNvSpPr/>
            <p:nvPr/>
          </p:nvSpPr>
          <p:spPr>
            <a:xfrm>
              <a:off x="0" y="4305514"/>
              <a:ext cx="9144000" cy="846698"/>
            </a:xfrm>
            <a:custGeom>
              <a:avLst/>
              <a:gdLst>
                <a:gd name="connsiteX0" fmla="*/ 0 w 9144000"/>
                <a:gd name="connsiteY0" fmla="*/ 0 h 780262"/>
                <a:gd name="connsiteX1" fmla="*/ 9144000 w 9144000"/>
                <a:gd name="connsiteY1" fmla="*/ 0 h 780262"/>
                <a:gd name="connsiteX2" fmla="*/ 9144000 w 9144000"/>
                <a:gd name="connsiteY2" fmla="*/ 780262 h 780262"/>
                <a:gd name="connsiteX3" fmla="*/ 0 w 9144000"/>
                <a:gd name="connsiteY3" fmla="*/ 780262 h 780262"/>
                <a:gd name="connsiteX4" fmla="*/ 0 w 9144000"/>
                <a:gd name="connsiteY4" fmla="*/ 0 h 780262"/>
                <a:gd name="connsiteX0" fmla="*/ 0 w 9144000"/>
                <a:gd name="connsiteY0" fmla="*/ 114852 h 895114"/>
                <a:gd name="connsiteX1" fmla="*/ 9144000 w 9144000"/>
                <a:gd name="connsiteY1" fmla="*/ 114852 h 895114"/>
                <a:gd name="connsiteX2" fmla="*/ 9144000 w 9144000"/>
                <a:gd name="connsiteY2" fmla="*/ 895114 h 895114"/>
                <a:gd name="connsiteX3" fmla="*/ 0 w 9144000"/>
                <a:gd name="connsiteY3" fmla="*/ 895114 h 895114"/>
                <a:gd name="connsiteX4" fmla="*/ 0 w 9144000"/>
                <a:gd name="connsiteY4" fmla="*/ 114852 h 895114"/>
                <a:gd name="connsiteX0" fmla="*/ 0 w 9144000"/>
                <a:gd name="connsiteY0" fmla="*/ 66436 h 846698"/>
                <a:gd name="connsiteX1" fmla="*/ 9144000 w 9144000"/>
                <a:gd name="connsiteY1" fmla="*/ 66436 h 846698"/>
                <a:gd name="connsiteX2" fmla="*/ 9144000 w 9144000"/>
                <a:gd name="connsiteY2" fmla="*/ 846698 h 846698"/>
                <a:gd name="connsiteX3" fmla="*/ 0 w 9144000"/>
                <a:gd name="connsiteY3" fmla="*/ 846698 h 846698"/>
                <a:gd name="connsiteX4" fmla="*/ 0 w 9144000"/>
                <a:gd name="connsiteY4" fmla="*/ 66436 h 846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46698">
                  <a:moveTo>
                    <a:pt x="0" y="66436"/>
                  </a:moveTo>
                  <a:cubicBezTo>
                    <a:pt x="2988365" y="410993"/>
                    <a:pt x="6102626" y="-191982"/>
                    <a:pt x="9144000" y="66436"/>
                  </a:cubicBezTo>
                  <a:lnTo>
                    <a:pt x="9144000" y="846698"/>
                  </a:lnTo>
                  <a:lnTo>
                    <a:pt x="0" y="846698"/>
                  </a:lnTo>
                  <a:lnTo>
                    <a:pt x="0" y="6643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14"/>
            <p:cNvSpPr/>
            <p:nvPr/>
          </p:nvSpPr>
          <p:spPr>
            <a:xfrm>
              <a:off x="0" y="0"/>
              <a:ext cx="9144000" cy="801135"/>
            </a:xfrm>
            <a:custGeom>
              <a:avLst/>
              <a:gdLst>
                <a:gd name="connsiteX0" fmla="*/ 0 w 9144000"/>
                <a:gd name="connsiteY0" fmla="*/ 0 h 771549"/>
                <a:gd name="connsiteX1" fmla="*/ 9144000 w 9144000"/>
                <a:gd name="connsiteY1" fmla="*/ 0 h 771549"/>
                <a:gd name="connsiteX2" fmla="*/ 9144000 w 9144000"/>
                <a:gd name="connsiteY2" fmla="*/ 771549 h 771549"/>
                <a:gd name="connsiteX3" fmla="*/ 0 w 9144000"/>
                <a:gd name="connsiteY3" fmla="*/ 771549 h 771549"/>
                <a:gd name="connsiteX4" fmla="*/ 0 w 9144000"/>
                <a:gd name="connsiteY4" fmla="*/ 0 h 771549"/>
                <a:gd name="connsiteX0" fmla="*/ 0 w 9144000"/>
                <a:gd name="connsiteY0" fmla="*/ 0 h 771549"/>
                <a:gd name="connsiteX1" fmla="*/ 9144000 w 9144000"/>
                <a:gd name="connsiteY1" fmla="*/ 0 h 771549"/>
                <a:gd name="connsiteX2" fmla="*/ 9144000 w 9144000"/>
                <a:gd name="connsiteY2" fmla="*/ 771549 h 771549"/>
                <a:gd name="connsiteX3" fmla="*/ 0 w 9144000"/>
                <a:gd name="connsiteY3" fmla="*/ 771549 h 771549"/>
                <a:gd name="connsiteX4" fmla="*/ 0 w 9144000"/>
                <a:gd name="connsiteY4" fmla="*/ 0 h 771549"/>
                <a:gd name="connsiteX0" fmla="*/ 0 w 9144000"/>
                <a:gd name="connsiteY0" fmla="*/ 0 h 801135"/>
                <a:gd name="connsiteX1" fmla="*/ 9144000 w 9144000"/>
                <a:gd name="connsiteY1" fmla="*/ 0 h 801135"/>
                <a:gd name="connsiteX2" fmla="*/ 9144000 w 9144000"/>
                <a:gd name="connsiteY2" fmla="*/ 771549 h 801135"/>
                <a:gd name="connsiteX3" fmla="*/ 0 w 9144000"/>
                <a:gd name="connsiteY3" fmla="*/ 771549 h 801135"/>
                <a:gd name="connsiteX4" fmla="*/ 0 w 9144000"/>
                <a:gd name="connsiteY4" fmla="*/ 0 h 80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01135">
                  <a:moveTo>
                    <a:pt x="0" y="0"/>
                  </a:moveTo>
                  <a:lnTo>
                    <a:pt x="9144000" y="0"/>
                  </a:lnTo>
                  <a:lnTo>
                    <a:pt x="9144000" y="771549"/>
                  </a:lnTo>
                  <a:cubicBezTo>
                    <a:pt x="6858000" y="420366"/>
                    <a:pt x="3061252" y="923949"/>
                    <a:pt x="0" y="77154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7" name="矩形 13"/>
            <p:cNvSpPr/>
            <p:nvPr/>
          </p:nvSpPr>
          <p:spPr>
            <a:xfrm>
              <a:off x="0" y="0"/>
              <a:ext cx="9144000" cy="585853"/>
            </a:xfrm>
            <a:custGeom>
              <a:avLst/>
              <a:gdLst>
                <a:gd name="connsiteX0" fmla="*/ 0 w 9144000"/>
                <a:gd name="connsiteY0" fmla="*/ 0 h 555526"/>
                <a:gd name="connsiteX1" fmla="*/ 9144000 w 9144000"/>
                <a:gd name="connsiteY1" fmla="*/ 0 h 555526"/>
                <a:gd name="connsiteX2" fmla="*/ 9144000 w 9144000"/>
                <a:gd name="connsiteY2" fmla="*/ 555526 h 555526"/>
                <a:gd name="connsiteX3" fmla="*/ 0 w 9144000"/>
                <a:gd name="connsiteY3" fmla="*/ 555526 h 555526"/>
                <a:gd name="connsiteX4" fmla="*/ 0 w 9144000"/>
                <a:gd name="connsiteY4" fmla="*/ 0 h 555526"/>
                <a:gd name="connsiteX0" fmla="*/ 0 w 9144000"/>
                <a:gd name="connsiteY0" fmla="*/ 0 h 555526"/>
                <a:gd name="connsiteX1" fmla="*/ 9144000 w 9144000"/>
                <a:gd name="connsiteY1" fmla="*/ 0 h 555526"/>
                <a:gd name="connsiteX2" fmla="*/ 9144000 w 9144000"/>
                <a:gd name="connsiteY2" fmla="*/ 555526 h 555526"/>
                <a:gd name="connsiteX3" fmla="*/ 0 w 9144000"/>
                <a:gd name="connsiteY3" fmla="*/ 555526 h 555526"/>
                <a:gd name="connsiteX4" fmla="*/ 0 w 9144000"/>
                <a:gd name="connsiteY4" fmla="*/ 0 h 555526"/>
                <a:gd name="connsiteX0" fmla="*/ 0 w 9144000"/>
                <a:gd name="connsiteY0" fmla="*/ 0 h 585853"/>
                <a:gd name="connsiteX1" fmla="*/ 9144000 w 9144000"/>
                <a:gd name="connsiteY1" fmla="*/ 0 h 585853"/>
                <a:gd name="connsiteX2" fmla="*/ 9144000 w 9144000"/>
                <a:gd name="connsiteY2" fmla="*/ 555526 h 585853"/>
                <a:gd name="connsiteX3" fmla="*/ 0 w 9144000"/>
                <a:gd name="connsiteY3" fmla="*/ 555526 h 585853"/>
                <a:gd name="connsiteX4" fmla="*/ 0 w 9144000"/>
                <a:gd name="connsiteY4" fmla="*/ 0 h 585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585853">
                  <a:moveTo>
                    <a:pt x="0" y="0"/>
                  </a:moveTo>
                  <a:lnTo>
                    <a:pt x="9144000" y="0"/>
                  </a:lnTo>
                  <a:lnTo>
                    <a:pt x="9144000" y="555526"/>
                  </a:lnTo>
                  <a:cubicBezTo>
                    <a:pt x="6248400" y="177839"/>
                    <a:pt x="3081131" y="714552"/>
                    <a:pt x="0" y="55552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n>
                  <a:solidFill>
                    <a:schemeClr val="accent3">
                      <a:lumMod val="75000"/>
                    </a:schemeClr>
                  </a:solidFill>
                </a:ln>
              </a:endParaRPr>
            </a:p>
          </p:txBody>
        </p:sp>
        <p:sp>
          <p:nvSpPr>
            <p:cNvPr id="8" name="矩形 16"/>
            <p:cNvSpPr/>
            <p:nvPr/>
          </p:nvSpPr>
          <p:spPr>
            <a:xfrm>
              <a:off x="-6626" y="4480558"/>
              <a:ext cx="9144000" cy="663601"/>
            </a:xfrm>
            <a:custGeom>
              <a:avLst/>
              <a:gdLst>
                <a:gd name="connsiteX0" fmla="*/ 0 w 9144000"/>
                <a:gd name="connsiteY0" fmla="*/ 0 h 555526"/>
                <a:gd name="connsiteX1" fmla="*/ 9144000 w 9144000"/>
                <a:gd name="connsiteY1" fmla="*/ 0 h 555526"/>
                <a:gd name="connsiteX2" fmla="*/ 9144000 w 9144000"/>
                <a:gd name="connsiteY2" fmla="*/ 555526 h 555526"/>
                <a:gd name="connsiteX3" fmla="*/ 0 w 9144000"/>
                <a:gd name="connsiteY3" fmla="*/ 555526 h 555526"/>
                <a:gd name="connsiteX4" fmla="*/ 0 w 9144000"/>
                <a:gd name="connsiteY4" fmla="*/ 0 h 555526"/>
                <a:gd name="connsiteX0" fmla="*/ 0 w 9144000"/>
                <a:gd name="connsiteY0" fmla="*/ 161971 h 717497"/>
                <a:gd name="connsiteX1" fmla="*/ 9144000 w 9144000"/>
                <a:gd name="connsiteY1" fmla="*/ 161971 h 717497"/>
                <a:gd name="connsiteX2" fmla="*/ 9144000 w 9144000"/>
                <a:gd name="connsiteY2" fmla="*/ 717497 h 717497"/>
                <a:gd name="connsiteX3" fmla="*/ 0 w 9144000"/>
                <a:gd name="connsiteY3" fmla="*/ 717497 h 717497"/>
                <a:gd name="connsiteX4" fmla="*/ 0 w 9144000"/>
                <a:gd name="connsiteY4" fmla="*/ 161971 h 717497"/>
                <a:gd name="connsiteX0" fmla="*/ 0 w 9144000"/>
                <a:gd name="connsiteY0" fmla="*/ 108075 h 663601"/>
                <a:gd name="connsiteX1" fmla="*/ 9144000 w 9144000"/>
                <a:gd name="connsiteY1" fmla="*/ 108075 h 663601"/>
                <a:gd name="connsiteX2" fmla="*/ 9144000 w 9144000"/>
                <a:gd name="connsiteY2" fmla="*/ 663601 h 663601"/>
                <a:gd name="connsiteX3" fmla="*/ 0 w 9144000"/>
                <a:gd name="connsiteY3" fmla="*/ 663601 h 663601"/>
                <a:gd name="connsiteX4" fmla="*/ 0 w 9144000"/>
                <a:gd name="connsiteY4" fmla="*/ 108075 h 663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663601">
                  <a:moveTo>
                    <a:pt x="0" y="108075"/>
                  </a:moveTo>
                  <a:cubicBezTo>
                    <a:pt x="3127513" y="446006"/>
                    <a:pt x="6844748" y="-256360"/>
                    <a:pt x="9144000" y="108075"/>
                  </a:cubicBezTo>
                  <a:lnTo>
                    <a:pt x="9144000" y="663601"/>
                  </a:lnTo>
                  <a:lnTo>
                    <a:pt x="0" y="663601"/>
                  </a:lnTo>
                  <a:lnTo>
                    <a:pt x="0" y="108075"/>
                  </a:ln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>
                <a:ln>
                  <a:solidFill>
                    <a:schemeClr val="accent3">
                      <a:lumMod val="75000"/>
                    </a:schemeClr>
                  </a:solidFill>
                </a:ln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1187624" y="1354579"/>
            <a:ext cx="669674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latin typeface="+mn-ea"/>
              </a:rPr>
              <a:t>  啊！非洲真是一个</a:t>
            </a:r>
            <a:r>
              <a:rPr lang="zh-CN" altLang="en-US" sz="3600" b="1" dirty="0" smtClean="0">
                <a:solidFill>
                  <a:srgbClr val="FF0000"/>
                </a:solidFill>
                <a:latin typeface="+mn-ea"/>
              </a:rPr>
              <a:t>色彩斑斓</a:t>
            </a:r>
            <a:r>
              <a:rPr lang="zh-CN" altLang="en-US" sz="3600" b="1" dirty="0" smtClean="0">
                <a:latin typeface="+mn-ea"/>
              </a:rPr>
              <a:t>的世界啊！</a:t>
            </a:r>
            <a:endParaRPr lang="en-US" altLang="zh-CN" sz="3600" b="1" dirty="0" smtClean="0">
              <a:latin typeface="+mn-ea"/>
            </a:endParaRPr>
          </a:p>
          <a:p>
            <a:r>
              <a:rPr lang="zh-CN" altLang="en-US" sz="3600" b="1" dirty="0" smtClean="0">
                <a:latin typeface="+mn-ea"/>
              </a:rPr>
              <a:t>  啊！非洲真是一个</a:t>
            </a:r>
            <a:r>
              <a:rPr lang="zh-CN" altLang="en-US" sz="3600" b="1" dirty="0" smtClean="0">
                <a:solidFill>
                  <a:srgbClr val="FF0000"/>
                </a:solidFill>
                <a:latin typeface="+mn-ea"/>
              </a:rPr>
              <a:t>多姿多彩</a:t>
            </a:r>
            <a:r>
              <a:rPr lang="zh-CN" altLang="en-US" sz="3600" b="1" dirty="0" smtClean="0">
                <a:latin typeface="+mn-ea"/>
              </a:rPr>
              <a:t>的世界啊！</a:t>
            </a:r>
            <a:endParaRPr lang="en-US" altLang="zh-CN" sz="3600" b="1" dirty="0" smtClean="0">
              <a:latin typeface="+mn-ea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33346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-6626" y="0"/>
            <a:ext cx="9150626" cy="5152212"/>
            <a:chOff x="-6626" y="0"/>
            <a:chExt cx="9150626" cy="5152212"/>
          </a:xfrm>
        </p:grpSpPr>
        <p:sp>
          <p:nvSpPr>
            <p:cNvPr id="5" name="矩形 17"/>
            <p:cNvSpPr/>
            <p:nvPr/>
          </p:nvSpPr>
          <p:spPr>
            <a:xfrm>
              <a:off x="0" y="4305514"/>
              <a:ext cx="9144000" cy="846698"/>
            </a:xfrm>
            <a:custGeom>
              <a:avLst/>
              <a:gdLst>
                <a:gd name="connsiteX0" fmla="*/ 0 w 9144000"/>
                <a:gd name="connsiteY0" fmla="*/ 0 h 780262"/>
                <a:gd name="connsiteX1" fmla="*/ 9144000 w 9144000"/>
                <a:gd name="connsiteY1" fmla="*/ 0 h 780262"/>
                <a:gd name="connsiteX2" fmla="*/ 9144000 w 9144000"/>
                <a:gd name="connsiteY2" fmla="*/ 780262 h 780262"/>
                <a:gd name="connsiteX3" fmla="*/ 0 w 9144000"/>
                <a:gd name="connsiteY3" fmla="*/ 780262 h 780262"/>
                <a:gd name="connsiteX4" fmla="*/ 0 w 9144000"/>
                <a:gd name="connsiteY4" fmla="*/ 0 h 780262"/>
                <a:gd name="connsiteX0" fmla="*/ 0 w 9144000"/>
                <a:gd name="connsiteY0" fmla="*/ 114852 h 895114"/>
                <a:gd name="connsiteX1" fmla="*/ 9144000 w 9144000"/>
                <a:gd name="connsiteY1" fmla="*/ 114852 h 895114"/>
                <a:gd name="connsiteX2" fmla="*/ 9144000 w 9144000"/>
                <a:gd name="connsiteY2" fmla="*/ 895114 h 895114"/>
                <a:gd name="connsiteX3" fmla="*/ 0 w 9144000"/>
                <a:gd name="connsiteY3" fmla="*/ 895114 h 895114"/>
                <a:gd name="connsiteX4" fmla="*/ 0 w 9144000"/>
                <a:gd name="connsiteY4" fmla="*/ 114852 h 895114"/>
                <a:gd name="connsiteX0" fmla="*/ 0 w 9144000"/>
                <a:gd name="connsiteY0" fmla="*/ 66436 h 846698"/>
                <a:gd name="connsiteX1" fmla="*/ 9144000 w 9144000"/>
                <a:gd name="connsiteY1" fmla="*/ 66436 h 846698"/>
                <a:gd name="connsiteX2" fmla="*/ 9144000 w 9144000"/>
                <a:gd name="connsiteY2" fmla="*/ 846698 h 846698"/>
                <a:gd name="connsiteX3" fmla="*/ 0 w 9144000"/>
                <a:gd name="connsiteY3" fmla="*/ 846698 h 846698"/>
                <a:gd name="connsiteX4" fmla="*/ 0 w 9144000"/>
                <a:gd name="connsiteY4" fmla="*/ 66436 h 846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46698">
                  <a:moveTo>
                    <a:pt x="0" y="66436"/>
                  </a:moveTo>
                  <a:cubicBezTo>
                    <a:pt x="2988365" y="410993"/>
                    <a:pt x="6102626" y="-191982"/>
                    <a:pt x="9144000" y="66436"/>
                  </a:cubicBezTo>
                  <a:lnTo>
                    <a:pt x="9144000" y="846698"/>
                  </a:lnTo>
                  <a:lnTo>
                    <a:pt x="0" y="846698"/>
                  </a:lnTo>
                  <a:lnTo>
                    <a:pt x="0" y="6643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14"/>
            <p:cNvSpPr/>
            <p:nvPr/>
          </p:nvSpPr>
          <p:spPr>
            <a:xfrm>
              <a:off x="0" y="0"/>
              <a:ext cx="9144000" cy="801135"/>
            </a:xfrm>
            <a:custGeom>
              <a:avLst/>
              <a:gdLst>
                <a:gd name="connsiteX0" fmla="*/ 0 w 9144000"/>
                <a:gd name="connsiteY0" fmla="*/ 0 h 771549"/>
                <a:gd name="connsiteX1" fmla="*/ 9144000 w 9144000"/>
                <a:gd name="connsiteY1" fmla="*/ 0 h 771549"/>
                <a:gd name="connsiteX2" fmla="*/ 9144000 w 9144000"/>
                <a:gd name="connsiteY2" fmla="*/ 771549 h 771549"/>
                <a:gd name="connsiteX3" fmla="*/ 0 w 9144000"/>
                <a:gd name="connsiteY3" fmla="*/ 771549 h 771549"/>
                <a:gd name="connsiteX4" fmla="*/ 0 w 9144000"/>
                <a:gd name="connsiteY4" fmla="*/ 0 h 771549"/>
                <a:gd name="connsiteX0" fmla="*/ 0 w 9144000"/>
                <a:gd name="connsiteY0" fmla="*/ 0 h 771549"/>
                <a:gd name="connsiteX1" fmla="*/ 9144000 w 9144000"/>
                <a:gd name="connsiteY1" fmla="*/ 0 h 771549"/>
                <a:gd name="connsiteX2" fmla="*/ 9144000 w 9144000"/>
                <a:gd name="connsiteY2" fmla="*/ 771549 h 771549"/>
                <a:gd name="connsiteX3" fmla="*/ 0 w 9144000"/>
                <a:gd name="connsiteY3" fmla="*/ 771549 h 771549"/>
                <a:gd name="connsiteX4" fmla="*/ 0 w 9144000"/>
                <a:gd name="connsiteY4" fmla="*/ 0 h 771549"/>
                <a:gd name="connsiteX0" fmla="*/ 0 w 9144000"/>
                <a:gd name="connsiteY0" fmla="*/ 0 h 801135"/>
                <a:gd name="connsiteX1" fmla="*/ 9144000 w 9144000"/>
                <a:gd name="connsiteY1" fmla="*/ 0 h 801135"/>
                <a:gd name="connsiteX2" fmla="*/ 9144000 w 9144000"/>
                <a:gd name="connsiteY2" fmla="*/ 771549 h 801135"/>
                <a:gd name="connsiteX3" fmla="*/ 0 w 9144000"/>
                <a:gd name="connsiteY3" fmla="*/ 771549 h 801135"/>
                <a:gd name="connsiteX4" fmla="*/ 0 w 9144000"/>
                <a:gd name="connsiteY4" fmla="*/ 0 h 80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01135">
                  <a:moveTo>
                    <a:pt x="0" y="0"/>
                  </a:moveTo>
                  <a:lnTo>
                    <a:pt x="9144000" y="0"/>
                  </a:lnTo>
                  <a:lnTo>
                    <a:pt x="9144000" y="771549"/>
                  </a:lnTo>
                  <a:cubicBezTo>
                    <a:pt x="6858000" y="420366"/>
                    <a:pt x="3061252" y="923949"/>
                    <a:pt x="0" y="77154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7" name="矩形 13"/>
            <p:cNvSpPr/>
            <p:nvPr/>
          </p:nvSpPr>
          <p:spPr>
            <a:xfrm>
              <a:off x="0" y="0"/>
              <a:ext cx="9144000" cy="585853"/>
            </a:xfrm>
            <a:custGeom>
              <a:avLst/>
              <a:gdLst>
                <a:gd name="connsiteX0" fmla="*/ 0 w 9144000"/>
                <a:gd name="connsiteY0" fmla="*/ 0 h 555526"/>
                <a:gd name="connsiteX1" fmla="*/ 9144000 w 9144000"/>
                <a:gd name="connsiteY1" fmla="*/ 0 h 555526"/>
                <a:gd name="connsiteX2" fmla="*/ 9144000 w 9144000"/>
                <a:gd name="connsiteY2" fmla="*/ 555526 h 555526"/>
                <a:gd name="connsiteX3" fmla="*/ 0 w 9144000"/>
                <a:gd name="connsiteY3" fmla="*/ 555526 h 555526"/>
                <a:gd name="connsiteX4" fmla="*/ 0 w 9144000"/>
                <a:gd name="connsiteY4" fmla="*/ 0 h 555526"/>
                <a:gd name="connsiteX0" fmla="*/ 0 w 9144000"/>
                <a:gd name="connsiteY0" fmla="*/ 0 h 555526"/>
                <a:gd name="connsiteX1" fmla="*/ 9144000 w 9144000"/>
                <a:gd name="connsiteY1" fmla="*/ 0 h 555526"/>
                <a:gd name="connsiteX2" fmla="*/ 9144000 w 9144000"/>
                <a:gd name="connsiteY2" fmla="*/ 555526 h 555526"/>
                <a:gd name="connsiteX3" fmla="*/ 0 w 9144000"/>
                <a:gd name="connsiteY3" fmla="*/ 555526 h 555526"/>
                <a:gd name="connsiteX4" fmla="*/ 0 w 9144000"/>
                <a:gd name="connsiteY4" fmla="*/ 0 h 555526"/>
                <a:gd name="connsiteX0" fmla="*/ 0 w 9144000"/>
                <a:gd name="connsiteY0" fmla="*/ 0 h 585853"/>
                <a:gd name="connsiteX1" fmla="*/ 9144000 w 9144000"/>
                <a:gd name="connsiteY1" fmla="*/ 0 h 585853"/>
                <a:gd name="connsiteX2" fmla="*/ 9144000 w 9144000"/>
                <a:gd name="connsiteY2" fmla="*/ 555526 h 585853"/>
                <a:gd name="connsiteX3" fmla="*/ 0 w 9144000"/>
                <a:gd name="connsiteY3" fmla="*/ 555526 h 585853"/>
                <a:gd name="connsiteX4" fmla="*/ 0 w 9144000"/>
                <a:gd name="connsiteY4" fmla="*/ 0 h 585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585853">
                  <a:moveTo>
                    <a:pt x="0" y="0"/>
                  </a:moveTo>
                  <a:lnTo>
                    <a:pt x="9144000" y="0"/>
                  </a:lnTo>
                  <a:lnTo>
                    <a:pt x="9144000" y="555526"/>
                  </a:lnTo>
                  <a:cubicBezTo>
                    <a:pt x="6248400" y="177839"/>
                    <a:pt x="3081131" y="714552"/>
                    <a:pt x="0" y="55552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n>
                  <a:solidFill>
                    <a:schemeClr val="accent3">
                      <a:lumMod val="75000"/>
                    </a:schemeClr>
                  </a:solidFill>
                </a:ln>
              </a:endParaRPr>
            </a:p>
          </p:txBody>
        </p:sp>
        <p:sp>
          <p:nvSpPr>
            <p:cNvPr id="8" name="矩形 16"/>
            <p:cNvSpPr/>
            <p:nvPr/>
          </p:nvSpPr>
          <p:spPr>
            <a:xfrm>
              <a:off x="-6626" y="4480558"/>
              <a:ext cx="9144000" cy="663601"/>
            </a:xfrm>
            <a:custGeom>
              <a:avLst/>
              <a:gdLst>
                <a:gd name="connsiteX0" fmla="*/ 0 w 9144000"/>
                <a:gd name="connsiteY0" fmla="*/ 0 h 555526"/>
                <a:gd name="connsiteX1" fmla="*/ 9144000 w 9144000"/>
                <a:gd name="connsiteY1" fmla="*/ 0 h 555526"/>
                <a:gd name="connsiteX2" fmla="*/ 9144000 w 9144000"/>
                <a:gd name="connsiteY2" fmla="*/ 555526 h 555526"/>
                <a:gd name="connsiteX3" fmla="*/ 0 w 9144000"/>
                <a:gd name="connsiteY3" fmla="*/ 555526 h 555526"/>
                <a:gd name="connsiteX4" fmla="*/ 0 w 9144000"/>
                <a:gd name="connsiteY4" fmla="*/ 0 h 555526"/>
                <a:gd name="connsiteX0" fmla="*/ 0 w 9144000"/>
                <a:gd name="connsiteY0" fmla="*/ 161971 h 717497"/>
                <a:gd name="connsiteX1" fmla="*/ 9144000 w 9144000"/>
                <a:gd name="connsiteY1" fmla="*/ 161971 h 717497"/>
                <a:gd name="connsiteX2" fmla="*/ 9144000 w 9144000"/>
                <a:gd name="connsiteY2" fmla="*/ 717497 h 717497"/>
                <a:gd name="connsiteX3" fmla="*/ 0 w 9144000"/>
                <a:gd name="connsiteY3" fmla="*/ 717497 h 717497"/>
                <a:gd name="connsiteX4" fmla="*/ 0 w 9144000"/>
                <a:gd name="connsiteY4" fmla="*/ 161971 h 717497"/>
                <a:gd name="connsiteX0" fmla="*/ 0 w 9144000"/>
                <a:gd name="connsiteY0" fmla="*/ 108075 h 663601"/>
                <a:gd name="connsiteX1" fmla="*/ 9144000 w 9144000"/>
                <a:gd name="connsiteY1" fmla="*/ 108075 h 663601"/>
                <a:gd name="connsiteX2" fmla="*/ 9144000 w 9144000"/>
                <a:gd name="connsiteY2" fmla="*/ 663601 h 663601"/>
                <a:gd name="connsiteX3" fmla="*/ 0 w 9144000"/>
                <a:gd name="connsiteY3" fmla="*/ 663601 h 663601"/>
                <a:gd name="connsiteX4" fmla="*/ 0 w 9144000"/>
                <a:gd name="connsiteY4" fmla="*/ 108075 h 663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663601">
                  <a:moveTo>
                    <a:pt x="0" y="108075"/>
                  </a:moveTo>
                  <a:cubicBezTo>
                    <a:pt x="3127513" y="446006"/>
                    <a:pt x="6844748" y="-256360"/>
                    <a:pt x="9144000" y="108075"/>
                  </a:cubicBezTo>
                  <a:lnTo>
                    <a:pt x="9144000" y="663601"/>
                  </a:lnTo>
                  <a:lnTo>
                    <a:pt x="0" y="663601"/>
                  </a:lnTo>
                  <a:lnTo>
                    <a:pt x="0" y="108075"/>
                  </a:ln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>
                <a:ln>
                  <a:solidFill>
                    <a:schemeClr val="accent3">
                      <a:lumMod val="75000"/>
                    </a:schemeClr>
                  </a:solidFill>
                </a:ln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323528" y="51470"/>
            <a:ext cx="1512168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zh-CN" altLang="en-US" sz="28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写一写</a:t>
            </a:r>
            <a:endParaRPr lang="zh-CN" altLang="en-US" sz="28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819651" y="1923678"/>
            <a:ext cx="54726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/>
              <a:t>试着用一段文字来写一写自己喜欢的美景。</a:t>
            </a:r>
            <a:endParaRPr lang="zh-CN" altLang="en-US" sz="3600" dirty="0"/>
          </a:p>
        </p:txBody>
      </p:sp>
    </p:spTree>
    <p:extLst>
      <p:ext uri="{BB962C8B-B14F-4D97-AF65-F5344CB8AC3E}">
        <p14:creationId xmlns:p14="http://schemas.microsoft.com/office/powerpoint/2010/main" val="1300149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-6626" y="0"/>
            <a:ext cx="9150626" cy="5152212"/>
            <a:chOff x="-6626" y="0"/>
            <a:chExt cx="9150626" cy="5152212"/>
          </a:xfrm>
        </p:grpSpPr>
        <p:sp>
          <p:nvSpPr>
            <p:cNvPr id="5" name="矩形 17"/>
            <p:cNvSpPr/>
            <p:nvPr/>
          </p:nvSpPr>
          <p:spPr>
            <a:xfrm>
              <a:off x="0" y="4305514"/>
              <a:ext cx="9144000" cy="846698"/>
            </a:xfrm>
            <a:custGeom>
              <a:avLst/>
              <a:gdLst>
                <a:gd name="connsiteX0" fmla="*/ 0 w 9144000"/>
                <a:gd name="connsiteY0" fmla="*/ 0 h 780262"/>
                <a:gd name="connsiteX1" fmla="*/ 9144000 w 9144000"/>
                <a:gd name="connsiteY1" fmla="*/ 0 h 780262"/>
                <a:gd name="connsiteX2" fmla="*/ 9144000 w 9144000"/>
                <a:gd name="connsiteY2" fmla="*/ 780262 h 780262"/>
                <a:gd name="connsiteX3" fmla="*/ 0 w 9144000"/>
                <a:gd name="connsiteY3" fmla="*/ 780262 h 780262"/>
                <a:gd name="connsiteX4" fmla="*/ 0 w 9144000"/>
                <a:gd name="connsiteY4" fmla="*/ 0 h 780262"/>
                <a:gd name="connsiteX0" fmla="*/ 0 w 9144000"/>
                <a:gd name="connsiteY0" fmla="*/ 114852 h 895114"/>
                <a:gd name="connsiteX1" fmla="*/ 9144000 w 9144000"/>
                <a:gd name="connsiteY1" fmla="*/ 114852 h 895114"/>
                <a:gd name="connsiteX2" fmla="*/ 9144000 w 9144000"/>
                <a:gd name="connsiteY2" fmla="*/ 895114 h 895114"/>
                <a:gd name="connsiteX3" fmla="*/ 0 w 9144000"/>
                <a:gd name="connsiteY3" fmla="*/ 895114 h 895114"/>
                <a:gd name="connsiteX4" fmla="*/ 0 w 9144000"/>
                <a:gd name="connsiteY4" fmla="*/ 114852 h 895114"/>
                <a:gd name="connsiteX0" fmla="*/ 0 w 9144000"/>
                <a:gd name="connsiteY0" fmla="*/ 66436 h 846698"/>
                <a:gd name="connsiteX1" fmla="*/ 9144000 w 9144000"/>
                <a:gd name="connsiteY1" fmla="*/ 66436 h 846698"/>
                <a:gd name="connsiteX2" fmla="*/ 9144000 w 9144000"/>
                <a:gd name="connsiteY2" fmla="*/ 846698 h 846698"/>
                <a:gd name="connsiteX3" fmla="*/ 0 w 9144000"/>
                <a:gd name="connsiteY3" fmla="*/ 846698 h 846698"/>
                <a:gd name="connsiteX4" fmla="*/ 0 w 9144000"/>
                <a:gd name="connsiteY4" fmla="*/ 66436 h 846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46698">
                  <a:moveTo>
                    <a:pt x="0" y="66436"/>
                  </a:moveTo>
                  <a:cubicBezTo>
                    <a:pt x="2988365" y="410993"/>
                    <a:pt x="6102626" y="-191982"/>
                    <a:pt x="9144000" y="66436"/>
                  </a:cubicBezTo>
                  <a:lnTo>
                    <a:pt x="9144000" y="846698"/>
                  </a:lnTo>
                  <a:lnTo>
                    <a:pt x="0" y="846698"/>
                  </a:lnTo>
                  <a:lnTo>
                    <a:pt x="0" y="6643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14"/>
            <p:cNvSpPr/>
            <p:nvPr/>
          </p:nvSpPr>
          <p:spPr>
            <a:xfrm>
              <a:off x="0" y="0"/>
              <a:ext cx="9144000" cy="801135"/>
            </a:xfrm>
            <a:custGeom>
              <a:avLst/>
              <a:gdLst>
                <a:gd name="connsiteX0" fmla="*/ 0 w 9144000"/>
                <a:gd name="connsiteY0" fmla="*/ 0 h 771549"/>
                <a:gd name="connsiteX1" fmla="*/ 9144000 w 9144000"/>
                <a:gd name="connsiteY1" fmla="*/ 0 h 771549"/>
                <a:gd name="connsiteX2" fmla="*/ 9144000 w 9144000"/>
                <a:gd name="connsiteY2" fmla="*/ 771549 h 771549"/>
                <a:gd name="connsiteX3" fmla="*/ 0 w 9144000"/>
                <a:gd name="connsiteY3" fmla="*/ 771549 h 771549"/>
                <a:gd name="connsiteX4" fmla="*/ 0 w 9144000"/>
                <a:gd name="connsiteY4" fmla="*/ 0 h 771549"/>
                <a:gd name="connsiteX0" fmla="*/ 0 w 9144000"/>
                <a:gd name="connsiteY0" fmla="*/ 0 h 771549"/>
                <a:gd name="connsiteX1" fmla="*/ 9144000 w 9144000"/>
                <a:gd name="connsiteY1" fmla="*/ 0 h 771549"/>
                <a:gd name="connsiteX2" fmla="*/ 9144000 w 9144000"/>
                <a:gd name="connsiteY2" fmla="*/ 771549 h 771549"/>
                <a:gd name="connsiteX3" fmla="*/ 0 w 9144000"/>
                <a:gd name="connsiteY3" fmla="*/ 771549 h 771549"/>
                <a:gd name="connsiteX4" fmla="*/ 0 w 9144000"/>
                <a:gd name="connsiteY4" fmla="*/ 0 h 771549"/>
                <a:gd name="connsiteX0" fmla="*/ 0 w 9144000"/>
                <a:gd name="connsiteY0" fmla="*/ 0 h 801135"/>
                <a:gd name="connsiteX1" fmla="*/ 9144000 w 9144000"/>
                <a:gd name="connsiteY1" fmla="*/ 0 h 801135"/>
                <a:gd name="connsiteX2" fmla="*/ 9144000 w 9144000"/>
                <a:gd name="connsiteY2" fmla="*/ 771549 h 801135"/>
                <a:gd name="connsiteX3" fmla="*/ 0 w 9144000"/>
                <a:gd name="connsiteY3" fmla="*/ 771549 h 801135"/>
                <a:gd name="connsiteX4" fmla="*/ 0 w 9144000"/>
                <a:gd name="connsiteY4" fmla="*/ 0 h 80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01135">
                  <a:moveTo>
                    <a:pt x="0" y="0"/>
                  </a:moveTo>
                  <a:lnTo>
                    <a:pt x="9144000" y="0"/>
                  </a:lnTo>
                  <a:lnTo>
                    <a:pt x="9144000" y="771549"/>
                  </a:lnTo>
                  <a:cubicBezTo>
                    <a:pt x="6858000" y="420366"/>
                    <a:pt x="3061252" y="923949"/>
                    <a:pt x="0" y="77154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7" name="矩形 13"/>
            <p:cNvSpPr/>
            <p:nvPr/>
          </p:nvSpPr>
          <p:spPr>
            <a:xfrm>
              <a:off x="0" y="0"/>
              <a:ext cx="9144000" cy="585853"/>
            </a:xfrm>
            <a:custGeom>
              <a:avLst/>
              <a:gdLst>
                <a:gd name="connsiteX0" fmla="*/ 0 w 9144000"/>
                <a:gd name="connsiteY0" fmla="*/ 0 h 555526"/>
                <a:gd name="connsiteX1" fmla="*/ 9144000 w 9144000"/>
                <a:gd name="connsiteY1" fmla="*/ 0 h 555526"/>
                <a:gd name="connsiteX2" fmla="*/ 9144000 w 9144000"/>
                <a:gd name="connsiteY2" fmla="*/ 555526 h 555526"/>
                <a:gd name="connsiteX3" fmla="*/ 0 w 9144000"/>
                <a:gd name="connsiteY3" fmla="*/ 555526 h 555526"/>
                <a:gd name="connsiteX4" fmla="*/ 0 w 9144000"/>
                <a:gd name="connsiteY4" fmla="*/ 0 h 555526"/>
                <a:gd name="connsiteX0" fmla="*/ 0 w 9144000"/>
                <a:gd name="connsiteY0" fmla="*/ 0 h 555526"/>
                <a:gd name="connsiteX1" fmla="*/ 9144000 w 9144000"/>
                <a:gd name="connsiteY1" fmla="*/ 0 h 555526"/>
                <a:gd name="connsiteX2" fmla="*/ 9144000 w 9144000"/>
                <a:gd name="connsiteY2" fmla="*/ 555526 h 555526"/>
                <a:gd name="connsiteX3" fmla="*/ 0 w 9144000"/>
                <a:gd name="connsiteY3" fmla="*/ 555526 h 555526"/>
                <a:gd name="connsiteX4" fmla="*/ 0 w 9144000"/>
                <a:gd name="connsiteY4" fmla="*/ 0 h 555526"/>
                <a:gd name="connsiteX0" fmla="*/ 0 w 9144000"/>
                <a:gd name="connsiteY0" fmla="*/ 0 h 585853"/>
                <a:gd name="connsiteX1" fmla="*/ 9144000 w 9144000"/>
                <a:gd name="connsiteY1" fmla="*/ 0 h 585853"/>
                <a:gd name="connsiteX2" fmla="*/ 9144000 w 9144000"/>
                <a:gd name="connsiteY2" fmla="*/ 555526 h 585853"/>
                <a:gd name="connsiteX3" fmla="*/ 0 w 9144000"/>
                <a:gd name="connsiteY3" fmla="*/ 555526 h 585853"/>
                <a:gd name="connsiteX4" fmla="*/ 0 w 9144000"/>
                <a:gd name="connsiteY4" fmla="*/ 0 h 585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585853">
                  <a:moveTo>
                    <a:pt x="0" y="0"/>
                  </a:moveTo>
                  <a:lnTo>
                    <a:pt x="9144000" y="0"/>
                  </a:lnTo>
                  <a:lnTo>
                    <a:pt x="9144000" y="555526"/>
                  </a:lnTo>
                  <a:cubicBezTo>
                    <a:pt x="6248400" y="177839"/>
                    <a:pt x="3081131" y="714552"/>
                    <a:pt x="0" y="55552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n>
                  <a:solidFill>
                    <a:schemeClr val="accent3">
                      <a:lumMod val="75000"/>
                    </a:schemeClr>
                  </a:solidFill>
                </a:ln>
              </a:endParaRPr>
            </a:p>
          </p:txBody>
        </p:sp>
        <p:sp>
          <p:nvSpPr>
            <p:cNvPr id="8" name="矩形 16"/>
            <p:cNvSpPr/>
            <p:nvPr/>
          </p:nvSpPr>
          <p:spPr>
            <a:xfrm>
              <a:off x="-6626" y="4480558"/>
              <a:ext cx="9144000" cy="663601"/>
            </a:xfrm>
            <a:custGeom>
              <a:avLst/>
              <a:gdLst>
                <a:gd name="connsiteX0" fmla="*/ 0 w 9144000"/>
                <a:gd name="connsiteY0" fmla="*/ 0 h 555526"/>
                <a:gd name="connsiteX1" fmla="*/ 9144000 w 9144000"/>
                <a:gd name="connsiteY1" fmla="*/ 0 h 555526"/>
                <a:gd name="connsiteX2" fmla="*/ 9144000 w 9144000"/>
                <a:gd name="connsiteY2" fmla="*/ 555526 h 555526"/>
                <a:gd name="connsiteX3" fmla="*/ 0 w 9144000"/>
                <a:gd name="connsiteY3" fmla="*/ 555526 h 555526"/>
                <a:gd name="connsiteX4" fmla="*/ 0 w 9144000"/>
                <a:gd name="connsiteY4" fmla="*/ 0 h 555526"/>
                <a:gd name="connsiteX0" fmla="*/ 0 w 9144000"/>
                <a:gd name="connsiteY0" fmla="*/ 161971 h 717497"/>
                <a:gd name="connsiteX1" fmla="*/ 9144000 w 9144000"/>
                <a:gd name="connsiteY1" fmla="*/ 161971 h 717497"/>
                <a:gd name="connsiteX2" fmla="*/ 9144000 w 9144000"/>
                <a:gd name="connsiteY2" fmla="*/ 717497 h 717497"/>
                <a:gd name="connsiteX3" fmla="*/ 0 w 9144000"/>
                <a:gd name="connsiteY3" fmla="*/ 717497 h 717497"/>
                <a:gd name="connsiteX4" fmla="*/ 0 w 9144000"/>
                <a:gd name="connsiteY4" fmla="*/ 161971 h 717497"/>
                <a:gd name="connsiteX0" fmla="*/ 0 w 9144000"/>
                <a:gd name="connsiteY0" fmla="*/ 108075 h 663601"/>
                <a:gd name="connsiteX1" fmla="*/ 9144000 w 9144000"/>
                <a:gd name="connsiteY1" fmla="*/ 108075 h 663601"/>
                <a:gd name="connsiteX2" fmla="*/ 9144000 w 9144000"/>
                <a:gd name="connsiteY2" fmla="*/ 663601 h 663601"/>
                <a:gd name="connsiteX3" fmla="*/ 0 w 9144000"/>
                <a:gd name="connsiteY3" fmla="*/ 663601 h 663601"/>
                <a:gd name="connsiteX4" fmla="*/ 0 w 9144000"/>
                <a:gd name="connsiteY4" fmla="*/ 108075 h 663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663601">
                  <a:moveTo>
                    <a:pt x="0" y="108075"/>
                  </a:moveTo>
                  <a:cubicBezTo>
                    <a:pt x="3127513" y="446006"/>
                    <a:pt x="6844748" y="-256360"/>
                    <a:pt x="9144000" y="108075"/>
                  </a:cubicBezTo>
                  <a:lnTo>
                    <a:pt x="9144000" y="663601"/>
                  </a:lnTo>
                  <a:lnTo>
                    <a:pt x="0" y="663601"/>
                  </a:lnTo>
                  <a:lnTo>
                    <a:pt x="0" y="108075"/>
                  </a:ln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>
                <a:ln>
                  <a:solidFill>
                    <a:schemeClr val="accent3">
                      <a:lumMod val="75000"/>
                    </a:schemeClr>
                  </a:solidFill>
                </a:ln>
              </a:endParaRPr>
            </a:p>
          </p:txBody>
        </p:sp>
      </p:grpSp>
      <p:sp>
        <p:nvSpPr>
          <p:cNvPr id="9" name="等腰三角形 8"/>
          <p:cNvSpPr/>
          <p:nvPr/>
        </p:nvSpPr>
        <p:spPr>
          <a:xfrm rot="10800000">
            <a:off x="2947514" y="1347614"/>
            <a:ext cx="3007054" cy="2592288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3666149" y="1801581"/>
            <a:ext cx="23762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 smtClean="0"/>
              <a:t>谢谢</a:t>
            </a:r>
            <a:endParaRPr lang="zh-CN" altLang="en-US" sz="5400" dirty="0"/>
          </a:p>
        </p:txBody>
      </p:sp>
      <p:sp>
        <p:nvSpPr>
          <p:cNvPr id="11" name="流程图: 摘录 10"/>
          <p:cNvSpPr/>
          <p:nvPr/>
        </p:nvSpPr>
        <p:spPr>
          <a:xfrm rot="18408270">
            <a:off x="5738543" y="2329798"/>
            <a:ext cx="432048" cy="432048"/>
          </a:xfrm>
          <a:prstGeom prst="flowChartExtra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流程图: 摘录 11"/>
          <p:cNvSpPr/>
          <p:nvPr/>
        </p:nvSpPr>
        <p:spPr>
          <a:xfrm rot="15171537">
            <a:off x="6069733" y="1684577"/>
            <a:ext cx="288032" cy="864096"/>
          </a:xfrm>
          <a:prstGeom prst="flowChartExtra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6761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591</Words>
  <Application>Microsoft Office PowerPoint</Application>
  <PresentationFormat>全屏显示(16:9)</PresentationFormat>
  <Paragraphs>63</Paragraphs>
  <Slides>10</Slides>
  <Notes>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1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WORKGROUP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15</cp:revision>
  <dcterms:created xsi:type="dcterms:W3CDTF">2016-07-08T12:03:24Z</dcterms:created>
  <dcterms:modified xsi:type="dcterms:W3CDTF">2016-07-08T14:27:10Z</dcterms:modified>
</cp:coreProperties>
</file>