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80" r:id="rId2"/>
    <p:sldMasterId id="2147483682" r:id="rId3"/>
    <p:sldMasterId id="2147483690" r:id="rId4"/>
  </p:sldMasterIdLst>
  <p:notesMasterIdLst>
    <p:notesMasterId r:id="rId22"/>
  </p:notesMasterIdLst>
  <p:sldIdLst>
    <p:sldId id="258" r:id="rId5"/>
    <p:sldId id="269" r:id="rId6"/>
    <p:sldId id="266" r:id="rId7"/>
    <p:sldId id="267" r:id="rId8"/>
    <p:sldId id="259" r:id="rId9"/>
    <p:sldId id="1452" r:id="rId10"/>
    <p:sldId id="1453" r:id="rId11"/>
    <p:sldId id="1454" r:id="rId12"/>
    <p:sldId id="1455" r:id="rId13"/>
    <p:sldId id="1456" r:id="rId14"/>
    <p:sldId id="1451" r:id="rId15"/>
    <p:sldId id="1459" r:id="rId16"/>
    <p:sldId id="1460" r:id="rId17"/>
    <p:sldId id="1458" r:id="rId18"/>
    <p:sldId id="1461" r:id="rId19"/>
    <p:sldId id="1462" r:id="rId20"/>
    <p:sldId id="264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56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AD832A"/>
    <a:srgbClr val="87CDFF"/>
    <a:srgbClr val="F0EC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1293" autoAdjust="0"/>
  </p:normalViewPr>
  <p:slideViewPr>
    <p:cSldViewPr>
      <p:cViewPr varScale="1">
        <p:scale>
          <a:sx n="61" d="100"/>
          <a:sy n="61" d="100"/>
        </p:scale>
        <p:origin x="52" y="232"/>
      </p:cViewPr>
      <p:guideLst>
        <p:guide orient="horz" pos="2160"/>
        <p:guide pos="56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126A2-B59E-4AD3-8DC2-D252F7245465}" type="datetimeFigureOut">
              <a:rPr lang="zh-CN" altLang="en-US" smtClean="0"/>
              <a:t>2023/12/14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CB9A6-8D3B-42F0-9CF1-EDA1E86B9C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767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AE6695E5-784D-E048-AEAA-3D8DEB62158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70B96920-A09B-040F-28FC-D7A210423F3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设计一效果相同的选择题</a:t>
            </a:r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7757C0D8-6401-0F92-58E0-58776A9869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9792CE-CFFB-4752-A656-0B8274A3204B}" type="slidenum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>
            <a:extLst>
              <a:ext uri="{FF2B5EF4-FFF2-40B4-BE49-F238E27FC236}">
                <a16:creationId xmlns:a16="http://schemas.microsoft.com/office/drawing/2014/main" id="{2C93974F-3667-0600-EE6E-C2E6FE4FB9C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>
            <a:extLst>
              <a:ext uri="{FF2B5EF4-FFF2-40B4-BE49-F238E27FC236}">
                <a16:creationId xmlns:a16="http://schemas.microsoft.com/office/drawing/2014/main" id="{79C6FC2F-B04B-C5B8-24D8-784017ED01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/>
              <a:t>学教育技术，上教育技术论坛！微信号：</a:t>
            </a:r>
            <a:r>
              <a:rPr lang="en-US" altLang="zh-CN"/>
              <a:t>etthink </a:t>
            </a:r>
            <a:r>
              <a:rPr lang="zh-CN" altLang="en-US"/>
              <a:t>网站：</a:t>
            </a:r>
            <a:r>
              <a:rPr lang="en-US" altLang="zh-CN"/>
              <a:t>http://www.etthink.com</a:t>
            </a:r>
            <a:endParaRPr lang="zh-CN" altLang="en-US"/>
          </a:p>
          <a:p>
            <a:endParaRPr lang="zh-CN" altLang="en-US"/>
          </a:p>
        </p:txBody>
      </p:sp>
      <p:sp>
        <p:nvSpPr>
          <p:cNvPr id="7172" name="灯片编号占位符 3">
            <a:extLst>
              <a:ext uri="{FF2B5EF4-FFF2-40B4-BE49-F238E27FC236}">
                <a16:creationId xmlns:a16="http://schemas.microsoft.com/office/drawing/2014/main" id="{A60DC3E3-8EFF-CAA6-3CF2-5817FD923B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235C65-80B4-4AC2-8ED5-975DE4099760}" type="slidenum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1715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>
            <a:extLst>
              <a:ext uri="{FF2B5EF4-FFF2-40B4-BE49-F238E27FC236}">
                <a16:creationId xmlns:a16="http://schemas.microsoft.com/office/drawing/2014/main" id="{0FE6320F-CCB9-A664-0C43-F8D055D5CEC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>
            <a:extLst>
              <a:ext uri="{FF2B5EF4-FFF2-40B4-BE49-F238E27FC236}">
                <a16:creationId xmlns:a16="http://schemas.microsoft.com/office/drawing/2014/main" id="{96328FCF-198D-E59E-CC72-1A0FD4E181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设计一效果相同的选择题</a:t>
            </a:r>
          </a:p>
        </p:txBody>
      </p:sp>
      <p:sp>
        <p:nvSpPr>
          <p:cNvPr id="8196" name="灯片编号占位符 3">
            <a:extLst>
              <a:ext uri="{FF2B5EF4-FFF2-40B4-BE49-F238E27FC236}">
                <a16:creationId xmlns:a16="http://schemas.microsoft.com/office/drawing/2014/main" id="{9AAD21E4-F86B-62A0-FA1B-7CD9FA3603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37E62E-DD06-4E05-8504-49740A448AD0}" type="slidenum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2039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>
            <a:extLst>
              <a:ext uri="{FF2B5EF4-FFF2-40B4-BE49-F238E27FC236}">
                <a16:creationId xmlns:a16="http://schemas.microsoft.com/office/drawing/2014/main" id="{12218EB0-4D22-7457-6722-0D49AC4D9C2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>
            <a:extLst>
              <a:ext uri="{FF2B5EF4-FFF2-40B4-BE49-F238E27FC236}">
                <a16:creationId xmlns:a16="http://schemas.microsoft.com/office/drawing/2014/main" id="{DBB24CED-61B9-96AA-4EB2-AAE2A4E9AD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设计一效果相同的选择题</a:t>
            </a:r>
          </a:p>
        </p:txBody>
      </p:sp>
      <p:sp>
        <p:nvSpPr>
          <p:cNvPr id="9220" name="灯片编号占位符 3">
            <a:extLst>
              <a:ext uri="{FF2B5EF4-FFF2-40B4-BE49-F238E27FC236}">
                <a16:creationId xmlns:a16="http://schemas.microsoft.com/office/drawing/2014/main" id="{71044FBA-0EB3-3B9A-9B36-AD0E2E81AB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DCD5F-6B83-46D7-AD0B-B0AF942F2291}" type="slidenum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688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你可以实现用开关控制灯光吗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CB9A6-8D3B-42F0-9CF1-EDA1E86B9C6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0294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你可以实现用开关控制灯光吗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CB9A6-8D3B-42F0-9CF1-EDA1E86B9C6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6354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你可以实现用开关控制灯光吗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CB9A6-8D3B-42F0-9CF1-EDA1E86B9C6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104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>
            <a:extLst>
              <a:ext uri="{FF2B5EF4-FFF2-40B4-BE49-F238E27FC236}">
                <a16:creationId xmlns:a16="http://schemas.microsoft.com/office/drawing/2014/main" id="{2C93974F-3667-0600-EE6E-C2E6FE4FB9C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>
            <a:extLst>
              <a:ext uri="{FF2B5EF4-FFF2-40B4-BE49-F238E27FC236}">
                <a16:creationId xmlns:a16="http://schemas.microsoft.com/office/drawing/2014/main" id="{79C6FC2F-B04B-C5B8-24D8-784017ED01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/>
              <a:t>学教育技术，上教育技术论坛！微信号：</a:t>
            </a:r>
            <a:r>
              <a:rPr lang="en-US" altLang="zh-CN"/>
              <a:t>etthink </a:t>
            </a:r>
            <a:r>
              <a:rPr lang="zh-CN" altLang="en-US"/>
              <a:t>网站：</a:t>
            </a:r>
            <a:r>
              <a:rPr lang="en-US" altLang="zh-CN"/>
              <a:t>http://www.etthink.com</a:t>
            </a:r>
            <a:endParaRPr lang="zh-CN" altLang="en-US"/>
          </a:p>
          <a:p>
            <a:endParaRPr lang="zh-CN" altLang="en-US"/>
          </a:p>
        </p:txBody>
      </p:sp>
      <p:sp>
        <p:nvSpPr>
          <p:cNvPr id="7172" name="灯片编号占位符 3">
            <a:extLst>
              <a:ext uri="{FF2B5EF4-FFF2-40B4-BE49-F238E27FC236}">
                <a16:creationId xmlns:a16="http://schemas.microsoft.com/office/drawing/2014/main" id="{A60DC3E3-8EFF-CAA6-3CF2-5817FD923B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235C65-80B4-4AC2-8ED5-975DE4099760}" type="slidenum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46861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>
            <a:extLst>
              <a:ext uri="{FF2B5EF4-FFF2-40B4-BE49-F238E27FC236}">
                <a16:creationId xmlns:a16="http://schemas.microsoft.com/office/drawing/2014/main" id="{2C93974F-3667-0600-EE6E-C2E6FE4FB9C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>
            <a:extLst>
              <a:ext uri="{FF2B5EF4-FFF2-40B4-BE49-F238E27FC236}">
                <a16:creationId xmlns:a16="http://schemas.microsoft.com/office/drawing/2014/main" id="{79C6FC2F-B04B-C5B8-24D8-784017ED01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/>
              <a:t>学教育技术，上教育技术论坛！微信号：</a:t>
            </a:r>
            <a:r>
              <a:rPr lang="en-US" altLang="zh-CN"/>
              <a:t>etthink </a:t>
            </a:r>
            <a:r>
              <a:rPr lang="zh-CN" altLang="en-US"/>
              <a:t>网站：</a:t>
            </a:r>
            <a:r>
              <a:rPr lang="en-US" altLang="zh-CN"/>
              <a:t>http://www.etthink.com</a:t>
            </a:r>
            <a:endParaRPr lang="zh-CN" altLang="en-US"/>
          </a:p>
          <a:p>
            <a:endParaRPr lang="zh-CN" altLang="en-US"/>
          </a:p>
        </p:txBody>
      </p:sp>
      <p:sp>
        <p:nvSpPr>
          <p:cNvPr id="7172" name="灯片编号占位符 3">
            <a:extLst>
              <a:ext uri="{FF2B5EF4-FFF2-40B4-BE49-F238E27FC236}">
                <a16:creationId xmlns:a16="http://schemas.microsoft.com/office/drawing/2014/main" id="{A60DC3E3-8EFF-CAA6-3CF2-5817FD923B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235C65-80B4-4AC2-8ED5-975DE4099760}" type="slidenum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6971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>
            <a:extLst>
              <a:ext uri="{FF2B5EF4-FFF2-40B4-BE49-F238E27FC236}">
                <a16:creationId xmlns:a16="http://schemas.microsoft.com/office/drawing/2014/main" id="{2C93974F-3667-0600-EE6E-C2E6FE4FB9C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>
            <a:extLst>
              <a:ext uri="{FF2B5EF4-FFF2-40B4-BE49-F238E27FC236}">
                <a16:creationId xmlns:a16="http://schemas.microsoft.com/office/drawing/2014/main" id="{79C6FC2F-B04B-C5B8-24D8-784017ED01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/>
              <a:t>学教育技术，上教育技术论坛！微信号：</a:t>
            </a:r>
            <a:r>
              <a:rPr lang="en-US" altLang="zh-CN"/>
              <a:t>etthink </a:t>
            </a:r>
            <a:r>
              <a:rPr lang="zh-CN" altLang="en-US"/>
              <a:t>网站：</a:t>
            </a:r>
            <a:r>
              <a:rPr lang="en-US" altLang="zh-CN"/>
              <a:t>http://www.etthink.com</a:t>
            </a:r>
            <a:endParaRPr lang="zh-CN" altLang="en-US"/>
          </a:p>
          <a:p>
            <a:endParaRPr lang="zh-CN" altLang="en-US"/>
          </a:p>
        </p:txBody>
      </p:sp>
      <p:sp>
        <p:nvSpPr>
          <p:cNvPr id="7172" name="灯片编号占位符 3">
            <a:extLst>
              <a:ext uri="{FF2B5EF4-FFF2-40B4-BE49-F238E27FC236}">
                <a16:creationId xmlns:a16="http://schemas.microsoft.com/office/drawing/2014/main" id="{A60DC3E3-8EFF-CAA6-3CF2-5817FD923B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235C65-80B4-4AC2-8ED5-975DE4099760}" type="slidenum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9797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>
            <a:extLst>
              <a:ext uri="{FF2B5EF4-FFF2-40B4-BE49-F238E27FC236}">
                <a16:creationId xmlns:a16="http://schemas.microsoft.com/office/drawing/2014/main" id="{2C93974F-3667-0600-EE6E-C2E6FE4FB9C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>
            <a:extLst>
              <a:ext uri="{FF2B5EF4-FFF2-40B4-BE49-F238E27FC236}">
                <a16:creationId xmlns:a16="http://schemas.microsoft.com/office/drawing/2014/main" id="{79C6FC2F-B04B-C5B8-24D8-784017ED01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/>
              <a:t>学教育技术，上教育技术论坛！微信号：</a:t>
            </a:r>
            <a:r>
              <a:rPr lang="en-US" altLang="zh-CN"/>
              <a:t>etthink </a:t>
            </a:r>
            <a:r>
              <a:rPr lang="zh-CN" altLang="en-US"/>
              <a:t>网站：</a:t>
            </a:r>
            <a:r>
              <a:rPr lang="en-US" altLang="zh-CN"/>
              <a:t>http://www.etthink.com</a:t>
            </a:r>
            <a:endParaRPr lang="zh-CN" altLang="en-US"/>
          </a:p>
          <a:p>
            <a:endParaRPr lang="zh-CN" altLang="en-US"/>
          </a:p>
        </p:txBody>
      </p:sp>
      <p:sp>
        <p:nvSpPr>
          <p:cNvPr id="7172" name="灯片编号占位符 3">
            <a:extLst>
              <a:ext uri="{FF2B5EF4-FFF2-40B4-BE49-F238E27FC236}">
                <a16:creationId xmlns:a16="http://schemas.microsoft.com/office/drawing/2014/main" id="{A60DC3E3-8EFF-CAA6-3CF2-5817FD923B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235C65-80B4-4AC2-8ED5-975DE4099760}" type="slidenum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6038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>
            <a:extLst>
              <a:ext uri="{FF2B5EF4-FFF2-40B4-BE49-F238E27FC236}">
                <a16:creationId xmlns:a16="http://schemas.microsoft.com/office/drawing/2014/main" id="{2C93974F-3667-0600-EE6E-C2E6FE4FB9C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>
            <a:extLst>
              <a:ext uri="{FF2B5EF4-FFF2-40B4-BE49-F238E27FC236}">
                <a16:creationId xmlns:a16="http://schemas.microsoft.com/office/drawing/2014/main" id="{79C6FC2F-B04B-C5B8-24D8-784017ED01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/>
              <a:t>学教育技术，上教育技术论坛！微信号：</a:t>
            </a:r>
            <a:r>
              <a:rPr lang="en-US" altLang="zh-CN"/>
              <a:t>etthink </a:t>
            </a:r>
            <a:r>
              <a:rPr lang="zh-CN" altLang="en-US"/>
              <a:t>网站：</a:t>
            </a:r>
            <a:r>
              <a:rPr lang="en-US" altLang="zh-CN"/>
              <a:t>http://www.etthink.com</a:t>
            </a:r>
            <a:endParaRPr lang="zh-CN" altLang="en-US"/>
          </a:p>
          <a:p>
            <a:endParaRPr lang="zh-CN" altLang="en-US"/>
          </a:p>
        </p:txBody>
      </p:sp>
      <p:sp>
        <p:nvSpPr>
          <p:cNvPr id="7172" name="灯片编号占位符 3">
            <a:extLst>
              <a:ext uri="{FF2B5EF4-FFF2-40B4-BE49-F238E27FC236}">
                <a16:creationId xmlns:a16="http://schemas.microsoft.com/office/drawing/2014/main" id="{A60DC3E3-8EFF-CAA6-3CF2-5817FD923B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235C65-80B4-4AC2-8ED5-975DE4099760}" type="slidenum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55023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>
            <a:extLst>
              <a:ext uri="{FF2B5EF4-FFF2-40B4-BE49-F238E27FC236}">
                <a16:creationId xmlns:a16="http://schemas.microsoft.com/office/drawing/2014/main" id="{2C93974F-3667-0600-EE6E-C2E6FE4FB9C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>
            <a:extLst>
              <a:ext uri="{FF2B5EF4-FFF2-40B4-BE49-F238E27FC236}">
                <a16:creationId xmlns:a16="http://schemas.microsoft.com/office/drawing/2014/main" id="{79C6FC2F-B04B-C5B8-24D8-784017ED01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/>
              <a:t>学教育技术，上教育技术论坛！微信号：</a:t>
            </a:r>
            <a:r>
              <a:rPr lang="en-US" altLang="zh-CN"/>
              <a:t>etthink </a:t>
            </a:r>
            <a:r>
              <a:rPr lang="zh-CN" altLang="en-US"/>
              <a:t>网站：</a:t>
            </a:r>
            <a:r>
              <a:rPr lang="en-US" altLang="zh-CN"/>
              <a:t>http://www.etthink.com</a:t>
            </a:r>
            <a:endParaRPr lang="zh-CN" altLang="en-US"/>
          </a:p>
          <a:p>
            <a:endParaRPr lang="zh-CN" altLang="en-US"/>
          </a:p>
        </p:txBody>
      </p:sp>
      <p:sp>
        <p:nvSpPr>
          <p:cNvPr id="7172" name="灯片编号占位符 3">
            <a:extLst>
              <a:ext uri="{FF2B5EF4-FFF2-40B4-BE49-F238E27FC236}">
                <a16:creationId xmlns:a16="http://schemas.microsoft.com/office/drawing/2014/main" id="{A60DC3E3-8EFF-CAA6-3CF2-5817FD923B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235C65-80B4-4AC2-8ED5-975DE4099760}" type="slidenum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5164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8591589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5203554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B9F25D1-54FD-4384-A1CA-FD021BC708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宋体" charset="-122"/>
              </a:defRPr>
            </a:lvl1pPr>
          </a:lstStyle>
          <a:p>
            <a:pPr>
              <a:defRPr/>
            </a:pPr>
            <a:fld id="{424D50AF-84B9-483D-8D04-C5DF1CBA79B3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9113387-D8B2-4912-95CB-A5C451B0C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622D4F2-0B27-4DA4-B6B4-77BA61006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B08BACCA-8A6E-41DF-A48C-09116C3C6D0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755932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A497488-C1A7-E5E6-9AB7-1654D4FFB1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685800">
              <a:defRPr sz="1800" smtClean="0">
                <a:solidFill>
                  <a:srgbClr val="000000"/>
                </a:solidFill>
                <a:ea typeface="宋体" charset="-122"/>
              </a:defRPr>
            </a:lvl1pPr>
          </a:lstStyle>
          <a:p>
            <a:pPr>
              <a:defRPr/>
            </a:pPr>
            <a:fld id="{83510896-29C8-4319-8C52-49A9DE463A72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F6133F-A59E-6614-3FCF-8AFE4C2CC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 defTabSz="685800">
              <a:defRPr sz="1800">
                <a:solidFill>
                  <a:srgbClr val="000000"/>
                </a:solidFill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19195C7-7390-02EA-65F2-D1EE4CB38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defTabSz="685800">
              <a:defRPr sz="1800">
                <a:solidFill>
                  <a:srgbClr val="000000"/>
                </a:solidFill>
              </a:defRPr>
            </a:lvl1pPr>
          </a:lstStyle>
          <a:p>
            <a:fld id="{BE993FF4-0753-41F3-A43C-9E5E7814869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857515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E0CE3C4-E378-5985-514F-D247596A4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1192E-0649-4067-8DB7-87AE8B902084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D134FB5-002E-823C-1003-33BCB2634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3564E88-D7D1-500E-B531-A0D5BAC17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EEBEAC-B47F-4191-AD64-AB6F7977D8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20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6B93D14-DDCC-3A7B-6975-B474506B4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845AF-30A6-4A8E-8C0C-12781DEB4908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5A0988A-5B67-8074-D7D7-DFE1EAF97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C82C8D5-781F-7C4F-E3E1-3F16822DD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AB6AEC-C4BE-4F07-B3A0-010ADC8BC14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75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AF6C7E4-FFF8-5711-1C43-8AA4B3E54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EE86D-82F1-481A-96F3-28AABF04B1A4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C8312B-648B-D5DC-A3AB-8A49784F9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1DACB2-9001-A446-EE96-89324D6BD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A1C239-0BC2-4BD8-8587-5ED6782D34F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787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4C0A0AAF-7CD7-72F0-49DD-C83D9101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07A44-52E8-46C7-9A76-897C44E605B1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FF853319-70E7-EA17-A469-80A0544CE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7104FA38-8B1C-ED8E-9C31-4D567691C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E5620-BCCC-44A1-86F6-826661C40CF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396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624285AE-E66B-D0FD-7047-6D32313E3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800CC-FC05-49FF-9336-D66F61956E02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3B6B6530-0C42-653E-0228-5870C40E8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C9EF8F7D-4B99-F737-F763-B8F283BF4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AF8755-48A8-477C-BB30-EB7FDA86A9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415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8A551FA1-EDD2-D919-66C2-8837FF69F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C3AB5-222C-46FC-BBC2-C97228F23209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9EB785C4-BFFA-9F6D-1A3E-09D409AA7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D36B96D4-3A9D-117D-A475-4980B39C8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71C2A-A2DA-4D09-BB8B-3A745282BC8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5376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03756370-060C-64D8-577B-2D215D1AD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B5A77-3457-4617-AE22-053F72C89BCD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6FC1C9F9-F389-AD70-FB49-2FA969FE6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22C871F5-D131-191D-A454-373AB0384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FFBF2B-546E-4C47-9A92-13128566E1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2104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25754E70-902D-50D2-12BC-65212565A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E5D64-A4FC-41D8-B7AC-B4309BEDF744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28381280-C8CC-8A20-572F-32F0C71C0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8D112B87-C031-3DF3-D6C2-DC6979329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A40F7-5766-4637-A286-1D5D9B34B60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73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101DE553-71B7-55EB-4CF0-468674FF6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481D8-DCA9-4130-8B8E-FAB4AA1D00F4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0D0C3C5B-E62D-2C8C-FFA7-8DCB5E4E9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7E14FCA2-9E91-CD20-25A6-5E34510EF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E95382-ADEC-43C8-8652-5E83FA54CFF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3260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A277445-1FB9-13C3-816C-7E68BF986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003BB-169A-4819-909E-07879E7D528E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501630-1233-B4BD-35F1-15F11300A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8222C16-B912-7CB7-1BFF-886B8E250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A7CDA7-AB49-4DC5-9193-FC370D605D6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5389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86E198-53D7-19FC-C744-771343BCC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20EA9-5074-4269-BA76-474CEB740D07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71FFDD1-A325-B098-34BF-32EC355AA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18BE82D-9B50-844C-26E5-0D2813AE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31331-79E2-46C7-8ED0-881DE2D326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674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3BCC4EC-1FE2-4F70-9CB4-D13EE85DCEE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2023/12/14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12C2F5-AE03-4057-ABAC-4D5D1CB75A4E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350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ransition advClick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1694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5" r:id="rId2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2800" b="1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6463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5pPr>
      <a:lvl6pPr marL="3429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6pPr>
      <a:lvl7pPr marL="6858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0287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3716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8C9328F1-FD94-2BAF-C811-BC922FCC12B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D865E9E7-081F-671D-40C4-B987C58E206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5594286-2B2A-9757-40CF-A18006B3F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A8AE55E-0329-4CCB-9DF3-71B89C5E49C3}" type="datetimeFigureOut">
              <a:rPr lang="zh-CN" altLang="en-US"/>
              <a:pPr>
                <a:defRPr/>
              </a:pPr>
              <a:t>2023/12/14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D3219BC-6494-45C3-D389-BF7B754336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4E50890-D85F-A217-2B7B-51DD62B05D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6F95576-F432-4FFE-B307-03CE7F01F31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439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5.xml"/><Relationship Id="rId5" Type="http://schemas.openxmlformats.org/officeDocument/2006/relationships/slide" Target="slide10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5.xml"/><Relationship Id="rId5" Type="http://schemas.openxmlformats.org/officeDocument/2006/relationships/slide" Target="slide10.xml"/><Relationship Id="rId4" Type="http://schemas.openxmlformats.org/officeDocument/2006/relationships/slide" Target="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5.xml"/><Relationship Id="rId5" Type="http://schemas.openxmlformats.org/officeDocument/2006/relationships/slide" Target="slide10.xml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14.xml"/><Relationship Id="rId7" Type="http://schemas.openxmlformats.org/officeDocument/2006/relationships/slide" Target="slide1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openxmlformats.org/officeDocument/2006/relationships/slide" Target="slide16.xml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14.xml"/><Relationship Id="rId7" Type="http://schemas.openxmlformats.org/officeDocument/2006/relationships/slide" Target="slide1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14.png"/><Relationship Id="rId4" Type="http://schemas.openxmlformats.org/officeDocument/2006/relationships/image" Target="../media/image15.png"/><Relationship Id="rId9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14.xml"/><Relationship Id="rId7" Type="http://schemas.openxmlformats.org/officeDocument/2006/relationships/slide" Target="slide1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14.png"/><Relationship Id="rId4" Type="http://schemas.openxmlformats.org/officeDocument/2006/relationships/image" Target="../media/image15.png"/><Relationship Id="rId9" Type="http://schemas.openxmlformats.org/officeDocument/2006/relationships/slide" Target="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>
            <a:extLst>
              <a:ext uri="{FF2B5EF4-FFF2-40B4-BE49-F238E27FC236}">
                <a16:creationId xmlns:a16="http://schemas.microsoft.com/office/drawing/2014/main" id="{F77382F2-C0E0-6386-781A-FB96E102D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63" y="2119313"/>
            <a:ext cx="1903412" cy="310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FEB9B8E3-3546-C8EE-B326-F03B99435A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2127251"/>
            <a:ext cx="212407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0" name="TextBox 9">
            <a:extLst>
              <a:ext uri="{FF2B5EF4-FFF2-40B4-BE49-F238E27FC236}">
                <a16:creationId xmlns:a16="http://schemas.microsoft.com/office/drawing/2014/main" id="{76AF036F-4C99-AD4F-EA57-17BC80216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1322388"/>
            <a:ext cx="7812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示例：下面羽毛球发球中正确的是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endParaRPr lang="zh-CN" altLang="en-US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101" name="Picture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AA54E37-36A1-369E-E8D5-29D8E191C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7814" y="5665789"/>
            <a:ext cx="852487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DF4C664-1E43-6E9A-BC82-BDE89CC756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4325" y="5010151"/>
            <a:ext cx="4184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正确，发球一定要高于腰部！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DDA413-F56B-77AC-C721-663100D73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4326" y="4992689"/>
            <a:ext cx="6340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错误，发球不能高于腰部，请降低发球高度！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1">
            <a:extLst>
              <a:ext uri="{FF2B5EF4-FFF2-40B4-BE49-F238E27FC236}">
                <a16:creationId xmlns:a16="http://schemas.microsoft.com/office/drawing/2014/main" id="{580601CE-251A-0C77-1B3E-3502A7833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9213" y="1320801"/>
            <a:ext cx="7346950" cy="477202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TextBox 1">
            <a:extLst>
              <a:ext uri="{FF2B5EF4-FFF2-40B4-BE49-F238E27FC236}">
                <a16:creationId xmlns:a16="http://schemas.microsoft.com/office/drawing/2014/main" id="{D3CD21BE-89C2-90DE-DC4E-00F3201A6B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1788" y="920750"/>
            <a:ext cx="3262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教育技术应用实践能力测试</a:t>
            </a:r>
          </a:p>
        </p:txBody>
      </p:sp>
      <p:pic>
        <p:nvPicPr>
          <p:cNvPr id="2052" name="Picture 8" descr="F:\kdisk\业务\PPT课件高效制作书稿二版\视频教程\第二讲PPT课件高效制作技巧\素材库-示例-能同步-见名知义\图像\图标\etthinklogo.png">
            <a:extLst>
              <a:ext uri="{FF2B5EF4-FFF2-40B4-BE49-F238E27FC236}">
                <a16:creationId xmlns:a16="http://schemas.microsoft.com/office/drawing/2014/main" id="{47C605CF-8857-2631-67E7-92CE55BD8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836613"/>
            <a:ext cx="57150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2">
            <a:extLst>
              <a:ext uri="{FF2B5EF4-FFF2-40B4-BE49-F238E27FC236}">
                <a16:creationId xmlns:a16="http://schemas.microsoft.com/office/drawing/2014/main" id="{88BDCD75-B01E-4CB9-435A-8626D1D070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8986" y="1358900"/>
            <a:ext cx="73866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测试要求</a:t>
            </a:r>
          </a:p>
        </p:txBody>
      </p:sp>
      <p:pic>
        <p:nvPicPr>
          <p:cNvPr id="2054" name="Picture 9">
            <a:extLst>
              <a:ext uri="{FF2B5EF4-FFF2-40B4-BE49-F238E27FC236}">
                <a16:creationId xmlns:a16="http://schemas.microsoft.com/office/drawing/2014/main" id="{9C7EF6EC-94B4-12C9-C440-16E18B81D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700213"/>
            <a:ext cx="47783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5" name="TextBox 3">
            <a:extLst>
              <a:ext uri="{FF2B5EF4-FFF2-40B4-BE49-F238E27FC236}">
                <a16:creationId xmlns:a16="http://schemas.microsoft.com/office/drawing/2014/main" id="{A5CC846F-676D-46CE-1C6F-14C5CC3C25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6" y="1773238"/>
            <a:ext cx="1724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八分钟内完成</a:t>
            </a:r>
          </a:p>
        </p:txBody>
      </p:sp>
      <p:pic>
        <p:nvPicPr>
          <p:cNvPr id="2056" name="Picture 11" descr="http://ico.ooopic.com/ajax/iconpng/?id=160345.png">
            <a:extLst>
              <a:ext uri="{FF2B5EF4-FFF2-40B4-BE49-F238E27FC236}">
                <a16:creationId xmlns:a16="http://schemas.microsoft.com/office/drawing/2014/main" id="{5A4C0BB2-73B6-B65A-29F8-410F583BF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925" y="2286001"/>
            <a:ext cx="69215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TextBox 13">
            <a:extLst>
              <a:ext uri="{FF2B5EF4-FFF2-40B4-BE49-F238E27FC236}">
                <a16:creationId xmlns:a16="http://schemas.microsoft.com/office/drawing/2014/main" id="{1C7204EA-292C-C36B-94B6-938596593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6488" y="2416176"/>
            <a:ext cx="6083717" cy="961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 kumimoji="1" sz="2400"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自己设计一填空题，内容不限，实现单击填空的空白</a:t>
            </a:r>
            <a:endParaRPr kumimoji="1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处，显示答案。</a:t>
            </a:r>
            <a:endParaRPr kumimoji="1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058" name="Picture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BCBC8A1E-02C1-4433-2D19-A1359D3E8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414" y="5229226"/>
            <a:ext cx="852487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0916584"/>
      </p:ext>
    </p:extLst>
  </p:cSld>
  <p:clrMapOvr>
    <a:masterClrMapping/>
  </p:clrMapOvr>
  <p:transition spd="slow"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CBB4AD4D-129B-59F8-A467-5EFBB7ABE2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0661" y="1636270"/>
            <a:ext cx="976100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示例：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教育技术论坛创建于</a:t>
            </a:r>
            <a:r>
              <a:rPr lang="en-US" altLang="zh-CN" u="sng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论坛网址为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_______________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pic>
        <p:nvPicPr>
          <p:cNvPr id="3075" name="Picture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296138E-719F-302A-75A1-47B8C94D9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7814" y="5665789"/>
            <a:ext cx="852487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54A0D4-3AE8-460B-0CCB-8A8A5C075C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5306" y="1659826"/>
            <a:ext cx="9413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2007</a:t>
            </a: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B36AAD-F466-15FB-F245-51959CF6C2D6}"/>
              </a:ext>
            </a:extLst>
          </p:cNvPr>
          <p:cNvSpPr txBox="1"/>
          <p:nvPr/>
        </p:nvSpPr>
        <p:spPr>
          <a:xfrm>
            <a:off x="8688288" y="1766098"/>
            <a:ext cx="29526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200" cap="none" spc="-15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www.etthink.com</a:t>
            </a:r>
            <a:endParaRPr kumimoji="0" lang="zh-CN" altLang="en-US" sz="2000" b="0" i="0" u="none" strike="noStrike" kern="1200" cap="none" spc="-15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 useBgFill="1">
        <p:nvSpPr>
          <p:cNvPr id="4" name="矩形 3">
            <a:extLst>
              <a:ext uri="{FF2B5EF4-FFF2-40B4-BE49-F238E27FC236}">
                <a16:creationId xmlns:a16="http://schemas.microsoft.com/office/drawing/2014/main" id="{40A34534-81D2-F28B-2BF7-8435C9144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5679" y="1557610"/>
            <a:ext cx="941386" cy="503238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 useBgFill="1">
        <p:nvSpPr>
          <p:cNvPr id="5" name="矩形 3">
            <a:extLst>
              <a:ext uri="{FF2B5EF4-FFF2-40B4-BE49-F238E27FC236}">
                <a16:creationId xmlns:a16="http://schemas.microsoft.com/office/drawing/2014/main" id="{2A4597ED-7036-7BBF-C84C-06C8B2E820DF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8698660" y="1738968"/>
            <a:ext cx="2074484" cy="369637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2250227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2A86FA7-28F5-F240-2232-645E97FBA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7814" y="5665789"/>
            <a:ext cx="852487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591570A0-F4CA-D931-6CC8-A9B6AF6233B0}"/>
              </a:ext>
            </a:extLst>
          </p:cNvPr>
          <p:cNvSpPr txBox="1"/>
          <p:nvPr/>
        </p:nvSpPr>
        <p:spPr>
          <a:xfrm>
            <a:off x="911424" y="3212976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十二平均律把音乐中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的标准音频率规定为 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350B1BB-628F-2562-BBCF-CB490FF4D740}"/>
              </a:ext>
            </a:extLst>
          </p:cNvPr>
          <p:cNvSpPr txBox="1"/>
          <p:nvPr/>
        </p:nvSpPr>
        <p:spPr>
          <a:xfrm>
            <a:off x="6851421" y="3198167"/>
            <a:ext cx="169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261.6 HZ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A7248CA7-8FCA-68FC-26E8-1467052EC882}"/>
              </a:ext>
            </a:extLst>
          </p:cNvPr>
          <p:cNvCxnSpPr>
            <a:cxnSpLocks/>
          </p:cNvCxnSpPr>
          <p:nvPr/>
        </p:nvCxnSpPr>
        <p:spPr bwMode="auto">
          <a:xfrm>
            <a:off x="6857961" y="3674641"/>
            <a:ext cx="139827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0" name="图片 9" descr="图示&#10;&#10;中度可信度描述已自动生成">
            <a:extLst>
              <a:ext uri="{FF2B5EF4-FFF2-40B4-BE49-F238E27FC236}">
                <a16:creationId xmlns:a16="http://schemas.microsoft.com/office/drawing/2014/main" id="{7988DA14-7C23-C6D5-7E1B-EF865BFEF45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7000" contrast="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50" t="19939" r="17051" b="20328"/>
          <a:stretch/>
        </p:blipFill>
        <p:spPr>
          <a:xfrm>
            <a:off x="1055440" y="692696"/>
            <a:ext cx="4464496" cy="2304256"/>
          </a:xfrm>
          <a:custGeom>
            <a:avLst/>
            <a:gdLst>
              <a:gd name="connsiteX0" fmla="*/ 88483 w 4464496"/>
              <a:gd name="connsiteY0" fmla="*/ 0 h 2304256"/>
              <a:gd name="connsiteX1" fmla="*/ 4376013 w 4464496"/>
              <a:gd name="connsiteY1" fmla="*/ 0 h 2304256"/>
              <a:gd name="connsiteX2" fmla="*/ 4464496 w 4464496"/>
              <a:gd name="connsiteY2" fmla="*/ 88483 h 2304256"/>
              <a:gd name="connsiteX3" fmla="*/ 4464496 w 4464496"/>
              <a:gd name="connsiteY3" fmla="*/ 2215773 h 2304256"/>
              <a:gd name="connsiteX4" fmla="*/ 4376013 w 4464496"/>
              <a:gd name="connsiteY4" fmla="*/ 2304256 h 2304256"/>
              <a:gd name="connsiteX5" fmla="*/ 88483 w 4464496"/>
              <a:gd name="connsiteY5" fmla="*/ 2304256 h 2304256"/>
              <a:gd name="connsiteX6" fmla="*/ 0 w 4464496"/>
              <a:gd name="connsiteY6" fmla="*/ 2215773 h 2304256"/>
              <a:gd name="connsiteX7" fmla="*/ 0 w 4464496"/>
              <a:gd name="connsiteY7" fmla="*/ 88483 h 2304256"/>
              <a:gd name="connsiteX8" fmla="*/ 88483 w 4464496"/>
              <a:gd name="connsiteY8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496" h="2304256">
                <a:moveTo>
                  <a:pt x="88483" y="0"/>
                </a:moveTo>
                <a:lnTo>
                  <a:pt x="4376013" y="0"/>
                </a:lnTo>
                <a:cubicBezTo>
                  <a:pt x="4424881" y="0"/>
                  <a:pt x="4464496" y="39615"/>
                  <a:pt x="4464496" y="88483"/>
                </a:cubicBezTo>
                <a:lnTo>
                  <a:pt x="4464496" y="2215773"/>
                </a:lnTo>
                <a:cubicBezTo>
                  <a:pt x="4464496" y="2264641"/>
                  <a:pt x="4424881" y="2304256"/>
                  <a:pt x="4376013" y="2304256"/>
                </a:cubicBezTo>
                <a:lnTo>
                  <a:pt x="88483" y="2304256"/>
                </a:lnTo>
                <a:cubicBezTo>
                  <a:pt x="39615" y="2304256"/>
                  <a:pt x="0" y="2264641"/>
                  <a:pt x="0" y="2215773"/>
                </a:cubicBezTo>
                <a:lnTo>
                  <a:pt x="0" y="88483"/>
                </a:lnTo>
                <a:cubicBezTo>
                  <a:pt x="0" y="39615"/>
                  <a:pt x="39615" y="0"/>
                  <a:pt x="88483" y="0"/>
                </a:cubicBezTo>
                <a:close/>
              </a:path>
            </a:pathLst>
          </a:custGeom>
        </p:spPr>
      </p:pic>
      <p:sp useBgFill="1">
        <p:nvSpPr>
          <p:cNvPr id="11" name="矩形 10">
            <a:extLst>
              <a:ext uri="{FF2B5EF4-FFF2-40B4-BE49-F238E27FC236}">
                <a16:creationId xmlns:a16="http://schemas.microsoft.com/office/drawing/2014/main" id="{865723FD-C7A7-D295-06B0-F6CCDC7468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813" y="3156594"/>
            <a:ext cx="1398279" cy="503238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139523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4">
            <a:extLst>
              <a:ext uri="{FF2B5EF4-FFF2-40B4-BE49-F238E27FC236}">
                <a16:creationId xmlns:a16="http://schemas.microsoft.com/office/drawing/2014/main" id="{7EC21131-1B2B-48F9-BC70-BB831B3C0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768" y="1126969"/>
            <a:ext cx="2273300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FD2C9DEB-AA3D-4A50-987A-C7CD406BCD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768" y="1124744"/>
            <a:ext cx="2271713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: 圆角 15">
            <a:extLst>
              <a:ext uri="{FF2B5EF4-FFF2-40B4-BE49-F238E27FC236}">
                <a16:creationId xmlns:a16="http://schemas.microsoft.com/office/drawing/2014/main" id="{0FD91E6D-9B6D-4B60-9EE6-A7D8C6AD0935}"/>
              </a:ext>
            </a:extLst>
          </p:cNvPr>
          <p:cNvSpPr/>
          <p:nvPr/>
        </p:nvSpPr>
        <p:spPr bwMode="auto">
          <a:xfrm>
            <a:off x="4655840" y="2636912"/>
            <a:ext cx="3240360" cy="864096"/>
          </a:xfrm>
          <a:prstGeom prst="roundRect">
            <a:avLst>
              <a:gd name="adj" fmla="val 10104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b="1" i="0" u="none" strike="noStrike" cap="none" spc="600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apple</a:t>
            </a:r>
            <a:endParaRPr kumimoji="1" lang="zh-CN" altLang="en-US" sz="2400" b="1" i="0" u="none" strike="noStrike" cap="none" spc="600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: 圆角 16">
            <a:extLst>
              <a:ext uri="{FF2B5EF4-FFF2-40B4-BE49-F238E27FC236}">
                <a16:creationId xmlns:a16="http://schemas.microsoft.com/office/drawing/2014/main" id="{6500D02E-0C43-56E8-0A95-74D1FEFC5758}"/>
              </a:ext>
            </a:extLst>
          </p:cNvPr>
          <p:cNvSpPr/>
          <p:nvPr/>
        </p:nvSpPr>
        <p:spPr bwMode="auto">
          <a:xfrm>
            <a:off x="4655840" y="2636912"/>
            <a:ext cx="3240360" cy="864096"/>
          </a:xfrm>
          <a:prstGeom prst="roundRect">
            <a:avLst>
              <a:gd name="adj" fmla="val 10104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CN" altLang="en-US" sz="2400" b="1" i="0" u="none" strike="noStrike" cap="none" spc="600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苹果</a:t>
            </a:r>
          </a:p>
        </p:txBody>
      </p:sp>
    </p:spTree>
    <p:extLst>
      <p:ext uri="{BB962C8B-B14F-4D97-AF65-F5344CB8AC3E}">
        <p14:creationId xmlns:p14="http://schemas.microsoft.com/office/powerpoint/2010/main" val="128007453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: 圆角 5">
            <a:extLst>
              <a:ext uri="{FF2B5EF4-FFF2-40B4-BE49-F238E27FC236}">
                <a16:creationId xmlns:a16="http://schemas.microsoft.com/office/drawing/2014/main" id="{0D2D6C65-77AE-FC6C-6CC4-D3A5E9A5BA48}"/>
              </a:ext>
            </a:extLst>
          </p:cNvPr>
          <p:cNvSpPr/>
          <p:nvPr/>
        </p:nvSpPr>
        <p:spPr bwMode="auto">
          <a:xfrm>
            <a:off x="4223792" y="1412776"/>
            <a:ext cx="4464496" cy="3240360"/>
          </a:xfrm>
          <a:prstGeom prst="roundRect">
            <a:avLst>
              <a:gd name="adj" fmla="val 6238"/>
            </a:avLst>
          </a:prstGeom>
          <a:solidFill>
            <a:srgbClr val="4F81BD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宋体" charset="-122"/>
              </a:rPr>
              <a:t>Apple  </a:t>
            </a:r>
            <a:endParaRPr kumimoji="1" lang="zh-CN" altLang="en-US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CBA1B3ED-A24F-39CF-9796-B8A146F3EBAF}"/>
              </a:ext>
            </a:extLst>
          </p:cNvPr>
          <p:cNvSpPr/>
          <p:nvPr/>
        </p:nvSpPr>
        <p:spPr bwMode="auto">
          <a:xfrm>
            <a:off x="1847528" y="2276872"/>
            <a:ext cx="4464496" cy="3240360"/>
          </a:xfrm>
          <a:prstGeom prst="roundRect">
            <a:avLst>
              <a:gd name="adj" fmla="val 6238"/>
            </a:avLst>
          </a:prstGeom>
          <a:blipFill>
            <a:blip r:embed="rId3"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2328070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2">
            <a:hlinkHover r:id="rId2" action="ppaction://hlinksldjump" highlightClick="1"/>
            <a:extLst>
              <a:ext uri="{FF2B5EF4-FFF2-40B4-BE49-F238E27FC236}">
                <a16:creationId xmlns:a16="http://schemas.microsoft.com/office/drawing/2014/main" id="{17D7D0E2-D8C4-3F40-F5B0-8D94D62F4E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981075"/>
            <a:ext cx="45720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椭圆 24">
            <a:hlinkClick r:id="rId2" action="ppaction://hlinksldjump"/>
            <a:extLst>
              <a:ext uri="{FF2B5EF4-FFF2-40B4-BE49-F238E27FC236}">
                <a16:creationId xmlns:a16="http://schemas.microsoft.com/office/drawing/2014/main" id="{384400F1-C411-1C68-5B0E-B90EE7F6781A}"/>
              </a:ext>
            </a:extLst>
          </p:cNvPr>
          <p:cNvSpPr/>
          <p:nvPr/>
        </p:nvSpPr>
        <p:spPr>
          <a:xfrm>
            <a:off x="3074988" y="2009775"/>
            <a:ext cx="633412" cy="674688"/>
          </a:xfrm>
          <a:prstGeom prst="ellipse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椭圆 23">
            <a:hlinkClick r:id="" action="ppaction://hlinkshowjump?jump=nextslide"/>
            <a:hlinkHover r:id="rId4" action="ppaction://hlinksldjump"/>
            <a:extLst>
              <a:ext uri="{FF2B5EF4-FFF2-40B4-BE49-F238E27FC236}">
                <a16:creationId xmlns:a16="http://schemas.microsoft.com/office/drawing/2014/main" id="{44CC4D41-EDDA-D71C-1565-D4FCBEAFE4CB}"/>
              </a:ext>
            </a:extLst>
          </p:cNvPr>
          <p:cNvSpPr/>
          <p:nvPr/>
        </p:nvSpPr>
        <p:spPr>
          <a:xfrm>
            <a:off x="3143251" y="2095500"/>
            <a:ext cx="504825" cy="503238"/>
          </a:xfrm>
          <a:prstGeom prst="ellipse">
            <a:avLst/>
          </a:prstGeom>
          <a:solidFill>
            <a:schemeClr val="tx2">
              <a:lumMod val="60000"/>
              <a:lumOff val="40000"/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椭圆 1">
            <a:hlinkHover r:id="rId5" action="ppaction://hlinksldjump"/>
            <a:extLst>
              <a:ext uri="{FF2B5EF4-FFF2-40B4-BE49-F238E27FC236}">
                <a16:creationId xmlns:a16="http://schemas.microsoft.com/office/drawing/2014/main" id="{8B314BA9-4444-102D-1495-CCA804323880}"/>
              </a:ext>
            </a:extLst>
          </p:cNvPr>
          <p:cNvSpPr/>
          <p:nvPr/>
        </p:nvSpPr>
        <p:spPr>
          <a:xfrm>
            <a:off x="4583832" y="3573016"/>
            <a:ext cx="1944216" cy="1800200"/>
          </a:xfrm>
          <a:prstGeom prst="ellipse">
            <a:avLst/>
          </a:prstGeom>
          <a:solidFill>
            <a:schemeClr val="tx2">
              <a:lumMod val="60000"/>
              <a:lumOff val="40000"/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2">
            <a:hlinkHover r:id="rId2" action="ppaction://hlinksldjump" highlightClick="1"/>
            <a:extLst>
              <a:ext uri="{FF2B5EF4-FFF2-40B4-BE49-F238E27FC236}">
                <a16:creationId xmlns:a16="http://schemas.microsoft.com/office/drawing/2014/main" id="{A3D09762-9BE3-1EDA-A290-65966EC46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981075"/>
            <a:ext cx="45720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E36560BC-C8BF-0DF2-DFEB-9718631743DC}"/>
              </a:ext>
            </a:extLst>
          </p:cNvPr>
          <p:cNvCxnSpPr/>
          <p:nvPr/>
        </p:nvCxnSpPr>
        <p:spPr bwMode="auto">
          <a:xfrm>
            <a:off x="3390901" y="2704127"/>
            <a:ext cx="4763" cy="340995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4">
            <a:extLst>
              <a:ext uri="{FF2B5EF4-FFF2-40B4-BE49-F238E27FC236}">
                <a16:creationId xmlns:a16="http://schemas.microsoft.com/office/drawing/2014/main" id="{FE44D298-066A-F5CE-7827-08B0A5372D55}"/>
              </a:ext>
            </a:extLst>
          </p:cNvPr>
          <p:cNvCxnSpPr/>
          <p:nvPr/>
        </p:nvCxnSpPr>
        <p:spPr bwMode="auto">
          <a:xfrm>
            <a:off x="3390901" y="6084582"/>
            <a:ext cx="1912938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0" name="TextBox 5">
            <a:extLst>
              <a:ext uri="{FF2B5EF4-FFF2-40B4-BE49-F238E27FC236}">
                <a16:creationId xmlns:a16="http://schemas.microsoft.com/office/drawing/2014/main" id="{9E122160-04E8-915A-29B7-EF5AD4DE4D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7927" y="5876925"/>
            <a:ext cx="64522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快门按钮：用于合焦与拍摄，不同的快门速度影响图像效果。</a:t>
            </a:r>
          </a:p>
        </p:txBody>
      </p:sp>
      <p:sp>
        <p:nvSpPr>
          <p:cNvPr id="11" name="椭圆 10">
            <a:hlinkClick r:id="rId2" action="ppaction://hlinksldjump"/>
            <a:hlinkHover r:id="rId2" action="ppaction://hlinksldjump"/>
            <a:extLst>
              <a:ext uri="{FF2B5EF4-FFF2-40B4-BE49-F238E27FC236}">
                <a16:creationId xmlns:a16="http://schemas.microsoft.com/office/drawing/2014/main" id="{2B5EE7D7-AB22-701C-6642-D518771C8D9C}"/>
              </a:ext>
            </a:extLst>
          </p:cNvPr>
          <p:cNvSpPr/>
          <p:nvPr/>
        </p:nvSpPr>
        <p:spPr>
          <a:xfrm>
            <a:off x="3074988" y="2009775"/>
            <a:ext cx="633412" cy="674688"/>
          </a:xfrm>
          <a:prstGeom prst="ellipse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椭圆 11">
            <a:hlinkClick r:id="" action="ppaction://hlinkshowjump?jump=nextslide"/>
            <a:hlinkHover r:id="rId4" action="ppaction://hlinksldjump"/>
            <a:extLst>
              <a:ext uri="{FF2B5EF4-FFF2-40B4-BE49-F238E27FC236}">
                <a16:creationId xmlns:a16="http://schemas.microsoft.com/office/drawing/2014/main" id="{802AA2A7-7A94-48D9-CF35-4E783B0E4B43}"/>
              </a:ext>
            </a:extLst>
          </p:cNvPr>
          <p:cNvSpPr/>
          <p:nvPr/>
        </p:nvSpPr>
        <p:spPr>
          <a:xfrm>
            <a:off x="3143251" y="2095500"/>
            <a:ext cx="504825" cy="503238"/>
          </a:xfrm>
          <a:prstGeom prst="ellipse">
            <a:avLst/>
          </a:prstGeom>
          <a:solidFill>
            <a:schemeClr val="tx2">
              <a:lumMod val="60000"/>
              <a:lumOff val="40000"/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椭圆 3">
            <a:hlinkHover r:id="rId5" action="ppaction://hlinksldjump"/>
            <a:extLst>
              <a:ext uri="{FF2B5EF4-FFF2-40B4-BE49-F238E27FC236}">
                <a16:creationId xmlns:a16="http://schemas.microsoft.com/office/drawing/2014/main" id="{4F6937DF-E63E-487B-6E36-4515367CB505}"/>
              </a:ext>
            </a:extLst>
          </p:cNvPr>
          <p:cNvSpPr/>
          <p:nvPr/>
        </p:nvSpPr>
        <p:spPr>
          <a:xfrm>
            <a:off x="4583832" y="3573016"/>
            <a:ext cx="1944216" cy="1800200"/>
          </a:xfrm>
          <a:prstGeom prst="ellipse">
            <a:avLst/>
          </a:prstGeom>
          <a:solidFill>
            <a:schemeClr val="tx2">
              <a:lumMod val="60000"/>
              <a:lumOff val="40000"/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2">
            <a:hlinkHover r:id="rId2" action="ppaction://hlinksldjump" highlightClick="1"/>
            <a:extLst>
              <a:ext uri="{FF2B5EF4-FFF2-40B4-BE49-F238E27FC236}">
                <a16:creationId xmlns:a16="http://schemas.microsoft.com/office/drawing/2014/main" id="{A3D09762-9BE3-1EDA-A290-65966EC46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981075"/>
            <a:ext cx="45720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E36560BC-C8BF-0DF2-DFEB-9718631743DC}"/>
              </a:ext>
            </a:extLst>
          </p:cNvPr>
          <p:cNvCxnSpPr>
            <a:cxnSpLocks/>
          </p:cNvCxnSpPr>
          <p:nvPr/>
        </p:nvCxnSpPr>
        <p:spPr bwMode="auto">
          <a:xfrm>
            <a:off x="6528048" y="4365104"/>
            <a:ext cx="3209801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4">
            <a:extLst>
              <a:ext uri="{FF2B5EF4-FFF2-40B4-BE49-F238E27FC236}">
                <a16:creationId xmlns:a16="http://schemas.microsoft.com/office/drawing/2014/main" id="{FE44D298-066A-F5CE-7827-08B0A5372D55}"/>
              </a:ext>
            </a:extLst>
          </p:cNvPr>
          <p:cNvCxnSpPr>
            <a:cxnSpLocks/>
          </p:cNvCxnSpPr>
          <p:nvPr/>
        </p:nvCxnSpPr>
        <p:spPr bwMode="auto">
          <a:xfrm>
            <a:off x="9710117" y="4365104"/>
            <a:ext cx="0" cy="129614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0" name="TextBox 5">
            <a:extLst>
              <a:ext uri="{FF2B5EF4-FFF2-40B4-BE49-F238E27FC236}">
                <a16:creationId xmlns:a16="http://schemas.microsoft.com/office/drawing/2014/main" id="{9E122160-04E8-915A-29B7-EF5AD4DE4D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888" y="5774664"/>
            <a:ext cx="5724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镜头和光圈：控制拍摄时进光孔大小，进而影响曝光。</a:t>
            </a:r>
          </a:p>
        </p:txBody>
      </p:sp>
      <p:sp>
        <p:nvSpPr>
          <p:cNvPr id="11" name="椭圆 10">
            <a:hlinkClick r:id="rId2" action="ppaction://hlinksldjump"/>
            <a:hlinkHover r:id="rId2" action="ppaction://hlinksldjump"/>
            <a:extLst>
              <a:ext uri="{FF2B5EF4-FFF2-40B4-BE49-F238E27FC236}">
                <a16:creationId xmlns:a16="http://schemas.microsoft.com/office/drawing/2014/main" id="{2B5EE7D7-AB22-701C-6642-D518771C8D9C}"/>
              </a:ext>
            </a:extLst>
          </p:cNvPr>
          <p:cNvSpPr/>
          <p:nvPr/>
        </p:nvSpPr>
        <p:spPr>
          <a:xfrm>
            <a:off x="3074988" y="2009775"/>
            <a:ext cx="633412" cy="674688"/>
          </a:xfrm>
          <a:prstGeom prst="ellipse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椭圆 11">
            <a:hlinkClick r:id="" action="ppaction://hlinkshowjump?jump=nextslide"/>
            <a:hlinkHover r:id="rId4" action="ppaction://hlinksldjump"/>
            <a:extLst>
              <a:ext uri="{FF2B5EF4-FFF2-40B4-BE49-F238E27FC236}">
                <a16:creationId xmlns:a16="http://schemas.microsoft.com/office/drawing/2014/main" id="{802AA2A7-7A94-48D9-CF35-4E783B0E4B43}"/>
              </a:ext>
            </a:extLst>
          </p:cNvPr>
          <p:cNvSpPr/>
          <p:nvPr/>
        </p:nvSpPr>
        <p:spPr>
          <a:xfrm>
            <a:off x="3143251" y="2095500"/>
            <a:ext cx="504825" cy="503238"/>
          </a:xfrm>
          <a:prstGeom prst="ellipse">
            <a:avLst/>
          </a:prstGeom>
          <a:solidFill>
            <a:schemeClr val="tx2">
              <a:lumMod val="60000"/>
              <a:lumOff val="40000"/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椭圆 8">
            <a:hlinkHover r:id="rId5" action="ppaction://hlinksldjump"/>
            <a:extLst>
              <a:ext uri="{FF2B5EF4-FFF2-40B4-BE49-F238E27FC236}">
                <a16:creationId xmlns:a16="http://schemas.microsoft.com/office/drawing/2014/main" id="{737040CC-CB9C-1755-54A0-1AF6A202DD3A}"/>
              </a:ext>
            </a:extLst>
          </p:cNvPr>
          <p:cNvSpPr/>
          <p:nvPr/>
        </p:nvSpPr>
        <p:spPr>
          <a:xfrm>
            <a:off x="4583832" y="3573016"/>
            <a:ext cx="1944216" cy="1800200"/>
          </a:xfrm>
          <a:prstGeom prst="ellipse">
            <a:avLst/>
          </a:prstGeom>
          <a:solidFill>
            <a:schemeClr val="tx2">
              <a:lumMod val="60000"/>
              <a:lumOff val="40000"/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17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一群穿着制服的人&#10;&#10;中度可信度描述已自动生成">
            <a:hlinkHover r:id="rId3" action="ppaction://hlinksldjump" highlightClick="1"/>
            <a:extLst>
              <a:ext uri="{FF2B5EF4-FFF2-40B4-BE49-F238E27FC236}">
                <a16:creationId xmlns:a16="http://schemas.microsoft.com/office/drawing/2014/main" id="{57061653-5734-C866-0AA4-1D148F51EA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476672"/>
            <a:ext cx="7916565" cy="5272416"/>
          </a:xfrm>
          <a:prstGeom prst="roundRect">
            <a:avLst>
              <a:gd name="adj" fmla="val 2510"/>
            </a:avLst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" name="任意多边形: 形状 3">
            <a:hlinkHover r:id="rId5" action="ppaction://hlinksldjump"/>
            <a:extLst>
              <a:ext uri="{FF2B5EF4-FFF2-40B4-BE49-F238E27FC236}">
                <a16:creationId xmlns:a16="http://schemas.microsoft.com/office/drawing/2014/main" id="{AE778A44-9D03-FCF0-0CF2-B256123A2D8C}"/>
              </a:ext>
            </a:extLst>
          </p:cNvPr>
          <p:cNvSpPr/>
          <p:nvPr/>
        </p:nvSpPr>
        <p:spPr bwMode="auto">
          <a:xfrm>
            <a:off x="790575" y="1533525"/>
            <a:ext cx="2457450" cy="4267200"/>
          </a:xfrm>
          <a:custGeom>
            <a:avLst/>
            <a:gdLst>
              <a:gd name="connsiteX0" fmla="*/ 504825 w 2457450"/>
              <a:gd name="connsiteY0" fmla="*/ 1123950 h 4267200"/>
              <a:gd name="connsiteX1" fmla="*/ 800100 w 2457450"/>
              <a:gd name="connsiteY1" fmla="*/ 857250 h 4267200"/>
              <a:gd name="connsiteX2" fmla="*/ 809625 w 2457450"/>
              <a:gd name="connsiteY2" fmla="*/ 238125 h 4267200"/>
              <a:gd name="connsiteX3" fmla="*/ 1000125 w 2457450"/>
              <a:gd name="connsiteY3" fmla="*/ 19050 h 4267200"/>
              <a:gd name="connsiteX4" fmla="*/ 1457325 w 2457450"/>
              <a:gd name="connsiteY4" fmla="*/ 0 h 4267200"/>
              <a:gd name="connsiteX5" fmla="*/ 1666875 w 2457450"/>
              <a:gd name="connsiteY5" fmla="*/ 209550 h 4267200"/>
              <a:gd name="connsiteX6" fmla="*/ 1876425 w 2457450"/>
              <a:gd name="connsiteY6" fmla="*/ 771525 h 4267200"/>
              <a:gd name="connsiteX7" fmla="*/ 1752600 w 2457450"/>
              <a:gd name="connsiteY7" fmla="*/ 1038225 h 4267200"/>
              <a:gd name="connsiteX8" fmla="*/ 2152650 w 2457450"/>
              <a:gd name="connsiteY8" fmla="*/ 1457325 h 4267200"/>
              <a:gd name="connsiteX9" fmla="*/ 2362200 w 2457450"/>
              <a:gd name="connsiteY9" fmla="*/ 2324100 h 4267200"/>
              <a:gd name="connsiteX10" fmla="*/ 2266950 w 2457450"/>
              <a:gd name="connsiteY10" fmla="*/ 3257550 h 4267200"/>
              <a:gd name="connsiteX11" fmla="*/ 2438400 w 2457450"/>
              <a:gd name="connsiteY11" fmla="*/ 4010025 h 4267200"/>
              <a:gd name="connsiteX12" fmla="*/ 2457450 w 2457450"/>
              <a:gd name="connsiteY12" fmla="*/ 4267200 h 4267200"/>
              <a:gd name="connsiteX13" fmla="*/ 190500 w 2457450"/>
              <a:gd name="connsiteY13" fmla="*/ 4257675 h 4267200"/>
              <a:gd name="connsiteX14" fmla="*/ 85725 w 2457450"/>
              <a:gd name="connsiteY14" fmla="*/ 3390900 h 4267200"/>
              <a:gd name="connsiteX15" fmla="*/ 419100 w 2457450"/>
              <a:gd name="connsiteY15" fmla="*/ 2809875 h 4267200"/>
              <a:gd name="connsiteX16" fmla="*/ 19050 w 2457450"/>
              <a:gd name="connsiteY16" fmla="*/ 2266950 h 4267200"/>
              <a:gd name="connsiteX17" fmla="*/ 0 w 2457450"/>
              <a:gd name="connsiteY17" fmla="*/ 1838325 h 4267200"/>
              <a:gd name="connsiteX18" fmla="*/ 171450 w 2457450"/>
              <a:gd name="connsiteY18" fmla="*/ 1447800 h 4267200"/>
              <a:gd name="connsiteX19" fmla="*/ 323850 w 2457450"/>
              <a:gd name="connsiteY19" fmla="*/ 1285875 h 4267200"/>
              <a:gd name="connsiteX20" fmla="*/ 504825 w 2457450"/>
              <a:gd name="connsiteY20" fmla="*/ 112395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457450" h="4267200">
                <a:moveTo>
                  <a:pt x="504825" y="1123950"/>
                </a:moveTo>
                <a:lnTo>
                  <a:pt x="800100" y="857250"/>
                </a:lnTo>
                <a:lnTo>
                  <a:pt x="809625" y="238125"/>
                </a:lnTo>
                <a:lnTo>
                  <a:pt x="1000125" y="19050"/>
                </a:lnTo>
                <a:lnTo>
                  <a:pt x="1457325" y="0"/>
                </a:lnTo>
                <a:lnTo>
                  <a:pt x="1666875" y="209550"/>
                </a:lnTo>
                <a:lnTo>
                  <a:pt x="1876425" y="771525"/>
                </a:lnTo>
                <a:lnTo>
                  <a:pt x="1752600" y="1038225"/>
                </a:lnTo>
                <a:lnTo>
                  <a:pt x="2152650" y="1457325"/>
                </a:lnTo>
                <a:lnTo>
                  <a:pt x="2362200" y="2324100"/>
                </a:lnTo>
                <a:lnTo>
                  <a:pt x="2266950" y="3257550"/>
                </a:lnTo>
                <a:lnTo>
                  <a:pt x="2438400" y="4010025"/>
                </a:lnTo>
                <a:lnTo>
                  <a:pt x="2457450" y="4267200"/>
                </a:lnTo>
                <a:lnTo>
                  <a:pt x="190500" y="4257675"/>
                </a:lnTo>
                <a:lnTo>
                  <a:pt x="85725" y="3390900"/>
                </a:lnTo>
                <a:lnTo>
                  <a:pt x="419100" y="2809875"/>
                </a:lnTo>
                <a:lnTo>
                  <a:pt x="19050" y="2266950"/>
                </a:lnTo>
                <a:lnTo>
                  <a:pt x="0" y="1838325"/>
                </a:lnTo>
                <a:lnTo>
                  <a:pt x="171450" y="1447800"/>
                </a:lnTo>
                <a:lnTo>
                  <a:pt x="323850" y="1285875"/>
                </a:lnTo>
                <a:lnTo>
                  <a:pt x="504825" y="1123950"/>
                </a:lnTo>
                <a:close/>
              </a:path>
            </a:pathLst>
          </a:custGeom>
          <a:solidFill>
            <a:schemeClr val="accent1">
              <a:alpha val="1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sp>
        <p:nvSpPr>
          <p:cNvPr id="5" name="任意多边形: 形状 4">
            <a:hlinkHover r:id="rId6" action="ppaction://hlinksldjump" highlightClick="1"/>
            <a:extLst>
              <a:ext uri="{FF2B5EF4-FFF2-40B4-BE49-F238E27FC236}">
                <a16:creationId xmlns:a16="http://schemas.microsoft.com/office/drawing/2014/main" id="{A89DEB96-3427-729F-CC20-5AD00A060B9A}"/>
              </a:ext>
            </a:extLst>
          </p:cNvPr>
          <p:cNvSpPr/>
          <p:nvPr/>
        </p:nvSpPr>
        <p:spPr bwMode="auto">
          <a:xfrm>
            <a:off x="5833241" y="1681655"/>
            <a:ext cx="2879835" cy="4067504"/>
          </a:xfrm>
          <a:custGeom>
            <a:avLst/>
            <a:gdLst>
              <a:gd name="connsiteX0" fmla="*/ 662152 w 2879835"/>
              <a:gd name="connsiteY0" fmla="*/ 1734207 h 4067504"/>
              <a:gd name="connsiteX1" fmla="*/ 704193 w 2879835"/>
              <a:gd name="connsiteY1" fmla="*/ 1692166 h 4067504"/>
              <a:gd name="connsiteX2" fmla="*/ 924911 w 2879835"/>
              <a:gd name="connsiteY2" fmla="*/ 1177159 h 4067504"/>
              <a:gd name="connsiteX3" fmla="*/ 861849 w 2879835"/>
              <a:gd name="connsiteY3" fmla="*/ 756745 h 4067504"/>
              <a:gd name="connsiteX4" fmla="*/ 1145628 w 2879835"/>
              <a:gd name="connsiteY4" fmla="*/ 241738 h 4067504"/>
              <a:gd name="connsiteX5" fmla="*/ 1366345 w 2879835"/>
              <a:gd name="connsiteY5" fmla="*/ 0 h 4067504"/>
              <a:gd name="connsiteX6" fmla="*/ 2165131 w 2879835"/>
              <a:gd name="connsiteY6" fmla="*/ 294290 h 4067504"/>
              <a:gd name="connsiteX7" fmla="*/ 2217683 w 2879835"/>
              <a:gd name="connsiteY7" fmla="*/ 935421 h 4067504"/>
              <a:gd name="connsiteX8" fmla="*/ 2879835 w 2879835"/>
              <a:gd name="connsiteY8" fmla="*/ 1250731 h 4067504"/>
              <a:gd name="connsiteX9" fmla="*/ 2848304 w 2879835"/>
              <a:gd name="connsiteY9" fmla="*/ 3972911 h 4067504"/>
              <a:gd name="connsiteX10" fmla="*/ 2427890 w 2879835"/>
              <a:gd name="connsiteY10" fmla="*/ 4067504 h 4067504"/>
              <a:gd name="connsiteX11" fmla="*/ 2333297 w 2879835"/>
              <a:gd name="connsiteY11" fmla="*/ 4067504 h 4067504"/>
              <a:gd name="connsiteX12" fmla="*/ 399393 w 2879835"/>
              <a:gd name="connsiteY12" fmla="*/ 4035973 h 4067504"/>
              <a:gd name="connsiteX13" fmla="*/ 105104 w 2879835"/>
              <a:gd name="connsiteY13" fmla="*/ 3132083 h 4067504"/>
              <a:gd name="connsiteX14" fmla="*/ 126125 w 2879835"/>
              <a:gd name="connsiteY14" fmla="*/ 2575035 h 4067504"/>
              <a:gd name="connsiteX15" fmla="*/ 0 w 2879835"/>
              <a:gd name="connsiteY15" fmla="*/ 2238704 h 4067504"/>
              <a:gd name="connsiteX16" fmla="*/ 63062 w 2879835"/>
              <a:gd name="connsiteY16" fmla="*/ 1975945 h 4067504"/>
              <a:gd name="connsiteX17" fmla="*/ 493987 w 2879835"/>
              <a:gd name="connsiteY17" fmla="*/ 1870842 h 4067504"/>
              <a:gd name="connsiteX18" fmla="*/ 662152 w 2879835"/>
              <a:gd name="connsiteY18" fmla="*/ 1734207 h 4067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879835" h="4067504">
                <a:moveTo>
                  <a:pt x="662152" y="1734207"/>
                </a:moveTo>
                <a:lnTo>
                  <a:pt x="704193" y="1692166"/>
                </a:lnTo>
                <a:lnTo>
                  <a:pt x="924911" y="1177159"/>
                </a:lnTo>
                <a:lnTo>
                  <a:pt x="861849" y="756745"/>
                </a:lnTo>
                <a:lnTo>
                  <a:pt x="1145628" y="241738"/>
                </a:lnTo>
                <a:lnTo>
                  <a:pt x="1366345" y="0"/>
                </a:lnTo>
                <a:lnTo>
                  <a:pt x="2165131" y="294290"/>
                </a:lnTo>
                <a:lnTo>
                  <a:pt x="2217683" y="935421"/>
                </a:lnTo>
                <a:lnTo>
                  <a:pt x="2879835" y="1250731"/>
                </a:lnTo>
                <a:lnTo>
                  <a:pt x="2848304" y="3972911"/>
                </a:lnTo>
                <a:lnTo>
                  <a:pt x="2427890" y="4067504"/>
                </a:lnTo>
                <a:lnTo>
                  <a:pt x="2333297" y="4067504"/>
                </a:lnTo>
                <a:lnTo>
                  <a:pt x="399393" y="4035973"/>
                </a:lnTo>
                <a:lnTo>
                  <a:pt x="105104" y="3132083"/>
                </a:lnTo>
                <a:lnTo>
                  <a:pt x="126125" y="2575035"/>
                </a:lnTo>
                <a:lnTo>
                  <a:pt x="0" y="2238704"/>
                </a:lnTo>
                <a:lnTo>
                  <a:pt x="63062" y="1975945"/>
                </a:lnTo>
                <a:lnTo>
                  <a:pt x="493987" y="1870842"/>
                </a:lnTo>
                <a:lnTo>
                  <a:pt x="662152" y="1734207"/>
                </a:lnTo>
                <a:close/>
              </a:path>
            </a:pathLst>
          </a:custGeom>
          <a:solidFill>
            <a:schemeClr val="accent1">
              <a:alpha val="1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>
              <a:latin typeface="Times New Roman" pitchFamily="18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313640"/>
      </p:ext>
    </p:extLst>
  </p:cSld>
  <p:clrMapOvr>
    <a:masterClrMapping/>
  </p:clrMapOvr>
  <p:transition spd="slow"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一群穿着制服的人&#10;&#10;中度可信度描述已自动生成">
            <a:hlinkHover r:id="rId3" action="ppaction://hlinksldjump" highlightClick="1"/>
            <a:extLst>
              <a:ext uri="{FF2B5EF4-FFF2-40B4-BE49-F238E27FC236}">
                <a16:creationId xmlns:a16="http://schemas.microsoft.com/office/drawing/2014/main" id="{57061653-5734-C866-0AA4-1D148F51EA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476672"/>
            <a:ext cx="7916565" cy="5272416"/>
          </a:xfrm>
          <a:prstGeom prst="roundRect">
            <a:avLst>
              <a:gd name="adj" fmla="val 2510"/>
            </a:avLst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" name="矩形: 圆角 1">
            <a:extLst>
              <a:ext uri="{FF2B5EF4-FFF2-40B4-BE49-F238E27FC236}">
                <a16:creationId xmlns:a16="http://schemas.microsoft.com/office/drawing/2014/main" id="{2AFD08D7-8681-32E5-FB68-BDDC1D984257}"/>
              </a:ext>
            </a:extLst>
          </p:cNvPr>
          <p:cNvSpPr/>
          <p:nvPr/>
        </p:nvSpPr>
        <p:spPr bwMode="auto">
          <a:xfrm>
            <a:off x="8832304" y="548680"/>
            <a:ext cx="2880320" cy="5200408"/>
          </a:xfrm>
          <a:prstGeom prst="roundRect">
            <a:avLst>
              <a:gd name="adj" fmla="val 5093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CN" altLang="en-US" sz="2400" dirty="0">
                <a:latin typeface="Times New Roman" pitchFamily="18" charset="0"/>
                <a:ea typeface="宋体" charset="-122"/>
              </a:rPr>
              <a:t>孙悟空</a:t>
            </a:r>
            <a:endParaRPr kumimoji="1" lang="en-US" altLang="zh-CN" sz="2400" dirty="0">
              <a:latin typeface="Times New Roman" pitchFamily="18" charset="0"/>
              <a:ea typeface="宋体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dirty="0">
                <a:latin typeface="Times New Roman" pitchFamily="18" charset="0"/>
                <a:ea typeface="宋体" charset="-122"/>
              </a:rPr>
              <a:t>XX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charset="-122"/>
              </a:rPr>
              <a:t>XX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dirty="0">
                <a:latin typeface="Times New Roman" pitchFamily="18" charset="0"/>
                <a:ea typeface="宋体" charset="-122"/>
              </a:rPr>
              <a:t>XX</a:t>
            </a:r>
            <a:endParaRPr kumimoji="1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3CB58322-B2F8-A30D-34E1-187C443E433B}"/>
              </a:ext>
            </a:extLst>
          </p:cNvPr>
          <p:cNvCxnSpPr/>
          <p:nvPr/>
        </p:nvCxnSpPr>
        <p:spPr bwMode="auto">
          <a:xfrm>
            <a:off x="1991544" y="5589240"/>
            <a:ext cx="0" cy="64807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CED5220E-FDCF-D809-DD18-5904337180E2}"/>
              </a:ext>
            </a:extLst>
          </p:cNvPr>
          <p:cNvCxnSpPr>
            <a:cxnSpLocks/>
          </p:cNvCxnSpPr>
          <p:nvPr/>
        </p:nvCxnSpPr>
        <p:spPr bwMode="auto">
          <a:xfrm>
            <a:off x="1982043" y="6237312"/>
            <a:ext cx="821841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89B86CE8-2D1B-AEF4-9E0A-76AF55CB7298}"/>
              </a:ext>
            </a:extLst>
          </p:cNvPr>
          <p:cNvCxnSpPr/>
          <p:nvPr/>
        </p:nvCxnSpPr>
        <p:spPr bwMode="auto">
          <a:xfrm flipV="1">
            <a:off x="10200456" y="5749088"/>
            <a:ext cx="0" cy="4882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" name="任意多边形: 形状 10">
            <a:hlinkHover r:id="rId5" action="ppaction://hlinksldjump"/>
            <a:extLst>
              <a:ext uri="{FF2B5EF4-FFF2-40B4-BE49-F238E27FC236}">
                <a16:creationId xmlns:a16="http://schemas.microsoft.com/office/drawing/2014/main" id="{DA403AA6-31C6-7064-6030-DFE7ABC1A339}"/>
              </a:ext>
            </a:extLst>
          </p:cNvPr>
          <p:cNvSpPr/>
          <p:nvPr/>
        </p:nvSpPr>
        <p:spPr bwMode="auto">
          <a:xfrm>
            <a:off x="790575" y="1533525"/>
            <a:ext cx="2457450" cy="4267200"/>
          </a:xfrm>
          <a:custGeom>
            <a:avLst/>
            <a:gdLst>
              <a:gd name="connsiteX0" fmla="*/ 504825 w 2457450"/>
              <a:gd name="connsiteY0" fmla="*/ 1123950 h 4267200"/>
              <a:gd name="connsiteX1" fmla="*/ 800100 w 2457450"/>
              <a:gd name="connsiteY1" fmla="*/ 857250 h 4267200"/>
              <a:gd name="connsiteX2" fmla="*/ 809625 w 2457450"/>
              <a:gd name="connsiteY2" fmla="*/ 238125 h 4267200"/>
              <a:gd name="connsiteX3" fmla="*/ 1000125 w 2457450"/>
              <a:gd name="connsiteY3" fmla="*/ 19050 h 4267200"/>
              <a:gd name="connsiteX4" fmla="*/ 1457325 w 2457450"/>
              <a:gd name="connsiteY4" fmla="*/ 0 h 4267200"/>
              <a:gd name="connsiteX5" fmla="*/ 1666875 w 2457450"/>
              <a:gd name="connsiteY5" fmla="*/ 209550 h 4267200"/>
              <a:gd name="connsiteX6" fmla="*/ 1876425 w 2457450"/>
              <a:gd name="connsiteY6" fmla="*/ 771525 h 4267200"/>
              <a:gd name="connsiteX7" fmla="*/ 1752600 w 2457450"/>
              <a:gd name="connsiteY7" fmla="*/ 1038225 h 4267200"/>
              <a:gd name="connsiteX8" fmla="*/ 2152650 w 2457450"/>
              <a:gd name="connsiteY8" fmla="*/ 1457325 h 4267200"/>
              <a:gd name="connsiteX9" fmla="*/ 2362200 w 2457450"/>
              <a:gd name="connsiteY9" fmla="*/ 2324100 h 4267200"/>
              <a:gd name="connsiteX10" fmla="*/ 2266950 w 2457450"/>
              <a:gd name="connsiteY10" fmla="*/ 3257550 h 4267200"/>
              <a:gd name="connsiteX11" fmla="*/ 2438400 w 2457450"/>
              <a:gd name="connsiteY11" fmla="*/ 4010025 h 4267200"/>
              <a:gd name="connsiteX12" fmla="*/ 2457450 w 2457450"/>
              <a:gd name="connsiteY12" fmla="*/ 4267200 h 4267200"/>
              <a:gd name="connsiteX13" fmla="*/ 190500 w 2457450"/>
              <a:gd name="connsiteY13" fmla="*/ 4257675 h 4267200"/>
              <a:gd name="connsiteX14" fmla="*/ 85725 w 2457450"/>
              <a:gd name="connsiteY14" fmla="*/ 3390900 h 4267200"/>
              <a:gd name="connsiteX15" fmla="*/ 419100 w 2457450"/>
              <a:gd name="connsiteY15" fmla="*/ 2809875 h 4267200"/>
              <a:gd name="connsiteX16" fmla="*/ 19050 w 2457450"/>
              <a:gd name="connsiteY16" fmla="*/ 2266950 h 4267200"/>
              <a:gd name="connsiteX17" fmla="*/ 0 w 2457450"/>
              <a:gd name="connsiteY17" fmla="*/ 1838325 h 4267200"/>
              <a:gd name="connsiteX18" fmla="*/ 171450 w 2457450"/>
              <a:gd name="connsiteY18" fmla="*/ 1447800 h 4267200"/>
              <a:gd name="connsiteX19" fmla="*/ 323850 w 2457450"/>
              <a:gd name="connsiteY19" fmla="*/ 1285875 h 4267200"/>
              <a:gd name="connsiteX20" fmla="*/ 504825 w 2457450"/>
              <a:gd name="connsiteY20" fmla="*/ 112395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457450" h="4267200">
                <a:moveTo>
                  <a:pt x="504825" y="1123950"/>
                </a:moveTo>
                <a:lnTo>
                  <a:pt x="800100" y="857250"/>
                </a:lnTo>
                <a:lnTo>
                  <a:pt x="809625" y="238125"/>
                </a:lnTo>
                <a:lnTo>
                  <a:pt x="1000125" y="19050"/>
                </a:lnTo>
                <a:lnTo>
                  <a:pt x="1457325" y="0"/>
                </a:lnTo>
                <a:lnTo>
                  <a:pt x="1666875" y="209550"/>
                </a:lnTo>
                <a:lnTo>
                  <a:pt x="1876425" y="771525"/>
                </a:lnTo>
                <a:lnTo>
                  <a:pt x="1752600" y="1038225"/>
                </a:lnTo>
                <a:lnTo>
                  <a:pt x="2152650" y="1457325"/>
                </a:lnTo>
                <a:lnTo>
                  <a:pt x="2362200" y="2324100"/>
                </a:lnTo>
                <a:lnTo>
                  <a:pt x="2266950" y="3257550"/>
                </a:lnTo>
                <a:lnTo>
                  <a:pt x="2438400" y="4010025"/>
                </a:lnTo>
                <a:lnTo>
                  <a:pt x="2457450" y="4267200"/>
                </a:lnTo>
                <a:lnTo>
                  <a:pt x="190500" y="4257675"/>
                </a:lnTo>
                <a:lnTo>
                  <a:pt x="85725" y="3390900"/>
                </a:lnTo>
                <a:lnTo>
                  <a:pt x="419100" y="2809875"/>
                </a:lnTo>
                <a:lnTo>
                  <a:pt x="19050" y="2266950"/>
                </a:lnTo>
                <a:lnTo>
                  <a:pt x="0" y="1838325"/>
                </a:lnTo>
                <a:lnTo>
                  <a:pt x="171450" y="1447800"/>
                </a:lnTo>
                <a:lnTo>
                  <a:pt x="323850" y="1285875"/>
                </a:lnTo>
                <a:lnTo>
                  <a:pt x="504825" y="1123950"/>
                </a:lnTo>
                <a:close/>
              </a:path>
            </a:pathLst>
          </a:custGeom>
          <a:solidFill>
            <a:schemeClr val="accent1">
              <a:alpha val="1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sp>
        <p:nvSpPr>
          <p:cNvPr id="12" name="任意多边形: 形状 11">
            <a:hlinkHover r:id="rId6" action="ppaction://hlinksldjump" highlightClick="1"/>
            <a:extLst>
              <a:ext uri="{FF2B5EF4-FFF2-40B4-BE49-F238E27FC236}">
                <a16:creationId xmlns:a16="http://schemas.microsoft.com/office/drawing/2014/main" id="{65CF7FFC-BD1E-3C87-B83A-EE3B9C1B9D28}"/>
              </a:ext>
            </a:extLst>
          </p:cNvPr>
          <p:cNvSpPr/>
          <p:nvPr/>
        </p:nvSpPr>
        <p:spPr bwMode="auto">
          <a:xfrm>
            <a:off x="5833241" y="1681655"/>
            <a:ext cx="2879835" cy="4067504"/>
          </a:xfrm>
          <a:custGeom>
            <a:avLst/>
            <a:gdLst>
              <a:gd name="connsiteX0" fmla="*/ 662152 w 2879835"/>
              <a:gd name="connsiteY0" fmla="*/ 1734207 h 4067504"/>
              <a:gd name="connsiteX1" fmla="*/ 704193 w 2879835"/>
              <a:gd name="connsiteY1" fmla="*/ 1692166 h 4067504"/>
              <a:gd name="connsiteX2" fmla="*/ 924911 w 2879835"/>
              <a:gd name="connsiteY2" fmla="*/ 1177159 h 4067504"/>
              <a:gd name="connsiteX3" fmla="*/ 861849 w 2879835"/>
              <a:gd name="connsiteY3" fmla="*/ 756745 h 4067504"/>
              <a:gd name="connsiteX4" fmla="*/ 1145628 w 2879835"/>
              <a:gd name="connsiteY4" fmla="*/ 241738 h 4067504"/>
              <a:gd name="connsiteX5" fmla="*/ 1366345 w 2879835"/>
              <a:gd name="connsiteY5" fmla="*/ 0 h 4067504"/>
              <a:gd name="connsiteX6" fmla="*/ 2165131 w 2879835"/>
              <a:gd name="connsiteY6" fmla="*/ 294290 h 4067504"/>
              <a:gd name="connsiteX7" fmla="*/ 2217683 w 2879835"/>
              <a:gd name="connsiteY7" fmla="*/ 935421 h 4067504"/>
              <a:gd name="connsiteX8" fmla="*/ 2879835 w 2879835"/>
              <a:gd name="connsiteY8" fmla="*/ 1250731 h 4067504"/>
              <a:gd name="connsiteX9" fmla="*/ 2848304 w 2879835"/>
              <a:gd name="connsiteY9" fmla="*/ 3972911 h 4067504"/>
              <a:gd name="connsiteX10" fmla="*/ 2427890 w 2879835"/>
              <a:gd name="connsiteY10" fmla="*/ 4067504 h 4067504"/>
              <a:gd name="connsiteX11" fmla="*/ 2333297 w 2879835"/>
              <a:gd name="connsiteY11" fmla="*/ 4067504 h 4067504"/>
              <a:gd name="connsiteX12" fmla="*/ 399393 w 2879835"/>
              <a:gd name="connsiteY12" fmla="*/ 4035973 h 4067504"/>
              <a:gd name="connsiteX13" fmla="*/ 105104 w 2879835"/>
              <a:gd name="connsiteY13" fmla="*/ 3132083 h 4067504"/>
              <a:gd name="connsiteX14" fmla="*/ 126125 w 2879835"/>
              <a:gd name="connsiteY14" fmla="*/ 2575035 h 4067504"/>
              <a:gd name="connsiteX15" fmla="*/ 0 w 2879835"/>
              <a:gd name="connsiteY15" fmla="*/ 2238704 h 4067504"/>
              <a:gd name="connsiteX16" fmla="*/ 63062 w 2879835"/>
              <a:gd name="connsiteY16" fmla="*/ 1975945 h 4067504"/>
              <a:gd name="connsiteX17" fmla="*/ 493987 w 2879835"/>
              <a:gd name="connsiteY17" fmla="*/ 1870842 h 4067504"/>
              <a:gd name="connsiteX18" fmla="*/ 662152 w 2879835"/>
              <a:gd name="connsiteY18" fmla="*/ 1734207 h 4067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879835" h="4067504">
                <a:moveTo>
                  <a:pt x="662152" y="1734207"/>
                </a:moveTo>
                <a:lnTo>
                  <a:pt x="704193" y="1692166"/>
                </a:lnTo>
                <a:lnTo>
                  <a:pt x="924911" y="1177159"/>
                </a:lnTo>
                <a:lnTo>
                  <a:pt x="861849" y="756745"/>
                </a:lnTo>
                <a:lnTo>
                  <a:pt x="1145628" y="241738"/>
                </a:lnTo>
                <a:lnTo>
                  <a:pt x="1366345" y="0"/>
                </a:lnTo>
                <a:lnTo>
                  <a:pt x="2165131" y="294290"/>
                </a:lnTo>
                <a:lnTo>
                  <a:pt x="2217683" y="935421"/>
                </a:lnTo>
                <a:lnTo>
                  <a:pt x="2879835" y="1250731"/>
                </a:lnTo>
                <a:lnTo>
                  <a:pt x="2848304" y="3972911"/>
                </a:lnTo>
                <a:lnTo>
                  <a:pt x="2427890" y="4067504"/>
                </a:lnTo>
                <a:lnTo>
                  <a:pt x="2333297" y="4067504"/>
                </a:lnTo>
                <a:lnTo>
                  <a:pt x="399393" y="4035973"/>
                </a:lnTo>
                <a:lnTo>
                  <a:pt x="105104" y="3132083"/>
                </a:lnTo>
                <a:lnTo>
                  <a:pt x="126125" y="2575035"/>
                </a:lnTo>
                <a:lnTo>
                  <a:pt x="0" y="2238704"/>
                </a:lnTo>
                <a:lnTo>
                  <a:pt x="63062" y="1975945"/>
                </a:lnTo>
                <a:lnTo>
                  <a:pt x="493987" y="1870842"/>
                </a:lnTo>
                <a:lnTo>
                  <a:pt x="662152" y="1734207"/>
                </a:lnTo>
                <a:close/>
              </a:path>
            </a:pathLst>
          </a:custGeom>
          <a:solidFill>
            <a:schemeClr val="accent1">
              <a:alpha val="1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>
              <a:latin typeface="Times New Roman" pitchFamily="18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4471653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一群穿着制服的人&#10;&#10;中度可信度描述已自动生成">
            <a:hlinkHover r:id="rId3" action="ppaction://hlinksldjump" highlightClick="1"/>
            <a:extLst>
              <a:ext uri="{FF2B5EF4-FFF2-40B4-BE49-F238E27FC236}">
                <a16:creationId xmlns:a16="http://schemas.microsoft.com/office/drawing/2014/main" id="{57061653-5734-C866-0AA4-1D148F51EA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476672"/>
            <a:ext cx="7916565" cy="5272416"/>
          </a:xfrm>
          <a:prstGeom prst="roundRect">
            <a:avLst>
              <a:gd name="adj" fmla="val 2510"/>
            </a:avLst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" name="任意多边形: 形状 1">
            <a:hlinkHover r:id="rId5" action="ppaction://hlinksldjump"/>
            <a:extLst>
              <a:ext uri="{FF2B5EF4-FFF2-40B4-BE49-F238E27FC236}">
                <a16:creationId xmlns:a16="http://schemas.microsoft.com/office/drawing/2014/main" id="{D7CF075E-3165-6A22-6FA3-5E5EF708B1B7}"/>
              </a:ext>
            </a:extLst>
          </p:cNvPr>
          <p:cNvSpPr/>
          <p:nvPr/>
        </p:nvSpPr>
        <p:spPr bwMode="auto">
          <a:xfrm>
            <a:off x="790575" y="1533525"/>
            <a:ext cx="2457450" cy="4267200"/>
          </a:xfrm>
          <a:custGeom>
            <a:avLst/>
            <a:gdLst>
              <a:gd name="connsiteX0" fmla="*/ 504825 w 2457450"/>
              <a:gd name="connsiteY0" fmla="*/ 1123950 h 4267200"/>
              <a:gd name="connsiteX1" fmla="*/ 800100 w 2457450"/>
              <a:gd name="connsiteY1" fmla="*/ 857250 h 4267200"/>
              <a:gd name="connsiteX2" fmla="*/ 809625 w 2457450"/>
              <a:gd name="connsiteY2" fmla="*/ 238125 h 4267200"/>
              <a:gd name="connsiteX3" fmla="*/ 1000125 w 2457450"/>
              <a:gd name="connsiteY3" fmla="*/ 19050 h 4267200"/>
              <a:gd name="connsiteX4" fmla="*/ 1457325 w 2457450"/>
              <a:gd name="connsiteY4" fmla="*/ 0 h 4267200"/>
              <a:gd name="connsiteX5" fmla="*/ 1666875 w 2457450"/>
              <a:gd name="connsiteY5" fmla="*/ 209550 h 4267200"/>
              <a:gd name="connsiteX6" fmla="*/ 1876425 w 2457450"/>
              <a:gd name="connsiteY6" fmla="*/ 771525 h 4267200"/>
              <a:gd name="connsiteX7" fmla="*/ 1752600 w 2457450"/>
              <a:gd name="connsiteY7" fmla="*/ 1038225 h 4267200"/>
              <a:gd name="connsiteX8" fmla="*/ 2152650 w 2457450"/>
              <a:gd name="connsiteY8" fmla="*/ 1457325 h 4267200"/>
              <a:gd name="connsiteX9" fmla="*/ 2362200 w 2457450"/>
              <a:gd name="connsiteY9" fmla="*/ 2324100 h 4267200"/>
              <a:gd name="connsiteX10" fmla="*/ 2266950 w 2457450"/>
              <a:gd name="connsiteY10" fmla="*/ 3257550 h 4267200"/>
              <a:gd name="connsiteX11" fmla="*/ 2438400 w 2457450"/>
              <a:gd name="connsiteY11" fmla="*/ 4010025 h 4267200"/>
              <a:gd name="connsiteX12" fmla="*/ 2457450 w 2457450"/>
              <a:gd name="connsiteY12" fmla="*/ 4267200 h 4267200"/>
              <a:gd name="connsiteX13" fmla="*/ 190500 w 2457450"/>
              <a:gd name="connsiteY13" fmla="*/ 4257675 h 4267200"/>
              <a:gd name="connsiteX14" fmla="*/ 85725 w 2457450"/>
              <a:gd name="connsiteY14" fmla="*/ 3390900 h 4267200"/>
              <a:gd name="connsiteX15" fmla="*/ 419100 w 2457450"/>
              <a:gd name="connsiteY15" fmla="*/ 2809875 h 4267200"/>
              <a:gd name="connsiteX16" fmla="*/ 19050 w 2457450"/>
              <a:gd name="connsiteY16" fmla="*/ 2266950 h 4267200"/>
              <a:gd name="connsiteX17" fmla="*/ 0 w 2457450"/>
              <a:gd name="connsiteY17" fmla="*/ 1838325 h 4267200"/>
              <a:gd name="connsiteX18" fmla="*/ 171450 w 2457450"/>
              <a:gd name="connsiteY18" fmla="*/ 1447800 h 4267200"/>
              <a:gd name="connsiteX19" fmla="*/ 323850 w 2457450"/>
              <a:gd name="connsiteY19" fmla="*/ 1285875 h 4267200"/>
              <a:gd name="connsiteX20" fmla="*/ 504825 w 2457450"/>
              <a:gd name="connsiteY20" fmla="*/ 112395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457450" h="4267200">
                <a:moveTo>
                  <a:pt x="504825" y="1123950"/>
                </a:moveTo>
                <a:lnTo>
                  <a:pt x="800100" y="857250"/>
                </a:lnTo>
                <a:lnTo>
                  <a:pt x="809625" y="238125"/>
                </a:lnTo>
                <a:lnTo>
                  <a:pt x="1000125" y="19050"/>
                </a:lnTo>
                <a:lnTo>
                  <a:pt x="1457325" y="0"/>
                </a:lnTo>
                <a:lnTo>
                  <a:pt x="1666875" y="209550"/>
                </a:lnTo>
                <a:lnTo>
                  <a:pt x="1876425" y="771525"/>
                </a:lnTo>
                <a:lnTo>
                  <a:pt x="1752600" y="1038225"/>
                </a:lnTo>
                <a:lnTo>
                  <a:pt x="2152650" y="1457325"/>
                </a:lnTo>
                <a:lnTo>
                  <a:pt x="2362200" y="2324100"/>
                </a:lnTo>
                <a:lnTo>
                  <a:pt x="2266950" y="3257550"/>
                </a:lnTo>
                <a:lnTo>
                  <a:pt x="2438400" y="4010025"/>
                </a:lnTo>
                <a:lnTo>
                  <a:pt x="2457450" y="4267200"/>
                </a:lnTo>
                <a:lnTo>
                  <a:pt x="190500" y="4257675"/>
                </a:lnTo>
                <a:lnTo>
                  <a:pt x="85725" y="3390900"/>
                </a:lnTo>
                <a:lnTo>
                  <a:pt x="419100" y="2809875"/>
                </a:lnTo>
                <a:lnTo>
                  <a:pt x="19050" y="2266950"/>
                </a:lnTo>
                <a:lnTo>
                  <a:pt x="0" y="1838325"/>
                </a:lnTo>
                <a:lnTo>
                  <a:pt x="171450" y="1447800"/>
                </a:lnTo>
                <a:lnTo>
                  <a:pt x="323850" y="1285875"/>
                </a:lnTo>
                <a:lnTo>
                  <a:pt x="504825" y="1123950"/>
                </a:lnTo>
                <a:close/>
              </a:path>
            </a:pathLst>
          </a:custGeom>
          <a:solidFill>
            <a:schemeClr val="accent1">
              <a:alpha val="1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E64F3277-5460-87BD-3B0F-5848E8564D66}"/>
              </a:ext>
            </a:extLst>
          </p:cNvPr>
          <p:cNvSpPr/>
          <p:nvPr/>
        </p:nvSpPr>
        <p:spPr bwMode="auto">
          <a:xfrm>
            <a:off x="8832304" y="548680"/>
            <a:ext cx="2880320" cy="5200408"/>
          </a:xfrm>
          <a:prstGeom prst="roundRect">
            <a:avLst>
              <a:gd name="adj" fmla="val 5093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CN" altLang="en-US" sz="2400" dirty="0">
                <a:latin typeface="Times New Roman" pitchFamily="18" charset="0"/>
                <a:ea typeface="宋体" charset="-122"/>
              </a:rPr>
              <a:t>朱八戒</a:t>
            </a:r>
            <a:endParaRPr kumimoji="1" lang="en-US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CN" sz="2400" dirty="0">
              <a:latin typeface="Times New Roman" pitchFamily="18" charset="0"/>
              <a:ea typeface="宋体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CN" sz="2400" dirty="0">
              <a:latin typeface="Times New Roman" pitchFamily="18" charset="0"/>
              <a:ea typeface="宋体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dirty="0">
                <a:latin typeface="Times New Roman" pitchFamily="18" charset="0"/>
                <a:ea typeface="宋体" charset="-122"/>
              </a:rPr>
              <a:t>XX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charset="-122"/>
              </a:rPr>
              <a:t>XX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dirty="0">
                <a:latin typeface="Times New Roman" pitchFamily="18" charset="0"/>
                <a:ea typeface="宋体" charset="-122"/>
              </a:rPr>
              <a:t>XX</a:t>
            </a:r>
            <a:endParaRPr kumimoji="1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9869B0B5-94F0-2A8F-0FDE-712265338462}"/>
              </a:ext>
            </a:extLst>
          </p:cNvPr>
          <p:cNvCxnSpPr/>
          <p:nvPr/>
        </p:nvCxnSpPr>
        <p:spPr bwMode="auto">
          <a:xfrm>
            <a:off x="7464152" y="5589240"/>
            <a:ext cx="0" cy="64807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242E098B-F61C-89D1-C631-667C1E5F5ABF}"/>
              </a:ext>
            </a:extLst>
          </p:cNvPr>
          <p:cNvCxnSpPr>
            <a:cxnSpLocks/>
          </p:cNvCxnSpPr>
          <p:nvPr/>
        </p:nvCxnSpPr>
        <p:spPr bwMode="auto">
          <a:xfrm>
            <a:off x="7464152" y="6237312"/>
            <a:ext cx="2736304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B7718DC0-5BAC-9742-4DC9-FF4ACB6CC1E4}"/>
              </a:ext>
            </a:extLst>
          </p:cNvPr>
          <p:cNvCxnSpPr/>
          <p:nvPr/>
        </p:nvCxnSpPr>
        <p:spPr bwMode="auto">
          <a:xfrm flipV="1">
            <a:off x="10200456" y="5749088"/>
            <a:ext cx="0" cy="4882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" name="任意多边形: 形状 8">
            <a:hlinkHover r:id="rId6" action="ppaction://hlinksldjump" highlightClick="1"/>
            <a:extLst>
              <a:ext uri="{FF2B5EF4-FFF2-40B4-BE49-F238E27FC236}">
                <a16:creationId xmlns:a16="http://schemas.microsoft.com/office/drawing/2014/main" id="{F25FAD1A-3204-98EE-3D14-5BC6E141EA44}"/>
              </a:ext>
            </a:extLst>
          </p:cNvPr>
          <p:cNvSpPr/>
          <p:nvPr/>
        </p:nvSpPr>
        <p:spPr bwMode="auto">
          <a:xfrm>
            <a:off x="5833241" y="1681655"/>
            <a:ext cx="2879835" cy="4067504"/>
          </a:xfrm>
          <a:custGeom>
            <a:avLst/>
            <a:gdLst>
              <a:gd name="connsiteX0" fmla="*/ 662152 w 2879835"/>
              <a:gd name="connsiteY0" fmla="*/ 1734207 h 4067504"/>
              <a:gd name="connsiteX1" fmla="*/ 704193 w 2879835"/>
              <a:gd name="connsiteY1" fmla="*/ 1692166 h 4067504"/>
              <a:gd name="connsiteX2" fmla="*/ 924911 w 2879835"/>
              <a:gd name="connsiteY2" fmla="*/ 1177159 h 4067504"/>
              <a:gd name="connsiteX3" fmla="*/ 861849 w 2879835"/>
              <a:gd name="connsiteY3" fmla="*/ 756745 h 4067504"/>
              <a:gd name="connsiteX4" fmla="*/ 1145628 w 2879835"/>
              <a:gd name="connsiteY4" fmla="*/ 241738 h 4067504"/>
              <a:gd name="connsiteX5" fmla="*/ 1366345 w 2879835"/>
              <a:gd name="connsiteY5" fmla="*/ 0 h 4067504"/>
              <a:gd name="connsiteX6" fmla="*/ 2165131 w 2879835"/>
              <a:gd name="connsiteY6" fmla="*/ 294290 h 4067504"/>
              <a:gd name="connsiteX7" fmla="*/ 2217683 w 2879835"/>
              <a:gd name="connsiteY7" fmla="*/ 935421 h 4067504"/>
              <a:gd name="connsiteX8" fmla="*/ 2879835 w 2879835"/>
              <a:gd name="connsiteY8" fmla="*/ 1250731 h 4067504"/>
              <a:gd name="connsiteX9" fmla="*/ 2848304 w 2879835"/>
              <a:gd name="connsiteY9" fmla="*/ 3972911 h 4067504"/>
              <a:gd name="connsiteX10" fmla="*/ 2427890 w 2879835"/>
              <a:gd name="connsiteY10" fmla="*/ 4067504 h 4067504"/>
              <a:gd name="connsiteX11" fmla="*/ 2333297 w 2879835"/>
              <a:gd name="connsiteY11" fmla="*/ 4067504 h 4067504"/>
              <a:gd name="connsiteX12" fmla="*/ 399393 w 2879835"/>
              <a:gd name="connsiteY12" fmla="*/ 4035973 h 4067504"/>
              <a:gd name="connsiteX13" fmla="*/ 105104 w 2879835"/>
              <a:gd name="connsiteY13" fmla="*/ 3132083 h 4067504"/>
              <a:gd name="connsiteX14" fmla="*/ 126125 w 2879835"/>
              <a:gd name="connsiteY14" fmla="*/ 2575035 h 4067504"/>
              <a:gd name="connsiteX15" fmla="*/ 0 w 2879835"/>
              <a:gd name="connsiteY15" fmla="*/ 2238704 h 4067504"/>
              <a:gd name="connsiteX16" fmla="*/ 63062 w 2879835"/>
              <a:gd name="connsiteY16" fmla="*/ 1975945 h 4067504"/>
              <a:gd name="connsiteX17" fmla="*/ 493987 w 2879835"/>
              <a:gd name="connsiteY17" fmla="*/ 1870842 h 4067504"/>
              <a:gd name="connsiteX18" fmla="*/ 662152 w 2879835"/>
              <a:gd name="connsiteY18" fmla="*/ 1734207 h 4067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879835" h="4067504">
                <a:moveTo>
                  <a:pt x="662152" y="1734207"/>
                </a:moveTo>
                <a:lnTo>
                  <a:pt x="704193" y="1692166"/>
                </a:lnTo>
                <a:lnTo>
                  <a:pt x="924911" y="1177159"/>
                </a:lnTo>
                <a:lnTo>
                  <a:pt x="861849" y="756745"/>
                </a:lnTo>
                <a:lnTo>
                  <a:pt x="1145628" y="241738"/>
                </a:lnTo>
                <a:lnTo>
                  <a:pt x="1366345" y="0"/>
                </a:lnTo>
                <a:lnTo>
                  <a:pt x="2165131" y="294290"/>
                </a:lnTo>
                <a:lnTo>
                  <a:pt x="2217683" y="935421"/>
                </a:lnTo>
                <a:lnTo>
                  <a:pt x="2879835" y="1250731"/>
                </a:lnTo>
                <a:lnTo>
                  <a:pt x="2848304" y="3972911"/>
                </a:lnTo>
                <a:lnTo>
                  <a:pt x="2427890" y="4067504"/>
                </a:lnTo>
                <a:lnTo>
                  <a:pt x="2333297" y="4067504"/>
                </a:lnTo>
                <a:lnTo>
                  <a:pt x="399393" y="4035973"/>
                </a:lnTo>
                <a:lnTo>
                  <a:pt x="105104" y="3132083"/>
                </a:lnTo>
                <a:lnTo>
                  <a:pt x="126125" y="2575035"/>
                </a:lnTo>
                <a:lnTo>
                  <a:pt x="0" y="2238704"/>
                </a:lnTo>
                <a:lnTo>
                  <a:pt x="63062" y="1975945"/>
                </a:lnTo>
                <a:lnTo>
                  <a:pt x="493987" y="1870842"/>
                </a:lnTo>
                <a:lnTo>
                  <a:pt x="662152" y="1734207"/>
                </a:lnTo>
                <a:close/>
              </a:path>
            </a:pathLst>
          </a:custGeom>
          <a:solidFill>
            <a:schemeClr val="accent1">
              <a:alpha val="1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>
              <a:latin typeface="Times New Roman" pitchFamily="18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973265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hlinkHover r:id="rId3" action="ppaction://hlinksldjump"/>
            <a:extLst>
              <a:ext uri="{FF2B5EF4-FFF2-40B4-BE49-F238E27FC236}">
                <a16:creationId xmlns:a16="http://schemas.microsoft.com/office/drawing/2014/main" id="{5E29F2ED-DAD2-502A-9320-11AF9305A78F}"/>
              </a:ext>
            </a:extLst>
          </p:cNvPr>
          <p:cNvSpPr/>
          <p:nvPr/>
        </p:nvSpPr>
        <p:spPr bwMode="auto">
          <a:xfrm>
            <a:off x="335360" y="1484784"/>
            <a:ext cx="11377264" cy="2160240"/>
          </a:xfrm>
          <a:prstGeom prst="roundRect">
            <a:avLst>
              <a:gd name="adj" fmla="val 4161"/>
            </a:avLst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pic>
        <p:nvPicPr>
          <p:cNvPr id="11" name="图片 10">
            <a:hlinkHover r:id="rId4" action="ppaction://hlinksldjump" highlightClick="1"/>
            <a:extLst>
              <a:ext uri="{FF2B5EF4-FFF2-40B4-BE49-F238E27FC236}">
                <a16:creationId xmlns:a16="http://schemas.microsoft.com/office/drawing/2014/main" id="{7CF2AAE6-415B-3FBE-5E1F-1670F717B9B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841492">
            <a:off x="3476471" y="1985074"/>
            <a:ext cx="1103378" cy="112636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52FBA87D-B1E9-B940-08FD-58F7BE66263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6359" y="2090122"/>
            <a:ext cx="1194818" cy="1079140"/>
          </a:xfrm>
          <a:prstGeom prst="rect">
            <a:avLst/>
          </a:prstGeom>
        </p:spPr>
      </p:pic>
      <p:pic>
        <p:nvPicPr>
          <p:cNvPr id="13" name="图片 12">
            <a:hlinkHover r:id="rId7" action="ppaction://hlinksldjump" highlightClick="1"/>
            <a:extLst>
              <a:ext uri="{FF2B5EF4-FFF2-40B4-BE49-F238E27FC236}">
                <a16:creationId xmlns:a16="http://schemas.microsoft.com/office/drawing/2014/main" id="{1E1C6B56-D836-963E-F358-B4D33A5A356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446885">
            <a:off x="1691037" y="2043957"/>
            <a:ext cx="1298747" cy="117147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A0F575E-7B9B-6FFE-63DE-A177353EC06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5124" y="2305803"/>
            <a:ext cx="768868" cy="74630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2C13BDDA-6EAF-1275-7325-8CE4BE06D52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44272" y="2383311"/>
            <a:ext cx="857419" cy="66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957988"/>
      </p:ext>
    </p:extLst>
  </p:cSld>
  <p:clrMapOvr>
    <a:masterClrMapping/>
  </p:clrMapOvr>
  <p:transition spd="slow" advClick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hlinkHover r:id="rId3" action="ppaction://hlinksldjump"/>
            <a:extLst>
              <a:ext uri="{FF2B5EF4-FFF2-40B4-BE49-F238E27FC236}">
                <a16:creationId xmlns:a16="http://schemas.microsoft.com/office/drawing/2014/main" id="{5E29F2ED-DAD2-502A-9320-11AF9305A78F}"/>
              </a:ext>
            </a:extLst>
          </p:cNvPr>
          <p:cNvSpPr/>
          <p:nvPr/>
        </p:nvSpPr>
        <p:spPr bwMode="auto">
          <a:xfrm>
            <a:off x="335360" y="1484784"/>
            <a:ext cx="11377264" cy="2160240"/>
          </a:xfrm>
          <a:prstGeom prst="roundRect">
            <a:avLst>
              <a:gd name="adj" fmla="val 4161"/>
            </a:avLst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2FBA87D-B1E9-B940-08FD-58F7BE6626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6359" y="2090122"/>
            <a:ext cx="1194818" cy="107914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A0F575E-7B9B-6FFE-63DE-A177353EC0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5124" y="2305803"/>
            <a:ext cx="768868" cy="74630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2C13BDDA-6EAF-1275-7325-8CE4BE06D52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44272" y="2383311"/>
            <a:ext cx="857419" cy="668801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:a16="http://schemas.microsoft.com/office/drawing/2014/main" id="{F1DC6440-B9AE-DEC8-45F4-438858C56B20}"/>
              </a:ext>
            </a:extLst>
          </p:cNvPr>
          <p:cNvSpPr/>
          <p:nvPr/>
        </p:nvSpPr>
        <p:spPr bwMode="auto">
          <a:xfrm>
            <a:off x="1847528" y="4653136"/>
            <a:ext cx="7776864" cy="10801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charset="-122"/>
              </a:rPr>
              <a:t>Pepper:</a:t>
            </a:r>
            <a:endParaRPr kumimoji="1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pic>
        <p:nvPicPr>
          <p:cNvPr id="4" name="图片 3">
            <a:hlinkHover r:id="rId7" action="ppaction://hlinksldjump" highlightClick="1"/>
            <a:extLst>
              <a:ext uri="{FF2B5EF4-FFF2-40B4-BE49-F238E27FC236}">
                <a16:creationId xmlns:a16="http://schemas.microsoft.com/office/drawing/2014/main" id="{06710230-B781-EAB9-D1AC-53309DBB430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446885">
            <a:off x="1691037" y="2043957"/>
            <a:ext cx="1298747" cy="1171471"/>
          </a:xfrm>
          <a:prstGeom prst="rect">
            <a:avLst/>
          </a:prstGeom>
        </p:spPr>
      </p:pic>
      <p:pic>
        <p:nvPicPr>
          <p:cNvPr id="5" name="图片 4">
            <a:hlinkHover r:id="rId9" action="ppaction://hlinksldjump" highlightClick="1"/>
            <a:extLst>
              <a:ext uri="{FF2B5EF4-FFF2-40B4-BE49-F238E27FC236}">
                <a16:creationId xmlns:a16="http://schemas.microsoft.com/office/drawing/2014/main" id="{067EEA94-772C-35C1-D926-A9A4B4B6209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841492">
            <a:off x="3476471" y="1985074"/>
            <a:ext cx="1103378" cy="112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01334"/>
      </p:ext>
    </p:extLst>
  </p:cSld>
  <p:clrMapOvr>
    <a:masterClrMapping/>
  </p:clrMapOvr>
  <p:transition spd="slow" advClick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hlinkHover r:id="rId3" action="ppaction://hlinksldjump"/>
            <a:extLst>
              <a:ext uri="{FF2B5EF4-FFF2-40B4-BE49-F238E27FC236}">
                <a16:creationId xmlns:a16="http://schemas.microsoft.com/office/drawing/2014/main" id="{5E29F2ED-DAD2-502A-9320-11AF9305A78F}"/>
              </a:ext>
            </a:extLst>
          </p:cNvPr>
          <p:cNvSpPr/>
          <p:nvPr/>
        </p:nvSpPr>
        <p:spPr bwMode="auto">
          <a:xfrm>
            <a:off x="335360" y="1484784"/>
            <a:ext cx="11377264" cy="2160240"/>
          </a:xfrm>
          <a:prstGeom prst="roundRect">
            <a:avLst>
              <a:gd name="adj" fmla="val 4161"/>
            </a:avLst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2FBA87D-B1E9-B940-08FD-58F7BE6626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6359" y="2090122"/>
            <a:ext cx="1194818" cy="107914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A0F575E-7B9B-6FFE-63DE-A177353EC0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5124" y="2305803"/>
            <a:ext cx="768868" cy="74630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2C13BDDA-6EAF-1275-7325-8CE4BE06D52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44272" y="2383311"/>
            <a:ext cx="857419" cy="668801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:a16="http://schemas.microsoft.com/office/drawing/2014/main" id="{F1DC6440-B9AE-DEC8-45F4-438858C56B20}"/>
              </a:ext>
            </a:extLst>
          </p:cNvPr>
          <p:cNvSpPr/>
          <p:nvPr/>
        </p:nvSpPr>
        <p:spPr bwMode="auto">
          <a:xfrm>
            <a:off x="1847528" y="4653136"/>
            <a:ext cx="7776864" cy="10801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charset="-122"/>
              </a:rPr>
              <a:t>eggplant:</a:t>
            </a:r>
            <a:endParaRPr kumimoji="1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  <p:pic>
        <p:nvPicPr>
          <p:cNvPr id="4" name="图片 3">
            <a:hlinkHover r:id="rId7" action="ppaction://hlinksldjump" highlightClick="1"/>
            <a:extLst>
              <a:ext uri="{FF2B5EF4-FFF2-40B4-BE49-F238E27FC236}">
                <a16:creationId xmlns:a16="http://schemas.microsoft.com/office/drawing/2014/main" id="{08520E3C-E460-C9F9-F1C2-C1A6DC9D395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446885">
            <a:off x="1691037" y="2043957"/>
            <a:ext cx="1298747" cy="1171471"/>
          </a:xfrm>
          <a:prstGeom prst="rect">
            <a:avLst/>
          </a:prstGeom>
        </p:spPr>
      </p:pic>
      <p:pic>
        <p:nvPicPr>
          <p:cNvPr id="5" name="图片 4">
            <a:hlinkHover r:id="rId9" action="ppaction://hlinksldjump" highlightClick="1"/>
            <a:extLst>
              <a:ext uri="{FF2B5EF4-FFF2-40B4-BE49-F238E27FC236}">
                <a16:creationId xmlns:a16="http://schemas.microsoft.com/office/drawing/2014/main" id="{BB04E5E9-E5BF-1597-FC40-DB00921768F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841492">
            <a:off x="3476471" y="1985074"/>
            <a:ext cx="1103378" cy="112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34030"/>
      </p:ext>
    </p:extLst>
  </p:cSld>
  <p:clrMapOvr>
    <a:masterClrMapping/>
  </p:clrMapOvr>
  <p:transition spd="slow" advClick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6D7EF646-E0E9-4771-AFD3-F128343EAB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424" b="3432"/>
          <a:stretch/>
        </p:blipFill>
        <p:spPr>
          <a:xfrm>
            <a:off x="4475163" y="1509714"/>
            <a:ext cx="3943350" cy="3768725"/>
          </a:xfrm>
          <a:prstGeom prst="rect">
            <a:avLst/>
          </a:prstGeom>
          <a:ln w="5715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solidFill>
          <a:schemeClr val="accent1"/>
        </a:solidFill>
        <a:ln w="28575" cap="flat" cmpd="sng" algn="ctr">
          <a:solidFill>
            <a:srgbClr val="C00000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none" rtlCol="0">
        <a:spAutoFit/>
      </a:bodyPr>
      <a:lstStyle>
        <a:defPPr>
          <a:defRPr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37404</TotalTime>
  <Words>355</Words>
  <Application>Microsoft Office PowerPoint</Application>
  <PresentationFormat>宽屏</PresentationFormat>
  <Paragraphs>57</Paragraphs>
  <Slides>17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17</vt:i4>
      </vt:variant>
    </vt:vector>
  </HeadingPairs>
  <TitlesOfParts>
    <vt:vector size="27" baseType="lpstr">
      <vt:lpstr>宋体</vt:lpstr>
      <vt:lpstr>微软雅黑</vt:lpstr>
      <vt:lpstr>黑体</vt:lpstr>
      <vt:lpstr>Arial</vt:lpstr>
      <vt:lpstr>Calibri</vt:lpstr>
      <vt:lpstr>Times New Roman</vt:lpstr>
      <vt:lpstr>自定义设计方案</vt:lpstr>
      <vt:lpstr>默认设计模板</vt:lpstr>
      <vt:lpstr>1_默认设计模板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且行资源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学教育技术，上教育技术论坛！http://www.etthink.com</dc:title>
  <dc:creator>孙方;教育技术论坛</dc:creator>
  <cp:keywords>学教育技术，上教育技术论坛！http:/www.etthink.com</cp:keywords>
  <cp:lastModifiedBy>方 孙</cp:lastModifiedBy>
  <cp:revision>522</cp:revision>
  <dcterms:created xsi:type="dcterms:W3CDTF">2015-04-08T01:13:12Z</dcterms:created>
  <dcterms:modified xsi:type="dcterms:W3CDTF">2023-12-14T13:14:29Z</dcterms:modified>
  <cp:category>学教育技术，上教育技术论坛！http://www.etthink.com</cp:category>
</cp:coreProperties>
</file>