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3"/>
  </p:notesMasterIdLst>
  <p:handoutMasterIdLst>
    <p:handoutMasterId r:id="rId4"/>
  </p:handoutMasterIdLst>
  <p:sldIdLst>
    <p:sldId id="3144" r:id="rId2"/>
  </p:sldIdLst>
  <p:sldSz cx="12858750" cy="7232650"/>
  <p:notesSz cx="6858000" cy="9144000"/>
  <p:custDataLst>
    <p:tags r:id="rId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C7D4"/>
    <a:srgbClr val="1A8CE1"/>
    <a:srgbClr val="C00000"/>
    <a:srgbClr val="00B369"/>
    <a:srgbClr val="FFFFFF"/>
    <a:srgbClr val="A78357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>
        <p:scale>
          <a:sx n="71" d="100"/>
          <a:sy n="71" d="100"/>
        </p:scale>
        <p:origin x="-888" y="-408"/>
      </p:cViewPr>
      <p:guideLst>
        <p:guide orient="horz" pos="328"/>
        <p:guide orient="horz" pos="4228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8C5264-A3F2-471E-8E20-30FDD39863F1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0F6C15C-E4C1-4376-8DCA-18CA71034FA8}">
      <dgm:prSet phldrT="[文本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sz="3200" b="1" i="1" dirty="0" smtClean="0">
              <a:solidFill>
                <a:srgbClr val="1A8CE1"/>
              </a:solidFill>
              <a:latin typeface="楷体" panose="02010609060101010101" pitchFamily="49" charset="-122"/>
              <a:ea typeface="楷体" panose="02010609060101010101" pitchFamily="49" charset="-122"/>
            </a:rPr>
            <a:t>购物比例</a:t>
          </a:r>
          <a:endParaRPr lang="zh-CN" altLang="en-US" sz="3200" b="1" i="1" dirty="0">
            <a:solidFill>
              <a:srgbClr val="1A8CE1"/>
            </a:solidFill>
            <a:latin typeface="楷体" panose="02010609060101010101" pitchFamily="49" charset="-122"/>
            <a:ea typeface="楷体" panose="02010609060101010101" pitchFamily="49" charset="-122"/>
          </a:endParaRPr>
        </a:p>
      </dgm:t>
    </dgm:pt>
    <dgm:pt modelId="{D0205EE2-5511-4E43-AD09-D9CF4C7152D5}" type="parTrans" cxnId="{D47753A1-E8C8-40D4-9C8C-9E4A608586DD}">
      <dgm:prSet/>
      <dgm:spPr/>
      <dgm:t>
        <a:bodyPr/>
        <a:lstStyle/>
        <a:p>
          <a:endParaRPr lang="zh-CN" altLang="en-US"/>
        </a:p>
      </dgm:t>
    </dgm:pt>
    <dgm:pt modelId="{11B83C83-355B-4FF3-A839-3BAE3C556291}" type="sibTrans" cxnId="{D47753A1-E8C8-40D4-9C8C-9E4A608586DD}">
      <dgm:prSet/>
      <dgm:spPr/>
      <dgm:t>
        <a:bodyPr/>
        <a:lstStyle/>
        <a:p>
          <a:endParaRPr lang="zh-CN" altLang="en-US"/>
        </a:p>
      </dgm:t>
    </dgm:pt>
    <dgm:pt modelId="{A3C410E3-7329-4A2D-A239-BCE21D3D9BE0}">
      <dgm:prSet phldrT="[文本]"/>
      <dgm:spPr/>
      <dgm:t>
        <a:bodyPr/>
        <a:lstStyle/>
        <a:p>
          <a:pPr algn="l"/>
          <a:r>
            <a:rPr lang="en-US" altLang="zh-CN" b="1" dirty="0" smtClean="0">
              <a:latin typeface="楷体" panose="02010609060101010101" pitchFamily="49" charset="-122"/>
              <a:ea typeface="楷体" panose="02010609060101010101" pitchFamily="49" charset="-122"/>
            </a:rPr>
            <a:t>First.</a:t>
          </a:r>
          <a:r>
            <a:rPr lang="zh-CN" altLang="en-US" b="1" dirty="0" smtClean="0">
              <a:latin typeface="楷体" panose="02010609060101010101" pitchFamily="49" charset="-122"/>
              <a:ea typeface="楷体" panose="02010609060101010101" pitchFamily="49" charset="-122"/>
            </a:rPr>
            <a:t>服饰家居饰品</a:t>
          </a:r>
          <a:endParaRPr lang="zh-CN" altLang="en-US" b="1" dirty="0">
            <a:latin typeface="楷体" panose="02010609060101010101" pitchFamily="49" charset="-122"/>
            <a:ea typeface="楷体" panose="02010609060101010101" pitchFamily="49" charset="-122"/>
          </a:endParaRPr>
        </a:p>
      </dgm:t>
    </dgm:pt>
    <dgm:pt modelId="{110A5EBC-FA42-4B25-8463-7D09F0B8E204}" type="parTrans" cxnId="{F95BDFFF-B484-4D57-85BF-D30BFCCA258C}">
      <dgm:prSet/>
      <dgm:spPr/>
      <dgm:t>
        <a:bodyPr/>
        <a:lstStyle/>
        <a:p>
          <a:endParaRPr lang="zh-CN" altLang="en-US"/>
        </a:p>
      </dgm:t>
    </dgm:pt>
    <dgm:pt modelId="{4F8FDDFB-9837-4DB3-B510-99D035585977}" type="sibTrans" cxnId="{F95BDFFF-B484-4D57-85BF-D30BFCCA258C}">
      <dgm:prSet/>
      <dgm:spPr/>
      <dgm:t>
        <a:bodyPr/>
        <a:lstStyle/>
        <a:p>
          <a:endParaRPr lang="zh-CN" altLang="en-US"/>
        </a:p>
      </dgm:t>
    </dgm:pt>
    <dgm:pt modelId="{58A64CB7-2505-4B86-AFF5-E39B23676463}">
      <dgm:prSet phldrT="[文本]"/>
      <dgm:spPr/>
      <dgm:t>
        <a:bodyPr/>
        <a:lstStyle/>
        <a:p>
          <a:pPr algn="l"/>
          <a:r>
            <a:rPr lang="en-US" altLang="zh-CN" b="1" dirty="0" smtClean="0">
              <a:latin typeface="楷体" panose="02010609060101010101" pitchFamily="49" charset="-122"/>
              <a:ea typeface="楷体" panose="02010609060101010101" pitchFamily="49" charset="-122"/>
            </a:rPr>
            <a:t>Second.</a:t>
          </a:r>
          <a:r>
            <a:rPr lang="zh-CN" altLang="en-US" b="1" dirty="0" smtClean="0">
              <a:latin typeface="楷体" panose="02010609060101010101" pitchFamily="49" charset="-122"/>
              <a:ea typeface="楷体" panose="02010609060101010101" pitchFamily="49" charset="-122"/>
            </a:rPr>
            <a:t>书籍音像制品</a:t>
          </a:r>
          <a:endParaRPr lang="zh-CN" altLang="en-US" b="1" dirty="0">
            <a:latin typeface="楷体" panose="02010609060101010101" pitchFamily="49" charset="-122"/>
            <a:ea typeface="楷体" panose="02010609060101010101" pitchFamily="49" charset="-122"/>
          </a:endParaRPr>
        </a:p>
      </dgm:t>
    </dgm:pt>
    <dgm:pt modelId="{0AAB2311-18D9-4DE2-8AB0-754299612136}" type="parTrans" cxnId="{E606C023-F0CE-4380-ABB9-3A9049EBA965}">
      <dgm:prSet/>
      <dgm:spPr/>
      <dgm:t>
        <a:bodyPr/>
        <a:lstStyle/>
        <a:p>
          <a:endParaRPr lang="zh-CN" altLang="en-US"/>
        </a:p>
      </dgm:t>
    </dgm:pt>
    <dgm:pt modelId="{A5729AB8-1A77-4FFB-975C-705829E51384}" type="sibTrans" cxnId="{E606C023-F0CE-4380-ABB9-3A9049EBA965}">
      <dgm:prSet/>
      <dgm:spPr/>
      <dgm:t>
        <a:bodyPr/>
        <a:lstStyle/>
        <a:p>
          <a:endParaRPr lang="zh-CN" altLang="en-US"/>
        </a:p>
      </dgm:t>
    </dgm:pt>
    <dgm:pt modelId="{A8C1B063-03EC-4F6A-86E7-A2E9092F51D7}">
      <dgm:prSet phldrT="[文本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CN" altLang="en-US" sz="3200" b="1" i="1" dirty="0" smtClean="0">
              <a:solidFill>
                <a:srgbClr val="1A8CE1"/>
              </a:solidFill>
              <a:latin typeface="+mn-ea"/>
              <a:ea typeface="+mn-ea"/>
            </a:rPr>
            <a:t>影响因素</a:t>
          </a:r>
          <a:endParaRPr lang="zh-CN" altLang="en-US" sz="3200" b="1" i="1" dirty="0">
            <a:solidFill>
              <a:srgbClr val="1A8CE1"/>
            </a:solidFill>
            <a:latin typeface="+mn-ea"/>
            <a:ea typeface="+mn-ea"/>
          </a:endParaRPr>
        </a:p>
      </dgm:t>
    </dgm:pt>
    <dgm:pt modelId="{C3B56830-F460-487C-A991-32D2D5964EDA}" type="parTrans" cxnId="{21D9BE2E-4A6F-4A1F-9052-E44F368B87BF}">
      <dgm:prSet/>
      <dgm:spPr/>
      <dgm:t>
        <a:bodyPr/>
        <a:lstStyle/>
        <a:p>
          <a:endParaRPr lang="zh-CN" altLang="en-US"/>
        </a:p>
      </dgm:t>
    </dgm:pt>
    <dgm:pt modelId="{90C1CE5A-B12B-4CBD-9F5D-00D25C369402}" type="sibTrans" cxnId="{21D9BE2E-4A6F-4A1F-9052-E44F368B87BF}">
      <dgm:prSet/>
      <dgm:spPr/>
      <dgm:t>
        <a:bodyPr/>
        <a:lstStyle/>
        <a:p>
          <a:endParaRPr lang="zh-CN" altLang="en-US"/>
        </a:p>
      </dgm:t>
    </dgm:pt>
    <dgm:pt modelId="{F39ACD25-08FB-4846-9849-98B4DA857BE2}">
      <dgm:prSet phldrT="[文本]"/>
      <dgm:spPr/>
      <dgm:t>
        <a:bodyPr/>
        <a:lstStyle/>
        <a:p>
          <a:r>
            <a:rPr lang="zh-CN" altLang="en-US" b="1" dirty="0" smtClean="0">
              <a:latin typeface="黑体" panose="02010609060101010101" pitchFamily="49" charset="-122"/>
              <a:ea typeface="黑体" panose="02010609060101010101" pitchFamily="49" charset="-122"/>
            </a:rPr>
            <a:t>积极因子</a:t>
          </a:r>
          <a:endParaRPr lang="en-US" altLang="zh-CN" b="1" dirty="0" smtClean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C0FD3898-D6AA-470D-974E-70DA03E17E2B}" type="parTrans" cxnId="{EBD077E0-C64E-4FC8-B8D3-49CA4C906EEC}">
      <dgm:prSet/>
      <dgm:spPr/>
      <dgm:t>
        <a:bodyPr/>
        <a:lstStyle/>
        <a:p>
          <a:endParaRPr lang="zh-CN" altLang="en-US"/>
        </a:p>
      </dgm:t>
    </dgm:pt>
    <dgm:pt modelId="{FF7EB256-F3A7-4997-9194-633DDD1354DE}" type="sibTrans" cxnId="{EBD077E0-C64E-4FC8-B8D3-49CA4C906EEC}">
      <dgm:prSet/>
      <dgm:spPr/>
      <dgm:t>
        <a:bodyPr/>
        <a:lstStyle/>
        <a:p>
          <a:endParaRPr lang="zh-CN" altLang="en-US"/>
        </a:p>
      </dgm:t>
    </dgm:pt>
    <dgm:pt modelId="{EF3F48FD-0263-4855-B54F-E593D9658C80}">
      <dgm:prSet phldrT="[文本]"/>
      <dgm:spPr/>
      <dgm:t>
        <a:bodyPr/>
        <a:lstStyle/>
        <a:p>
          <a:r>
            <a:rPr lang="zh-CN" altLang="en-US" b="1" dirty="0" smtClean="0">
              <a:latin typeface="黑体" panose="02010609060101010101" pitchFamily="49" charset="-122"/>
              <a:ea typeface="黑体" panose="02010609060101010101" pitchFamily="49" charset="-122"/>
            </a:rPr>
            <a:t>消极因子</a:t>
          </a:r>
          <a:endParaRPr lang="zh-CN" altLang="en-US" b="1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67F6C69F-03CF-498D-9872-9B39EB413262}" type="parTrans" cxnId="{38F408C1-428E-42D5-A0A1-25FB63BAB550}">
      <dgm:prSet/>
      <dgm:spPr/>
      <dgm:t>
        <a:bodyPr/>
        <a:lstStyle/>
        <a:p>
          <a:endParaRPr lang="zh-CN" altLang="en-US"/>
        </a:p>
      </dgm:t>
    </dgm:pt>
    <dgm:pt modelId="{D01E2B69-D2A4-4067-A5FC-E9755108C3F5}" type="sibTrans" cxnId="{38F408C1-428E-42D5-A0A1-25FB63BAB550}">
      <dgm:prSet/>
      <dgm:spPr/>
      <dgm:t>
        <a:bodyPr/>
        <a:lstStyle/>
        <a:p>
          <a:endParaRPr lang="zh-CN" altLang="en-US"/>
        </a:p>
      </dgm:t>
    </dgm:pt>
    <dgm:pt modelId="{C158A68A-A89E-40F8-847B-91C057843DB9}">
      <dgm:prSet phldrT="[文本]"/>
      <dgm:spPr/>
      <dgm:t>
        <a:bodyPr/>
        <a:lstStyle/>
        <a:p>
          <a:pPr algn="l"/>
          <a:r>
            <a:rPr lang="en-US" altLang="zh-CN" b="1" dirty="0" smtClean="0">
              <a:latin typeface="楷体" panose="02010609060101010101" pitchFamily="49" charset="-122"/>
              <a:ea typeface="楷体" panose="02010609060101010101" pitchFamily="49" charset="-122"/>
            </a:rPr>
            <a:t>Third.</a:t>
          </a:r>
          <a:r>
            <a:rPr lang="zh-CN" altLang="en-US" b="1" dirty="0" smtClean="0">
              <a:latin typeface="楷体" panose="02010609060101010101" pitchFamily="49" charset="-122"/>
              <a:ea typeface="楷体" panose="02010609060101010101" pitchFamily="49" charset="-122"/>
            </a:rPr>
            <a:t>化妆品</a:t>
          </a:r>
          <a:endParaRPr lang="zh-CN" altLang="en-US" b="1" dirty="0">
            <a:latin typeface="楷体" panose="02010609060101010101" pitchFamily="49" charset="-122"/>
            <a:ea typeface="楷体" panose="02010609060101010101" pitchFamily="49" charset="-122"/>
          </a:endParaRPr>
        </a:p>
      </dgm:t>
    </dgm:pt>
    <dgm:pt modelId="{A1CF80EC-E9B5-4E5F-91E4-180EF0AE026F}" type="parTrans" cxnId="{F6888001-87DB-4A7E-8D79-70E79486351A}">
      <dgm:prSet/>
      <dgm:spPr/>
      <dgm:t>
        <a:bodyPr/>
        <a:lstStyle/>
        <a:p>
          <a:endParaRPr lang="zh-CN" altLang="en-US"/>
        </a:p>
      </dgm:t>
    </dgm:pt>
    <dgm:pt modelId="{EE879502-E0D9-49FC-ACF9-B7A41D885AAA}" type="sibTrans" cxnId="{F6888001-87DB-4A7E-8D79-70E79486351A}">
      <dgm:prSet/>
      <dgm:spPr/>
      <dgm:t>
        <a:bodyPr/>
        <a:lstStyle/>
        <a:p>
          <a:endParaRPr lang="zh-CN" altLang="en-US"/>
        </a:p>
      </dgm:t>
    </dgm:pt>
    <dgm:pt modelId="{E9B03F9B-1CBB-48FD-8AF3-0C317E9CBABC}" type="pres">
      <dgm:prSet presAssocID="{668C5264-A3F2-471E-8E20-30FDD39863F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9600D0A-62B7-4C7A-818A-09DB85B37048}" type="pres">
      <dgm:prSet presAssocID="{00F6C15C-E4C1-4376-8DCA-18CA71034FA8}" presName="root" presStyleCnt="0"/>
      <dgm:spPr/>
    </dgm:pt>
    <dgm:pt modelId="{6D16082F-8F62-4B97-BAFD-E5F4DC0A5A12}" type="pres">
      <dgm:prSet presAssocID="{00F6C15C-E4C1-4376-8DCA-18CA71034FA8}" presName="rootComposite" presStyleCnt="0"/>
      <dgm:spPr/>
    </dgm:pt>
    <dgm:pt modelId="{68DB0EB9-E357-4004-BDBC-145E8578C24E}" type="pres">
      <dgm:prSet presAssocID="{00F6C15C-E4C1-4376-8DCA-18CA71034FA8}" presName="rootText" presStyleLbl="node1" presStyleIdx="0" presStyleCnt="2" custScaleX="55383" custScaleY="29246" custLinFactNeighborX="-38488" custLinFactNeighborY="5646"/>
      <dgm:spPr/>
      <dgm:t>
        <a:bodyPr/>
        <a:lstStyle/>
        <a:p>
          <a:endParaRPr lang="zh-CN" altLang="en-US"/>
        </a:p>
      </dgm:t>
    </dgm:pt>
    <dgm:pt modelId="{DBA2A518-DC27-4314-B6F7-575DDFBA594B}" type="pres">
      <dgm:prSet presAssocID="{00F6C15C-E4C1-4376-8DCA-18CA71034FA8}" presName="rootConnector" presStyleLbl="node1" presStyleIdx="0" presStyleCnt="2"/>
      <dgm:spPr/>
    </dgm:pt>
    <dgm:pt modelId="{990B99FF-6A66-44B5-90F4-FE644E218624}" type="pres">
      <dgm:prSet presAssocID="{00F6C15C-E4C1-4376-8DCA-18CA71034FA8}" presName="childShape" presStyleCnt="0"/>
      <dgm:spPr/>
    </dgm:pt>
    <dgm:pt modelId="{936B0455-603E-4D37-85B4-1F5B905191A7}" type="pres">
      <dgm:prSet presAssocID="{110A5EBC-FA42-4B25-8463-7D09F0B8E204}" presName="Name13" presStyleLbl="parChTrans1D2" presStyleIdx="0" presStyleCnt="5"/>
      <dgm:spPr/>
    </dgm:pt>
    <dgm:pt modelId="{B2D11185-463C-4531-BBCC-F2BCE5C993E9}" type="pres">
      <dgm:prSet presAssocID="{A3C410E3-7329-4A2D-A239-BCE21D3D9BE0}" presName="childText" presStyleLbl="bgAcc1" presStyleIdx="0" presStyleCnt="5" custScaleX="74741" custScaleY="38985" custLinFactNeighborX="-34448" custLinFactNeighborY="-603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710A1A2-5277-47C9-BEE8-172D0F6E146C}" type="pres">
      <dgm:prSet presAssocID="{0AAB2311-18D9-4DE2-8AB0-754299612136}" presName="Name13" presStyleLbl="parChTrans1D2" presStyleIdx="1" presStyleCnt="5"/>
      <dgm:spPr/>
    </dgm:pt>
    <dgm:pt modelId="{C0DB3AD8-FDC7-4EB2-BFE9-DEDD349294F4}" type="pres">
      <dgm:prSet presAssocID="{58A64CB7-2505-4B86-AFF5-E39B23676463}" presName="childText" presStyleLbl="bgAcc1" presStyleIdx="1" presStyleCnt="5" custScaleX="74742" custScaleY="39291" custLinFactNeighborX="-34108" custLinFactNeighborY="-2658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3638A78-214E-416E-878A-80FBE995967F}" type="pres">
      <dgm:prSet presAssocID="{A1CF80EC-E9B5-4E5F-91E4-180EF0AE026F}" presName="Name13" presStyleLbl="parChTrans1D2" presStyleIdx="2" presStyleCnt="5"/>
      <dgm:spPr/>
    </dgm:pt>
    <dgm:pt modelId="{9F2439D4-5DD5-4334-9D0F-5247869FCFEB}" type="pres">
      <dgm:prSet presAssocID="{C158A68A-A89E-40F8-847B-91C057843DB9}" presName="childText" presStyleLbl="bgAcc1" presStyleIdx="2" presStyleCnt="5" custScaleX="75705" custScaleY="34764" custLinFactNeighborX="-34108" custLinFactNeighborY="-4083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1F78AE6-9C8E-4153-8446-9420A1D2B422}" type="pres">
      <dgm:prSet presAssocID="{A8C1B063-03EC-4F6A-86E7-A2E9092F51D7}" presName="root" presStyleCnt="0"/>
      <dgm:spPr/>
    </dgm:pt>
    <dgm:pt modelId="{AB94F9A6-24B9-489B-90A9-E9D8D604A0F2}" type="pres">
      <dgm:prSet presAssocID="{A8C1B063-03EC-4F6A-86E7-A2E9092F51D7}" presName="rootComposite" presStyleCnt="0"/>
      <dgm:spPr/>
    </dgm:pt>
    <dgm:pt modelId="{95B17D19-FAF4-4075-8EE5-F631071AD64A}" type="pres">
      <dgm:prSet presAssocID="{A8C1B063-03EC-4F6A-86E7-A2E9092F51D7}" presName="rootText" presStyleLbl="node1" presStyleIdx="1" presStyleCnt="2" custScaleX="59299" custScaleY="25351" custLinFactNeighborX="-38441" custLinFactNeighborY="5233"/>
      <dgm:spPr/>
    </dgm:pt>
    <dgm:pt modelId="{C0DFD917-29A0-4809-AFCD-150320C9731F}" type="pres">
      <dgm:prSet presAssocID="{A8C1B063-03EC-4F6A-86E7-A2E9092F51D7}" presName="rootConnector" presStyleLbl="node1" presStyleIdx="1" presStyleCnt="2"/>
      <dgm:spPr/>
    </dgm:pt>
    <dgm:pt modelId="{39A8D1B4-AF21-427E-80FE-7AB38BD4FBBD}" type="pres">
      <dgm:prSet presAssocID="{A8C1B063-03EC-4F6A-86E7-A2E9092F51D7}" presName="childShape" presStyleCnt="0"/>
      <dgm:spPr/>
    </dgm:pt>
    <dgm:pt modelId="{07817D11-41A0-409D-8A83-A7350DA32262}" type="pres">
      <dgm:prSet presAssocID="{C0FD3898-D6AA-470D-974E-70DA03E17E2B}" presName="Name13" presStyleLbl="parChTrans1D2" presStyleIdx="3" presStyleCnt="5"/>
      <dgm:spPr/>
    </dgm:pt>
    <dgm:pt modelId="{F24DDFF7-007E-48A9-A9A5-D06670DC46E6}" type="pres">
      <dgm:prSet presAssocID="{F39ACD25-08FB-4846-9849-98B4DA857BE2}" presName="childText" presStyleLbl="bgAcc1" presStyleIdx="3" presStyleCnt="5" custScaleX="37255" custScaleY="33734" custLinFactNeighborX="-34635" custLinFactNeighborY="-792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F3E0A56-EB11-4FA4-99A3-08AD2FBB2577}" type="pres">
      <dgm:prSet presAssocID="{67F6C69F-03CF-498D-9872-9B39EB413262}" presName="Name13" presStyleLbl="parChTrans1D2" presStyleIdx="4" presStyleCnt="5"/>
      <dgm:spPr/>
    </dgm:pt>
    <dgm:pt modelId="{89D1FEB8-6588-45FE-87AD-91CD51B378D5}" type="pres">
      <dgm:prSet presAssocID="{EF3F48FD-0263-4855-B54F-E593D9658C80}" presName="childText" presStyleLbl="bgAcc1" presStyleIdx="4" presStyleCnt="5" custScaleX="37598" custScaleY="36011" custLinFactNeighborX="-31678" custLinFactNeighborY="3086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1C08826-29FE-4AB1-BD5C-D135D3530612}" type="presOf" srcId="{EF3F48FD-0263-4855-B54F-E593D9658C80}" destId="{89D1FEB8-6588-45FE-87AD-91CD51B378D5}" srcOrd="0" destOrd="0" presId="urn:microsoft.com/office/officeart/2005/8/layout/hierarchy3"/>
    <dgm:cxn modelId="{B45921EB-4147-4CB7-BD54-9B6DCC5D7665}" type="presOf" srcId="{668C5264-A3F2-471E-8E20-30FDD39863F1}" destId="{E9B03F9B-1CBB-48FD-8AF3-0C317E9CBABC}" srcOrd="0" destOrd="0" presId="urn:microsoft.com/office/officeart/2005/8/layout/hierarchy3"/>
    <dgm:cxn modelId="{EE6CC9F9-4663-493B-B6D6-15D113B13EA7}" type="presOf" srcId="{67F6C69F-03CF-498D-9872-9B39EB413262}" destId="{AF3E0A56-EB11-4FA4-99A3-08AD2FBB2577}" srcOrd="0" destOrd="0" presId="urn:microsoft.com/office/officeart/2005/8/layout/hierarchy3"/>
    <dgm:cxn modelId="{F6888001-87DB-4A7E-8D79-70E79486351A}" srcId="{00F6C15C-E4C1-4376-8DCA-18CA71034FA8}" destId="{C158A68A-A89E-40F8-847B-91C057843DB9}" srcOrd="2" destOrd="0" parTransId="{A1CF80EC-E9B5-4E5F-91E4-180EF0AE026F}" sibTransId="{EE879502-E0D9-49FC-ACF9-B7A41D885AAA}"/>
    <dgm:cxn modelId="{0EE27143-CD95-4A3B-A8DB-DD79D9BCF9A5}" type="presOf" srcId="{00F6C15C-E4C1-4376-8DCA-18CA71034FA8}" destId="{68DB0EB9-E357-4004-BDBC-145E8578C24E}" srcOrd="0" destOrd="0" presId="urn:microsoft.com/office/officeart/2005/8/layout/hierarchy3"/>
    <dgm:cxn modelId="{AB0544A8-D15D-4419-93A3-7A7C73AFEA63}" type="presOf" srcId="{00F6C15C-E4C1-4376-8DCA-18CA71034FA8}" destId="{DBA2A518-DC27-4314-B6F7-575DDFBA594B}" srcOrd="1" destOrd="0" presId="urn:microsoft.com/office/officeart/2005/8/layout/hierarchy3"/>
    <dgm:cxn modelId="{01405BCD-7195-44B4-9D49-9A8847941A30}" type="presOf" srcId="{C158A68A-A89E-40F8-847B-91C057843DB9}" destId="{9F2439D4-5DD5-4334-9D0F-5247869FCFEB}" srcOrd="0" destOrd="0" presId="urn:microsoft.com/office/officeart/2005/8/layout/hierarchy3"/>
    <dgm:cxn modelId="{BF560921-2331-4876-A6F7-C94BB98309D2}" type="presOf" srcId="{C0FD3898-D6AA-470D-974E-70DA03E17E2B}" destId="{07817D11-41A0-409D-8A83-A7350DA32262}" srcOrd="0" destOrd="0" presId="urn:microsoft.com/office/officeart/2005/8/layout/hierarchy3"/>
    <dgm:cxn modelId="{38F408C1-428E-42D5-A0A1-25FB63BAB550}" srcId="{A8C1B063-03EC-4F6A-86E7-A2E9092F51D7}" destId="{EF3F48FD-0263-4855-B54F-E593D9658C80}" srcOrd="1" destOrd="0" parTransId="{67F6C69F-03CF-498D-9872-9B39EB413262}" sibTransId="{D01E2B69-D2A4-4067-A5FC-E9755108C3F5}"/>
    <dgm:cxn modelId="{06CDD6B0-490E-431C-9DB2-BB40E17BC4D2}" type="presOf" srcId="{A3C410E3-7329-4A2D-A239-BCE21D3D9BE0}" destId="{B2D11185-463C-4531-BBCC-F2BCE5C993E9}" srcOrd="0" destOrd="0" presId="urn:microsoft.com/office/officeart/2005/8/layout/hierarchy3"/>
    <dgm:cxn modelId="{EC75BE83-C7C5-4C95-8EBD-F0301DC26EE0}" type="presOf" srcId="{110A5EBC-FA42-4B25-8463-7D09F0B8E204}" destId="{936B0455-603E-4D37-85B4-1F5B905191A7}" srcOrd="0" destOrd="0" presId="urn:microsoft.com/office/officeart/2005/8/layout/hierarchy3"/>
    <dgm:cxn modelId="{39AAD732-A87F-4A11-9361-A461C4A131BD}" type="presOf" srcId="{58A64CB7-2505-4B86-AFF5-E39B23676463}" destId="{C0DB3AD8-FDC7-4EB2-BFE9-DEDD349294F4}" srcOrd="0" destOrd="0" presId="urn:microsoft.com/office/officeart/2005/8/layout/hierarchy3"/>
    <dgm:cxn modelId="{D47753A1-E8C8-40D4-9C8C-9E4A608586DD}" srcId="{668C5264-A3F2-471E-8E20-30FDD39863F1}" destId="{00F6C15C-E4C1-4376-8DCA-18CA71034FA8}" srcOrd="0" destOrd="0" parTransId="{D0205EE2-5511-4E43-AD09-D9CF4C7152D5}" sibTransId="{11B83C83-355B-4FF3-A839-3BAE3C556291}"/>
    <dgm:cxn modelId="{25CE5A1A-1110-42BC-9DAF-472F4B10C602}" type="presOf" srcId="{0AAB2311-18D9-4DE2-8AB0-754299612136}" destId="{A710A1A2-5277-47C9-BEE8-172D0F6E146C}" srcOrd="0" destOrd="0" presId="urn:microsoft.com/office/officeart/2005/8/layout/hierarchy3"/>
    <dgm:cxn modelId="{21D9BE2E-4A6F-4A1F-9052-E44F368B87BF}" srcId="{668C5264-A3F2-471E-8E20-30FDD39863F1}" destId="{A8C1B063-03EC-4F6A-86E7-A2E9092F51D7}" srcOrd="1" destOrd="0" parTransId="{C3B56830-F460-487C-A991-32D2D5964EDA}" sibTransId="{90C1CE5A-B12B-4CBD-9F5D-00D25C369402}"/>
    <dgm:cxn modelId="{AF32F402-8DFD-4222-A118-04270CC5A0B4}" type="presOf" srcId="{F39ACD25-08FB-4846-9849-98B4DA857BE2}" destId="{F24DDFF7-007E-48A9-A9A5-D06670DC46E6}" srcOrd="0" destOrd="0" presId="urn:microsoft.com/office/officeart/2005/8/layout/hierarchy3"/>
    <dgm:cxn modelId="{954A1135-5DFC-4240-8B31-A63059095992}" type="presOf" srcId="{A8C1B063-03EC-4F6A-86E7-A2E9092F51D7}" destId="{C0DFD917-29A0-4809-AFCD-150320C9731F}" srcOrd="1" destOrd="0" presId="urn:microsoft.com/office/officeart/2005/8/layout/hierarchy3"/>
    <dgm:cxn modelId="{F95BDFFF-B484-4D57-85BF-D30BFCCA258C}" srcId="{00F6C15C-E4C1-4376-8DCA-18CA71034FA8}" destId="{A3C410E3-7329-4A2D-A239-BCE21D3D9BE0}" srcOrd="0" destOrd="0" parTransId="{110A5EBC-FA42-4B25-8463-7D09F0B8E204}" sibTransId="{4F8FDDFB-9837-4DB3-B510-99D035585977}"/>
    <dgm:cxn modelId="{E606C023-F0CE-4380-ABB9-3A9049EBA965}" srcId="{00F6C15C-E4C1-4376-8DCA-18CA71034FA8}" destId="{58A64CB7-2505-4B86-AFF5-E39B23676463}" srcOrd="1" destOrd="0" parTransId="{0AAB2311-18D9-4DE2-8AB0-754299612136}" sibTransId="{A5729AB8-1A77-4FFB-975C-705829E51384}"/>
    <dgm:cxn modelId="{35AEF779-9C20-4196-A4C0-D59AA60EB84E}" type="presOf" srcId="{A8C1B063-03EC-4F6A-86E7-A2E9092F51D7}" destId="{95B17D19-FAF4-4075-8EE5-F631071AD64A}" srcOrd="0" destOrd="0" presId="urn:microsoft.com/office/officeart/2005/8/layout/hierarchy3"/>
    <dgm:cxn modelId="{BA4D2B7A-ADB7-4FA6-8F80-257B2F41CAFB}" type="presOf" srcId="{A1CF80EC-E9B5-4E5F-91E4-180EF0AE026F}" destId="{43638A78-214E-416E-878A-80FBE995967F}" srcOrd="0" destOrd="0" presId="urn:microsoft.com/office/officeart/2005/8/layout/hierarchy3"/>
    <dgm:cxn modelId="{EBD077E0-C64E-4FC8-B8D3-49CA4C906EEC}" srcId="{A8C1B063-03EC-4F6A-86E7-A2E9092F51D7}" destId="{F39ACD25-08FB-4846-9849-98B4DA857BE2}" srcOrd="0" destOrd="0" parTransId="{C0FD3898-D6AA-470D-974E-70DA03E17E2B}" sibTransId="{FF7EB256-F3A7-4997-9194-633DDD1354DE}"/>
    <dgm:cxn modelId="{A3F20708-EEC3-442C-9F2C-7068EE185E32}" type="presParOf" srcId="{E9B03F9B-1CBB-48FD-8AF3-0C317E9CBABC}" destId="{99600D0A-62B7-4C7A-818A-09DB85B37048}" srcOrd="0" destOrd="0" presId="urn:microsoft.com/office/officeart/2005/8/layout/hierarchy3"/>
    <dgm:cxn modelId="{68343ED7-A17E-45B8-B5EB-FCB5948C6DF7}" type="presParOf" srcId="{99600D0A-62B7-4C7A-818A-09DB85B37048}" destId="{6D16082F-8F62-4B97-BAFD-E5F4DC0A5A12}" srcOrd="0" destOrd="0" presId="urn:microsoft.com/office/officeart/2005/8/layout/hierarchy3"/>
    <dgm:cxn modelId="{AF6F163E-679D-43A7-B45C-F43D9F2EEA4A}" type="presParOf" srcId="{6D16082F-8F62-4B97-BAFD-E5F4DC0A5A12}" destId="{68DB0EB9-E357-4004-BDBC-145E8578C24E}" srcOrd="0" destOrd="0" presId="urn:microsoft.com/office/officeart/2005/8/layout/hierarchy3"/>
    <dgm:cxn modelId="{1D517B14-A806-411C-9E9D-2B9106B0070D}" type="presParOf" srcId="{6D16082F-8F62-4B97-BAFD-E5F4DC0A5A12}" destId="{DBA2A518-DC27-4314-B6F7-575DDFBA594B}" srcOrd="1" destOrd="0" presId="urn:microsoft.com/office/officeart/2005/8/layout/hierarchy3"/>
    <dgm:cxn modelId="{F8AF7B55-590F-407C-A02E-FD8834C3E500}" type="presParOf" srcId="{99600D0A-62B7-4C7A-818A-09DB85B37048}" destId="{990B99FF-6A66-44B5-90F4-FE644E218624}" srcOrd="1" destOrd="0" presId="urn:microsoft.com/office/officeart/2005/8/layout/hierarchy3"/>
    <dgm:cxn modelId="{E911ACD1-FE44-45C2-9F0C-ABA0FF16F9E8}" type="presParOf" srcId="{990B99FF-6A66-44B5-90F4-FE644E218624}" destId="{936B0455-603E-4D37-85B4-1F5B905191A7}" srcOrd="0" destOrd="0" presId="urn:microsoft.com/office/officeart/2005/8/layout/hierarchy3"/>
    <dgm:cxn modelId="{87C8F5D4-FCE2-4E01-8FEA-38C93428707C}" type="presParOf" srcId="{990B99FF-6A66-44B5-90F4-FE644E218624}" destId="{B2D11185-463C-4531-BBCC-F2BCE5C993E9}" srcOrd="1" destOrd="0" presId="urn:microsoft.com/office/officeart/2005/8/layout/hierarchy3"/>
    <dgm:cxn modelId="{8ED714A7-8C70-4BE7-8EB0-1D4B2FE2EC03}" type="presParOf" srcId="{990B99FF-6A66-44B5-90F4-FE644E218624}" destId="{A710A1A2-5277-47C9-BEE8-172D0F6E146C}" srcOrd="2" destOrd="0" presId="urn:microsoft.com/office/officeart/2005/8/layout/hierarchy3"/>
    <dgm:cxn modelId="{280C089C-148A-419F-9052-A64F9E4A41EB}" type="presParOf" srcId="{990B99FF-6A66-44B5-90F4-FE644E218624}" destId="{C0DB3AD8-FDC7-4EB2-BFE9-DEDD349294F4}" srcOrd="3" destOrd="0" presId="urn:microsoft.com/office/officeart/2005/8/layout/hierarchy3"/>
    <dgm:cxn modelId="{A705D95A-4DC9-4E20-B9BC-04B6F0A32C28}" type="presParOf" srcId="{990B99FF-6A66-44B5-90F4-FE644E218624}" destId="{43638A78-214E-416E-878A-80FBE995967F}" srcOrd="4" destOrd="0" presId="urn:microsoft.com/office/officeart/2005/8/layout/hierarchy3"/>
    <dgm:cxn modelId="{6E462B46-19AB-460C-90B6-BB7608F8D85D}" type="presParOf" srcId="{990B99FF-6A66-44B5-90F4-FE644E218624}" destId="{9F2439D4-5DD5-4334-9D0F-5247869FCFEB}" srcOrd="5" destOrd="0" presId="urn:microsoft.com/office/officeart/2005/8/layout/hierarchy3"/>
    <dgm:cxn modelId="{BC3BD49D-6B60-49DF-9025-5CE60AA9ABBA}" type="presParOf" srcId="{E9B03F9B-1CBB-48FD-8AF3-0C317E9CBABC}" destId="{B1F78AE6-9C8E-4153-8446-9420A1D2B422}" srcOrd="1" destOrd="0" presId="urn:microsoft.com/office/officeart/2005/8/layout/hierarchy3"/>
    <dgm:cxn modelId="{50C3B304-CC5A-4660-B10E-6F61FF572F55}" type="presParOf" srcId="{B1F78AE6-9C8E-4153-8446-9420A1D2B422}" destId="{AB94F9A6-24B9-489B-90A9-E9D8D604A0F2}" srcOrd="0" destOrd="0" presId="urn:microsoft.com/office/officeart/2005/8/layout/hierarchy3"/>
    <dgm:cxn modelId="{AD77AD93-8EA1-43BB-8999-DBA63A4A5D00}" type="presParOf" srcId="{AB94F9A6-24B9-489B-90A9-E9D8D604A0F2}" destId="{95B17D19-FAF4-4075-8EE5-F631071AD64A}" srcOrd="0" destOrd="0" presId="urn:microsoft.com/office/officeart/2005/8/layout/hierarchy3"/>
    <dgm:cxn modelId="{8DC03366-222C-453B-B58C-2E5F89D34CE0}" type="presParOf" srcId="{AB94F9A6-24B9-489B-90A9-E9D8D604A0F2}" destId="{C0DFD917-29A0-4809-AFCD-150320C9731F}" srcOrd="1" destOrd="0" presId="urn:microsoft.com/office/officeart/2005/8/layout/hierarchy3"/>
    <dgm:cxn modelId="{4D47EEF5-6A24-4D27-A3D5-CAD90977E338}" type="presParOf" srcId="{B1F78AE6-9C8E-4153-8446-9420A1D2B422}" destId="{39A8D1B4-AF21-427E-80FE-7AB38BD4FBBD}" srcOrd="1" destOrd="0" presId="urn:microsoft.com/office/officeart/2005/8/layout/hierarchy3"/>
    <dgm:cxn modelId="{63876E5F-3200-40F7-9735-AF518A194DF7}" type="presParOf" srcId="{39A8D1B4-AF21-427E-80FE-7AB38BD4FBBD}" destId="{07817D11-41A0-409D-8A83-A7350DA32262}" srcOrd="0" destOrd="0" presId="urn:microsoft.com/office/officeart/2005/8/layout/hierarchy3"/>
    <dgm:cxn modelId="{DC25E1A5-4229-4AC3-AD72-976A7E904726}" type="presParOf" srcId="{39A8D1B4-AF21-427E-80FE-7AB38BD4FBBD}" destId="{F24DDFF7-007E-48A9-A9A5-D06670DC46E6}" srcOrd="1" destOrd="0" presId="urn:microsoft.com/office/officeart/2005/8/layout/hierarchy3"/>
    <dgm:cxn modelId="{B5352696-8183-4462-90F2-254EDA7FAD5F}" type="presParOf" srcId="{39A8D1B4-AF21-427E-80FE-7AB38BD4FBBD}" destId="{AF3E0A56-EB11-4FA4-99A3-08AD2FBB2577}" srcOrd="2" destOrd="0" presId="urn:microsoft.com/office/officeart/2005/8/layout/hierarchy3"/>
    <dgm:cxn modelId="{DCA351DD-2D75-4903-98DA-02ED333F64A2}" type="presParOf" srcId="{39A8D1B4-AF21-427E-80FE-7AB38BD4FBBD}" destId="{89D1FEB8-6588-45FE-87AD-91CD51B378D5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B0EB9-E357-4004-BDBC-145E8578C24E}">
      <dsp:nvSpPr>
        <dsp:cNvPr id="0" name=""/>
        <dsp:cNvSpPr/>
      </dsp:nvSpPr>
      <dsp:spPr>
        <a:xfrm>
          <a:off x="290647" y="133838"/>
          <a:ext cx="2587538" cy="683198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i="1" kern="1200" dirty="0" smtClean="0">
              <a:solidFill>
                <a:srgbClr val="1A8CE1"/>
              </a:solidFill>
              <a:latin typeface="楷体" panose="02010609060101010101" pitchFamily="49" charset="-122"/>
              <a:ea typeface="楷体" panose="02010609060101010101" pitchFamily="49" charset="-122"/>
            </a:rPr>
            <a:t>购物比例</a:t>
          </a:r>
          <a:endParaRPr lang="zh-CN" altLang="en-US" sz="3200" b="1" i="1" kern="1200" dirty="0">
            <a:solidFill>
              <a:srgbClr val="1A8CE1"/>
            </a:solidFill>
            <a:latin typeface="楷体" panose="02010609060101010101" pitchFamily="49" charset="-122"/>
            <a:ea typeface="楷体" panose="02010609060101010101" pitchFamily="49" charset="-122"/>
          </a:endParaRPr>
        </a:p>
      </dsp:txBody>
      <dsp:txXfrm>
        <a:off x="310657" y="153848"/>
        <a:ext cx="2547518" cy="643178"/>
      </dsp:txXfrm>
    </dsp:sp>
    <dsp:sp modelId="{936B0455-603E-4D37-85B4-1F5B905191A7}">
      <dsp:nvSpPr>
        <dsp:cNvPr id="0" name=""/>
        <dsp:cNvSpPr/>
      </dsp:nvSpPr>
      <dsp:spPr>
        <a:xfrm>
          <a:off x="549401" y="817036"/>
          <a:ext cx="769393" cy="766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6560"/>
              </a:lnTo>
              <a:lnTo>
                <a:pt x="769393" y="7665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D11185-463C-4531-BBCC-F2BCE5C993E9}">
      <dsp:nvSpPr>
        <dsp:cNvPr id="0" name=""/>
        <dsp:cNvSpPr/>
      </dsp:nvSpPr>
      <dsp:spPr>
        <a:xfrm>
          <a:off x="1318794" y="1128243"/>
          <a:ext cx="2793568" cy="9107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1" kern="1200" dirty="0" smtClean="0">
              <a:latin typeface="楷体" panose="02010609060101010101" pitchFamily="49" charset="-122"/>
              <a:ea typeface="楷体" panose="02010609060101010101" pitchFamily="49" charset="-122"/>
            </a:rPr>
            <a:t>First.</a:t>
          </a:r>
          <a:r>
            <a:rPr lang="zh-CN" altLang="en-US" sz="2400" b="1" kern="1200" dirty="0" smtClean="0">
              <a:latin typeface="楷体" panose="02010609060101010101" pitchFamily="49" charset="-122"/>
              <a:ea typeface="楷体" panose="02010609060101010101" pitchFamily="49" charset="-122"/>
            </a:rPr>
            <a:t>服饰家居饰品</a:t>
          </a:r>
          <a:endParaRPr lang="zh-CN" altLang="en-US" sz="2400" b="1" kern="1200" dirty="0">
            <a:latin typeface="楷体" panose="02010609060101010101" pitchFamily="49" charset="-122"/>
            <a:ea typeface="楷体" panose="02010609060101010101" pitchFamily="49" charset="-122"/>
          </a:endParaRPr>
        </a:p>
      </dsp:txBody>
      <dsp:txXfrm>
        <a:off x="1345468" y="1154917"/>
        <a:ext cx="2740220" cy="857357"/>
      </dsp:txXfrm>
    </dsp:sp>
    <dsp:sp modelId="{A710A1A2-5277-47C9-BEE8-172D0F6E146C}">
      <dsp:nvSpPr>
        <dsp:cNvPr id="0" name=""/>
        <dsp:cNvSpPr/>
      </dsp:nvSpPr>
      <dsp:spPr>
        <a:xfrm>
          <a:off x="549401" y="817036"/>
          <a:ext cx="782101" cy="17847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84770"/>
              </a:lnTo>
              <a:lnTo>
                <a:pt x="782101" y="17847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DB3AD8-FDC7-4EB2-BFE9-DEDD349294F4}">
      <dsp:nvSpPr>
        <dsp:cNvPr id="0" name=""/>
        <dsp:cNvSpPr/>
      </dsp:nvSpPr>
      <dsp:spPr>
        <a:xfrm>
          <a:off x="1331502" y="2142879"/>
          <a:ext cx="2793605" cy="9178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1" kern="1200" dirty="0" smtClean="0">
              <a:latin typeface="楷体" panose="02010609060101010101" pitchFamily="49" charset="-122"/>
              <a:ea typeface="楷体" panose="02010609060101010101" pitchFamily="49" charset="-122"/>
            </a:rPr>
            <a:t>Second.</a:t>
          </a:r>
          <a:r>
            <a:rPr lang="zh-CN" altLang="en-US" sz="2400" b="1" kern="1200" dirty="0" smtClean="0">
              <a:latin typeface="楷体" panose="02010609060101010101" pitchFamily="49" charset="-122"/>
              <a:ea typeface="楷体" panose="02010609060101010101" pitchFamily="49" charset="-122"/>
            </a:rPr>
            <a:t>书籍音像制品</a:t>
          </a:r>
          <a:endParaRPr lang="zh-CN" altLang="en-US" sz="2400" b="1" kern="1200" dirty="0">
            <a:latin typeface="楷体" panose="02010609060101010101" pitchFamily="49" charset="-122"/>
            <a:ea typeface="楷体" panose="02010609060101010101" pitchFamily="49" charset="-122"/>
          </a:endParaRPr>
        </a:p>
      </dsp:txBody>
      <dsp:txXfrm>
        <a:off x="1358385" y="2169762"/>
        <a:ext cx="2739839" cy="864087"/>
      </dsp:txXfrm>
    </dsp:sp>
    <dsp:sp modelId="{43638A78-214E-416E-878A-80FBE995967F}">
      <dsp:nvSpPr>
        <dsp:cNvPr id="0" name=""/>
        <dsp:cNvSpPr/>
      </dsp:nvSpPr>
      <dsp:spPr>
        <a:xfrm>
          <a:off x="549401" y="817036"/>
          <a:ext cx="782101" cy="2900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0802"/>
              </a:lnTo>
              <a:lnTo>
                <a:pt x="782101" y="29008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2439D4-5DD5-4334-9D0F-5247869FCFEB}">
      <dsp:nvSpPr>
        <dsp:cNvPr id="0" name=""/>
        <dsp:cNvSpPr/>
      </dsp:nvSpPr>
      <dsp:spPr>
        <a:xfrm>
          <a:off x="1331502" y="3311787"/>
          <a:ext cx="2829599" cy="8121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1" kern="1200" dirty="0" smtClean="0">
              <a:latin typeface="楷体" panose="02010609060101010101" pitchFamily="49" charset="-122"/>
              <a:ea typeface="楷体" panose="02010609060101010101" pitchFamily="49" charset="-122"/>
            </a:rPr>
            <a:t>Third.</a:t>
          </a:r>
          <a:r>
            <a:rPr lang="zh-CN" altLang="en-US" sz="2400" b="1" kern="1200" dirty="0" smtClean="0">
              <a:latin typeface="楷体" panose="02010609060101010101" pitchFamily="49" charset="-122"/>
              <a:ea typeface="楷体" panose="02010609060101010101" pitchFamily="49" charset="-122"/>
            </a:rPr>
            <a:t>化妆品</a:t>
          </a:r>
          <a:endParaRPr lang="zh-CN" altLang="en-US" sz="2400" b="1" kern="1200" dirty="0">
            <a:latin typeface="楷体" panose="02010609060101010101" pitchFamily="49" charset="-122"/>
            <a:ea typeface="楷体" panose="02010609060101010101" pitchFamily="49" charset="-122"/>
          </a:endParaRPr>
        </a:p>
      </dsp:txBody>
      <dsp:txXfrm>
        <a:off x="1355288" y="3335573"/>
        <a:ext cx="2782027" cy="764529"/>
      </dsp:txXfrm>
    </dsp:sp>
    <dsp:sp modelId="{95B17D19-FAF4-4075-8EE5-F631071AD64A}">
      <dsp:nvSpPr>
        <dsp:cNvPr id="0" name=""/>
        <dsp:cNvSpPr/>
      </dsp:nvSpPr>
      <dsp:spPr>
        <a:xfrm>
          <a:off x="4217877" y="124190"/>
          <a:ext cx="2770497" cy="592209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i="1" kern="1200" dirty="0" smtClean="0">
              <a:solidFill>
                <a:srgbClr val="1A8CE1"/>
              </a:solidFill>
              <a:latin typeface="+mn-ea"/>
              <a:ea typeface="+mn-ea"/>
            </a:rPr>
            <a:t>影响因素</a:t>
          </a:r>
          <a:endParaRPr lang="zh-CN" altLang="en-US" sz="3200" b="1" i="1" kern="1200" dirty="0">
            <a:solidFill>
              <a:srgbClr val="1A8CE1"/>
            </a:solidFill>
            <a:latin typeface="+mn-ea"/>
            <a:ea typeface="+mn-ea"/>
          </a:endParaRPr>
        </a:p>
      </dsp:txBody>
      <dsp:txXfrm>
        <a:off x="4235222" y="141535"/>
        <a:ext cx="2735807" cy="557519"/>
      </dsp:txXfrm>
    </dsp:sp>
    <dsp:sp modelId="{07817D11-41A0-409D-8A83-A7350DA32262}">
      <dsp:nvSpPr>
        <dsp:cNvPr id="0" name=""/>
        <dsp:cNvSpPr/>
      </dsp:nvSpPr>
      <dsp:spPr>
        <a:xfrm>
          <a:off x="4494927" y="716399"/>
          <a:ext cx="778504" cy="6706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0630"/>
              </a:lnTo>
              <a:lnTo>
                <a:pt x="778504" y="6706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4DDFF7-007E-48A9-A9A5-D06670DC46E6}">
      <dsp:nvSpPr>
        <dsp:cNvPr id="0" name=""/>
        <dsp:cNvSpPr/>
      </dsp:nvSpPr>
      <dsp:spPr>
        <a:xfrm>
          <a:off x="5273431" y="993010"/>
          <a:ext cx="1392467" cy="7880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积极因子</a:t>
          </a:r>
          <a:endParaRPr lang="en-US" altLang="zh-CN" sz="2400" b="1" kern="1200" dirty="0" smtClean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5296512" y="1016091"/>
        <a:ext cx="1346305" cy="741877"/>
      </dsp:txXfrm>
    </dsp:sp>
    <dsp:sp modelId="{AF3E0A56-EB11-4FA4-99A3-08AD2FBB2577}">
      <dsp:nvSpPr>
        <dsp:cNvPr id="0" name=""/>
        <dsp:cNvSpPr/>
      </dsp:nvSpPr>
      <dsp:spPr>
        <a:xfrm>
          <a:off x="4494927" y="716399"/>
          <a:ext cx="889027" cy="29754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5473"/>
              </a:lnTo>
              <a:lnTo>
                <a:pt x="889027" y="29754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D1FEB8-6588-45FE-87AD-91CD51B378D5}">
      <dsp:nvSpPr>
        <dsp:cNvPr id="0" name=""/>
        <dsp:cNvSpPr/>
      </dsp:nvSpPr>
      <dsp:spPr>
        <a:xfrm>
          <a:off x="5383954" y="3271257"/>
          <a:ext cx="1405287" cy="8412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消极因子</a:t>
          </a:r>
          <a:endParaRPr lang="zh-CN" altLang="en-US" sz="2400" b="1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5408593" y="3295896"/>
        <a:ext cx="1356009" cy="7919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2019/4/17 Wednesday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874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4069825" y="0"/>
            <a:ext cx="3155896" cy="1753939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zh-CN" sz="4000" b="1" dirty="0" smtClean="0">
                <a:solidFill>
                  <a:srgbClr val="1A8CE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SHOPPING</a:t>
            </a:r>
            <a:br>
              <a:rPr lang="en-US" altLang="zh-CN" sz="4000" b="1" dirty="0" smtClean="0">
                <a:solidFill>
                  <a:srgbClr val="1A8CE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</a:br>
            <a:r>
              <a:rPr lang="en-US" altLang="zh-CN" sz="4000" b="1" dirty="0" smtClean="0">
                <a:solidFill>
                  <a:srgbClr val="1A8CE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ONLINE</a:t>
            </a:r>
            <a:endParaRPr lang="zh-CN" altLang="en-US" sz="4000" b="1" dirty="0">
              <a:solidFill>
                <a:srgbClr val="1A8CE1"/>
              </a:solidFill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4261875452"/>
              </p:ext>
            </p:extLst>
          </p:nvPr>
        </p:nvGraphicFramePr>
        <p:xfrm>
          <a:off x="380703" y="1753939"/>
          <a:ext cx="10873208" cy="5079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085559" y="2398466"/>
            <a:ext cx="2592288" cy="1631216"/>
          </a:xfrm>
          <a:prstGeom prst="rect">
            <a:avLst/>
          </a:prstGeom>
          <a:noFill/>
          <a:ln>
            <a:solidFill>
              <a:srgbClr val="28C7D4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商品种类多且新颖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价格低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购物无时间限制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商品易查询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服务范围广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85559" y="4809872"/>
            <a:ext cx="2736304" cy="1323439"/>
          </a:xfrm>
          <a:prstGeom prst="rect">
            <a:avLst/>
          </a:prstGeom>
          <a:noFill/>
          <a:ln>
            <a:solidFill>
              <a:srgbClr val="28C7D4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信誉度问题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配送问题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支付问题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网络安全问题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7325052" y="3040259"/>
            <a:ext cx="576064" cy="3476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7325052" y="5297776"/>
            <a:ext cx="576064" cy="3476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75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D93E8CE-2572-4B4B-8209-E50A9BC020D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bt536.pptx"/>
</p:tagLst>
</file>

<file path=ppt/theme/theme1.xml><?xml version="1.0" encoding="utf-8"?>
<a:theme xmlns:a="http://schemas.openxmlformats.org/drawingml/2006/main" name="第一PPT，www.1ppt.com">
  <a:themeElements>
    <a:clrScheme name="自定义 4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77570"/>
      </a:accent1>
      <a:accent2>
        <a:srgbClr val="5FC7A4"/>
      </a:accent2>
      <a:accent3>
        <a:srgbClr val="277570"/>
      </a:accent3>
      <a:accent4>
        <a:srgbClr val="5FC7A4"/>
      </a:accent4>
      <a:accent5>
        <a:srgbClr val="277570"/>
      </a:accent5>
      <a:accent6>
        <a:srgbClr val="5FC7A4"/>
      </a:accent6>
      <a:hlink>
        <a:srgbClr val="277570"/>
      </a:hlink>
      <a:folHlink>
        <a:srgbClr val="5FC7A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</Words>
  <Application>Microsoft Office PowerPoint</Application>
  <PresentationFormat>自定义</PresentationFormat>
  <Paragraphs>18</Paragraphs>
  <Slides>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第一PPT，www.1ppt.com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清新叶子</dc:title>
  <dc:creator/>
  <cp:keywords>www.1ppt.com</cp:keywords>
  <cp:lastModifiedBy/>
  <cp:revision>1</cp:revision>
  <dcterms:created xsi:type="dcterms:W3CDTF">2016-10-17T14:00:15Z</dcterms:created>
  <dcterms:modified xsi:type="dcterms:W3CDTF">2019-04-17T01:31:03Z</dcterms:modified>
</cp:coreProperties>
</file>