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zh-CN" altLang="en-US" dirty="0" smtClean="0"/>
              <a:t>网络购物</a:t>
            </a:r>
            <a:endParaRPr lang="zh-CN" altLang="en-US" dirty="0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销售比</c:v>
                </c:pt>
              </c:strCache>
            </c:strRef>
          </c:tx>
          <c:explosion val="14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Lbls>
            <c:showLegendKey val="0"/>
            <c:showVal val="0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Sheet1!$A$2:$A$4</c:f>
              <c:strCache>
                <c:ptCount val="3"/>
                <c:pt idx="0">
                  <c:v>服装家居饰品</c:v>
                </c:pt>
                <c:pt idx="1">
                  <c:v>书籍音像制作</c:v>
                </c:pt>
                <c:pt idx="2">
                  <c:v>化妆品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 formatCode="0.00%">
                  <c:v>0.4854</c:v>
                </c:pt>
                <c:pt idx="1">
                  <c:v>0.3</c:v>
                </c:pt>
                <c:pt idx="2">
                  <c:v>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标题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2" name="副标题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9C4C248-9F85-483C-A124-083A83B82D3A}" type="datetime1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2019/4/17 Wednesday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页脚占位符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B5E0973-53F0-4ED9-B8C8-F73FC857A026}" type="slidenum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656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F935F84-9E0D-4BE6-B3E0-215F2EA84425}" type="datetime1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2019/4/17 Wednesday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9347F73-09F7-47B7-A70E-D8794E43C68B}" type="slidenum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532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9D3485A-D361-4BAE-9CE7-EDA7122CF6DF}" type="datetime1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2019/4/17 Wednesday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A2C48E5-9FB3-4CA0-B6B4-E5C029B5A108}" type="slidenum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矩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064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9735D0D-F197-4DBC-90EE-FC48E904A801}" type="datetime1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2019/4/17 Wednesday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A470AEF-D690-441E-BDEB-A640802CB8EB}" type="slidenum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565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398E380-C3F9-4AA0-99DF-4E512FB3E8B3}" type="datetime1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2019/4/17 Wednesday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C9C9F8E-AD1B-4F12-919B-EE84656D7DB4}" type="slidenum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870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4204BC-78D0-4E0D-B8C0-F8064D083BFE}" type="datetime1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2019/4/17 Wednesday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9ADCD09-D2CE-4A11-81C3-CC23C83709EA}" type="slidenum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134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38339D-1631-49B7-AEDE-A39B32728C63}" type="datetime1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2019/4/17 Wednesday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2E1BB5D-C7DD-4011-8AD9-4F7B7A9872F9}" type="slidenum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矩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64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D69F82E-2034-4F49-9EBC-0C74EB91FEAA}" type="datetime1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2019/4/17 Wednesday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47D8CEA-8FAD-4EEE-83C0-D947468F71A7}" type="slidenum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758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B04625B-24FF-49F3-ACA5-1281EB4FAD75}" type="datetime1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2019/4/17 Wednesday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25B448-1BF2-4309-88B8-3A254B394E03}" type="slidenum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 fontAlgn="base">
              <a:lnSpc>
                <a:spcPts val="3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9" name="流程图: 过程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流程图: 过程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52634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FC9D3A9-572B-4F2E-BD3F-F057963FB0D1}" type="datetime1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2019/4/17 Wednesday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9FC2106-A7DB-40A5-A340-59B36B2B15A0}" type="slidenum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556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8A9702F-C57D-4F16-9C00-9B9935DFB7E2}" type="datetime1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2019/4/17 Wednesday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8BA70F4-ED9E-4B18-98F0-6E336D08D8CE}" type="slidenum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519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饼形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同心圆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标题占位符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24" name="日期占位符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428332-85BE-4AA7-8220-944E9692F15C}" type="datetime1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  <a:latin typeface="Arial" charset="0"/>
                <a:ea typeface="宋体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2019/4/17 Wednesday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7AFEF3-85D8-43D5-8682-5AD154BEBBC3}" type="slidenum">
              <a:rPr lang="zh-CN" altLang="en-US" smtClean="0">
                <a:solidFill>
                  <a:srgbClr val="E7DEC9">
                    <a:shade val="50000"/>
                    <a:satMod val="200000"/>
                  </a:srgbClr>
                </a:solidFill>
                <a:latin typeface="Arial" charset="0"/>
                <a:ea typeface="宋体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15" name="矩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09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79512" y="0"/>
            <a:ext cx="760427" cy="5016758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lIns="91440" tIns="45720" rIns="91440" bIns="4572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8000" b="1" dirty="0">
                <a:ln w="12700">
                  <a:solidFill>
                    <a:srgbClr val="4F271C">
                      <a:satMod val="155000"/>
                    </a:srgb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网络购物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4121106715"/>
              </p:ext>
            </p:extLst>
          </p:nvPr>
        </p:nvGraphicFramePr>
        <p:xfrm>
          <a:off x="1043608" y="17228"/>
          <a:ext cx="5400600" cy="26642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403648" y="3416320"/>
            <a:ext cx="31683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网络购物优越之处：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1、网络商店中商品种类多而新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2、价格低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3、网络购物没有时间限制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4、商品容易找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5、网络商店服务的范围广等。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prstClr val="black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69372" y="3501008"/>
            <a:ext cx="331236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网络购物的不利之处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、信誉度问题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、配送问题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、支付问题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、网络安全问题等。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prstClr val="black"/>
              </a:solidFill>
              <a:latin typeface="Arial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9212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夏至">
  <a:themeElements>
    <a:clrScheme name="夏至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夏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夏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73</Words>
  <Application>Microsoft Office PowerPoint</Application>
  <PresentationFormat>全屏显示(4:3)</PresentationFormat>
  <Paragraphs>13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夏至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3</cp:revision>
  <dcterms:created xsi:type="dcterms:W3CDTF">2019-04-17T01:42:03Z</dcterms:created>
  <dcterms:modified xsi:type="dcterms:W3CDTF">2019-04-17T01:45:02Z</dcterms:modified>
</cp:coreProperties>
</file>