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12"/>
  </p:notesMasterIdLst>
  <p:sldIdLst>
    <p:sldId id="257" r:id="rId2"/>
    <p:sldId id="260" r:id="rId3"/>
    <p:sldId id="261" r:id="rId4"/>
    <p:sldId id="262" r:id="rId5"/>
    <p:sldId id="264" r:id="rId6"/>
    <p:sldId id="265" r:id="rId7"/>
    <p:sldId id="263" r:id="rId8"/>
    <p:sldId id="266" r:id="rId9"/>
    <p:sldId id="267" r:id="rId10"/>
    <p:sldId id="259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AFC0A-2D68-4C89-A447-7FC1808D2E36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05082B-2CB5-4E77-8232-0B4797FAEB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696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5082B-2CB5-4E77-8232-0B4797FAEBF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375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椭圆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椭圆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椭圆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内容占位符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内容占位符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内容占位符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6" name="内容占位符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椭圆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椭圆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内容占位符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椭圆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椭圆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椭圆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椭圆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07E09AC-D131-419E-8BAE-B12B189A68B7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椭圆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62661" y="2099427"/>
            <a:ext cx="721864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8800" b="1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8800" b="1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  <a:latin typeface="微软雅黑" pitchFamily="34" charset="-122"/>
                <a:ea typeface="微软雅黑" pitchFamily="34" charset="-122"/>
              </a:rPr>
              <a:t>、沉香救母</a:t>
            </a:r>
            <a:endParaRPr lang="zh-CN" altLang="en-US" sz="8800" b="1" cap="all" dirty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2280" y="5805264"/>
            <a:ext cx="1778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语文组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25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号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93642" y="3501008"/>
            <a:ext cx="1121836" cy="112310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flipV="1">
            <a:off x="2824614" y="3530516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703185" y="4077560"/>
            <a:ext cx="689788" cy="69057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flipV="1">
            <a:off x="3779912" y="4062562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-21434" y="-1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93642" y="503401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苏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教版小学语文二年级下册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580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hlinkClick r:id="rId2" action="ppaction://hlinksldjump"/>
          </p:cNvPr>
          <p:cNvSpPr/>
          <p:nvPr/>
        </p:nvSpPr>
        <p:spPr>
          <a:xfrm>
            <a:off x="179512" y="1085528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起因</a:t>
            </a:r>
            <a:endParaRPr lang="zh-CN" altLang="en-US" sz="3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圆角矩形 3">
            <a:hlinkClick r:id="rId3" action="ppaction://hlinksldjump"/>
          </p:cNvPr>
          <p:cNvSpPr/>
          <p:nvPr/>
        </p:nvSpPr>
        <p:spPr>
          <a:xfrm>
            <a:off x="179512" y="2492896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经过</a:t>
            </a:r>
          </a:p>
        </p:txBody>
      </p:sp>
      <p:sp>
        <p:nvSpPr>
          <p:cNvPr id="5" name="圆角矩形 4">
            <a:hlinkClick r:id="rId4" action="ppaction://hlinksldjump"/>
          </p:cNvPr>
          <p:cNvSpPr/>
          <p:nvPr/>
        </p:nvSpPr>
        <p:spPr>
          <a:xfrm>
            <a:off x="179512" y="3933056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结果</a:t>
            </a:r>
          </a:p>
        </p:txBody>
      </p:sp>
      <p:sp>
        <p:nvSpPr>
          <p:cNvPr id="10" name="任意多边形 9"/>
          <p:cNvSpPr/>
          <p:nvPr/>
        </p:nvSpPr>
        <p:spPr>
          <a:xfrm rot="10800000">
            <a:off x="-21434" y="5085183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436044" y="606813"/>
            <a:ext cx="4570160" cy="1256537"/>
            <a:chOff x="4436044" y="606813"/>
            <a:chExt cx="4570160" cy="1256537"/>
          </a:xfrm>
        </p:grpSpPr>
        <p:sp>
          <p:nvSpPr>
            <p:cNvPr id="13" name="椭圆 12"/>
            <p:cNvSpPr/>
            <p:nvPr/>
          </p:nvSpPr>
          <p:spPr>
            <a:xfrm>
              <a:off x="7884368" y="740242"/>
              <a:ext cx="1121836" cy="11231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804248" y="956510"/>
              <a:ext cx="689788" cy="69057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flipV="1">
              <a:off x="5796136" y="606813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flipV="1">
              <a:off x="4436044" y="975814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778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085528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起因</a:t>
            </a:r>
            <a:endParaRPr lang="zh-CN" altLang="en-US" sz="3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79512" y="2492896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经过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179512" y="3933056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结果</a:t>
            </a:r>
          </a:p>
        </p:txBody>
      </p:sp>
      <p:sp>
        <p:nvSpPr>
          <p:cNvPr id="13" name="椭圆 12"/>
          <p:cNvSpPr/>
          <p:nvPr/>
        </p:nvSpPr>
        <p:spPr>
          <a:xfrm>
            <a:off x="7884368" y="740242"/>
            <a:ext cx="1121836" cy="112310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804248" y="956510"/>
            <a:ext cx="689788" cy="69057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flipV="1">
            <a:off x="5796136" y="606813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flipV="1">
            <a:off x="4436044" y="975814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958130" y="1016700"/>
            <a:ext cx="67903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一天，沉香问爸爸：“我怎么没有妈妈呢？”爸爸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叹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了一口气，没有回答。沉香再三追问，爸爸才含着眼泪说出了真情。原来，沉香的妈妈是个美丽善良的女神，因为向往人间美好的生活，被二郎神压在了华山脚下。</a:t>
            </a:r>
            <a:endParaRPr lang="zh-CN" altLang="en-US" sz="3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117817" y="2132856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再三追问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 rot="10800000">
            <a:off x="-21434" y="5085183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左箭头 10">
            <a:hlinkClick r:id="rId2" action="ppaction://hlinksldjump"/>
          </p:cNvPr>
          <p:cNvSpPr/>
          <p:nvPr/>
        </p:nvSpPr>
        <p:spPr>
          <a:xfrm>
            <a:off x="7812360" y="5517232"/>
            <a:ext cx="882419" cy="720080"/>
          </a:xfrm>
          <a:prstGeom prst="leftArrow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2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085528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起因</a:t>
            </a:r>
            <a:endParaRPr lang="zh-CN" altLang="en-US" sz="3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79512" y="2492896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经过</a:t>
            </a:r>
          </a:p>
        </p:txBody>
      </p:sp>
      <p:sp>
        <p:nvSpPr>
          <p:cNvPr id="5" name="圆角矩形 4">
            <a:hlinkClick r:id="rId2" action="ppaction://hlinksldjump"/>
          </p:cNvPr>
          <p:cNvSpPr/>
          <p:nvPr/>
        </p:nvSpPr>
        <p:spPr>
          <a:xfrm>
            <a:off x="179512" y="3933056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结果</a:t>
            </a:r>
          </a:p>
        </p:txBody>
      </p:sp>
      <p:sp>
        <p:nvSpPr>
          <p:cNvPr id="13" name="椭圆 12"/>
          <p:cNvSpPr/>
          <p:nvPr/>
        </p:nvSpPr>
        <p:spPr>
          <a:xfrm>
            <a:off x="7884368" y="740242"/>
            <a:ext cx="1121836" cy="112310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804248" y="956510"/>
            <a:ext cx="689788" cy="69057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flipV="1">
            <a:off x="5796136" y="606813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flipV="1">
            <a:off x="4436044" y="975814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77930" y="729085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下定决心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71800" y="2333058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告别父亲，上山拜师学艺</a:t>
            </a:r>
          </a:p>
        </p:txBody>
      </p:sp>
      <p:sp>
        <p:nvSpPr>
          <p:cNvPr id="8" name="TextBox 7">
            <a:hlinkClick r:id="rId3" action="ppaction://hlinksldjump"/>
          </p:cNvPr>
          <p:cNvSpPr txBox="1"/>
          <p:nvPr/>
        </p:nvSpPr>
        <p:spPr>
          <a:xfrm>
            <a:off x="2843808" y="3789040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练就高强武艺</a:t>
            </a:r>
          </a:p>
        </p:txBody>
      </p:sp>
      <p:sp>
        <p:nvSpPr>
          <p:cNvPr id="9" name="TextBox 8">
            <a:hlinkClick r:id="rId4" action="ppaction://hlinksldjump"/>
          </p:cNvPr>
          <p:cNvSpPr txBox="1"/>
          <p:nvPr/>
        </p:nvSpPr>
        <p:spPr>
          <a:xfrm>
            <a:off x="2915816" y="522920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奔向华山</a:t>
            </a:r>
          </a:p>
        </p:txBody>
      </p:sp>
      <p:sp>
        <p:nvSpPr>
          <p:cNvPr id="12" name="左大括号 11"/>
          <p:cNvSpPr/>
          <p:nvPr/>
        </p:nvSpPr>
        <p:spPr>
          <a:xfrm>
            <a:off x="1691680" y="792349"/>
            <a:ext cx="1074163" cy="4945552"/>
          </a:xfrm>
          <a:prstGeom prst="leftBrace">
            <a:avLst>
              <a:gd name="adj1" fmla="val 8333"/>
              <a:gd name="adj2" fmla="val 4148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rot="10800000">
            <a:off x="-21434" y="5085183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0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0499" y="1772816"/>
            <a:ext cx="8254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不管是寒冬腊月，还是盛夏酷暑，他都起早贪黑地跟着师傅习武练功。有时累得腰酸背疼，很想松口气，但一想到要去解救妈妈，浑身就增添了力量。</a:t>
            </a:r>
          </a:p>
        </p:txBody>
      </p:sp>
      <p:sp>
        <p:nvSpPr>
          <p:cNvPr id="3" name="矩形 2"/>
          <p:cNvSpPr/>
          <p:nvPr/>
        </p:nvSpPr>
        <p:spPr>
          <a:xfrm>
            <a:off x="1835696" y="1787108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寒冬腊月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004048" y="1774557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盛夏酷暑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1754" y="2311732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起早贪黑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899592" y="2852936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腰酸背疼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436044" y="606813"/>
            <a:ext cx="4570160" cy="1256537"/>
            <a:chOff x="4436044" y="606813"/>
            <a:chExt cx="4570160" cy="1256537"/>
          </a:xfrm>
        </p:grpSpPr>
        <p:sp>
          <p:nvSpPr>
            <p:cNvPr id="9" name="椭圆 8"/>
            <p:cNvSpPr/>
            <p:nvPr/>
          </p:nvSpPr>
          <p:spPr>
            <a:xfrm>
              <a:off x="7884368" y="740242"/>
              <a:ext cx="1121836" cy="11231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804248" y="956510"/>
              <a:ext cx="689788" cy="69057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 flipV="1">
              <a:off x="5796136" y="606813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 flipV="1">
              <a:off x="4436044" y="975814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任意多边形 12"/>
          <p:cNvSpPr/>
          <p:nvPr/>
        </p:nvSpPr>
        <p:spPr>
          <a:xfrm rot="10800000">
            <a:off x="-21434" y="5085183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左箭头 6">
            <a:hlinkClick r:id="rId2" action="ppaction://hlinksldjump"/>
          </p:cNvPr>
          <p:cNvSpPr/>
          <p:nvPr/>
        </p:nvSpPr>
        <p:spPr>
          <a:xfrm>
            <a:off x="7812360" y="5517232"/>
            <a:ext cx="882419" cy="720080"/>
          </a:xfrm>
          <a:prstGeom prst="leftArrow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03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436044" y="606813"/>
            <a:ext cx="4570160" cy="1256537"/>
            <a:chOff x="4436044" y="606813"/>
            <a:chExt cx="4570160" cy="1256537"/>
          </a:xfrm>
        </p:grpSpPr>
        <p:sp>
          <p:nvSpPr>
            <p:cNvPr id="3" name="椭圆 2"/>
            <p:cNvSpPr/>
            <p:nvPr/>
          </p:nvSpPr>
          <p:spPr>
            <a:xfrm>
              <a:off x="7884368" y="740242"/>
              <a:ext cx="1121836" cy="11231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6804248" y="956510"/>
              <a:ext cx="689788" cy="69057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flipV="1">
              <a:off x="5796136" y="606813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 flipV="1">
              <a:off x="4436044" y="975814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771202" y="1647082"/>
            <a:ext cx="76740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一路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上，沉香不知翻过了多少座高山，也不知跨过了多少道深涧。饿了就采几只野果充饥，渴了就捧几口泉水喝喝。脚上磨出了一个个血泡，身上划下了一道道血痕，他一点儿也不在乎。</a:t>
            </a:r>
          </a:p>
        </p:txBody>
      </p:sp>
      <p:sp>
        <p:nvSpPr>
          <p:cNvPr id="8" name="矩形 7"/>
          <p:cNvSpPr/>
          <p:nvPr/>
        </p:nvSpPr>
        <p:spPr>
          <a:xfrm>
            <a:off x="5810652" y="1647082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多少座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63888" y="2206605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多少道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010452" y="3284984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一个个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691680" y="3862851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一道道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09206" y="3852394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不在乎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 rot="10800000">
            <a:off x="-21434" y="5085183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左箭头 12">
            <a:hlinkClick r:id="rId2" action="ppaction://hlinksldjump"/>
          </p:cNvPr>
          <p:cNvSpPr/>
          <p:nvPr/>
        </p:nvSpPr>
        <p:spPr>
          <a:xfrm>
            <a:off x="7812360" y="5517232"/>
            <a:ext cx="882419" cy="720080"/>
          </a:xfrm>
          <a:prstGeom prst="leftArrow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97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9512" y="1085528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起因</a:t>
            </a:r>
            <a:endParaRPr lang="zh-CN" altLang="en-US" sz="3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79512" y="2492896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经过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179512" y="3933056"/>
            <a:ext cx="1368152" cy="720080"/>
          </a:xfrm>
          <a:prstGeom prst="roundRect">
            <a:avLst>
              <a:gd name="adj" fmla="val 3883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结果</a:t>
            </a:r>
          </a:p>
        </p:txBody>
      </p:sp>
      <p:sp>
        <p:nvSpPr>
          <p:cNvPr id="13" name="椭圆 12"/>
          <p:cNvSpPr/>
          <p:nvPr/>
        </p:nvSpPr>
        <p:spPr>
          <a:xfrm>
            <a:off x="7884368" y="740242"/>
            <a:ext cx="1121836" cy="112310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804248" y="956510"/>
            <a:ext cx="689788" cy="69057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flipV="1">
            <a:off x="5796136" y="606813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flipV="1">
            <a:off x="4436044" y="975814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824349" y="1153857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打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败二郎神</a:t>
            </a:r>
            <a:endParaRPr lang="en-US" altLang="zh-CN" sz="36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>
            <a:hlinkClick r:id="rId2" action="ppaction://hlinksldjump"/>
          </p:cNvPr>
          <p:cNvSpPr txBox="1"/>
          <p:nvPr/>
        </p:nvSpPr>
        <p:spPr>
          <a:xfrm>
            <a:off x="3779912" y="2852936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劈开华山</a:t>
            </a:r>
          </a:p>
        </p:txBody>
      </p:sp>
      <p:sp>
        <p:nvSpPr>
          <p:cNvPr id="7" name="TextBox 6">
            <a:hlinkClick r:id="rId3" action="ppaction://hlinksldjump"/>
          </p:cNvPr>
          <p:cNvSpPr txBox="1"/>
          <p:nvPr/>
        </p:nvSpPr>
        <p:spPr>
          <a:xfrm>
            <a:off x="3779912" y="4509120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扑进妈妈的怀抱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1691681" y="1335450"/>
            <a:ext cx="2059338" cy="3582949"/>
          </a:xfrm>
          <a:prstGeom prst="leftBrace">
            <a:avLst>
              <a:gd name="adj1" fmla="val 8333"/>
              <a:gd name="adj2" fmla="val 8362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rot="10800000">
            <a:off x="-21434" y="5085183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28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436044" y="606813"/>
            <a:ext cx="4570160" cy="1256537"/>
            <a:chOff x="4436044" y="606813"/>
            <a:chExt cx="4570160" cy="1256537"/>
          </a:xfrm>
        </p:grpSpPr>
        <p:sp>
          <p:nvSpPr>
            <p:cNvPr id="3" name="椭圆 2"/>
            <p:cNvSpPr/>
            <p:nvPr/>
          </p:nvSpPr>
          <p:spPr>
            <a:xfrm>
              <a:off x="7884368" y="740242"/>
              <a:ext cx="1121836" cy="11231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6804248" y="956510"/>
              <a:ext cx="689788" cy="69057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flipV="1">
              <a:off x="5796136" y="606813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 flipV="1">
              <a:off x="4436044" y="975814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899592" y="2060848"/>
            <a:ext cx="73576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望着高耸入云的华山，想到就要跟日思夜想的妈妈见面了，沉香心里无比激动。他举起神斧，奋力向大山劈去。只听“轰隆”一声巨响，大山被劈成了两半。</a:t>
            </a:r>
          </a:p>
        </p:txBody>
      </p:sp>
      <p:sp>
        <p:nvSpPr>
          <p:cNvPr id="9" name="矩形 8"/>
          <p:cNvSpPr/>
          <p:nvPr/>
        </p:nvSpPr>
        <p:spPr>
          <a:xfrm>
            <a:off x="1820595" y="2060626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高耸入云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99592" y="2638653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日思夜想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40152" y="3142709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奋力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rot="10800000">
            <a:off x="-21434" y="5085183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左箭头 11">
            <a:hlinkClick r:id="rId2" action="ppaction://hlinksldjump"/>
          </p:cNvPr>
          <p:cNvSpPr/>
          <p:nvPr/>
        </p:nvSpPr>
        <p:spPr>
          <a:xfrm>
            <a:off x="7812360" y="5517232"/>
            <a:ext cx="882419" cy="720080"/>
          </a:xfrm>
          <a:prstGeom prst="leftArrow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963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436044" y="606813"/>
            <a:ext cx="4570160" cy="1256537"/>
            <a:chOff x="4436044" y="606813"/>
            <a:chExt cx="4570160" cy="1256537"/>
          </a:xfrm>
        </p:grpSpPr>
        <p:sp>
          <p:nvSpPr>
            <p:cNvPr id="3" name="椭圆 2"/>
            <p:cNvSpPr/>
            <p:nvPr/>
          </p:nvSpPr>
          <p:spPr>
            <a:xfrm>
              <a:off x="7884368" y="740242"/>
              <a:ext cx="1121836" cy="11231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6804248" y="956510"/>
              <a:ext cx="689788" cy="69057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flipV="1">
              <a:off x="5796136" y="606813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 flipV="1">
              <a:off x="4436044" y="975814"/>
              <a:ext cx="546422" cy="54704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331640" y="2348880"/>
            <a:ext cx="6186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沉香一头扑进了妈妈的怀抱。</a:t>
            </a:r>
          </a:p>
        </p:txBody>
      </p:sp>
      <p:sp>
        <p:nvSpPr>
          <p:cNvPr id="8" name="矩形 7"/>
          <p:cNvSpPr/>
          <p:nvPr/>
        </p:nvSpPr>
        <p:spPr>
          <a:xfrm>
            <a:off x="3131840" y="2348880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任意多边形 9"/>
          <p:cNvSpPr/>
          <p:nvPr/>
        </p:nvSpPr>
        <p:spPr>
          <a:xfrm rot="10800000">
            <a:off x="-21434" y="5085183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左箭头 8">
            <a:hlinkClick r:id="rId2" action="ppaction://hlinksldjump"/>
          </p:cNvPr>
          <p:cNvSpPr/>
          <p:nvPr/>
        </p:nvSpPr>
        <p:spPr>
          <a:xfrm>
            <a:off x="7812360" y="5517232"/>
            <a:ext cx="882419" cy="720080"/>
          </a:xfrm>
          <a:prstGeom prst="leftArrow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19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475656" y="1491611"/>
            <a:ext cx="6021329" cy="3154711"/>
            <a:chOff x="1119252" y="1650272"/>
            <a:chExt cx="5124536" cy="2711944"/>
          </a:xfrm>
        </p:grpSpPr>
        <p:grpSp>
          <p:nvGrpSpPr>
            <p:cNvPr id="4" name="组合 3"/>
            <p:cNvGrpSpPr/>
            <p:nvPr/>
          </p:nvGrpSpPr>
          <p:grpSpPr>
            <a:xfrm>
              <a:off x="1119252" y="1650272"/>
              <a:ext cx="5124536" cy="2711944"/>
              <a:chOff x="1869886" y="1938660"/>
              <a:chExt cx="3336861" cy="1703224"/>
            </a:xfrm>
          </p:grpSpPr>
          <p:sp>
            <p:nvSpPr>
              <p:cNvPr id="2" name="TextBox 1"/>
              <p:cNvSpPr txBox="1"/>
              <p:nvPr/>
            </p:nvSpPr>
            <p:spPr>
              <a:xfrm>
                <a:off x="1869886" y="1938660"/>
                <a:ext cx="1331802" cy="17032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9900" dirty="0" smtClean="0">
                    <a:latin typeface="微软雅黑" pitchFamily="34" charset="-122"/>
                    <a:ea typeface="微软雅黑" pitchFamily="34" charset="-122"/>
                  </a:rPr>
                  <a:t> </a:t>
                </a:r>
                <a:r>
                  <a:rPr lang="en-US" altLang="zh-CN" sz="199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T</a:t>
                </a:r>
                <a:endParaRPr lang="zh-CN" altLang="en-US" sz="19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3201688" y="2525163"/>
                <a:ext cx="2005059" cy="8474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US" altLang="zh-CN" sz="4800" dirty="0">
                  <a:latin typeface="微软雅黑" pitchFamily="34" charset="-122"/>
                  <a:ea typeface="微软雅黑" pitchFamily="34" charset="-122"/>
                </a:endParaRPr>
              </a:p>
              <a:p>
                <a:r>
                  <a:rPr lang="en-US" altLang="zh-CN" sz="4800" b="1" dirty="0" smtClean="0">
                    <a:latin typeface="微软雅黑" pitchFamily="34" charset="-122"/>
                    <a:ea typeface="微软雅黑" pitchFamily="34" charset="-122"/>
                  </a:rPr>
                  <a:t>hank  you! </a:t>
                </a:r>
                <a:endParaRPr lang="zh-CN" altLang="en-US" sz="4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3461583" y="2636912"/>
              <a:ext cx="1847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22820" y="2300392"/>
              <a:ext cx="2776538" cy="87311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6000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谢</a:t>
              </a:r>
              <a:r>
                <a:rPr lang="zh-CN" altLang="en-US" sz="6000" dirty="0" smtClean="0">
                  <a:solidFill>
                    <a:schemeClr val="accent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谢</a:t>
              </a:r>
              <a:r>
                <a:rPr lang="zh-CN" altLang="en-US" sz="6000" dirty="0" smtClean="0">
                  <a:solidFill>
                    <a:srgbClr val="FFC000"/>
                  </a:solidFill>
                  <a:latin typeface="微软雅黑" pitchFamily="34" charset="-122"/>
                  <a:ea typeface="微软雅黑" pitchFamily="34" charset="-122"/>
                </a:rPr>
                <a:t>观</a:t>
              </a:r>
              <a:r>
                <a:rPr lang="zh-CN" altLang="en-US" sz="6000" dirty="0" smtClean="0">
                  <a:solidFill>
                    <a:srgbClr val="92D050"/>
                  </a:solidFill>
                  <a:latin typeface="微软雅黑" pitchFamily="34" charset="-122"/>
                  <a:ea typeface="微软雅黑" pitchFamily="34" charset="-122"/>
                </a:rPr>
                <a:t>看</a:t>
              </a:r>
              <a:endParaRPr lang="zh-CN" altLang="en-US" sz="6000" dirty="0">
                <a:solidFill>
                  <a:schemeClr val="accent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" name="等腰三角形 5"/>
          <p:cNvSpPr/>
          <p:nvPr/>
        </p:nvSpPr>
        <p:spPr>
          <a:xfrm rot="1781686">
            <a:off x="2563343" y="4611940"/>
            <a:ext cx="432048" cy="792088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759228">
            <a:off x="5245039" y="4611940"/>
            <a:ext cx="432048" cy="792088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20206767">
            <a:off x="6150810" y="4746203"/>
            <a:ext cx="432048" cy="792088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9732018">
            <a:off x="4131420" y="4342761"/>
            <a:ext cx="410007" cy="70070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359060">
            <a:off x="6734517" y="4250278"/>
            <a:ext cx="432048" cy="79208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828349">
            <a:off x="3334286" y="4586341"/>
            <a:ext cx="432048" cy="792088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142936">
            <a:off x="7443001" y="4145636"/>
            <a:ext cx="432048" cy="79208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5" name="等腰三角形 14"/>
          <p:cNvSpPr/>
          <p:nvPr/>
        </p:nvSpPr>
        <p:spPr>
          <a:xfrm rot="3894568">
            <a:off x="2285974" y="4115130"/>
            <a:ext cx="432048" cy="79208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1177" y="-31891"/>
            <a:ext cx="9165434" cy="1772817"/>
          </a:xfrm>
          <a:custGeom>
            <a:avLst/>
            <a:gdLst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190171 w 9013371"/>
              <a:gd name="connsiteY7" fmla="*/ 290286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2115"/>
              <a:gd name="connsiteX1" fmla="*/ 9013371 w 9013371"/>
              <a:gd name="connsiteY1" fmla="*/ 0 h 1132115"/>
              <a:gd name="connsiteX2" fmla="*/ 8955314 w 9013371"/>
              <a:gd name="connsiteY2" fmla="*/ 841829 h 1132115"/>
              <a:gd name="connsiteX3" fmla="*/ 7678057 w 9013371"/>
              <a:gd name="connsiteY3" fmla="*/ 638629 h 1132115"/>
              <a:gd name="connsiteX4" fmla="*/ 6560457 w 9013371"/>
              <a:gd name="connsiteY4" fmla="*/ 986972 h 1132115"/>
              <a:gd name="connsiteX5" fmla="*/ 4731657 w 9013371"/>
              <a:gd name="connsiteY5" fmla="*/ 566058 h 1132115"/>
              <a:gd name="connsiteX6" fmla="*/ 2902857 w 9013371"/>
              <a:gd name="connsiteY6" fmla="*/ 725715 h 1132115"/>
              <a:gd name="connsiteX7" fmla="*/ 1277257 w 9013371"/>
              <a:gd name="connsiteY7" fmla="*/ 464458 h 1132115"/>
              <a:gd name="connsiteX8" fmla="*/ 43543 w 9013371"/>
              <a:gd name="connsiteY8" fmla="*/ 1132115 h 1132115"/>
              <a:gd name="connsiteX9" fmla="*/ 0 w 9013371"/>
              <a:gd name="connsiteY9" fmla="*/ 29029 h 1132115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137583"/>
              <a:gd name="connsiteX1" fmla="*/ 9013371 w 9013371"/>
              <a:gd name="connsiteY1" fmla="*/ 0 h 1137583"/>
              <a:gd name="connsiteX2" fmla="*/ 8955314 w 9013371"/>
              <a:gd name="connsiteY2" fmla="*/ 841829 h 1137583"/>
              <a:gd name="connsiteX3" fmla="*/ 7678057 w 9013371"/>
              <a:gd name="connsiteY3" fmla="*/ 638629 h 1137583"/>
              <a:gd name="connsiteX4" fmla="*/ 6560457 w 9013371"/>
              <a:gd name="connsiteY4" fmla="*/ 986972 h 1137583"/>
              <a:gd name="connsiteX5" fmla="*/ 4731657 w 9013371"/>
              <a:gd name="connsiteY5" fmla="*/ 566058 h 1137583"/>
              <a:gd name="connsiteX6" fmla="*/ 2902857 w 9013371"/>
              <a:gd name="connsiteY6" fmla="*/ 725715 h 1137583"/>
              <a:gd name="connsiteX7" fmla="*/ 1277257 w 9013371"/>
              <a:gd name="connsiteY7" fmla="*/ 464458 h 1137583"/>
              <a:gd name="connsiteX8" fmla="*/ 43543 w 9013371"/>
              <a:gd name="connsiteY8" fmla="*/ 1132115 h 1137583"/>
              <a:gd name="connsiteX9" fmla="*/ 0 w 9013371"/>
              <a:gd name="connsiteY9" fmla="*/ 29029 h 1137583"/>
              <a:gd name="connsiteX0" fmla="*/ 0 w 9013371"/>
              <a:gd name="connsiteY0" fmla="*/ 29029 h 1215216"/>
              <a:gd name="connsiteX1" fmla="*/ 9013371 w 9013371"/>
              <a:gd name="connsiteY1" fmla="*/ 0 h 1215216"/>
              <a:gd name="connsiteX2" fmla="*/ 8955314 w 9013371"/>
              <a:gd name="connsiteY2" fmla="*/ 841829 h 1215216"/>
              <a:gd name="connsiteX3" fmla="*/ 7678057 w 9013371"/>
              <a:gd name="connsiteY3" fmla="*/ 638629 h 1215216"/>
              <a:gd name="connsiteX4" fmla="*/ 6560457 w 9013371"/>
              <a:gd name="connsiteY4" fmla="*/ 986972 h 1215216"/>
              <a:gd name="connsiteX5" fmla="*/ 4731657 w 9013371"/>
              <a:gd name="connsiteY5" fmla="*/ 566058 h 1215216"/>
              <a:gd name="connsiteX6" fmla="*/ 2902857 w 9013371"/>
              <a:gd name="connsiteY6" fmla="*/ 725715 h 1215216"/>
              <a:gd name="connsiteX7" fmla="*/ 1277257 w 9013371"/>
              <a:gd name="connsiteY7" fmla="*/ 464458 h 1215216"/>
              <a:gd name="connsiteX8" fmla="*/ 43543 w 9013371"/>
              <a:gd name="connsiteY8" fmla="*/ 1132115 h 1215216"/>
              <a:gd name="connsiteX9" fmla="*/ 0 w 9013371"/>
              <a:gd name="connsiteY9" fmla="*/ 29029 h 121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013371" h="1215216">
                <a:moveTo>
                  <a:pt x="0" y="29029"/>
                </a:moveTo>
                <a:lnTo>
                  <a:pt x="9013371" y="0"/>
                </a:lnTo>
                <a:lnTo>
                  <a:pt x="8955314" y="841829"/>
                </a:lnTo>
                <a:cubicBezTo>
                  <a:pt x="8732762" y="948267"/>
                  <a:pt x="8077200" y="614439"/>
                  <a:pt x="7678057" y="638629"/>
                </a:cubicBezTo>
                <a:cubicBezTo>
                  <a:pt x="7278914" y="662820"/>
                  <a:pt x="7051523" y="999067"/>
                  <a:pt x="6560457" y="986972"/>
                </a:cubicBezTo>
                <a:cubicBezTo>
                  <a:pt x="6069391" y="974877"/>
                  <a:pt x="5341257" y="609601"/>
                  <a:pt x="4731657" y="566058"/>
                </a:cubicBezTo>
                <a:cubicBezTo>
                  <a:pt x="4122057" y="522515"/>
                  <a:pt x="3478590" y="742648"/>
                  <a:pt x="2902857" y="725715"/>
                </a:cubicBezTo>
                <a:cubicBezTo>
                  <a:pt x="2327124" y="708782"/>
                  <a:pt x="1753809" y="396725"/>
                  <a:pt x="1277257" y="464458"/>
                </a:cubicBezTo>
                <a:cubicBezTo>
                  <a:pt x="800705" y="532191"/>
                  <a:pt x="58057" y="1499810"/>
                  <a:pt x="43543" y="1132115"/>
                </a:cubicBezTo>
                <a:lnTo>
                  <a:pt x="0" y="29029"/>
                </a:lnTo>
                <a:close/>
              </a:path>
            </a:pathLst>
          </a:custGeom>
          <a:gradFill>
            <a:gsLst>
              <a:gs pos="0">
                <a:schemeClr val="bg2">
                  <a:lumMod val="50000"/>
                  <a:alpha val="61000"/>
                </a:schemeClr>
              </a:gs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90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市镇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市镇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2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3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3600" dirty="0"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265</TotalTime>
  <Words>467</Words>
  <Application>Microsoft Office PowerPoint</Application>
  <PresentationFormat>全屏显示(4:3)</PresentationFormat>
  <Paragraphs>46</Paragraphs>
  <Slides>10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市镇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HNNU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20</cp:revision>
  <dcterms:created xsi:type="dcterms:W3CDTF">2016-07-03T07:51:38Z</dcterms:created>
  <dcterms:modified xsi:type="dcterms:W3CDTF">2016-07-08T09:12:33Z</dcterms:modified>
</cp:coreProperties>
</file>