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2" r:id="rId2"/>
    <p:sldId id="256" r:id="rId3"/>
    <p:sldId id="263" r:id="rId4"/>
    <p:sldId id="258" r:id="rId5"/>
    <p:sldId id="259" r:id="rId6"/>
    <p:sldId id="260" r:id="rId7"/>
    <p:sldId id="261" r:id="rId8"/>
    <p:sldId id="264" r:id="rId9"/>
    <p:sldId id="265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 userDrawn="1"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 userDrawn="1"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 userDrawn="1"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C0D08-E4DA-42D2-9C44-C23A5117B4B5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2F4A2-0DC9-4ACD-8C6A-D193EE05BB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英语教学法之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3568" y="2708920"/>
            <a:ext cx="8460432" cy="37444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dirty="0" smtClean="0"/>
              <a:t>                听说法</a:t>
            </a:r>
            <a:r>
              <a:rPr lang="en-US" altLang="zh-CN" dirty="0" smtClean="0"/>
              <a:t>—The Audio-lingual Approach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</a:t>
            </a:r>
            <a:r>
              <a:rPr lang="en-US" altLang="zh-CN" dirty="0" smtClean="0"/>
              <a:t>                                            </a:t>
            </a:r>
            <a:r>
              <a:rPr lang="en-US" altLang="zh-CN" dirty="0" err="1" smtClean="0"/>
              <a:t>Lan</a:t>
            </a:r>
            <a:r>
              <a:rPr lang="en-US" altLang="zh-CN" dirty="0" smtClean="0"/>
              <a:t> Zhou City University</a:t>
            </a:r>
          </a:p>
          <a:p>
            <a:pPr>
              <a:buNone/>
            </a:pPr>
            <a:r>
              <a:rPr lang="en-US" altLang="zh-CN" dirty="0" smtClean="0"/>
              <a:t>                                             Foreign Language School</a:t>
            </a:r>
          </a:p>
          <a:p>
            <a:pPr>
              <a:buNone/>
            </a:pPr>
            <a:r>
              <a:rPr lang="en-US" altLang="zh-CN" dirty="0" smtClean="0"/>
              <a:t> </a:t>
            </a:r>
            <a:r>
              <a:rPr lang="en-US" altLang="zh-CN" dirty="0" smtClean="0"/>
              <a:t>                                            Teacher: Mao Yan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9592" y="1556792"/>
            <a:ext cx="7772400" cy="1467594"/>
          </a:xfrm>
        </p:spPr>
        <p:txBody>
          <a:bodyPr>
            <a:noAutofit/>
          </a:bodyPr>
          <a:lstStyle/>
          <a:p>
            <a:r>
              <a:rPr lang="en-US" altLang="zh-CN" dirty="0" smtClean="0">
                <a:solidFill>
                  <a:srgbClr val="0070C0"/>
                </a:solidFill>
              </a:rPr>
              <a:t>The history of audio-lingual approach</a:t>
            </a:r>
            <a:endParaRPr lang="zh-CN" alt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Background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87624" y="1556792"/>
            <a:ext cx="6984776" cy="4248472"/>
          </a:xfrm>
        </p:spPr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Originated in</a:t>
            </a:r>
            <a:r>
              <a:rPr lang="en-US" altLang="zh-CN" dirty="0" smtClean="0"/>
              <a:t>: America in 1940.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Reason</a:t>
            </a:r>
            <a:r>
              <a:rPr lang="en-US" altLang="zh-CN" dirty="0" smtClean="0"/>
              <a:t>: Fostering servicemen who have a command of English.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Development</a:t>
            </a:r>
            <a:r>
              <a:rPr lang="en-US" altLang="zh-CN" dirty="0" smtClean="0"/>
              <a:t>: Becoming popular in western countries in 1950s-1960s. </a:t>
            </a:r>
          </a:p>
          <a:p>
            <a:endParaRPr lang="zh-CN" altLang="en-US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/>
          <a:lstStyle/>
          <a:p>
            <a:r>
              <a:rPr lang="en-US" altLang="zh-CN" b="1" u="sng" dirty="0" smtClean="0">
                <a:solidFill>
                  <a:srgbClr val="0070C0"/>
                </a:solidFill>
              </a:rPr>
              <a:t> </a:t>
            </a:r>
            <a:r>
              <a:rPr lang="en-US" altLang="zh-CN" b="1" u="sng" dirty="0" smtClean="0">
                <a:solidFill>
                  <a:srgbClr val="7030A0"/>
                </a:solidFill>
              </a:rPr>
              <a:t>The basis of the theory</a:t>
            </a:r>
            <a:endParaRPr lang="zh-CN" alt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2808312"/>
          </a:xfrm>
        </p:spPr>
        <p:txBody>
          <a:bodyPr>
            <a:norm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1.Theoretical basis </a:t>
            </a:r>
            <a:r>
              <a:rPr lang="en-US" altLang="zh-CN" dirty="0" smtClean="0"/>
              <a:t>: </a:t>
            </a:r>
            <a:r>
              <a:rPr lang="en-US" altLang="zh-CN" dirty="0"/>
              <a:t>American Structure </a:t>
            </a:r>
            <a:r>
              <a:rPr lang="en-US" altLang="zh-CN" dirty="0" smtClean="0"/>
              <a:t>linguistics.</a:t>
            </a:r>
            <a:endParaRPr lang="zh-CN" altLang="zh-CN" dirty="0"/>
          </a:p>
          <a:p>
            <a:r>
              <a:rPr lang="en-US" altLang="zh-CN" dirty="0"/>
              <a:t> 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</a:rPr>
              <a:t>. Psychology basis</a:t>
            </a:r>
            <a:r>
              <a:rPr lang="en-US" altLang="zh-CN" dirty="0" smtClean="0"/>
              <a:t>: Stimulation-response</a:t>
            </a:r>
            <a:endParaRPr lang="zh-CN" altLang="zh-CN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3568" y="1628801"/>
            <a:ext cx="7344816" cy="4464496"/>
          </a:xfrm>
        </p:spPr>
        <p:txBody>
          <a:bodyPr>
            <a:normAutofit/>
          </a:bodyPr>
          <a:lstStyle/>
          <a:p>
            <a:r>
              <a:rPr lang="en-US" altLang="zh-CN" sz="4000" u="sng" dirty="0">
                <a:solidFill>
                  <a:srgbClr val="FF0000"/>
                </a:solidFill>
              </a:rPr>
              <a:t>Teaching process</a:t>
            </a:r>
            <a:r>
              <a:rPr lang="en-US" altLang="zh-CN" sz="4000" b="1" u="sng" dirty="0"/>
              <a:t>: </a:t>
            </a:r>
            <a:r>
              <a:rPr lang="en-US" altLang="zh-CN" sz="4000" dirty="0" smtClean="0"/>
              <a:t>Five </a:t>
            </a:r>
            <a:r>
              <a:rPr lang="en-US" altLang="zh-CN" sz="4000" dirty="0"/>
              <a:t>periods: Cognition, imitation, repetition, varying and selection.</a:t>
            </a:r>
            <a:endParaRPr lang="zh-CN" altLang="zh-CN" sz="4000" dirty="0"/>
          </a:p>
          <a:p>
            <a:endParaRPr lang="zh-CN" altLang="en-US" sz="40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en-US" altLang="zh-CN" b="1" u="sng" dirty="0" smtClean="0">
                <a:solidFill>
                  <a:srgbClr val="7030A0"/>
                </a:solidFill>
              </a:rPr>
              <a:t>The </a:t>
            </a:r>
            <a:r>
              <a:rPr lang="en-US" altLang="zh-CN" b="1" u="sng" dirty="0">
                <a:solidFill>
                  <a:srgbClr val="7030A0"/>
                </a:solidFill>
              </a:rPr>
              <a:t>features of audio-lingual method</a:t>
            </a:r>
            <a:r>
              <a:rPr lang="zh-CN" altLang="zh-CN" b="1" u="sng" dirty="0"/>
              <a:t/>
            </a:r>
            <a:br>
              <a:rPr lang="zh-CN" altLang="zh-CN" b="1" u="sng" dirty="0"/>
            </a:br>
            <a:endParaRPr lang="zh-CN" altLang="en-US" b="1" u="sng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3024336"/>
          </a:xfrm>
        </p:spPr>
        <p:txBody>
          <a:bodyPr/>
          <a:lstStyle/>
          <a:p>
            <a:r>
              <a:rPr lang="en-US" altLang="zh-CN" dirty="0">
                <a:solidFill>
                  <a:srgbClr val="FF0000"/>
                </a:solidFill>
              </a:rPr>
              <a:t>1.Listening and speaking first</a:t>
            </a:r>
            <a:r>
              <a:rPr lang="en-US" altLang="zh-CN" dirty="0"/>
              <a:t>. </a:t>
            </a:r>
            <a:endParaRPr lang="zh-CN" altLang="zh-CN" dirty="0"/>
          </a:p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2.Imitation </a:t>
            </a:r>
            <a:r>
              <a:rPr lang="en-US" altLang="zh-CN" dirty="0">
                <a:solidFill>
                  <a:srgbClr val="FF0000"/>
                </a:solidFill>
              </a:rPr>
              <a:t>and Practice </a:t>
            </a:r>
            <a:r>
              <a:rPr lang="en-US" altLang="zh-CN" dirty="0"/>
              <a:t>repeatedly to develop such an automatic habit. </a:t>
            </a:r>
            <a:endParaRPr lang="zh-CN" altLang="zh-CN" dirty="0"/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15616" y="1772816"/>
            <a:ext cx="6912768" cy="4032448"/>
          </a:xfrm>
        </p:spPr>
        <p:txBody>
          <a:bodyPr>
            <a:normAutofit/>
          </a:bodyPr>
          <a:lstStyle/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3.Sentence-centeredness. </a:t>
            </a:r>
          </a:p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4.Context-centeredness.</a:t>
            </a:r>
            <a:endParaRPr lang="zh-CN" altLang="zh-CN" dirty="0" smtClean="0">
              <a:solidFill>
                <a:srgbClr val="FF0000"/>
              </a:solidFill>
            </a:endParaRPr>
          </a:p>
          <a:p>
            <a:pPr lvl="0"/>
            <a:r>
              <a:rPr lang="en-US" altLang="zh-CN" dirty="0" smtClean="0">
                <a:solidFill>
                  <a:srgbClr val="FF0000"/>
                </a:solidFill>
              </a:rPr>
              <a:t>5.Focusing on solving language difficulties.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15616" y="1628800"/>
            <a:ext cx="6840760" cy="4104456"/>
          </a:xfrm>
        </p:spPr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6. Correcting </a:t>
            </a:r>
            <a:r>
              <a:rPr lang="en-US" altLang="zh-CN" dirty="0" smtClean="0"/>
              <a:t>and </a:t>
            </a:r>
            <a:r>
              <a:rPr lang="en-US" altLang="zh-CN" dirty="0" smtClean="0">
                <a:solidFill>
                  <a:srgbClr val="FF0000"/>
                </a:solidFill>
              </a:rPr>
              <a:t>cultivating</a:t>
            </a:r>
            <a:r>
              <a:rPr lang="en-US" altLang="zh-CN" dirty="0" smtClean="0"/>
              <a:t> right language habits.</a:t>
            </a:r>
            <a:endParaRPr lang="zh-CN" altLang="zh-CN" dirty="0" smtClean="0"/>
          </a:p>
          <a:p>
            <a:r>
              <a:rPr lang="en-US" altLang="zh-CN" dirty="0" smtClean="0">
                <a:solidFill>
                  <a:srgbClr val="FF0000"/>
                </a:solidFill>
              </a:rPr>
              <a:t>7.Making use of </a:t>
            </a:r>
            <a:r>
              <a:rPr lang="en-US" altLang="zh-CN" dirty="0" smtClean="0"/>
              <a:t>modern teaching methods.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150</TotalTime>
  <Words>145</Words>
  <Application>Microsoft Office PowerPoint</Application>
  <PresentationFormat>全屏显示(4:3)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行云流水</vt:lpstr>
      <vt:lpstr>英语教学法之</vt:lpstr>
      <vt:lpstr>The history of audio-lingual approach</vt:lpstr>
      <vt:lpstr>Background</vt:lpstr>
      <vt:lpstr> The basis of the theory</vt:lpstr>
      <vt:lpstr>幻灯片 5</vt:lpstr>
      <vt:lpstr>The features of audio-lingual method 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history of audio-lingual approach</dc:title>
  <dc:creator>目目</dc:creator>
  <cp:lastModifiedBy>目目</cp:lastModifiedBy>
  <cp:revision>17</cp:revision>
  <dcterms:created xsi:type="dcterms:W3CDTF">2015-09-18T12:04:33Z</dcterms:created>
  <dcterms:modified xsi:type="dcterms:W3CDTF">2015-11-09T07:39:02Z</dcterms:modified>
</cp:coreProperties>
</file>