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4855F-7244-4DF1-BB7E-C801C75B8EB1}" type="datetimeFigureOut">
              <a:rPr lang="zh-CN" altLang="en-US" smtClean="0"/>
              <a:t>2016-04-19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E846C-92C3-4804-AC36-4E4B0C32D4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21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4855F-7244-4DF1-BB7E-C801C75B8EB1}" type="datetimeFigureOut">
              <a:rPr lang="zh-CN" altLang="en-US" smtClean="0"/>
              <a:t>2016-04-19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E846C-92C3-4804-AC36-4E4B0C32D4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771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4855F-7244-4DF1-BB7E-C801C75B8EB1}" type="datetimeFigureOut">
              <a:rPr lang="zh-CN" altLang="en-US" smtClean="0"/>
              <a:t>2016-04-19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E846C-92C3-4804-AC36-4E4B0C32D4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193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4855F-7244-4DF1-BB7E-C801C75B8EB1}" type="datetimeFigureOut">
              <a:rPr lang="zh-CN" altLang="en-US" smtClean="0"/>
              <a:t>2016-04-19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E846C-92C3-4804-AC36-4E4B0C32D4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2493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4855F-7244-4DF1-BB7E-C801C75B8EB1}" type="datetimeFigureOut">
              <a:rPr lang="zh-CN" altLang="en-US" smtClean="0"/>
              <a:t>2016-04-19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E846C-92C3-4804-AC36-4E4B0C32D4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253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4855F-7244-4DF1-BB7E-C801C75B8EB1}" type="datetimeFigureOut">
              <a:rPr lang="zh-CN" altLang="en-US" smtClean="0"/>
              <a:t>2016-04-19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E846C-92C3-4804-AC36-4E4B0C32D4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22531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4855F-7244-4DF1-BB7E-C801C75B8EB1}" type="datetimeFigureOut">
              <a:rPr lang="zh-CN" altLang="en-US" smtClean="0"/>
              <a:t>2016-04-19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E846C-92C3-4804-AC36-4E4B0C32D4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4454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4855F-7244-4DF1-BB7E-C801C75B8EB1}" type="datetimeFigureOut">
              <a:rPr lang="zh-CN" altLang="en-US" smtClean="0"/>
              <a:t>2016-04-19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E846C-92C3-4804-AC36-4E4B0C32D4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835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4855F-7244-4DF1-BB7E-C801C75B8EB1}" type="datetimeFigureOut">
              <a:rPr lang="zh-CN" altLang="en-US" smtClean="0"/>
              <a:t>2016-04-19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E846C-92C3-4804-AC36-4E4B0C32D4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27803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4855F-7244-4DF1-BB7E-C801C75B8EB1}" type="datetimeFigureOut">
              <a:rPr lang="zh-CN" altLang="en-US" smtClean="0"/>
              <a:t>2016-04-19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E846C-92C3-4804-AC36-4E4B0C32D4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2445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4855F-7244-4DF1-BB7E-C801C75B8EB1}" type="datetimeFigureOut">
              <a:rPr lang="zh-CN" altLang="en-US" smtClean="0"/>
              <a:t>2016-04-19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E846C-92C3-4804-AC36-4E4B0C32D4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0147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64855F-7244-4DF1-BB7E-C801C75B8EB1}" type="datetimeFigureOut">
              <a:rPr lang="zh-CN" altLang="en-US" smtClean="0"/>
              <a:t>2016-04-19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2E846C-92C3-4804-AC36-4E4B0C32D4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8231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24" y="332656"/>
            <a:ext cx="9159224" cy="6237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9491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34"/>
          <a:stretch/>
        </p:blipFill>
        <p:spPr>
          <a:xfrm>
            <a:off x="6022" y="230077"/>
            <a:ext cx="9144000" cy="6339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3640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21"/>
          <a:stretch/>
        </p:blipFill>
        <p:spPr>
          <a:xfrm>
            <a:off x="1548778" y="116632"/>
            <a:ext cx="6046444" cy="6464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5226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全屏显示(4:3)</PresentationFormat>
  <Paragraphs>0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主题​​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</cp:lastModifiedBy>
  <cp:revision>6</cp:revision>
  <dcterms:created xsi:type="dcterms:W3CDTF">2016-04-19T06:41:02Z</dcterms:created>
  <dcterms:modified xsi:type="dcterms:W3CDTF">2016-04-19T07:09:19Z</dcterms:modified>
</cp:coreProperties>
</file>