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6" r:id="rId3"/>
    <p:sldId id="265" r:id="rId4"/>
    <p:sldId id="256" r:id="rId5"/>
    <p:sldId id="257" r:id="rId6"/>
    <p:sldId id="262" r:id="rId7"/>
    <p:sldId id="258" r:id="rId8"/>
    <p:sldId id="261" r:id="rId9"/>
    <p:sldId id="259" r:id="rId10"/>
    <p:sldId id="260" r:id="rId11"/>
    <p:sldId id="264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1116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AD7C-4151-4B1F-98D2-1166AD3B1960}" type="datetimeFigureOut">
              <a:rPr lang="zh-CN" altLang="en-US" smtClean="0"/>
              <a:t>2016/2/29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01836-642D-4BC0-A7CB-47D1429983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14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AD7C-4151-4B1F-98D2-1166AD3B1960}" type="datetimeFigureOut">
              <a:rPr lang="zh-CN" altLang="en-US" smtClean="0"/>
              <a:t>2016/2/29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01836-642D-4BC0-A7CB-47D1429983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2271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AD7C-4151-4B1F-98D2-1166AD3B1960}" type="datetimeFigureOut">
              <a:rPr lang="zh-CN" altLang="en-US" smtClean="0"/>
              <a:t>2016/2/29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01836-642D-4BC0-A7CB-47D1429983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313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AD7C-4151-4B1F-98D2-1166AD3B1960}" type="datetimeFigureOut">
              <a:rPr lang="zh-CN" altLang="en-US" smtClean="0"/>
              <a:t>2016/2/29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01836-642D-4BC0-A7CB-47D1429983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4538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AD7C-4151-4B1F-98D2-1166AD3B1960}" type="datetimeFigureOut">
              <a:rPr lang="zh-CN" altLang="en-US" smtClean="0"/>
              <a:t>2016/2/29 Monday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01836-642D-4BC0-A7CB-47D1429983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2330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AD7C-4151-4B1F-98D2-1166AD3B1960}" type="datetimeFigureOut">
              <a:rPr lang="zh-CN" altLang="en-US" smtClean="0"/>
              <a:t>2016/2/29 Monday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01836-642D-4BC0-A7CB-47D1429983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680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AD7C-4151-4B1F-98D2-1166AD3B1960}" type="datetimeFigureOut">
              <a:rPr lang="zh-CN" altLang="en-US" smtClean="0"/>
              <a:t>2016/2/29 Monday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01836-642D-4BC0-A7CB-47D1429983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8009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AD7C-4151-4B1F-98D2-1166AD3B1960}" type="datetimeFigureOut">
              <a:rPr lang="zh-CN" altLang="en-US" smtClean="0"/>
              <a:t>2016/2/29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01836-642D-4BC0-A7CB-47D1429983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813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AD7C-4151-4B1F-98D2-1166AD3B1960}" type="datetimeFigureOut">
              <a:rPr lang="zh-CN" altLang="en-US" smtClean="0"/>
              <a:t>2016/2/29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01836-642D-4BC0-A7CB-47D1429983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2871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AD7C-4151-4B1F-98D2-1166AD3B1960}" type="datetimeFigureOut">
              <a:rPr lang="zh-CN" altLang="en-US" smtClean="0"/>
              <a:t>2016/2/29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01836-642D-4BC0-A7CB-47D1429983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7978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AD7C-4151-4B1F-98D2-1166AD3B1960}" type="datetimeFigureOut">
              <a:rPr lang="zh-CN" altLang="en-US" smtClean="0"/>
              <a:t>2016/2/29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01836-642D-4BC0-A7CB-47D1429983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0552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2AD7C-4151-4B1F-98D2-1166AD3B1960}" type="datetimeFigureOut">
              <a:rPr lang="zh-CN" altLang="en-US" smtClean="0"/>
              <a:t>2016/2/29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901836-642D-4BC0-A7CB-47D1429983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504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dwz.cn/2Mcos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dwz.cn/2Mcos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395471" y="186807"/>
            <a:ext cx="74671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bg1"/>
                </a:solidFill>
                <a:latin typeface="方正藏体简体" panose="02000000000000000000" pitchFamily="2" charset="-122"/>
                <a:ea typeface="方正藏体简体" panose="02000000000000000000" pitchFamily="2" charset="-122"/>
              </a:rPr>
              <a:t>500+</a:t>
            </a:r>
            <a:r>
              <a:rPr lang="zh-CN" altLang="en-US" sz="7200" dirty="0" smtClean="0">
                <a:solidFill>
                  <a:schemeClr val="bg1"/>
                </a:solidFill>
                <a:latin typeface="方正藏体简体" panose="02000000000000000000" pitchFamily="2" charset="-122"/>
                <a:ea typeface="方正藏体简体" panose="02000000000000000000" pitchFamily="2" charset="-122"/>
              </a:rPr>
              <a:t>可编辑矢量图标</a:t>
            </a:r>
            <a:endParaRPr lang="zh-CN" altLang="en-US" sz="7200" dirty="0">
              <a:solidFill>
                <a:schemeClr val="bg1"/>
              </a:solidFill>
              <a:latin typeface="方正藏体简体" panose="02000000000000000000" pitchFamily="2" charset="-122"/>
              <a:ea typeface="方正藏体简体" panose="02000000000000000000" pitchFamily="2" charset="-122"/>
            </a:endParaRPr>
          </a:p>
        </p:txBody>
      </p:sp>
      <p:pic>
        <p:nvPicPr>
          <p:cNvPr id="5" name="图片 4">
            <a:hlinkClick r:id="rId2"/>
          </p:cNvPr>
          <p:cNvPicPr>
            <a:picLocks noChangeAspect="1"/>
          </p:cNvPicPr>
          <p:nvPr/>
        </p:nvPicPr>
        <p:blipFill rotWithShape="1">
          <a:blip r:embed="rId3"/>
          <a:srcRect l="17095" t="8377" r="16985" b="4187"/>
          <a:stretch/>
        </p:blipFill>
        <p:spPr>
          <a:xfrm>
            <a:off x="2062420" y="2515500"/>
            <a:ext cx="2220686" cy="217714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062420" y="2076367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HelveticaNeue UltraLigExt" panose="020B0505000000000000" pitchFamily="34" charset="0"/>
              </a:rPr>
              <a:t>店铺二维码</a:t>
            </a:r>
            <a:endParaRPr lang="zh-CN" altLang="en-US" sz="2400" dirty="0">
              <a:solidFill>
                <a:schemeClr val="bg1"/>
              </a:solidFill>
              <a:latin typeface="HelveticaNeue UltraLigExt" panose="020B0505000000000000" pitchFamily="34" charset="0"/>
            </a:endParaRPr>
          </a:p>
        </p:txBody>
      </p:sp>
      <p:pic>
        <p:nvPicPr>
          <p:cNvPr id="8" name="图片 7">
            <a:hlinkClick r:id="rId2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106" y="1745234"/>
            <a:ext cx="3007326" cy="412115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4209363" y="131679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HelveticaNeue UltraLigExt" panose="020B0505000000000000" pitchFamily="34" charset="0"/>
              </a:rPr>
              <a:t>联系方式</a:t>
            </a:r>
            <a:endParaRPr lang="zh-CN" altLang="en-US" sz="2400" dirty="0">
              <a:solidFill>
                <a:schemeClr val="bg1"/>
              </a:solidFill>
              <a:latin typeface="HelveticaNeue UltraLigExt" panose="020B0505000000000000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901295" y="6160950"/>
            <a:ext cx="48862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HelveticaNeue UltraLigExt" panose="020B0505000000000000" pitchFamily="34" charset="0"/>
              </a:rPr>
              <a:t>店铺地址：咕噜素材店</a:t>
            </a:r>
            <a:r>
              <a:rPr lang="en-US" altLang="zh-CN" dirty="0">
                <a:solidFill>
                  <a:schemeClr val="bg1"/>
                </a:solidFill>
                <a:latin typeface="HelveticaNeue UltraLigExt" panose="020B0505000000000000" pitchFamily="34" charset="0"/>
              </a:rPr>
              <a:t>-http://dwz.cn/2Mcosl</a:t>
            </a:r>
            <a:endParaRPr lang="zh-CN" altLang="en-US" dirty="0">
              <a:solidFill>
                <a:schemeClr val="bg1"/>
              </a:solidFill>
              <a:latin typeface="HelveticaNeue UltraLigExt" panose="020B0505000000000000" pitchFamily="34" charset="0"/>
            </a:endParaRPr>
          </a:p>
        </p:txBody>
      </p:sp>
      <p:pic>
        <p:nvPicPr>
          <p:cNvPr id="11" name="图片 10">
            <a:hlinkClick r:id="rId2"/>
          </p:cNvPr>
          <p:cNvPicPr>
            <a:picLocks noChangeAspect="1"/>
          </p:cNvPicPr>
          <p:nvPr/>
        </p:nvPicPr>
        <p:blipFill rotWithShape="1">
          <a:blip r:embed="rId3"/>
          <a:srcRect l="17095" t="8377" r="16985" b="4187"/>
          <a:stretch/>
        </p:blipFill>
        <p:spPr>
          <a:xfrm>
            <a:off x="7290432" y="2584924"/>
            <a:ext cx="2220686" cy="2177143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7787569" y="2145791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HelveticaNeue UltraLigExt" panose="020B0505000000000000" pitchFamily="34" charset="0"/>
              </a:rPr>
              <a:t>店铺二维码</a:t>
            </a:r>
            <a:endParaRPr lang="zh-CN" altLang="en-US" sz="2400" dirty="0">
              <a:solidFill>
                <a:schemeClr val="bg1"/>
              </a:solidFill>
              <a:latin typeface="HelveticaNeue UltraLigExt" panose="020B0505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042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22030" y="1419888"/>
            <a:ext cx="84406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化工行业项目提案模板 - 演界网，中国首家演示设计交易平台</a:t>
            </a:r>
          </a:p>
          <a:p>
            <a:r>
              <a:rPr lang="zh-CN" altLang="en-US" dirty="0" smtClean="0">
                <a:solidFill>
                  <a:schemeClr val="bg1"/>
                </a:solidFill>
              </a:rPr>
              <a:t>http://www.yanj.cn/goods-66060.html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22030" y="2357735"/>
            <a:ext cx="87923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mtClean="0">
                <a:solidFill>
                  <a:schemeClr val="bg1"/>
                </a:solidFill>
              </a:rPr>
              <a:t>妇女节母亲节日素材 </a:t>
            </a:r>
            <a:r>
              <a:rPr lang="en-US" altLang="zh-CN" smtClean="0">
                <a:solidFill>
                  <a:schemeClr val="bg1"/>
                </a:solidFill>
              </a:rPr>
              <a:t>- </a:t>
            </a:r>
            <a:r>
              <a:rPr lang="zh-CN" altLang="en-US" smtClean="0">
                <a:solidFill>
                  <a:schemeClr val="bg1"/>
                </a:solidFill>
              </a:rPr>
              <a:t>演界网，中国首家演示设计交易平台</a:t>
            </a:r>
          </a:p>
          <a:p>
            <a:r>
              <a:rPr lang="en-US" altLang="zh-CN" smtClean="0">
                <a:solidFill>
                  <a:schemeClr val="bg1"/>
                </a:solidFill>
              </a:rPr>
              <a:t>http://www.yanj.cn/goods-65603.html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422030" y="3295582"/>
            <a:ext cx="82764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妇女节母亲节日素材 - 演界网，中国首家演示设计交易平台</a:t>
            </a:r>
          </a:p>
          <a:p>
            <a:r>
              <a:rPr lang="zh-CN" altLang="en-US" dirty="0" smtClean="0">
                <a:solidFill>
                  <a:schemeClr val="bg1"/>
                </a:solidFill>
              </a:rPr>
              <a:t>http://www.yanj.cn/goods-65603.html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22030" y="423342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mtClean="0">
                <a:solidFill>
                  <a:schemeClr val="bg1"/>
                </a:solidFill>
              </a:rPr>
              <a:t>矢量地图全集 - 演界网，中国首家演示设计交易平台</a:t>
            </a:r>
          </a:p>
          <a:p>
            <a:r>
              <a:rPr lang="zh-CN" altLang="en-US" dirty="0" smtClean="0">
                <a:solidFill>
                  <a:schemeClr val="bg1"/>
                </a:solidFill>
              </a:rPr>
              <a:t>http://www.yanj.cn/goods-65503.html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030" y="5005031"/>
            <a:ext cx="87923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九年级化学上册课件第二单元我们周围的空气 - 演界网，中国首家演示设计交易平台</a:t>
            </a:r>
          </a:p>
          <a:p>
            <a:r>
              <a:rPr lang="zh-CN" altLang="en-US" dirty="0" smtClean="0">
                <a:solidFill>
                  <a:schemeClr val="bg1"/>
                </a:solidFill>
              </a:rPr>
              <a:t>http://www.yanj.cn/goods-64788.html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22030" y="5942878"/>
            <a:ext cx="85109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九年级化学上册课件第一单元走进化学世界 - 演界网，中国首家演示设计交易平台</a:t>
            </a:r>
          </a:p>
          <a:p>
            <a:r>
              <a:rPr lang="zh-CN" altLang="en-US" dirty="0" smtClean="0">
                <a:solidFill>
                  <a:schemeClr val="bg1"/>
                </a:solidFill>
              </a:rPr>
              <a:t>http://www.yanj.cn/goods-62584.html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22030" y="302682"/>
            <a:ext cx="755206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solidFill>
                  <a:schemeClr val="bg1"/>
                </a:solidFill>
                <a:latin typeface="方正藏体简体" panose="02000000000000000000" pitchFamily="2" charset="-122"/>
                <a:ea typeface="方正藏体简体" panose="02000000000000000000" pitchFamily="2" charset="-122"/>
              </a:rPr>
              <a:t>店铺作品，欢迎选购收藏！</a:t>
            </a:r>
          </a:p>
        </p:txBody>
      </p:sp>
    </p:spTree>
    <p:extLst>
      <p:ext uri="{BB962C8B-B14F-4D97-AF65-F5344CB8AC3E}">
        <p14:creationId xmlns:p14="http://schemas.microsoft.com/office/powerpoint/2010/main" val="428621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7200" dirty="0" smtClean="0">
                <a:solidFill>
                  <a:schemeClr val="bg1"/>
                </a:solidFill>
                <a:latin typeface="方正藏体简体" panose="02000000000000000000" pitchFamily="2" charset="-122"/>
                <a:ea typeface="方正藏体简体" panose="02000000000000000000" pitchFamily="2" charset="-122"/>
                <a:cs typeface="+mn-cs"/>
              </a:rPr>
              <a:t>说明：</a:t>
            </a:r>
            <a:endParaRPr lang="zh-CN" altLang="en-US" sz="7200" dirty="0">
              <a:solidFill>
                <a:schemeClr val="bg1"/>
              </a:solidFill>
              <a:latin typeface="方正藏体简体" panose="02000000000000000000" pitchFamily="2" charset="-122"/>
              <a:ea typeface="方正藏体简体" panose="02000000000000000000" pitchFamily="2" charset="-122"/>
              <a:cs typeface="+mn-cs"/>
            </a:endParaRPr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298938" y="1690689"/>
            <a:ext cx="10515600" cy="8180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000" dirty="0" smtClean="0">
                <a:solidFill>
                  <a:schemeClr val="bg1"/>
                </a:solidFill>
                <a:latin typeface="方正藏体简体" panose="02000000000000000000" pitchFamily="2" charset="-122"/>
                <a:ea typeface="方正藏体简体" panose="02000000000000000000" pitchFamily="2" charset="-122"/>
                <a:cs typeface="+mn-cs"/>
              </a:rPr>
              <a:t>1.</a:t>
            </a:r>
            <a:r>
              <a:rPr lang="zh-CN" altLang="en-US" sz="4000" dirty="0" smtClean="0">
                <a:solidFill>
                  <a:schemeClr val="bg1"/>
                </a:solidFill>
                <a:latin typeface="方正藏体简体" panose="02000000000000000000" pitchFamily="2" charset="-122"/>
                <a:ea typeface="方正藏体简体" panose="02000000000000000000" pitchFamily="2" charset="-122"/>
                <a:cs typeface="+mn-cs"/>
              </a:rPr>
              <a:t>选中任意图标可可进行下面操作</a:t>
            </a:r>
            <a:endParaRPr lang="zh-CN" altLang="en-US" sz="4000" dirty="0">
              <a:solidFill>
                <a:schemeClr val="bg1"/>
              </a:solidFill>
              <a:latin typeface="方正藏体简体" panose="02000000000000000000" pitchFamily="2" charset="-122"/>
              <a:ea typeface="方正藏体简体" panose="02000000000000000000" pitchFamily="2" charset="-122"/>
              <a:cs typeface="+mn-cs"/>
            </a:endParaRPr>
          </a:p>
        </p:txBody>
      </p:sp>
      <p:pic>
        <p:nvPicPr>
          <p:cNvPr id="5" name="图片 4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938" y="2508739"/>
            <a:ext cx="7582958" cy="2210108"/>
          </a:xfrm>
          <a:prstGeom prst="rect">
            <a:avLst/>
          </a:prstGeom>
        </p:spPr>
      </p:pic>
      <p:sp>
        <p:nvSpPr>
          <p:cNvPr id="6" name="标题 1"/>
          <p:cNvSpPr txBox="1">
            <a:spLocks/>
          </p:cNvSpPr>
          <p:nvPr/>
        </p:nvSpPr>
        <p:spPr>
          <a:xfrm>
            <a:off x="298938" y="5127872"/>
            <a:ext cx="10515600" cy="8180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4000" dirty="0" smtClean="0">
                <a:solidFill>
                  <a:schemeClr val="bg1"/>
                </a:solidFill>
                <a:latin typeface="方正藏体简体" panose="02000000000000000000" pitchFamily="2" charset="-122"/>
                <a:ea typeface="方正藏体简体" panose="02000000000000000000" pitchFamily="2" charset="-122"/>
                <a:cs typeface="+mn-cs"/>
              </a:rPr>
              <a:t>2.</a:t>
            </a:r>
            <a:r>
              <a:rPr lang="zh-CN" altLang="en-US" sz="4000" dirty="0" smtClean="0">
                <a:solidFill>
                  <a:schemeClr val="bg1"/>
                </a:solidFill>
                <a:latin typeface="方正藏体简体" panose="02000000000000000000" pitchFamily="2" charset="-122"/>
                <a:ea typeface="方正藏体简体" panose="02000000000000000000" pitchFamily="2" charset="-122"/>
                <a:cs typeface="+mn-cs"/>
              </a:rPr>
              <a:t>按住</a:t>
            </a:r>
            <a:r>
              <a:rPr lang="en-US" altLang="zh-CN" sz="4000" dirty="0" smtClean="0">
                <a:solidFill>
                  <a:schemeClr val="bg1"/>
                </a:solidFill>
                <a:latin typeface="方正藏体简体" panose="02000000000000000000" pitchFamily="2" charset="-122"/>
                <a:ea typeface="方正藏体简体" panose="02000000000000000000" pitchFamily="2" charset="-122"/>
                <a:cs typeface="+mn-cs"/>
              </a:rPr>
              <a:t>SHIFT,</a:t>
            </a:r>
            <a:r>
              <a:rPr lang="zh-CN" altLang="en-US" sz="4000" dirty="0" smtClean="0">
                <a:solidFill>
                  <a:schemeClr val="bg1"/>
                </a:solidFill>
                <a:latin typeface="方正藏体简体" panose="02000000000000000000" pitchFamily="2" charset="-122"/>
                <a:ea typeface="方正藏体简体" panose="02000000000000000000" pitchFamily="2" charset="-122"/>
                <a:cs typeface="+mn-cs"/>
              </a:rPr>
              <a:t>拖动鼠标可改变图标大小</a:t>
            </a:r>
            <a:endParaRPr lang="zh-CN" altLang="en-US" sz="4000" dirty="0">
              <a:solidFill>
                <a:schemeClr val="bg1"/>
              </a:solidFill>
              <a:latin typeface="方正藏体简体" panose="02000000000000000000" pitchFamily="2" charset="-122"/>
              <a:ea typeface="方正藏体简体" panose="02000000000000000000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339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612900" y="0"/>
            <a:ext cx="8966200" cy="6854825"/>
          </a:xfrm>
          <a:prstGeom prst="rect">
            <a:avLst/>
          </a:prstGeom>
          <a:noFill/>
          <a:ln w="0">
            <a:solidFill>
              <a:srgbClr val="000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8"/>
          <p:cNvSpPr>
            <a:spLocks noEditPoints="1"/>
          </p:cNvSpPr>
          <p:nvPr/>
        </p:nvSpPr>
        <p:spPr bwMode="auto">
          <a:xfrm>
            <a:off x="2139950" y="523875"/>
            <a:ext cx="527050" cy="528638"/>
          </a:xfrm>
          <a:custGeom>
            <a:avLst/>
            <a:gdLst>
              <a:gd name="T0" fmla="*/ 205 w 332"/>
              <a:gd name="T1" fmla="*/ 307 h 333"/>
              <a:gd name="T2" fmla="*/ 269 w 332"/>
              <a:gd name="T3" fmla="*/ 269 h 333"/>
              <a:gd name="T4" fmla="*/ 281 w 332"/>
              <a:gd name="T5" fmla="*/ 254 h 333"/>
              <a:gd name="T6" fmla="*/ 103 w 332"/>
              <a:gd name="T7" fmla="*/ 244 h 333"/>
              <a:gd name="T8" fmla="*/ 51 w 332"/>
              <a:gd name="T9" fmla="*/ 254 h 333"/>
              <a:gd name="T10" fmla="*/ 82 w 332"/>
              <a:gd name="T11" fmla="*/ 285 h 333"/>
              <a:gd name="T12" fmla="*/ 113 w 332"/>
              <a:gd name="T13" fmla="*/ 278 h 333"/>
              <a:gd name="T14" fmla="*/ 113 w 332"/>
              <a:gd name="T15" fmla="*/ 242 h 333"/>
              <a:gd name="T16" fmla="*/ 144 w 332"/>
              <a:gd name="T17" fmla="*/ 310 h 333"/>
              <a:gd name="T18" fmla="*/ 178 w 332"/>
              <a:gd name="T19" fmla="*/ 310 h 333"/>
              <a:gd name="T20" fmla="*/ 209 w 332"/>
              <a:gd name="T21" fmla="*/ 280 h 333"/>
              <a:gd name="T22" fmla="*/ 240 w 332"/>
              <a:gd name="T23" fmla="*/ 172 h 333"/>
              <a:gd name="T24" fmla="*/ 264 w 332"/>
              <a:gd name="T25" fmla="*/ 238 h 333"/>
              <a:gd name="T26" fmla="*/ 308 w 332"/>
              <a:gd name="T27" fmla="*/ 197 h 333"/>
              <a:gd name="T28" fmla="*/ 104 w 332"/>
              <a:gd name="T29" fmla="*/ 172 h 333"/>
              <a:gd name="T30" fmla="*/ 166 w 332"/>
              <a:gd name="T31" fmla="*/ 228 h 333"/>
              <a:gd name="T32" fmla="*/ 229 w 332"/>
              <a:gd name="T33" fmla="*/ 172 h 333"/>
              <a:gd name="T34" fmla="*/ 24 w 332"/>
              <a:gd name="T35" fmla="*/ 197 h 333"/>
              <a:gd name="T36" fmla="*/ 70 w 332"/>
              <a:gd name="T37" fmla="*/ 238 h 333"/>
              <a:gd name="T38" fmla="*/ 94 w 332"/>
              <a:gd name="T39" fmla="*/ 172 h 333"/>
              <a:gd name="T40" fmla="*/ 106 w 332"/>
              <a:gd name="T41" fmla="*/ 131 h 333"/>
              <a:gd name="T42" fmla="*/ 228 w 332"/>
              <a:gd name="T43" fmla="*/ 131 h 333"/>
              <a:gd name="T44" fmla="*/ 110 w 332"/>
              <a:gd name="T45" fmla="*/ 101 h 333"/>
              <a:gd name="T46" fmla="*/ 233 w 332"/>
              <a:gd name="T47" fmla="*/ 100 h 333"/>
              <a:gd name="T48" fmla="*/ 312 w 332"/>
              <a:gd name="T49" fmla="*/ 161 h 333"/>
              <a:gd name="T50" fmla="*/ 288 w 332"/>
              <a:gd name="T51" fmla="*/ 88 h 333"/>
              <a:gd name="T52" fmla="*/ 24 w 332"/>
              <a:gd name="T53" fmla="*/ 136 h 333"/>
              <a:gd name="T54" fmla="*/ 96 w 332"/>
              <a:gd name="T55" fmla="*/ 129 h 333"/>
              <a:gd name="T56" fmla="*/ 45 w 332"/>
              <a:gd name="T57" fmla="*/ 88 h 333"/>
              <a:gd name="T58" fmla="*/ 231 w 332"/>
              <a:gd name="T59" fmla="*/ 90 h 333"/>
              <a:gd name="T60" fmla="*/ 282 w 332"/>
              <a:gd name="T61" fmla="*/ 78 h 333"/>
              <a:gd name="T62" fmla="*/ 250 w 332"/>
              <a:gd name="T63" fmla="*/ 47 h 333"/>
              <a:gd name="T64" fmla="*/ 127 w 332"/>
              <a:gd name="T65" fmla="*/ 26 h 333"/>
              <a:gd name="T66" fmla="*/ 63 w 332"/>
              <a:gd name="T67" fmla="*/ 64 h 333"/>
              <a:gd name="T68" fmla="*/ 51 w 332"/>
              <a:gd name="T69" fmla="*/ 79 h 333"/>
              <a:gd name="T70" fmla="*/ 113 w 332"/>
              <a:gd name="T71" fmla="*/ 54 h 333"/>
              <a:gd name="T72" fmla="*/ 154 w 332"/>
              <a:gd name="T73" fmla="*/ 21 h 333"/>
              <a:gd name="T74" fmla="*/ 125 w 332"/>
              <a:gd name="T75" fmla="*/ 54 h 333"/>
              <a:gd name="T76" fmla="*/ 221 w 332"/>
              <a:gd name="T77" fmla="*/ 91 h 333"/>
              <a:gd name="T78" fmla="*/ 190 w 332"/>
              <a:gd name="T79" fmla="*/ 23 h 333"/>
              <a:gd name="T80" fmla="*/ 166 w 332"/>
              <a:gd name="T81" fmla="*/ 0 h 333"/>
              <a:gd name="T82" fmla="*/ 270 w 332"/>
              <a:gd name="T83" fmla="*/ 36 h 333"/>
              <a:gd name="T84" fmla="*/ 329 w 332"/>
              <a:gd name="T85" fmla="*/ 129 h 333"/>
              <a:gd name="T86" fmla="*/ 315 w 332"/>
              <a:gd name="T87" fmla="*/ 240 h 333"/>
              <a:gd name="T88" fmla="*/ 240 w 332"/>
              <a:gd name="T89" fmla="*/ 316 h 333"/>
              <a:gd name="T90" fmla="*/ 128 w 332"/>
              <a:gd name="T91" fmla="*/ 328 h 333"/>
              <a:gd name="T92" fmla="*/ 36 w 332"/>
              <a:gd name="T93" fmla="*/ 271 h 333"/>
              <a:gd name="T94" fmla="*/ 0 w 332"/>
              <a:gd name="T95" fmla="*/ 167 h 333"/>
              <a:gd name="T96" fmla="*/ 36 w 332"/>
              <a:gd name="T97" fmla="*/ 62 h 333"/>
              <a:gd name="T98" fmla="*/ 128 w 332"/>
              <a:gd name="T99" fmla="*/ 4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32" h="333">
                <a:moveTo>
                  <a:pt x="231" y="244"/>
                </a:moveTo>
                <a:lnTo>
                  <a:pt x="219" y="278"/>
                </a:lnTo>
                <a:lnTo>
                  <a:pt x="205" y="307"/>
                </a:lnTo>
                <a:lnTo>
                  <a:pt x="229" y="298"/>
                </a:lnTo>
                <a:lnTo>
                  <a:pt x="250" y="285"/>
                </a:lnTo>
                <a:lnTo>
                  <a:pt x="269" y="269"/>
                </a:lnTo>
                <a:lnTo>
                  <a:pt x="276" y="262"/>
                </a:lnTo>
                <a:lnTo>
                  <a:pt x="282" y="254"/>
                </a:lnTo>
                <a:lnTo>
                  <a:pt x="281" y="254"/>
                </a:lnTo>
                <a:lnTo>
                  <a:pt x="257" y="247"/>
                </a:lnTo>
                <a:lnTo>
                  <a:pt x="231" y="244"/>
                </a:lnTo>
                <a:close/>
                <a:moveTo>
                  <a:pt x="103" y="244"/>
                </a:moveTo>
                <a:lnTo>
                  <a:pt x="75" y="247"/>
                </a:lnTo>
                <a:lnTo>
                  <a:pt x="51" y="254"/>
                </a:lnTo>
                <a:lnTo>
                  <a:pt x="51" y="254"/>
                </a:lnTo>
                <a:lnTo>
                  <a:pt x="57" y="262"/>
                </a:lnTo>
                <a:lnTo>
                  <a:pt x="63" y="269"/>
                </a:lnTo>
                <a:lnTo>
                  <a:pt x="82" y="285"/>
                </a:lnTo>
                <a:lnTo>
                  <a:pt x="104" y="298"/>
                </a:lnTo>
                <a:lnTo>
                  <a:pt x="127" y="307"/>
                </a:lnTo>
                <a:lnTo>
                  <a:pt x="113" y="278"/>
                </a:lnTo>
                <a:lnTo>
                  <a:pt x="103" y="244"/>
                </a:lnTo>
                <a:close/>
                <a:moveTo>
                  <a:pt x="166" y="238"/>
                </a:moveTo>
                <a:lnTo>
                  <a:pt x="113" y="242"/>
                </a:lnTo>
                <a:lnTo>
                  <a:pt x="125" y="280"/>
                </a:lnTo>
                <a:lnTo>
                  <a:pt x="134" y="297"/>
                </a:lnTo>
                <a:lnTo>
                  <a:pt x="144" y="310"/>
                </a:lnTo>
                <a:lnTo>
                  <a:pt x="154" y="310"/>
                </a:lnTo>
                <a:lnTo>
                  <a:pt x="166" y="312"/>
                </a:lnTo>
                <a:lnTo>
                  <a:pt x="178" y="310"/>
                </a:lnTo>
                <a:lnTo>
                  <a:pt x="190" y="310"/>
                </a:lnTo>
                <a:lnTo>
                  <a:pt x="199" y="297"/>
                </a:lnTo>
                <a:lnTo>
                  <a:pt x="209" y="280"/>
                </a:lnTo>
                <a:lnTo>
                  <a:pt x="221" y="242"/>
                </a:lnTo>
                <a:lnTo>
                  <a:pt x="166" y="238"/>
                </a:lnTo>
                <a:close/>
                <a:moveTo>
                  <a:pt x="240" y="172"/>
                </a:moveTo>
                <a:lnTo>
                  <a:pt x="238" y="203"/>
                </a:lnTo>
                <a:lnTo>
                  <a:pt x="233" y="233"/>
                </a:lnTo>
                <a:lnTo>
                  <a:pt x="264" y="238"/>
                </a:lnTo>
                <a:lnTo>
                  <a:pt x="288" y="245"/>
                </a:lnTo>
                <a:lnTo>
                  <a:pt x="301" y="223"/>
                </a:lnTo>
                <a:lnTo>
                  <a:pt x="308" y="197"/>
                </a:lnTo>
                <a:lnTo>
                  <a:pt x="312" y="172"/>
                </a:lnTo>
                <a:lnTo>
                  <a:pt x="240" y="172"/>
                </a:lnTo>
                <a:close/>
                <a:moveTo>
                  <a:pt x="104" y="172"/>
                </a:moveTo>
                <a:lnTo>
                  <a:pt x="106" y="203"/>
                </a:lnTo>
                <a:lnTo>
                  <a:pt x="110" y="232"/>
                </a:lnTo>
                <a:lnTo>
                  <a:pt x="166" y="228"/>
                </a:lnTo>
                <a:lnTo>
                  <a:pt x="223" y="232"/>
                </a:lnTo>
                <a:lnTo>
                  <a:pt x="228" y="203"/>
                </a:lnTo>
                <a:lnTo>
                  <a:pt x="229" y="172"/>
                </a:lnTo>
                <a:lnTo>
                  <a:pt x="104" y="172"/>
                </a:lnTo>
                <a:close/>
                <a:moveTo>
                  <a:pt x="21" y="172"/>
                </a:moveTo>
                <a:lnTo>
                  <a:pt x="24" y="197"/>
                </a:lnTo>
                <a:lnTo>
                  <a:pt x="33" y="223"/>
                </a:lnTo>
                <a:lnTo>
                  <a:pt x="45" y="245"/>
                </a:lnTo>
                <a:lnTo>
                  <a:pt x="70" y="238"/>
                </a:lnTo>
                <a:lnTo>
                  <a:pt x="99" y="233"/>
                </a:lnTo>
                <a:lnTo>
                  <a:pt x="96" y="203"/>
                </a:lnTo>
                <a:lnTo>
                  <a:pt x="94" y="172"/>
                </a:lnTo>
                <a:lnTo>
                  <a:pt x="21" y="172"/>
                </a:lnTo>
                <a:close/>
                <a:moveTo>
                  <a:pt x="110" y="101"/>
                </a:moveTo>
                <a:lnTo>
                  <a:pt x="106" y="131"/>
                </a:lnTo>
                <a:lnTo>
                  <a:pt x="104" y="161"/>
                </a:lnTo>
                <a:lnTo>
                  <a:pt x="229" y="161"/>
                </a:lnTo>
                <a:lnTo>
                  <a:pt x="228" y="131"/>
                </a:lnTo>
                <a:lnTo>
                  <a:pt x="223" y="101"/>
                </a:lnTo>
                <a:lnTo>
                  <a:pt x="166" y="103"/>
                </a:lnTo>
                <a:lnTo>
                  <a:pt x="110" y="101"/>
                </a:lnTo>
                <a:close/>
                <a:moveTo>
                  <a:pt x="288" y="88"/>
                </a:moveTo>
                <a:lnTo>
                  <a:pt x="264" y="95"/>
                </a:lnTo>
                <a:lnTo>
                  <a:pt x="233" y="100"/>
                </a:lnTo>
                <a:lnTo>
                  <a:pt x="238" y="129"/>
                </a:lnTo>
                <a:lnTo>
                  <a:pt x="240" y="161"/>
                </a:lnTo>
                <a:lnTo>
                  <a:pt x="312" y="161"/>
                </a:lnTo>
                <a:lnTo>
                  <a:pt x="308" y="136"/>
                </a:lnTo>
                <a:lnTo>
                  <a:pt x="301" y="110"/>
                </a:lnTo>
                <a:lnTo>
                  <a:pt x="288" y="88"/>
                </a:lnTo>
                <a:close/>
                <a:moveTo>
                  <a:pt x="45" y="88"/>
                </a:moveTo>
                <a:lnTo>
                  <a:pt x="33" y="110"/>
                </a:lnTo>
                <a:lnTo>
                  <a:pt x="24" y="136"/>
                </a:lnTo>
                <a:lnTo>
                  <a:pt x="21" y="161"/>
                </a:lnTo>
                <a:lnTo>
                  <a:pt x="94" y="161"/>
                </a:lnTo>
                <a:lnTo>
                  <a:pt x="96" y="129"/>
                </a:lnTo>
                <a:lnTo>
                  <a:pt x="99" y="100"/>
                </a:lnTo>
                <a:lnTo>
                  <a:pt x="70" y="95"/>
                </a:lnTo>
                <a:lnTo>
                  <a:pt x="45" y="88"/>
                </a:lnTo>
                <a:close/>
                <a:moveTo>
                  <a:pt x="205" y="26"/>
                </a:moveTo>
                <a:lnTo>
                  <a:pt x="219" y="54"/>
                </a:lnTo>
                <a:lnTo>
                  <a:pt x="231" y="90"/>
                </a:lnTo>
                <a:lnTo>
                  <a:pt x="257" y="84"/>
                </a:lnTo>
                <a:lnTo>
                  <a:pt x="281" y="79"/>
                </a:lnTo>
                <a:lnTo>
                  <a:pt x="282" y="78"/>
                </a:lnTo>
                <a:lnTo>
                  <a:pt x="276" y="71"/>
                </a:lnTo>
                <a:lnTo>
                  <a:pt x="269" y="64"/>
                </a:lnTo>
                <a:lnTo>
                  <a:pt x="250" y="47"/>
                </a:lnTo>
                <a:lnTo>
                  <a:pt x="229" y="35"/>
                </a:lnTo>
                <a:lnTo>
                  <a:pt x="205" y="26"/>
                </a:lnTo>
                <a:close/>
                <a:moveTo>
                  <a:pt x="127" y="26"/>
                </a:moveTo>
                <a:lnTo>
                  <a:pt x="104" y="35"/>
                </a:lnTo>
                <a:lnTo>
                  <a:pt x="82" y="47"/>
                </a:lnTo>
                <a:lnTo>
                  <a:pt x="63" y="64"/>
                </a:lnTo>
                <a:lnTo>
                  <a:pt x="57" y="71"/>
                </a:lnTo>
                <a:lnTo>
                  <a:pt x="51" y="78"/>
                </a:lnTo>
                <a:lnTo>
                  <a:pt x="51" y="79"/>
                </a:lnTo>
                <a:lnTo>
                  <a:pt x="75" y="84"/>
                </a:lnTo>
                <a:lnTo>
                  <a:pt x="103" y="90"/>
                </a:lnTo>
                <a:lnTo>
                  <a:pt x="113" y="54"/>
                </a:lnTo>
                <a:lnTo>
                  <a:pt x="127" y="26"/>
                </a:lnTo>
                <a:close/>
                <a:moveTo>
                  <a:pt x="166" y="21"/>
                </a:moveTo>
                <a:lnTo>
                  <a:pt x="154" y="21"/>
                </a:lnTo>
                <a:lnTo>
                  <a:pt x="144" y="23"/>
                </a:lnTo>
                <a:lnTo>
                  <a:pt x="134" y="36"/>
                </a:lnTo>
                <a:lnTo>
                  <a:pt x="125" y="54"/>
                </a:lnTo>
                <a:lnTo>
                  <a:pt x="113" y="91"/>
                </a:lnTo>
                <a:lnTo>
                  <a:pt x="166" y="93"/>
                </a:lnTo>
                <a:lnTo>
                  <a:pt x="221" y="91"/>
                </a:lnTo>
                <a:lnTo>
                  <a:pt x="209" y="54"/>
                </a:lnTo>
                <a:lnTo>
                  <a:pt x="199" y="36"/>
                </a:lnTo>
                <a:lnTo>
                  <a:pt x="190" y="23"/>
                </a:lnTo>
                <a:lnTo>
                  <a:pt x="178" y="21"/>
                </a:lnTo>
                <a:lnTo>
                  <a:pt x="166" y="21"/>
                </a:lnTo>
                <a:close/>
                <a:moveTo>
                  <a:pt x="166" y="0"/>
                </a:moveTo>
                <a:lnTo>
                  <a:pt x="204" y="4"/>
                </a:lnTo>
                <a:lnTo>
                  <a:pt x="240" y="18"/>
                </a:lnTo>
                <a:lnTo>
                  <a:pt x="270" y="36"/>
                </a:lnTo>
                <a:lnTo>
                  <a:pt x="296" y="62"/>
                </a:lnTo>
                <a:lnTo>
                  <a:pt x="315" y="93"/>
                </a:lnTo>
                <a:lnTo>
                  <a:pt x="329" y="129"/>
                </a:lnTo>
                <a:lnTo>
                  <a:pt x="332" y="167"/>
                </a:lnTo>
                <a:lnTo>
                  <a:pt x="329" y="204"/>
                </a:lnTo>
                <a:lnTo>
                  <a:pt x="315" y="240"/>
                </a:lnTo>
                <a:lnTo>
                  <a:pt x="296" y="271"/>
                </a:lnTo>
                <a:lnTo>
                  <a:pt x="270" y="297"/>
                </a:lnTo>
                <a:lnTo>
                  <a:pt x="240" y="316"/>
                </a:lnTo>
                <a:lnTo>
                  <a:pt x="204" y="328"/>
                </a:lnTo>
                <a:lnTo>
                  <a:pt x="166" y="333"/>
                </a:lnTo>
                <a:lnTo>
                  <a:pt x="128" y="328"/>
                </a:lnTo>
                <a:lnTo>
                  <a:pt x="92" y="316"/>
                </a:lnTo>
                <a:lnTo>
                  <a:pt x="62" y="297"/>
                </a:lnTo>
                <a:lnTo>
                  <a:pt x="36" y="271"/>
                </a:lnTo>
                <a:lnTo>
                  <a:pt x="17" y="240"/>
                </a:lnTo>
                <a:lnTo>
                  <a:pt x="5" y="204"/>
                </a:lnTo>
                <a:lnTo>
                  <a:pt x="0" y="167"/>
                </a:lnTo>
                <a:lnTo>
                  <a:pt x="5" y="129"/>
                </a:lnTo>
                <a:lnTo>
                  <a:pt x="17" y="93"/>
                </a:lnTo>
                <a:lnTo>
                  <a:pt x="36" y="62"/>
                </a:lnTo>
                <a:lnTo>
                  <a:pt x="62" y="36"/>
                </a:lnTo>
                <a:lnTo>
                  <a:pt x="92" y="18"/>
                </a:lnTo>
                <a:lnTo>
                  <a:pt x="128" y="4"/>
                </a:lnTo>
                <a:lnTo>
                  <a:pt x="166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28"/>
          <p:cNvSpPr>
            <a:spLocks noEditPoints="1"/>
          </p:cNvSpPr>
          <p:nvPr/>
        </p:nvSpPr>
        <p:spPr bwMode="auto">
          <a:xfrm>
            <a:off x="2139950" y="5934075"/>
            <a:ext cx="263525" cy="263525"/>
          </a:xfrm>
          <a:custGeom>
            <a:avLst/>
            <a:gdLst>
              <a:gd name="T0" fmla="*/ 122 w 166"/>
              <a:gd name="T1" fmla="*/ 60 h 166"/>
              <a:gd name="T2" fmla="*/ 120 w 166"/>
              <a:gd name="T3" fmla="*/ 75 h 166"/>
              <a:gd name="T4" fmla="*/ 110 w 166"/>
              <a:gd name="T5" fmla="*/ 68 h 166"/>
              <a:gd name="T6" fmla="*/ 99 w 166"/>
              <a:gd name="T7" fmla="*/ 77 h 166"/>
              <a:gd name="T8" fmla="*/ 101 w 166"/>
              <a:gd name="T9" fmla="*/ 94 h 166"/>
              <a:gd name="T10" fmla="*/ 115 w 166"/>
              <a:gd name="T11" fmla="*/ 97 h 166"/>
              <a:gd name="T12" fmla="*/ 130 w 166"/>
              <a:gd name="T13" fmla="*/ 96 h 166"/>
              <a:gd name="T14" fmla="*/ 115 w 166"/>
              <a:gd name="T15" fmla="*/ 108 h 166"/>
              <a:gd name="T16" fmla="*/ 96 w 166"/>
              <a:gd name="T17" fmla="*/ 106 h 166"/>
              <a:gd name="T18" fmla="*/ 86 w 166"/>
              <a:gd name="T19" fmla="*/ 91 h 166"/>
              <a:gd name="T20" fmla="*/ 87 w 166"/>
              <a:gd name="T21" fmla="*/ 70 h 166"/>
              <a:gd name="T22" fmla="*/ 101 w 166"/>
              <a:gd name="T23" fmla="*/ 58 h 166"/>
              <a:gd name="T24" fmla="*/ 67 w 166"/>
              <a:gd name="T25" fmla="*/ 58 h 166"/>
              <a:gd name="T26" fmla="*/ 82 w 166"/>
              <a:gd name="T27" fmla="*/ 70 h 166"/>
              <a:gd name="T28" fmla="*/ 67 w 166"/>
              <a:gd name="T29" fmla="*/ 70 h 166"/>
              <a:gd name="T30" fmla="*/ 57 w 166"/>
              <a:gd name="T31" fmla="*/ 70 h 166"/>
              <a:gd name="T32" fmla="*/ 51 w 166"/>
              <a:gd name="T33" fmla="*/ 84 h 166"/>
              <a:gd name="T34" fmla="*/ 57 w 166"/>
              <a:gd name="T35" fmla="*/ 97 h 166"/>
              <a:gd name="T36" fmla="*/ 70 w 166"/>
              <a:gd name="T37" fmla="*/ 94 h 166"/>
              <a:gd name="T38" fmla="*/ 79 w 166"/>
              <a:gd name="T39" fmla="*/ 101 h 166"/>
              <a:gd name="T40" fmla="*/ 60 w 166"/>
              <a:gd name="T41" fmla="*/ 109 h 166"/>
              <a:gd name="T42" fmla="*/ 43 w 166"/>
              <a:gd name="T43" fmla="*/ 103 h 166"/>
              <a:gd name="T44" fmla="*/ 36 w 166"/>
              <a:gd name="T45" fmla="*/ 84 h 166"/>
              <a:gd name="T46" fmla="*/ 43 w 166"/>
              <a:gd name="T47" fmla="*/ 65 h 166"/>
              <a:gd name="T48" fmla="*/ 60 w 166"/>
              <a:gd name="T49" fmla="*/ 58 h 166"/>
              <a:gd name="T50" fmla="*/ 50 w 166"/>
              <a:gd name="T51" fmla="*/ 24 h 166"/>
              <a:gd name="T52" fmla="*/ 24 w 166"/>
              <a:gd name="T53" fmla="*/ 49 h 166"/>
              <a:gd name="T54" fmla="*/ 15 w 166"/>
              <a:gd name="T55" fmla="*/ 84 h 166"/>
              <a:gd name="T56" fmla="*/ 24 w 166"/>
              <a:gd name="T57" fmla="*/ 116 h 166"/>
              <a:gd name="T58" fmla="*/ 43 w 166"/>
              <a:gd name="T59" fmla="*/ 137 h 166"/>
              <a:gd name="T60" fmla="*/ 70 w 166"/>
              <a:gd name="T61" fmla="*/ 149 h 166"/>
              <a:gd name="T62" fmla="*/ 110 w 166"/>
              <a:gd name="T63" fmla="*/ 145 h 166"/>
              <a:gd name="T64" fmla="*/ 132 w 166"/>
              <a:gd name="T65" fmla="*/ 130 h 166"/>
              <a:gd name="T66" fmla="*/ 151 w 166"/>
              <a:gd name="T67" fmla="*/ 84 h 166"/>
              <a:gd name="T68" fmla="*/ 142 w 166"/>
              <a:gd name="T69" fmla="*/ 49 h 166"/>
              <a:gd name="T70" fmla="*/ 118 w 166"/>
              <a:gd name="T71" fmla="*/ 24 h 166"/>
              <a:gd name="T72" fmla="*/ 84 w 166"/>
              <a:gd name="T73" fmla="*/ 0 h 166"/>
              <a:gd name="T74" fmla="*/ 142 w 166"/>
              <a:gd name="T75" fmla="*/ 24 h 166"/>
              <a:gd name="T76" fmla="*/ 161 w 166"/>
              <a:gd name="T77" fmla="*/ 51 h 166"/>
              <a:gd name="T78" fmla="*/ 164 w 166"/>
              <a:gd name="T79" fmla="*/ 99 h 166"/>
              <a:gd name="T80" fmla="*/ 151 w 166"/>
              <a:gd name="T81" fmla="*/ 133 h 166"/>
              <a:gd name="T82" fmla="*/ 115 w 166"/>
              <a:gd name="T83" fmla="*/ 159 h 166"/>
              <a:gd name="T84" fmla="*/ 67 w 166"/>
              <a:gd name="T85" fmla="*/ 164 h 166"/>
              <a:gd name="T86" fmla="*/ 33 w 166"/>
              <a:gd name="T87" fmla="*/ 149 h 166"/>
              <a:gd name="T88" fmla="*/ 12 w 166"/>
              <a:gd name="T89" fmla="*/ 125 h 166"/>
              <a:gd name="T90" fmla="*/ 0 w 166"/>
              <a:gd name="T91" fmla="*/ 84 h 166"/>
              <a:gd name="T92" fmla="*/ 12 w 166"/>
              <a:gd name="T93" fmla="*/ 41 h 166"/>
              <a:gd name="T94" fmla="*/ 41 w 166"/>
              <a:gd name="T95" fmla="*/ 10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66" h="166">
                <a:moveTo>
                  <a:pt x="108" y="58"/>
                </a:moveTo>
                <a:lnTo>
                  <a:pt x="115" y="58"/>
                </a:lnTo>
                <a:lnTo>
                  <a:pt x="122" y="60"/>
                </a:lnTo>
                <a:lnTo>
                  <a:pt x="127" y="63"/>
                </a:lnTo>
                <a:lnTo>
                  <a:pt x="130" y="70"/>
                </a:lnTo>
                <a:lnTo>
                  <a:pt x="120" y="75"/>
                </a:lnTo>
                <a:lnTo>
                  <a:pt x="118" y="72"/>
                </a:lnTo>
                <a:lnTo>
                  <a:pt x="115" y="70"/>
                </a:lnTo>
                <a:lnTo>
                  <a:pt x="110" y="68"/>
                </a:lnTo>
                <a:lnTo>
                  <a:pt x="104" y="70"/>
                </a:lnTo>
                <a:lnTo>
                  <a:pt x="101" y="72"/>
                </a:lnTo>
                <a:lnTo>
                  <a:pt x="99" y="77"/>
                </a:lnTo>
                <a:lnTo>
                  <a:pt x="99" y="84"/>
                </a:lnTo>
                <a:lnTo>
                  <a:pt x="99" y="89"/>
                </a:lnTo>
                <a:lnTo>
                  <a:pt x="101" y="94"/>
                </a:lnTo>
                <a:lnTo>
                  <a:pt x="104" y="97"/>
                </a:lnTo>
                <a:lnTo>
                  <a:pt x="110" y="97"/>
                </a:lnTo>
                <a:lnTo>
                  <a:pt x="115" y="97"/>
                </a:lnTo>
                <a:lnTo>
                  <a:pt x="118" y="94"/>
                </a:lnTo>
                <a:lnTo>
                  <a:pt x="120" y="91"/>
                </a:lnTo>
                <a:lnTo>
                  <a:pt x="130" y="96"/>
                </a:lnTo>
                <a:lnTo>
                  <a:pt x="127" y="101"/>
                </a:lnTo>
                <a:lnTo>
                  <a:pt x="122" y="106"/>
                </a:lnTo>
                <a:lnTo>
                  <a:pt x="115" y="108"/>
                </a:lnTo>
                <a:lnTo>
                  <a:pt x="110" y="109"/>
                </a:lnTo>
                <a:lnTo>
                  <a:pt x="101" y="108"/>
                </a:lnTo>
                <a:lnTo>
                  <a:pt x="96" y="106"/>
                </a:lnTo>
                <a:lnTo>
                  <a:pt x="91" y="103"/>
                </a:lnTo>
                <a:lnTo>
                  <a:pt x="87" y="97"/>
                </a:lnTo>
                <a:lnTo>
                  <a:pt x="86" y="91"/>
                </a:lnTo>
                <a:lnTo>
                  <a:pt x="84" y="84"/>
                </a:lnTo>
                <a:lnTo>
                  <a:pt x="86" y="75"/>
                </a:lnTo>
                <a:lnTo>
                  <a:pt x="87" y="70"/>
                </a:lnTo>
                <a:lnTo>
                  <a:pt x="91" y="65"/>
                </a:lnTo>
                <a:lnTo>
                  <a:pt x="96" y="60"/>
                </a:lnTo>
                <a:lnTo>
                  <a:pt x="101" y="58"/>
                </a:lnTo>
                <a:lnTo>
                  <a:pt x="108" y="58"/>
                </a:lnTo>
                <a:close/>
                <a:moveTo>
                  <a:pt x="60" y="58"/>
                </a:moveTo>
                <a:lnTo>
                  <a:pt x="67" y="58"/>
                </a:lnTo>
                <a:lnTo>
                  <a:pt x="74" y="60"/>
                </a:lnTo>
                <a:lnTo>
                  <a:pt x="79" y="63"/>
                </a:lnTo>
                <a:lnTo>
                  <a:pt x="82" y="70"/>
                </a:lnTo>
                <a:lnTo>
                  <a:pt x="72" y="75"/>
                </a:lnTo>
                <a:lnTo>
                  <a:pt x="68" y="72"/>
                </a:lnTo>
                <a:lnTo>
                  <a:pt x="67" y="70"/>
                </a:lnTo>
                <a:lnTo>
                  <a:pt x="65" y="68"/>
                </a:lnTo>
                <a:lnTo>
                  <a:pt x="62" y="68"/>
                </a:lnTo>
                <a:lnTo>
                  <a:pt x="57" y="70"/>
                </a:lnTo>
                <a:lnTo>
                  <a:pt x="53" y="72"/>
                </a:lnTo>
                <a:lnTo>
                  <a:pt x="51" y="77"/>
                </a:lnTo>
                <a:lnTo>
                  <a:pt x="51" y="84"/>
                </a:lnTo>
                <a:lnTo>
                  <a:pt x="51" y="89"/>
                </a:lnTo>
                <a:lnTo>
                  <a:pt x="53" y="94"/>
                </a:lnTo>
                <a:lnTo>
                  <a:pt x="57" y="97"/>
                </a:lnTo>
                <a:lnTo>
                  <a:pt x="62" y="97"/>
                </a:lnTo>
                <a:lnTo>
                  <a:pt x="67" y="97"/>
                </a:lnTo>
                <a:lnTo>
                  <a:pt x="70" y="94"/>
                </a:lnTo>
                <a:lnTo>
                  <a:pt x="72" y="91"/>
                </a:lnTo>
                <a:lnTo>
                  <a:pt x="82" y="96"/>
                </a:lnTo>
                <a:lnTo>
                  <a:pt x="79" y="101"/>
                </a:lnTo>
                <a:lnTo>
                  <a:pt x="74" y="106"/>
                </a:lnTo>
                <a:lnTo>
                  <a:pt x="67" y="108"/>
                </a:lnTo>
                <a:lnTo>
                  <a:pt x="60" y="109"/>
                </a:lnTo>
                <a:lnTo>
                  <a:pt x="53" y="108"/>
                </a:lnTo>
                <a:lnTo>
                  <a:pt x="48" y="106"/>
                </a:lnTo>
                <a:lnTo>
                  <a:pt x="43" y="103"/>
                </a:lnTo>
                <a:lnTo>
                  <a:pt x="39" y="97"/>
                </a:lnTo>
                <a:lnTo>
                  <a:pt x="36" y="91"/>
                </a:lnTo>
                <a:lnTo>
                  <a:pt x="36" y="84"/>
                </a:lnTo>
                <a:lnTo>
                  <a:pt x="36" y="75"/>
                </a:lnTo>
                <a:lnTo>
                  <a:pt x="39" y="70"/>
                </a:lnTo>
                <a:lnTo>
                  <a:pt x="43" y="65"/>
                </a:lnTo>
                <a:lnTo>
                  <a:pt x="48" y="60"/>
                </a:lnTo>
                <a:lnTo>
                  <a:pt x="53" y="58"/>
                </a:lnTo>
                <a:lnTo>
                  <a:pt x="60" y="58"/>
                </a:lnTo>
                <a:close/>
                <a:moveTo>
                  <a:pt x="84" y="15"/>
                </a:moveTo>
                <a:lnTo>
                  <a:pt x="65" y="17"/>
                </a:lnTo>
                <a:lnTo>
                  <a:pt x="50" y="24"/>
                </a:lnTo>
                <a:lnTo>
                  <a:pt x="36" y="34"/>
                </a:lnTo>
                <a:lnTo>
                  <a:pt x="29" y="41"/>
                </a:lnTo>
                <a:lnTo>
                  <a:pt x="24" y="49"/>
                </a:lnTo>
                <a:lnTo>
                  <a:pt x="21" y="56"/>
                </a:lnTo>
                <a:lnTo>
                  <a:pt x="17" y="70"/>
                </a:lnTo>
                <a:lnTo>
                  <a:pt x="15" y="84"/>
                </a:lnTo>
                <a:lnTo>
                  <a:pt x="17" y="96"/>
                </a:lnTo>
                <a:lnTo>
                  <a:pt x="21" y="109"/>
                </a:lnTo>
                <a:lnTo>
                  <a:pt x="24" y="116"/>
                </a:lnTo>
                <a:lnTo>
                  <a:pt x="29" y="125"/>
                </a:lnTo>
                <a:lnTo>
                  <a:pt x="36" y="132"/>
                </a:lnTo>
                <a:lnTo>
                  <a:pt x="43" y="137"/>
                </a:lnTo>
                <a:lnTo>
                  <a:pt x="50" y="142"/>
                </a:lnTo>
                <a:lnTo>
                  <a:pt x="58" y="145"/>
                </a:lnTo>
                <a:lnTo>
                  <a:pt x="70" y="149"/>
                </a:lnTo>
                <a:lnTo>
                  <a:pt x="84" y="151"/>
                </a:lnTo>
                <a:lnTo>
                  <a:pt x="96" y="149"/>
                </a:lnTo>
                <a:lnTo>
                  <a:pt x="110" y="145"/>
                </a:lnTo>
                <a:lnTo>
                  <a:pt x="118" y="142"/>
                </a:lnTo>
                <a:lnTo>
                  <a:pt x="125" y="137"/>
                </a:lnTo>
                <a:lnTo>
                  <a:pt x="132" y="130"/>
                </a:lnTo>
                <a:lnTo>
                  <a:pt x="142" y="116"/>
                </a:lnTo>
                <a:lnTo>
                  <a:pt x="149" y="101"/>
                </a:lnTo>
                <a:lnTo>
                  <a:pt x="151" y="84"/>
                </a:lnTo>
                <a:lnTo>
                  <a:pt x="151" y="70"/>
                </a:lnTo>
                <a:lnTo>
                  <a:pt x="146" y="56"/>
                </a:lnTo>
                <a:lnTo>
                  <a:pt x="142" y="49"/>
                </a:lnTo>
                <a:lnTo>
                  <a:pt x="137" y="41"/>
                </a:lnTo>
                <a:lnTo>
                  <a:pt x="132" y="36"/>
                </a:lnTo>
                <a:lnTo>
                  <a:pt x="118" y="24"/>
                </a:lnTo>
                <a:lnTo>
                  <a:pt x="101" y="17"/>
                </a:lnTo>
                <a:lnTo>
                  <a:pt x="84" y="15"/>
                </a:lnTo>
                <a:close/>
                <a:moveTo>
                  <a:pt x="84" y="0"/>
                </a:moveTo>
                <a:lnTo>
                  <a:pt x="104" y="3"/>
                </a:lnTo>
                <a:lnTo>
                  <a:pt x="125" y="10"/>
                </a:lnTo>
                <a:lnTo>
                  <a:pt x="142" y="24"/>
                </a:lnTo>
                <a:lnTo>
                  <a:pt x="149" y="32"/>
                </a:lnTo>
                <a:lnTo>
                  <a:pt x="156" y="41"/>
                </a:lnTo>
                <a:lnTo>
                  <a:pt x="161" y="51"/>
                </a:lnTo>
                <a:lnTo>
                  <a:pt x="164" y="67"/>
                </a:lnTo>
                <a:lnTo>
                  <a:pt x="166" y="84"/>
                </a:lnTo>
                <a:lnTo>
                  <a:pt x="164" y="99"/>
                </a:lnTo>
                <a:lnTo>
                  <a:pt x="161" y="115"/>
                </a:lnTo>
                <a:lnTo>
                  <a:pt x="156" y="125"/>
                </a:lnTo>
                <a:lnTo>
                  <a:pt x="151" y="133"/>
                </a:lnTo>
                <a:lnTo>
                  <a:pt x="142" y="142"/>
                </a:lnTo>
                <a:lnTo>
                  <a:pt x="130" y="152"/>
                </a:lnTo>
                <a:lnTo>
                  <a:pt x="115" y="159"/>
                </a:lnTo>
                <a:lnTo>
                  <a:pt x="99" y="164"/>
                </a:lnTo>
                <a:lnTo>
                  <a:pt x="84" y="166"/>
                </a:lnTo>
                <a:lnTo>
                  <a:pt x="67" y="164"/>
                </a:lnTo>
                <a:lnTo>
                  <a:pt x="51" y="159"/>
                </a:lnTo>
                <a:lnTo>
                  <a:pt x="41" y="156"/>
                </a:lnTo>
                <a:lnTo>
                  <a:pt x="33" y="149"/>
                </a:lnTo>
                <a:lnTo>
                  <a:pt x="24" y="142"/>
                </a:lnTo>
                <a:lnTo>
                  <a:pt x="17" y="133"/>
                </a:lnTo>
                <a:lnTo>
                  <a:pt x="12" y="125"/>
                </a:lnTo>
                <a:lnTo>
                  <a:pt x="7" y="115"/>
                </a:lnTo>
                <a:lnTo>
                  <a:pt x="2" y="99"/>
                </a:lnTo>
                <a:lnTo>
                  <a:pt x="0" y="84"/>
                </a:lnTo>
                <a:lnTo>
                  <a:pt x="2" y="67"/>
                </a:lnTo>
                <a:lnTo>
                  <a:pt x="7" y="51"/>
                </a:lnTo>
                <a:lnTo>
                  <a:pt x="12" y="41"/>
                </a:lnTo>
                <a:lnTo>
                  <a:pt x="17" y="32"/>
                </a:lnTo>
                <a:lnTo>
                  <a:pt x="26" y="24"/>
                </a:lnTo>
                <a:lnTo>
                  <a:pt x="41" y="10"/>
                </a:lnTo>
                <a:lnTo>
                  <a:pt x="62" y="3"/>
                </a:lnTo>
                <a:lnTo>
                  <a:pt x="84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1" name="Freeform 139"/>
          <p:cNvSpPr>
            <a:spLocks/>
          </p:cNvSpPr>
          <p:nvPr/>
        </p:nvSpPr>
        <p:spPr bwMode="auto">
          <a:xfrm>
            <a:off x="2139950" y="3690938"/>
            <a:ext cx="527050" cy="527050"/>
          </a:xfrm>
          <a:custGeom>
            <a:avLst/>
            <a:gdLst>
              <a:gd name="T0" fmla="*/ 166 w 332"/>
              <a:gd name="T1" fmla="*/ 0 h 332"/>
              <a:gd name="T2" fmla="*/ 173 w 332"/>
              <a:gd name="T3" fmla="*/ 2 h 332"/>
              <a:gd name="T4" fmla="*/ 178 w 332"/>
              <a:gd name="T5" fmla="*/ 4 h 332"/>
              <a:gd name="T6" fmla="*/ 324 w 332"/>
              <a:gd name="T7" fmla="*/ 108 h 332"/>
              <a:gd name="T8" fmla="*/ 329 w 332"/>
              <a:gd name="T9" fmla="*/ 113 h 332"/>
              <a:gd name="T10" fmla="*/ 332 w 332"/>
              <a:gd name="T11" fmla="*/ 118 h 332"/>
              <a:gd name="T12" fmla="*/ 332 w 332"/>
              <a:gd name="T13" fmla="*/ 125 h 332"/>
              <a:gd name="T14" fmla="*/ 332 w 332"/>
              <a:gd name="T15" fmla="*/ 312 h 332"/>
              <a:gd name="T16" fmla="*/ 332 w 332"/>
              <a:gd name="T17" fmla="*/ 319 h 332"/>
              <a:gd name="T18" fmla="*/ 329 w 332"/>
              <a:gd name="T19" fmla="*/ 324 h 332"/>
              <a:gd name="T20" fmla="*/ 324 w 332"/>
              <a:gd name="T21" fmla="*/ 329 h 332"/>
              <a:gd name="T22" fmla="*/ 318 w 332"/>
              <a:gd name="T23" fmla="*/ 332 h 332"/>
              <a:gd name="T24" fmla="*/ 312 w 332"/>
              <a:gd name="T25" fmla="*/ 332 h 332"/>
              <a:gd name="T26" fmla="*/ 229 w 332"/>
              <a:gd name="T27" fmla="*/ 332 h 332"/>
              <a:gd name="T28" fmla="*/ 229 w 332"/>
              <a:gd name="T29" fmla="*/ 207 h 332"/>
              <a:gd name="T30" fmla="*/ 228 w 332"/>
              <a:gd name="T31" fmla="*/ 202 h 332"/>
              <a:gd name="T32" fmla="*/ 224 w 332"/>
              <a:gd name="T33" fmla="*/ 195 h 332"/>
              <a:gd name="T34" fmla="*/ 221 w 332"/>
              <a:gd name="T35" fmla="*/ 192 h 332"/>
              <a:gd name="T36" fmla="*/ 214 w 332"/>
              <a:gd name="T37" fmla="*/ 189 h 332"/>
              <a:gd name="T38" fmla="*/ 207 w 332"/>
              <a:gd name="T39" fmla="*/ 187 h 332"/>
              <a:gd name="T40" fmla="*/ 125 w 332"/>
              <a:gd name="T41" fmla="*/ 187 h 332"/>
              <a:gd name="T42" fmla="*/ 118 w 332"/>
              <a:gd name="T43" fmla="*/ 189 h 332"/>
              <a:gd name="T44" fmla="*/ 113 w 332"/>
              <a:gd name="T45" fmla="*/ 192 h 332"/>
              <a:gd name="T46" fmla="*/ 108 w 332"/>
              <a:gd name="T47" fmla="*/ 195 h 332"/>
              <a:gd name="T48" fmla="*/ 104 w 332"/>
              <a:gd name="T49" fmla="*/ 202 h 332"/>
              <a:gd name="T50" fmla="*/ 104 w 332"/>
              <a:gd name="T51" fmla="*/ 207 h 332"/>
              <a:gd name="T52" fmla="*/ 104 w 332"/>
              <a:gd name="T53" fmla="*/ 332 h 332"/>
              <a:gd name="T54" fmla="*/ 21 w 332"/>
              <a:gd name="T55" fmla="*/ 332 h 332"/>
              <a:gd name="T56" fmla="*/ 14 w 332"/>
              <a:gd name="T57" fmla="*/ 332 h 332"/>
              <a:gd name="T58" fmla="*/ 9 w 332"/>
              <a:gd name="T59" fmla="*/ 329 h 332"/>
              <a:gd name="T60" fmla="*/ 3 w 332"/>
              <a:gd name="T61" fmla="*/ 324 h 332"/>
              <a:gd name="T62" fmla="*/ 2 w 332"/>
              <a:gd name="T63" fmla="*/ 319 h 332"/>
              <a:gd name="T64" fmla="*/ 0 w 332"/>
              <a:gd name="T65" fmla="*/ 312 h 332"/>
              <a:gd name="T66" fmla="*/ 0 w 332"/>
              <a:gd name="T67" fmla="*/ 125 h 332"/>
              <a:gd name="T68" fmla="*/ 2 w 332"/>
              <a:gd name="T69" fmla="*/ 118 h 332"/>
              <a:gd name="T70" fmla="*/ 3 w 332"/>
              <a:gd name="T71" fmla="*/ 113 h 332"/>
              <a:gd name="T72" fmla="*/ 9 w 332"/>
              <a:gd name="T73" fmla="*/ 108 h 332"/>
              <a:gd name="T74" fmla="*/ 154 w 332"/>
              <a:gd name="T75" fmla="*/ 4 h 332"/>
              <a:gd name="T76" fmla="*/ 161 w 332"/>
              <a:gd name="T77" fmla="*/ 2 h 332"/>
              <a:gd name="T78" fmla="*/ 166 w 332"/>
              <a:gd name="T79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332" h="332">
                <a:moveTo>
                  <a:pt x="166" y="0"/>
                </a:moveTo>
                <a:lnTo>
                  <a:pt x="173" y="2"/>
                </a:lnTo>
                <a:lnTo>
                  <a:pt x="178" y="4"/>
                </a:lnTo>
                <a:lnTo>
                  <a:pt x="324" y="108"/>
                </a:lnTo>
                <a:lnTo>
                  <a:pt x="329" y="113"/>
                </a:lnTo>
                <a:lnTo>
                  <a:pt x="332" y="118"/>
                </a:lnTo>
                <a:lnTo>
                  <a:pt x="332" y="125"/>
                </a:lnTo>
                <a:lnTo>
                  <a:pt x="332" y="312"/>
                </a:lnTo>
                <a:lnTo>
                  <a:pt x="332" y="319"/>
                </a:lnTo>
                <a:lnTo>
                  <a:pt x="329" y="324"/>
                </a:lnTo>
                <a:lnTo>
                  <a:pt x="324" y="329"/>
                </a:lnTo>
                <a:lnTo>
                  <a:pt x="318" y="332"/>
                </a:lnTo>
                <a:lnTo>
                  <a:pt x="312" y="332"/>
                </a:lnTo>
                <a:lnTo>
                  <a:pt x="229" y="332"/>
                </a:lnTo>
                <a:lnTo>
                  <a:pt x="229" y="207"/>
                </a:lnTo>
                <a:lnTo>
                  <a:pt x="228" y="202"/>
                </a:lnTo>
                <a:lnTo>
                  <a:pt x="224" y="195"/>
                </a:lnTo>
                <a:lnTo>
                  <a:pt x="221" y="192"/>
                </a:lnTo>
                <a:lnTo>
                  <a:pt x="214" y="189"/>
                </a:lnTo>
                <a:lnTo>
                  <a:pt x="207" y="187"/>
                </a:lnTo>
                <a:lnTo>
                  <a:pt x="125" y="187"/>
                </a:lnTo>
                <a:lnTo>
                  <a:pt x="118" y="189"/>
                </a:lnTo>
                <a:lnTo>
                  <a:pt x="113" y="192"/>
                </a:lnTo>
                <a:lnTo>
                  <a:pt x="108" y="195"/>
                </a:lnTo>
                <a:lnTo>
                  <a:pt x="104" y="202"/>
                </a:lnTo>
                <a:lnTo>
                  <a:pt x="104" y="207"/>
                </a:lnTo>
                <a:lnTo>
                  <a:pt x="104" y="332"/>
                </a:lnTo>
                <a:lnTo>
                  <a:pt x="21" y="332"/>
                </a:lnTo>
                <a:lnTo>
                  <a:pt x="14" y="332"/>
                </a:lnTo>
                <a:lnTo>
                  <a:pt x="9" y="329"/>
                </a:lnTo>
                <a:lnTo>
                  <a:pt x="3" y="324"/>
                </a:lnTo>
                <a:lnTo>
                  <a:pt x="2" y="319"/>
                </a:lnTo>
                <a:lnTo>
                  <a:pt x="0" y="312"/>
                </a:lnTo>
                <a:lnTo>
                  <a:pt x="0" y="125"/>
                </a:lnTo>
                <a:lnTo>
                  <a:pt x="2" y="118"/>
                </a:lnTo>
                <a:lnTo>
                  <a:pt x="3" y="113"/>
                </a:lnTo>
                <a:lnTo>
                  <a:pt x="9" y="108"/>
                </a:lnTo>
                <a:lnTo>
                  <a:pt x="154" y="4"/>
                </a:lnTo>
                <a:lnTo>
                  <a:pt x="161" y="2"/>
                </a:lnTo>
                <a:lnTo>
                  <a:pt x="166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Freeform 140"/>
          <p:cNvSpPr>
            <a:spLocks noEditPoints="1"/>
          </p:cNvSpPr>
          <p:nvPr/>
        </p:nvSpPr>
        <p:spPr bwMode="auto">
          <a:xfrm>
            <a:off x="3194050" y="1614488"/>
            <a:ext cx="527050" cy="461963"/>
          </a:xfrm>
          <a:custGeom>
            <a:avLst/>
            <a:gdLst>
              <a:gd name="T0" fmla="*/ 166 w 332"/>
              <a:gd name="T1" fmla="*/ 82 h 291"/>
              <a:gd name="T2" fmla="*/ 140 w 332"/>
              <a:gd name="T3" fmla="*/ 87 h 291"/>
              <a:gd name="T4" fmla="*/ 118 w 332"/>
              <a:gd name="T5" fmla="*/ 99 h 291"/>
              <a:gd name="T6" fmla="*/ 99 w 332"/>
              <a:gd name="T7" fmla="*/ 117 h 291"/>
              <a:gd name="T8" fmla="*/ 87 w 332"/>
              <a:gd name="T9" fmla="*/ 139 h 291"/>
              <a:gd name="T10" fmla="*/ 84 w 332"/>
              <a:gd name="T11" fmla="*/ 166 h 291"/>
              <a:gd name="T12" fmla="*/ 87 w 332"/>
              <a:gd name="T13" fmla="*/ 192 h 291"/>
              <a:gd name="T14" fmla="*/ 99 w 332"/>
              <a:gd name="T15" fmla="*/ 214 h 291"/>
              <a:gd name="T16" fmla="*/ 118 w 332"/>
              <a:gd name="T17" fmla="*/ 233 h 291"/>
              <a:gd name="T18" fmla="*/ 140 w 332"/>
              <a:gd name="T19" fmla="*/ 245 h 291"/>
              <a:gd name="T20" fmla="*/ 166 w 332"/>
              <a:gd name="T21" fmla="*/ 248 h 291"/>
              <a:gd name="T22" fmla="*/ 194 w 332"/>
              <a:gd name="T23" fmla="*/ 245 h 291"/>
              <a:gd name="T24" fmla="*/ 216 w 332"/>
              <a:gd name="T25" fmla="*/ 233 h 291"/>
              <a:gd name="T26" fmla="*/ 235 w 332"/>
              <a:gd name="T27" fmla="*/ 214 h 291"/>
              <a:gd name="T28" fmla="*/ 245 w 332"/>
              <a:gd name="T29" fmla="*/ 192 h 291"/>
              <a:gd name="T30" fmla="*/ 250 w 332"/>
              <a:gd name="T31" fmla="*/ 166 h 291"/>
              <a:gd name="T32" fmla="*/ 245 w 332"/>
              <a:gd name="T33" fmla="*/ 139 h 291"/>
              <a:gd name="T34" fmla="*/ 235 w 332"/>
              <a:gd name="T35" fmla="*/ 117 h 291"/>
              <a:gd name="T36" fmla="*/ 216 w 332"/>
              <a:gd name="T37" fmla="*/ 99 h 291"/>
              <a:gd name="T38" fmla="*/ 194 w 332"/>
              <a:gd name="T39" fmla="*/ 87 h 291"/>
              <a:gd name="T40" fmla="*/ 166 w 332"/>
              <a:gd name="T41" fmla="*/ 82 h 291"/>
              <a:gd name="T42" fmla="*/ 105 w 332"/>
              <a:gd name="T43" fmla="*/ 0 h 291"/>
              <a:gd name="T44" fmla="*/ 229 w 332"/>
              <a:gd name="T45" fmla="*/ 0 h 291"/>
              <a:gd name="T46" fmla="*/ 235 w 332"/>
              <a:gd name="T47" fmla="*/ 0 h 291"/>
              <a:gd name="T48" fmla="*/ 240 w 332"/>
              <a:gd name="T49" fmla="*/ 3 h 291"/>
              <a:gd name="T50" fmla="*/ 245 w 332"/>
              <a:gd name="T51" fmla="*/ 7 h 291"/>
              <a:gd name="T52" fmla="*/ 248 w 332"/>
              <a:gd name="T53" fmla="*/ 10 h 291"/>
              <a:gd name="T54" fmla="*/ 262 w 332"/>
              <a:gd name="T55" fmla="*/ 41 h 291"/>
              <a:gd name="T56" fmla="*/ 312 w 332"/>
              <a:gd name="T57" fmla="*/ 41 h 291"/>
              <a:gd name="T58" fmla="*/ 318 w 332"/>
              <a:gd name="T59" fmla="*/ 43 h 291"/>
              <a:gd name="T60" fmla="*/ 325 w 332"/>
              <a:gd name="T61" fmla="*/ 45 h 291"/>
              <a:gd name="T62" fmla="*/ 329 w 332"/>
              <a:gd name="T63" fmla="*/ 50 h 291"/>
              <a:gd name="T64" fmla="*/ 332 w 332"/>
              <a:gd name="T65" fmla="*/ 55 h 291"/>
              <a:gd name="T66" fmla="*/ 332 w 332"/>
              <a:gd name="T67" fmla="*/ 62 h 291"/>
              <a:gd name="T68" fmla="*/ 332 w 332"/>
              <a:gd name="T69" fmla="*/ 269 h 291"/>
              <a:gd name="T70" fmla="*/ 332 w 332"/>
              <a:gd name="T71" fmla="*/ 276 h 291"/>
              <a:gd name="T72" fmla="*/ 329 w 332"/>
              <a:gd name="T73" fmla="*/ 283 h 291"/>
              <a:gd name="T74" fmla="*/ 325 w 332"/>
              <a:gd name="T75" fmla="*/ 286 h 291"/>
              <a:gd name="T76" fmla="*/ 318 w 332"/>
              <a:gd name="T77" fmla="*/ 289 h 291"/>
              <a:gd name="T78" fmla="*/ 312 w 332"/>
              <a:gd name="T79" fmla="*/ 291 h 291"/>
              <a:gd name="T80" fmla="*/ 21 w 332"/>
              <a:gd name="T81" fmla="*/ 291 h 291"/>
              <a:gd name="T82" fmla="*/ 16 w 332"/>
              <a:gd name="T83" fmla="*/ 289 h 291"/>
              <a:gd name="T84" fmla="*/ 9 w 332"/>
              <a:gd name="T85" fmla="*/ 286 h 291"/>
              <a:gd name="T86" fmla="*/ 5 w 332"/>
              <a:gd name="T87" fmla="*/ 283 h 291"/>
              <a:gd name="T88" fmla="*/ 2 w 332"/>
              <a:gd name="T89" fmla="*/ 276 h 291"/>
              <a:gd name="T90" fmla="*/ 0 w 332"/>
              <a:gd name="T91" fmla="*/ 269 h 291"/>
              <a:gd name="T92" fmla="*/ 0 w 332"/>
              <a:gd name="T93" fmla="*/ 62 h 291"/>
              <a:gd name="T94" fmla="*/ 2 w 332"/>
              <a:gd name="T95" fmla="*/ 55 h 291"/>
              <a:gd name="T96" fmla="*/ 5 w 332"/>
              <a:gd name="T97" fmla="*/ 50 h 291"/>
              <a:gd name="T98" fmla="*/ 9 w 332"/>
              <a:gd name="T99" fmla="*/ 45 h 291"/>
              <a:gd name="T100" fmla="*/ 16 w 332"/>
              <a:gd name="T101" fmla="*/ 43 h 291"/>
              <a:gd name="T102" fmla="*/ 21 w 332"/>
              <a:gd name="T103" fmla="*/ 41 h 291"/>
              <a:gd name="T104" fmla="*/ 70 w 332"/>
              <a:gd name="T105" fmla="*/ 41 h 291"/>
              <a:gd name="T106" fmla="*/ 86 w 332"/>
              <a:gd name="T107" fmla="*/ 10 h 291"/>
              <a:gd name="T108" fmla="*/ 89 w 332"/>
              <a:gd name="T109" fmla="*/ 7 h 291"/>
              <a:gd name="T110" fmla="*/ 94 w 332"/>
              <a:gd name="T111" fmla="*/ 3 h 291"/>
              <a:gd name="T112" fmla="*/ 99 w 332"/>
              <a:gd name="T113" fmla="*/ 0 h 291"/>
              <a:gd name="T114" fmla="*/ 105 w 332"/>
              <a:gd name="T115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32" h="291">
                <a:moveTo>
                  <a:pt x="166" y="82"/>
                </a:moveTo>
                <a:lnTo>
                  <a:pt x="140" y="87"/>
                </a:lnTo>
                <a:lnTo>
                  <a:pt x="118" y="99"/>
                </a:lnTo>
                <a:lnTo>
                  <a:pt x="99" y="117"/>
                </a:lnTo>
                <a:lnTo>
                  <a:pt x="87" y="139"/>
                </a:lnTo>
                <a:lnTo>
                  <a:pt x="84" y="166"/>
                </a:lnTo>
                <a:lnTo>
                  <a:pt x="87" y="192"/>
                </a:lnTo>
                <a:lnTo>
                  <a:pt x="99" y="214"/>
                </a:lnTo>
                <a:lnTo>
                  <a:pt x="118" y="233"/>
                </a:lnTo>
                <a:lnTo>
                  <a:pt x="140" y="245"/>
                </a:lnTo>
                <a:lnTo>
                  <a:pt x="166" y="248"/>
                </a:lnTo>
                <a:lnTo>
                  <a:pt x="194" y="245"/>
                </a:lnTo>
                <a:lnTo>
                  <a:pt x="216" y="233"/>
                </a:lnTo>
                <a:lnTo>
                  <a:pt x="235" y="214"/>
                </a:lnTo>
                <a:lnTo>
                  <a:pt x="245" y="192"/>
                </a:lnTo>
                <a:lnTo>
                  <a:pt x="250" y="166"/>
                </a:lnTo>
                <a:lnTo>
                  <a:pt x="245" y="139"/>
                </a:lnTo>
                <a:lnTo>
                  <a:pt x="235" y="117"/>
                </a:lnTo>
                <a:lnTo>
                  <a:pt x="216" y="99"/>
                </a:lnTo>
                <a:lnTo>
                  <a:pt x="194" y="87"/>
                </a:lnTo>
                <a:lnTo>
                  <a:pt x="166" y="82"/>
                </a:lnTo>
                <a:close/>
                <a:moveTo>
                  <a:pt x="105" y="0"/>
                </a:moveTo>
                <a:lnTo>
                  <a:pt x="229" y="0"/>
                </a:lnTo>
                <a:lnTo>
                  <a:pt x="235" y="0"/>
                </a:lnTo>
                <a:lnTo>
                  <a:pt x="240" y="3"/>
                </a:lnTo>
                <a:lnTo>
                  <a:pt x="245" y="7"/>
                </a:lnTo>
                <a:lnTo>
                  <a:pt x="248" y="10"/>
                </a:lnTo>
                <a:lnTo>
                  <a:pt x="262" y="41"/>
                </a:lnTo>
                <a:lnTo>
                  <a:pt x="312" y="41"/>
                </a:lnTo>
                <a:lnTo>
                  <a:pt x="318" y="43"/>
                </a:lnTo>
                <a:lnTo>
                  <a:pt x="325" y="45"/>
                </a:lnTo>
                <a:lnTo>
                  <a:pt x="329" y="50"/>
                </a:lnTo>
                <a:lnTo>
                  <a:pt x="332" y="55"/>
                </a:lnTo>
                <a:lnTo>
                  <a:pt x="332" y="62"/>
                </a:lnTo>
                <a:lnTo>
                  <a:pt x="332" y="269"/>
                </a:lnTo>
                <a:lnTo>
                  <a:pt x="332" y="276"/>
                </a:lnTo>
                <a:lnTo>
                  <a:pt x="329" y="283"/>
                </a:lnTo>
                <a:lnTo>
                  <a:pt x="325" y="286"/>
                </a:lnTo>
                <a:lnTo>
                  <a:pt x="318" y="289"/>
                </a:lnTo>
                <a:lnTo>
                  <a:pt x="312" y="291"/>
                </a:lnTo>
                <a:lnTo>
                  <a:pt x="21" y="291"/>
                </a:lnTo>
                <a:lnTo>
                  <a:pt x="16" y="289"/>
                </a:lnTo>
                <a:lnTo>
                  <a:pt x="9" y="286"/>
                </a:lnTo>
                <a:lnTo>
                  <a:pt x="5" y="283"/>
                </a:lnTo>
                <a:lnTo>
                  <a:pt x="2" y="276"/>
                </a:lnTo>
                <a:lnTo>
                  <a:pt x="0" y="269"/>
                </a:lnTo>
                <a:lnTo>
                  <a:pt x="0" y="62"/>
                </a:lnTo>
                <a:lnTo>
                  <a:pt x="2" y="55"/>
                </a:lnTo>
                <a:lnTo>
                  <a:pt x="5" y="50"/>
                </a:lnTo>
                <a:lnTo>
                  <a:pt x="9" y="45"/>
                </a:lnTo>
                <a:lnTo>
                  <a:pt x="16" y="43"/>
                </a:lnTo>
                <a:lnTo>
                  <a:pt x="21" y="41"/>
                </a:lnTo>
                <a:lnTo>
                  <a:pt x="70" y="41"/>
                </a:lnTo>
                <a:lnTo>
                  <a:pt x="86" y="10"/>
                </a:lnTo>
                <a:lnTo>
                  <a:pt x="89" y="7"/>
                </a:lnTo>
                <a:lnTo>
                  <a:pt x="94" y="3"/>
                </a:lnTo>
                <a:lnTo>
                  <a:pt x="99" y="0"/>
                </a:lnTo>
                <a:lnTo>
                  <a:pt x="105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Freeform 141"/>
          <p:cNvSpPr>
            <a:spLocks/>
          </p:cNvSpPr>
          <p:nvPr/>
        </p:nvSpPr>
        <p:spPr bwMode="auto">
          <a:xfrm>
            <a:off x="5370513" y="1582738"/>
            <a:ext cx="396875" cy="527050"/>
          </a:xfrm>
          <a:custGeom>
            <a:avLst/>
            <a:gdLst>
              <a:gd name="T0" fmla="*/ 229 w 250"/>
              <a:gd name="T1" fmla="*/ 0 h 332"/>
              <a:gd name="T2" fmla="*/ 233 w 250"/>
              <a:gd name="T3" fmla="*/ 0 h 332"/>
              <a:gd name="T4" fmla="*/ 238 w 250"/>
              <a:gd name="T5" fmla="*/ 1 h 332"/>
              <a:gd name="T6" fmla="*/ 243 w 250"/>
              <a:gd name="T7" fmla="*/ 5 h 332"/>
              <a:gd name="T8" fmla="*/ 246 w 250"/>
              <a:gd name="T9" fmla="*/ 8 h 332"/>
              <a:gd name="T10" fmla="*/ 248 w 250"/>
              <a:gd name="T11" fmla="*/ 13 h 332"/>
              <a:gd name="T12" fmla="*/ 250 w 250"/>
              <a:gd name="T13" fmla="*/ 20 h 332"/>
              <a:gd name="T14" fmla="*/ 250 w 250"/>
              <a:gd name="T15" fmla="*/ 311 h 332"/>
              <a:gd name="T16" fmla="*/ 248 w 250"/>
              <a:gd name="T17" fmla="*/ 316 h 332"/>
              <a:gd name="T18" fmla="*/ 246 w 250"/>
              <a:gd name="T19" fmla="*/ 321 h 332"/>
              <a:gd name="T20" fmla="*/ 243 w 250"/>
              <a:gd name="T21" fmla="*/ 327 h 332"/>
              <a:gd name="T22" fmla="*/ 238 w 250"/>
              <a:gd name="T23" fmla="*/ 330 h 332"/>
              <a:gd name="T24" fmla="*/ 233 w 250"/>
              <a:gd name="T25" fmla="*/ 330 h 332"/>
              <a:gd name="T26" fmla="*/ 229 w 250"/>
              <a:gd name="T27" fmla="*/ 332 h 332"/>
              <a:gd name="T28" fmla="*/ 224 w 250"/>
              <a:gd name="T29" fmla="*/ 330 h 332"/>
              <a:gd name="T30" fmla="*/ 219 w 250"/>
              <a:gd name="T31" fmla="*/ 330 h 332"/>
              <a:gd name="T32" fmla="*/ 216 w 250"/>
              <a:gd name="T33" fmla="*/ 327 h 332"/>
              <a:gd name="T34" fmla="*/ 118 w 250"/>
              <a:gd name="T35" fmla="*/ 248 h 332"/>
              <a:gd name="T36" fmla="*/ 21 w 250"/>
              <a:gd name="T37" fmla="*/ 248 h 332"/>
              <a:gd name="T38" fmla="*/ 14 w 250"/>
              <a:gd name="T39" fmla="*/ 248 h 332"/>
              <a:gd name="T40" fmla="*/ 9 w 250"/>
              <a:gd name="T41" fmla="*/ 244 h 332"/>
              <a:gd name="T42" fmla="*/ 3 w 250"/>
              <a:gd name="T43" fmla="*/ 239 h 332"/>
              <a:gd name="T44" fmla="*/ 2 w 250"/>
              <a:gd name="T45" fmla="*/ 234 h 332"/>
              <a:gd name="T46" fmla="*/ 0 w 250"/>
              <a:gd name="T47" fmla="*/ 227 h 332"/>
              <a:gd name="T48" fmla="*/ 0 w 250"/>
              <a:gd name="T49" fmla="*/ 102 h 332"/>
              <a:gd name="T50" fmla="*/ 2 w 250"/>
              <a:gd name="T51" fmla="*/ 95 h 332"/>
              <a:gd name="T52" fmla="*/ 3 w 250"/>
              <a:gd name="T53" fmla="*/ 90 h 332"/>
              <a:gd name="T54" fmla="*/ 9 w 250"/>
              <a:gd name="T55" fmla="*/ 85 h 332"/>
              <a:gd name="T56" fmla="*/ 14 w 250"/>
              <a:gd name="T57" fmla="*/ 83 h 332"/>
              <a:gd name="T58" fmla="*/ 21 w 250"/>
              <a:gd name="T59" fmla="*/ 82 h 332"/>
              <a:gd name="T60" fmla="*/ 118 w 250"/>
              <a:gd name="T61" fmla="*/ 82 h 332"/>
              <a:gd name="T62" fmla="*/ 216 w 250"/>
              <a:gd name="T63" fmla="*/ 3 h 332"/>
              <a:gd name="T64" fmla="*/ 219 w 250"/>
              <a:gd name="T65" fmla="*/ 1 h 332"/>
              <a:gd name="T66" fmla="*/ 224 w 250"/>
              <a:gd name="T67" fmla="*/ 0 h 332"/>
              <a:gd name="T68" fmla="*/ 229 w 250"/>
              <a:gd name="T69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50" h="332">
                <a:moveTo>
                  <a:pt x="229" y="0"/>
                </a:moveTo>
                <a:lnTo>
                  <a:pt x="233" y="0"/>
                </a:lnTo>
                <a:lnTo>
                  <a:pt x="238" y="1"/>
                </a:lnTo>
                <a:lnTo>
                  <a:pt x="243" y="5"/>
                </a:lnTo>
                <a:lnTo>
                  <a:pt x="246" y="8"/>
                </a:lnTo>
                <a:lnTo>
                  <a:pt x="248" y="13"/>
                </a:lnTo>
                <a:lnTo>
                  <a:pt x="250" y="20"/>
                </a:lnTo>
                <a:lnTo>
                  <a:pt x="250" y="311"/>
                </a:lnTo>
                <a:lnTo>
                  <a:pt x="248" y="316"/>
                </a:lnTo>
                <a:lnTo>
                  <a:pt x="246" y="321"/>
                </a:lnTo>
                <a:lnTo>
                  <a:pt x="243" y="327"/>
                </a:lnTo>
                <a:lnTo>
                  <a:pt x="238" y="330"/>
                </a:lnTo>
                <a:lnTo>
                  <a:pt x="233" y="330"/>
                </a:lnTo>
                <a:lnTo>
                  <a:pt x="229" y="332"/>
                </a:lnTo>
                <a:lnTo>
                  <a:pt x="224" y="330"/>
                </a:lnTo>
                <a:lnTo>
                  <a:pt x="219" y="330"/>
                </a:lnTo>
                <a:lnTo>
                  <a:pt x="216" y="327"/>
                </a:lnTo>
                <a:lnTo>
                  <a:pt x="118" y="248"/>
                </a:lnTo>
                <a:lnTo>
                  <a:pt x="21" y="248"/>
                </a:lnTo>
                <a:lnTo>
                  <a:pt x="14" y="248"/>
                </a:lnTo>
                <a:lnTo>
                  <a:pt x="9" y="244"/>
                </a:lnTo>
                <a:lnTo>
                  <a:pt x="3" y="239"/>
                </a:lnTo>
                <a:lnTo>
                  <a:pt x="2" y="234"/>
                </a:lnTo>
                <a:lnTo>
                  <a:pt x="0" y="227"/>
                </a:lnTo>
                <a:lnTo>
                  <a:pt x="0" y="102"/>
                </a:lnTo>
                <a:lnTo>
                  <a:pt x="2" y="95"/>
                </a:lnTo>
                <a:lnTo>
                  <a:pt x="3" y="90"/>
                </a:lnTo>
                <a:lnTo>
                  <a:pt x="9" y="85"/>
                </a:lnTo>
                <a:lnTo>
                  <a:pt x="14" y="83"/>
                </a:lnTo>
                <a:lnTo>
                  <a:pt x="21" y="82"/>
                </a:lnTo>
                <a:lnTo>
                  <a:pt x="118" y="82"/>
                </a:lnTo>
                <a:lnTo>
                  <a:pt x="216" y="3"/>
                </a:lnTo>
                <a:lnTo>
                  <a:pt x="219" y="1"/>
                </a:lnTo>
                <a:lnTo>
                  <a:pt x="224" y="0"/>
                </a:lnTo>
                <a:lnTo>
                  <a:pt x="229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Freeform 142"/>
          <p:cNvSpPr>
            <a:spLocks/>
          </p:cNvSpPr>
          <p:nvPr/>
        </p:nvSpPr>
        <p:spPr bwMode="auto">
          <a:xfrm>
            <a:off x="7413625" y="1647825"/>
            <a:ext cx="527050" cy="393700"/>
          </a:xfrm>
          <a:custGeom>
            <a:avLst/>
            <a:gdLst>
              <a:gd name="T0" fmla="*/ 21 w 332"/>
              <a:gd name="T1" fmla="*/ 0 h 248"/>
              <a:gd name="T2" fmla="*/ 229 w 332"/>
              <a:gd name="T3" fmla="*/ 0 h 248"/>
              <a:gd name="T4" fmla="*/ 236 w 332"/>
              <a:gd name="T5" fmla="*/ 0 h 248"/>
              <a:gd name="T6" fmla="*/ 241 w 332"/>
              <a:gd name="T7" fmla="*/ 3 h 248"/>
              <a:gd name="T8" fmla="*/ 247 w 332"/>
              <a:gd name="T9" fmla="*/ 8 h 248"/>
              <a:gd name="T10" fmla="*/ 248 w 332"/>
              <a:gd name="T11" fmla="*/ 13 h 248"/>
              <a:gd name="T12" fmla="*/ 250 w 332"/>
              <a:gd name="T13" fmla="*/ 20 h 248"/>
              <a:gd name="T14" fmla="*/ 250 w 332"/>
              <a:gd name="T15" fmla="*/ 70 h 248"/>
              <a:gd name="T16" fmla="*/ 303 w 332"/>
              <a:gd name="T17" fmla="*/ 42 h 248"/>
              <a:gd name="T18" fmla="*/ 308 w 332"/>
              <a:gd name="T19" fmla="*/ 41 h 248"/>
              <a:gd name="T20" fmla="*/ 312 w 332"/>
              <a:gd name="T21" fmla="*/ 41 h 248"/>
              <a:gd name="T22" fmla="*/ 318 w 332"/>
              <a:gd name="T23" fmla="*/ 42 h 248"/>
              <a:gd name="T24" fmla="*/ 324 w 332"/>
              <a:gd name="T25" fmla="*/ 44 h 248"/>
              <a:gd name="T26" fmla="*/ 327 w 332"/>
              <a:gd name="T27" fmla="*/ 48 h 248"/>
              <a:gd name="T28" fmla="*/ 330 w 332"/>
              <a:gd name="T29" fmla="*/ 51 h 248"/>
              <a:gd name="T30" fmla="*/ 332 w 332"/>
              <a:gd name="T31" fmla="*/ 56 h 248"/>
              <a:gd name="T32" fmla="*/ 332 w 332"/>
              <a:gd name="T33" fmla="*/ 61 h 248"/>
              <a:gd name="T34" fmla="*/ 332 w 332"/>
              <a:gd name="T35" fmla="*/ 186 h 248"/>
              <a:gd name="T36" fmla="*/ 332 w 332"/>
              <a:gd name="T37" fmla="*/ 191 h 248"/>
              <a:gd name="T38" fmla="*/ 330 w 332"/>
              <a:gd name="T39" fmla="*/ 197 h 248"/>
              <a:gd name="T40" fmla="*/ 327 w 332"/>
              <a:gd name="T41" fmla="*/ 200 h 248"/>
              <a:gd name="T42" fmla="*/ 324 w 332"/>
              <a:gd name="T43" fmla="*/ 203 h 248"/>
              <a:gd name="T44" fmla="*/ 318 w 332"/>
              <a:gd name="T45" fmla="*/ 207 h 248"/>
              <a:gd name="T46" fmla="*/ 312 w 332"/>
              <a:gd name="T47" fmla="*/ 207 h 248"/>
              <a:gd name="T48" fmla="*/ 308 w 332"/>
              <a:gd name="T49" fmla="*/ 207 h 248"/>
              <a:gd name="T50" fmla="*/ 303 w 332"/>
              <a:gd name="T51" fmla="*/ 205 h 248"/>
              <a:gd name="T52" fmla="*/ 250 w 332"/>
              <a:gd name="T53" fmla="*/ 178 h 248"/>
              <a:gd name="T54" fmla="*/ 250 w 332"/>
              <a:gd name="T55" fmla="*/ 227 h 248"/>
              <a:gd name="T56" fmla="*/ 248 w 332"/>
              <a:gd name="T57" fmla="*/ 234 h 248"/>
              <a:gd name="T58" fmla="*/ 247 w 332"/>
              <a:gd name="T59" fmla="*/ 239 h 248"/>
              <a:gd name="T60" fmla="*/ 241 w 332"/>
              <a:gd name="T61" fmla="*/ 244 h 248"/>
              <a:gd name="T62" fmla="*/ 236 w 332"/>
              <a:gd name="T63" fmla="*/ 248 h 248"/>
              <a:gd name="T64" fmla="*/ 229 w 332"/>
              <a:gd name="T65" fmla="*/ 248 h 248"/>
              <a:gd name="T66" fmla="*/ 21 w 332"/>
              <a:gd name="T67" fmla="*/ 248 h 248"/>
              <a:gd name="T68" fmla="*/ 15 w 332"/>
              <a:gd name="T69" fmla="*/ 248 h 248"/>
              <a:gd name="T70" fmla="*/ 9 w 332"/>
              <a:gd name="T71" fmla="*/ 244 h 248"/>
              <a:gd name="T72" fmla="*/ 5 w 332"/>
              <a:gd name="T73" fmla="*/ 239 h 248"/>
              <a:gd name="T74" fmla="*/ 2 w 332"/>
              <a:gd name="T75" fmla="*/ 234 h 248"/>
              <a:gd name="T76" fmla="*/ 0 w 332"/>
              <a:gd name="T77" fmla="*/ 227 h 248"/>
              <a:gd name="T78" fmla="*/ 0 w 332"/>
              <a:gd name="T79" fmla="*/ 20 h 248"/>
              <a:gd name="T80" fmla="*/ 2 w 332"/>
              <a:gd name="T81" fmla="*/ 13 h 248"/>
              <a:gd name="T82" fmla="*/ 5 w 332"/>
              <a:gd name="T83" fmla="*/ 8 h 248"/>
              <a:gd name="T84" fmla="*/ 9 w 332"/>
              <a:gd name="T85" fmla="*/ 3 h 248"/>
              <a:gd name="T86" fmla="*/ 15 w 332"/>
              <a:gd name="T87" fmla="*/ 0 h 248"/>
              <a:gd name="T88" fmla="*/ 21 w 332"/>
              <a:gd name="T89" fmla="*/ 0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32" h="248">
                <a:moveTo>
                  <a:pt x="21" y="0"/>
                </a:moveTo>
                <a:lnTo>
                  <a:pt x="229" y="0"/>
                </a:lnTo>
                <a:lnTo>
                  <a:pt x="236" y="0"/>
                </a:lnTo>
                <a:lnTo>
                  <a:pt x="241" y="3"/>
                </a:lnTo>
                <a:lnTo>
                  <a:pt x="247" y="8"/>
                </a:lnTo>
                <a:lnTo>
                  <a:pt x="248" y="13"/>
                </a:lnTo>
                <a:lnTo>
                  <a:pt x="250" y="20"/>
                </a:lnTo>
                <a:lnTo>
                  <a:pt x="250" y="70"/>
                </a:lnTo>
                <a:lnTo>
                  <a:pt x="303" y="42"/>
                </a:lnTo>
                <a:lnTo>
                  <a:pt x="308" y="41"/>
                </a:lnTo>
                <a:lnTo>
                  <a:pt x="312" y="41"/>
                </a:lnTo>
                <a:lnTo>
                  <a:pt x="318" y="42"/>
                </a:lnTo>
                <a:lnTo>
                  <a:pt x="324" y="44"/>
                </a:lnTo>
                <a:lnTo>
                  <a:pt x="327" y="48"/>
                </a:lnTo>
                <a:lnTo>
                  <a:pt x="330" y="51"/>
                </a:lnTo>
                <a:lnTo>
                  <a:pt x="332" y="56"/>
                </a:lnTo>
                <a:lnTo>
                  <a:pt x="332" y="61"/>
                </a:lnTo>
                <a:lnTo>
                  <a:pt x="332" y="186"/>
                </a:lnTo>
                <a:lnTo>
                  <a:pt x="332" y="191"/>
                </a:lnTo>
                <a:lnTo>
                  <a:pt x="330" y="197"/>
                </a:lnTo>
                <a:lnTo>
                  <a:pt x="327" y="200"/>
                </a:lnTo>
                <a:lnTo>
                  <a:pt x="324" y="203"/>
                </a:lnTo>
                <a:lnTo>
                  <a:pt x="318" y="207"/>
                </a:lnTo>
                <a:lnTo>
                  <a:pt x="312" y="207"/>
                </a:lnTo>
                <a:lnTo>
                  <a:pt x="308" y="207"/>
                </a:lnTo>
                <a:lnTo>
                  <a:pt x="303" y="205"/>
                </a:lnTo>
                <a:lnTo>
                  <a:pt x="250" y="178"/>
                </a:lnTo>
                <a:lnTo>
                  <a:pt x="250" y="227"/>
                </a:lnTo>
                <a:lnTo>
                  <a:pt x="248" y="234"/>
                </a:lnTo>
                <a:lnTo>
                  <a:pt x="247" y="239"/>
                </a:lnTo>
                <a:lnTo>
                  <a:pt x="241" y="244"/>
                </a:lnTo>
                <a:lnTo>
                  <a:pt x="236" y="248"/>
                </a:lnTo>
                <a:lnTo>
                  <a:pt x="229" y="248"/>
                </a:lnTo>
                <a:lnTo>
                  <a:pt x="21" y="248"/>
                </a:lnTo>
                <a:lnTo>
                  <a:pt x="15" y="248"/>
                </a:lnTo>
                <a:lnTo>
                  <a:pt x="9" y="244"/>
                </a:lnTo>
                <a:lnTo>
                  <a:pt x="5" y="239"/>
                </a:lnTo>
                <a:lnTo>
                  <a:pt x="2" y="234"/>
                </a:lnTo>
                <a:lnTo>
                  <a:pt x="0" y="227"/>
                </a:lnTo>
                <a:lnTo>
                  <a:pt x="0" y="20"/>
                </a:lnTo>
                <a:lnTo>
                  <a:pt x="2" y="13"/>
                </a:lnTo>
                <a:lnTo>
                  <a:pt x="5" y="8"/>
                </a:lnTo>
                <a:lnTo>
                  <a:pt x="9" y="3"/>
                </a:lnTo>
                <a:lnTo>
                  <a:pt x="15" y="0"/>
                </a:lnTo>
                <a:lnTo>
                  <a:pt x="21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Freeform 143"/>
          <p:cNvSpPr>
            <a:spLocks/>
          </p:cNvSpPr>
          <p:nvPr/>
        </p:nvSpPr>
        <p:spPr bwMode="auto">
          <a:xfrm>
            <a:off x="8535988" y="2636838"/>
            <a:ext cx="393700" cy="527050"/>
          </a:xfrm>
          <a:custGeom>
            <a:avLst/>
            <a:gdLst>
              <a:gd name="T0" fmla="*/ 20 w 248"/>
              <a:gd name="T1" fmla="*/ 0 h 332"/>
              <a:gd name="T2" fmla="*/ 228 w 248"/>
              <a:gd name="T3" fmla="*/ 0 h 332"/>
              <a:gd name="T4" fmla="*/ 234 w 248"/>
              <a:gd name="T5" fmla="*/ 0 h 332"/>
              <a:gd name="T6" fmla="*/ 240 w 248"/>
              <a:gd name="T7" fmla="*/ 3 h 332"/>
              <a:gd name="T8" fmla="*/ 245 w 248"/>
              <a:gd name="T9" fmla="*/ 8 h 332"/>
              <a:gd name="T10" fmla="*/ 248 w 248"/>
              <a:gd name="T11" fmla="*/ 14 h 332"/>
              <a:gd name="T12" fmla="*/ 248 w 248"/>
              <a:gd name="T13" fmla="*/ 20 h 332"/>
              <a:gd name="T14" fmla="*/ 248 w 248"/>
              <a:gd name="T15" fmla="*/ 312 h 332"/>
              <a:gd name="T16" fmla="*/ 248 w 248"/>
              <a:gd name="T17" fmla="*/ 317 h 332"/>
              <a:gd name="T18" fmla="*/ 246 w 248"/>
              <a:gd name="T19" fmla="*/ 322 h 332"/>
              <a:gd name="T20" fmla="*/ 241 w 248"/>
              <a:gd name="T21" fmla="*/ 327 h 332"/>
              <a:gd name="T22" fmla="*/ 236 w 248"/>
              <a:gd name="T23" fmla="*/ 330 h 332"/>
              <a:gd name="T24" fmla="*/ 233 w 248"/>
              <a:gd name="T25" fmla="*/ 332 h 332"/>
              <a:gd name="T26" fmla="*/ 228 w 248"/>
              <a:gd name="T27" fmla="*/ 332 h 332"/>
              <a:gd name="T28" fmla="*/ 224 w 248"/>
              <a:gd name="T29" fmla="*/ 332 h 332"/>
              <a:gd name="T30" fmla="*/ 219 w 248"/>
              <a:gd name="T31" fmla="*/ 330 h 332"/>
              <a:gd name="T32" fmla="*/ 216 w 248"/>
              <a:gd name="T33" fmla="*/ 327 h 332"/>
              <a:gd name="T34" fmla="*/ 125 w 248"/>
              <a:gd name="T35" fmla="*/ 255 h 332"/>
              <a:gd name="T36" fmla="*/ 34 w 248"/>
              <a:gd name="T37" fmla="*/ 327 h 332"/>
              <a:gd name="T38" fmla="*/ 29 w 248"/>
              <a:gd name="T39" fmla="*/ 330 h 332"/>
              <a:gd name="T40" fmla="*/ 26 w 248"/>
              <a:gd name="T41" fmla="*/ 332 h 332"/>
              <a:gd name="T42" fmla="*/ 20 w 248"/>
              <a:gd name="T43" fmla="*/ 332 h 332"/>
              <a:gd name="T44" fmla="*/ 15 w 248"/>
              <a:gd name="T45" fmla="*/ 332 h 332"/>
              <a:gd name="T46" fmla="*/ 12 w 248"/>
              <a:gd name="T47" fmla="*/ 330 h 332"/>
              <a:gd name="T48" fmla="*/ 7 w 248"/>
              <a:gd name="T49" fmla="*/ 327 h 332"/>
              <a:gd name="T50" fmla="*/ 3 w 248"/>
              <a:gd name="T51" fmla="*/ 322 h 332"/>
              <a:gd name="T52" fmla="*/ 0 w 248"/>
              <a:gd name="T53" fmla="*/ 317 h 332"/>
              <a:gd name="T54" fmla="*/ 0 w 248"/>
              <a:gd name="T55" fmla="*/ 312 h 332"/>
              <a:gd name="T56" fmla="*/ 0 w 248"/>
              <a:gd name="T57" fmla="*/ 20 h 332"/>
              <a:gd name="T58" fmla="*/ 0 w 248"/>
              <a:gd name="T59" fmla="*/ 14 h 332"/>
              <a:gd name="T60" fmla="*/ 3 w 248"/>
              <a:gd name="T61" fmla="*/ 8 h 332"/>
              <a:gd name="T62" fmla="*/ 8 w 248"/>
              <a:gd name="T63" fmla="*/ 3 h 332"/>
              <a:gd name="T64" fmla="*/ 14 w 248"/>
              <a:gd name="T65" fmla="*/ 0 h 332"/>
              <a:gd name="T66" fmla="*/ 20 w 248"/>
              <a:gd name="T67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248" h="332">
                <a:moveTo>
                  <a:pt x="20" y="0"/>
                </a:moveTo>
                <a:lnTo>
                  <a:pt x="228" y="0"/>
                </a:lnTo>
                <a:lnTo>
                  <a:pt x="234" y="0"/>
                </a:lnTo>
                <a:lnTo>
                  <a:pt x="240" y="3"/>
                </a:lnTo>
                <a:lnTo>
                  <a:pt x="245" y="8"/>
                </a:lnTo>
                <a:lnTo>
                  <a:pt x="248" y="14"/>
                </a:lnTo>
                <a:lnTo>
                  <a:pt x="248" y="20"/>
                </a:lnTo>
                <a:lnTo>
                  <a:pt x="248" y="312"/>
                </a:lnTo>
                <a:lnTo>
                  <a:pt x="248" y="317"/>
                </a:lnTo>
                <a:lnTo>
                  <a:pt x="246" y="322"/>
                </a:lnTo>
                <a:lnTo>
                  <a:pt x="241" y="327"/>
                </a:lnTo>
                <a:lnTo>
                  <a:pt x="236" y="330"/>
                </a:lnTo>
                <a:lnTo>
                  <a:pt x="233" y="332"/>
                </a:lnTo>
                <a:lnTo>
                  <a:pt x="228" y="332"/>
                </a:lnTo>
                <a:lnTo>
                  <a:pt x="224" y="332"/>
                </a:lnTo>
                <a:lnTo>
                  <a:pt x="219" y="330"/>
                </a:lnTo>
                <a:lnTo>
                  <a:pt x="216" y="327"/>
                </a:lnTo>
                <a:lnTo>
                  <a:pt x="125" y="255"/>
                </a:lnTo>
                <a:lnTo>
                  <a:pt x="34" y="327"/>
                </a:lnTo>
                <a:lnTo>
                  <a:pt x="29" y="330"/>
                </a:lnTo>
                <a:lnTo>
                  <a:pt x="26" y="332"/>
                </a:lnTo>
                <a:lnTo>
                  <a:pt x="20" y="332"/>
                </a:lnTo>
                <a:lnTo>
                  <a:pt x="15" y="332"/>
                </a:lnTo>
                <a:lnTo>
                  <a:pt x="12" y="330"/>
                </a:lnTo>
                <a:lnTo>
                  <a:pt x="7" y="327"/>
                </a:lnTo>
                <a:lnTo>
                  <a:pt x="3" y="322"/>
                </a:lnTo>
                <a:lnTo>
                  <a:pt x="0" y="317"/>
                </a:lnTo>
                <a:lnTo>
                  <a:pt x="0" y="312"/>
                </a:lnTo>
                <a:lnTo>
                  <a:pt x="0" y="20"/>
                </a:lnTo>
                <a:lnTo>
                  <a:pt x="0" y="14"/>
                </a:lnTo>
                <a:lnTo>
                  <a:pt x="3" y="8"/>
                </a:lnTo>
                <a:lnTo>
                  <a:pt x="8" y="3"/>
                </a:lnTo>
                <a:lnTo>
                  <a:pt x="14" y="0"/>
                </a:lnTo>
                <a:lnTo>
                  <a:pt x="20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Freeform 144"/>
          <p:cNvSpPr>
            <a:spLocks/>
          </p:cNvSpPr>
          <p:nvPr/>
        </p:nvSpPr>
        <p:spPr bwMode="auto">
          <a:xfrm>
            <a:off x="9525000" y="2636838"/>
            <a:ext cx="527050" cy="527050"/>
          </a:xfrm>
          <a:custGeom>
            <a:avLst/>
            <a:gdLst>
              <a:gd name="T0" fmla="*/ 166 w 332"/>
              <a:gd name="T1" fmla="*/ 0 h 332"/>
              <a:gd name="T2" fmla="*/ 171 w 332"/>
              <a:gd name="T3" fmla="*/ 0 h 332"/>
              <a:gd name="T4" fmla="*/ 176 w 332"/>
              <a:gd name="T5" fmla="*/ 3 h 332"/>
              <a:gd name="T6" fmla="*/ 181 w 332"/>
              <a:gd name="T7" fmla="*/ 7 h 332"/>
              <a:gd name="T8" fmla="*/ 185 w 332"/>
              <a:gd name="T9" fmla="*/ 12 h 332"/>
              <a:gd name="T10" fmla="*/ 226 w 332"/>
              <a:gd name="T11" fmla="*/ 101 h 332"/>
              <a:gd name="T12" fmla="*/ 315 w 332"/>
              <a:gd name="T13" fmla="*/ 115 h 332"/>
              <a:gd name="T14" fmla="*/ 320 w 332"/>
              <a:gd name="T15" fmla="*/ 116 h 332"/>
              <a:gd name="T16" fmla="*/ 325 w 332"/>
              <a:gd name="T17" fmla="*/ 118 h 332"/>
              <a:gd name="T18" fmla="*/ 329 w 332"/>
              <a:gd name="T19" fmla="*/ 123 h 332"/>
              <a:gd name="T20" fmla="*/ 330 w 332"/>
              <a:gd name="T21" fmla="*/ 128 h 332"/>
              <a:gd name="T22" fmla="*/ 332 w 332"/>
              <a:gd name="T23" fmla="*/ 135 h 332"/>
              <a:gd name="T24" fmla="*/ 330 w 332"/>
              <a:gd name="T25" fmla="*/ 140 h 332"/>
              <a:gd name="T26" fmla="*/ 329 w 332"/>
              <a:gd name="T27" fmla="*/ 145 h 332"/>
              <a:gd name="T28" fmla="*/ 325 w 332"/>
              <a:gd name="T29" fmla="*/ 149 h 332"/>
              <a:gd name="T30" fmla="*/ 260 w 332"/>
              <a:gd name="T31" fmla="*/ 214 h 332"/>
              <a:gd name="T32" fmla="*/ 279 w 332"/>
              <a:gd name="T33" fmla="*/ 306 h 332"/>
              <a:gd name="T34" fmla="*/ 281 w 332"/>
              <a:gd name="T35" fmla="*/ 313 h 332"/>
              <a:gd name="T36" fmla="*/ 279 w 332"/>
              <a:gd name="T37" fmla="*/ 318 h 332"/>
              <a:gd name="T38" fmla="*/ 275 w 332"/>
              <a:gd name="T39" fmla="*/ 323 h 332"/>
              <a:gd name="T40" fmla="*/ 272 w 332"/>
              <a:gd name="T41" fmla="*/ 329 h 332"/>
              <a:gd name="T42" fmla="*/ 265 w 332"/>
              <a:gd name="T43" fmla="*/ 330 h 332"/>
              <a:gd name="T44" fmla="*/ 258 w 332"/>
              <a:gd name="T45" fmla="*/ 332 h 332"/>
              <a:gd name="T46" fmla="*/ 253 w 332"/>
              <a:gd name="T47" fmla="*/ 332 h 332"/>
              <a:gd name="T48" fmla="*/ 250 w 332"/>
              <a:gd name="T49" fmla="*/ 329 h 332"/>
              <a:gd name="T50" fmla="*/ 166 w 332"/>
              <a:gd name="T51" fmla="*/ 282 h 332"/>
              <a:gd name="T52" fmla="*/ 82 w 332"/>
              <a:gd name="T53" fmla="*/ 329 h 332"/>
              <a:gd name="T54" fmla="*/ 77 w 332"/>
              <a:gd name="T55" fmla="*/ 332 h 332"/>
              <a:gd name="T56" fmla="*/ 72 w 332"/>
              <a:gd name="T57" fmla="*/ 332 h 332"/>
              <a:gd name="T58" fmla="*/ 67 w 332"/>
              <a:gd name="T59" fmla="*/ 330 h 332"/>
              <a:gd name="T60" fmla="*/ 60 w 332"/>
              <a:gd name="T61" fmla="*/ 329 h 332"/>
              <a:gd name="T62" fmla="*/ 56 w 332"/>
              <a:gd name="T63" fmla="*/ 323 h 332"/>
              <a:gd name="T64" fmla="*/ 53 w 332"/>
              <a:gd name="T65" fmla="*/ 318 h 332"/>
              <a:gd name="T66" fmla="*/ 51 w 332"/>
              <a:gd name="T67" fmla="*/ 313 h 332"/>
              <a:gd name="T68" fmla="*/ 51 w 332"/>
              <a:gd name="T69" fmla="*/ 306 h 332"/>
              <a:gd name="T70" fmla="*/ 70 w 332"/>
              <a:gd name="T71" fmla="*/ 214 h 332"/>
              <a:gd name="T72" fmla="*/ 5 w 332"/>
              <a:gd name="T73" fmla="*/ 149 h 332"/>
              <a:gd name="T74" fmla="*/ 2 w 332"/>
              <a:gd name="T75" fmla="*/ 145 h 332"/>
              <a:gd name="T76" fmla="*/ 0 w 332"/>
              <a:gd name="T77" fmla="*/ 140 h 332"/>
              <a:gd name="T78" fmla="*/ 0 w 332"/>
              <a:gd name="T79" fmla="*/ 135 h 332"/>
              <a:gd name="T80" fmla="*/ 0 w 332"/>
              <a:gd name="T81" fmla="*/ 128 h 332"/>
              <a:gd name="T82" fmla="*/ 3 w 332"/>
              <a:gd name="T83" fmla="*/ 123 h 332"/>
              <a:gd name="T84" fmla="*/ 7 w 332"/>
              <a:gd name="T85" fmla="*/ 118 h 332"/>
              <a:gd name="T86" fmla="*/ 12 w 332"/>
              <a:gd name="T87" fmla="*/ 116 h 332"/>
              <a:gd name="T88" fmla="*/ 17 w 332"/>
              <a:gd name="T89" fmla="*/ 115 h 332"/>
              <a:gd name="T90" fmla="*/ 104 w 332"/>
              <a:gd name="T91" fmla="*/ 101 h 332"/>
              <a:gd name="T92" fmla="*/ 147 w 332"/>
              <a:gd name="T93" fmla="*/ 12 h 332"/>
              <a:gd name="T94" fmla="*/ 151 w 332"/>
              <a:gd name="T95" fmla="*/ 7 h 332"/>
              <a:gd name="T96" fmla="*/ 154 w 332"/>
              <a:gd name="T97" fmla="*/ 3 h 332"/>
              <a:gd name="T98" fmla="*/ 159 w 332"/>
              <a:gd name="T99" fmla="*/ 0 h 332"/>
              <a:gd name="T100" fmla="*/ 166 w 332"/>
              <a:gd name="T10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32" h="332">
                <a:moveTo>
                  <a:pt x="166" y="0"/>
                </a:moveTo>
                <a:lnTo>
                  <a:pt x="171" y="0"/>
                </a:lnTo>
                <a:lnTo>
                  <a:pt x="176" y="3"/>
                </a:lnTo>
                <a:lnTo>
                  <a:pt x="181" y="7"/>
                </a:lnTo>
                <a:lnTo>
                  <a:pt x="185" y="12"/>
                </a:lnTo>
                <a:lnTo>
                  <a:pt x="226" y="101"/>
                </a:lnTo>
                <a:lnTo>
                  <a:pt x="315" y="115"/>
                </a:lnTo>
                <a:lnTo>
                  <a:pt x="320" y="116"/>
                </a:lnTo>
                <a:lnTo>
                  <a:pt x="325" y="118"/>
                </a:lnTo>
                <a:lnTo>
                  <a:pt x="329" y="123"/>
                </a:lnTo>
                <a:lnTo>
                  <a:pt x="330" y="128"/>
                </a:lnTo>
                <a:lnTo>
                  <a:pt x="332" y="135"/>
                </a:lnTo>
                <a:lnTo>
                  <a:pt x="330" y="140"/>
                </a:lnTo>
                <a:lnTo>
                  <a:pt x="329" y="145"/>
                </a:lnTo>
                <a:lnTo>
                  <a:pt x="325" y="149"/>
                </a:lnTo>
                <a:lnTo>
                  <a:pt x="260" y="214"/>
                </a:lnTo>
                <a:lnTo>
                  <a:pt x="279" y="306"/>
                </a:lnTo>
                <a:lnTo>
                  <a:pt x="281" y="313"/>
                </a:lnTo>
                <a:lnTo>
                  <a:pt x="279" y="318"/>
                </a:lnTo>
                <a:lnTo>
                  <a:pt x="275" y="323"/>
                </a:lnTo>
                <a:lnTo>
                  <a:pt x="272" y="329"/>
                </a:lnTo>
                <a:lnTo>
                  <a:pt x="265" y="330"/>
                </a:lnTo>
                <a:lnTo>
                  <a:pt x="258" y="332"/>
                </a:lnTo>
                <a:lnTo>
                  <a:pt x="253" y="332"/>
                </a:lnTo>
                <a:lnTo>
                  <a:pt x="250" y="329"/>
                </a:lnTo>
                <a:lnTo>
                  <a:pt x="166" y="282"/>
                </a:lnTo>
                <a:lnTo>
                  <a:pt x="82" y="329"/>
                </a:lnTo>
                <a:lnTo>
                  <a:pt x="77" y="332"/>
                </a:lnTo>
                <a:lnTo>
                  <a:pt x="72" y="332"/>
                </a:lnTo>
                <a:lnTo>
                  <a:pt x="67" y="330"/>
                </a:lnTo>
                <a:lnTo>
                  <a:pt x="60" y="329"/>
                </a:lnTo>
                <a:lnTo>
                  <a:pt x="56" y="323"/>
                </a:lnTo>
                <a:lnTo>
                  <a:pt x="53" y="318"/>
                </a:lnTo>
                <a:lnTo>
                  <a:pt x="51" y="313"/>
                </a:lnTo>
                <a:lnTo>
                  <a:pt x="51" y="306"/>
                </a:lnTo>
                <a:lnTo>
                  <a:pt x="70" y="214"/>
                </a:lnTo>
                <a:lnTo>
                  <a:pt x="5" y="149"/>
                </a:lnTo>
                <a:lnTo>
                  <a:pt x="2" y="145"/>
                </a:lnTo>
                <a:lnTo>
                  <a:pt x="0" y="140"/>
                </a:lnTo>
                <a:lnTo>
                  <a:pt x="0" y="135"/>
                </a:lnTo>
                <a:lnTo>
                  <a:pt x="0" y="128"/>
                </a:lnTo>
                <a:lnTo>
                  <a:pt x="3" y="123"/>
                </a:lnTo>
                <a:lnTo>
                  <a:pt x="7" y="118"/>
                </a:lnTo>
                <a:lnTo>
                  <a:pt x="12" y="116"/>
                </a:lnTo>
                <a:lnTo>
                  <a:pt x="17" y="115"/>
                </a:lnTo>
                <a:lnTo>
                  <a:pt x="104" y="101"/>
                </a:lnTo>
                <a:lnTo>
                  <a:pt x="147" y="12"/>
                </a:lnTo>
                <a:lnTo>
                  <a:pt x="151" y="7"/>
                </a:lnTo>
                <a:lnTo>
                  <a:pt x="154" y="3"/>
                </a:lnTo>
                <a:lnTo>
                  <a:pt x="159" y="0"/>
                </a:lnTo>
                <a:lnTo>
                  <a:pt x="166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Freeform 145"/>
          <p:cNvSpPr>
            <a:spLocks/>
          </p:cNvSpPr>
          <p:nvPr/>
        </p:nvSpPr>
        <p:spPr bwMode="auto">
          <a:xfrm>
            <a:off x="6359525" y="2668588"/>
            <a:ext cx="527050" cy="463550"/>
          </a:xfrm>
          <a:custGeom>
            <a:avLst/>
            <a:gdLst>
              <a:gd name="T0" fmla="*/ 89 w 332"/>
              <a:gd name="T1" fmla="*/ 0 h 292"/>
              <a:gd name="T2" fmla="*/ 111 w 332"/>
              <a:gd name="T3" fmla="*/ 4 h 292"/>
              <a:gd name="T4" fmla="*/ 132 w 332"/>
              <a:gd name="T5" fmla="*/ 12 h 292"/>
              <a:gd name="T6" fmla="*/ 151 w 332"/>
              <a:gd name="T7" fmla="*/ 26 h 292"/>
              <a:gd name="T8" fmla="*/ 159 w 332"/>
              <a:gd name="T9" fmla="*/ 36 h 292"/>
              <a:gd name="T10" fmla="*/ 166 w 332"/>
              <a:gd name="T11" fmla="*/ 47 h 292"/>
              <a:gd name="T12" fmla="*/ 173 w 332"/>
              <a:gd name="T13" fmla="*/ 36 h 292"/>
              <a:gd name="T14" fmla="*/ 181 w 332"/>
              <a:gd name="T15" fmla="*/ 26 h 292"/>
              <a:gd name="T16" fmla="*/ 200 w 332"/>
              <a:gd name="T17" fmla="*/ 12 h 292"/>
              <a:gd name="T18" fmla="*/ 221 w 332"/>
              <a:gd name="T19" fmla="*/ 4 h 292"/>
              <a:gd name="T20" fmla="*/ 245 w 332"/>
              <a:gd name="T21" fmla="*/ 0 h 292"/>
              <a:gd name="T22" fmla="*/ 267 w 332"/>
              <a:gd name="T23" fmla="*/ 4 h 292"/>
              <a:gd name="T24" fmla="*/ 288 w 332"/>
              <a:gd name="T25" fmla="*/ 12 h 292"/>
              <a:gd name="T26" fmla="*/ 306 w 332"/>
              <a:gd name="T27" fmla="*/ 26 h 292"/>
              <a:gd name="T28" fmla="*/ 320 w 332"/>
              <a:gd name="T29" fmla="*/ 45 h 292"/>
              <a:gd name="T30" fmla="*/ 329 w 332"/>
              <a:gd name="T31" fmla="*/ 65 h 292"/>
              <a:gd name="T32" fmla="*/ 332 w 332"/>
              <a:gd name="T33" fmla="*/ 89 h 292"/>
              <a:gd name="T34" fmla="*/ 329 w 332"/>
              <a:gd name="T35" fmla="*/ 112 h 292"/>
              <a:gd name="T36" fmla="*/ 320 w 332"/>
              <a:gd name="T37" fmla="*/ 132 h 292"/>
              <a:gd name="T38" fmla="*/ 306 w 332"/>
              <a:gd name="T39" fmla="*/ 151 h 292"/>
              <a:gd name="T40" fmla="*/ 181 w 332"/>
              <a:gd name="T41" fmla="*/ 285 h 292"/>
              <a:gd name="T42" fmla="*/ 176 w 332"/>
              <a:gd name="T43" fmla="*/ 288 h 292"/>
              <a:gd name="T44" fmla="*/ 171 w 332"/>
              <a:gd name="T45" fmla="*/ 290 h 292"/>
              <a:gd name="T46" fmla="*/ 166 w 332"/>
              <a:gd name="T47" fmla="*/ 292 h 292"/>
              <a:gd name="T48" fmla="*/ 161 w 332"/>
              <a:gd name="T49" fmla="*/ 290 h 292"/>
              <a:gd name="T50" fmla="*/ 156 w 332"/>
              <a:gd name="T51" fmla="*/ 288 h 292"/>
              <a:gd name="T52" fmla="*/ 151 w 332"/>
              <a:gd name="T53" fmla="*/ 285 h 292"/>
              <a:gd name="T54" fmla="*/ 26 w 332"/>
              <a:gd name="T55" fmla="*/ 151 h 292"/>
              <a:gd name="T56" fmla="*/ 12 w 332"/>
              <a:gd name="T57" fmla="*/ 132 h 292"/>
              <a:gd name="T58" fmla="*/ 3 w 332"/>
              <a:gd name="T59" fmla="*/ 112 h 292"/>
              <a:gd name="T60" fmla="*/ 0 w 332"/>
              <a:gd name="T61" fmla="*/ 89 h 292"/>
              <a:gd name="T62" fmla="*/ 3 w 332"/>
              <a:gd name="T63" fmla="*/ 65 h 292"/>
              <a:gd name="T64" fmla="*/ 12 w 332"/>
              <a:gd name="T65" fmla="*/ 45 h 292"/>
              <a:gd name="T66" fmla="*/ 26 w 332"/>
              <a:gd name="T67" fmla="*/ 26 h 292"/>
              <a:gd name="T68" fmla="*/ 45 w 332"/>
              <a:gd name="T69" fmla="*/ 12 h 292"/>
              <a:gd name="T70" fmla="*/ 65 w 332"/>
              <a:gd name="T71" fmla="*/ 4 h 292"/>
              <a:gd name="T72" fmla="*/ 89 w 332"/>
              <a:gd name="T73" fmla="*/ 0 h 2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32" h="292">
                <a:moveTo>
                  <a:pt x="89" y="0"/>
                </a:moveTo>
                <a:lnTo>
                  <a:pt x="111" y="4"/>
                </a:lnTo>
                <a:lnTo>
                  <a:pt x="132" y="12"/>
                </a:lnTo>
                <a:lnTo>
                  <a:pt x="151" y="26"/>
                </a:lnTo>
                <a:lnTo>
                  <a:pt x="159" y="36"/>
                </a:lnTo>
                <a:lnTo>
                  <a:pt x="166" y="47"/>
                </a:lnTo>
                <a:lnTo>
                  <a:pt x="173" y="36"/>
                </a:lnTo>
                <a:lnTo>
                  <a:pt x="181" y="26"/>
                </a:lnTo>
                <a:lnTo>
                  <a:pt x="200" y="12"/>
                </a:lnTo>
                <a:lnTo>
                  <a:pt x="221" y="4"/>
                </a:lnTo>
                <a:lnTo>
                  <a:pt x="245" y="0"/>
                </a:lnTo>
                <a:lnTo>
                  <a:pt x="267" y="4"/>
                </a:lnTo>
                <a:lnTo>
                  <a:pt x="288" y="12"/>
                </a:lnTo>
                <a:lnTo>
                  <a:pt x="306" y="26"/>
                </a:lnTo>
                <a:lnTo>
                  <a:pt x="320" y="45"/>
                </a:lnTo>
                <a:lnTo>
                  <a:pt x="329" y="65"/>
                </a:lnTo>
                <a:lnTo>
                  <a:pt x="332" y="89"/>
                </a:lnTo>
                <a:lnTo>
                  <a:pt x="329" y="112"/>
                </a:lnTo>
                <a:lnTo>
                  <a:pt x="320" y="132"/>
                </a:lnTo>
                <a:lnTo>
                  <a:pt x="306" y="151"/>
                </a:lnTo>
                <a:lnTo>
                  <a:pt x="181" y="285"/>
                </a:lnTo>
                <a:lnTo>
                  <a:pt x="176" y="288"/>
                </a:lnTo>
                <a:lnTo>
                  <a:pt x="171" y="290"/>
                </a:lnTo>
                <a:lnTo>
                  <a:pt x="166" y="292"/>
                </a:lnTo>
                <a:lnTo>
                  <a:pt x="161" y="290"/>
                </a:lnTo>
                <a:lnTo>
                  <a:pt x="156" y="288"/>
                </a:lnTo>
                <a:lnTo>
                  <a:pt x="151" y="285"/>
                </a:lnTo>
                <a:lnTo>
                  <a:pt x="26" y="151"/>
                </a:lnTo>
                <a:lnTo>
                  <a:pt x="12" y="132"/>
                </a:lnTo>
                <a:lnTo>
                  <a:pt x="3" y="112"/>
                </a:lnTo>
                <a:lnTo>
                  <a:pt x="0" y="89"/>
                </a:lnTo>
                <a:lnTo>
                  <a:pt x="3" y="65"/>
                </a:lnTo>
                <a:lnTo>
                  <a:pt x="12" y="45"/>
                </a:lnTo>
                <a:lnTo>
                  <a:pt x="26" y="26"/>
                </a:lnTo>
                <a:lnTo>
                  <a:pt x="45" y="12"/>
                </a:lnTo>
                <a:lnTo>
                  <a:pt x="65" y="4"/>
                </a:lnTo>
                <a:lnTo>
                  <a:pt x="89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Freeform 146"/>
          <p:cNvSpPr>
            <a:spLocks noEditPoints="1"/>
          </p:cNvSpPr>
          <p:nvPr/>
        </p:nvSpPr>
        <p:spPr bwMode="auto">
          <a:xfrm>
            <a:off x="5272088" y="3690938"/>
            <a:ext cx="527050" cy="527050"/>
          </a:xfrm>
          <a:custGeom>
            <a:avLst/>
            <a:gdLst>
              <a:gd name="T0" fmla="*/ 166 w 332"/>
              <a:gd name="T1" fmla="*/ 41 h 332"/>
              <a:gd name="T2" fmla="*/ 160 w 332"/>
              <a:gd name="T3" fmla="*/ 43 h 332"/>
              <a:gd name="T4" fmla="*/ 154 w 332"/>
              <a:gd name="T5" fmla="*/ 46 h 332"/>
              <a:gd name="T6" fmla="*/ 149 w 332"/>
              <a:gd name="T7" fmla="*/ 50 h 332"/>
              <a:gd name="T8" fmla="*/ 146 w 332"/>
              <a:gd name="T9" fmla="*/ 57 h 332"/>
              <a:gd name="T10" fmla="*/ 146 w 332"/>
              <a:gd name="T11" fmla="*/ 62 h 332"/>
              <a:gd name="T12" fmla="*/ 146 w 332"/>
              <a:gd name="T13" fmla="*/ 166 h 332"/>
              <a:gd name="T14" fmla="*/ 146 w 332"/>
              <a:gd name="T15" fmla="*/ 173 h 332"/>
              <a:gd name="T16" fmla="*/ 149 w 332"/>
              <a:gd name="T17" fmla="*/ 178 h 332"/>
              <a:gd name="T18" fmla="*/ 154 w 332"/>
              <a:gd name="T19" fmla="*/ 183 h 332"/>
              <a:gd name="T20" fmla="*/ 216 w 332"/>
              <a:gd name="T21" fmla="*/ 225 h 332"/>
              <a:gd name="T22" fmla="*/ 223 w 332"/>
              <a:gd name="T23" fmla="*/ 228 h 332"/>
              <a:gd name="T24" fmla="*/ 228 w 332"/>
              <a:gd name="T25" fmla="*/ 230 h 332"/>
              <a:gd name="T26" fmla="*/ 233 w 332"/>
              <a:gd name="T27" fmla="*/ 228 h 332"/>
              <a:gd name="T28" fmla="*/ 238 w 332"/>
              <a:gd name="T29" fmla="*/ 226 h 332"/>
              <a:gd name="T30" fmla="*/ 242 w 332"/>
              <a:gd name="T31" fmla="*/ 223 h 332"/>
              <a:gd name="T32" fmla="*/ 245 w 332"/>
              <a:gd name="T33" fmla="*/ 219 h 332"/>
              <a:gd name="T34" fmla="*/ 249 w 332"/>
              <a:gd name="T35" fmla="*/ 209 h 332"/>
              <a:gd name="T36" fmla="*/ 247 w 332"/>
              <a:gd name="T37" fmla="*/ 199 h 332"/>
              <a:gd name="T38" fmla="*/ 240 w 332"/>
              <a:gd name="T39" fmla="*/ 190 h 332"/>
              <a:gd name="T40" fmla="*/ 187 w 332"/>
              <a:gd name="T41" fmla="*/ 156 h 332"/>
              <a:gd name="T42" fmla="*/ 187 w 332"/>
              <a:gd name="T43" fmla="*/ 62 h 332"/>
              <a:gd name="T44" fmla="*/ 185 w 332"/>
              <a:gd name="T45" fmla="*/ 57 h 332"/>
              <a:gd name="T46" fmla="*/ 184 w 332"/>
              <a:gd name="T47" fmla="*/ 50 h 332"/>
              <a:gd name="T48" fmla="*/ 178 w 332"/>
              <a:gd name="T49" fmla="*/ 46 h 332"/>
              <a:gd name="T50" fmla="*/ 173 w 332"/>
              <a:gd name="T51" fmla="*/ 43 h 332"/>
              <a:gd name="T52" fmla="*/ 166 w 332"/>
              <a:gd name="T53" fmla="*/ 41 h 332"/>
              <a:gd name="T54" fmla="*/ 166 w 332"/>
              <a:gd name="T55" fmla="*/ 0 h 332"/>
              <a:gd name="T56" fmla="*/ 204 w 332"/>
              <a:gd name="T57" fmla="*/ 5 h 332"/>
              <a:gd name="T58" fmla="*/ 238 w 332"/>
              <a:gd name="T59" fmla="*/ 17 h 332"/>
              <a:gd name="T60" fmla="*/ 269 w 332"/>
              <a:gd name="T61" fmla="*/ 36 h 332"/>
              <a:gd name="T62" fmla="*/ 295 w 332"/>
              <a:gd name="T63" fmla="*/ 62 h 332"/>
              <a:gd name="T64" fmla="*/ 315 w 332"/>
              <a:gd name="T65" fmla="*/ 93 h 332"/>
              <a:gd name="T66" fmla="*/ 327 w 332"/>
              <a:gd name="T67" fmla="*/ 129 h 332"/>
              <a:gd name="T68" fmla="*/ 332 w 332"/>
              <a:gd name="T69" fmla="*/ 166 h 332"/>
              <a:gd name="T70" fmla="*/ 327 w 332"/>
              <a:gd name="T71" fmla="*/ 204 h 332"/>
              <a:gd name="T72" fmla="*/ 315 w 332"/>
              <a:gd name="T73" fmla="*/ 240 h 332"/>
              <a:gd name="T74" fmla="*/ 295 w 332"/>
              <a:gd name="T75" fmla="*/ 271 h 332"/>
              <a:gd name="T76" fmla="*/ 269 w 332"/>
              <a:gd name="T77" fmla="*/ 296 h 332"/>
              <a:gd name="T78" fmla="*/ 238 w 332"/>
              <a:gd name="T79" fmla="*/ 315 h 332"/>
              <a:gd name="T80" fmla="*/ 204 w 332"/>
              <a:gd name="T81" fmla="*/ 329 h 332"/>
              <a:gd name="T82" fmla="*/ 166 w 332"/>
              <a:gd name="T83" fmla="*/ 332 h 332"/>
              <a:gd name="T84" fmla="*/ 127 w 332"/>
              <a:gd name="T85" fmla="*/ 329 h 332"/>
              <a:gd name="T86" fmla="*/ 93 w 332"/>
              <a:gd name="T87" fmla="*/ 315 h 332"/>
              <a:gd name="T88" fmla="*/ 62 w 332"/>
              <a:gd name="T89" fmla="*/ 296 h 332"/>
              <a:gd name="T90" fmla="*/ 36 w 332"/>
              <a:gd name="T91" fmla="*/ 271 h 332"/>
              <a:gd name="T92" fmla="*/ 18 w 332"/>
              <a:gd name="T93" fmla="*/ 240 h 332"/>
              <a:gd name="T94" fmla="*/ 4 w 332"/>
              <a:gd name="T95" fmla="*/ 204 h 332"/>
              <a:gd name="T96" fmla="*/ 0 w 332"/>
              <a:gd name="T97" fmla="*/ 166 h 332"/>
              <a:gd name="T98" fmla="*/ 4 w 332"/>
              <a:gd name="T99" fmla="*/ 129 h 332"/>
              <a:gd name="T100" fmla="*/ 18 w 332"/>
              <a:gd name="T101" fmla="*/ 93 h 332"/>
              <a:gd name="T102" fmla="*/ 36 w 332"/>
              <a:gd name="T103" fmla="*/ 62 h 332"/>
              <a:gd name="T104" fmla="*/ 62 w 332"/>
              <a:gd name="T105" fmla="*/ 36 h 332"/>
              <a:gd name="T106" fmla="*/ 93 w 332"/>
              <a:gd name="T107" fmla="*/ 17 h 332"/>
              <a:gd name="T108" fmla="*/ 127 w 332"/>
              <a:gd name="T109" fmla="*/ 5 h 332"/>
              <a:gd name="T110" fmla="*/ 166 w 332"/>
              <a:gd name="T11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32" h="332">
                <a:moveTo>
                  <a:pt x="166" y="41"/>
                </a:moveTo>
                <a:lnTo>
                  <a:pt x="160" y="43"/>
                </a:lnTo>
                <a:lnTo>
                  <a:pt x="154" y="46"/>
                </a:lnTo>
                <a:lnTo>
                  <a:pt x="149" y="50"/>
                </a:lnTo>
                <a:lnTo>
                  <a:pt x="146" y="57"/>
                </a:lnTo>
                <a:lnTo>
                  <a:pt x="146" y="62"/>
                </a:lnTo>
                <a:lnTo>
                  <a:pt x="146" y="166"/>
                </a:lnTo>
                <a:lnTo>
                  <a:pt x="146" y="173"/>
                </a:lnTo>
                <a:lnTo>
                  <a:pt x="149" y="178"/>
                </a:lnTo>
                <a:lnTo>
                  <a:pt x="154" y="183"/>
                </a:lnTo>
                <a:lnTo>
                  <a:pt x="216" y="225"/>
                </a:lnTo>
                <a:lnTo>
                  <a:pt x="223" y="228"/>
                </a:lnTo>
                <a:lnTo>
                  <a:pt x="228" y="230"/>
                </a:lnTo>
                <a:lnTo>
                  <a:pt x="233" y="228"/>
                </a:lnTo>
                <a:lnTo>
                  <a:pt x="238" y="226"/>
                </a:lnTo>
                <a:lnTo>
                  <a:pt x="242" y="223"/>
                </a:lnTo>
                <a:lnTo>
                  <a:pt x="245" y="219"/>
                </a:lnTo>
                <a:lnTo>
                  <a:pt x="249" y="209"/>
                </a:lnTo>
                <a:lnTo>
                  <a:pt x="247" y="199"/>
                </a:lnTo>
                <a:lnTo>
                  <a:pt x="240" y="190"/>
                </a:lnTo>
                <a:lnTo>
                  <a:pt x="187" y="156"/>
                </a:lnTo>
                <a:lnTo>
                  <a:pt x="187" y="62"/>
                </a:lnTo>
                <a:lnTo>
                  <a:pt x="185" y="57"/>
                </a:lnTo>
                <a:lnTo>
                  <a:pt x="184" y="50"/>
                </a:lnTo>
                <a:lnTo>
                  <a:pt x="178" y="46"/>
                </a:lnTo>
                <a:lnTo>
                  <a:pt x="173" y="43"/>
                </a:lnTo>
                <a:lnTo>
                  <a:pt x="166" y="41"/>
                </a:lnTo>
                <a:close/>
                <a:moveTo>
                  <a:pt x="166" y="0"/>
                </a:moveTo>
                <a:lnTo>
                  <a:pt x="204" y="5"/>
                </a:lnTo>
                <a:lnTo>
                  <a:pt x="238" y="17"/>
                </a:lnTo>
                <a:lnTo>
                  <a:pt x="269" y="36"/>
                </a:lnTo>
                <a:lnTo>
                  <a:pt x="295" y="62"/>
                </a:lnTo>
                <a:lnTo>
                  <a:pt x="315" y="93"/>
                </a:lnTo>
                <a:lnTo>
                  <a:pt x="327" y="129"/>
                </a:lnTo>
                <a:lnTo>
                  <a:pt x="332" y="166"/>
                </a:lnTo>
                <a:lnTo>
                  <a:pt x="327" y="204"/>
                </a:lnTo>
                <a:lnTo>
                  <a:pt x="315" y="240"/>
                </a:lnTo>
                <a:lnTo>
                  <a:pt x="295" y="271"/>
                </a:lnTo>
                <a:lnTo>
                  <a:pt x="269" y="296"/>
                </a:lnTo>
                <a:lnTo>
                  <a:pt x="238" y="315"/>
                </a:lnTo>
                <a:lnTo>
                  <a:pt x="204" y="329"/>
                </a:lnTo>
                <a:lnTo>
                  <a:pt x="166" y="332"/>
                </a:lnTo>
                <a:lnTo>
                  <a:pt x="127" y="329"/>
                </a:lnTo>
                <a:lnTo>
                  <a:pt x="93" y="315"/>
                </a:lnTo>
                <a:lnTo>
                  <a:pt x="62" y="296"/>
                </a:lnTo>
                <a:lnTo>
                  <a:pt x="36" y="271"/>
                </a:lnTo>
                <a:lnTo>
                  <a:pt x="18" y="240"/>
                </a:lnTo>
                <a:lnTo>
                  <a:pt x="4" y="204"/>
                </a:lnTo>
                <a:lnTo>
                  <a:pt x="0" y="166"/>
                </a:lnTo>
                <a:lnTo>
                  <a:pt x="4" y="129"/>
                </a:lnTo>
                <a:lnTo>
                  <a:pt x="18" y="93"/>
                </a:lnTo>
                <a:lnTo>
                  <a:pt x="36" y="62"/>
                </a:lnTo>
                <a:lnTo>
                  <a:pt x="62" y="36"/>
                </a:lnTo>
                <a:lnTo>
                  <a:pt x="93" y="17"/>
                </a:lnTo>
                <a:lnTo>
                  <a:pt x="127" y="5"/>
                </a:lnTo>
                <a:lnTo>
                  <a:pt x="166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Freeform 147"/>
          <p:cNvSpPr>
            <a:spLocks/>
          </p:cNvSpPr>
          <p:nvPr/>
        </p:nvSpPr>
        <p:spPr bwMode="auto">
          <a:xfrm>
            <a:off x="4251325" y="3756025"/>
            <a:ext cx="527050" cy="396875"/>
          </a:xfrm>
          <a:custGeom>
            <a:avLst/>
            <a:gdLst>
              <a:gd name="T0" fmla="*/ 20 w 332"/>
              <a:gd name="T1" fmla="*/ 0 h 250"/>
              <a:gd name="T2" fmla="*/ 123 w 332"/>
              <a:gd name="T3" fmla="*/ 0 h 250"/>
              <a:gd name="T4" fmla="*/ 130 w 332"/>
              <a:gd name="T5" fmla="*/ 2 h 250"/>
              <a:gd name="T6" fmla="*/ 135 w 332"/>
              <a:gd name="T7" fmla="*/ 4 h 250"/>
              <a:gd name="T8" fmla="*/ 139 w 332"/>
              <a:gd name="T9" fmla="*/ 7 h 250"/>
              <a:gd name="T10" fmla="*/ 142 w 332"/>
              <a:gd name="T11" fmla="*/ 12 h 250"/>
              <a:gd name="T12" fmla="*/ 157 w 332"/>
              <a:gd name="T13" fmla="*/ 43 h 250"/>
              <a:gd name="T14" fmla="*/ 311 w 332"/>
              <a:gd name="T15" fmla="*/ 43 h 250"/>
              <a:gd name="T16" fmla="*/ 317 w 332"/>
              <a:gd name="T17" fmla="*/ 43 h 250"/>
              <a:gd name="T18" fmla="*/ 323 w 332"/>
              <a:gd name="T19" fmla="*/ 47 h 250"/>
              <a:gd name="T20" fmla="*/ 327 w 332"/>
              <a:gd name="T21" fmla="*/ 52 h 250"/>
              <a:gd name="T22" fmla="*/ 330 w 332"/>
              <a:gd name="T23" fmla="*/ 57 h 250"/>
              <a:gd name="T24" fmla="*/ 332 w 332"/>
              <a:gd name="T25" fmla="*/ 64 h 250"/>
              <a:gd name="T26" fmla="*/ 332 w 332"/>
              <a:gd name="T27" fmla="*/ 230 h 250"/>
              <a:gd name="T28" fmla="*/ 330 w 332"/>
              <a:gd name="T29" fmla="*/ 237 h 250"/>
              <a:gd name="T30" fmla="*/ 327 w 332"/>
              <a:gd name="T31" fmla="*/ 242 h 250"/>
              <a:gd name="T32" fmla="*/ 323 w 332"/>
              <a:gd name="T33" fmla="*/ 247 h 250"/>
              <a:gd name="T34" fmla="*/ 317 w 332"/>
              <a:gd name="T35" fmla="*/ 249 h 250"/>
              <a:gd name="T36" fmla="*/ 311 w 332"/>
              <a:gd name="T37" fmla="*/ 250 h 250"/>
              <a:gd name="T38" fmla="*/ 20 w 332"/>
              <a:gd name="T39" fmla="*/ 250 h 250"/>
              <a:gd name="T40" fmla="*/ 14 w 332"/>
              <a:gd name="T41" fmla="*/ 249 h 250"/>
              <a:gd name="T42" fmla="*/ 8 w 332"/>
              <a:gd name="T43" fmla="*/ 247 h 250"/>
              <a:gd name="T44" fmla="*/ 3 w 332"/>
              <a:gd name="T45" fmla="*/ 242 h 250"/>
              <a:gd name="T46" fmla="*/ 0 w 332"/>
              <a:gd name="T47" fmla="*/ 237 h 250"/>
              <a:gd name="T48" fmla="*/ 0 w 332"/>
              <a:gd name="T49" fmla="*/ 230 h 250"/>
              <a:gd name="T50" fmla="*/ 0 w 332"/>
              <a:gd name="T51" fmla="*/ 21 h 250"/>
              <a:gd name="T52" fmla="*/ 0 w 332"/>
              <a:gd name="T53" fmla="*/ 16 h 250"/>
              <a:gd name="T54" fmla="*/ 3 w 332"/>
              <a:gd name="T55" fmla="*/ 9 h 250"/>
              <a:gd name="T56" fmla="*/ 8 w 332"/>
              <a:gd name="T57" fmla="*/ 5 h 250"/>
              <a:gd name="T58" fmla="*/ 14 w 332"/>
              <a:gd name="T59" fmla="*/ 2 h 250"/>
              <a:gd name="T60" fmla="*/ 20 w 332"/>
              <a:gd name="T61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32" h="250">
                <a:moveTo>
                  <a:pt x="20" y="0"/>
                </a:moveTo>
                <a:lnTo>
                  <a:pt x="123" y="0"/>
                </a:lnTo>
                <a:lnTo>
                  <a:pt x="130" y="2"/>
                </a:lnTo>
                <a:lnTo>
                  <a:pt x="135" y="4"/>
                </a:lnTo>
                <a:lnTo>
                  <a:pt x="139" y="7"/>
                </a:lnTo>
                <a:lnTo>
                  <a:pt x="142" y="12"/>
                </a:lnTo>
                <a:lnTo>
                  <a:pt x="157" y="43"/>
                </a:lnTo>
                <a:lnTo>
                  <a:pt x="311" y="43"/>
                </a:lnTo>
                <a:lnTo>
                  <a:pt x="317" y="43"/>
                </a:lnTo>
                <a:lnTo>
                  <a:pt x="323" y="47"/>
                </a:lnTo>
                <a:lnTo>
                  <a:pt x="327" y="52"/>
                </a:lnTo>
                <a:lnTo>
                  <a:pt x="330" y="57"/>
                </a:lnTo>
                <a:lnTo>
                  <a:pt x="332" y="64"/>
                </a:lnTo>
                <a:lnTo>
                  <a:pt x="332" y="230"/>
                </a:lnTo>
                <a:lnTo>
                  <a:pt x="330" y="237"/>
                </a:lnTo>
                <a:lnTo>
                  <a:pt x="327" y="242"/>
                </a:lnTo>
                <a:lnTo>
                  <a:pt x="323" y="247"/>
                </a:lnTo>
                <a:lnTo>
                  <a:pt x="317" y="249"/>
                </a:lnTo>
                <a:lnTo>
                  <a:pt x="311" y="250"/>
                </a:lnTo>
                <a:lnTo>
                  <a:pt x="20" y="250"/>
                </a:lnTo>
                <a:lnTo>
                  <a:pt x="14" y="249"/>
                </a:lnTo>
                <a:lnTo>
                  <a:pt x="8" y="247"/>
                </a:lnTo>
                <a:lnTo>
                  <a:pt x="3" y="242"/>
                </a:lnTo>
                <a:lnTo>
                  <a:pt x="0" y="237"/>
                </a:lnTo>
                <a:lnTo>
                  <a:pt x="0" y="230"/>
                </a:lnTo>
                <a:lnTo>
                  <a:pt x="0" y="21"/>
                </a:lnTo>
                <a:lnTo>
                  <a:pt x="0" y="16"/>
                </a:lnTo>
                <a:lnTo>
                  <a:pt x="3" y="9"/>
                </a:lnTo>
                <a:lnTo>
                  <a:pt x="8" y="5"/>
                </a:lnTo>
                <a:lnTo>
                  <a:pt x="14" y="2"/>
                </a:lnTo>
                <a:lnTo>
                  <a:pt x="20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Freeform 148"/>
          <p:cNvSpPr>
            <a:spLocks noEditPoints="1"/>
          </p:cNvSpPr>
          <p:nvPr/>
        </p:nvSpPr>
        <p:spPr bwMode="auto">
          <a:xfrm>
            <a:off x="2143125" y="2636838"/>
            <a:ext cx="523875" cy="527050"/>
          </a:xfrm>
          <a:custGeom>
            <a:avLst/>
            <a:gdLst>
              <a:gd name="T0" fmla="*/ 279 w 330"/>
              <a:gd name="T1" fmla="*/ 31 h 332"/>
              <a:gd name="T2" fmla="*/ 272 w 330"/>
              <a:gd name="T3" fmla="*/ 32 h 332"/>
              <a:gd name="T4" fmla="*/ 267 w 330"/>
              <a:gd name="T5" fmla="*/ 34 h 332"/>
              <a:gd name="T6" fmla="*/ 262 w 330"/>
              <a:gd name="T7" fmla="*/ 39 h 332"/>
              <a:gd name="T8" fmla="*/ 258 w 330"/>
              <a:gd name="T9" fmla="*/ 44 h 332"/>
              <a:gd name="T10" fmla="*/ 258 w 330"/>
              <a:gd name="T11" fmla="*/ 51 h 332"/>
              <a:gd name="T12" fmla="*/ 258 w 330"/>
              <a:gd name="T13" fmla="*/ 58 h 332"/>
              <a:gd name="T14" fmla="*/ 262 w 330"/>
              <a:gd name="T15" fmla="*/ 63 h 332"/>
              <a:gd name="T16" fmla="*/ 267 w 330"/>
              <a:gd name="T17" fmla="*/ 68 h 332"/>
              <a:gd name="T18" fmla="*/ 272 w 330"/>
              <a:gd name="T19" fmla="*/ 72 h 332"/>
              <a:gd name="T20" fmla="*/ 279 w 330"/>
              <a:gd name="T21" fmla="*/ 72 h 332"/>
              <a:gd name="T22" fmla="*/ 286 w 330"/>
              <a:gd name="T23" fmla="*/ 72 h 332"/>
              <a:gd name="T24" fmla="*/ 291 w 330"/>
              <a:gd name="T25" fmla="*/ 68 h 332"/>
              <a:gd name="T26" fmla="*/ 296 w 330"/>
              <a:gd name="T27" fmla="*/ 63 h 332"/>
              <a:gd name="T28" fmla="*/ 298 w 330"/>
              <a:gd name="T29" fmla="*/ 58 h 332"/>
              <a:gd name="T30" fmla="*/ 299 w 330"/>
              <a:gd name="T31" fmla="*/ 51 h 332"/>
              <a:gd name="T32" fmla="*/ 298 w 330"/>
              <a:gd name="T33" fmla="*/ 44 h 332"/>
              <a:gd name="T34" fmla="*/ 296 w 330"/>
              <a:gd name="T35" fmla="*/ 39 h 332"/>
              <a:gd name="T36" fmla="*/ 291 w 330"/>
              <a:gd name="T37" fmla="*/ 34 h 332"/>
              <a:gd name="T38" fmla="*/ 286 w 330"/>
              <a:gd name="T39" fmla="*/ 32 h 332"/>
              <a:gd name="T40" fmla="*/ 279 w 330"/>
              <a:gd name="T41" fmla="*/ 31 h 332"/>
              <a:gd name="T42" fmla="*/ 164 w 330"/>
              <a:gd name="T43" fmla="*/ 0 h 332"/>
              <a:gd name="T44" fmla="*/ 279 w 330"/>
              <a:gd name="T45" fmla="*/ 0 h 332"/>
              <a:gd name="T46" fmla="*/ 299 w 330"/>
              <a:gd name="T47" fmla="*/ 3 h 332"/>
              <a:gd name="T48" fmla="*/ 315 w 330"/>
              <a:gd name="T49" fmla="*/ 15 h 332"/>
              <a:gd name="T50" fmla="*/ 327 w 330"/>
              <a:gd name="T51" fmla="*/ 31 h 332"/>
              <a:gd name="T52" fmla="*/ 330 w 330"/>
              <a:gd name="T53" fmla="*/ 51 h 332"/>
              <a:gd name="T54" fmla="*/ 330 w 330"/>
              <a:gd name="T55" fmla="*/ 166 h 332"/>
              <a:gd name="T56" fmla="*/ 330 w 330"/>
              <a:gd name="T57" fmla="*/ 171 h 332"/>
              <a:gd name="T58" fmla="*/ 328 w 330"/>
              <a:gd name="T59" fmla="*/ 176 h 332"/>
              <a:gd name="T60" fmla="*/ 325 w 330"/>
              <a:gd name="T61" fmla="*/ 180 h 332"/>
              <a:gd name="T62" fmla="*/ 179 w 330"/>
              <a:gd name="T63" fmla="*/ 325 h 332"/>
              <a:gd name="T64" fmla="*/ 174 w 330"/>
              <a:gd name="T65" fmla="*/ 329 h 332"/>
              <a:gd name="T66" fmla="*/ 169 w 330"/>
              <a:gd name="T67" fmla="*/ 332 h 332"/>
              <a:gd name="T68" fmla="*/ 164 w 330"/>
              <a:gd name="T69" fmla="*/ 332 h 332"/>
              <a:gd name="T70" fmla="*/ 159 w 330"/>
              <a:gd name="T71" fmla="*/ 332 h 332"/>
              <a:gd name="T72" fmla="*/ 154 w 330"/>
              <a:gd name="T73" fmla="*/ 329 h 332"/>
              <a:gd name="T74" fmla="*/ 150 w 330"/>
              <a:gd name="T75" fmla="*/ 325 h 332"/>
              <a:gd name="T76" fmla="*/ 5 w 330"/>
              <a:gd name="T77" fmla="*/ 180 h 332"/>
              <a:gd name="T78" fmla="*/ 0 w 330"/>
              <a:gd name="T79" fmla="*/ 171 h 332"/>
              <a:gd name="T80" fmla="*/ 0 w 330"/>
              <a:gd name="T81" fmla="*/ 161 h 332"/>
              <a:gd name="T82" fmla="*/ 5 w 330"/>
              <a:gd name="T83" fmla="*/ 151 h 332"/>
              <a:gd name="T84" fmla="*/ 150 w 330"/>
              <a:gd name="T85" fmla="*/ 5 h 332"/>
              <a:gd name="T86" fmla="*/ 154 w 330"/>
              <a:gd name="T87" fmla="*/ 2 h 332"/>
              <a:gd name="T88" fmla="*/ 159 w 330"/>
              <a:gd name="T89" fmla="*/ 0 h 332"/>
              <a:gd name="T90" fmla="*/ 164 w 330"/>
              <a:gd name="T9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30" h="332">
                <a:moveTo>
                  <a:pt x="279" y="31"/>
                </a:moveTo>
                <a:lnTo>
                  <a:pt x="272" y="32"/>
                </a:lnTo>
                <a:lnTo>
                  <a:pt x="267" y="34"/>
                </a:lnTo>
                <a:lnTo>
                  <a:pt x="262" y="39"/>
                </a:lnTo>
                <a:lnTo>
                  <a:pt x="258" y="44"/>
                </a:lnTo>
                <a:lnTo>
                  <a:pt x="258" y="51"/>
                </a:lnTo>
                <a:lnTo>
                  <a:pt x="258" y="58"/>
                </a:lnTo>
                <a:lnTo>
                  <a:pt x="262" y="63"/>
                </a:lnTo>
                <a:lnTo>
                  <a:pt x="267" y="68"/>
                </a:lnTo>
                <a:lnTo>
                  <a:pt x="272" y="72"/>
                </a:lnTo>
                <a:lnTo>
                  <a:pt x="279" y="72"/>
                </a:lnTo>
                <a:lnTo>
                  <a:pt x="286" y="72"/>
                </a:lnTo>
                <a:lnTo>
                  <a:pt x="291" y="68"/>
                </a:lnTo>
                <a:lnTo>
                  <a:pt x="296" y="63"/>
                </a:lnTo>
                <a:lnTo>
                  <a:pt x="298" y="58"/>
                </a:lnTo>
                <a:lnTo>
                  <a:pt x="299" y="51"/>
                </a:lnTo>
                <a:lnTo>
                  <a:pt x="298" y="44"/>
                </a:lnTo>
                <a:lnTo>
                  <a:pt x="296" y="39"/>
                </a:lnTo>
                <a:lnTo>
                  <a:pt x="291" y="34"/>
                </a:lnTo>
                <a:lnTo>
                  <a:pt x="286" y="32"/>
                </a:lnTo>
                <a:lnTo>
                  <a:pt x="279" y="31"/>
                </a:lnTo>
                <a:close/>
                <a:moveTo>
                  <a:pt x="164" y="0"/>
                </a:moveTo>
                <a:lnTo>
                  <a:pt x="279" y="0"/>
                </a:lnTo>
                <a:lnTo>
                  <a:pt x="299" y="3"/>
                </a:lnTo>
                <a:lnTo>
                  <a:pt x="315" y="15"/>
                </a:lnTo>
                <a:lnTo>
                  <a:pt x="327" y="31"/>
                </a:lnTo>
                <a:lnTo>
                  <a:pt x="330" y="51"/>
                </a:lnTo>
                <a:lnTo>
                  <a:pt x="330" y="166"/>
                </a:lnTo>
                <a:lnTo>
                  <a:pt x="330" y="171"/>
                </a:lnTo>
                <a:lnTo>
                  <a:pt x="328" y="176"/>
                </a:lnTo>
                <a:lnTo>
                  <a:pt x="325" y="180"/>
                </a:lnTo>
                <a:lnTo>
                  <a:pt x="179" y="325"/>
                </a:lnTo>
                <a:lnTo>
                  <a:pt x="174" y="329"/>
                </a:lnTo>
                <a:lnTo>
                  <a:pt x="169" y="332"/>
                </a:lnTo>
                <a:lnTo>
                  <a:pt x="164" y="332"/>
                </a:lnTo>
                <a:lnTo>
                  <a:pt x="159" y="332"/>
                </a:lnTo>
                <a:lnTo>
                  <a:pt x="154" y="329"/>
                </a:lnTo>
                <a:lnTo>
                  <a:pt x="150" y="325"/>
                </a:lnTo>
                <a:lnTo>
                  <a:pt x="5" y="180"/>
                </a:lnTo>
                <a:lnTo>
                  <a:pt x="0" y="171"/>
                </a:lnTo>
                <a:lnTo>
                  <a:pt x="0" y="161"/>
                </a:lnTo>
                <a:lnTo>
                  <a:pt x="5" y="151"/>
                </a:lnTo>
                <a:lnTo>
                  <a:pt x="150" y="5"/>
                </a:lnTo>
                <a:lnTo>
                  <a:pt x="154" y="2"/>
                </a:lnTo>
                <a:lnTo>
                  <a:pt x="159" y="0"/>
                </a:lnTo>
                <a:lnTo>
                  <a:pt x="164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Freeform 149"/>
          <p:cNvSpPr>
            <a:spLocks noEditPoints="1"/>
          </p:cNvSpPr>
          <p:nvPr/>
        </p:nvSpPr>
        <p:spPr bwMode="auto">
          <a:xfrm>
            <a:off x="9556750" y="1582738"/>
            <a:ext cx="461963" cy="527050"/>
          </a:xfrm>
          <a:custGeom>
            <a:avLst/>
            <a:gdLst>
              <a:gd name="T0" fmla="*/ 0 w 291"/>
              <a:gd name="T1" fmla="*/ 123 h 332"/>
              <a:gd name="T2" fmla="*/ 291 w 291"/>
              <a:gd name="T3" fmla="*/ 123 h 332"/>
              <a:gd name="T4" fmla="*/ 291 w 291"/>
              <a:gd name="T5" fmla="*/ 311 h 332"/>
              <a:gd name="T6" fmla="*/ 290 w 291"/>
              <a:gd name="T7" fmla="*/ 316 h 332"/>
              <a:gd name="T8" fmla="*/ 286 w 291"/>
              <a:gd name="T9" fmla="*/ 323 h 332"/>
              <a:gd name="T10" fmla="*/ 283 w 291"/>
              <a:gd name="T11" fmla="*/ 327 h 332"/>
              <a:gd name="T12" fmla="*/ 276 w 291"/>
              <a:gd name="T13" fmla="*/ 330 h 332"/>
              <a:gd name="T14" fmla="*/ 271 w 291"/>
              <a:gd name="T15" fmla="*/ 332 h 332"/>
              <a:gd name="T16" fmla="*/ 21 w 291"/>
              <a:gd name="T17" fmla="*/ 332 h 332"/>
              <a:gd name="T18" fmla="*/ 14 w 291"/>
              <a:gd name="T19" fmla="*/ 330 h 332"/>
              <a:gd name="T20" fmla="*/ 9 w 291"/>
              <a:gd name="T21" fmla="*/ 327 h 332"/>
              <a:gd name="T22" fmla="*/ 4 w 291"/>
              <a:gd name="T23" fmla="*/ 323 h 332"/>
              <a:gd name="T24" fmla="*/ 2 w 291"/>
              <a:gd name="T25" fmla="*/ 316 h 332"/>
              <a:gd name="T26" fmla="*/ 0 w 291"/>
              <a:gd name="T27" fmla="*/ 311 h 332"/>
              <a:gd name="T28" fmla="*/ 0 w 291"/>
              <a:gd name="T29" fmla="*/ 123 h 332"/>
              <a:gd name="T30" fmla="*/ 62 w 291"/>
              <a:gd name="T31" fmla="*/ 0 h 332"/>
              <a:gd name="T32" fmla="*/ 69 w 291"/>
              <a:gd name="T33" fmla="*/ 0 h 332"/>
              <a:gd name="T34" fmla="*/ 74 w 291"/>
              <a:gd name="T35" fmla="*/ 3 h 332"/>
              <a:gd name="T36" fmla="*/ 79 w 291"/>
              <a:gd name="T37" fmla="*/ 8 h 332"/>
              <a:gd name="T38" fmla="*/ 83 w 291"/>
              <a:gd name="T39" fmla="*/ 13 h 332"/>
              <a:gd name="T40" fmla="*/ 83 w 291"/>
              <a:gd name="T41" fmla="*/ 20 h 332"/>
              <a:gd name="T42" fmla="*/ 83 w 291"/>
              <a:gd name="T43" fmla="*/ 41 h 332"/>
              <a:gd name="T44" fmla="*/ 208 w 291"/>
              <a:gd name="T45" fmla="*/ 41 h 332"/>
              <a:gd name="T46" fmla="*/ 208 w 291"/>
              <a:gd name="T47" fmla="*/ 20 h 332"/>
              <a:gd name="T48" fmla="*/ 209 w 291"/>
              <a:gd name="T49" fmla="*/ 13 h 332"/>
              <a:gd name="T50" fmla="*/ 213 w 291"/>
              <a:gd name="T51" fmla="*/ 8 h 332"/>
              <a:gd name="T52" fmla="*/ 216 w 291"/>
              <a:gd name="T53" fmla="*/ 3 h 332"/>
              <a:gd name="T54" fmla="*/ 223 w 291"/>
              <a:gd name="T55" fmla="*/ 0 h 332"/>
              <a:gd name="T56" fmla="*/ 228 w 291"/>
              <a:gd name="T57" fmla="*/ 0 h 332"/>
              <a:gd name="T58" fmla="*/ 235 w 291"/>
              <a:gd name="T59" fmla="*/ 0 h 332"/>
              <a:gd name="T60" fmla="*/ 242 w 291"/>
              <a:gd name="T61" fmla="*/ 3 h 332"/>
              <a:gd name="T62" fmla="*/ 245 w 291"/>
              <a:gd name="T63" fmla="*/ 8 h 332"/>
              <a:gd name="T64" fmla="*/ 249 w 291"/>
              <a:gd name="T65" fmla="*/ 13 h 332"/>
              <a:gd name="T66" fmla="*/ 249 w 291"/>
              <a:gd name="T67" fmla="*/ 20 h 332"/>
              <a:gd name="T68" fmla="*/ 249 w 291"/>
              <a:gd name="T69" fmla="*/ 41 h 332"/>
              <a:gd name="T70" fmla="*/ 271 w 291"/>
              <a:gd name="T71" fmla="*/ 41 h 332"/>
              <a:gd name="T72" fmla="*/ 276 w 291"/>
              <a:gd name="T73" fmla="*/ 41 h 332"/>
              <a:gd name="T74" fmla="*/ 283 w 291"/>
              <a:gd name="T75" fmla="*/ 44 h 332"/>
              <a:gd name="T76" fmla="*/ 286 w 291"/>
              <a:gd name="T77" fmla="*/ 49 h 332"/>
              <a:gd name="T78" fmla="*/ 290 w 291"/>
              <a:gd name="T79" fmla="*/ 54 h 332"/>
              <a:gd name="T80" fmla="*/ 291 w 291"/>
              <a:gd name="T81" fmla="*/ 61 h 332"/>
              <a:gd name="T82" fmla="*/ 291 w 291"/>
              <a:gd name="T83" fmla="*/ 102 h 332"/>
              <a:gd name="T84" fmla="*/ 0 w 291"/>
              <a:gd name="T85" fmla="*/ 102 h 332"/>
              <a:gd name="T86" fmla="*/ 0 w 291"/>
              <a:gd name="T87" fmla="*/ 61 h 332"/>
              <a:gd name="T88" fmla="*/ 2 w 291"/>
              <a:gd name="T89" fmla="*/ 54 h 332"/>
              <a:gd name="T90" fmla="*/ 4 w 291"/>
              <a:gd name="T91" fmla="*/ 49 h 332"/>
              <a:gd name="T92" fmla="*/ 9 w 291"/>
              <a:gd name="T93" fmla="*/ 44 h 332"/>
              <a:gd name="T94" fmla="*/ 14 w 291"/>
              <a:gd name="T95" fmla="*/ 41 h 332"/>
              <a:gd name="T96" fmla="*/ 21 w 291"/>
              <a:gd name="T97" fmla="*/ 41 h 332"/>
              <a:gd name="T98" fmla="*/ 42 w 291"/>
              <a:gd name="T99" fmla="*/ 41 h 332"/>
              <a:gd name="T100" fmla="*/ 42 w 291"/>
              <a:gd name="T101" fmla="*/ 20 h 332"/>
              <a:gd name="T102" fmla="*/ 43 w 291"/>
              <a:gd name="T103" fmla="*/ 13 h 332"/>
              <a:gd name="T104" fmla="*/ 47 w 291"/>
              <a:gd name="T105" fmla="*/ 8 h 332"/>
              <a:gd name="T106" fmla="*/ 50 w 291"/>
              <a:gd name="T107" fmla="*/ 3 h 332"/>
              <a:gd name="T108" fmla="*/ 55 w 291"/>
              <a:gd name="T109" fmla="*/ 0 h 332"/>
              <a:gd name="T110" fmla="*/ 62 w 291"/>
              <a:gd name="T11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91" h="332">
                <a:moveTo>
                  <a:pt x="0" y="123"/>
                </a:moveTo>
                <a:lnTo>
                  <a:pt x="291" y="123"/>
                </a:lnTo>
                <a:lnTo>
                  <a:pt x="291" y="311"/>
                </a:lnTo>
                <a:lnTo>
                  <a:pt x="290" y="316"/>
                </a:lnTo>
                <a:lnTo>
                  <a:pt x="286" y="323"/>
                </a:lnTo>
                <a:lnTo>
                  <a:pt x="283" y="327"/>
                </a:lnTo>
                <a:lnTo>
                  <a:pt x="276" y="330"/>
                </a:lnTo>
                <a:lnTo>
                  <a:pt x="271" y="332"/>
                </a:lnTo>
                <a:lnTo>
                  <a:pt x="21" y="332"/>
                </a:lnTo>
                <a:lnTo>
                  <a:pt x="14" y="330"/>
                </a:lnTo>
                <a:lnTo>
                  <a:pt x="9" y="327"/>
                </a:lnTo>
                <a:lnTo>
                  <a:pt x="4" y="323"/>
                </a:lnTo>
                <a:lnTo>
                  <a:pt x="2" y="316"/>
                </a:lnTo>
                <a:lnTo>
                  <a:pt x="0" y="311"/>
                </a:lnTo>
                <a:lnTo>
                  <a:pt x="0" y="123"/>
                </a:lnTo>
                <a:close/>
                <a:moveTo>
                  <a:pt x="62" y="0"/>
                </a:moveTo>
                <a:lnTo>
                  <a:pt x="69" y="0"/>
                </a:lnTo>
                <a:lnTo>
                  <a:pt x="74" y="3"/>
                </a:lnTo>
                <a:lnTo>
                  <a:pt x="79" y="8"/>
                </a:lnTo>
                <a:lnTo>
                  <a:pt x="83" y="13"/>
                </a:lnTo>
                <a:lnTo>
                  <a:pt x="83" y="20"/>
                </a:lnTo>
                <a:lnTo>
                  <a:pt x="83" y="41"/>
                </a:lnTo>
                <a:lnTo>
                  <a:pt x="208" y="41"/>
                </a:lnTo>
                <a:lnTo>
                  <a:pt x="208" y="20"/>
                </a:lnTo>
                <a:lnTo>
                  <a:pt x="209" y="13"/>
                </a:lnTo>
                <a:lnTo>
                  <a:pt x="213" y="8"/>
                </a:lnTo>
                <a:lnTo>
                  <a:pt x="216" y="3"/>
                </a:lnTo>
                <a:lnTo>
                  <a:pt x="223" y="0"/>
                </a:lnTo>
                <a:lnTo>
                  <a:pt x="228" y="0"/>
                </a:lnTo>
                <a:lnTo>
                  <a:pt x="235" y="0"/>
                </a:lnTo>
                <a:lnTo>
                  <a:pt x="242" y="3"/>
                </a:lnTo>
                <a:lnTo>
                  <a:pt x="245" y="8"/>
                </a:lnTo>
                <a:lnTo>
                  <a:pt x="249" y="13"/>
                </a:lnTo>
                <a:lnTo>
                  <a:pt x="249" y="20"/>
                </a:lnTo>
                <a:lnTo>
                  <a:pt x="249" y="41"/>
                </a:lnTo>
                <a:lnTo>
                  <a:pt x="271" y="41"/>
                </a:lnTo>
                <a:lnTo>
                  <a:pt x="276" y="41"/>
                </a:lnTo>
                <a:lnTo>
                  <a:pt x="283" y="44"/>
                </a:lnTo>
                <a:lnTo>
                  <a:pt x="286" y="49"/>
                </a:lnTo>
                <a:lnTo>
                  <a:pt x="290" y="54"/>
                </a:lnTo>
                <a:lnTo>
                  <a:pt x="291" y="61"/>
                </a:lnTo>
                <a:lnTo>
                  <a:pt x="291" y="102"/>
                </a:lnTo>
                <a:lnTo>
                  <a:pt x="0" y="102"/>
                </a:lnTo>
                <a:lnTo>
                  <a:pt x="0" y="61"/>
                </a:lnTo>
                <a:lnTo>
                  <a:pt x="2" y="54"/>
                </a:lnTo>
                <a:lnTo>
                  <a:pt x="4" y="49"/>
                </a:lnTo>
                <a:lnTo>
                  <a:pt x="9" y="44"/>
                </a:lnTo>
                <a:lnTo>
                  <a:pt x="14" y="41"/>
                </a:lnTo>
                <a:lnTo>
                  <a:pt x="21" y="41"/>
                </a:lnTo>
                <a:lnTo>
                  <a:pt x="42" y="41"/>
                </a:lnTo>
                <a:lnTo>
                  <a:pt x="42" y="20"/>
                </a:lnTo>
                <a:lnTo>
                  <a:pt x="43" y="13"/>
                </a:lnTo>
                <a:lnTo>
                  <a:pt x="47" y="8"/>
                </a:lnTo>
                <a:lnTo>
                  <a:pt x="50" y="3"/>
                </a:lnTo>
                <a:lnTo>
                  <a:pt x="55" y="0"/>
                </a:lnTo>
                <a:lnTo>
                  <a:pt x="62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Freeform 150"/>
          <p:cNvSpPr>
            <a:spLocks noEditPoints="1"/>
          </p:cNvSpPr>
          <p:nvPr/>
        </p:nvSpPr>
        <p:spPr bwMode="auto">
          <a:xfrm>
            <a:off x="5305425" y="4813300"/>
            <a:ext cx="527050" cy="395288"/>
          </a:xfrm>
          <a:custGeom>
            <a:avLst/>
            <a:gdLst>
              <a:gd name="T0" fmla="*/ 0 w 332"/>
              <a:gd name="T1" fmla="*/ 53 h 249"/>
              <a:gd name="T2" fmla="*/ 161 w 332"/>
              <a:gd name="T3" fmla="*/ 154 h 249"/>
              <a:gd name="T4" fmla="*/ 163 w 332"/>
              <a:gd name="T5" fmla="*/ 154 h 249"/>
              <a:gd name="T6" fmla="*/ 166 w 332"/>
              <a:gd name="T7" fmla="*/ 156 h 249"/>
              <a:gd name="T8" fmla="*/ 169 w 332"/>
              <a:gd name="T9" fmla="*/ 154 h 249"/>
              <a:gd name="T10" fmla="*/ 171 w 332"/>
              <a:gd name="T11" fmla="*/ 154 h 249"/>
              <a:gd name="T12" fmla="*/ 332 w 332"/>
              <a:gd name="T13" fmla="*/ 53 h 249"/>
              <a:gd name="T14" fmla="*/ 332 w 332"/>
              <a:gd name="T15" fmla="*/ 228 h 249"/>
              <a:gd name="T16" fmla="*/ 330 w 332"/>
              <a:gd name="T17" fmla="*/ 235 h 249"/>
              <a:gd name="T18" fmla="*/ 329 w 332"/>
              <a:gd name="T19" fmla="*/ 240 h 249"/>
              <a:gd name="T20" fmla="*/ 323 w 332"/>
              <a:gd name="T21" fmla="*/ 245 h 249"/>
              <a:gd name="T22" fmla="*/ 318 w 332"/>
              <a:gd name="T23" fmla="*/ 249 h 249"/>
              <a:gd name="T24" fmla="*/ 311 w 332"/>
              <a:gd name="T25" fmla="*/ 249 h 249"/>
              <a:gd name="T26" fmla="*/ 20 w 332"/>
              <a:gd name="T27" fmla="*/ 249 h 249"/>
              <a:gd name="T28" fmla="*/ 14 w 332"/>
              <a:gd name="T29" fmla="*/ 249 h 249"/>
              <a:gd name="T30" fmla="*/ 9 w 332"/>
              <a:gd name="T31" fmla="*/ 245 h 249"/>
              <a:gd name="T32" fmla="*/ 3 w 332"/>
              <a:gd name="T33" fmla="*/ 240 h 249"/>
              <a:gd name="T34" fmla="*/ 0 w 332"/>
              <a:gd name="T35" fmla="*/ 235 h 249"/>
              <a:gd name="T36" fmla="*/ 0 w 332"/>
              <a:gd name="T37" fmla="*/ 228 h 249"/>
              <a:gd name="T38" fmla="*/ 0 w 332"/>
              <a:gd name="T39" fmla="*/ 53 h 249"/>
              <a:gd name="T40" fmla="*/ 20 w 332"/>
              <a:gd name="T41" fmla="*/ 0 h 249"/>
              <a:gd name="T42" fmla="*/ 311 w 332"/>
              <a:gd name="T43" fmla="*/ 0 h 249"/>
              <a:gd name="T44" fmla="*/ 318 w 332"/>
              <a:gd name="T45" fmla="*/ 0 h 249"/>
              <a:gd name="T46" fmla="*/ 323 w 332"/>
              <a:gd name="T47" fmla="*/ 4 h 249"/>
              <a:gd name="T48" fmla="*/ 329 w 332"/>
              <a:gd name="T49" fmla="*/ 9 h 249"/>
              <a:gd name="T50" fmla="*/ 330 w 332"/>
              <a:gd name="T51" fmla="*/ 14 h 249"/>
              <a:gd name="T52" fmla="*/ 332 w 332"/>
              <a:gd name="T53" fmla="*/ 21 h 249"/>
              <a:gd name="T54" fmla="*/ 332 w 332"/>
              <a:gd name="T55" fmla="*/ 29 h 249"/>
              <a:gd name="T56" fmla="*/ 166 w 332"/>
              <a:gd name="T57" fmla="*/ 132 h 249"/>
              <a:gd name="T58" fmla="*/ 0 w 332"/>
              <a:gd name="T59" fmla="*/ 29 h 249"/>
              <a:gd name="T60" fmla="*/ 0 w 332"/>
              <a:gd name="T61" fmla="*/ 21 h 249"/>
              <a:gd name="T62" fmla="*/ 0 w 332"/>
              <a:gd name="T63" fmla="*/ 14 h 249"/>
              <a:gd name="T64" fmla="*/ 3 w 332"/>
              <a:gd name="T65" fmla="*/ 9 h 249"/>
              <a:gd name="T66" fmla="*/ 9 w 332"/>
              <a:gd name="T67" fmla="*/ 4 h 249"/>
              <a:gd name="T68" fmla="*/ 14 w 332"/>
              <a:gd name="T69" fmla="*/ 0 h 249"/>
              <a:gd name="T70" fmla="*/ 20 w 332"/>
              <a:gd name="T71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332" h="249">
                <a:moveTo>
                  <a:pt x="0" y="53"/>
                </a:moveTo>
                <a:lnTo>
                  <a:pt x="161" y="154"/>
                </a:lnTo>
                <a:lnTo>
                  <a:pt x="163" y="154"/>
                </a:lnTo>
                <a:lnTo>
                  <a:pt x="166" y="156"/>
                </a:lnTo>
                <a:lnTo>
                  <a:pt x="169" y="154"/>
                </a:lnTo>
                <a:lnTo>
                  <a:pt x="171" y="154"/>
                </a:lnTo>
                <a:lnTo>
                  <a:pt x="332" y="53"/>
                </a:lnTo>
                <a:lnTo>
                  <a:pt x="332" y="228"/>
                </a:lnTo>
                <a:lnTo>
                  <a:pt x="330" y="235"/>
                </a:lnTo>
                <a:lnTo>
                  <a:pt x="329" y="240"/>
                </a:lnTo>
                <a:lnTo>
                  <a:pt x="323" y="245"/>
                </a:lnTo>
                <a:lnTo>
                  <a:pt x="318" y="249"/>
                </a:lnTo>
                <a:lnTo>
                  <a:pt x="311" y="249"/>
                </a:lnTo>
                <a:lnTo>
                  <a:pt x="20" y="249"/>
                </a:lnTo>
                <a:lnTo>
                  <a:pt x="14" y="249"/>
                </a:lnTo>
                <a:lnTo>
                  <a:pt x="9" y="245"/>
                </a:lnTo>
                <a:lnTo>
                  <a:pt x="3" y="240"/>
                </a:lnTo>
                <a:lnTo>
                  <a:pt x="0" y="235"/>
                </a:lnTo>
                <a:lnTo>
                  <a:pt x="0" y="228"/>
                </a:lnTo>
                <a:lnTo>
                  <a:pt x="0" y="53"/>
                </a:lnTo>
                <a:close/>
                <a:moveTo>
                  <a:pt x="20" y="0"/>
                </a:moveTo>
                <a:lnTo>
                  <a:pt x="311" y="0"/>
                </a:lnTo>
                <a:lnTo>
                  <a:pt x="318" y="0"/>
                </a:lnTo>
                <a:lnTo>
                  <a:pt x="323" y="4"/>
                </a:lnTo>
                <a:lnTo>
                  <a:pt x="329" y="9"/>
                </a:lnTo>
                <a:lnTo>
                  <a:pt x="330" y="14"/>
                </a:lnTo>
                <a:lnTo>
                  <a:pt x="332" y="21"/>
                </a:lnTo>
                <a:lnTo>
                  <a:pt x="332" y="29"/>
                </a:lnTo>
                <a:lnTo>
                  <a:pt x="166" y="132"/>
                </a:lnTo>
                <a:lnTo>
                  <a:pt x="0" y="29"/>
                </a:lnTo>
                <a:lnTo>
                  <a:pt x="0" y="21"/>
                </a:lnTo>
                <a:lnTo>
                  <a:pt x="0" y="14"/>
                </a:lnTo>
                <a:lnTo>
                  <a:pt x="3" y="9"/>
                </a:lnTo>
                <a:lnTo>
                  <a:pt x="9" y="4"/>
                </a:lnTo>
                <a:lnTo>
                  <a:pt x="14" y="0"/>
                </a:lnTo>
                <a:lnTo>
                  <a:pt x="20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Freeform 151"/>
          <p:cNvSpPr>
            <a:spLocks noEditPoints="1"/>
          </p:cNvSpPr>
          <p:nvPr/>
        </p:nvSpPr>
        <p:spPr bwMode="auto">
          <a:xfrm>
            <a:off x="9525000" y="4746625"/>
            <a:ext cx="527050" cy="527050"/>
          </a:xfrm>
          <a:custGeom>
            <a:avLst/>
            <a:gdLst>
              <a:gd name="T0" fmla="*/ 217 w 332"/>
              <a:gd name="T1" fmla="*/ 128 h 332"/>
              <a:gd name="T2" fmla="*/ 190 w 332"/>
              <a:gd name="T3" fmla="*/ 157 h 332"/>
              <a:gd name="T4" fmla="*/ 190 w 332"/>
              <a:gd name="T5" fmla="*/ 196 h 332"/>
              <a:gd name="T6" fmla="*/ 217 w 332"/>
              <a:gd name="T7" fmla="*/ 224 h 332"/>
              <a:gd name="T8" fmla="*/ 258 w 332"/>
              <a:gd name="T9" fmla="*/ 224 h 332"/>
              <a:gd name="T10" fmla="*/ 286 w 332"/>
              <a:gd name="T11" fmla="*/ 196 h 332"/>
              <a:gd name="T12" fmla="*/ 286 w 332"/>
              <a:gd name="T13" fmla="*/ 157 h 332"/>
              <a:gd name="T14" fmla="*/ 258 w 332"/>
              <a:gd name="T15" fmla="*/ 128 h 332"/>
              <a:gd name="T16" fmla="*/ 92 w 332"/>
              <a:gd name="T17" fmla="*/ 125 h 332"/>
              <a:gd name="T18" fmla="*/ 56 w 332"/>
              <a:gd name="T19" fmla="*/ 140 h 332"/>
              <a:gd name="T20" fmla="*/ 41 w 332"/>
              <a:gd name="T21" fmla="*/ 176 h 332"/>
              <a:gd name="T22" fmla="*/ 56 w 332"/>
              <a:gd name="T23" fmla="*/ 214 h 332"/>
              <a:gd name="T24" fmla="*/ 92 w 332"/>
              <a:gd name="T25" fmla="*/ 229 h 332"/>
              <a:gd name="T26" fmla="*/ 130 w 332"/>
              <a:gd name="T27" fmla="*/ 214 h 332"/>
              <a:gd name="T28" fmla="*/ 145 w 332"/>
              <a:gd name="T29" fmla="*/ 176 h 332"/>
              <a:gd name="T30" fmla="*/ 130 w 332"/>
              <a:gd name="T31" fmla="*/ 140 h 332"/>
              <a:gd name="T32" fmla="*/ 92 w 332"/>
              <a:gd name="T33" fmla="*/ 125 h 332"/>
              <a:gd name="T34" fmla="*/ 269 w 332"/>
              <a:gd name="T35" fmla="*/ 0 h 332"/>
              <a:gd name="T36" fmla="*/ 313 w 332"/>
              <a:gd name="T37" fmla="*/ 18 h 332"/>
              <a:gd name="T38" fmla="*/ 332 w 332"/>
              <a:gd name="T39" fmla="*/ 63 h 332"/>
              <a:gd name="T40" fmla="*/ 327 w 332"/>
              <a:gd name="T41" fmla="*/ 232 h 332"/>
              <a:gd name="T42" fmla="*/ 294 w 332"/>
              <a:gd name="T43" fmla="*/ 265 h 332"/>
              <a:gd name="T44" fmla="*/ 269 w 332"/>
              <a:gd name="T45" fmla="*/ 311 h 332"/>
              <a:gd name="T46" fmla="*/ 265 w 332"/>
              <a:gd name="T47" fmla="*/ 323 h 332"/>
              <a:gd name="T48" fmla="*/ 255 w 332"/>
              <a:gd name="T49" fmla="*/ 332 h 332"/>
              <a:gd name="T50" fmla="*/ 82 w 332"/>
              <a:gd name="T51" fmla="*/ 332 h 332"/>
              <a:gd name="T52" fmla="*/ 70 w 332"/>
              <a:gd name="T53" fmla="*/ 328 h 332"/>
              <a:gd name="T54" fmla="*/ 63 w 332"/>
              <a:gd name="T55" fmla="*/ 318 h 332"/>
              <a:gd name="T56" fmla="*/ 62 w 332"/>
              <a:gd name="T57" fmla="*/ 270 h 332"/>
              <a:gd name="T58" fmla="*/ 17 w 332"/>
              <a:gd name="T59" fmla="*/ 251 h 332"/>
              <a:gd name="T60" fmla="*/ 0 w 332"/>
              <a:gd name="T61" fmla="*/ 208 h 332"/>
              <a:gd name="T62" fmla="*/ 5 w 332"/>
              <a:gd name="T63" fmla="*/ 39 h 332"/>
              <a:gd name="T64" fmla="*/ 38 w 332"/>
              <a:gd name="T65" fmla="*/ 5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32" h="332">
                <a:moveTo>
                  <a:pt x="238" y="125"/>
                </a:moveTo>
                <a:lnTo>
                  <a:pt x="217" y="128"/>
                </a:lnTo>
                <a:lnTo>
                  <a:pt x="202" y="140"/>
                </a:lnTo>
                <a:lnTo>
                  <a:pt x="190" y="157"/>
                </a:lnTo>
                <a:lnTo>
                  <a:pt x="186" y="176"/>
                </a:lnTo>
                <a:lnTo>
                  <a:pt x="190" y="196"/>
                </a:lnTo>
                <a:lnTo>
                  <a:pt x="202" y="214"/>
                </a:lnTo>
                <a:lnTo>
                  <a:pt x="217" y="224"/>
                </a:lnTo>
                <a:lnTo>
                  <a:pt x="238" y="229"/>
                </a:lnTo>
                <a:lnTo>
                  <a:pt x="258" y="224"/>
                </a:lnTo>
                <a:lnTo>
                  <a:pt x="275" y="214"/>
                </a:lnTo>
                <a:lnTo>
                  <a:pt x="286" y="196"/>
                </a:lnTo>
                <a:lnTo>
                  <a:pt x="291" y="176"/>
                </a:lnTo>
                <a:lnTo>
                  <a:pt x="286" y="157"/>
                </a:lnTo>
                <a:lnTo>
                  <a:pt x="275" y="140"/>
                </a:lnTo>
                <a:lnTo>
                  <a:pt x="258" y="128"/>
                </a:lnTo>
                <a:lnTo>
                  <a:pt x="238" y="125"/>
                </a:lnTo>
                <a:close/>
                <a:moveTo>
                  <a:pt x="92" y="125"/>
                </a:moveTo>
                <a:lnTo>
                  <a:pt x="74" y="128"/>
                </a:lnTo>
                <a:lnTo>
                  <a:pt x="56" y="140"/>
                </a:lnTo>
                <a:lnTo>
                  <a:pt x="44" y="157"/>
                </a:lnTo>
                <a:lnTo>
                  <a:pt x="41" y="176"/>
                </a:lnTo>
                <a:lnTo>
                  <a:pt x="44" y="196"/>
                </a:lnTo>
                <a:lnTo>
                  <a:pt x="56" y="214"/>
                </a:lnTo>
                <a:lnTo>
                  <a:pt x="74" y="224"/>
                </a:lnTo>
                <a:lnTo>
                  <a:pt x="92" y="229"/>
                </a:lnTo>
                <a:lnTo>
                  <a:pt x="113" y="224"/>
                </a:lnTo>
                <a:lnTo>
                  <a:pt x="130" y="214"/>
                </a:lnTo>
                <a:lnTo>
                  <a:pt x="140" y="196"/>
                </a:lnTo>
                <a:lnTo>
                  <a:pt x="145" y="176"/>
                </a:lnTo>
                <a:lnTo>
                  <a:pt x="140" y="157"/>
                </a:lnTo>
                <a:lnTo>
                  <a:pt x="130" y="140"/>
                </a:lnTo>
                <a:lnTo>
                  <a:pt x="113" y="128"/>
                </a:lnTo>
                <a:lnTo>
                  <a:pt x="92" y="125"/>
                </a:lnTo>
                <a:close/>
                <a:moveTo>
                  <a:pt x="62" y="0"/>
                </a:moveTo>
                <a:lnTo>
                  <a:pt x="269" y="0"/>
                </a:lnTo>
                <a:lnTo>
                  <a:pt x="294" y="5"/>
                </a:lnTo>
                <a:lnTo>
                  <a:pt x="313" y="18"/>
                </a:lnTo>
                <a:lnTo>
                  <a:pt x="327" y="39"/>
                </a:lnTo>
                <a:lnTo>
                  <a:pt x="332" y="63"/>
                </a:lnTo>
                <a:lnTo>
                  <a:pt x="332" y="208"/>
                </a:lnTo>
                <a:lnTo>
                  <a:pt x="327" y="232"/>
                </a:lnTo>
                <a:lnTo>
                  <a:pt x="313" y="251"/>
                </a:lnTo>
                <a:lnTo>
                  <a:pt x="294" y="265"/>
                </a:lnTo>
                <a:lnTo>
                  <a:pt x="269" y="270"/>
                </a:lnTo>
                <a:lnTo>
                  <a:pt x="269" y="311"/>
                </a:lnTo>
                <a:lnTo>
                  <a:pt x="269" y="318"/>
                </a:lnTo>
                <a:lnTo>
                  <a:pt x="265" y="323"/>
                </a:lnTo>
                <a:lnTo>
                  <a:pt x="262" y="328"/>
                </a:lnTo>
                <a:lnTo>
                  <a:pt x="255" y="332"/>
                </a:lnTo>
                <a:lnTo>
                  <a:pt x="248" y="332"/>
                </a:lnTo>
                <a:lnTo>
                  <a:pt x="82" y="332"/>
                </a:lnTo>
                <a:lnTo>
                  <a:pt x="75" y="332"/>
                </a:lnTo>
                <a:lnTo>
                  <a:pt x="70" y="328"/>
                </a:lnTo>
                <a:lnTo>
                  <a:pt x="67" y="323"/>
                </a:lnTo>
                <a:lnTo>
                  <a:pt x="63" y="318"/>
                </a:lnTo>
                <a:lnTo>
                  <a:pt x="62" y="311"/>
                </a:lnTo>
                <a:lnTo>
                  <a:pt x="62" y="270"/>
                </a:lnTo>
                <a:lnTo>
                  <a:pt x="38" y="265"/>
                </a:lnTo>
                <a:lnTo>
                  <a:pt x="17" y="251"/>
                </a:lnTo>
                <a:lnTo>
                  <a:pt x="5" y="232"/>
                </a:lnTo>
                <a:lnTo>
                  <a:pt x="0" y="208"/>
                </a:lnTo>
                <a:lnTo>
                  <a:pt x="0" y="63"/>
                </a:lnTo>
                <a:lnTo>
                  <a:pt x="5" y="39"/>
                </a:lnTo>
                <a:lnTo>
                  <a:pt x="17" y="18"/>
                </a:lnTo>
                <a:lnTo>
                  <a:pt x="38" y="5"/>
                </a:lnTo>
                <a:lnTo>
                  <a:pt x="62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Freeform 152"/>
          <p:cNvSpPr>
            <a:spLocks/>
          </p:cNvSpPr>
          <p:nvPr/>
        </p:nvSpPr>
        <p:spPr bwMode="auto">
          <a:xfrm>
            <a:off x="7481888" y="4746625"/>
            <a:ext cx="393700" cy="527050"/>
          </a:xfrm>
          <a:custGeom>
            <a:avLst/>
            <a:gdLst>
              <a:gd name="T0" fmla="*/ 123 w 248"/>
              <a:gd name="T1" fmla="*/ 0 h 332"/>
              <a:gd name="T2" fmla="*/ 123 w 248"/>
              <a:gd name="T3" fmla="*/ 125 h 332"/>
              <a:gd name="T4" fmla="*/ 248 w 248"/>
              <a:gd name="T5" fmla="*/ 125 h 332"/>
              <a:gd name="T6" fmla="*/ 123 w 248"/>
              <a:gd name="T7" fmla="*/ 332 h 332"/>
              <a:gd name="T8" fmla="*/ 123 w 248"/>
              <a:gd name="T9" fmla="*/ 208 h 332"/>
              <a:gd name="T10" fmla="*/ 0 w 248"/>
              <a:gd name="T11" fmla="*/ 208 h 332"/>
              <a:gd name="T12" fmla="*/ 123 w 248"/>
              <a:gd name="T13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8" h="332">
                <a:moveTo>
                  <a:pt x="123" y="0"/>
                </a:moveTo>
                <a:lnTo>
                  <a:pt x="123" y="125"/>
                </a:lnTo>
                <a:lnTo>
                  <a:pt x="248" y="125"/>
                </a:lnTo>
                <a:lnTo>
                  <a:pt x="123" y="332"/>
                </a:lnTo>
                <a:lnTo>
                  <a:pt x="123" y="208"/>
                </a:lnTo>
                <a:lnTo>
                  <a:pt x="0" y="208"/>
                </a:lnTo>
                <a:lnTo>
                  <a:pt x="123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Freeform 153"/>
          <p:cNvSpPr>
            <a:spLocks noEditPoints="1"/>
          </p:cNvSpPr>
          <p:nvPr/>
        </p:nvSpPr>
        <p:spPr bwMode="auto">
          <a:xfrm>
            <a:off x="8535988" y="1582738"/>
            <a:ext cx="393700" cy="527050"/>
          </a:xfrm>
          <a:custGeom>
            <a:avLst/>
            <a:gdLst>
              <a:gd name="T0" fmla="*/ 125 w 248"/>
              <a:gd name="T1" fmla="*/ 61 h 332"/>
              <a:gd name="T2" fmla="*/ 99 w 248"/>
              <a:gd name="T3" fmla="*/ 66 h 332"/>
              <a:gd name="T4" fmla="*/ 80 w 248"/>
              <a:gd name="T5" fmla="*/ 80 h 332"/>
              <a:gd name="T6" fmla="*/ 67 w 248"/>
              <a:gd name="T7" fmla="*/ 99 h 332"/>
              <a:gd name="T8" fmla="*/ 62 w 248"/>
              <a:gd name="T9" fmla="*/ 123 h 332"/>
              <a:gd name="T10" fmla="*/ 67 w 248"/>
              <a:gd name="T11" fmla="*/ 148 h 332"/>
              <a:gd name="T12" fmla="*/ 80 w 248"/>
              <a:gd name="T13" fmla="*/ 167 h 332"/>
              <a:gd name="T14" fmla="*/ 99 w 248"/>
              <a:gd name="T15" fmla="*/ 181 h 332"/>
              <a:gd name="T16" fmla="*/ 125 w 248"/>
              <a:gd name="T17" fmla="*/ 186 h 332"/>
              <a:gd name="T18" fmla="*/ 149 w 248"/>
              <a:gd name="T19" fmla="*/ 181 h 332"/>
              <a:gd name="T20" fmla="*/ 168 w 248"/>
              <a:gd name="T21" fmla="*/ 167 h 332"/>
              <a:gd name="T22" fmla="*/ 181 w 248"/>
              <a:gd name="T23" fmla="*/ 148 h 332"/>
              <a:gd name="T24" fmla="*/ 186 w 248"/>
              <a:gd name="T25" fmla="*/ 123 h 332"/>
              <a:gd name="T26" fmla="*/ 181 w 248"/>
              <a:gd name="T27" fmla="*/ 99 h 332"/>
              <a:gd name="T28" fmla="*/ 168 w 248"/>
              <a:gd name="T29" fmla="*/ 80 h 332"/>
              <a:gd name="T30" fmla="*/ 149 w 248"/>
              <a:gd name="T31" fmla="*/ 66 h 332"/>
              <a:gd name="T32" fmla="*/ 125 w 248"/>
              <a:gd name="T33" fmla="*/ 61 h 332"/>
              <a:gd name="T34" fmla="*/ 125 w 248"/>
              <a:gd name="T35" fmla="*/ 0 h 332"/>
              <a:gd name="T36" fmla="*/ 157 w 248"/>
              <a:gd name="T37" fmla="*/ 3 h 332"/>
              <a:gd name="T38" fmla="*/ 186 w 248"/>
              <a:gd name="T39" fmla="*/ 17 h 332"/>
              <a:gd name="T40" fmla="*/ 212 w 248"/>
              <a:gd name="T41" fmla="*/ 35 h 332"/>
              <a:gd name="T42" fmla="*/ 231 w 248"/>
              <a:gd name="T43" fmla="*/ 61 h 332"/>
              <a:gd name="T44" fmla="*/ 245 w 248"/>
              <a:gd name="T45" fmla="*/ 90 h 332"/>
              <a:gd name="T46" fmla="*/ 248 w 248"/>
              <a:gd name="T47" fmla="*/ 123 h 332"/>
              <a:gd name="T48" fmla="*/ 246 w 248"/>
              <a:gd name="T49" fmla="*/ 150 h 332"/>
              <a:gd name="T50" fmla="*/ 238 w 248"/>
              <a:gd name="T51" fmla="*/ 179 h 332"/>
              <a:gd name="T52" fmla="*/ 226 w 248"/>
              <a:gd name="T53" fmla="*/ 207 h 332"/>
              <a:gd name="T54" fmla="*/ 212 w 248"/>
              <a:gd name="T55" fmla="*/ 232 h 332"/>
              <a:gd name="T56" fmla="*/ 195 w 248"/>
              <a:gd name="T57" fmla="*/ 256 h 332"/>
              <a:gd name="T58" fmla="*/ 180 w 248"/>
              <a:gd name="T59" fmla="*/ 279 h 332"/>
              <a:gd name="T60" fmla="*/ 164 w 248"/>
              <a:gd name="T61" fmla="*/ 297 h 332"/>
              <a:gd name="T62" fmla="*/ 152 w 248"/>
              <a:gd name="T63" fmla="*/ 311 h 332"/>
              <a:gd name="T64" fmla="*/ 144 w 248"/>
              <a:gd name="T65" fmla="*/ 321 h 332"/>
              <a:gd name="T66" fmla="*/ 139 w 248"/>
              <a:gd name="T67" fmla="*/ 325 h 332"/>
              <a:gd name="T68" fmla="*/ 135 w 248"/>
              <a:gd name="T69" fmla="*/ 328 h 332"/>
              <a:gd name="T70" fmla="*/ 130 w 248"/>
              <a:gd name="T71" fmla="*/ 330 h 332"/>
              <a:gd name="T72" fmla="*/ 125 w 248"/>
              <a:gd name="T73" fmla="*/ 332 h 332"/>
              <a:gd name="T74" fmla="*/ 120 w 248"/>
              <a:gd name="T75" fmla="*/ 330 h 332"/>
              <a:gd name="T76" fmla="*/ 115 w 248"/>
              <a:gd name="T77" fmla="*/ 328 h 332"/>
              <a:gd name="T78" fmla="*/ 109 w 248"/>
              <a:gd name="T79" fmla="*/ 325 h 332"/>
              <a:gd name="T80" fmla="*/ 106 w 248"/>
              <a:gd name="T81" fmla="*/ 321 h 332"/>
              <a:gd name="T82" fmla="*/ 96 w 248"/>
              <a:gd name="T83" fmla="*/ 311 h 332"/>
              <a:gd name="T84" fmla="*/ 84 w 248"/>
              <a:gd name="T85" fmla="*/ 297 h 332"/>
              <a:gd name="T86" fmla="*/ 68 w 248"/>
              <a:gd name="T87" fmla="*/ 279 h 332"/>
              <a:gd name="T88" fmla="*/ 53 w 248"/>
              <a:gd name="T89" fmla="*/ 256 h 332"/>
              <a:gd name="T90" fmla="*/ 38 w 248"/>
              <a:gd name="T91" fmla="*/ 232 h 332"/>
              <a:gd name="T92" fmla="*/ 22 w 248"/>
              <a:gd name="T93" fmla="*/ 207 h 332"/>
              <a:gd name="T94" fmla="*/ 10 w 248"/>
              <a:gd name="T95" fmla="*/ 179 h 332"/>
              <a:gd name="T96" fmla="*/ 3 w 248"/>
              <a:gd name="T97" fmla="*/ 150 h 332"/>
              <a:gd name="T98" fmla="*/ 0 w 248"/>
              <a:gd name="T99" fmla="*/ 123 h 332"/>
              <a:gd name="T100" fmla="*/ 3 w 248"/>
              <a:gd name="T101" fmla="*/ 90 h 332"/>
              <a:gd name="T102" fmla="*/ 17 w 248"/>
              <a:gd name="T103" fmla="*/ 61 h 332"/>
              <a:gd name="T104" fmla="*/ 36 w 248"/>
              <a:gd name="T105" fmla="*/ 35 h 332"/>
              <a:gd name="T106" fmla="*/ 62 w 248"/>
              <a:gd name="T107" fmla="*/ 17 h 332"/>
              <a:gd name="T108" fmla="*/ 91 w 248"/>
              <a:gd name="T109" fmla="*/ 3 h 332"/>
              <a:gd name="T110" fmla="*/ 125 w 248"/>
              <a:gd name="T111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48" h="332">
                <a:moveTo>
                  <a:pt x="125" y="61"/>
                </a:moveTo>
                <a:lnTo>
                  <a:pt x="99" y="66"/>
                </a:lnTo>
                <a:lnTo>
                  <a:pt x="80" y="80"/>
                </a:lnTo>
                <a:lnTo>
                  <a:pt x="67" y="99"/>
                </a:lnTo>
                <a:lnTo>
                  <a:pt x="62" y="123"/>
                </a:lnTo>
                <a:lnTo>
                  <a:pt x="67" y="148"/>
                </a:lnTo>
                <a:lnTo>
                  <a:pt x="80" y="167"/>
                </a:lnTo>
                <a:lnTo>
                  <a:pt x="99" y="181"/>
                </a:lnTo>
                <a:lnTo>
                  <a:pt x="125" y="186"/>
                </a:lnTo>
                <a:lnTo>
                  <a:pt x="149" y="181"/>
                </a:lnTo>
                <a:lnTo>
                  <a:pt x="168" y="167"/>
                </a:lnTo>
                <a:lnTo>
                  <a:pt x="181" y="148"/>
                </a:lnTo>
                <a:lnTo>
                  <a:pt x="186" y="123"/>
                </a:lnTo>
                <a:lnTo>
                  <a:pt x="181" y="99"/>
                </a:lnTo>
                <a:lnTo>
                  <a:pt x="168" y="80"/>
                </a:lnTo>
                <a:lnTo>
                  <a:pt x="149" y="66"/>
                </a:lnTo>
                <a:lnTo>
                  <a:pt x="125" y="61"/>
                </a:lnTo>
                <a:close/>
                <a:moveTo>
                  <a:pt x="125" y="0"/>
                </a:moveTo>
                <a:lnTo>
                  <a:pt x="157" y="3"/>
                </a:lnTo>
                <a:lnTo>
                  <a:pt x="186" y="17"/>
                </a:lnTo>
                <a:lnTo>
                  <a:pt x="212" y="35"/>
                </a:lnTo>
                <a:lnTo>
                  <a:pt x="231" y="61"/>
                </a:lnTo>
                <a:lnTo>
                  <a:pt x="245" y="90"/>
                </a:lnTo>
                <a:lnTo>
                  <a:pt x="248" y="123"/>
                </a:lnTo>
                <a:lnTo>
                  <a:pt x="246" y="150"/>
                </a:lnTo>
                <a:lnTo>
                  <a:pt x="238" y="179"/>
                </a:lnTo>
                <a:lnTo>
                  <a:pt x="226" y="207"/>
                </a:lnTo>
                <a:lnTo>
                  <a:pt x="212" y="232"/>
                </a:lnTo>
                <a:lnTo>
                  <a:pt x="195" y="256"/>
                </a:lnTo>
                <a:lnTo>
                  <a:pt x="180" y="279"/>
                </a:lnTo>
                <a:lnTo>
                  <a:pt x="164" y="297"/>
                </a:lnTo>
                <a:lnTo>
                  <a:pt x="152" y="311"/>
                </a:lnTo>
                <a:lnTo>
                  <a:pt x="144" y="321"/>
                </a:lnTo>
                <a:lnTo>
                  <a:pt x="139" y="325"/>
                </a:lnTo>
                <a:lnTo>
                  <a:pt x="135" y="328"/>
                </a:lnTo>
                <a:lnTo>
                  <a:pt x="130" y="330"/>
                </a:lnTo>
                <a:lnTo>
                  <a:pt x="125" y="332"/>
                </a:lnTo>
                <a:lnTo>
                  <a:pt x="120" y="330"/>
                </a:lnTo>
                <a:lnTo>
                  <a:pt x="115" y="328"/>
                </a:lnTo>
                <a:lnTo>
                  <a:pt x="109" y="325"/>
                </a:lnTo>
                <a:lnTo>
                  <a:pt x="106" y="321"/>
                </a:lnTo>
                <a:lnTo>
                  <a:pt x="96" y="311"/>
                </a:lnTo>
                <a:lnTo>
                  <a:pt x="84" y="297"/>
                </a:lnTo>
                <a:lnTo>
                  <a:pt x="68" y="279"/>
                </a:lnTo>
                <a:lnTo>
                  <a:pt x="53" y="256"/>
                </a:lnTo>
                <a:lnTo>
                  <a:pt x="38" y="232"/>
                </a:lnTo>
                <a:lnTo>
                  <a:pt x="22" y="207"/>
                </a:lnTo>
                <a:lnTo>
                  <a:pt x="10" y="179"/>
                </a:lnTo>
                <a:lnTo>
                  <a:pt x="3" y="150"/>
                </a:lnTo>
                <a:lnTo>
                  <a:pt x="0" y="123"/>
                </a:lnTo>
                <a:lnTo>
                  <a:pt x="3" y="90"/>
                </a:lnTo>
                <a:lnTo>
                  <a:pt x="17" y="61"/>
                </a:lnTo>
                <a:lnTo>
                  <a:pt x="36" y="35"/>
                </a:lnTo>
                <a:lnTo>
                  <a:pt x="62" y="17"/>
                </a:lnTo>
                <a:lnTo>
                  <a:pt x="91" y="3"/>
                </a:lnTo>
                <a:lnTo>
                  <a:pt x="125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" name="Freeform 154"/>
          <p:cNvSpPr>
            <a:spLocks/>
          </p:cNvSpPr>
          <p:nvPr/>
        </p:nvSpPr>
        <p:spPr bwMode="auto">
          <a:xfrm>
            <a:off x="3194050" y="2851150"/>
            <a:ext cx="315913" cy="312738"/>
          </a:xfrm>
          <a:custGeom>
            <a:avLst/>
            <a:gdLst>
              <a:gd name="T0" fmla="*/ 94 w 199"/>
              <a:gd name="T1" fmla="*/ 0 h 197"/>
              <a:gd name="T2" fmla="*/ 99 w 199"/>
              <a:gd name="T3" fmla="*/ 0 h 197"/>
              <a:gd name="T4" fmla="*/ 105 w 199"/>
              <a:gd name="T5" fmla="*/ 2 h 197"/>
              <a:gd name="T6" fmla="*/ 110 w 199"/>
              <a:gd name="T7" fmla="*/ 5 h 197"/>
              <a:gd name="T8" fmla="*/ 130 w 199"/>
              <a:gd name="T9" fmla="*/ 26 h 197"/>
              <a:gd name="T10" fmla="*/ 63 w 199"/>
              <a:gd name="T11" fmla="*/ 93 h 197"/>
              <a:gd name="T12" fmla="*/ 105 w 199"/>
              <a:gd name="T13" fmla="*/ 135 h 197"/>
              <a:gd name="T14" fmla="*/ 171 w 199"/>
              <a:gd name="T15" fmla="*/ 69 h 197"/>
              <a:gd name="T16" fmla="*/ 192 w 199"/>
              <a:gd name="T17" fmla="*/ 89 h 197"/>
              <a:gd name="T18" fmla="*/ 195 w 199"/>
              <a:gd name="T19" fmla="*/ 93 h 197"/>
              <a:gd name="T20" fmla="*/ 197 w 199"/>
              <a:gd name="T21" fmla="*/ 98 h 197"/>
              <a:gd name="T22" fmla="*/ 199 w 199"/>
              <a:gd name="T23" fmla="*/ 103 h 197"/>
              <a:gd name="T24" fmla="*/ 197 w 199"/>
              <a:gd name="T25" fmla="*/ 108 h 197"/>
              <a:gd name="T26" fmla="*/ 195 w 199"/>
              <a:gd name="T27" fmla="*/ 113 h 197"/>
              <a:gd name="T28" fmla="*/ 192 w 199"/>
              <a:gd name="T29" fmla="*/ 118 h 197"/>
              <a:gd name="T30" fmla="*/ 120 w 199"/>
              <a:gd name="T31" fmla="*/ 190 h 197"/>
              <a:gd name="T32" fmla="*/ 115 w 199"/>
              <a:gd name="T33" fmla="*/ 194 h 197"/>
              <a:gd name="T34" fmla="*/ 110 w 199"/>
              <a:gd name="T35" fmla="*/ 197 h 197"/>
              <a:gd name="T36" fmla="*/ 105 w 199"/>
              <a:gd name="T37" fmla="*/ 197 h 197"/>
              <a:gd name="T38" fmla="*/ 99 w 199"/>
              <a:gd name="T39" fmla="*/ 197 h 197"/>
              <a:gd name="T40" fmla="*/ 94 w 199"/>
              <a:gd name="T41" fmla="*/ 194 h 197"/>
              <a:gd name="T42" fmla="*/ 89 w 199"/>
              <a:gd name="T43" fmla="*/ 190 h 197"/>
              <a:gd name="T44" fmla="*/ 7 w 199"/>
              <a:gd name="T45" fmla="*/ 108 h 197"/>
              <a:gd name="T46" fmla="*/ 4 w 199"/>
              <a:gd name="T47" fmla="*/ 103 h 197"/>
              <a:gd name="T48" fmla="*/ 2 w 199"/>
              <a:gd name="T49" fmla="*/ 98 h 197"/>
              <a:gd name="T50" fmla="*/ 0 w 199"/>
              <a:gd name="T51" fmla="*/ 93 h 197"/>
              <a:gd name="T52" fmla="*/ 2 w 199"/>
              <a:gd name="T53" fmla="*/ 87 h 197"/>
              <a:gd name="T54" fmla="*/ 4 w 199"/>
              <a:gd name="T55" fmla="*/ 82 h 197"/>
              <a:gd name="T56" fmla="*/ 7 w 199"/>
              <a:gd name="T57" fmla="*/ 79 h 197"/>
              <a:gd name="T58" fmla="*/ 79 w 199"/>
              <a:gd name="T59" fmla="*/ 5 h 197"/>
              <a:gd name="T60" fmla="*/ 84 w 199"/>
              <a:gd name="T61" fmla="*/ 2 h 197"/>
              <a:gd name="T62" fmla="*/ 89 w 199"/>
              <a:gd name="T63" fmla="*/ 0 h 197"/>
              <a:gd name="T64" fmla="*/ 94 w 199"/>
              <a:gd name="T65" fmla="*/ 0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99" h="197">
                <a:moveTo>
                  <a:pt x="94" y="0"/>
                </a:moveTo>
                <a:lnTo>
                  <a:pt x="99" y="0"/>
                </a:lnTo>
                <a:lnTo>
                  <a:pt x="105" y="2"/>
                </a:lnTo>
                <a:lnTo>
                  <a:pt x="110" y="5"/>
                </a:lnTo>
                <a:lnTo>
                  <a:pt x="130" y="26"/>
                </a:lnTo>
                <a:lnTo>
                  <a:pt x="63" y="93"/>
                </a:lnTo>
                <a:lnTo>
                  <a:pt x="105" y="135"/>
                </a:lnTo>
                <a:lnTo>
                  <a:pt x="171" y="69"/>
                </a:lnTo>
                <a:lnTo>
                  <a:pt x="192" y="89"/>
                </a:lnTo>
                <a:lnTo>
                  <a:pt x="195" y="93"/>
                </a:lnTo>
                <a:lnTo>
                  <a:pt x="197" y="98"/>
                </a:lnTo>
                <a:lnTo>
                  <a:pt x="199" y="103"/>
                </a:lnTo>
                <a:lnTo>
                  <a:pt x="197" y="108"/>
                </a:lnTo>
                <a:lnTo>
                  <a:pt x="195" y="113"/>
                </a:lnTo>
                <a:lnTo>
                  <a:pt x="192" y="118"/>
                </a:lnTo>
                <a:lnTo>
                  <a:pt x="120" y="190"/>
                </a:lnTo>
                <a:lnTo>
                  <a:pt x="115" y="194"/>
                </a:lnTo>
                <a:lnTo>
                  <a:pt x="110" y="197"/>
                </a:lnTo>
                <a:lnTo>
                  <a:pt x="105" y="197"/>
                </a:lnTo>
                <a:lnTo>
                  <a:pt x="99" y="197"/>
                </a:lnTo>
                <a:lnTo>
                  <a:pt x="94" y="194"/>
                </a:lnTo>
                <a:lnTo>
                  <a:pt x="89" y="190"/>
                </a:lnTo>
                <a:lnTo>
                  <a:pt x="7" y="108"/>
                </a:lnTo>
                <a:lnTo>
                  <a:pt x="4" y="103"/>
                </a:lnTo>
                <a:lnTo>
                  <a:pt x="2" y="98"/>
                </a:lnTo>
                <a:lnTo>
                  <a:pt x="0" y="93"/>
                </a:lnTo>
                <a:lnTo>
                  <a:pt x="2" y="87"/>
                </a:lnTo>
                <a:lnTo>
                  <a:pt x="4" y="82"/>
                </a:lnTo>
                <a:lnTo>
                  <a:pt x="7" y="79"/>
                </a:lnTo>
                <a:lnTo>
                  <a:pt x="79" y="5"/>
                </a:lnTo>
                <a:lnTo>
                  <a:pt x="84" y="2"/>
                </a:lnTo>
                <a:lnTo>
                  <a:pt x="89" y="0"/>
                </a:lnTo>
                <a:lnTo>
                  <a:pt x="94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7" name="Freeform 155"/>
          <p:cNvSpPr>
            <a:spLocks/>
          </p:cNvSpPr>
          <p:nvPr/>
        </p:nvSpPr>
        <p:spPr bwMode="auto">
          <a:xfrm>
            <a:off x="3408363" y="2636838"/>
            <a:ext cx="312738" cy="312738"/>
          </a:xfrm>
          <a:custGeom>
            <a:avLst/>
            <a:gdLst>
              <a:gd name="T0" fmla="*/ 94 w 197"/>
              <a:gd name="T1" fmla="*/ 0 h 197"/>
              <a:gd name="T2" fmla="*/ 100 w 197"/>
              <a:gd name="T3" fmla="*/ 0 h 197"/>
              <a:gd name="T4" fmla="*/ 105 w 197"/>
              <a:gd name="T5" fmla="*/ 2 h 197"/>
              <a:gd name="T6" fmla="*/ 108 w 197"/>
              <a:gd name="T7" fmla="*/ 5 h 197"/>
              <a:gd name="T8" fmla="*/ 192 w 197"/>
              <a:gd name="T9" fmla="*/ 89 h 197"/>
              <a:gd name="T10" fmla="*/ 195 w 197"/>
              <a:gd name="T11" fmla="*/ 92 h 197"/>
              <a:gd name="T12" fmla="*/ 197 w 197"/>
              <a:gd name="T13" fmla="*/ 97 h 197"/>
              <a:gd name="T14" fmla="*/ 197 w 197"/>
              <a:gd name="T15" fmla="*/ 103 h 197"/>
              <a:gd name="T16" fmla="*/ 197 w 197"/>
              <a:gd name="T17" fmla="*/ 109 h 197"/>
              <a:gd name="T18" fmla="*/ 195 w 197"/>
              <a:gd name="T19" fmla="*/ 113 h 197"/>
              <a:gd name="T20" fmla="*/ 192 w 197"/>
              <a:gd name="T21" fmla="*/ 118 h 197"/>
              <a:gd name="T22" fmla="*/ 118 w 197"/>
              <a:gd name="T23" fmla="*/ 192 h 197"/>
              <a:gd name="T24" fmla="*/ 115 w 197"/>
              <a:gd name="T25" fmla="*/ 195 h 197"/>
              <a:gd name="T26" fmla="*/ 110 w 197"/>
              <a:gd name="T27" fmla="*/ 197 h 197"/>
              <a:gd name="T28" fmla="*/ 105 w 197"/>
              <a:gd name="T29" fmla="*/ 197 h 197"/>
              <a:gd name="T30" fmla="*/ 100 w 197"/>
              <a:gd name="T31" fmla="*/ 197 h 197"/>
              <a:gd name="T32" fmla="*/ 94 w 197"/>
              <a:gd name="T33" fmla="*/ 195 h 197"/>
              <a:gd name="T34" fmla="*/ 89 w 197"/>
              <a:gd name="T35" fmla="*/ 192 h 197"/>
              <a:gd name="T36" fmla="*/ 69 w 197"/>
              <a:gd name="T37" fmla="*/ 169 h 197"/>
              <a:gd name="T38" fmla="*/ 136 w 197"/>
              <a:gd name="T39" fmla="*/ 103 h 197"/>
              <a:gd name="T40" fmla="*/ 94 w 197"/>
              <a:gd name="T41" fmla="*/ 62 h 197"/>
              <a:gd name="T42" fmla="*/ 28 w 197"/>
              <a:gd name="T43" fmla="*/ 128 h 197"/>
              <a:gd name="T44" fmla="*/ 7 w 197"/>
              <a:gd name="T45" fmla="*/ 108 h 197"/>
              <a:gd name="T46" fmla="*/ 4 w 197"/>
              <a:gd name="T47" fmla="*/ 103 h 197"/>
              <a:gd name="T48" fmla="*/ 2 w 197"/>
              <a:gd name="T49" fmla="*/ 97 h 197"/>
              <a:gd name="T50" fmla="*/ 0 w 197"/>
              <a:gd name="T51" fmla="*/ 92 h 197"/>
              <a:gd name="T52" fmla="*/ 2 w 197"/>
              <a:gd name="T53" fmla="*/ 87 h 197"/>
              <a:gd name="T54" fmla="*/ 4 w 197"/>
              <a:gd name="T55" fmla="*/ 82 h 197"/>
              <a:gd name="T56" fmla="*/ 7 w 197"/>
              <a:gd name="T57" fmla="*/ 79 h 197"/>
              <a:gd name="T58" fmla="*/ 79 w 197"/>
              <a:gd name="T59" fmla="*/ 5 h 197"/>
              <a:gd name="T60" fmla="*/ 84 w 197"/>
              <a:gd name="T61" fmla="*/ 2 h 197"/>
              <a:gd name="T62" fmla="*/ 89 w 197"/>
              <a:gd name="T63" fmla="*/ 0 h 197"/>
              <a:gd name="T64" fmla="*/ 94 w 197"/>
              <a:gd name="T65" fmla="*/ 0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97" h="197">
                <a:moveTo>
                  <a:pt x="94" y="0"/>
                </a:moveTo>
                <a:lnTo>
                  <a:pt x="100" y="0"/>
                </a:lnTo>
                <a:lnTo>
                  <a:pt x="105" y="2"/>
                </a:lnTo>
                <a:lnTo>
                  <a:pt x="108" y="5"/>
                </a:lnTo>
                <a:lnTo>
                  <a:pt x="192" y="89"/>
                </a:lnTo>
                <a:lnTo>
                  <a:pt x="195" y="92"/>
                </a:lnTo>
                <a:lnTo>
                  <a:pt x="197" y="97"/>
                </a:lnTo>
                <a:lnTo>
                  <a:pt x="197" y="103"/>
                </a:lnTo>
                <a:lnTo>
                  <a:pt x="197" y="109"/>
                </a:lnTo>
                <a:lnTo>
                  <a:pt x="195" y="113"/>
                </a:lnTo>
                <a:lnTo>
                  <a:pt x="192" y="118"/>
                </a:lnTo>
                <a:lnTo>
                  <a:pt x="118" y="192"/>
                </a:lnTo>
                <a:lnTo>
                  <a:pt x="115" y="195"/>
                </a:lnTo>
                <a:lnTo>
                  <a:pt x="110" y="197"/>
                </a:lnTo>
                <a:lnTo>
                  <a:pt x="105" y="197"/>
                </a:lnTo>
                <a:lnTo>
                  <a:pt x="100" y="197"/>
                </a:lnTo>
                <a:lnTo>
                  <a:pt x="94" y="195"/>
                </a:lnTo>
                <a:lnTo>
                  <a:pt x="89" y="192"/>
                </a:lnTo>
                <a:lnTo>
                  <a:pt x="69" y="169"/>
                </a:lnTo>
                <a:lnTo>
                  <a:pt x="136" y="103"/>
                </a:lnTo>
                <a:lnTo>
                  <a:pt x="94" y="62"/>
                </a:lnTo>
                <a:lnTo>
                  <a:pt x="28" y="128"/>
                </a:lnTo>
                <a:lnTo>
                  <a:pt x="7" y="108"/>
                </a:lnTo>
                <a:lnTo>
                  <a:pt x="4" y="103"/>
                </a:lnTo>
                <a:lnTo>
                  <a:pt x="2" y="97"/>
                </a:lnTo>
                <a:lnTo>
                  <a:pt x="0" y="92"/>
                </a:lnTo>
                <a:lnTo>
                  <a:pt x="2" y="87"/>
                </a:lnTo>
                <a:lnTo>
                  <a:pt x="4" y="82"/>
                </a:lnTo>
                <a:lnTo>
                  <a:pt x="7" y="79"/>
                </a:lnTo>
                <a:lnTo>
                  <a:pt x="79" y="5"/>
                </a:lnTo>
                <a:lnTo>
                  <a:pt x="84" y="2"/>
                </a:lnTo>
                <a:lnTo>
                  <a:pt x="89" y="0"/>
                </a:lnTo>
                <a:lnTo>
                  <a:pt x="94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8" name="Freeform 156"/>
          <p:cNvSpPr>
            <a:spLocks/>
          </p:cNvSpPr>
          <p:nvPr/>
        </p:nvSpPr>
        <p:spPr bwMode="auto">
          <a:xfrm>
            <a:off x="7413625" y="2668588"/>
            <a:ext cx="527050" cy="463550"/>
          </a:xfrm>
          <a:custGeom>
            <a:avLst/>
            <a:gdLst>
              <a:gd name="T0" fmla="*/ 115 w 332"/>
              <a:gd name="T1" fmla="*/ 0 h 292"/>
              <a:gd name="T2" fmla="*/ 219 w 332"/>
              <a:gd name="T3" fmla="*/ 0 h 292"/>
              <a:gd name="T4" fmla="*/ 248 w 332"/>
              <a:gd name="T5" fmla="*/ 4 h 292"/>
              <a:gd name="T6" fmla="*/ 276 w 332"/>
              <a:gd name="T7" fmla="*/ 16 h 292"/>
              <a:gd name="T8" fmla="*/ 300 w 332"/>
              <a:gd name="T9" fmla="*/ 35 h 292"/>
              <a:gd name="T10" fmla="*/ 317 w 332"/>
              <a:gd name="T11" fmla="*/ 57 h 292"/>
              <a:gd name="T12" fmla="*/ 329 w 332"/>
              <a:gd name="T13" fmla="*/ 84 h 292"/>
              <a:gd name="T14" fmla="*/ 332 w 332"/>
              <a:gd name="T15" fmla="*/ 115 h 292"/>
              <a:gd name="T16" fmla="*/ 329 w 332"/>
              <a:gd name="T17" fmla="*/ 144 h 292"/>
              <a:gd name="T18" fmla="*/ 317 w 332"/>
              <a:gd name="T19" fmla="*/ 172 h 292"/>
              <a:gd name="T20" fmla="*/ 300 w 332"/>
              <a:gd name="T21" fmla="*/ 196 h 292"/>
              <a:gd name="T22" fmla="*/ 276 w 332"/>
              <a:gd name="T23" fmla="*/ 213 h 292"/>
              <a:gd name="T24" fmla="*/ 248 w 332"/>
              <a:gd name="T25" fmla="*/ 225 h 292"/>
              <a:gd name="T26" fmla="*/ 219 w 332"/>
              <a:gd name="T27" fmla="*/ 228 h 292"/>
              <a:gd name="T28" fmla="*/ 187 w 332"/>
              <a:gd name="T29" fmla="*/ 228 h 292"/>
              <a:gd name="T30" fmla="*/ 130 w 332"/>
              <a:gd name="T31" fmla="*/ 285 h 292"/>
              <a:gd name="T32" fmla="*/ 125 w 332"/>
              <a:gd name="T33" fmla="*/ 288 h 292"/>
              <a:gd name="T34" fmla="*/ 120 w 332"/>
              <a:gd name="T35" fmla="*/ 290 h 292"/>
              <a:gd name="T36" fmla="*/ 115 w 332"/>
              <a:gd name="T37" fmla="*/ 292 h 292"/>
              <a:gd name="T38" fmla="*/ 111 w 332"/>
              <a:gd name="T39" fmla="*/ 292 h 292"/>
              <a:gd name="T40" fmla="*/ 106 w 332"/>
              <a:gd name="T41" fmla="*/ 290 h 292"/>
              <a:gd name="T42" fmla="*/ 101 w 332"/>
              <a:gd name="T43" fmla="*/ 286 h 292"/>
              <a:gd name="T44" fmla="*/ 98 w 332"/>
              <a:gd name="T45" fmla="*/ 281 h 292"/>
              <a:gd name="T46" fmla="*/ 94 w 332"/>
              <a:gd name="T47" fmla="*/ 276 h 292"/>
              <a:gd name="T48" fmla="*/ 94 w 332"/>
              <a:gd name="T49" fmla="*/ 271 h 292"/>
              <a:gd name="T50" fmla="*/ 94 w 332"/>
              <a:gd name="T51" fmla="*/ 226 h 292"/>
              <a:gd name="T52" fmla="*/ 63 w 332"/>
              <a:gd name="T53" fmla="*/ 216 h 292"/>
              <a:gd name="T54" fmla="*/ 38 w 332"/>
              <a:gd name="T55" fmla="*/ 199 h 292"/>
              <a:gd name="T56" fmla="*/ 19 w 332"/>
              <a:gd name="T57" fmla="*/ 175 h 292"/>
              <a:gd name="T58" fmla="*/ 5 w 332"/>
              <a:gd name="T59" fmla="*/ 146 h 292"/>
              <a:gd name="T60" fmla="*/ 0 w 332"/>
              <a:gd name="T61" fmla="*/ 115 h 292"/>
              <a:gd name="T62" fmla="*/ 5 w 332"/>
              <a:gd name="T63" fmla="*/ 84 h 292"/>
              <a:gd name="T64" fmla="*/ 15 w 332"/>
              <a:gd name="T65" fmla="*/ 57 h 292"/>
              <a:gd name="T66" fmla="*/ 34 w 332"/>
              <a:gd name="T67" fmla="*/ 35 h 292"/>
              <a:gd name="T68" fmla="*/ 57 w 332"/>
              <a:gd name="T69" fmla="*/ 16 h 292"/>
              <a:gd name="T70" fmla="*/ 84 w 332"/>
              <a:gd name="T71" fmla="*/ 4 h 292"/>
              <a:gd name="T72" fmla="*/ 115 w 332"/>
              <a:gd name="T73" fmla="*/ 0 h 2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32" h="292">
                <a:moveTo>
                  <a:pt x="115" y="0"/>
                </a:moveTo>
                <a:lnTo>
                  <a:pt x="219" y="0"/>
                </a:lnTo>
                <a:lnTo>
                  <a:pt x="248" y="4"/>
                </a:lnTo>
                <a:lnTo>
                  <a:pt x="276" y="16"/>
                </a:lnTo>
                <a:lnTo>
                  <a:pt x="300" y="35"/>
                </a:lnTo>
                <a:lnTo>
                  <a:pt x="317" y="57"/>
                </a:lnTo>
                <a:lnTo>
                  <a:pt x="329" y="84"/>
                </a:lnTo>
                <a:lnTo>
                  <a:pt x="332" y="115"/>
                </a:lnTo>
                <a:lnTo>
                  <a:pt x="329" y="144"/>
                </a:lnTo>
                <a:lnTo>
                  <a:pt x="317" y="172"/>
                </a:lnTo>
                <a:lnTo>
                  <a:pt x="300" y="196"/>
                </a:lnTo>
                <a:lnTo>
                  <a:pt x="276" y="213"/>
                </a:lnTo>
                <a:lnTo>
                  <a:pt x="248" y="225"/>
                </a:lnTo>
                <a:lnTo>
                  <a:pt x="219" y="228"/>
                </a:lnTo>
                <a:lnTo>
                  <a:pt x="187" y="228"/>
                </a:lnTo>
                <a:lnTo>
                  <a:pt x="130" y="285"/>
                </a:lnTo>
                <a:lnTo>
                  <a:pt x="125" y="288"/>
                </a:lnTo>
                <a:lnTo>
                  <a:pt x="120" y="290"/>
                </a:lnTo>
                <a:lnTo>
                  <a:pt x="115" y="292"/>
                </a:lnTo>
                <a:lnTo>
                  <a:pt x="111" y="292"/>
                </a:lnTo>
                <a:lnTo>
                  <a:pt x="106" y="290"/>
                </a:lnTo>
                <a:lnTo>
                  <a:pt x="101" y="286"/>
                </a:lnTo>
                <a:lnTo>
                  <a:pt x="98" y="281"/>
                </a:lnTo>
                <a:lnTo>
                  <a:pt x="94" y="276"/>
                </a:lnTo>
                <a:lnTo>
                  <a:pt x="94" y="271"/>
                </a:lnTo>
                <a:lnTo>
                  <a:pt x="94" y="226"/>
                </a:lnTo>
                <a:lnTo>
                  <a:pt x="63" y="216"/>
                </a:lnTo>
                <a:lnTo>
                  <a:pt x="38" y="199"/>
                </a:lnTo>
                <a:lnTo>
                  <a:pt x="19" y="175"/>
                </a:lnTo>
                <a:lnTo>
                  <a:pt x="5" y="146"/>
                </a:lnTo>
                <a:lnTo>
                  <a:pt x="0" y="115"/>
                </a:lnTo>
                <a:lnTo>
                  <a:pt x="5" y="84"/>
                </a:lnTo>
                <a:lnTo>
                  <a:pt x="15" y="57"/>
                </a:lnTo>
                <a:lnTo>
                  <a:pt x="34" y="35"/>
                </a:lnTo>
                <a:lnTo>
                  <a:pt x="57" y="16"/>
                </a:lnTo>
                <a:lnTo>
                  <a:pt x="84" y="4"/>
                </a:lnTo>
                <a:lnTo>
                  <a:pt x="115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9" name="Freeform 157"/>
          <p:cNvSpPr>
            <a:spLocks noEditPoints="1"/>
          </p:cNvSpPr>
          <p:nvPr/>
        </p:nvSpPr>
        <p:spPr bwMode="auto">
          <a:xfrm>
            <a:off x="2173288" y="1582738"/>
            <a:ext cx="461963" cy="527050"/>
          </a:xfrm>
          <a:custGeom>
            <a:avLst/>
            <a:gdLst>
              <a:gd name="T0" fmla="*/ 42 w 291"/>
              <a:gd name="T1" fmla="*/ 268 h 332"/>
              <a:gd name="T2" fmla="*/ 249 w 291"/>
              <a:gd name="T3" fmla="*/ 248 h 332"/>
              <a:gd name="T4" fmla="*/ 42 w 291"/>
              <a:gd name="T5" fmla="*/ 186 h 332"/>
              <a:gd name="T6" fmla="*/ 249 w 291"/>
              <a:gd name="T7" fmla="*/ 207 h 332"/>
              <a:gd name="T8" fmla="*/ 42 w 291"/>
              <a:gd name="T9" fmla="*/ 186 h 332"/>
              <a:gd name="T10" fmla="*/ 42 w 291"/>
              <a:gd name="T11" fmla="*/ 145 h 332"/>
              <a:gd name="T12" fmla="*/ 249 w 291"/>
              <a:gd name="T13" fmla="*/ 123 h 332"/>
              <a:gd name="T14" fmla="*/ 63 w 291"/>
              <a:gd name="T15" fmla="*/ 0 h 332"/>
              <a:gd name="T16" fmla="*/ 75 w 291"/>
              <a:gd name="T17" fmla="*/ 3 h 332"/>
              <a:gd name="T18" fmla="*/ 82 w 291"/>
              <a:gd name="T19" fmla="*/ 13 h 332"/>
              <a:gd name="T20" fmla="*/ 83 w 291"/>
              <a:gd name="T21" fmla="*/ 41 h 332"/>
              <a:gd name="T22" fmla="*/ 125 w 291"/>
              <a:gd name="T23" fmla="*/ 20 h 332"/>
              <a:gd name="T24" fmla="*/ 128 w 291"/>
              <a:gd name="T25" fmla="*/ 8 h 332"/>
              <a:gd name="T26" fmla="*/ 138 w 291"/>
              <a:gd name="T27" fmla="*/ 0 h 332"/>
              <a:gd name="T28" fmla="*/ 152 w 291"/>
              <a:gd name="T29" fmla="*/ 0 h 332"/>
              <a:gd name="T30" fmla="*/ 162 w 291"/>
              <a:gd name="T31" fmla="*/ 8 h 332"/>
              <a:gd name="T32" fmla="*/ 166 w 291"/>
              <a:gd name="T33" fmla="*/ 20 h 332"/>
              <a:gd name="T34" fmla="*/ 208 w 291"/>
              <a:gd name="T35" fmla="*/ 41 h 332"/>
              <a:gd name="T36" fmla="*/ 208 w 291"/>
              <a:gd name="T37" fmla="*/ 13 h 332"/>
              <a:gd name="T38" fmla="*/ 217 w 291"/>
              <a:gd name="T39" fmla="*/ 3 h 332"/>
              <a:gd name="T40" fmla="*/ 229 w 291"/>
              <a:gd name="T41" fmla="*/ 0 h 332"/>
              <a:gd name="T42" fmla="*/ 241 w 291"/>
              <a:gd name="T43" fmla="*/ 3 h 332"/>
              <a:gd name="T44" fmla="*/ 248 w 291"/>
              <a:gd name="T45" fmla="*/ 13 h 332"/>
              <a:gd name="T46" fmla="*/ 249 w 291"/>
              <a:gd name="T47" fmla="*/ 41 h 332"/>
              <a:gd name="T48" fmla="*/ 277 w 291"/>
              <a:gd name="T49" fmla="*/ 41 h 332"/>
              <a:gd name="T50" fmla="*/ 287 w 291"/>
              <a:gd name="T51" fmla="*/ 49 h 332"/>
              <a:gd name="T52" fmla="*/ 291 w 291"/>
              <a:gd name="T53" fmla="*/ 61 h 332"/>
              <a:gd name="T54" fmla="*/ 289 w 291"/>
              <a:gd name="T55" fmla="*/ 316 h 332"/>
              <a:gd name="T56" fmla="*/ 282 w 291"/>
              <a:gd name="T57" fmla="*/ 327 h 332"/>
              <a:gd name="T58" fmla="*/ 270 w 291"/>
              <a:gd name="T59" fmla="*/ 332 h 332"/>
              <a:gd name="T60" fmla="*/ 15 w 291"/>
              <a:gd name="T61" fmla="*/ 330 h 332"/>
              <a:gd name="T62" fmla="*/ 5 w 291"/>
              <a:gd name="T63" fmla="*/ 323 h 332"/>
              <a:gd name="T64" fmla="*/ 0 w 291"/>
              <a:gd name="T65" fmla="*/ 311 h 332"/>
              <a:gd name="T66" fmla="*/ 1 w 291"/>
              <a:gd name="T67" fmla="*/ 54 h 332"/>
              <a:gd name="T68" fmla="*/ 8 w 291"/>
              <a:gd name="T69" fmla="*/ 44 h 332"/>
              <a:gd name="T70" fmla="*/ 20 w 291"/>
              <a:gd name="T71" fmla="*/ 41 h 332"/>
              <a:gd name="T72" fmla="*/ 42 w 291"/>
              <a:gd name="T73" fmla="*/ 20 h 332"/>
              <a:gd name="T74" fmla="*/ 46 w 291"/>
              <a:gd name="T75" fmla="*/ 8 h 332"/>
              <a:gd name="T76" fmla="*/ 56 w 291"/>
              <a:gd name="T77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91" h="332">
                <a:moveTo>
                  <a:pt x="42" y="248"/>
                </a:moveTo>
                <a:lnTo>
                  <a:pt x="42" y="268"/>
                </a:lnTo>
                <a:lnTo>
                  <a:pt x="249" y="268"/>
                </a:lnTo>
                <a:lnTo>
                  <a:pt x="249" y="248"/>
                </a:lnTo>
                <a:lnTo>
                  <a:pt x="42" y="248"/>
                </a:lnTo>
                <a:close/>
                <a:moveTo>
                  <a:pt x="42" y="186"/>
                </a:moveTo>
                <a:lnTo>
                  <a:pt x="42" y="207"/>
                </a:lnTo>
                <a:lnTo>
                  <a:pt x="249" y="207"/>
                </a:lnTo>
                <a:lnTo>
                  <a:pt x="249" y="186"/>
                </a:lnTo>
                <a:lnTo>
                  <a:pt x="42" y="186"/>
                </a:lnTo>
                <a:close/>
                <a:moveTo>
                  <a:pt x="42" y="123"/>
                </a:moveTo>
                <a:lnTo>
                  <a:pt x="42" y="145"/>
                </a:lnTo>
                <a:lnTo>
                  <a:pt x="249" y="145"/>
                </a:lnTo>
                <a:lnTo>
                  <a:pt x="249" y="123"/>
                </a:lnTo>
                <a:lnTo>
                  <a:pt x="42" y="123"/>
                </a:lnTo>
                <a:close/>
                <a:moveTo>
                  <a:pt x="63" y="0"/>
                </a:moveTo>
                <a:lnTo>
                  <a:pt x="68" y="0"/>
                </a:lnTo>
                <a:lnTo>
                  <a:pt x="75" y="3"/>
                </a:lnTo>
                <a:lnTo>
                  <a:pt x="78" y="8"/>
                </a:lnTo>
                <a:lnTo>
                  <a:pt x="82" y="13"/>
                </a:lnTo>
                <a:lnTo>
                  <a:pt x="83" y="20"/>
                </a:lnTo>
                <a:lnTo>
                  <a:pt x="83" y="41"/>
                </a:lnTo>
                <a:lnTo>
                  <a:pt x="125" y="41"/>
                </a:lnTo>
                <a:lnTo>
                  <a:pt x="125" y="20"/>
                </a:lnTo>
                <a:lnTo>
                  <a:pt x="126" y="13"/>
                </a:lnTo>
                <a:lnTo>
                  <a:pt x="128" y="8"/>
                </a:lnTo>
                <a:lnTo>
                  <a:pt x="133" y="3"/>
                </a:lnTo>
                <a:lnTo>
                  <a:pt x="138" y="0"/>
                </a:lnTo>
                <a:lnTo>
                  <a:pt x="145" y="0"/>
                </a:lnTo>
                <a:lnTo>
                  <a:pt x="152" y="0"/>
                </a:lnTo>
                <a:lnTo>
                  <a:pt x="157" y="3"/>
                </a:lnTo>
                <a:lnTo>
                  <a:pt x="162" y="8"/>
                </a:lnTo>
                <a:lnTo>
                  <a:pt x="166" y="13"/>
                </a:lnTo>
                <a:lnTo>
                  <a:pt x="166" y="20"/>
                </a:lnTo>
                <a:lnTo>
                  <a:pt x="166" y="41"/>
                </a:lnTo>
                <a:lnTo>
                  <a:pt x="208" y="41"/>
                </a:lnTo>
                <a:lnTo>
                  <a:pt x="208" y="20"/>
                </a:lnTo>
                <a:lnTo>
                  <a:pt x="208" y="13"/>
                </a:lnTo>
                <a:lnTo>
                  <a:pt x="212" y="8"/>
                </a:lnTo>
                <a:lnTo>
                  <a:pt x="217" y="3"/>
                </a:lnTo>
                <a:lnTo>
                  <a:pt x="222" y="0"/>
                </a:lnTo>
                <a:lnTo>
                  <a:pt x="229" y="0"/>
                </a:lnTo>
                <a:lnTo>
                  <a:pt x="236" y="0"/>
                </a:lnTo>
                <a:lnTo>
                  <a:pt x="241" y="3"/>
                </a:lnTo>
                <a:lnTo>
                  <a:pt x="244" y="8"/>
                </a:lnTo>
                <a:lnTo>
                  <a:pt x="248" y="13"/>
                </a:lnTo>
                <a:lnTo>
                  <a:pt x="249" y="20"/>
                </a:lnTo>
                <a:lnTo>
                  <a:pt x="249" y="41"/>
                </a:lnTo>
                <a:lnTo>
                  <a:pt x="270" y="41"/>
                </a:lnTo>
                <a:lnTo>
                  <a:pt x="277" y="41"/>
                </a:lnTo>
                <a:lnTo>
                  <a:pt x="282" y="44"/>
                </a:lnTo>
                <a:lnTo>
                  <a:pt x="287" y="49"/>
                </a:lnTo>
                <a:lnTo>
                  <a:pt x="289" y="54"/>
                </a:lnTo>
                <a:lnTo>
                  <a:pt x="291" y="61"/>
                </a:lnTo>
                <a:lnTo>
                  <a:pt x="291" y="311"/>
                </a:lnTo>
                <a:lnTo>
                  <a:pt x="289" y="316"/>
                </a:lnTo>
                <a:lnTo>
                  <a:pt x="287" y="323"/>
                </a:lnTo>
                <a:lnTo>
                  <a:pt x="282" y="327"/>
                </a:lnTo>
                <a:lnTo>
                  <a:pt x="277" y="330"/>
                </a:lnTo>
                <a:lnTo>
                  <a:pt x="270" y="332"/>
                </a:lnTo>
                <a:lnTo>
                  <a:pt x="20" y="332"/>
                </a:lnTo>
                <a:lnTo>
                  <a:pt x="15" y="330"/>
                </a:lnTo>
                <a:lnTo>
                  <a:pt x="8" y="327"/>
                </a:lnTo>
                <a:lnTo>
                  <a:pt x="5" y="323"/>
                </a:lnTo>
                <a:lnTo>
                  <a:pt x="1" y="316"/>
                </a:lnTo>
                <a:lnTo>
                  <a:pt x="0" y="311"/>
                </a:lnTo>
                <a:lnTo>
                  <a:pt x="0" y="61"/>
                </a:lnTo>
                <a:lnTo>
                  <a:pt x="1" y="54"/>
                </a:lnTo>
                <a:lnTo>
                  <a:pt x="5" y="49"/>
                </a:lnTo>
                <a:lnTo>
                  <a:pt x="8" y="44"/>
                </a:lnTo>
                <a:lnTo>
                  <a:pt x="15" y="41"/>
                </a:lnTo>
                <a:lnTo>
                  <a:pt x="20" y="41"/>
                </a:lnTo>
                <a:lnTo>
                  <a:pt x="42" y="41"/>
                </a:lnTo>
                <a:lnTo>
                  <a:pt x="42" y="20"/>
                </a:lnTo>
                <a:lnTo>
                  <a:pt x="42" y="13"/>
                </a:lnTo>
                <a:lnTo>
                  <a:pt x="46" y="8"/>
                </a:lnTo>
                <a:lnTo>
                  <a:pt x="49" y="3"/>
                </a:lnTo>
                <a:lnTo>
                  <a:pt x="56" y="0"/>
                </a:lnTo>
                <a:lnTo>
                  <a:pt x="63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0" name="Freeform 158"/>
          <p:cNvSpPr>
            <a:spLocks noEditPoints="1"/>
          </p:cNvSpPr>
          <p:nvPr/>
        </p:nvSpPr>
        <p:spPr bwMode="auto">
          <a:xfrm>
            <a:off x="3262313" y="3690938"/>
            <a:ext cx="393700" cy="527050"/>
          </a:xfrm>
          <a:custGeom>
            <a:avLst/>
            <a:gdLst>
              <a:gd name="T0" fmla="*/ 166 w 248"/>
              <a:gd name="T1" fmla="*/ 0 h 332"/>
              <a:gd name="T2" fmla="*/ 171 w 248"/>
              <a:gd name="T3" fmla="*/ 0 h 332"/>
              <a:gd name="T4" fmla="*/ 176 w 248"/>
              <a:gd name="T5" fmla="*/ 4 h 332"/>
              <a:gd name="T6" fmla="*/ 180 w 248"/>
              <a:gd name="T7" fmla="*/ 7 h 332"/>
              <a:gd name="T8" fmla="*/ 243 w 248"/>
              <a:gd name="T9" fmla="*/ 69 h 332"/>
              <a:gd name="T10" fmla="*/ 246 w 248"/>
              <a:gd name="T11" fmla="*/ 74 h 332"/>
              <a:gd name="T12" fmla="*/ 248 w 248"/>
              <a:gd name="T13" fmla="*/ 77 h 332"/>
              <a:gd name="T14" fmla="*/ 248 w 248"/>
              <a:gd name="T15" fmla="*/ 84 h 332"/>
              <a:gd name="T16" fmla="*/ 166 w 248"/>
              <a:gd name="T17" fmla="*/ 84 h 332"/>
              <a:gd name="T18" fmla="*/ 166 w 248"/>
              <a:gd name="T19" fmla="*/ 0 h 332"/>
              <a:gd name="T20" fmla="*/ 20 w 248"/>
              <a:gd name="T21" fmla="*/ 0 h 332"/>
              <a:gd name="T22" fmla="*/ 145 w 248"/>
              <a:gd name="T23" fmla="*/ 0 h 332"/>
              <a:gd name="T24" fmla="*/ 145 w 248"/>
              <a:gd name="T25" fmla="*/ 105 h 332"/>
              <a:gd name="T26" fmla="*/ 248 w 248"/>
              <a:gd name="T27" fmla="*/ 105 h 332"/>
              <a:gd name="T28" fmla="*/ 248 w 248"/>
              <a:gd name="T29" fmla="*/ 312 h 332"/>
              <a:gd name="T30" fmla="*/ 248 w 248"/>
              <a:gd name="T31" fmla="*/ 319 h 332"/>
              <a:gd name="T32" fmla="*/ 245 w 248"/>
              <a:gd name="T33" fmla="*/ 324 h 332"/>
              <a:gd name="T34" fmla="*/ 240 w 248"/>
              <a:gd name="T35" fmla="*/ 329 h 332"/>
              <a:gd name="T36" fmla="*/ 234 w 248"/>
              <a:gd name="T37" fmla="*/ 332 h 332"/>
              <a:gd name="T38" fmla="*/ 228 w 248"/>
              <a:gd name="T39" fmla="*/ 332 h 332"/>
              <a:gd name="T40" fmla="*/ 20 w 248"/>
              <a:gd name="T41" fmla="*/ 332 h 332"/>
              <a:gd name="T42" fmla="*/ 14 w 248"/>
              <a:gd name="T43" fmla="*/ 332 h 332"/>
              <a:gd name="T44" fmla="*/ 8 w 248"/>
              <a:gd name="T45" fmla="*/ 329 h 332"/>
              <a:gd name="T46" fmla="*/ 3 w 248"/>
              <a:gd name="T47" fmla="*/ 324 h 332"/>
              <a:gd name="T48" fmla="*/ 0 w 248"/>
              <a:gd name="T49" fmla="*/ 319 h 332"/>
              <a:gd name="T50" fmla="*/ 0 w 248"/>
              <a:gd name="T51" fmla="*/ 312 h 332"/>
              <a:gd name="T52" fmla="*/ 0 w 248"/>
              <a:gd name="T53" fmla="*/ 21 h 332"/>
              <a:gd name="T54" fmla="*/ 0 w 248"/>
              <a:gd name="T55" fmla="*/ 14 h 332"/>
              <a:gd name="T56" fmla="*/ 3 w 248"/>
              <a:gd name="T57" fmla="*/ 9 h 332"/>
              <a:gd name="T58" fmla="*/ 8 w 248"/>
              <a:gd name="T59" fmla="*/ 4 h 332"/>
              <a:gd name="T60" fmla="*/ 14 w 248"/>
              <a:gd name="T61" fmla="*/ 2 h 332"/>
              <a:gd name="T62" fmla="*/ 20 w 248"/>
              <a:gd name="T63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48" h="332">
                <a:moveTo>
                  <a:pt x="166" y="0"/>
                </a:moveTo>
                <a:lnTo>
                  <a:pt x="171" y="0"/>
                </a:lnTo>
                <a:lnTo>
                  <a:pt x="176" y="4"/>
                </a:lnTo>
                <a:lnTo>
                  <a:pt x="180" y="7"/>
                </a:lnTo>
                <a:lnTo>
                  <a:pt x="243" y="69"/>
                </a:lnTo>
                <a:lnTo>
                  <a:pt x="246" y="74"/>
                </a:lnTo>
                <a:lnTo>
                  <a:pt x="248" y="77"/>
                </a:lnTo>
                <a:lnTo>
                  <a:pt x="248" y="84"/>
                </a:lnTo>
                <a:lnTo>
                  <a:pt x="166" y="84"/>
                </a:lnTo>
                <a:lnTo>
                  <a:pt x="166" y="0"/>
                </a:lnTo>
                <a:close/>
                <a:moveTo>
                  <a:pt x="20" y="0"/>
                </a:moveTo>
                <a:lnTo>
                  <a:pt x="145" y="0"/>
                </a:lnTo>
                <a:lnTo>
                  <a:pt x="145" y="105"/>
                </a:lnTo>
                <a:lnTo>
                  <a:pt x="248" y="105"/>
                </a:lnTo>
                <a:lnTo>
                  <a:pt x="248" y="312"/>
                </a:lnTo>
                <a:lnTo>
                  <a:pt x="248" y="319"/>
                </a:lnTo>
                <a:lnTo>
                  <a:pt x="245" y="324"/>
                </a:lnTo>
                <a:lnTo>
                  <a:pt x="240" y="329"/>
                </a:lnTo>
                <a:lnTo>
                  <a:pt x="234" y="332"/>
                </a:lnTo>
                <a:lnTo>
                  <a:pt x="228" y="332"/>
                </a:lnTo>
                <a:lnTo>
                  <a:pt x="20" y="332"/>
                </a:lnTo>
                <a:lnTo>
                  <a:pt x="14" y="332"/>
                </a:lnTo>
                <a:lnTo>
                  <a:pt x="8" y="329"/>
                </a:lnTo>
                <a:lnTo>
                  <a:pt x="3" y="324"/>
                </a:lnTo>
                <a:lnTo>
                  <a:pt x="0" y="319"/>
                </a:lnTo>
                <a:lnTo>
                  <a:pt x="0" y="312"/>
                </a:lnTo>
                <a:lnTo>
                  <a:pt x="0" y="21"/>
                </a:lnTo>
                <a:lnTo>
                  <a:pt x="0" y="14"/>
                </a:lnTo>
                <a:lnTo>
                  <a:pt x="3" y="9"/>
                </a:lnTo>
                <a:lnTo>
                  <a:pt x="8" y="4"/>
                </a:lnTo>
                <a:lnTo>
                  <a:pt x="14" y="2"/>
                </a:lnTo>
                <a:lnTo>
                  <a:pt x="20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1" name="Freeform 159"/>
          <p:cNvSpPr>
            <a:spLocks noEditPoints="1"/>
          </p:cNvSpPr>
          <p:nvPr/>
        </p:nvSpPr>
        <p:spPr bwMode="auto">
          <a:xfrm>
            <a:off x="2139950" y="4746625"/>
            <a:ext cx="527050" cy="527050"/>
          </a:xfrm>
          <a:custGeom>
            <a:avLst/>
            <a:gdLst>
              <a:gd name="T0" fmla="*/ 180 w 332"/>
              <a:gd name="T1" fmla="*/ 83 h 332"/>
              <a:gd name="T2" fmla="*/ 171 w 332"/>
              <a:gd name="T3" fmla="*/ 92 h 332"/>
              <a:gd name="T4" fmla="*/ 166 w 332"/>
              <a:gd name="T5" fmla="*/ 104 h 332"/>
              <a:gd name="T6" fmla="*/ 171 w 332"/>
              <a:gd name="T7" fmla="*/ 116 h 332"/>
              <a:gd name="T8" fmla="*/ 180 w 332"/>
              <a:gd name="T9" fmla="*/ 123 h 332"/>
              <a:gd name="T10" fmla="*/ 193 w 332"/>
              <a:gd name="T11" fmla="*/ 123 h 332"/>
              <a:gd name="T12" fmla="*/ 204 w 332"/>
              <a:gd name="T13" fmla="*/ 116 h 332"/>
              <a:gd name="T14" fmla="*/ 207 w 332"/>
              <a:gd name="T15" fmla="*/ 104 h 332"/>
              <a:gd name="T16" fmla="*/ 204 w 332"/>
              <a:gd name="T17" fmla="*/ 92 h 332"/>
              <a:gd name="T18" fmla="*/ 193 w 332"/>
              <a:gd name="T19" fmla="*/ 83 h 332"/>
              <a:gd name="T20" fmla="*/ 87 w 332"/>
              <a:gd name="T21" fmla="*/ 0 h 332"/>
              <a:gd name="T22" fmla="*/ 86 w 332"/>
              <a:gd name="T23" fmla="*/ 10 h 332"/>
              <a:gd name="T24" fmla="*/ 80 w 332"/>
              <a:gd name="T25" fmla="*/ 18 h 332"/>
              <a:gd name="T26" fmla="*/ 103 w 332"/>
              <a:gd name="T27" fmla="*/ 8 h 332"/>
              <a:gd name="T28" fmla="*/ 120 w 332"/>
              <a:gd name="T29" fmla="*/ 5 h 332"/>
              <a:gd name="T30" fmla="*/ 123 w 332"/>
              <a:gd name="T31" fmla="*/ 10 h 332"/>
              <a:gd name="T32" fmla="*/ 116 w 332"/>
              <a:gd name="T33" fmla="*/ 15 h 332"/>
              <a:gd name="T34" fmla="*/ 110 w 332"/>
              <a:gd name="T35" fmla="*/ 20 h 332"/>
              <a:gd name="T36" fmla="*/ 104 w 332"/>
              <a:gd name="T37" fmla="*/ 20 h 332"/>
              <a:gd name="T38" fmla="*/ 277 w 332"/>
              <a:gd name="T39" fmla="*/ 22 h 332"/>
              <a:gd name="T40" fmla="*/ 288 w 332"/>
              <a:gd name="T41" fmla="*/ 29 h 332"/>
              <a:gd name="T42" fmla="*/ 291 w 332"/>
              <a:gd name="T43" fmla="*/ 42 h 332"/>
              <a:gd name="T44" fmla="*/ 301 w 332"/>
              <a:gd name="T45" fmla="*/ 101 h 332"/>
              <a:gd name="T46" fmla="*/ 332 w 332"/>
              <a:gd name="T47" fmla="*/ 104 h 332"/>
              <a:gd name="T48" fmla="*/ 312 w 332"/>
              <a:gd name="T49" fmla="*/ 125 h 332"/>
              <a:gd name="T50" fmla="*/ 294 w 332"/>
              <a:gd name="T51" fmla="*/ 133 h 332"/>
              <a:gd name="T52" fmla="*/ 294 w 332"/>
              <a:gd name="T53" fmla="*/ 137 h 332"/>
              <a:gd name="T54" fmla="*/ 318 w 332"/>
              <a:gd name="T55" fmla="*/ 143 h 332"/>
              <a:gd name="T56" fmla="*/ 318 w 332"/>
              <a:gd name="T57" fmla="*/ 159 h 332"/>
              <a:gd name="T58" fmla="*/ 291 w 332"/>
              <a:gd name="T59" fmla="*/ 166 h 332"/>
              <a:gd name="T60" fmla="*/ 289 w 332"/>
              <a:gd name="T61" fmla="*/ 277 h 332"/>
              <a:gd name="T62" fmla="*/ 282 w 332"/>
              <a:gd name="T63" fmla="*/ 287 h 332"/>
              <a:gd name="T64" fmla="*/ 270 w 332"/>
              <a:gd name="T65" fmla="*/ 291 h 332"/>
              <a:gd name="T66" fmla="*/ 217 w 332"/>
              <a:gd name="T67" fmla="*/ 320 h 332"/>
              <a:gd name="T68" fmla="*/ 217 w 332"/>
              <a:gd name="T69" fmla="*/ 327 h 332"/>
              <a:gd name="T70" fmla="*/ 211 w 332"/>
              <a:gd name="T71" fmla="*/ 332 h 332"/>
              <a:gd name="T72" fmla="*/ 204 w 332"/>
              <a:gd name="T73" fmla="*/ 332 h 332"/>
              <a:gd name="T74" fmla="*/ 199 w 332"/>
              <a:gd name="T75" fmla="*/ 325 h 332"/>
              <a:gd name="T76" fmla="*/ 120 w 332"/>
              <a:gd name="T77" fmla="*/ 291 h 332"/>
              <a:gd name="T78" fmla="*/ 113 w 332"/>
              <a:gd name="T79" fmla="*/ 327 h 332"/>
              <a:gd name="T80" fmla="*/ 108 w 332"/>
              <a:gd name="T81" fmla="*/ 332 h 332"/>
              <a:gd name="T82" fmla="*/ 103 w 332"/>
              <a:gd name="T83" fmla="*/ 332 h 332"/>
              <a:gd name="T84" fmla="*/ 96 w 332"/>
              <a:gd name="T85" fmla="*/ 328 h 332"/>
              <a:gd name="T86" fmla="*/ 94 w 332"/>
              <a:gd name="T87" fmla="*/ 320 h 332"/>
              <a:gd name="T88" fmla="*/ 63 w 332"/>
              <a:gd name="T89" fmla="*/ 291 h 332"/>
              <a:gd name="T90" fmla="*/ 24 w 332"/>
              <a:gd name="T91" fmla="*/ 282 h 332"/>
              <a:gd name="T92" fmla="*/ 0 w 332"/>
              <a:gd name="T93" fmla="*/ 250 h 332"/>
              <a:gd name="T94" fmla="*/ 29 w 332"/>
              <a:gd name="T95" fmla="*/ 260 h 332"/>
              <a:gd name="T96" fmla="*/ 41 w 332"/>
              <a:gd name="T97" fmla="*/ 239 h 332"/>
              <a:gd name="T98" fmla="*/ 45 w 332"/>
              <a:gd name="T99" fmla="*/ 29 h 332"/>
              <a:gd name="T100" fmla="*/ 57 w 332"/>
              <a:gd name="T101" fmla="*/ 12 h 332"/>
              <a:gd name="T102" fmla="*/ 63 w 332"/>
              <a:gd name="T103" fmla="*/ 10 h 332"/>
              <a:gd name="T104" fmla="*/ 60 w 332"/>
              <a:gd name="T105" fmla="*/ 18 h 332"/>
              <a:gd name="T106" fmla="*/ 58 w 332"/>
              <a:gd name="T107" fmla="*/ 22 h 332"/>
              <a:gd name="T108" fmla="*/ 75 w 332"/>
              <a:gd name="T109" fmla="*/ 6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32" h="332">
                <a:moveTo>
                  <a:pt x="187" y="83"/>
                </a:moveTo>
                <a:lnTo>
                  <a:pt x="180" y="83"/>
                </a:lnTo>
                <a:lnTo>
                  <a:pt x="175" y="87"/>
                </a:lnTo>
                <a:lnTo>
                  <a:pt x="171" y="92"/>
                </a:lnTo>
                <a:lnTo>
                  <a:pt x="168" y="97"/>
                </a:lnTo>
                <a:lnTo>
                  <a:pt x="166" y="104"/>
                </a:lnTo>
                <a:lnTo>
                  <a:pt x="168" y="111"/>
                </a:lnTo>
                <a:lnTo>
                  <a:pt x="171" y="116"/>
                </a:lnTo>
                <a:lnTo>
                  <a:pt x="175" y="121"/>
                </a:lnTo>
                <a:lnTo>
                  <a:pt x="180" y="123"/>
                </a:lnTo>
                <a:lnTo>
                  <a:pt x="187" y="125"/>
                </a:lnTo>
                <a:lnTo>
                  <a:pt x="193" y="123"/>
                </a:lnTo>
                <a:lnTo>
                  <a:pt x="199" y="121"/>
                </a:lnTo>
                <a:lnTo>
                  <a:pt x="204" y="116"/>
                </a:lnTo>
                <a:lnTo>
                  <a:pt x="207" y="111"/>
                </a:lnTo>
                <a:lnTo>
                  <a:pt x="207" y="104"/>
                </a:lnTo>
                <a:lnTo>
                  <a:pt x="207" y="97"/>
                </a:lnTo>
                <a:lnTo>
                  <a:pt x="204" y="92"/>
                </a:lnTo>
                <a:lnTo>
                  <a:pt x="199" y="87"/>
                </a:lnTo>
                <a:lnTo>
                  <a:pt x="193" y="83"/>
                </a:lnTo>
                <a:lnTo>
                  <a:pt x="187" y="83"/>
                </a:lnTo>
                <a:close/>
                <a:moveTo>
                  <a:pt x="87" y="0"/>
                </a:moveTo>
                <a:lnTo>
                  <a:pt x="87" y="5"/>
                </a:lnTo>
                <a:lnTo>
                  <a:pt x="86" y="10"/>
                </a:lnTo>
                <a:lnTo>
                  <a:pt x="84" y="13"/>
                </a:lnTo>
                <a:lnTo>
                  <a:pt x="80" y="18"/>
                </a:lnTo>
                <a:lnTo>
                  <a:pt x="91" y="13"/>
                </a:lnTo>
                <a:lnTo>
                  <a:pt x="103" y="8"/>
                </a:lnTo>
                <a:lnTo>
                  <a:pt x="113" y="6"/>
                </a:lnTo>
                <a:lnTo>
                  <a:pt x="120" y="5"/>
                </a:lnTo>
                <a:lnTo>
                  <a:pt x="123" y="8"/>
                </a:lnTo>
                <a:lnTo>
                  <a:pt x="123" y="10"/>
                </a:lnTo>
                <a:lnTo>
                  <a:pt x="120" y="13"/>
                </a:lnTo>
                <a:lnTo>
                  <a:pt x="116" y="15"/>
                </a:lnTo>
                <a:lnTo>
                  <a:pt x="113" y="18"/>
                </a:lnTo>
                <a:lnTo>
                  <a:pt x="110" y="20"/>
                </a:lnTo>
                <a:lnTo>
                  <a:pt x="106" y="20"/>
                </a:lnTo>
                <a:lnTo>
                  <a:pt x="104" y="20"/>
                </a:lnTo>
                <a:lnTo>
                  <a:pt x="270" y="20"/>
                </a:lnTo>
                <a:lnTo>
                  <a:pt x="277" y="22"/>
                </a:lnTo>
                <a:lnTo>
                  <a:pt x="282" y="25"/>
                </a:lnTo>
                <a:lnTo>
                  <a:pt x="288" y="29"/>
                </a:lnTo>
                <a:lnTo>
                  <a:pt x="289" y="36"/>
                </a:lnTo>
                <a:lnTo>
                  <a:pt x="291" y="42"/>
                </a:lnTo>
                <a:lnTo>
                  <a:pt x="291" y="94"/>
                </a:lnTo>
                <a:lnTo>
                  <a:pt x="301" y="101"/>
                </a:lnTo>
                <a:lnTo>
                  <a:pt x="315" y="104"/>
                </a:lnTo>
                <a:lnTo>
                  <a:pt x="332" y="104"/>
                </a:lnTo>
                <a:lnTo>
                  <a:pt x="324" y="116"/>
                </a:lnTo>
                <a:lnTo>
                  <a:pt x="312" y="125"/>
                </a:lnTo>
                <a:lnTo>
                  <a:pt x="301" y="130"/>
                </a:lnTo>
                <a:lnTo>
                  <a:pt x="294" y="133"/>
                </a:lnTo>
                <a:lnTo>
                  <a:pt x="291" y="135"/>
                </a:lnTo>
                <a:lnTo>
                  <a:pt x="294" y="137"/>
                </a:lnTo>
                <a:lnTo>
                  <a:pt x="306" y="140"/>
                </a:lnTo>
                <a:lnTo>
                  <a:pt x="318" y="143"/>
                </a:lnTo>
                <a:lnTo>
                  <a:pt x="332" y="145"/>
                </a:lnTo>
                <a:lnTo>
                  <a:pt x="318" y="159"/>
                </a:lnTo>
                <a:lnTo>
                  <a:pt x="303" y="166"/>
                </a:lnTo>
                <a:lnTo>
                  <a:pt x="291" y="166"/>
                </a:lnTo>
                <a:lnTo>
                  <a:pt x="291" y="270"/>
                </a:lnTo>
                <a:lnTo>
                  <a:pt x="289" y="277"/>
                </a:lnTo>
                <a:lnTo>
                  <a:pt x="288" y="282"/>
                </a:lnTo>
                <a:lnTo>
                  <a:pt x="282" y="287"/>
                </a:lnTo>
                <a:lnTo>
                  <a:pt x="277" y="291"/>
                </a:lnTo>
                <a:lnTo>
                  <a:pt x="270" y="291"/>
                </a:lnTo>
                <a:lnTo>
                  <a:pt x="211" y="291"/>
                </a:lnTo>
                <a:lnTo>
                  <a:pt x="217" y="320"/>
                </a:lnTo>
                <a:lnTo>
                  <a:pt x="217" y="323"/>
                </a:lnTo>
                <a:lnTo>
                  <a:pt x="217" y="327"/>
                </a:lnTo>
                <a:lnTo>
                  <a:pt x="214" y="330"/>
                </a:lnTo>
                <a:lnTo>
                  <a:pt x="211" y="332"/>
                </a:lnTo>
                <a:lnTo>
                  <a:pt x="207" y="332"/>
                </a:lnTo>
                <a:lnTo>
                  <a:pt x="204" y="332"/>
                </a:lnTo>
                <a:lnTo>
                  <a:pt x="200" y="328"/>
                </a:lnTo>
                <a:lnTo>
                  <a:pt x="199" y="325"/>
                </a:lnTo>
                <a:lnTo>
                  <a:pt x="190" y="291"/>
                </a:lnTo>
                <a:lnTo>
                  <a:pt x="120" y="291"/>
                </a:lnTo>
                <a:lnTo>
                  <a:pt x="115" y="323"/>
                </a:lnTo>
                <a:lnTo>
                  <a:pt x="113" y="327"/>
                </a:lnTo>
                <a:lnTo>
                  <a:pt x="111" y="330"/>
                </a:lnTo>
                <a:lnTo>
                  <a:pt x="108" y="332"/>
                </a:lnTo>
                <a:lnTo>
                  <a:pt x="104" y="332"/>
                </a:lnTo>
                <a:lnTo>
                  <a:pt x="103" y="332"/>
                </a:lnTo>
                <a:lnTo>
                  <a:pt x="99" y="332"/>
                </a:lnTo>
                <a:lnTo>
                  <a:pt x="96" y="328"/>
                </a:lnTo>
                <a:lnTo>
                  <a:pt x="94" y="325"/>
                </a:lnTo>
                <a:lnTo>
                  <a:pt x="94" y="320"/>
                </a:lnTo>
                <a:lnTo>
                  <a:pt x="98" y="291"/>
                </a:lnTo>
                <a:lnTo>
                  <a:pt x="63" y="291"/>
                </a:lnTo>
                <a:lnTo>
                  <a:pt x="41" y="289"/>
                </a:lnTo>
                <a:lnTo>
                  <a:pt x="24" y="282"/>
                </a:lnTo>
                <a:lnTo>
                  <a:pt x="10" y="268"/>
                </a:lnTo>
                <a:lnTo>
                  <a:pt x="0" y="250"/>
                </a:lnTo>
                <a:lnTo>
                  <a:pt x="15" y="260"/>
                </a:lnTo>
                <a:lnTo>
                  <a:pt x="29" y="260"/>
                </a:lnTo>
                <a:lnTo>
                  <a:pt x="38" y="253"/>
                </a:lnTo>
                <a:lnTo>
                  <a:pt x="41" y="239"/>
                </a:lnTo>
                <a:lnTo>
                  <a:pt x="41" y="42"/>
                </a:lnTo>
                <a:lnTo>
                  <a:pt x="45" y="29"/>
                </a:lnTo>
                <a:lnTo>
                  <a:pt x="50" y="18"/>
                </a:lnTo>
                <a:lnTo>
                  <a:pt x="57" y="12"/>
                </a:lnTo>
                <a:lnTo>
                  <a:pt x="63" y="6"/>
                </a:lnTo>
                <a:lnTo>
                  <a:pt x="63" y="10"/>
                </a:lnTo>
                <a:lnTo>
                  <a:pt x="62" y="15"/>
                </a:lnTo>
                <a:lnTo>
                  <a:pt x="60" y="18"/>
                </a:lnTo>
                <a:lnTo>
                  <a:pt x="58" y="22"/>
                </a:lnTo>
                <a:lnTo>
                  <a:pt x="58" y="22"/>
                </a:lnTo>
                <a:lnTo>
                  <a:pt x="65" y="13"/>
                </a:lnTo>
                <a:lnTo>
                  <a:pt x="75" y="6"/>
                </a:lnTo>
                <a:lnTo>
                  <a:pt x="87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2" name="Freeform 160"/>
          <p:cNvSpPr>
            <a:spLocks noEditPoints="1"/>
          </p:cNvSpPr>
          <p:nvPr/>
        </p:nvSpPr>
        <p:spPr bwMode="auto">
          <a:xfrm>
            <a:off x="4251325" y="1647825"/>
            <a:ext cx="527050" cy="393700"/>
          </a:xfrm>
          <a:custGeom>
            <a:avLst/>
            <a:gdLst>
              <a:gd name="T0" fmla="*/ 113 w 332"/>
              <a:gd name="T1" fmla="*/ 61 h 248"/>
              <a:gd name="T2" fmla="*/ 106 w 332"/>
              <a:gd name="T3" fmla="*/ 65 h 248"/>
              <a:gd name="T4" fmla="*/ 41 w 332"/>
              <a:gd name="T5" fmla="*/ 191 h 248"/>
              <a:gd name="T6" fmla="*/ 41 w 332"/>
              <a:gd name="T7" fmla="*/ 200 h 248"/>
              <a:gd name="T8" fmla="*/ 44 w 332"/>
              <a:gd name="T9" fmla="*/ 205 h 248"/>
              <a:gd name="T10" fmla="*/ 51 w 332"/>
              <a:gd name="T11" fmla="*/ 207 h 248"/>
              <a:gd name="T12" fmla="*/ 221 w 332"/>
              <a:gd name="T13" fmla="*/ 207 h 248"/>
              <a:gd name="T14" fmla="*/ 226 w 332"/>
              <a:gd name="T15" fmla="*/ 202 h 248"/>
              <a:gd name="T16" fmla="*/ 228 w 332"/>
              <a:gd name="T17" fmla="*/ 197 h 248"/>
              <a:gd name="T18" fmla="*/ 185 w 332"/>
              <a:gd name="T19" fmla="*/ 109 h 248"/>
              <a:gd name="T20" fmla="*/ 178 w 332"/>
              <a:gd name="T21" fmla="*/ 104 h 248"/>
              <a:gd name="T22" fmla="*/ 171 w 332"/>
              <a:gd name="T23" fmla="*/ 104 h 248"/>
              <a:gd name="T24" fmla="*/ 157 w 332"/>
              <a:gd name="T25" fmla="*/ 118 h 248"/>
              <a:gd name="T26" fmla="*/ 120 w 332"/>
              <a:gd name="T27" fmla="*/ 63 h 248"/>
              <a:gd name="T28" fmla="*/ 113 w 332"/>
              <a:gd name="T29" fmla="*/ 61 h 248"/>
              <a:gd name="T30" fmla="*/ 233 w 332"/>
              <a:gd name="T31" fmla="*/ 44 h 248"/>
              <a:gd name="T32" fmla="*/ 210 w 332"/>
              <a:gd name="T33" fmla="*/ 66 h 248"/>
              <a:gd name="T34" fmla="*/ 210 w 332"/>
              <a:gd name="T35" fmla="*/ 99 h 248"/>
              <a:gd name="T36" fmla="*/ 233 w 332"/>
              <a:gd name="T37" fmla="*/ 121 h 248"/>
              <a:gd name="T38" fmla="*/ 265 w 332"/>
              <a:gd name="T39" fmla="*/ 121 h 248"/>
              <a:gd name="T40" fmla="*/ 287 w 332"/>
              <a:gd name="T41" fmla="*/ 99 h 248"/>
              <a:gd name="T42" fmla="*/ 287 w 332"/>
              <a:gd name="T43" fmla="*/ 66 h 248"/>
              <a:gd name="T44" fmla="*/ 265 w 332"/>
              <a:gd name="T45" fmla="*/ 44 h 248"/>
              <a:gd name="T46" fmla="*/ 20 w 332"/>
              <a:gd name="T47" fmla="*/ 0 h 248"/>
              <a:gd name="T48" fmla="*/ 317 w 332"/>
              <a:gd name="T49" fmla="*/ 0 h 248"/>
              <a:gd name="T50" fmla="*/ 327 w 332"/>
              <a:gd name="T51" fmla="*/ 8 h 248"/>
              <a:gd name="T52" fmla="*/ 332 w 332"/>
              <a:gd name="T53" fmla="*/ 20 h 248"/>
              <a:gd name="T54" fmla="*/ 330 w 332"/>
              <a:gd name="T55" fmla="*/ 234 h 248"/>
              <a:gd name="T56" fmla="*/ 323 w 332"/>
              <a:gd name="T57" fmla="*/ 244 h 248"/>
              <a:gd name="T58" fmla="*/ 311 w 332"/>
              <a:gd name="T59" fmla="*/ 248 h 248"/>
              <a:gd name="T60" fmla="*/ 14 w 332"/>
              <a:gd name="T61" fmla="*/ 248 h 248"/>
              <a:gd name="T62" fmla="*/ 3 w 332"/>
              <a:gd name="T63" fmla="*/ 239 h 248"/>
              <a:gd name="T64" fmla="*/ 0 w 332"/>
              <a:gd name="T65" fmla="*/ 227 h 248"/>
              <a:gd name="T66" fmla="*/ 0 w 332"/>
              <a:gd name="T67" fmla="*/ 13 h 248"/>
              <a:gd name="T68" fmla="*/ 8 w 332"/>
              <a:gd name="T69" fmla="*/ 3 h 248"/>
              <a:gd name="T70" fmla="*/ 20 w 332"/>
              <a:gd name="T71" fmla="*/ 0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332" h="248">
                <a:moveTo>
                  <a:pt x="113" y="61"/>
                </a:moveTo>
                <a:lnTo>
                  <a:pt x="113" y="61"/>
                </a:lnTo>
                <a:lnTo>
                  <a:pt x="109" y="63"/>
                </a:lnTo>
                <a:lnTo>
                  <a:pt x="106" y="65"/>
                </a:lnTo>
                <a:lnTo>
                  <a:pt x="104" y="68"/>
                </a:lnTo>
                <a:lnTo>
                  <a:pt x="41" y="191"/>
                </a:lnTo>
                <a:lnTo>
                  <a:pt x="41" y="197"/>
                </a:lnTo>
                <a:lnTo>
                  <a:pt x="41" y="200"/>
                </a:lnTo>
                <a:lnTo>
                  <a:pt x="43" y="202"/>
                </a:lnTo>
                <a:lnTo>
                  <a:pt x="44" y="205"/>
                </a:lnTo>
                <a:lnTo>
                  <a:pt x="48" y="207"/>
                </a:lnTo>
                <a:lnTo>
                  <a:pt x="51" y="207"/>
                </a:lnTo>
                <a:lnTo>
                  <a:pt x="217" y="207"/>
                </a:lnTo>
                <a:lnTo>
                  <a:pt x="221" y="207"/>
                </a:lnTo>
                <a:lnTo>
                  <a:pt x="224" y="205"/>
                </a:lnTo>
                <a:lnTo>
                  <a:pt x="226" y="202"/>
                </a:lnTo>
                <a:lnTo>
                  <a:pt x="228" y="200"/>
                </a:lnTo>
                <a:lnTo>
                  <a:pt x="228" y="197"/>
                </a:lnTo>
                <a:lnTo>
                  <a:pt x="226" y="191"/>
                </a:lnTo>
                <a:lnTo>
                  <a:pt x="185" y="109"/>
                </a:lnTo>
                <a:lnTo>
                  <a:pt x="181" y="106"/>
                </a:lnTo>
                <a:lnTo>
                  <a:pt x="178" y="104"/>
                </a:lnTo>
                <a:lnTo>
                  <a:pt x="176" y="104"/>
                </a:lnTo>
                <a:lnTo>
                  <a:pt x="171" y="104"/>
                </a:lnTo>
                <a:lnTo>
                  <a:pt x="168" y="106"/>
                </a:lnTo>
                <a:lnTo>
                  <a:pt x="157" y="118"/>
                </a:lnTo>
                <a:lnTo>
                  <a:pt x="121" y="66"/>
                </a:lnTo>
                <a:lnTo>
                  <a:pt x="120" y="63"/>
                </a:lnTo>
                <a:lnTo>
                  <a:pt x="116" y="63"/>
                </a:lnTo>
                <a:lnTo>
                  <a:pt x="113" y="61"/>
                </a:lnTo>
                <a:close/>
                <a:moveTo>
                  <a:pt x="248" y="41"/>
                </a:moveTo>
                <a:lnTo>
                  <a:pt x="233" y="44"/>
                </a:lnTo>
                <a:lnTo>
                  <a:pt x="219" y="53"/>
                </a:lnTo>
                <a:lnTo>
                  <a:pt x="210" y="66"/>
                </a:lnTo>
                <a:lnTo>
                  <a:pt x="207" y="82"/>
                </a:lnTo>
                <a:lnTo>
                  <a:pt x="210" y="99"/>
                </a:lnTo>
                <a:lnTo>
                  <a:pt x="219" y="113"/>
                </a:lnTo>
                <a:lnTo>
                  <a:pt x="233" y="121"/>
                </a:lnTo>
                <a:lnTo>
                  <a:pt x="248" y="125"/>
                </a:lnTo>
                <a:lnTo>
                  <a:pt x="265" y="121"/>
                </a:lnTo>
                <a:lnTo>
                  <a:pt x="277" y="113"/>
                </a:lnTo>
                <a:lnTo>
                  <a:pt x="287" y="99"/>
                </a:lnTo>
                <a:lnTo>
                  <a:pt x="289" y="82"/>
                </a:lnTo>
                <a:lnTo>
                  <a:pt x="287" y="66"/>
                </a:lnTo>
                <a:lnTo>
                  <a:pt x="277" y="53"/>
                </a:lnTo>
                <a:lnTo>
                  <a:pt x="265" y="44"/>
                </a:lnTo>
                <a:lnTo>
                  <a:pt x="248" y="41"/>
                </a:lnTo>
                <a:close/>
                <a:moveTo>
                  <a:pt x="20" y="0"/>
                </a:moveTo>
                <a:lnTo>
                  <a:pt x="311" y="0"/>
                </a:lnTo>
                <a:lnTo>
                  <a:pt x="317" y="0"/>
                </a:lnTo>
                <a:lnTo>
                  <a:pt x="323" y="3"/>
                </a:lnTo>
                <a:lnTo>
                  <a:pt x="327" y="8"/>
                </a:lnTo>
                <a:lnTo>
                  <a:pt x="330" y="13"/>
                </a:lnTo>
                <a:lnTo>
                  <a:pt x="332" y="20"/>
                </a:lnTo>
                <a:lnTo>
                  <a:pt x="332" y="227"/>
                </a:lnTo>
                <a:lnTo>
                  <a:pt x="330" y="234"/>
                </a:lnTo>
                <a:lnTo>
                  <a:pt x="327" y="239"/>
                </a:lnTo>
                <a:lnTo>
                  <a:pt x="323" y="244"/>
                </a:lnTo>
                <a:lnTo>
                  <a:pt x="317" y="248"/>
                </a:lnTo>
                <a:lnTo>
                  <a:pt x="311" y="248"/>
                </a:lnTo>
                <a:lnTo>
                  <a:pt x="20" y="248"/>
                </a:lnTo>
                <a:lnTo>
                  <a:pt x="14" y="248"/>
                </a:lnTo>
                <a:lnTo>
                  <a:pt x="8" y="244"/>
                </a:lnTo>
                <a:lnTo>
                  <a:pt x="3" y="239"/>
                </a:lnTo>
                <a:lnTo>
                  <a:pt x="0" y="234"/>
                </a:lnTo>
                <a:lnTo>
                  <a:pt x="0" y="227"/>
                </a:lnTo>
                <a:lnTo>
                  <a:pt x="0" y="20"/>
                </a:lnTo>
                <a:lnTo>
                  <a:pt x="0" y="13"/>
                </a:lnTo>
                <a:lnTo>
                  <a:pt x="3" y="8"/>
                </a:lnTo>
                <a:lnTo>
                  <a:pt x="8" y="3"/>
                </a:lnTo>
                <a:lnTo>
                  <a:pt x="14" y="0"/>
                </a:lnTo>
                <a:lnTo>
                  <a:pt x="20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3" name="Freeform 161"/>
          <p:cNvSpPr>
            <a:spLocks/>
          </p:cNvSpPr>
          <p:nvPr/>
        </p:nvSpPr>
        <p:spPr bwMode="auto">
          <a:xfrm>
            <a:off x="6359525" y="1582738"/>
            <a:ext cx="527050" cy="527050"/>
          </a:xfrm>
          <a:custGeom>
            <a:avLst/>
            <a:gdLst>
              <a:gd name="T0" fmla="*/ 115 w 332"/>
              <a:gd name="T1" fmla="*/ 0 h 332"/>
              <a:gd name="T2" fmla="*/ 322 w 332"/>
              <a:gd name="T3" fmla="*/ 0 h 332"/>
              <a:gd name="T4" fmla="*/ 325 w 332"/>
              <a:gd name="T5" fmla="*/ 0 h 332"/>
              <a:gd name="T6" fmla="*/ 329 w 332"/>
              <a:gd name="T7" fmla="*/ 1 h 332"/>
              <a:gd name="T8" fmla="*/ 332 w 332"/>
              <a:gd name="T9" fmla="*/ 5 h 332"/>
              <a:gd name="T10" fmla="*/ 332 w 332"/>
              <a:gd name="T11" fmla="*/ 10 h 332"/>
              <a:gd name="T12" fmla="*/ 332 w 332"/>
              <a:gd name="T13" fmla="*/ 258 h 332"/>
              <a:gd name="T14" fmla="*/ 329 w 332"/>
              <a:gd name="T15" fmla="*/ 282 h 332"/>
              <a:gd name="T16" fmla="*/ 318 w 332"/>
              <a:gd name="T17" fmla="*/ 301 h 332"/>
              <a:gd name="T18" fmla="*/ 303 w 332"/>
              <a:gd name="T19" fmla="*/ 318 h 332"/>
              <a:gd name="T20" fmla="*/ 282 w 332"/>
              <a:gd name="T21" fmla="*/ 328 h 332"/>
              <a:gd name="T22" fmla="*/ 260 w 332"/>
              <a:gd name="T23" fmla="*/ 332 h 332"/>
              <a:gd name="T24" fmla="*/ 236 w 332"/>
              <a:gd name="T25" fmla="*/ 328 h 332"/>
              <a:gd name="T26" fmla="*/ 217 w 332"/>
              <a:gd name="T27" fmla="*/ 318 h 332"/>
              <a:gd name="T28" fmla="*/ 200 w 332"/>
              <a:gd name="T29" fmla="*/ 301 h 332"/>
              <a:gd name="T30" fmla="*/ 190 w 332"/>
              <a:gd name="T31" fmla="*/ 282 h 332"/>
              <a:gd name="T32" fmla="*/ 187 w 332"/>
              <a:gd name="T33" fmla="*/ 258 h 332"/>
              <a:gd name="T34" fmla="*/ 190 w 332"/>
              <a:gd name="T35" fmla="*/ 236 h 332"/>
              <a:gd name="T36" fmla="*/ 200 w 332"/>
              <a:gd name="T37" fmla="*/ 215 h 332"/>
              <a:gd name="T38" fmla="*/ 217 w 332"/>
              <a:gd name="T39" fmla="*/ 200 h 332"/>
              <a:gd name="T40" fmla="*/ 236 w 332"/>
              <a:gd name="T41" fmla="*/ 190 h 332"/>
              <a:gd name="T42" fmla="*/ 260 w 332"/>
              <a:gd name="T43" fmla="*/ 186 h 332"/>
              <a:gd name="T44" fmla="*/ 276 w 332"/>
              <a:gd name="T45" fmla="*/ 188 h 332"/>
              <a:gd name="T46" fmla="*/ 291 w 332"/>
              <a:gd name="T47" fmla="*/ 193 h 332"/>
              <a:gd name="T48" fmla="*/ 291 w 332"/>
              <a:gd name="T49" fmla="*/ 82 h 332"/>
              <a:gd name="T50" fmla="*/ 145 w 332"/>
              <a:gd name="T51" fmla="*/ 82 h 332"/>
              <a:gd name="T52" fmla="*/ 145 w 332"/>
              <a:gd name="T53" fmla="*/ 258 h 332"/>
              <a:gd name="T54" fmla="*/ 142 w 332"/>
              <a:gd name="T55" fmla="*/ 282 h 332"/>
              <a:gd name="T56" fmla="*/ 132 w 332"/>
              <a:gd name="T57" fmla="*/ 301 h 332"/>
              <a:gd name="T58" fmla="*/ 116 w 332"/>
              <a:gd name="T59" fmla="*/ 318 h 332"/>
              <a:gd name="T60" fmla="*/ 96 w 332"/>
              <a:gd name="T61" fmla="*/ 328 h 332"/>
              <a:gd name="T62" fmla="*/ 74 w 332"/>
              <a:gd name="T63" fmla="*/ 332 h 332"/>
              <a:gd name="T64" fmla="*/ 50 w 332"/>
              <a:gd name="T65" fmla="*/ 328 h 332"/>
              <a:gd name="T66" fmla="*/ 29 w 332"/>
              <a:gd name="T67" fmla="*/ 318 h 332"/>
              <a:gd name="T68" fmla="*/ 14 w 332"/>
              <a:gd name="T69" fmla="*/ 301 h 332"/>
              <a:gd name="T70" fmla="*/ 3 w 332"/>
              <a:gd name="T71" fmla="*/ 282 h 332"/>
              <a:gd name="T72" fmla="*/ 0 w 332"/>
              <a:gd name="T73" fmla="*/ 258 h 332"/>
              <a:gd name="T74" fmla="*/ 3 w 332"/>
              <a:gd name="T75" fmla="*/ 236 h 332"/>
              <a:gd name="T76" fmla="*/ 14 w 332"/>
              <a:gd name="T77" fmla="*/ 215 h 332"/>
              <a:gd name="T78" fmla="*/ 29 w 332"/>
              <a:gd name="T79" fmla="*/ 200 h 332"/>
              <a:gd name="T80" fmla="*/ 50 w 332"/>
              <a:gd name="T81" fmla="*/ 190 h 332"/>
              <a:gd name="T82" fmla="*/ 74 w 332"/>
              <a:gd name="T83" fmla="*/ 186 h 332"/>
              <a:gd name="T84" fmla="*/ 89 w 332"/>
              <a:gd name="T85" fmla="*/ 188 h 332"/>
              <a:gd name="T86" fmla="*/ 104 w 332"/>
              <a:gd name="T87" fmla="*/ 193 h 332"/>
              <a:gd name="T88" fmla="*/ 104 w 332"/>
              <a:gd name="T89" fmla="*/ 10 h 332"/>
              <a:gd name="T90" fmla="*/ 104 w 332"/>
              <a:gd name="T91" fmla="*/ 5 h 332"/>
              <a:gd name="T92" fmla="*/ 108 w 332"/>
              <a:gd name="T93" fmla="*/ 1 h 332"/>
              <a:gd name="T94" fmla="*/ 110 w 332"/>
              <a:gd name="T95" fmla="*/ 0 h 332"/>
              <a:gd name="T96" fmla="*/ 115 w 332"/>
              <a:gd name="T97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32" h="332">
                <a:moveTo>
                  <a:pt x="115" y="0"/>
                </a:moveTo>
                <a:lnTo>
                  <a:pt x="322" y="0"/>
                </a:lnTo>
                <a:lnTo>
                  <a:pt x="325" y="0"/>
                </a:lnTo>
                <a:lnTo>
                  <a:pt x="329" y="1"/>
                </a:lnTo>
                <a:lnTo>
                  <a:pt x="332" y="5"/>
                </a:lnTo>
                <a:lnTo>
                  <a:pt x="332" y="10"/>
                </a:lnTo>
                <a:lnTo>
                  <a:pt x="332" y="258"/>
                </a:lnTo>
                <a:lnTo>
                  <a:pt x="329" y="282"/>
                </a:lnTo>
                <a:lnTo>
                  <a:pt x="318" y="301"/>
                </a:lnTo>
                <a:lnTo>
                  <a:pt x="303" y="318"/>
                </a:lnTo>
                <a:lnTo>
                  <a:pt x="282" y="328"/>
                </a:lnTo>
                <a:lnTo>
                  <a:pt x="260" y="332"/>
                </a:lnTo>
                <a:lnTo>
                  <a:pt x="236" y="328"/>
                </a:lnTo>
                <a:lnTo>
                  <a:pt x="217" y="318"/>
                </a:lnTo>
                <a:lnTo>
                  <a:pt x="200" y="301"/>
                </a:lnTo>
                <a:lnTo>
                  <a:pt x="190" y="282"/>
                </a:lnTo>
                <a:lnTo>
                  <a:pt x="187" y="258"/>
                </a:lnTo>
                <a:lnTo>
                  <a:pt x="190" y="236"/>
                </a:lnTo>
                <a:lnTo>
                  <a:pt x="200" y="215"/>
                </a:lnTo>
                <a:lnTo>
                  <a:pt x="217" y="200"/>
                </a:lnTo>
                <a:lnTo>
                  <a:pt x="236" y="190"/>
                </a:lnTo>
                <a:lnTo>
                  <a:pt x="260" y="186"/>
                </a:lnTo>
                <a:lnTo>
                  <a:pt x="276" y="188"/>
                </a:lnTo>
                <a:lnTo>
                  <a:pt x="291" y="193"/>
                </a:lnTo>
                <a:lnTo>
                  <a:pt x="291" y="82"/>
                </a:lnTo>
                <a:lnTo>
                  <a:pt x="145" y="82"/>
                </a:lnTo>
                <a:lnTo>
                  <a:pt x="145" y="258"/>
                </a:lnTo>
                <a:lnTo>
                  <a:pt x="142" y="282"/>
                </a:lnTo>
                <a:lnTo>
                  <a:pt x="132" y="301"/>
                </a:lnTo>
                <a:lnTo>
                  <a:pt x="116" y="318"/>
                </a:lnTo>
                <a:lnTo>
                  <a:pt x="96" y="328"/>
                </a:lnTo>
                <a:lnTo>
                  <a:pt x="74" y="332"/>
                </a:lnTo>
                <a:lnTo>
                  <a:pt x="50" y="328"/>
                </a:lnTo>
                <a:lnTo>
                  <a:pt x="29" y="318"/>
                </a:lnTo>
                <a:lnTo>
                  <a:pt x="14" y="301"/>
                </a:lnTo>
                <a:lnTo>
                  <a:pt x="3" y="282"/>
                </a:lnTo>
                <a:lnTo>
                  <a:pt x="0" y="258"/>
                </a:lnTo>
                <a:lnTo>
                  <a:pt x="3" y="236"/>
                </a:lnTo>
                <a:lnTo>
                  <a:pt x="14" y="215"/>
                </a:lnTo>
                <a:lnTo>
                  <a:pt x="29" y="200"/>
                </a:lnTo>
                <a:lnTo>
                  <a:pt x="50" y="190"/>
                </a:lnTo>
                <a:lnTo>
                  <a:pt x="74" y="186"/>
                </a:lnTo>
                <a:lnTo>
                  <a:pt x="89" y="188"/>
                </a:lnTo>
                <a:lnTo>
                  <a:pt x="104" y="193"/>
                </a:lnTo>
                <a:lnTo>
                  <a:pt x="104" y="10"/>
                </a:lnTo>
                <a:lnTo>
                  <a:pt x="104" y="5"/>
                </a:lnTo>
                <a:lnTo>
                  <a:pt x="108" y="1"/>
                </a:lnTo>
                <a:lnTo>
                  <a:pt x="110" y="0"/>
                </a:lnTo>
                <a:lnTo>
                  <a:pt x="115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4" name="Freeform 162"/>
          <p:cNvSpPr>
            <a:spLocks noEditPoints="1"/>
          </p:cNvSpPr>
          <p:nvPr/>
        </p:nvSpPr>
        <p:spPr bwMode="auto">
          <a:xfrm>
            <a:off x="5305425" y="2701925"/>
            <a:ext cx="527050" cy="396875"/>
          </a:xfrm>
          <a:custGeom>
            <a:avLst/>
            <a:gdLst>
              <a:gd name="T0" fmla="*/ 253 w 332"/>
              <a:gd name="T1" fmla="*/ 0 h 250"/>
              <a:gd name="T2" fmla="*/ 276 w 332"/>
              <a:gd name="T3" fmla="*/ 2 h 250"/>
              <a:gd name="T4" fmla="*/ 296 w 332"/>
              <a:gd name="T5" fmla="*/ 7 h 250"/>
              <a:gd name="T6" fmla="*/ 315 w 332"/>
              <a:gd name="T7" fmla="*/ 14 h 250"/>
              <a:gd name="T8" fmla="*/ 329 w 332"/>
              <a:gd name="T9" fmla="*/ 24 h 250"/>
              <a:gd name="T10" fmla="*/ 330 w 332"/>
              <a:gd name="T11" fmla="*/ 27 h 250"/>
              <a:gd name="T12" fmla="*/ 332 w 332"/>
              <a:gd name="T13" fmla="*/ 31 h 250"/>
              <a:gd name="T14" fmla="*/ 332 w 332"/>
              <a:gd name="T15" fmla="*/ 217 h 250"/>
              <a:gd name="T16" fmla="*/ 330 w 332"/>
              <a:gd name="T17" fmla="*/ 223 h 250"/>
              <a:gd name="T18" fmla="*/ 327 w 332"/>
              <a:gd name="T19" fmla="*/ 226 h 250"/>
              <a:gd name="T20" fmla="*/ 325 w 332"/>
              <a:gd name="T21" fmla="*/ 228 h 250"/>
              <a:gd name="T22" fmla="*/ 322 w 332"/>
              <a:gd name="T23" fmla="*/ 229 h 250"/>
              <a:gd name="T24" fmla="*/ 318 w 332"/>
              <a:gd name="T25" fmla="*/ 228 h 250"/>
              <a:gd name="T26" fmla="*/ 303 w 332"/>
              <a:gd name="T27" fmla="*/ 224 h 250"/>
              <a:gd name="T28" fmla="*/ 282 w 332"/>
              <a:gd name="T29" fmla="*/ 219 h 250"/>
              <a:gd name="T30" fmla="*/ 253 w 332"/>
              <a:gd name="T31" fmla="*/ 217 h 250"/>
              <a:gd name="T32" fmla="*/ 229 w 332"/>
              <a:gd name="T33" fmla="*/ 221 h 250"/>
              <a:gd name="T34" fmla="*/ 209 w 332"/>
              <a:gd name="T35" fmla="*/ 226 h 250"/>
              <a:gd name="T36" fmla="*/ 195 w 332"/>
              <a:gd name="T37" fmla="*/ 235 h 250"/>
              <a:gd name="T38" fmla="*/ 183 w 332"/>
              <a:gd name="T39" fmla="*/ 241 h 250"/>
              <a:gd name="T40" fmla="*/ 176 w 332"/>
              <a:gd name="T41" fmla="*/ 250 h 250"/>
              <a:gd name="T42" fmla="*/ 176 w 332"/>
              <a:gd name="T43" fmla="*/ 41 h 250"/>
              <a:gd name="T44" fmla="*/ 176 w 332"/>
              <a:gd name="T45" fmla="*/ 38 h 250"/>
              <a:gd name="T46" fmla="*/ 180 w 332"/>
              <a:gd name="T47" fmla="*/ 34 h 250"/>
              <a:gd name="T48" fmla="*/ 181 w 332"/>
              <a:gd name="T49" fmla="*/ 33 h 250"/>
              <a:gd name="T50" fmla="*/ 190 w 332"/>
              <a:gd name="T51" fmla="*/ 24 h 250"/>
              <a:gd name="T52" fmla="*/ 202 w 332"/>
              <a:gd name="T53" fmla="*/ 15 h 250"/>
              <a:gd name="T54" fmla="*/ 216 w 332"/>
              <a:gd name="T55" fmla="*/ 9 h 250"/>
              <a:gd name="T56" fmla="*/ 233 w 332"/>
              <a:gd name="T57" fmla="*/ 2 h 250"/>
              <a:gd name="T58" fmla="*/ 253 w 332"/>
              <a:gd name="T59" fmla="*/ 0 h 250"/>
              <a:gd name="T60" fmla="*/ 77 w 332"/>
              <a:gd name="T61" fmla="*/ 0 h 250"/>
              <a:gd name="T62" fmla="*/ 99 w 332"/>
              <a:gd name="T63" fmla="*/ 2 h 250"/>
              <a:gd name="T64" fmla="*/ 116 w 332"/>
              <a:gd name="T65" fmla="*/ 9 h 250"/>
              <a:gd name="T66" fmla="*/ 130 w 332"/>
              <a:gd name="T67" fmla="*/ 15 h 250"/>
              <a:gd name="T68" fmla="*/ 142 w 332"/>
              <a:gd name="T69" fmla="*/ 24 h 250"/>
              <a:gd name="T70" fmla="*/ 151 w 332"/>
              <a:gd name="T71" fmla="*/ 33 h 250"/>
              <a:gd name="T72" fmla="*/ 152 w 332"/>
              <a:gd name="T73" fmla="*/ 34 h 250"/>
              <a:gd name="T74" fmla="*/ 154 w 332"/>
              <a:gd name="T75" fmla="*/ 38 h 250"/>
              <a:gd name="T76" fmla="*/ 156 w 332"/>
              <a:gd name="T77" fmla="*/ 41 h 250"/>
              <a:gd name="T78" fmla="*/ 156 w 332"/>
              <a:gd name="T79" fmla="*/ 250 h 250"/>
              <a:gd name="T80" fmla="*/ 147 w 332"/>
              <a:gd name="T81" fmla="*/ 241 h 250"/>
              <a:gd name="T82" fmla="*/ 137 w 332"/>
              <a:gd name="T83" fmla="*/ 235 h 250"/>
              <a:gd name="T84" fmla="*/ 121 w 332"/>
              <a:gd name="T85" fmla="*/ 226 h 250"/>
              <a:gd name="T86" fmla="*/ 103 w 332"/>
              <a:gd name="T87" fmla="*/ 221 h 250"/>
              <a:gd name="T88" fmla="*/ 77 w 332"/>
              <a:gd name="T89" fmla="*/ 217 h 250"/>
              <a:gd name="T90" fmla="*/ 50 w 332"/>
              <a:gd name="T91" fmla="*/ 219 h 250"/>
              <a:gd name="T92" fmla="*/ 27 w 332"/>
              <a:gd name="T93" fmla="*/ 224 h 250"/>
              <a:gd name="T94" fmla="*/ 14 w 332"/>
              <a:gd name="T95" fmla="*/ 228 h 250"/>
              <a:gd name="T96" fmla="*/ 10 w 332"/>
              <a:gd name="T97" fmla="*/ 229 h 250"/>
              <a:gd name="T98" fmla="*/ 7 w 332"/>
              <a:gd name="T99" fmla="*/ 228 h 250"/>
              <a:gd name="T100" fmla="*/ 3 w 332"/>
              <a:gd name="T101" fmla="*/ 226 h 250"/>
              <a:gd name="T102" fmla="*/ 2 w 332"/>
              <a:gd name="T103" fmla="*/ 224 h 250"/>
              <a:gd name="T104" fmla="*/ 0 w 332"/>
              <a:gd name="T105" fmla="*/ 221 h 250"/>
              <a:gd name="T106" fmla="*/ 0 w 332"/>
              <a:gd name="T107" fmla="*/ 217 h 250"/>
              <a:gd name="T108" fmla="*/ 0 w 332"/>
              <a:gd name="T109" fmla="*/ 31 h 250"/>
              <a:gd name="T110" fmla="*/ 0 w 332"/>
              <a:gd name="T111" fmla="*/ 27 h 250"/>
              <a:gd name="T112" fmla="*/ 3 w 332"/>
              <a:gd name="T113" fmla="*/ 24 h 250"/>
              <a:gd name="T114" fmla="*/ 17 w 332"/>
              <a:gd name="T115" fmla="*/ 14 h 250"/>
              <a:gd name="T116" fmla="*/ 36 w 332"/>
              <a:gd name="T117" fmla="*/ 7 h 250"/>
              <a:gd name="T118" fmla="*/ 56 w 332"/>
              <a:gd name="T119" fmla="*/ 2 h 250"/>
              <a:gd name="T120" fmla="*/ 77 w 332"/>
              <a:gd name="T121" fmla="*/ 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32" h="250">
                <a:moveTo>
                  <a:pt x="253" y="0"/>
                </a:moveTo>
                <a:lnTo>
                  <a:pt x="276" y="2"/>
                </a:lnTo>
                <a:lnTo>
                  <a:pt x="296" y="7"/>
                </a:lnTo>
                <a:lnTo>
                  <a:pt x="315" y="14"/>
                </a:lnTo>
                <a:lnTo>
                  <a:pt x="329" y="24"/>
                </a:lnTo>
                <a:lnTo>
                  <a:pt x="330" y="27"/>
                </a:lnTo>
                <a:lnTo>
                  <a:pt x="332" y="31"/>
                </a:lnTo>
                <a:lnTo>
                  <a:pt x="332" y="217"/>
                </a:lnTo>
                <a:lnTo>
                  <a:pt x="330" y="223"/>
                </a:lnTo>
                <a:lnTo>
                  <a:pt x="327" y="226"/>
                </a:lnTo>
                <a:lnTo>
                  <a:pt x="325" y="228"/>
                </a:lnTo>
                <a:lnTo>
                  <a:pt x="322" y="229"/>
                </a:lnTo>
                <a:lnTo>
                  <a:pt x="318" y="228"/>
                </a:lnTo>
                <a:lnTo>
                  <a:pt x="303" y="224"/>
                </a:lnTo>
                <a:lnTo>
                  <a:pt x="282" y="219"/>
                </a:lnTo>
                <a:lnTo>
                  <a:pt x="253" y="217"/>
                </a:lnTo>
                <a:lnTo>
                  <a:pt x="229" y="221"/>
                </a:lnTo>
                <a:lnTo>
                  <a:pt x="209" y="226"/>
                </a:lnTo>
                <a:lnTo>
                  <a:pt x="195" y="235"/>
                </a:lnTo>
                <a:lnTo>
                  <a:pt x="183" y="241"/>
                </a:lnTo>
                <a:lnTo>
                  <a:pt x="176" y="250"/>
                </a:lnTo>
                <a:lnTo>
                  <a:pt x="176" y="41"/>
                </a:lnTo>
                <a:lnTo>
                  <a:pt x="176" y="38"/>
                </a:lnTo>
                <a:lnTo>
                  <a:pt x="180" y="34"/>
                </a:lnTo>
                <a:lnTo>
                  <a:pt x="181" y="33"/>
                </a:lnTo>
                <a:lnTo>
                  <a:pt x="190" y="24"/>
                </a:lnTo>
                <a:lnTo>
                  <a:pt x="202" y="15"/>
                </a:lnTo>
                <a:lnTo>
                  <a:pt x="216" y="9"/>
                </a:lnTo>
                <a:lnTo>
                  <a:pt x="233" y="2"/>
                </a:lnTo>
                <a:lnTo>
                  <a:pt x="253" y="0"/>
                </a:lnTo>
                <a:close/>
                <a:moveTo>
                  <a:pt x="77" y="0"/>
                </a:moveTo>
                <a:lnTo>
                  <a:pt x="99" y="2"/>
                </a:lnTo>
                <a:lnTo>
                  <a:pt x="116" y="9"/>
                </a:lnTo>
                <a:lnTo>
                  <a:pt x="130" y="15"/>
                </a:lnTo>
                <a:lnTo>
                  <a:pt x="142" y="24"/>
                </a:lnTo>
                <a:lnTo>
                  <a:pt x="151" y="33"/>
                </a:lnTo>
                <a:lnTo>
                  <a:pt x="152" y="34"/>
                </a:lnTo>
                <a:lnTo>
                  <a:pt x="154" y="38"/>
                </a:lnTo>
                <a:lnTo>
                  <a:pt x="156" y="41"/>
                </a:lnTo>
                <a:lnTo>
                  <a:pt x="156" y="250"/>
                </a:lnTo>
                <a:lnTo>
                  <a:pt x="147" y="241"/>
                </a:lnTo>
                <a:lnTo>
                  <a:pt x="137" y="235"/>
                </a:lnTo>
                <a:lnTo>
                  <a:pt x="121" y="226"/>
                </a:lnTo>
                <a:lnTo>
                  <a:pt x="103" y="221"/>
                </a:lnTo>
                <a:lnTo>
                  <a:pt x="77" y="217"/>
                </a:lnTo>
                <a:lnTo>
                  <a:pt x="50" y="219"/>
                </a:lnTo>
                <a:lnTo>
                  <a:pt x="27" y="224"/>
                </a:lnTo>
                <a:lnTo>
                  <a:pt x="14" y="228"/>
                </a:lnTo>
                <a:lnTo>
                  <a:pt x="10" y="229"/>
                </a:lnTo>
                <a:lnTo>
                  <a:pt x="7" y="228"/>
                </a:lnTo>
                <a:lnTo>
                  <a:pt x="3" y="226"/>
                </a:lnTo>
                <a:lnTo>
                  <a:pt x="2" y="224"/>
                </a:lnTo>
                <a:lnTo>
                  <a:pt x="0" y="221"/>
                </a:lnTo>
                <a:lnTo>
                  <a:pt x="0" y="217"/>
                </a:lnTo>
                <a:lnTo>
                  <a:pt x="0" y="31"/>
                </a:lnTo>
                <a:lnTo>
                  <a:pt x="0" y="27"/>
                </a:lnTo>
                <a:lnTo>
                  <a:pt x="3" y="24"/>
                </a:lnTo>
                <a:lnTo>
                  <a:pt x="17" y="14"/>
                </a:lnTo>
                <a:lnTo>
                  <a:pt x="36" y="7"/>
                </a:lnTo>
                <a:lnTo>
                  <a:pt x="56" y="2"/>
                </a:lnTo>
                <a:lnTo>
                  <a:pt x="77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5" name="Freeform 163"/>
          <p:cNvSpPr>
            <a:spLocks noEditPoints="1"/>
          </p:cNvSpPr>
          <p:nvPr/>
        </p:nvSpPr>
        <p:spPr bwMode="auto">
          <a:xfrm>
            <a:off x="4251325" y="2767013"/>
            <a:ext cx="527050" cy="263525"/>
          </a:xfrm>
          <a:custGeom>
            <a:avLst/>
            <a:gdLst>
              <a:gd name="T0" fmla="*/ 234 w 332"/>
              <a:gd name="T1" fmla="*/ 46 h 166"/>
              <a:gd name="T2" fmla="*/ 207 w 332"/>
              <a:gd name="T3" fmla="*/ 69 h 166"/>
              <a:gd name="T4" fmla="*/ 207 w 332"/>
              <a:gd name="T5" fmla="*/ 99 h 166"/>
              <a:gd name="T6" fmla="*/ 234 w 332"/>
              <a:gd name="T7" fmla="*/ 122 h 166"/>
              <a:gd name="T8" fmla="*/ 265 w 332"/>
              <a:gd name="T9" fmla="*/ 122 h 166"/>
              <a:gd name="T10" fmla="*/ 287 w 332"/>
              <a:gd name="T11" fmla="*/ 99 h 166"/>
              <a:gd name="T12" fmla="*/ 287 w 332"/>
              <a:gd name="T13" fmla="*/ 67 h 166"/>
              <a:gd name="T14" fmla="*/ 265 w 332"/>
              <a:gd name="T15" fmla="*/ 46 h 166"/>
              <a:gd name="T16" fmla="*/ 82 w 332"/>
              <a:gd name="T17" fmla="*/ 43 h 166"/>
              <a:gd name="T18" fmla="*/ 53 w 332"/>
              <a:gd name="T19" fmla="*/ 55 h 166"/>
              <a:gd name="T20" fmla="*/ 41 w 332"/>
              <a:gd name="T21" fmla="*/ 84 h 166"/>
              <a:gd name="T22" fmla="*/ 53 w 332"/>
              <a:gd name="T23" fmla="*/ 113 h 166"/>
              <a:gd name="T24" fmla="*/ 82 w 332"/>
              <a:gd name="T25" fmla="*/ 125 h 166"/>
              <a:gd name="T26" fmla="*/ 109 w 332"/>
              <a:gd name="T27" fmla="*/ 113 h 166"/>
              <a:gd name="T28" fmla="*/ 139 w 332"/>
              <a:gd name="T29" fmla="*/ 84 h 166"/>
              <a:gd name="T30" fmla="*/ 109 w 332"/>
              <a:gd name="T31" fmla="*/ 55 h 166"/>
              <a:gd name="T32" fmla="*/ 82 w 332"/>
              <a:gd name="T33" fmla="*/ 43 h 166"/>
              <a:gd name="T34" fmla="*/ 106 w 332"/>
              <a:gd name="T35" fmla="*/ 5 h 166"/>
              <a:gd name="T36" fmla="*/ 147 w 332"/>
              <a:gd name="T37" fmla="*/ 33 h 166"/>
              <a:gd name="T38" fmla="*/ 183 w 332"/>
              <a:gd name="T39" fmla="*/ 33 h 166"/>
              <a:gd name="T40" fmla="*/ 224 w 332"/>
              <a:gd name="T41" fmla="*/ 5 h 166"/>
              <a:gd name="T42" fmla="*/ 274 w 332"/>
              <a:gd name="T43" fmla="*/ 5 h 166"/>
              <a:gd name="T44" fmla="*/ 315 w 332"/>
              <a:gd name="T45" fmla="*/ 34 h 166"/>
              <a:gd name="T46" fmla="*/ 332 w 332"/>
              <a:gd name="T47" fmla="*/ 84 h 166"/>
              <a:gd name="T48" fmla="*/ 315 w 332"/>
              <a:gd name="T49" fmla="*/ 134 h 166"/>
              <a:gd name="T50" fmla="*/ 274 w 332"/>
              <a:gd name="T51" fmla="*/ 163 h 166"/>
              <a:gd name="T52" fmla="*/ 224 w 332"/>
              <a:gd name="T53" fmla="*/ 163 h 166"/>
              <a:gd name="T54" fmla="*/ 183 w 332"/>
              <a:gd name="T55" fmla="*/ 135 h 166"/>
              <a:gd name="T56" fmla="*/ 147 w 332"/>
              <a:gd name="T57" fmla="*/ 135 h 166"/>
              <a:gd name="T58" fmla="*/ 106 w 332"/>
              <a:gd name="T59" fmla="*/ 163 h 166"/>
              <a:gd name="T60" fmla="*/ 56 w 332"/>
              <a:gd name="T61" fmla="*/ 163 h 166"/>
              <a:gd name="T62" fmla="*/ 15 w 332"/>
              <a:gd name="T63" fmla="*/ 134 h 166"/>
              <a:gd name="T64" fmla="*/ 0 w 332"/>
              <a:gd name="T65" fmla="*/ 84 h 166"/>
              <a:gd name="T66" fmla="*/ 15 w 332"/>
              <a:gd name="T67" fmla="*/ 34 h 166"/>
              <a:gd name="T68" fmla="*/ 56 w 332"/>
              <a:gd name="T69" fmla="*/ 5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32" h="166">
                <a:moveTo>
                  <a:pt x="248" y="43"/>
                </a:moveTo>
                <a:lnTo>
                  <a:pt x="234" y="46"/>
                </a:lnTo>
                <a:lnTo>
                  <a:pt x="221" y="55"/>
                </a:lnTo>
                <a:lnTo>
                  <a:pt x="207" y="69"/>
                </a:lnTo>
                <a:lnTo>
                  <a:pt x="192" y="84"/>
                </a:lnTo>
                <a:lnTo>
                  <a:pt x="207" y="99"/>
                </a:lnTo>
                <a:lnTo>
                  <a:pt x="221" y="113"/>
                </a:lnTo>
                <a:lnTo>
                  <a:pt x="234" y="122"/>
                </a:lnTo>
                <a:lnTo>
                  <a:pt x="248" y="125"/>
                </a:lnTo>
                <a:lnTo>
                  <a:pt x="265" y="122"/>
                </a:lnTo>
                <a:lnTo>
                  <a:pt x="277" y="113"/>
                </a:lnTo>
                <a:lnTo>
                  <a:pt x="287" y="99"/>
                </a:lnTo>
                <a:lnTo>
                  <a:pt x="289" y="84"/>
                </a:lnTo>
                <a:lnTo>
                  <a:pt x="287" y="67"/>
                </a:lnTo>
                <a:lnTo>
                  <a:pt x="277" y="55"/>
                </a:lnTo>
                <a:lnTo>
                  <a:pt x="265" y="46"/>
                </a:lnTo>
                <a:lnTo>
                  <a:pt x="248" y="43"/>
                </a:lnTo>
                <a:close/>
                <a:moveTo>
                  <a:pt x="82" y="43"/>
                </a:moveTo>
                <a:lnTo>
                  <a:pt x="67" y="46"/>
                </a:lnTo>
                <a:lnTo>
                  <a:pt x="53" y="55"/>
                </a:lnTo>
                <a:lnTo>
                  <a:pt x="44" y="67"/>
                </a:lnTo>
                <a:lnTo>
                  <a:pt x="41" y="84"/>
                </a:lnTo>
                <a:lnTo>
                  <a:pt x="44" y="99"/>
                </a:lnTo>
                <a:lnTo>
                  <a:pt x="53" y="113"/>
                </a:lnTo>
                <a:lnTo>
                  <a:pt x="67" y="122"/>
                </a:lnTo>
                <a:lnTo>
                  <a:pt x="82" y="125"/>
                </a:lnTo>
                <a:lnTo>
                  <a:pt x="96" y="122"/>
                </a:lnTo>
                <a:lnTo>
                  <a:pt x="109" y="113"/>
                </a:lnTo>
                <a:lnTo>
                  <a:pt x="125" y="99"/>
                </a:lnTo>
                <a:lnTo>
                  <a:pt x="139" y="84"/>
                </a:lnTo>
                <a:lnTo>
                  <a:pt x="125" y="69"/>
                </a:lnTo>
                <a:lnTo>
                  <a:pt x="109" y="55"/>
                </a:lnTo>
                <a:lnTo>
                  <a:pt x="96" y="46"/>
                </a:lnTo>
                <a:lnTo>
                  <a:pt x="82" y="43"/>
                </a:lnTo>
                <a:close/>
                <a:moveTo>
                  <a:pt x="82" y="0"/>
                </a:moveTo>
                <a:lnTo>
                  <a:pt x="106" y="5"/>
                </a:lnTo>
                <a:lnTo>
                  <a:pt x="127" y="15"/>
                </a:lnTo>
                <a:lnTo>
                  <a:pt x="147" y="33"/>
                </a:lnTo>
                <a:lnTo>
                  <a:pt x="166" y="51"/>
                </a:lnTo>
                <a:lnTo>
                  <a:pt x="183" y="33"/>
                </a:lnTo>
                <a:lnTo>
                  <a:pt x="204" y="15"/>
                </a:lnTo>
                <a:lnTo>
                  <a:pt x="224" y="5"/>
                </a:lnTo>
                <a:lnTo>
                  <a:pt x="248" y="0"/>
                </a:lnTo>
                <a:lnTo>
                  <a:pt x="274" y="5"/>
                </a:lnTo>
                <a:lnTo>
                  <a:pt x="298" y="17"/>
                </a:lnTo>
                <a:lnTo>
                  <a:pt x="315" y="34"/>
                </a:lnTo>
                <a:lnTo>
                  <a:pt x="327" y="58"/>
                </a:lnTo>
                <a:lnTo>
                  <a:pt x="332" y="84"/>
                </a:lnTo>
                <a:lnTo>
                  <a:pt x="327" y="110"/>
                </a:lnTo>
                <a:lnTo>
                  <a:pt x="315" y="134"/>
                </a:lnTo>
                <a:lnTo>
                  <a:pt x="298" y="151"/>
                </a:lnTo>
                <a:lnTo>
                  <a:pt x="274" y="163"/>
                </a:lnTo>
                <a:lnTo>
                  <a:pt x="248" y="166"/>
                </a:lnTo>
                <a:lnTo>
                  <a:pt x="224" y="163"/>
                </a:lnTo>
                <a:lnTo>
                  <a:pt x="204" y="152"/>
                </a:lnTo>
                <a:lnTo>
                  <a:pt x="183" y="135"/>
                </a:lnTo>
                <a:lnTo>
                  <a:pt x="166" y="117"/>
                </a:lnTo>
                <a:lnTo>
                  <a:pt x="147" y="135"/>
                </a:lnTo>
                <a:lnTo>
                  <a:pt x="127" y="152"/>
                </a:lnTo>
                <a:lnTo>
                  <a:pt x="106" y="163"/>
                </a:lnTo>
                <a:lnTo>
                  <a:pt x="82" y="166"/>
                </a:lnTo>
                <a:lnTo>
                  <a:pt x="56" y="163"/>
                </a:lnTo>
                <a:lnTo>
                  <a:pt x="32" y="151"/>
                </a:lnTo>
                <a:lnTo>
                  <a:pt x="15" y="134"/>
                </a:lnTo>
                <a:lnTo>
                  <a:pt x="3" y="110"/>
                </a:lnTo>
                <a:lnTo>
                  <a:pt x="0" y="84"/>
                </a:lnTo>
                <a:lnTo>
                  <a:pt x="3" y="58"/>
                </a:lnTo>
                <a:lnTo>
                  <a:pt x="15" y="34"/>
                </a:lnTo>
                <a:lnTo>
                  <a:pt x="32" y="17"/>
                </a:lnTo>
                <a:lnTo>
                  <a:pt x="56" y="5"/>
                </a:lnTo>
                <a:lnTo>
                  <a:pt x="82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6" name="Freeform 164"/>
          <p:cNvSpPr>
            <a:spLocks noEditPoints="1"/>
          </p:cNvSpPr>
          <p:nvPr/>
        </p:nvSpPr>
        <p:spPr bwMode="auto">
          <a:xfrm>
            <a:off x="6359525" y="4746625"/>
            <a:ext cx="527050" cy="527050"/>
          </a:xfrm>
          <a:custGeom>
            <a:avLst/>
            <a:gdLst>
              <a:gd name="T0" fmla="*/ 135 w 332"/>
              <a:gd name="T1" fmla="*/ 63 h 332"/>
              <a:gd name="T2" fmla="*/ 111 w 332"/>
              <a:gd name="T3" fmla="*/ 66 h 332"/>
              <a:gd name="T4" fmla="*/ 92 w 332"/>
              <a:gd name="T5" fmla="*/ 77 h 332"/>
              <a:gd name="T6" fmla="*/ 77 w 332"/>
              <a:gd name="T7" fmla="*/ 92 h 332"/>
              <a:gd name="T8" fmla="*/ 67 w 332"/>
              <a:gd name="T9" fmla="*/ 113 h 332"/>
              <a:gd name="T10" fmla="*/ 62 w 332"/>
              <a:gd name="T11" fmla="*/ 135 h 332"/>
              <a:gd name="T12" fmla="*/ 67 w 332"/>
              <a:gd name="T13" fmla="*/ 159 h 332"/>
              <a:gd name="T14" fmla="*/ 77 w 332"/>
              <a:gd name="T15" fmla="*/ 178 h 332"/>
              <a:gd name="T16" fmla="*/ 92 w 332"/>
              <a:gd name="T17" fmla="*/ 193 h 332"/>
              <a:gd name="T18" fmla="*/ 111 w 332"/>
              <a:gd name="T19" fmla="*/ 203 h 332"/>
              <a:gd name="T20" fmla="*/ 135 w 332"/>
              <a:gd name="T21" fmla="*/ 208 h 332"/>
              <a:gd name="T22" fmla="*/ 157 w 332"/>
              <a:gd name="T23" fmla="*/ 203 h 332"/>
              <a:gd name="T24" fmla="*/ 178 w 332"/>
              <a:gd name="T25" fmla="*/ 193 h 332"/>
              <a:gd name="T26" fmla="*/ 193 w 332"/>
              <a:gd name="T27" fmla="*/ 178 h 332"/>
              <a:gd name="T28" fmla="*/ 204 w 332"/>
              <a:gd name="T29" fmla="*/ 159 h 332"/>
              <a:gd name="T30" fmla="*/ 207 w 332"/>
              <a:gd name="T31" fmla="*/ 135 h 332"/>
              <a:gd name="T32" fmla="*/ 204 w 332"/>
              <a:gd name="T33" fmla="*/ 113 h 332"/>
              <a:gd name="T34" fmla="*/ 193 w 332"/>
              <a:gd name="T35" fmla="*/ 92 h 332"/>
              <a:gd name="T36" fmla="*/ 178 w 332"/>
              <a:gd name="T37" fmla="*/ 77 h 332"/>
              <a:gd name="T38" fmla="*/ 157 w 332"/>
              <a:gd name="T39" fmla="*/ 66 h 332"/>
              <a:gd name="T40" fmla="*/ 135 w 332"/>
              <a:gd name="T41" fmla="*/ 63 h 332"/>
              <a:gd name="T42" fmla="*/ 135 w 332"/>
              <a:gd name="T43" fmla="*/ 0 h 332"/>
              <a:gd name="T44" fmla="*/ 171 w 332"/>
              <a:gd name="T45" fmla="*/ 5 h 332"/>
              <a:gd name="T46" fmla="*/ 204 w 332"/>
              <a:gd name="T47" fmla="*/ 18 h 332"/>
              <a:gd name="T48" fmla="*/ 231 w 332"/>
              <a:gd name="T49" fmla="*/ 39 h 332"/>
              <a:gd name="T50" fmla="*/ 252 w 332"/>
              <a:gd name="T51" fmla="*/ 66 h 332"/>
              <a:gd name="T52" fmla="*/ 265 w 332"/>
              <a:gd name="T53" fmla="*/ 99 h 332"/>
              <a:gd name="T54" fmla="*/ 270 w 332"/>
              <a:gd name="T55" fmla="*/ 135 h 332"/>
              <a:gd name="T56" fmla="*/ 267 w 332"/>
              <a:gd name="T57" fmla="*/ 167 h 332"/>
              <a:gd name="T58" fmla="*/ 255 w 332"/>
              <a:gd name="T59" fmla="*/ 196 h 332"/>
              <a:gd name="T60" fmla="*/ 320 w 332"/>
              <a:gd name="T61" fmla="*/ 262 h 332"/>
              <a:gd name="T62" fmla="*/ 329 w 332"/>
              <a:gd name="T63" fmla="*/ 275 h 332"/>
              <a:gd name="T64" fmla="*/ 332 w 332"/>
              <a:gd name="T65" fmla="*/ 291 h 332"/>
              <a:gd name="T66" fmla="*/ 329 w 332"/>
              <a:gd name="T67" fmla="*/ 306 h 332"/>
              <a:gd name="T68" fmla="*/ 320 w 332"/>
              <a:gd name="T69" fmla="*/ 320 h 332"/>
              <a:gd name="T70" fmla="*/ 306 w 332"/>
              <a:gd name="T71" fmla="*/ 330 h 332"/>
              <a:gd name="T72" fmla="*/ 291 w 332"/>
              <a:gd name="T73" fmla="*/ 332 h 332"/>
              <a:gd name="T74" fmla="*/ 276 w 332"/>
              <a:gd name="T75" fmla="*/ 330 h 332"/>
              <a:gd name="T76" fmla="*/ 262 w 332"/>
              <a:gd name="T77" fmla="*/ 320 h 332"/>
              <a:gd name="T78" fmla="*/ 197 w 332"/>
              <a:gd name="T79" fmla="*/ 255 h 332"/>
              <a:gd name="T80" fmla="*/ 168 w 332"/>
              <a:gd name="T81" fmla="*/ 267 h 332"/>
              <a:gd name="T82" fmla="*/ 135 w 332"/>
              <a:gd name="T83" fmla="*/ 270 h 332"/>
              <a:gd name="T84" fmla="*/ 99 w 332"/>
              <a:gd name="T85" fmla="*/ 265 h 332"/>
              <a:gd name="T86" fmla="*/ 67 w 332"/>
              <a:gd name="T87" fmla="*/ 251 h 332"/>
              <a:gd name="T88" fmla="*/ 39 w 332"/>
              <a:gd name="T89" fmla="*/ 231 h 332"/>
              <a:gd name="T90" fmla="*/ 19 w 332"/>
              <a:gd name="T91" fmla="*/ 203 h 332"/>
              <a:gd name="T92" fmla="*/ 5 w 332"/>
              <a:gd name="T93" fmla="*/ 171 h 332"/>
              <a:gd name="T94" fmla="*/ 0 w 332"/>
              <a:gd name="T95" fmla="*/ 135 h 332"/>
              <a:gd name="T96" fmla="*/ 5 w 332"/>
              <a:gd name="T97" fmla="*/ 99 h 332"/>
              <a:gd name="T98" fmla="*/ 19 w 332"/>
              <a:gd name="T99" fmla="*/ 66 h 332"/>
              <a:gd name="T100" fmla="*/ 39 w 332"/>
              <a:gd name="T101" fmla="*/ 39 h 332"/>
              <a:gd name="T102" fmla="*/ 67 w 332"/>
              <a:gd name="T103" fmla="*/ 18 h 332"/>
              <a:gd name="T104" fmla="*/ 99 w 332"/>
              <a:gd name="T105" fmla="*/ 5 h 332"/>
              <a:gd name="T106" fmla="*/ 135 w 332"/>
              <a:gd name="T107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32" h="332">
                <a:moveTo>
                  <a:pt x="135" y="63"/>
                </a:moveTo>
                <a:lnTo>
                  <a:pt x="111" y="66"/>
                </a:lnTo>
                <a:lnTo>
                  <a:pt x="92" y="77"/>
                </a:lnTo>
                <a:lnTo>
                  <a:pt x="77" y="92"/>
                </a:lnTo>
                <a:lnTo>
                  <a:pt x="67" y="113"/>
                </a:lnTo>
                <a:lnTo>
                  <a:pt x="62" y="135"/>
                </a:lnTo>
                <a:lnTo>
                  <a:pt x="67" y="159"/>
                </a:lnTo>
                <a:lnTo>
                  <a:pt x="77" y="178"/>
                </a:lnTo>
                <a:lnTo>
                  <a:pt x="92" y="193"/>
                </a:lnTo>
                <a:lnTo>
                  <a:pt x="111" y="203"/>
                </a:lnTo>
                <a:lnTo>
                  <a:pt x="135" y="208"/>
                </a:lnTo>
                <a:lnTo>
                  <a:pt x="157" y="203"/>
                </a:lnTo>
                <a:lnTo>
                  <a:pt x="178" y="193"/>
                </a:lnTo>
                <a:lnTo>
                  <a:pt x="193" y="178"/>
                </a:lnTo>
                <a:lnTo>
                  <a:pt x="204" y="159"/>
                </a:lnTo>
                <a:lnTo>
                  <a:pt x="207" y="135"/>
                </a:lnTo>
                <a:lnTo>
                  <a:pt x="204" y="113"/>
                </a:lnTo>
                <a:lnTo>
                  <a:pt x="193" y="92"/>
                </a:lnTo>
                <a:lnTo>
                  <a:pt x="178" y="77"/>
                </a:lnTo>
                <a:lnTo>
                  <a:pt x="157" y="66"/>
                </a:lnTo>
                <a:lnTo>
                  <a:pt x="135" y="63"/>
                </a:lnTo>
                <a:close/>
                <a:moveTo>
                  <a:pt x="135" y="0"/>
                </a:moveTo>
                <a:lnTo>
                  <a:pt x="171" y="5"/>
                </a:lnTo>
                <a:lnTo>
                  <a:pt x="204" y="18"/>
                </a:lnTo>
                <a:lnTo>
                  <a:pt x="231" y="39"/>
                </a:lnTo>
                <a:lnTo>
                  <a:pt x="252" y="66"/>
                </a:lnTo>
                <a:lnTo>
                  <a:pt x="265" y="99"/>
                </a:lnTo>
                <a:lnTo>
                  <a:pt x="270" y="135"/>
                </a:lnTo>
                <a:lnTo>
                  <a:pt x="267" y="167"/>
                </a:lnTo>
                <a:lnTo>
                  <a:pt x="255" y="196"/>
                </a:lnTo>
                <a:lnTo>
                  <a:pt x="320" y="262"/>
                </a:lnTo>
                <a:lnTo>
                  <a:pt x="329" y="275"/>
                </a:lnTo>
                <a:lnTo>
                  <a:pt x="332" y="291"/>
                </a:lnTo>
                <a:lnTo>
                  <a:pt x="329" y="306"/>
                </a:lnTo>
                <a:lnTo>
                  <a:pt x="320" y="320"/>
                </a:lnTo>
                <a:lnTo>
                  <a:pt x="306" y="330"/>
                </a:lnTo>
                <a:lnTo>
                  <a:pt x="291" y="332"/>
                </a:lnTo>
                <a:lnTo>
                  <a:pt x="276" y="330"/>
                </a:lnTo>
                <a:lnTo>
                  <a:pt x="262" y="320"/>
                </a:lnTo>
                <a:lnTo>
                  <a:pt x="197" y="255"/>
                </a:lnTo>
                <a:lnTo>
                  <a:pt x="168" y="267"/>
                </a:lnTo>
                <a:lnTo>
                  <a:pt x="135" y="270"/>
                </a:lnTo>
                <a:lnTo>
                  <a:pt x="99" y="265"/>
                </a:lnTo>
                <a:lnTo>
                  <a:pt x="67" y="251"/>
                </a:lnTo>
                <a:lnTo>
                  <a:pt x="39" y="231"/>
                </a:lnTo>
                <a:lnTo>
                  <a:pt x="19" y="203"/>
                </a:lnTo>
                <a:lnTo>
                  <a:pt x="5" y="171"/>
                </a:lnTo>
                <a:lnTo>
                  <a:pt x="0" y="135"/>
                </a:lnTo>
                <a:lnTo>
                  <a:pt x="5" y="99"/>
                </a:lnTo>
                <a:lnTo>
                  <a:pt x="19" y="66"/>
                </a:lnTo>
                <a:lnTo>
                  <a:pt x="39" y="39"/>
                </a:lnTo>
                <a:lnTo>
                  <a:pt x="67" y="18"/>
                </a:lnTo>
                <a:lnTo>
                  <a:pt x="99" y="5"/>
                </a:lnTo>
                <a:lnTo>
                  <a:pt x="135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7" name="Freeform 165"/>
          <p:cNvSpPr>
            <a:spLocks noEditPoints="1"/>
          </p:cNvSpPr>
          <p:nvPr/>
        </p:nvSpPr>
        <p:spPr bwMode="auto">
          <a:xfrm>
            <a:off x="3194050" y="4746625"/>
            <a:ext cx="527050" cy="527050"/>
          </a:xfrm>
          <a:custGeom>
            <a:avLst/>
            <a:gdLst>
              <a:gd name="T0" fmla="*/ 118 w 332"/>
              <a:gd name="T1" fmla="*/ 83 h 332"/>
              <a:gd name="T2" fmla="*/ 108 w 332"/>
              <a:gd name="T3" fmla="*/ 92 h 332"/>
              <a:gd name="T4" fmla="*/ 105 w 332"/>
              <a:gd name="T5" fmla="*/ 104 h 332"/>
              <a:gd name="T6" fmla="*/ 108 w 332"/>
              <a:gd name="T7" fmla="*/ 205 h 332"/>
              <a:gd name="T8" fmla="*/ 128 w 332"/>
              <a:gd name="T9" fmla="*/ 236 h 332"/>
              <a:gd name="T10" fmla="*/ 166 w 332"/>
              <a:gd name="T11" fmla="*/ 250 h 332"/>
              <a:gd name="T12" fmla="*/ 216 w 332"/>
              <a:gd name="T13" fmla="*/ 248 h 332"/>
              <a:gd name="T14" fmla="*/ 224 w 332"/>
              <a:gd name="T15" fmla="*/ 241 h 332"/>
              <a:gd name="T16" fmla="*/ 229 w 332"/>
              <a:gd name="T17" fmla="*/ 229 h 332"/>
              <a:gd name="T18" fmla="*/ 224 w 332"/>
              <a:gd name="T19" fmla="*/ 217 h 332"/>
              <a:gd name="T20" fmla="*/ 216 w 332"/>
              <a:gd name="T21" fmla="*/ 208 h 332"/>
              <a:gd name="T22" fmla="*/ 166 w 332"/>
              <a:gd name="T23" fmla="*/ 208 h 332"/>
              <a:gd name="T24" fmla="*/ 156 w 332"/>
              <a:gd name="T25" fmla="*/ 205 h 332"/>
              <a:gd name="T26" fmla="*/ 149 w 332"/>
              <a:gd name="T27" fmla="*/ 198 h 332"/>
              <a:gd name="T28" fmla="*/ 146 w 332"/>
              <a:gd name="T29" fmla="*/ 191 h 332"/>
              <a:gd name="T30" fmla="*/ 146 w 332"/>
              <a:gd name="T31" fmla="*/ 166 h 332"/>
              <a:gd name="T32" fmla="*/ 216 w 332"/>
              <a:gd name="T33" fmla="*/ 166 h 332"/>
              <a:gd name="T34" fmla="*/ 224 w 332"/>
              <a:gd name="T35" fmla="*/ 157 h 332"/>
              <a:gd name="T36" fmla="*/ 229 w 332"/>
              <a:gd name="T37" fmla="*/ 145 h 332"/>
              <a:gd name="T38" fmla="*/ 224 w 332"/>
              <a:gd name="T39" fmla="*/ 133 h 332"/>
              <a:gd name="T40" fmla="*/ 216 w 332"/>
              <a:gd name="T41" fmla="*/ 126 h 332"/>
              <a:gd name="T42" fmla="*/ 146 w 332"/>
              <a:gd name="T43" fmla="*/ 125 h 332"/>
              <a:gd name="T44" fmla="*/ 146 w 332"/>
              <a:gd name="T45" fmla="*/ 97 h 332"/>
              <a:gd name="T46" fmla="*/ 137 w 332"/>
              <a:gd name="T47" fmla="*/ 87 h 332"/>
              <a:gd name="T48" fmla="*/ 125 w 332"/>
              <a:gd name="T49" fmla="*/ 83 h 332"/>
              <a:gd name="T50" fmla="*/ 312 w 332"/>
              <a:gd name="T51" fmla="*/ 0 h 332"/>
              <a:gd name="T52" fmla="*/ 325 w 332"/>
              <a:gd name="T53" fmla="*/ 5 h 332"/>
              <a:gd name="T54" fmla="*/ 332 w 332"/>
              <a:gd name="T55" fmla="*/ 15 h 332"/>
              <a:gd name="T56" fmla="*/ 332 w 332"/>
              <a:gd name="T57" fmla="*/ 311 h 332"/>
              <a:gd name="T58" fmla="*/ 329 w 332"/>
              <a:gd name="T59" fmla="*/ 323 h 332"/>
              <a:gd name="T60" fmla="*/ 318 w 332"/>
              <a:gd name="T61" fmla="*/ 332 h 332"/>
              <a:gd name="T62" fmla="*/ 21 w 332"/>
              <a:gd name="T63" fmla="*/ 332 h 332"/>
              <a:gd name="T64" fmla="*/ 9 w 332"/>
              <a:gd name="T65" fmla="*/ 328 h 332"/>
              <a:gd name="T66" fmla="*/ 2 w 332"/>
              <a:gd name="T67" fmla="*/ 318 h 332"/>
              <a:gd name="T68" fmla="*/ 0 w 332"/>
              <a:gd name="T69" fmla="*/ 20 h 332"/>
              <a:gd name="T70" fmla="*/ 5 w 332"/>
              <a:gd name="T71" fmla="*/ 8 h 332"/>
              <a:gd name="T72" fmla="*/ 16 w 332"/>
              <a:gd name="T73" fmla="*/ 1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32" h="332">
                <a:moveTo>
                  <a:pt x="125" y="83"/>
                </a:moveTo>
                <a:lnTo>
                  <a:pt x="118" y="83"/>
                </a:lnTo>
                <a:lnTo>
                  <a:pt x="113" y="87"/>
                </a:lnTo>
                <a:lnTo>
                  <a:pt x="108" y="92"/>
                </a:lnTo>
                <a:lnTo>
                  <a:pt x="106" y="97"/>
                </a:lnTo>
                <a:lnTo>
                  <a:pt x="105" y="104"/>
                </a:lnTo>
                <a:lnTo>
                  <a:pt x="105" y="186"/>
                </a:lnTo>
                <a:lnTo>
                  <a:pt x="108" y="205"/>
                </a:lnTo>
                <a:lnTo>
                  <a:pt x="115" y="222"/>
                </a:lnTo>
                <a:lnTo>
                  <a:pt x="128" y="236"/>
                </a:lnTo>
                <a:lnTo>
                  <a:pt x="146" y="246"/>
                </a:lnTo>
                <a:lnTo>
                  <a:pt x="166" y="250"/>
                </a:lnTo>
                <a:lnTo>
                  <a:pt x="209" y="250"/>
                </a:lnTo>
                <a:lnTo>
                  <a:pt x="216" y="248"/>
                </a:lnTo>
                <a:lnTo>
                  <a:pt x="221" y="246"/>
                </a:lnTo>
                <a:lnTo>
                  <a:pt x="224" y="241"/>
                </a:lnTo>
                <a:lnTo>
                  <a:pt x="228" y="236"/>
                </a:lnTo>
                <a:lnTo>
                  <a:pt x="229" y="229"/>
                </a:lnTo>
                <a:lnTo>
                  <a:pt x="228" y="222"/>
                </a:lnTo>
                <a:lnTo>
                  <a:pt x="224" y="217"/>
                </a:lnTo>
                <a:lnTo>
                  <a:pt x="221" y="212"/>
                </a:lnTo>
                <a:lnTo>
                  <a:pt x="216" y="208"/>
                </a:lnTo>
                <a:lnTo>
                  <a:pt x="209" y="208"/>
                </a:lnTo>
                <a:lnTo>
                  <a:pt x="166" y="208"/>
                </a:lnTo>
                <a:lnTo>
                  <a:pt x="161" y="207"/>
                </a:lnTo>
                <a:lnTo>
                  <a:pt x="156" y="205"/>
                </a:lnTo>
                <a:lnTo>
                  <a:pt x="152" y="202"/>
                </a:lnTo>
                <a:lnTo>
                  <a:pt x="149" y="198"/>
                </a:lnTo>
                <a:lnTo>
                  <a:pt x="147" y="195"/>
                </a:lnTo>
                <a:lnTo>
                  <a:pt x="146" y="191"/>
                </a:lnTo>
                <a:lnTo>
                  <a:pt x="146" y="186"/>
                </a:lnTo>
                <a:lnTo>
                  <a:pt x="146" y="166"/>
                </a:lnTo>
                <a:lnTo>
                  <a:pt x="209" y="166"/>
                </a:lnTo>
                <a:lnTo>
                  <a:pt x="216" y="166"/>
                </a:lnTo>
                <a:lnTo>
                  <a:pt x="221" y="162"/>
                </a:lnTo>
                <a:lnTo>
                  <a:pt x="224" y="157"/>
                </a:lnTo>
                <a:lnTo>
                  <a:pt x="228" y="152"/>
                </a:lnTo>
                <a:lnTo>
                  <a:pt x="229" y="145"/>
                </a:lnTo>
                <a:lnTo>
                  <a:pt x="228" y="138"/>
                </a:lnTo>
                <a:lnTo>
                  <a:pt x="224" y="133"/>
                </a:lnTo>
                <a:lnTo>
                  <a:pt x="221" y="128"/>
                </a:lnTo>
                <a:lnTo>
                  <a:pt x="216" y="126"/>
                </a:lnTo>
                <a:lnTo>
                  <a:pt x="209" y="125"/>
                </a:lnTo>
                <a:lnTo>
                  <a:pt x="146" y="125"/>
                </a:lnTo>
                <a:lnTo>
                  <a:pt x="146" y="104"/>
                </a:lnTo>
                <a:lnTo>
                  <a:pt x="146" y="97"/>
                </a:lnTo>
                <a:lnTo>
                  <a:pt x="142" y="92"/>
                </a:lnTo>
                <a:lnTo>
                  <a:pt x="137" y="87"/>
                </a:lnTo>
                <a:lnTo>
                  <a:pt x="132" y="83"/>
                </a:lnTo>
                <a:lnTo>
                  <a:pt x="125" y="83"/>
                </a:lnTo>
                <a:close/>
                <a:moveTo>
                  <a:pt x="21" y="0"/>
                </a:moveTo>
                <a:lnTo>
                  <a:pt x="312" y="0"/>
                </a:lnTo>
                <a:lnTo>
                  <a:pt x="318" y="1"/>
                </a:lnTo>
                <a:lnTo>
                  <a:pt x="325" y="5"/>
                </a:lnTo>
                <a:lnTo>
                  <a:pt x="329" y="8"/>
                </a:lnTo>
                <a:lnTo>
                  <a:pt x="332" y="15"/>
                </a:lnTo>
                <a:lnTo>
                  <a:pt x="332" y="20"/>
                </a:lnTo>
                <a:lnTo>
                  <a:pt x="332" y="311"/>
                </a:lnTo>
                <a:lnTo>
                  <a:pt x="332" y="318"/>
                </a:lnTo>
                <a:lnTo>
                  <a:pt x="329" y="323"/>
                </a:lnTo>
                <a:lnTo>
                  <a:pt x="325" y="328"/>
                </a:lnTo>
                <a:lnTo>
                  <a:pt x="318" y="332"/>
                </a:lnTo>
                <a:lnTo>
                  <a:pt x="312" y="332"/>
                </a:lnTo>
                <a:lnTo>
                  <a:pt x="21" y="332"/>
                </a:lnTo>
                <a:lnTo>
                  <a:pt x="16" y="332"/>
                </a:lnTo>
                <a:lnTo>
                  <a:pt x="9" y="328"/>
                </a:lnTo>
                <a:lnTo>
                  <a:pt x="5" y="323"/>
                </a:lnTo>
                <a:lnTo>
                  <a:pt x="2" y="318"/>
                </a:lnTo>
                <a:lnTo>
                  <a:pt x="0" y="311"/>
                </a:lnTo>
                <a:lnTo>
                  <a:pt x="0" y="20"/>
                </a:lnTo>
                <a:lnTo>
                  <a:pt x="2" y="15"/>
                </a:lnTo>
                <a:lnTo>
                  <a:pt x="5" y="8"/>
                </a:lnTo>
                <a:lnTo>
                  <a:pt x="9" y="5"/>
                </a:lnTo>
                <a:lnTo>
                  <a:pt x="16" y="1"/>
                </a:lnTo>
                <a:lnTo>
                  <a:pt x="21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8" name="Freeform 166"/>
          <p:cNvSpPr>
            <a:spLocks noEditPoints="1"/>
          </p:cNvSpPr>
          <p:nvPr/>
        </p:nvSpPr>
        <p:spPr bwMode="auto">
          <a:xfrm>
            <a:off x="4251325" y="4746625"/>
            <a:ext cx="527050" cy="527050"/>
          </a:xfrm>
          <a:custGeom>
            <a:avLst/>
            <a:gdLst>
              <a:gd name="T0" fmla="*/ 183 w 332"/>
              <a:gd name="T1" fmla="*/ 83 h 332"/>
              <a:gd name="T2" fmla="*/ 166 w 332"/>
              <a:gd name="T3" fmla="*/ 85 h 332"/>
              <a:gd name="T4" fmla="*/ 154 w 332"/>
              <a:gd name="T5" fmla="*/ 94 h 332"/>
              <a:gd name="T6" fmla="*/ 147 w 332"/>
              <a:gd name="T7" fmla="*/ 104 h 332"/>
              <a:gd name="T8" fmla="*/ 145 w 332"/>
              <a:gd name="T9" fmla="*/ 121 h 332"/>
              <a:gd name="T10" fmla="*/ 145 w 332"/>
              <a:gd name="T11" fmla="*/ 135 h 332"/>
              <a:gd name="T12" fmla="*/ 128 w 332"/>
              <a:gd name="T13" fmla="*/ 135 h 332"/>
              <a:gd name="T14" fmla="*/ 128 w 332"/>
              <a:gd name="T15" fmla="*/ 166 h 332"/>
              <a:gd name="T16" fmla="*/ 145 w 332"/>
              <a:gd name="T17" fmla="*/ 166 h 332"/>
              <a:gd name="T18" fmla="*/ 145 w 332"/>
              <a:gd name="T19" fmla="*/ 250 h 332"/>
              <a:gd name="T20" fmla="*/ 181 w 332"/>
              <a:gd name="T21" fmla="*/ 250 h 332"/>
              <a:gd name="T22" fmla="*/ 181 w 332"/>
              <a:gd name="T23" fmla="*/ 166 h 332"/>
              <a:gd name="T24" fmla="*/ 202 w 332"/>
              <a:gd name="T25" fmla="*/ 166 h 332"/>
              <a:gd name="T26" fmla="*/ 207 w 332"/>
              <a:gd name="T27" fmla="*/ 135 h 332"/>
              <a:gd name="T28" fmla="*/ 181 w 332"/>
              <a:gd name="T29" fmla="*/ 135 h 332"/>
              <a:gd name="T30" fmla="*/ 181 w 332"/>
              <a:gd name="T31" fmla="*/ 123 h 332"/>
              <a:gd name="T32" fmla="*/ 181 w 332"/>
              <a:gd name="T33" fmla="*/ 119 h 332"/>
              <a:gd name="T34" fmla="*/ 181 w 332"/>
              <a:gd name="T35" fmla="*/ 118 h 332"/>
              <a:gd name="T36" fmla="*/ 181 w 332"/>
              <a:gd name="T37" fmla="*/ 114 h 332"/>
              <a:gd name="T38" fmla="*/ 183 w 332"/>
              <a:gd name="T39" fmla="*/ 113 h 332"/>
              <a:gd name="T40" fmla="*/ 186 w 332"/>
              <a:gd name="T41" fmla="*/ 113 h 332"/>
              <a:gd name="T42" fmla="*/ 192 w 332"/>
              <a:gd name="T43" fmla="*/ 113 h 332"/>
              <a:gd name="T44" fmla="*/ 207 w 332"/>
              <a:gd name="T45" fmla="*/ 113 h 332"/>
              <a:gd name="T46" fmla="*/ 207 w 332"/>
              <a:gd name="T47" fmla="*/ 83 h 332"/>
              <a:gd name="T48" fmla="*/ 183 w 332"/>
              <a:gd name="T49" fmla="*/ 83 h 332"/>
              <a:gd name="T50" fmla="*/ 20 w 332"/>
              <a:gd name="T51" fmla="*/ 0 h 332"/>
              <a:gd name="T52" fmla="*/ 311 w 332"/>
              <a:gd name="T53" fmla="*/ 0 h 332"/>
              <a:gd name="T54" fmla="*/ 317 w 332"/>
              <a:gd name="T55" fmla="*/ 1 h 332"/>
              <a:gd name="T56" fmla="*/ 323 w 332"/>
              <a:gd name="T57" fmla="*/ 5 h 332"/>
              <a:gd name="T58" fmla="*/ 327 w 332"/>
              <a:gd name="T59" fmla="*/ 8 h 332"/>
              <a:gd name="T60" fmla="*/ 330 w 332"/>
              <a:gd name="T61" fmla="*/ 15 h 332"/>
              <a:gd name="T62" fmla="*/ 332 w 332"/>
              <a:gd name="T63" fmla="*/ 20 h 332"/>
              <a:gd name="T64" fmla="*/ 332 w 332"/>
              <a:gd name="T65" fmla="*/ 311 h 332"/>
              <a:gd name="T66" fmla="*/ 330 w 332"/>
              <a:gd name="T67" fmla="*/ 318 h 332"/>
              <a:gd name="T68" fmla="*/ 327 w 332"/>
              <a:gd name="T69" fmla="*/ 323 h 332"/>
              <a:gd name="T70" fmla="*/ 323 w 332"/>
              <a:gd name="T71" fmla="*/ 328 h 332"/>
              <a:gd name="T72" fmla="*/ 317 w 332"/>
              <a:gd name="T73" fmla="*/ 332 h 332"/>
              <a:gd name="T74" fmla="*/ 311 w 332"/>
              <a:gd name="T75" fmla="*/ 332 h 332"/>
              <a:gd name="T76" fmla="*/ 20 w 332"/>
              <a:gd name="T77" fmla="*/ 332 h 332"/>
              <a:gd name="T78" fmla="*/ 14 w 332"/>
              <a:gd name="T79" fmla="*/ 332 h 332"/>
              <a:gd name="T80" fmla="*/ 8 w 332"/>
              <a:gd name="T81" fmla="*/ 328 h 332"/>
              <a:gd name="T82" fmla="*/ 3 w 332"/>
              <a:gd name="T83" fmla="*/ 323 h 332"/>
              <a:gd name="T84" fmla="*/ 0 w 332"/>
              <a:gd name="T85" fmla="*/ 318 h 332"/>
              <a:gd name="T86" fmla="*/ 0 w 332"/>
              <a:gd name="T87" fmla="*/ 311 h 332"/>
              <a:gd name="T88" fmla="*/ 0 w 332"/>
              <a:gd name="T89" fmla="*/ 20 h 332"/>
              <a:gd name="T90" fmla="*/ 0 w 332"/>
              <a:gd name="T91" fmla="*/ 15 h 332"/>
              <a:gd name="T92" fmla="*/ 3 w 332"/>
              <a:gd name="T93" fmla="*/ 8 h 332"/>
              <a:gd name="T94" fmla="*/ 8 w 332"/>
              <a:gd name="T95" fmla="*/ 5 h 332"/>
              <a:gd name="T96" fmla="*/ 14 w 332"/>
              <a:gd name="T97" fmla="*/ 1 h 332"/>
              <a:gd name="T98" fmla="*/ 20 w 332"/>
              <a:gd name="T99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32" h="332">
                <a:moveTo>
                  <a:pt x="183" y="83"/>
                </a:moveTo>
                <a:lnTo>
                  <a:pt x="166" y="85"/>
                </a:lnTo>
                <a:lnTo>
                  <a:pt x="154" y="94"/>
                </a:lnTo>
                <a:lnTo>
                  <a:pt x="147" y="104"/>
                </a:lnTo>
                <a:lnTo>
                  <a:pt x="145" y="121"/>
                </a:lnTo>
                <a:lnTo>
                  <a:pt x="145" y="135"/>
                </a:lnTo>
                <a:lnTo>
                  <a:pt x="128" y="135"/>
                </a:lnTo>
                <a:lnTo>
                  <a:pt x="128" y="166"/>
                </a:lnTo>
                <a:lnTo>
                  <a:pt x="145" y="166"/>
                </a:lnTo>
                <a:lnTo>
                  <a:pt x="145" y="250"/>
                </a:lnTo>
                <a:lnTo>
                  <a:pt x="181" y="250"/>
                </a:lnTo>
                <a:lnTo>
                  <a:pt x="181" y="166"/>
                </a:lnTo>
                <a:lnTo>
                  <a:pt x="202" y="166"/>
                </a:lnTo>
                <a:lnTo>
                  <a:pt x="207" y="135"/>
                </a:lnTo>
                <a:lnTo>
                  <a:pt x="181" y="135"/>
                </a:lnTo>
                <a:lnTo>
                  <a:pt x="181" y="123"/>
                </a:lnTo>
                <a:lnTo>
                  <a:pt x="181" y="119"/>
                </a:lnTo>
                <a:lnTo>
                  <a:pt x="181" y="118"/>
                </a:lnTo>
                <a:lnTo>
                  <a:pt x="181" y="114"/>
                </a:lnTo>
                <a:lnTo>
                  <a:pt x="183" y="113"/>
                </a:lnTo>
                <a:lnTo>
                  <a:pt x="186" y="113"/>
                </a:lnTo>
                <a:lnTo>
                  <a:pt x="192" y="113"/>
                </a:lnTo>
                <a:lnTo>
                  <a:pt x="207" y="113"/>
                </a:lnTo>
                <a:lnTo>
                  <a:pt x="207" y="83"/>
                </a:lnTo>
                <a:lnTo>
                  <a:pt x="183" y="83"/>
                </a:lnTo>
                <a:close/>
                <a:moveTo>
                  <a:pt x="20" y="0"/>
                </a:moveTo>
                <a:lnTo>
                  <a:pt x="311" y="0"/>
                </a:lnTo>
                <a:lnTo>
                  <a:pt x="317" y="1"/>
                </a:lnTo>
                <a:lnTo>
                  <a:pt x="323" y="5"/>
                </a:lnTo>
                <a:lnTo>
                  <a:pt x="327" y="8"/>
                </a:lnTo>
                <a:lnTo>
                  <a:pt x="330" y="15"/>
                </a:lnTo>
                <a:lnTo>
                  <a:pt x="332" y="20"/>
                </a:lnTo>
                <a:lnTo>
                  <a:pt x="332" y="311"/>
                </a:lnTo>
                <a:lnTo>
                  <a:pt x="330" y="318"/>
                </a:lnTo>
                <a:lnTo>
                  <a:pt x="327" y="323"/>
                </a:lnTo>
                <a:lnTo>
                  <a:pt x="323" y="328"/>
                </a:lnTo>
                <a:lnTo>
                  <a:pt x="317" y="332"/>
                </a:lnTo>
                <a:lnTo>
                  <a:pt x="311" y="332"/>
                </a:lnTo>
                <a:lnTo>
                  <a:pt x="20" y="332"/>
                </a:lnTo>
                <a:lnTo>
                  <a:pt x="14" y="332"/>
                </a:lnTo>
                <a:lnTo>
                  <a:pt x="8" y="328"/>
                </a:lnTo>
                <a:lnTo>
                  <a:pt x="3" y="323"/>
                </a:lnTo>
                <a:lnTo>
                  <a:pt x="0" y="318"/>
                </a:lnTo>
                <a:lnTo>
                  <a:pt x="0" y="311"/>
                </a:lnTo>
                <a:lnTo>
                  <a:pt x="0" y="20"/>
                </a:lnTo>
                <a:lnTo>
                  <a:pt x="0" y="15"/>
                </a:lnTo>
                <a:lnTo>
                  <a:pt x="3" y="8"/>
                </a:lnTo>
                <a:lnTo>
                  <a:pt x="8" y="5"/>
                </a:lnTo>
                <a:lnTo>
                  <a:pt x="14" y="1"/>
                </a:lnTo>
                <a:lnTo>
                  <a:pt x="20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9" name="Freeform 167"/>
          <p:cNvSpPr>
            <a:spLocks noEditPoints="1"/>
          </p:cNvSpPr>
          <p:nvPr/>
        </p:nvSpPr>
        <p:spPr bwMode="auto">
          <a:xfrm>
            <a:off x="8502650" y="4746625"/>
            <a:ext cx="461963" cy="527050"/>
          </a:xfrm>
          <a:custGeom>
            <a:avLst/>
            <a:gdLst>
              <a:gd name="T0" fmla="*/ 201 w 291"/>
              <a:gd name="T1" fmla="*/ 116 h 332"/>
              <a:gd name="T2" fmla="*/ 190 w 291"/>
              <a:gd name="T3" fmla="*/ 123 h 332"/>
              <a:gd name="T4" fmla="*/ 187 w 291"/>
              <a:gd name="T5" fmla="*/ 135 h 332"/>
              <a:gd name="T6" fmla="*/ 190 w 291"/>
              <a:gd name="T7" fmla="*/ 147 h 332"/>
              <a:gd name="T8" fmla="*/ 201 w 291"/>
              <a:gd name="T9" fmla="*/ 155 h 332"/>
              <a:gd name="T10" fmla="*/ 214 w 291"/>
              <a:gd name="T11" fmla="*/ 155 h 332"/>
              <a:gd name="T12" fmla="*/ 225 w 291"/>
              <a:gd name="T13" fmla="*/ 147 h 332"/>
              <a:gd name="T14" fmla="*/ 228 w 291"/>
              <a:gd name="T15" fmla="*/ 135 h 332"/>
              <a:gd name="T16" fmla="*/ 225 w 291"/>
              <a:gd name="T17" fmla="*/ 123 h 332"/>
              <a:gd name="T18" fmla="*/ 214 w 291"/>
              <a:gd name="T19" fmla="*/ 116 h 332"/>
              <a:gd name="T20" fmla="*/ 83 w 291"/>
              <a:gd name="T21" fmla="*/ 114 h 332"/>
              <a:gd name="T22" fmla="*/ 71 w 291"/>
              <a:gd name="T23" fmla="*/ 118 h 332"/>
              <a:gd name="T24" fmla="*/ 64 w 291"/>
              <a:gd name="T25" fmla="*/ 128 h 332"/>
              <a:gd name="T26" fmla="*/ 64 w 291"/>
              <a:gd name="T27" fmla="*/ 142 h 332"/>
              <a:gd name="T28" fmla="*/ 71 w 291"/>
              <a:gd name="T29" fmla="*/ 152 h 332"/>
              <a:gd name="T30" fmla="*/ 83 w 291"/>
              <a:gd name="T31" fmla="*/ 155 h 332"/>
              <a:gd name="T32" fmla="*/ 95 w 291"/>
              <a:gd name="T33" fmla="*/ 152 h 332"/>
              <a:gd name="T34" fmla="*/ 103 w 291"/>
              <a:gd name="T35" fmla="*/ 142 h 332"/>
              <a:gd name="T36" fmla="*/ 103 w 291"/>
              <a:gd name="T37" fmla="*/ 128 h 332"/>
              <a:gd name="T38" fmla="*/ 95 w 291"/>
              <a:gd name="T39" fmla="*/ 118 h 332"/>
              <a:gd name="T40" fmla="*/ 83 w 291"/>
              <a:gd name="T41" fmla="*/ 114 h 332"/>
              <a:gd name="T42" fmla="*/ 172 w 291"/>
              <a:gd name="T43" fmla="*/ 3 h 332"/>
              <a:gd name="T44" fmla="*/ 213 w 291"/>
              <a:gd name="T45" fmla="*/ 20 h 332"/>
              <a:gd name="T46" fmla="*/ 237 w 291"/>
              <a:gd name="T47" fmla="*/ 48 h 332"/>
              <a:gd name="T48" fmla="*/ 254 w 291"/>
              <a:gd name="T49" fmla="*/ 90 h 332"/>
              <a:gd name="T50" fmla="*/ 267 w 291"/>
              <a:gd name="T51" fmla="*/ 155 h 332"/>
              <a:gd name="T52" fmla="*/ 278 w 291"/>
              <a:gd name="T53" fmla="*/ 227 h 332"/>
              <a:gd name="T54" fmla="*/ 286 w 291"/>
              <a:gd name="T55" fmla="*/ 289 h 332"/>
              <a:gd name="T56" fmla="*/ 290 w 291"/>
              <a:gd name="T57" fmla="*/ 327 h 332"/>
              <a:gd name="T58" fmla="*/ 279 w 291"/>
              <a:gd name="T59" fmla="*/ 330 h 332"/>
              <a:gd name="T60" fmla="*/ 262 w 291"/>
              <a:gd name="T61" fmla="*/ 320 h 332"/>
              <a:gd name="T62" fmla="*/ 242 w 291"/>
              <a:gd name="T63" fmla="*/ 311 h 332"/>
              <a:gd name="T64" fmla="*/ 221 w 291"/>
              <a:gd name="T65" fmla="*/ 320 h 332"/>
              <a:gd name="T66" fmla="*/ 206 w 291"/>
              <a:gd name="T67" fmla="*/ 330 h 332"/>
              <a:gd name="T68" fmla="*/ 182 w 291"/>
              <a:gd name="T69" fmla="*/ 330 h 332"/>
              <a:gd name="T70" fmla="*/ 166 w 291"/>
              <a:gd name="T71" fmla="*/ 320 h 332"/>
              <a:gd name="T72" fmla="*/ 146 w 291"/>
              <a:gd name="T73" fmla="*/ 311 h 332"/>
              <a:gd name="T74" fmla="*/ 134 w 291"/>
              <a:gd name="T75" fmla="*/ 315 h 332"/>
              <a:gd name="T76" fmla="*/ 117 w 291"/>
              <a:gd name="T77" fmla="*/ 325 h 332"/>
              <a:gd name="T78" fmla="*/ 96 w 291"/>
              <a:gd name="T79" fmla="*/ 332 h 332"/>
              <a:gd name="T80" fmla="*/ 76 w 291"/>
              <a:gd name="T81" fmla="*/ 325 h 332"/>
              <a:gd name="T82" fmla="*/ 60 w 291"/>
              <a:gd name="T83" fmla="*/ 315 h 332"/>
              <a:gd name="T84" fmla="*/ 36 w 291"/>
              <a:gd name="T85" fmla="*/ 315 h 332"/>
              <a:gd name="T86" fmla="*/ 21 w 291"/>
              <a:gd name="T87" fmla="*/ 325 h 332"/>
              <a:gd name="T88" fmla="*/ 0 w 291"/>
              <a:gd name="T89" fmla="*/ 332 h 332"/>
              <a:gd name="T90" fmla="*/ 2 w 291"/>
              <a:gd name="T91" fmla="*/ 311 h 332"/>
              <a:gd name="T92" fmla="*/ 7 w 291"/>
              <a:gd name="T93" fmla="*/ 260 h 332"/>
              <a:gd name="T94" fmla="*/ 18 w 291"/>
              <a:gd name="T95" fmla="*/ 191 h 332"/>
              <a:gd name="T96" fmla="*/ 29 w 291"/>
              <a:gd name="T97" fmla="*/ 121 h 332"/>
              <a:gd name="T98" fmla="*/ 45 w 291"/>
              <a:gd name="T99" fmla="*/ 65 h 332"/>
              <a:gd name="T100" fmla="*/ 64 w 291"/>
              <a:gd name="T101" fmla="*/ 34 h 332"/>
              <a:gd name="T102" fmla="*/ 96 w 291"/>
              <a:gd name="T103" fmla="*/ 10 h 332"/>
              <a:gd name="T104" fmla="*/ 146 w 291"/>
              <a:gd name="T105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91" h="332">
                <a:moveTo>
                  <a:pt x="207" y="114"/>
                </a:moveTo>
                <a:lnTo>
                  <a:pt x="201" y="116"/>
                </a:lnTo>
                <a:lnTo>
                  <a:pt x="196" y="118"/>
                </a:lnTo>
                <a:lnTo>
                  <a:pt x="190" y="123"/>
                </a:lnTo>
                <a:lnTo>
                  <a:pt x="189" y="128"/>
                </a:lnTo>
                <a:lnTo>
                  <a:pt x="187" y="135"/>
                </a:lnTo>
                <a:lnTo>
                  <a:pt x="189" y="142"/>
                </a:lnTo>
                <a:lnTo>
                  <a:pt x="190" y="147"/>
                </a:lnTo>
                <a:lnTo>
                  <a:pt x="196" y="152"/>
                </a:lnTo>
                <a:lnTo>
                  <a:pt x="201" y="155"/>
                </a:lnTo>
                <a:lnTo>
                  <a:pt x="207" y="155"/>
                </a:lnTo>
                <a:lnTo>
                  <a:pt x="214" y="155"/>
                </a:lnTo>
                <a:lnTo>
                  <a:pt x="219" y="152"/>
                </a:lnTo>
                <a:lnTo>
                  <a:pt x="225" y="147"/>
                </a:lnTo>
                <a:lnTo>
                  <a:pt x="228" y="142"/>
                </a:lnTo>
                <a:lnTo>
                  <a:pt x="228" y="135"/>
                </a:lnTo>
                <a:lnTo>
                  <a:pt x="228" y="128"/>
                </a:lnTo>
                <a:lnTo>
                  <a:pt x="225" y="123"/>
                </a:lnTo>
                <a:lnTo>
                  <a:pt x="219" y="118"/>
                </a:lnTo>
                <a:lnTo>
                  <a:pt x="214" y="116"/>
                </a:lnTo>
                <a:lnTo>
                  <a:pt x="207" y="114"/>
                </a:lnTo>
                <a:close/>
                <a:moveTo>
                  <a:pt x="83" y="114"/>
                </a:moveTo>
                <a:lnTo>
                  <a:pt x="76" y="116"/>
                </a:lnTo>
                <a:lnTo>
                  <a:pt x="71" y="118"/>
                </a:lnTo>
                <a:lnTo>
                  <a:pt x="65" y="123"/>
                </a:lnTo>
                <a:lnTo>
                  <a:pt x="64" y="128"/>
                </a:lnTo>
                <a:lnTo>
                  <a:pt x="62" y="135"/>
                </a:lnTo>
                <a:lnTo>
                  <a:pt x="64" y="142"/>
                </a:lnTo>
                <a:lnTo>
                  <a:pt x="65" y="147"/>
                </a:lnTo>
                <a:lnTo>
                  <a:pt x="71" y="152"/>
                </a:lnTo>
                <a:lnTo>
                  <a:pt x="76" y="155"/>
                </a:lnTo>
                <a:lnTo>
                  <a:pt x="83" y="155"/>
                </a:lnTo>
                <a:lnTo>
                  <a:pt x="89" y="155"/>
                </a:lnTo>
                <a:lnTo>
                  <a:pt x="95" y="152"/>
                </a:lnTo>
                <a:lnTo>
                  <a:pt x="100" y="147"/>
                </a:lnTo>
                <a:lnTo>
                  <a:pt x="103" y="142"/>
                </a:lnTo>
                <a:lnTo>
                  <a:pt x="103" y="135"/>
                </a:lnTo>
                <a:lnTo>
                  <a:pt x="103" y="128"/>
                </a:lnTo>
                <a:lnTo>
                  <a:pt x="100" y="123"/>
                </a:lnTo>
                <a:lnTo>
                  <a:pt x="95" y="118"/>
                </a:lnTo>
                <a:lnTo>
                  <a:pt x="89" y="116"/>
                </a:lnTo>
                <a:lnTo>
                  <a:pt x="83" y="114"/>
                </a:lnTo>
                <a:close/>
                <a:moveTo>
                  <a:pt x="146" y="0"/>
                </a:moveTo>
                <a:lnTo>
                  <a:pt x="172" y="3"/>
                </a:lnTo>
                <a:lnTo>
                  <a:pt x="194" y="10"/>
                </a:lnTo>
                <a:lnTo>
                  <a:pt x="213" y="20"/>
                </a:lnTo>
                <a:lnTo>
                  <a:pt x="228" y="34"/>
                </a:lnTo>
                <a:lnTo>
                  <a:pt x="237" y="48"/>
                </a:lnTo>
                <a:lnTo>
                  <a:pt x="245" y="65"/>
                </a:lnTo>
                <a:lnTo>
                  <a:pt x="254" y="90"/>
                </a:lnTo>
                <a:lnTo>
                  <a:pt x="261" y="121"/>
                </a:lnTo>
                <a:lnTo>
                  <a:pt x="267" y="155"/>
                </a:lnTo>
                <a:lnTo>
                  <a:pt x="273" y="191"/>
                </a:lnTo>
                <a:lnTo>
                  <a:pt x="278" y="227"/>
                </a:lnTo>
                <a:lnTo>
                  <a:pt x="283" y="260"/>
                </a:lnTo>
                <a:lnTo>
                  <a:pt x="286" y="289"/>
                </a:lnTo>
                <a:lnTo>
                  <a:pt x="288" y="311"/>
                </a:lnTo>
                <a:lnTo>
                  <a:pt x="290" y="327"/>
                </a:lnTo>
                <a:lnTo>
                  <a:pt x="291" y="332"/>
                </a:lnTo>
                <a:lnTo>
                  <a:pt x="279" y="330"/>
                </a:lnTo>
                <a:lnTo>
                  <a:pt x="271" y="325"/>
                </a:lnTo>
                <a:lnTo>
                  <a:pt x="262" y="320"/>
                </a:lnTo>
                <a:lnTo>
                  <a:pt x="254" y="315"/>
                </a:lnTo>
                <a:lnTo>
                  <a:pt x="242" y="311"/>
                </a:lnTo>
                <a:lnTo>
                  <a:pt x="230" y="315"/>
                </a:lnTo>
                <a:lnTo>
                  <a:pt x="221" y="320"/>
                </a:lnTo>
                <a:lnTo>
                  <a:pt x="214" y="325"/>
                </a:lnTo>
                <a:lnTo>
                  <a:pt x="206" y="330"/>
                </a:lnTo>
                <a:lnTo>
                  <a:pt x="194" y="332"/>
                </a:lnTo>
                <a:lnTo>
                  <a:pt x="182" y="330"/>
                </a:lnTo>
                <a:lnTo>
                  <a:pt x="173" y="325"/>
                </a:lnTo>
                <a:lnTo>
                  <a:pt x="166" y="320"/>
                </a:lnTo>
                <a:lnTo>
                  <a:pt x="158" y="315"/>
                </a:lnTo>
                <a:lnTo>
                  <a:pt x="146" y="311"/>
                </a:lnTo>
                <a:lnTo>
                  <a:pt x="146" y="311"/>
                </a:lnTo>
                <a:lnTo>
                  <a:pt x="134" y="315"/>
                </a:lnTo>
                <a:lnTo>
                  <a:pt x="125" y="320"/>
                </a:lnTo>
                <a:lnTo>
                  <a:pt x="117" y="325"/>
                </a:lnTo>
                <a:lnTo>
                  <a:pt x="108" y="330"/>
                </a:lnTo>
                <a:lnTo>
                  <a:pt x="96" y="332"/>
                </a:lnTo>
                <a:lnTo>
                  <a:pt x="84" y="330"/>
                </a:lnTo>
                <a:lnTo>
                  <a:pt x="76" y="325"/>
                </a:lnTo>
                <a:lnTo>
                  <a:pt x="69" y="320"/>
                </a:lnTo>
                <a:lnTo>
                  <a:pt x="60" y="315"/>
                </a:lnTo>
                <a:lnTo>
                  <a:pt x="48" y="311"/>
                </a:lnTo>
                <a:lnTo>
                  <a:pt x="36" y="315"/>
                </a:lnTo>
                <a:lnTo>
                  <a:pt x="28" y="320"/>
                </a:lnTo>
                <a:lnTo>
                  <a:pt x="21" y="325"/>
                </a:lnTo>
                <a:lnTo>
                  <a:pt x="12" y="330"/>
                </a:lnTo>
                <a:lnTo>
                  <a:pt x="0" y="332"/>
                </a:lnTo>
                <a:lnTo>
                  <a:pt x="0" y="327"/>
                </a:lnTo>
                <a:lnTo>
                  <a:pt x="2" y="311"/>
                </a:lnTo>
                <a:lnTo>
                  <a:pt x="4" y="289"/>
                </a:lnTo>
                <a:lnTo>
                  <a:pt x="7" y="260"/>
                </a:lnTo>
                <a:lnTo>
                  <a:pt x="12" y="227"/>
                </a:lnTo>
                <a:lnTo>
                  <a:pt x="18" y="191"/>
                </a:lnTo>
                <a:lnTo>
                  <a:pt x="23" y="155"/>
                </a:lnTo>
                <a:lnTo>
                  <a:pt x="29" y="121"/>
                </a:lnTo>
                <a:lnTo>
                  <a:pt x="38" y="90"/>
                </a:lnTo>
                <a:lnTo>
                  <a:pt x="45" y="65"/>
                </a:lnTo>
                <a:lnTo>
                  <a:pt x="53" y="48"/>
                </a:lnTo>
                <a:lnTo>
                  <a:pt x="64" y="34"/>
                </a:lnTo>
                <a:lnTo>
                  <a:pt x="77" y="20"/>
                </a:lnTo>
                <a:lnTo>
                  <a:pt x="96" y="10"/>
                </a:lnTo>
                <a:lnTo>
                  <a:pt x="118" y="3"/>
                </a:lnTo>
                <a:lnTo>
                  <a:pt x="146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0" name="Freeform 168"/>
          <p:cNvSpPr>
            <a:spLocks/>
          </p:cNvSpPr>
          <p:nvPr/>
        </p:nvSpPr>
        <p:spPr bwMode="auto">
          <a:xfrm>
            <a:off x="6359525" y="3690938"/>
            <a:ext cx="527050" cy="527050"/>
          </a:xfrm>
          <a:custGeom>
            <a:avLst/>
            <a:gdLst>
              <a:gd name="T0" fmla="*/ 166 w 332"/>
              <a:gd name="T1" fmla="*/ 0 h 332"/>
              <a:gd name="T2" fmla="*/ 171 w 332"/>
              <a:gd name="T3" fmla="*/ 0 h 332"/>
              <a:gd name="T4" fmla="*/ 176 w 332"/>
              <a:gd name="T5" fmla="*/ 4 h 332"/>
              <a:gd name="T6" fmla="*/ 181 w 332"/>
              <a:gd name="T7" fmla="*/ 7 h 332"/>
              <a:gd name="T8" fmla="*/ 327 w 332"/>
              <a:gd name="T9" fmla="*/ 153 h 332"/>
              <a:gd name="T10" fmla="*/ 332 w 332"/>
              <a:gd name="T11" fmla="*/ 161 h 332"/>
              <a:gd name="T12" fmla="*/ 332 w 332"/>
              <a:gd name="T13" fmla="*/ 171 h 332"/>
              <a:gd name="T14" fmla="*/ 327 w 332"/>
              <a:gd name="T15" fmla="*/ 182 h 332"/>
              <a:gd name="T16" fmla="*/ 181 w 332"/>
              <a:gd name="T17" fmla="*/ 327 h 332"/>
              <a:gd name="T18" fmla="*/ 176 w 332"/>
              <a:gd name="T19" fmla="*/ 331 h 332"/>
              <a:gd name="T20" fmla="*/ 171 w 332"/>
              <a:gd name="T21" fmla="*/ 332 h 332"/>
              <a:gd name="T22" fmla="*/ 166 w 332"/>
              <a:gd name="T23" fmla="*/ 332 h 332"/>
              <a:gd name="T24" fmla="*/ 163 w 332"/>
              <a:gd name="T25" fmla="*/ 332 h 332"/>
              <a:gd name="T26" fmla="*/ 157 w 332"/>
              <a:gd name="T27" fmla="*/ 331 h 332"/>
              <a:gd name="T28" fmla="*/ 152 w 332"/>
              <a:gd name="T29" fmla="*/ 327 h 332"/>
              <a:gd name="T30" fmla="*/ 149 w 332"/>
              <a:gd name="T31" fmla="*/ 324 h 332"/>
              <a:gd name="T32" fmla="*/ 147 w 332"/>
              <a:gd name="T33" fmla="*/ 319 h 332"/>
              <a:gd name="T34" fmla="*/ 145 w 332"/>
              <a:gd name="T35" fmla="*/ 312 h 332"/>
              <a:gd name="T36" fmla="*/ 145 w 332"/>
              <a:gd name="T37" fmla="*/ 250 h 332"/>
              <a:gd name="T38" fmla="*/ 21 w 332"/>
              <a:gd name="T39" fmla="*/ 250 h 332"/>
              <a:gd name="T40" fmla="*/ 14 w 332"/>
              <a:gd name="T41" fmla="*/ 249 h 332"/>
              <a:gd name="T42" fmla="*/ 9 w 332"/>
              <a:gd name="T43" fmla="*/ 245 h 332"/>
              <a:gd name="T44" fmla="*/ 3 w 332"/>
              <a:gd name="T45" fmla="*/ 242 h 332"/>
              <a:gd name="T46" fmla="*/ 2 w 332"/>
              <a:gd name="T47" fmla="*/ 235 h 332"/>
              <a:gd name="T48" fmla="*/ 0 w 332"/>
              <a:gd name="T49" fmla="*/ 230 h 332"/>
              <a:gd name="T50" fmla="*/ 0 w 332"/>
              <a:gd name="T51" fmla="*/ 105 h 332"/>
              <a:gd name="T52" fmla="*/ 2 w 332"/>
              <a:gd name="T53" fmla="*/ 98 h 332"/>
              <a:gd name="T54" fmla="*/ 3 w 332"/>
              <a:gd name="T55" fmla="*/ 93 h 332"/>
              <a:gd name="T56" fmla="*/ 9 w 332"/>
              <a:gd name="T57" fmla="*/ 88 h 332"/>
              <a:gd name="T58" fmla="*/ 14 w 332"/>
              <a:gd name="T59" fmla="*/ 84 h 332"/>
              <a:gd name="T60" fmla="*/ 21 w 332"/>
              <a:gd name="T61" fmla="*/ 84 h 332"/>
              <a:gd name="T62" fmla="*/ 145 w 332"/>
              <a:gd name="T63" fmla="*/ 84 h 332"/>
              <a:gd name="T64" fmla="*/ 145 w 332"/>
              <a:gd name="T65" fmla="*/ 21 h 332"/>
              <a:gd name="T66" fmla="*/ 147 w 332"/>
              <a:gd name="T67" fmla="*/ 16 h 332"/>
              <a:gd name="T68" fmla="*/ 149 w 332"/>
              <a:gd name="T69" fmla="*/ 9 h 332"/>
              <a:gd name="T70" fmla="*/ 152 w 332"/>
              <a:gd name="T71" fmla="*/ 5 h 332"/>
              <a:gd name="T72" fmla="*/ 157 w 332"/>
              <a:gd name="T73" fmla="*/ 2 h 332"/>
              <a:gd name="T74" fmla="*/ 163 w 332"/>
              <a:gd name="T75" fmla="*/ 0 h 332"/>
              <a:gd name="T76" fmla="*/ 166 w 332"/>
              <a:gd name="T77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332" h="332">
                <a:moveTo>
                  <a:pt x="166" y="0"/>
                </a:moveTo>
                <a:lnTo>
                  <a:pt x="171" y="0"/>
                </a:lnTo>
                <a:lnTo>
                  <a:pt x="176" y="4"/>
                </a:lnTo>
                <a:lnTo>
                  <a:pt x="181" y="7"/>
                </a:lnTo>
                <a:lnTo>
                  <a:pt x="327" y="153"/>
                </a:lnTo>
                <a:lnTo>
                  <a:pt x="332" y="161"/>
                </a:lnTo>
                <a:lnTo>
                  <a:pt x="332" y="171"/>
                </a:lnTo>
                <a:lnTo>
                  <a:pt x="327" y="182"/>
                </a:lnTo>
                <a:lnTo>
                  <a:pt x="181" y="327"/>
                </a:lnTo>
                <a:lnTo>
                  <a:pt x="176" y="331"/>
                </a:lnTo>
                <a:lnTo>
                  <a:pt x="171" y="332"/>
                </a:lnTo>
                <a:lnTo>
                  <a:pt x="166" y="332"/>
                </a:lnTo>
                <a:lnTo>
                  <a:pt x="163" y="332"/>
                </a:lnTo>
                <a:lnTo>
                  <a:pt x="157" y="331"/>
                </a:lnTo>
                <a:lnTo>
                  <a:pt x="152" y="327"/>
                </a:lnTo>
                <a:lnTo>
                  <a:pt x="149" y="324"/>
                </a:lnTo>
                <a:lnTo>
                  <a:pt x="147" y="319"/>
                </a:lnTo>
                <a:lnTo>
                  <a:pt x="145" y="312"/>
                </a:lnTo>
                <a:lnTo>
                  <a:pt x="145" y="250"/>
                </a:lnTo>
                <a:lnTo>
                  <a:pt x="21" y="250"/>
                </a:lnTo>
                <a:lnTo>
                  <a:pt x="14" y="249"/>
                </a:lnTo>
                <a:lnTo>
                  <a:pt x="9" y="245"/>
                </a:lnTo>
                <a:lnTo>
                  <a:pt x="3" y="242"/>
                </a:lnTo>
                <a:lnTo>
                  <a:pt x="2" y="235"/>
                </a:lnTo>
                <a:lnTo>
                  <a:pt x="0" y="230"/>
                </a:lnTo>
                <a:lnTo>
                  <a:pt x="0" y="105"/>
                </a:lnTo>
                <a:lnTo>
                  <a:pt x="2" y="98"/>
                </a:lnTo>
                <a:lnTo>
                  <a:pt x="3" y="93"/>
                </a:lnTo>
                <a:lnTo>
                  <a:pt x="9" y="88"/>
                </a:lnTo>
                <a:lnTo>
                  <a:pt x="14" y="84"/>
                </a:lnTo>
                <a:lnTo>
                  <a:pt x="21" y="84"/>
                </a:lnTo>
                <a:lnTo>
                  <a:pt x="145" y="84"/>
                </a:lnTo>
                <a:lnTo>
                  <a:pt x="145" y="21"/>
                </a:lnTo>
                <a:lnTo>
                  <a:pt x="147" y="16"/>
                </a:lnTo>
                <a:lnTo>
                  <a:pt x="149" y="9"/>
                </a:lnTo>
                <a:lnTo>
                  <a:pt x="152" y="5"/>
                </a:lnTo>
                <a:lnTo>
                  <a:pt x="157" y="2"/>
                </a:lnTo>
                <a:lnTo>
                  <a:pt x="163" y="0"/>
                </a:lnTo>
                <a:lnTo>
                  <a:pt x="166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1" name="Freeform 169"/>
          <p:cNvSpPr>
            <a:spLocks noEditPoints="1"/>
          </p:cNvSpPr>
          <p:nvPr/>
        </p:nvSpPr>
        <p:spPr bwMode="auto">
          <a:xfrm>
            <a:off x="7413625" y="3690938"/>
            <a:ext cx="527050" cy="527050"/>
          </a:xfrm>
          <a:custGeom>
            <a:avLst/>
            <a:gdLst>
              <a:gd name="T0" fmla="*/ 139 w 332"/>
              <a:gd name="T1" fmla="*/ 74 h 332"/>
              <a:gd name="T2" fmla="*/ 123 w 332"/>
              <a:gd name="T3" fmla="*/ 82 h 332"/>
              <a:gd name="T4" fmla="*/ 116 w 332"/>
              <a:gd name="T5" fmla="*/ 96 h 332"/>
              <a:gd name="T6" fmla="*/ 116 w 332"/>
              <a:gd name="T7" fmla="*/ 112 h 332"/>
              <a:gd name="T8" fmla="*/ 123 w 332"/>
              <a:gd name="T9" fmla="*/ 127 h 332"/>
              <a:gd name="T10" fmla="*/ 123 w 332"/>
              <a:gd name="T11" fmla="*/ 207 h 332"/>
              <a:gd name="T12" fmla="*/ 116 w 332"/>
              <a:gd name="T13" fmla="*/ 221 h 332"/>
              <a:gd name="T14" fmla="*/ 116 w 332"/>
              <a:gd name="T15" fmla="*/ 237 h 332"/>
              <a:gd name="T16" fmla="*/ 123 w 332"/>
              <a:gd name="T17" fmla="*/ 250 h 332"/>
              <a:gd name="T18" fmla="*/ 139 w 332"/>
              <a:gd name="T19" fmla="*/ 259 h 332"/>
              <a:gd name="T20" fmla="*/ 154 w 332"/>
              <a:gd name="T21" fmla="*/ 259 h 332"/>
              <a:gd name="T22" fmla="*/ 168 w 332"/>
              <a:gd name="T23" fmla="*/ 250 h 332"/>
              <a:gd name="T24" fmla="*/ 235 w 332"/>
              <a:gd name="T25" fmla="*/ 182 h 332"/>
              <a:gd name="T26" fmla="*/ 240 w 332"/>
              <a:gd name="T27" fmla="*/ 166 h 332"/>
              <a:gd name="T28" fmla="*/ 235 w 332"/>
              <a:gd name="T29" fmla="*/ 151 h 332"/>
              <a:gd name="T30" fmla="*/ 168 w 332"/>
              <a:gd name="T31" fmla="*/ 82 h 332"/>
              <a:gd name="T32" fmla="*/ 154 w 332"/>
              <a:gd name="T33" fmla="*/ 74 h 332"/>
              <a:gd name="T34" fmla="*/ 166 w 332"/>
              <a:gd name="T35" fmla="*/ 0 h 332"/>
              <a:gd name="T36" fmla="*/ 240 w 332"/>
              <a:gd name="T37" fmla="*/ 17 h 332"/>
              <a:gd name="T38" fmla="*/ 296 w 332"/>
              <a:gd name="T39" fmla="*/ 62 h 332"/>
              <a:gd name="T40" fmla="*/ 329 w 332"/>
              <a:gd name="T41" fmla="*/ 129 h 332"/>
              <a:gd name="T42" fmla="*/ 329 w 332"/>
              <a:gd name="T43" fmla="*/ 204 h 332"/>
              <a:gd name="T44" fmla="*/ 296 w 332"/>
              <a:gd name="T45" fmla="*/ 271 h 332"/>
              <a:gd name="T46" fmla="*/ 240 w 332"/>
              <a:gd name="T47" fmla="*/ 315 h 332"/>
              <a:gd name="T48" fmla="*/ 166 w 332"/>
              <a:gd name="T49" fmla="*/ 332 h 332"/>
              <a:gd name="T50" fmla="*/ 94 w 332"/>
              <a:gd name="T51" fmla="*/ 315 h 332"/>
              <a:gd name="T52" fmla="*/ 38 w 332"/>
              <a:gd name="T53" fmla="*/ 271 h 332"/>
              <a:gd name="T54" fmla="*/ 5 w 332"/>
              <a:gd name="T55" fmla="*/ 204 h 332"/>
              <a:gd name="T56" fmla="*/ 5 w 332"/>
              <a:gd name="T57" fmla="*/ 129 h 332"/>
              <a:gd name="T58" fmla="*/ 38 w 332"/>
              <a:gd name="T59" fmla="*/ 62 h 332"/>
              <a:gd name="T60" fmla="*/ 94 w 332"/>
              <a:gd name="T61" fmla="*/ 17 h 332"/>
              <a:gd name="T62" fmla="*/ 166 w 332"/>
              <a:gd name="T63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32" h="332">
                <a:moveTo>
                  <a:pt x="146" y="74"/>
                </a:moveTo>
                <a:lnTo>
                  <a:pt x="139" y="74"/>
                </a:lnTo>
                <a:lnTo>
                  <a:pt x="130" y="77"/>
                </a:lnTo>
                <a:lnTo>
                  <a:pt x="123" y="82"/>
                </a:lnTo>
                <a:lnTo>
                  <a:pt x="118" y="89"/>
                </a:lnTo>
                <a:lnTo>
                  <a:pt x="116" y="96"/>
                </a:lnTo>
                <a:lnTo>
                  <a:pt x="115" y="105"/>
                </a:lnTo>
                <a:lnTo>
                  <a:pt x="116" y="112"/>
                </a:lnTo>
                <a:lnTo>
                  <a:pt x="118" y="120"/>
                </a:lnTo>
                <a:lnTo>
                  <a:pt x="123" y="127"/>
                </a:lnTo>
                <a:lnTo>
                  <a:pt x="164" y="166"/>
                </a:lnTo>
                <a:lnTo>
                  <a:pt x="123" y="207"/>
                </a:lnTo>
                <a:lnTo>
                  <a:pt x="118" y="214"/>
                </a:lnTo>
                <a:lnTo>
                  <a:pt x="116" y="221"/>
                </a:lnTo>
                <a:lnTo>
                  <a:pt x="115" y="230"/>
                </a:lnTo>
                <a:lnTo>
                  <a:pt x="116" y="237"/>
                </a:lnTo>
                <a:lnTo>
                  <a:pt x="118" y="245"/>
                </a:lnTo>
                <a:lnTo>
                  <a:pt x="123" y="250"/>
                </a:lnTo>
                <a:lnTo>
                  <a:pt x="130" y="255"/>
                </a:lnTo>
                <a:lnTo>
                  <a:pt x="139" y="259"/>
                </a:lnTo>
                <a:lnTo>
                  <a:pt x="146" y="260"/>
                </a:lnTo>
                <a:lnTo>
                  <a:pt x="154" y="259"/>
                </a:lnTo>
                <a:lnTo>
                  <a:pt x="161" y="255"/>
                </a:lnTo>
                <a:lnTo>
                  <a:pt x="168" y="250"/>
                </a:lnTo>
                <a:lnTo>
                  <a:pt x="229" y="189"/>
                </a:lnTo>
                <a:lnTo>
                  <a:pt x="235" y="182"/>
                </a:lnTo>
                <a:lnTo>
                  <a:pt x="238" y="175"/>
                </a:lnTo>
                <a:lnTo>
                  <a:pt x="240" y="166"/>
                </a:lnTo>
                <a:lnTo>
                  <a:pt x="238" y="158"/>
                </a:lnTo>
                <a:lnTo>
                  <a:pt x="235" y="151"/>
                </a:lnTo>
                <a:lnTo>
                  <a:pt x="229" y="144"/>
                </a:lnTo>
                <a:lnTo>
                  <a:pt x="168" y="82"/>
                </a:lnTo>
                <a:lnTo>
                  <a:pt x="161" y="77"/>
                </a:lnTo>
                <a:lnTo>
                  <a:pt x="154" y="74"/>
                </a:lnTo>
                <a:lnTo>
                  <a:pt x="146" y="74"/>
                </a:lnTo>
                <a:close/>
                <a:moveTo>
                  <a:pt x="166" y="0"/>
                </a:moveTo>
                <a:lnTo>
                  <a:pt x="205" y="5"/>
                </a:lnTo>
                <a:lnTo>
                  <a:pt x="240" y="17"/>
                </a:lnTo>
                <a:lnTo>
                  <a:pt x="271" y="36"/>
                </a:lnTo>
                <a:lnTo>
                  <a:pt x="296" y="62"/>
                </a:lnTo>
                <a:lnTo>
                  <a:pt x="317" y="93"/>
                </a:lnTo>
                <a:lnTo>
                  <a:pt x="329" y="129"/>
                </a:lnTo>
                <a:lnTo>
                  <a:pt x="332" y="166"/>
                </a:lnTo>
                <a:lnTo>
                  <a:pt x="329" y="204"/>
                </a:lnTo>
                <a:lnTo>
                  <a:pt x="317" y="240"/>
                </a:lnTo>
                <a:lnTo>
                  <a:pt x="296" y="271"/>
                </a:lnTo>
                <a:lnTo>
                  <a:pt x="271" y="296"/>
                </a:lnTo>
                <a:lnTo>
                  <a:pt x="240" y="315"/>
                </a:lnTo>
                <a:lnTo>
                  <a:pt x="205" y="329"/>
                </a:lnTo>
                <a:lnTo>
                  <a:pt x="166" y="332"/>
                </a:lnTo>
                <a:lnTo>
                  <a:pt x="128" y="329"/>
                </a:lnTo>
                <a:lnTo>
                  <a:pt x="94" y="315"/>
                </a:lnTo>
                <a:lnTo>
                  <a:pt x="63" y="296"/>
                </a:lnTo>
                <a:lnTo>
                  <a:pt x="38" y="271"/>
                </a:lnTo>
                <a:lnTo>
                  <a:pt x="17" y="240"/>
                </a:lnTo>
                <a:lnTo>
                  <a:pt x="5" y="204"/>
                </a:lnTo>
                <a:lnTo>
                  <a:pt x="0" y="166"/>
                </a:lnTo>
                <a:lnTo>
                  <a:pt x="5" y="129"/>
                </a:lnTo>
                <a:lnTo>
                  <a:pt x="17" y="93"/>
                </a:lnTo>
                <a:lnTo>
                  <a:pt x="38" y="62"/>
                </a:lnTo>
                <a:lnTo>
                  <a:pt x="63" y="36"/>
                </a:lnTo>
                <a:lnTo>
                  <a:pt x="94" y="17"/>
                </a:lnTo>
                <a:lnTo>
                  <a:pt x="128" y="5"/>
                </a:lnTo>
                <a:lnTo>
                  <a:pt x="166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2" name="Freeform 170"/>
          <p:cNvSpPr>
            <a:spLocks noEditPoints="1"/>
          </p:cNvSpPr>
          <p:nvPr/>
        </p:nvSpPr>
        <p:spPr bwMode="auto">
          <a:xfrm>
            <a:off x="9525000" y="3724275"/>
            <a:ext cx="527050" cy="461963"/>
          </a:xfrm>
          <a:custGeom>
            <a:avLst/>
            <a:gdLst>
              <a:gd name="T0" fmla="*/ 332 w 332"/>
              <a:gd name="T1" fmla="*/ 125 h 291"/>
              <a:gd name="T2" fmla="*/ 310 w 332"/>
              <a:gd name="T3" fmla="*/ 166 h 291"/>
              <a:gd name="T4" fmla="*/ 284 w 332"/>
              <a:gd name="T5" fmla="*/ 229 h 291"/>
              <a:gd name="T6" fmla="*/ 233 w 332"/>
              <a:gd name="T7" fmla="*/ 274 h 291"/>
              <a:gd name="T8" fmla="*/ 166 w 332"/>
              <a:gd name="T9" fmla="*/ 291 h 291"/>
              <a:gd name="T10" fmla="*/ 154 w 332"/>
              <a:gd name="T11" fmla="*/ 287 h 291"/>
              <a:gd name="T12" fmla="*/ 145 w 332"/>
              <a:gd name="T13" fmla="*/ 277 h 291"/>
              <a:gd name="T14" fmla="*/ 145 w 332"/>
              <a:gd name="T15" fmla="*/ 263 h 291"/>
              <a:gd name="T16" fmla="*/ 154 w 332"/>
              <a:gd name="T17" fmla="*/ 253 h 291"/>
              <a:gd name="T18" fmla="*/ 166 w 332"/>
              <a:gd name="T19" fmla="*/ 250 h 291"/>
              <a:gd name="T20" fmla="*/ 217 w 332"/>
              <a:gd name="T21" fmla="*/ 234 h 291"/>
              <a:gd name="T22" fmla="*/ 255 w 332"/>
              <a:gd name="T23" fmla="*/ 198 h 291"/>
              <a:gd name="T24" fmla="*/ 269 w 332"/>
              <a:gd name="T25" fmla="*/ 145 h 291"/>
              <a:gd name="T26" fmla="*/ 274 w 332"/>
              <a:gd name="T27" fmla="*/ 133 h 291"/>
              <a:gd name="T28" fmla="*/ 284 w 332"/>
              <a:gd name="T29" fmla="*/ 126 h 291"/>
              <a:gd name="T30" fmla="*/ 166 w 332"/>
              <a:gd name="T31" fmla="*/ 84 h 291"/>
              <a:gd name="T32" fmla="*/ 210 w 332"/>
              <a:gd name="T33" fmla="*/ 101 h 291"/>
              <a:gd name="T34" fmla="*/ 228 w 332"/>
              <a:gd name="T35" fmla="*/ 145 h 291"/>
              <a:gd name="T36" fmla="*/ 210 w 332"/>
              <a:gd name="T37" fmla="*/ 190 h 291"/>
              <a:gd name="T38" fmla="*/ 166 w 332"/>
              <a:gd name="T39" fmla="*/ 209 h 291"/>
              <a:gd name="T40" fmla="*/ 121 w 332"/>
              <a:gd name="T41" fmla="*/ 190 h 291"/>
              <a:gd name="T42" fmla="*/ 103 w 332"/>
              <a:gd name="T43" fmla="*/ 145 h 291"/>
              <a:gd name="T44" fmla="*/ 121 w 332"/>
              <a:gd name="T45" fmla="*/ 101 h 291"/>
              <a:gd name="T46" fmla="*/ 166 w 332"/>
              <a:gd name="T47" fmla="*/ 84 h 291"/>
              <a:gd name="T48" fmla="*/ 173 w 332"/>
              <a:gd name="T49" fmla="*/ 1 h 291"/>
              <a:gd name="T50" fmla="*/ 183 w 332"/>
              <a:gd name="T51" fmla="*/ 8 h 291"/>
              <a:gd name="T52" fmla="*/ 186 w 332"/>
              <a:gd name="T53" fmla="*/ 20 h 291"/>
              <a:gd name="T54" fmla="*/ 183 w 332"/>
              <a:gd name="T55" fmla="*/ 32 h 291"/>
              <a:gd name="T56" fmla="*/ 173 w 332"/>
              <a:gd name="T57" fmla="*/ 41 h 291"/>
              <a:gd name="T58" fmla="*/ 139 w 332"/>
              <a:gd name="T59" fmla="*/ 46 h 291"/>
              <a:gd name="T60" fmla="*/ 92 w 332"/>
              <a:gd name="T61" fmla="*/ 72 h 291"/>
              <a:gd name="T62" fmla="*/ 65 w 332"/>
              <a:gd name="T63" fmla="*/ 118 h 291"/>
              <a:gd name="T64" fmla="*/ 62 w 332"/>
              <a:gd name="T65" fmla="*/ 152 h 291"/>
              <a:gd name="T66" fmla="*/ 53 w 332"/>
              <a:gd name="T67" fmla="*/ 162 h 291"/>
              <a:gd name="T68" fmla="*/ 41 w 332"/>
              <a:gd name="T69" fmla="*/ 166 h 291"/>
              <a:gd name="T70" fmla="*/ 0 w 332"/>
              <a:gd name="T71" fmla="*/ 125 h 291"/>
              <a:gd name="T72" fmla="*/ 31 w 332"/>
              <a:gd name="T73" fmla="*/ 91 h 291"/>
              <a:gd name="T74" fmla="*/ 70 w 332"/>
              <a:gd name="T75" fmla="*/ 36 h 291"/>
              <a:gd name="T76" fmla="*/ 130 w 332"/>
              <a:gd name="T77" fmla="*/ 5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332" h="291">
                <a:moveTo>
                  <a:pt x="291" y="125"/>
                </a:moveTo>
                <a:lnTo>
                  <a:pt x="332" y="125"/>
                </a:lnTo>
                <a:lnTo>
                  <a:pt x="332" y="166"/>
                </a:lnTo>
                <a:lnTo>
                  <a:pt x="310" y="166"/>
                </a:lnTo>
                <a:lnTo>
                  <a:pt x="301" y="200"/>
                </a:lnTo>
                <a:lnTo>
                  <a:pt x="284" y="229"/>
                </a:lnTo>
                <a:lnTo>
                  <a:pt x="262" y="255"/>
                </a:lnTo>
                <a:lnTo>
                  <a:pt x="233" y="274"/>
                </a:lnTo>
                <a:lnTo>
                  <a:pt x="200" y="287"/>
                </a:lnTo>
                <a:lnTo>
                  <a:pt x="166" y="291"/>
                </a:lnTo>
                <a:lnTo>
                  <a:pt x="159" y="289"/>
                </a:lnTo>
                <a:lnTo>
                  <a:pt x="154" y="287"/>
                </a:lnTo>
                <a:lnTo>
                  <a:pt x="149" y="282"/>
                </a:lnTo>
                <a:lnTo>
                  <a:pt x="145" y="277"/>
                </a:lnTo>
                <a:lnTo>
                  <a:pt x="145" y="270"/>
                </a:lnTo>
                <a:lnTo>
                  <a:pt x="145" y="263"/>
                </a:lnTo>
                <a:lnTo>
                  <a:pt x="149" y="258"/>
                </a:lnTo>
                <a:lnTo>
                  <a:pt x="154" y="253"/>
                </a:lnTo>
                <a:lnTo>
                  <a:pt x="159" y="250"/>
                </a:lnTo>
                <a:lnTo>
                  <a:pt x="166" y="250"/>
                </a:lnTo>
                <a:lnTo>
                  <a:pt x="193" y="246"/>
                </a:lnTo>
                <a:lnTo>
                  <a:pt x="217" y="234"/>
                </a:lnTo>
                <a:lnTo>
                  <a:pt x="240" y="219"/>
                </a:lnTo>
                <a:lnTo>
                  <a:pt x="255" y="198"/>
                </a:lnTo>
                <a:lnTo>
                  <a:pt x="265" y="173"/>
                </a:lnTo>
                <a:lnTo>
                  <a:pt x="269" y="145"/>
                </a:lnTo>
                <a:lnTo>
                  <a:pt x="270" y="138"/>
                </a:lnTo>
                <a:lnTo>
                  <a:pt x="274" y="133"/>
                </a:lnTo>
                <a:lnTo>
                  <a:pt x="277" y="128"/>
                </a:lnTo>
                <a:lnTo>
                  <a:pt x="284" y="126"/>
                </a:lnTo>
                <a:lnTo>
                  <a:pt x="291" y="125"/>
                </a:lnTo>
                <a:close/>
                <a:moveTo>
                  <a:pt x="166" y="84"/>
                </a:moveTo>
                <a:lnTo>
                  <a:pt x="190" y="89"/>
                </a:lnTo>
                <a:lnTo>
                  <a:pt x="210" y="101"/>
                </a:lnTo>
                <a:lnTo>
                  <a:pt x="222" y="121"/>
                </a:lnTo>
                <a:lnTo>
                  <a:pt x="228" y="145"/>
                </a:lnTo>
                <a:lnTo>
                  <a:pt x="222" y="169"/>
                </a:lnTo>
                <a:lnTo>
                  <a:pt x="210" y="190"/>
                </a:lnTo>
                <a:lnTo>
                  <a:pt x="190" y="204"/>
                </a:lnTo>
                <a:lnTo>
                  <a:pt x="166" y="209"/>
                </a:lnTo>
                <a:lnTo>
                  <a:pt x="142" y="204"/>
                </a:lnTo>
                <a:lnTo>
                  <a:pt x="121" y="190"/>
                </a:lnTo>
                <a:lnTo>
                  <a:pt x="108" y="169"/>
                </a:lnTo>
                <a:lnTo>
                  <a:pt x="103" y="145"/>
                </a:lnTo>
                <a:lnTo>
                  <a:pt x="108" y="121"/>
                </a:lnTo>
                <a:lnTo>
                  <a:pt x="121" y="101"/>
                </a:lnTo>
                <a:lnTo>
                  <a:pt x="142" y="89"/>
                </a:lnTo>
                <a:lnTo>
                  <a:pt x="166" y="84"/>
                </a:lnTo>
                <a:close/>
                <a:moveTo>
                  <a:pt x="166" y="0"/>
                </a:moveTo>
                <a:lnTo>
                  <a:pt x="173" y="1"/>
                </a:lnTo>
                <a:lnTo>
                  <a:pt x="178" y="5"/>
                </a:lnTo>
                <a:lnTo>
                  <a:pt x="183" y="8"/>
                </a:lnTo>
                <a:lnTo>
                  <a:pt x="185" y="13"/>
                </a:lnTo>
                <a:lnTo>
                  <a:pt x="186" y="20"/>
                </a:lnTo>
                <a:lnTo>
                  <a:pt x="185" y="27"/>
                </a:lnTo>
                <a:lnTo>
                  <a:pt x="183" y="32"/>
                </a:lnTo>
                <a:lnTo>
                  <a:pt x="178" y="37"/>
                </a:lnTo>
                <a:lnTo>
                  <a:pt x="173" y="41"/>
                </a:lnTo>
                <a:lnTo>
                  <a:pt x="166" y="41"/>
                </a:lnTo>
                <a:lnTo>
                  <a:pt x="139" y="46"/>
                </a:lnTo>
                <a:lnTo>
                  <a:pt x="113" y="56"/>
                </a:lnTo>
                <a:lnTo>
                  <a:pt x="92" y="72"/>
                </a:lnTo>
                <a:lnTo>
                  <a:pt x="75" y="94"/>
                </a:lnTo>
                <a:lnTo>
                  <a:pt x="65" y="118"/>
                </a:lnTo>
                <a:lnTo>
                  <a:pt x="62" y="145"/>
                </a:lnTo>
                <a:lnTo>
                  <a:pt x="62" y="152"/>
                </a:lnTo>
                <a:lnTo>
                  <a:pt x="58" y="157"/>
                </a:lnTo>
                <a:lnTo>
                  <a:pt x="53" y="162"/>
                </a:lnTo>
                <a:lnTo>
                  <a:pt x="48" y="166"/>
                </a:lnTo>
                <a:lnTo>
                  <a:pt x="41" y="166"/>
                </a:lnTo>
                <a:lnTo>
                  <a:pt x="0" y="166"/>
                </a:lnTo>
                <a:lnTo>
                  <a:pt x="0" y="125"/>
                </a:lnTo>
                <a:lnTo>
                  <a:pt x="22" y="125"/>
                </a:lnTo>
                <a:lnTo>
                  <a:pt x="31" y="91"/>
                </a:lnTo>
                <a:lnTo>
                  <a:pt x="48" y="61"/>
                </a:lnTo>
                <a:lnTo>
                  <a:pt x="70" y="36"/>
                </a:lnTo>
                <a:lnTo>
                  <a:pt x="97" y="17"/>
                </a:lnTo>
                <a:lnTo>
                  <a:pt x="130" y="5"/>
                </a:lnTo>
                <a:lnTo>
                  <a:pt x="166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3" name="Freeform 171"/>
          <p:cNvSpPr>
            <a:spLocks noEditPoints="1"/>
          </p:cNvSpPr>
          <p:nvPr/>
        </p:nvSpPr>
        <p:spPr bwMode="auto">
          <a:xfrm>
            <a:off x="8470900" y="3789363"/>
            <a:ext cx="527050" cy="331788"/>
          </a:xfrm>
          <a:custGeom>
            <a:avLst/>
            <a:gdLst>
              <a:gd name="T0" fmla="*/ 144 w 332"/>
              <a:gd name="T1" fmla="*/ 0 h 209"/>
              <a:gd name="T2" fmla="*/ 269 w 332"/>
              <a:gd name="T3" fmla="*/ 0 h 209"/>
              <a:gd name="T4" fmla="*/ 275 w 332"/>
              <a:gd name="T5" fmla="*/ 2 h 209"/>
              <a:gd name="T6" fmla="*/ 281 w 332"/>
              <a:gd name="T7" fmla="*/ 5 h 209"/>
              <a:gd name="T8" fmla="*/ 286 w 332"/>
              <a:gd name="T9" fmla="*/ 8 h 209"/>
              <a:gd name="T10" fmla="*/ 289 w 332"/>
              <a:gd name="T11" fmla="*/ 15 h 209"/>
              <a:gd name="T12" fmla="*/ 289 w 332"/>
              <a:gd name="T13" fmla="*/ 22 h 209"/>
              <a:gd name="T14" fmla="*/ 289 w 332"/>
              <a:gd name="T15" fmla="*/ 125 h 209"/>
              <a:gd name="T16" fmla="*/ 322 w 332"/>
              <a:gd name="T17" fmla="*/ 125 h 209"/>
              <a:gd name="T18" fmla="*/ 325 w 332"/>
              <a:gd name="T19" fmla="*/ 127 h 209"/>
              <a:gd name="T20" fmla="*/ 328 w 332"/>
              <a:gd name="T21" fmla="*/ 128 h 209"/>
              <a:gd name="T22" fmla="*/ 330 w 332"/>
              <a:gd name="T23" fmla="*/ 132 h 209"/>
              <a:gd name="T24" fmla="*/ 332 w 332"/>
              <a:gd name="T25" fmla="*/ 135 h 209"/>
              <a:gd name="T26" fmla="*/ 330 w 332"/>
              <a:gd name="T27" fmla="*/ 139 h 209"/>
              <a:gd name="T28" fmla="*/ 328 w 332"/>
              <a:gd name="T29" fmla="*/ 142 h 209"/>
              <a:gd name="T30" fmla="*/ 277 w 332"/>
              <a:gd name="T31" fmla="*/ 205 h 209"/>
              <a:gd name="T32" fmla="*/ 274 w 332"/>
              <a:gd name="T33" fmla="*/ 207 h 209"/>
              <a:gd name="T34" fmla="*/ 269 w 332"/>
              <a:gd name="T35" fmla="*/ 209 h 209"/>
              <a:gd name="T36" fmla="*/ 265 w 332"/>
              <a:gd name="T37" fmla="*/ 207 h 209"/>
              <a:gd name="T38" fmla="*/ 262 w 332"/>
              <a:gd name="T39" fmla="*/ 205 h 209"/>
              <a:gd name="T40" fmla="*/ 209 w 332"/>
              <a:gd name="T41" fmla="*/ 142 h 209"/>
              <a:gd name="T42" fmla="*/ 207 w 332"/>
              <a:gd name="T43" fmla="*/ 139 h 209"/>
              <a:gd name="T44" fmla="*/ 207 w 332"/>
              <a:gd name="T45" fmla="*/ 135 h 209"/>
              <a:gd name="T46" fmla="*/ 207 w 332"/>
              <a:gd name="T47" fmla="*/ 132 h 209"/>
              <a:gd name="T48" fmla="*/ 210 w 332"/>
              <a:gd name="T49" fmla="*/ 128 h 209"/>
              <a:gd name="T50" fmla="*/ 214 w 332"/>
              <a:gd name="T51" fmla="*/ 127 h 209"/>
              <a:gd name="T52" fmla="*/ 217 w 332"/>
              <a:gd name="T53" fmla="*/ 125 h 209"/>
              <a:gd name="T54" fmla="*/ 248 w 332"/>
              <a:gd name="T55" fmla="*/ 125 h 209"/>
              <a:gd name="T56" fmla="*/ 248 w 332"/>
              <a:gd name="T57" fmla="*/ 43 h 209"/>
              <a:gd name="T58" fmla="*/ 144 w 332"/>
              <a:gd name="T59" fmla="*/ 43 h 209"/>
              <a:gd name="T60" fmla="*/ 144 w 332"/>
              <a:gd name="T61" fmla="*/ 0 h 209"/>
              <a:gd name="T62" fmla="*/ 61 w 332"/>
              <a:gd name="T63" fmla="*/ 0 h 209"/>
              <a:gd name="T64" fmla="*/ 65 w 332"/>
              <a:gd name="T65" fmla="*/ 2 h 209"/>
              <a:gd name="T66" fmla="*/ 70 w 332"/>
              <a:gd name="T67" fmla="*/ 5 h 209"/>
              <a:gd name="T68" fmla="*/ 121 w 332"/>
              <a:gd name="T69" fmla="*/ 67 h 209"/>
              <a:gd name="T70" fmla="*/ 123 w 332"/>
              <a:gd name="T71" fmla="*/ 70 h 209"/>
              <a:gd name="T72" fmla="*/ 123 w 332"/>
              <a:gd name="T73" fmla="*/ 73 h 209"/>
              <a:gd name="T74" fmla="*/ 123 w 332"/>
              <a:gd name="T75" fmla="*/ 77 h 209"/>
              <a:gd name="T76" fmla="*/ 120 w 332"/>
              <a:gd name="T77" fmla="*/ 80 h 209"/>
              <a:gd name="T78" fmla="*/ 118 w 332"/>
              <a:gd name="T79" fmla="*/ 84 h 209"/>
              <a:gd name="T80" fmla="*/ 113 w 332"/>
              <a:gd name="T81" fmla="*/ 84 h 209"/>
              <a:gd name="T82" fmla="*/ 82 w 332"/>
              <a:gd name="T83" fmla="*/ 84 h 209"/>
              <a:gd name="T84" fmla="*/ 82 w 332"/>
              <a:gd name="T85" fmla="*/ 168 h 209"/>
              <a:gd name="T86" fmla="*/ 186 w 332"/>
              <a:gd name="T87" fmla="*/ 168 h 209"/>
              <a:gd name="T88" fmla="*/ 186 w 332"/>
              <a:gd name="T89" fmla="*/ 209 h 209"/>
              <a:gd name="T90" fmla="*/ 61 w 332"/>
              <a:gd name="T91" fmla="*/ 209 h 209"/>
              <a:gd name="T92" fmla="*/ 55 w 332"/>
              <a:gd name="T93" fmla="*/ 207 h 209"/>
              <a:gd name="T94" fmla="*/ 49 w 332"/>
              <a:gd name="T95" fmla="*/ 204 h 209"/>
              <a:gd name="T96" fmla="*/ 44 w 332"/>
              <a:gd name="T97" fmla="*/ 200 h 209"/>
              <a:gd name="T98" fmla="*/ 41 w 332"/>
              <a:gd name="T99" fmla="*/ 193 h 209"/>
              <a:gd name="T100" fmla="*/ 41 w 332"/>
              <a:gd name="T101" fmla="*/ 188 h 209"/>
              <a:gd name="T102" fmla="*/ 41 w 332"/>
              <a:gd name="T103" fmla="*/ 84 h 209"/>
              <a:gd name="T104" fmla="*/ 10 w 332"/>
              <a:gd name="T105" fmla="*/ 84 h 209"/>
              <a:gd name="T106" fmla="*/ 5 w 332"/>
              <a:gd name="T107" fmla="*/ 84 h 209"/>
              <a:gd name="T108" fmla="*/ 2 w 332"/>
              <a:gd name="T109" fmla="*/ 80 h 209"/>
              <a:gd name="T110" fmla="*/ 0 w 332"/>
              <a:gd name="T111" fmla="*/ 77 h 209"/>
              <a:gd name="T112" fmla="*/ 0 w 332"/>
              <a:gd name="T113" fmla="*/ 73 h 209"/>
              <a:gd name="T114" fmla="*/ 0 w 332"/>
              <a:gd name="T115" fmla="*/ 70 h 209"/>
              <a:gd name="T116" fmla="*/ 2 w 332"/>
              <a:gd name="T117" fmla="*/ 67 h 209"/>
              <a:gd name="T118" fmla="*/ 53 w 332"/>
              <a:gd name="T119" fmla="*/ 5 h 209"/>
              <a:gd name="T120" fmla="*/ 56 w 332"/>
              <a:gd name="T121" fmla="*/ 2 h 209"/>
              <a:gd name="T122" fmla="*/ 61 w 332"/>
              <a:gd name="T123" fmla="*/ 0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32" h="209">
                <a:moveTo>
                  <a:pt x="144" y="0"/>
                </a:moveTo>
                <a:lnTo>
                  <a:pt x="269" y="0"/>
                </a:lnTo>
                <a:lnTo>
                  <a:pt x="275" y="2"/>
                </a:lnTo>
                <a:lnTo>
                  <a:pt x="281" y="5"/>
                </a:lnTo>
                <a:lnTo>
                  <a:pt x="286" y="8"/>
                </a:lnTo>
                <a:lnTo>
                  <a:pt x="289" y="15"/>
                </a:lnTo>
                <a:lnTo>
                  <a:pt x="289" y="22"/>
                </a:lnTo>
                <a:lnTo>
                  <a:pt x="289" y="125"/>
                </a:lnTo>
                <a:lnTo>
                  <a:pt x="322" y="125"/>
                </a:lnTo>
                <a:lnTo>
                  <a:pt x="325" y="127"/>
                </a:lnTo>
                <a:lnTo>
                  <a:pt x="328" y="128"/>
                </a:lnTo>
                <a:lnTo>
                  <a:pt x="330" y="132"/>
                </a:lnTo>
                <a:lnTo>
                  <a:pt x="332" y="135"/>
                </a:lnTo>
                <a:lnTo>
                  <a:pt x="330" y="139"/>
                </a:lnTo>
                <a:lnTo>
                  <a:pt x="328" y="142"/>
                </a:lnTo>
                <a:lnTo>
                  <a:pt x="277" y="205"/>
                </a:lnTo>
                <a:lnTo>
                  <a:pt x="274" y="207"/>
                </a:lnTo>
                <a:lnTo>
                  <a:pt x="269" y="209"/>
                </a:lnTo>
                <a:lnTo>
                  <a:pt x="265" y="207"/>
                </a:lnTo>
                <a:lnTo>
                  <a:pt x="262" y="205"/>
                </a:lnTo>
                <a:lnTo>
                  <a:pt x="209" y="142"/>
                </a:lnTo>
                <a:lnTo>
                  <a:pt x="207" y="139"/>
                </a:lnTo>
                <a:lnTo>
                  <a:pt x="207" y="135"/>
                </a:lnTo>
                <a:lnTo>
                  <a:pt x="207" y="132"/>
                </a:lnTo>
                <a:lnTo>
                  <a:pt x="210" y="128"/>
                </a:lnTo>
                <a:lnTo>
                  <a:pt x="214" y="127"/>
                </a:lnTo>
                <a:lnTo>
                  <a:pt x="217" y="125"/>
                </a:lnTo>
                <a:lnTo>
                  <a:pt x="248" y="125"/>
                </a:lnTo>
                <a:lnTo>
                  <a:pt x="248" y="43"/>
                </a:lnTo>
                <a:lnTo>
                  <a:pt x="144" y="43"/>
                </a:lnTo>
                <a:lnTo>
                  <a:pt x="144" y="0"/>
                </a:lnTo>
                <a:close/>
                <a:moveTo>
                  <a:pt x="61" y="0"/>
                </a:moveTo>
                <a:lnTo>
                  <a:pt x="65" y="2"/>
                </a:lnTo>
                <a:lnTo>
                  <a:pt x="70" y="5"/>
                </a:lnTo>
                <a:lnTo>
                  <a:pt x="121" y="67"/>
                </a:lnTo>
                <a:lnTo>
                  <a:pt x="123" y="70"/>
                </a:lnTo>
                <a:lnTo>
                  <a:pt x="123" y="73"/>
                </a:lnTo>
                <a:lnTo>
                  <a:pt x="123" y="77"/>
                </a:lnTo>
                <a:lnTo>
                  <a:pt x="120" y="80"/>
                </a:lnTo>
                <a:lnTo>
                  <a:pt x="118" y="84"/>
                </a:lnTo>
                <a:lnTo>
                  <a:pt x="113" y="84"/>
                </a:lnTo>
                <a:lnTo>
                  <a:pt x="82" y="84"/>
                </a:lnTo>
                <a:lnTo>
                  <a:pt x="82" y="168"/>
                </a:lnTo>
                <a:lnTo>
                  <a:pt x="186" y="168"/>
                </a:lnTo>
                <a:lnTo>
                  <a:pt x="186" y="209"/>
                </a:lnTo>
                <a:lnTo>
                  <a:pt x="61" y="209"/>
                </a:lnTo>
                <a:lnTo>
                  <a:pt x="55" y="207"/>
                </a:lnTo>
                <a:lnTo>
                  <a:pt x="49" y="204"/>
                </a:lnTo>
                <a:lnTo>
                  <a:pt x="44" y="200"/>
                </a:lnTo>
                <a:lnTo>
                  <a:pt x="41" y="193"/>
                </a:lnTo>
                <a:lnTo>
                  <a:pt x="41" y="188"/>
                </a:lnTo>
                <a:lnTo>
                  <a:pt x="41" y="84"/>
                </a:lnTo>
                <a:lnTo>
                  <a:pt x="10" y="84"/>
                </a:lnTo>
                <a:lnTo>
                  <a:pt x="5" y="84"/>
                </a:lnTo>
                <a:lnTo>
                  <a:pt x="2" y="80"/>
                </a:lnTo>
                <a:lnTo>
                  <a:pt x="0" y="77"/>
                </a:lnTo>
                <a:lnTo>
                  <a:pt x="0" y="73"/>
                </a:lnTo>
                <a:lnTo>
                  <a:pt x="0" y="70"/>
                </a:lnTo>
                <a:lnTo>
                  <a:pt x="2" y="67"/>
                </a:lnTo>
                <a:lnTo>
                  <a:pt x="53" y="5"/>
                </a:lnTo>
                <a:lnTo>
                  <a:pt x="56" y="2"/>
                </a:lnTo>
                <a:lnTo>
                  <a:pt x="61" y="0"/>
                </a:lnTo>
                <a:close/>
              </a:path>
            </a:pathLst>
          </a:custGeom>
          <a:solidFill>
            <a:srgbClr val="FFFFFF"/>
          </a:solidFill>
          <a:ln w="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937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6" name="组合 515"/>
          <p:cNvGrpSpPr/>
          <p:nvPr/>
        </p:nvGrpSpPr>
        <p:grpSpPr>
          <a:xfrm>
            <a:off x="312739" y="314326"/>
            <a:ext cx="463550" cy="376238"/>
            <a:chOff x="312739" y="314326"/>
            <a:chExt cx="463550" cy="376238"/>
          </a:xfrm>
        </p:grpSpPr>
        <p:sp>
          <p:nvSpPr>
            <p:cNvPr id="307" name="Freeform 5"/>
            <p:cNvSpPr>
              <a:spLocks noEditPoints="1"/>
            </p:cNvSpPr>
            <p:nvPr/>
          </p:nvSpPr>
          <p:spPr bwMode="auto">
            <a:xfrm>
              <a:off x="312739" y="314326"/>
              <a:ext cx="463550" cy="376238"/>
            </a:xfrm>
            <a:custGeom>
              <a:avLst/>
              <a:gdLst>
                <a:gd name="T0" fmla="*/ 78 w 153"/>
                <a:gd name="T1" fmla="*/ 0 h 124"/>
                <a:gd name="T2" fmla="*/ 0 w 153"/>
                <a:gd name="T3" fmla="*/ 68 h 124"/>
                <a:gd name="T4" fmla="*/ 15 w 153"/>
                <a:gd name="T5" fmla="*/ 68 h 124"/>
                <a:gd name="T6" fmla="*/ 21 w 153"/>
                <a:gd name="T7" fmla="*/ 64 h 124"/>
                <a:gd name="T8" fmla="*/ 21 w 153"/>
                <a:gd name="T9" fmla="*/ 121 h 124"/>
                <a:gd name="T10" fmla="*/ 24 w 153"/>
                <a:gd name="T11" fmla="*/ 124 h 124"/>
                <a:gd name="T12" fmla="*/ 63 w 153"/>
                <a:gd name="T13" fmla="*/ 124 h 124"/>
                <a:gd name="T14" fmla="*/ 63 w 153"/>
                <a:gd name="T15" fmla="*/ 92 h 124"/>
                <a:gd name="T16" fmla="*/ 67 w 153"/>
                <a:gd name="T17" fmla="*/ 87 h 124"/>
                <a:gd name="T18" fmla="*/ 83 w 153"/>
                <a:gd name="T19" fmla="*/ 87 h 124"/>
                <a:gd name="T20" fmla="*/ 89 w 153"/>
                <a:gd name="T21" fmla="*/ 92 h 124"/>
                <a:gd name="T22" fmla="*/ 89 w 153"/>
                <a:gd name="T23" fmla="*/ 124 h 124"/>
                <a:gd name="T24" fmla="*/ 127 w 153"/>
                <a:gd name="T25" fmla="*/ 124 h 124"/>
                <a:gd name="T26" fmla="*/ 131 w 153"/>
                <a:gd name="T27" fmla="*/ 120 h 124"/>
                <a:gd name="T28" fmla="*/ 131 w 153"/>
                <a:gd name="T29" fmla="*/ 63 h 124"/>
                <a:gd name="T30" fmla="*/ 136 w 153"/>
                <a:gd name="T31" fmla="*/ 68 h 124"/>
                <a:gd name="T32" fmla="*/ 153 w 153"/>
                <a:gd name="T33" fmla="*/ 68 h 124"/>
                <a:gd name="T34" fmla="*/ 78 w 153"/>
                <a:gd name="T35" fmla="*/ 0 h 124"/>
                <a:gd name="T36" fmla="*/ 76 w 153"/>
                <a:gd name="T37" fmla="*/ 75 h 124"/>
                <a:gd name="T38" fmla="*/ 60 w 153"/>
                <a:gd name="T39" fmla="*/ 59 h 124"/>
                <a:gd name="T40" fmla="*/ 76 w 153"/>
                <a:gd name="T41" fmla="*/ 42 h 124"/>
                <a:gd name="T42" fmla="*/ 92 w 153"/>
                <a:gd name="T43" fmla="*/ 59 h 124"/>
                <a:gd name="T44" fmla="*/ 76 w 153"/>
                <a:gd name="T45" fmla="*/ 75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124">
                  <a:moveTo>
                    <a:pt x="78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0" y="68"/>
                    <a:pt x="5" y="77"/>
                    <a:pt x="15" y="68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21" y="121"/>
                    <a:pt x="21" y="121"/>
                    <a:pt x="21" y="121"/>
                  </a:cubicBezTo>
                  <a:cubicBezTo>
                    <a:pt x="21" y="121"/>
                    <a:pt x="21" y="124"/>
                    <a:pt x="24" y="124"/>
                  </a:cubicBezTo>
                  <a:cubicBezTo>
                    <a:pt x="28" y="124"/>
                    <a:pt x="63" y="124"/>
                    <a:pt x="63" y="124"/>
                  </a:cubicBezTo>
                  <a:cubicBezTo>
                    <a:pt x="63" y="92"/>
                    <a:pt x="63" y="92"/>
                    <a:pt x="63" y="92"/>
                  </a:cubicBezTo>
                  <a:cubicBezTo>
                    <a:pt x="63" y="92"/>
                    <a:pt x="62" y="87"/>
                    <a:pt x="67" y="87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9" y="87"/>
                    <a:pt x="89" y="92"/>
                    <a:pt x="89" y="92"/>
                  </a:cubicBezTo>
                  <a:cubicBezTo>
                    <a:pt x="89" y="124"/>
                    <a:pt x="89" y="124"/>
                    <a:pt x="89" y="124"/>
                  </a:cubicBezTo>
                  <a:cubicBezTo>
                    <a:pt x="89" y="124"/>
                    <a:pt x="121" y="124"/>
                    <a:pt x="127" y="124"/>
                  </a:cubicBezTo>
                  <a:cubicBezTo>
                    <a:pt x="131" y="124"/>
                    <a:pt x="131" y="120"/>
                    <a:pt x="131" y="120"/>
                  </a:cubicBezTo>
                  <a:cubicBezTo>
                    <a:pt x="131" y="63"/>
                    <a:pt x="131" y="63"/>
                    <a:pt x="131" y="63"/>
                  </a:cubicBezTo>
                  <a:cubicBezTo>
                    <a:pt x="136" y="68"/>
                    <a:pt x="136" y="68"/>
                    <a:pt x="136" y="68"/>
                  </a:cubicBezTo>
                  <a:cubicBezTo>
                    <a:pt x="149" y="77"/>
                    <a:pt x="153" y="68"/>
                    <a:pt x="153" y="68"/>
                  </a:cubicBezTo>
                  <a:lnTo>
                    <a:pt x="78" y="0"/>
                  </a:lnTo>
                  <a:close/>
                  <a:moveTo>
                    <a:pt x="76" y="75"/>
                  </a:moveTo>
                  <a:cubicBezTo>
                    <a:pt x="67" y="75"/>
                    <a:pt x="60" y="68"/>
                    <a:pt x="60" y="59"/>
                  </a:cubicBezTo>
                  <a:cubicBezTo>
                    <a:pt x="60" y="50"/>
                    <a:pt x="67" y="42"/>
                    <a:pt x="76" y="42"/>
                  </a:cubicBezTo>
                  <a:cubicBezTo>
                    <a:pt x="85" y="42"/>
                    <a:pt x="92" y="50"/>
                    <a:pt x="92" y="59"/>
                  </a:cubicBezTo>
                  <a:cubicBezTo>
                    <a:pt x="92" y="68"/>
                    <a:pt x="85" y="75"/>
                    <a:pt x="76" y="7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" name="Freeform 6"/>
            <p:cNvSpPr>
              <a:spLocks/>
            </p:cNvSpPr>
            <p:nvPr/>
          </p:nvSpPr>
          <p:spPr bwMode="auto">
            <a:xfrm>
              <a:off x="676276" y="360363"/>
              <a:ext cx="44450" cy="93663"/>
            </a:xfrm>
            <a:custGeom>
              <a:avLst/>
              <a:gdLst>
                <a:gd name="T0" fmla="*/ 28 w 28"/>
                <a:gd name="T1" fmla="*/ 59 h 59"/>
                <a:gd name="T2" fmla="*/ 28 w 28"/>
                <a:gd name="T3" fmla="*/ 0 h 59"/>
                <a:gd name="T4" fmla="*/ 0 w 28"/>
                <a:gd name="T5" fmla="*/ 0 h 59"/>
                <a:gd name="T6" fmla="*/ 0 w 28"/>
                <a:gd name="T7" fmla="*/ 34 h 59"/>
                <a:gd name="T8" fmla="*/ 28 w 28"/>
                <a:gd name="T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59">
                  <a:moveTo>
                    <a:pt x="28" y="59"/>
                  </a:moveTo>
                  <a:lnTo>
                    <a:pt x="28" y="0"/>
                  </a:lnTo>
                  <a:lnTo>
                    <a:pt x="0" y="0"/>
                  </a:lnTo>
                  <a:lnTo>
                    <a:pt x="0" y="34"/>
                  </a:lnTo>
                  <a:lnTo>
                    <a:pt x="28" y="5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9" name="Oval 7"/>
            <p:cNvSpPr>
              <a:spLocks noChangeArrowheads="1"/>
            </p:cNvSpPr>
            <p:nvPr/>
          </p:nvSpPr>
          <p:spPr bwMode="auto">
            <a:xfrm>
              <a:off x="519114" y="469901"/>
              <a:ext cx="47625" cy="4762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17" name="组合 516"/>
          <p:cNvGrpSpPr/>
          <p:nvPr/>
        </p:nvGrpSpPr>
        <p:grpSpPr>
          <a:xfrm>
            <a:off x="1000126" y="306388"/>
            <a:ext cx="395288" cy="396876"/>
            <a:chOff x="1000126" y="306388"/>
            <a:chExt cx="395288" cy="396876"/>
          </a:xfrm>
        </p:grpSpPr>
        <p:sp>
          <p:nvSpPr>
            <p:cNvPr id="310" name="Freeform 8"/>
            <p:cNvSpPr>
              <a:spLocks/>
            </p:cNvSpPr>
            <p:nvPr/>
          </p:nvSpPr>
          <p:spPr bwMode="auto">
            <a:xfrm>
              <a:off x="1000126" y="596901"/>
              <a:ext cx="106363" cy="106363"/>
            </a:xfrm>
            <a:custGeom>
              <a:avLst/>
              <a:gdLst>
                <a:gd name="T0" fmla="*/ 30 w 67"/>
                <a:gd name="T1" fmla="*/ 0 h 67"/>
                <a:gd name="T2" fmla="*/ 0 w 67"/>
                <a:gd name="T3" fmla="*/ 67 h 67"/>
                <a:gd name="T4" fmla="*/ 67 w 67"/>
                <a:gd name="T5" fmla="*/ 36 h 67"/>
                <a:gd name="T6" fmla="*/ 67 w 67"/>
                <a:gd name="T7" fmla="*/ 36 h 67"/>
                <a:gd name="T8" fmla="*/ 30 w 67"/>
                <a:gd name="T9" fmla="*/ 0 h 67"/>
                <a:gd name="T10" fmla="*/ 30 w 67"/>
                <a:gd name="T11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7" h="67">
                  <a:moveTo>
                    <a:pt x="30" y="0"/>
                  </a:moveTo>
                  <a:lnTo>
                    <a:pt x="0" y="67"/>
                  </a:lnTo>
                  <a:lnTo>
                    <a:pt x="67" y="36"/>
                  </a:lnTo>
                  <a:lnTo>
                    <a:pt x="67" y="36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1" name="Freeform 9"/>
            <p:cNvSpPr>
              <a:spLocks/>
            </p:cNvSpPr>
            <p:nvPr/>
          </p:nvSpPr>
          <p:spPr bwMode="auto">
            <a:xfrm>
              <a:off x="1060451" y="341313"/>
              <a:ext cx="263525" cy="265113"/>
            </a:xfrm>
            <a:custGeom>
              <a:avLst/>
              <a:gdLst>
                <a:gd name="T0" fmla="*/ 150 w 166"/>
                <a:gd name="T1" fmla="*/ 0 h 167"/>
                <a:gd name="T2" fmla="*/ 0 w 166"/>
                <a:gd name="T3" fmla="*/ 151 h 167"/>
                <a:gd name="T4" fmla="*/ 15 w 166"/>
                <a:gd name="T5" fmla="*/ 167 h 167"/>
                <a:gd name="T6" fmla="*/ 166 w 166"/>
                <a:gd name="T7" fmla="*/ 16 h 167"/>
                <a:gd name="T8" fmla="*/ 150 w 166"/>
                <a:gd name="T9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7">
                  <a:moveTo>
                    <a:pt x="150" y="0"/>
                  </a:moveTo>
                  <a:lnTo>
                    <a:pt x="0" y="151"/>
                  </a:lnTo>
                  <a:lnTo>
                    <a:pt x="15" y="167"/>
                  </a:lnTo>
                  <a:lnTo>
                    <a:pt x="166" y="16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" name="Freeform 10"/>
            <p:cNvSpPr>
              <a:spLocks/>
            </p:cNvSpPr>
            <p:nvPr/>
          </p:nvSpPr>
          <p:spPr bwMode="auto">
            <a:xfrm>
              <a:off x="1096964" y="377826"/>
              <a:ext cx="266700" cy="265113"/>
            </a:xfrm>
            <a:custGeom>
              <a:avLst/>
              <a:gdLst>
                <a:gd name="T0" fmla="*/ 152 w 168"/>
                <a:gd name="T1" fmla="*/ 0 h 167"/>
                <a:gd name="T2" fmla="*/ 0 w 168"/>
                <a:gd name="T3" fmla="*/ 151 h 167"/>
                <a:gd name="T4" fmla="*/ 15 w 168"/>
                <a:gd name="T5" fmla="*/ 167 h 167"/>
                <a:gd name="T6" fmla="*/ 168 w 168"/>
                <a:gd name="T7" fmla="*/ 16 h 167"/>
                <a:gd name="T8" fmla="*/ 152 w 168"/>
                <a:gd name="T9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167">
                  <a:moveTo>
                    <a:pt x="152" y="0"/>
                  </a:moveTo>
                  <a:lnTo>
                    <a:pt x="0" y="151"/>
                  </a:lnTo>
                  <a:lnTo>
                    <a:pt x="15" y="167"/>
                  </a:lnTo>
                  <a:lnTo>
                    <a:pt x="168" y="16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" name="Freeform 11"/>
            <p:cNvSpPr>
              <a:spLocks/>
            </p:cNvSpPr>
            <p:nvPr/>
          </p:nvSpPr>
          <p:spPr bwMode="auto">
            <a:xfrm>
              <a:off x="1317626" y="306388"/>
              <a:ext cx="77788" cy="77788"/>
            </a:xfrm>
            <a:custGeom>
              <a:avLst/>
              <a:gdLst>
                <a:gd name="T0" fmla="*/ 18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8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8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8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18" name="组合 517"/>
          <p:cNvGrpSpPr/>
          <p:nvPr/>
        </p:nvGrpSpPr>
        <p:grpSpPr>
          <a:xfrm>
            <a:off x="1589089" y="311151"/>
            <a:ext cx="449263" cy="388938"/>
            <a:chOff x="1589089" y="311151"/>
            <a:chExt cx="449263" cy="388938"/>
          </a:xfrm>
        </p:grpSpPr>
        <p:sp>
          <p:nvSpPr>
            <p:cNvPr id="314" name="Freeform 12"/>
            <p:cNvSpPr>
              <a:spLocks/>
            </p:cNvSpPr>
            <p:nvPr/>
          </p:nvSpPr>
          <p:spPr bwMode="auto">
            <a:xfrm>
              <a:off x="1728789" y="536576"/>
              <a:ext cx="82550" cy="80963"/>
            </a:xfrm>
            <a:custGeom>
              <a:avLst/>
              <a:gdLst>
                <a:gd name="T0" fmla="*/ 52 w 52"/>
                <a:gd name="T1" fmla="*/ 28 h 51"/>
                <a:gd name="T2" fmla="*/ 25 w 52"/>
                <a:gd name="T3" fmla="*/ 0 h 51"/>
                <a:gd name="T4" fmla="*/ 25 w 52"/>
                <a:gd name="T5" fmla="*/ 0 h 51"/>
                <a:gd name="T6" fmla="*/ 0 w 52"/>
                <a:gd name="T7" fmla="*/ 51 h 51"/>
                <a:gd name="T8" fmla="*/ 52 w 52"/>
                <a:gd name="T9" fmla="*/ 2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51">
                  <a:moveTo>
                    <a:pt x="52" y="28"/>
                  </a:moveTo>
                  <a:lnTo>
                    <a:pt x="25" y="0"/>
                  </a:lnTo>
                  <a:lnTo>
                    <a:pt x="25" y="0"/>
                  </a:lnTo>
                  <a:lnTo>
                    <a:pt x="0" y="51"/>
                  </a:lnTo>
                  <a:lnTo>
                    <a:pt x="52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5" name="Rectangle 13"/>
            <p:cNvSpPr>
              <a:spLocks noChangeArrowheads="1"/>
            </p:cNvSpPr>
            <p:nvPr/>
          </p:nvSpPr>
          <p:spPr bwMode="auto">
            <a:xfrm>
              <a:off x="1811339" y="581026"/>
              <a:ext cx="1588" cy="15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6" name="Freeform 14"/>
            <p:cNvSpPr>
              <a:spLocks/>
            </p:cNvSpPr>
            <p:nvPr/>
          </p:nvSpPr>
          <p:spPr bwMode="auto">
            <a:xfrm>
              <a:off x="1778001" y="339726"/>
              <a:ext cx="204788" cy="204788"/>
            </a:xfrm>
            <a:custGeom>
              <a:avLst/>
              <a:gdLst>
                <a:gd name="T0" fmla="*/ 118 w 129"/>
                <a:gd name="T1" fmla="*/ 0 h 129"/>
                <a:gd name="T2" fmla="*/ 0 w 129"/>
                <a:gd name="T3" fmla="*/ 116 h 129"/>
                <a:gd name="T4" fmla="*/ 11 w 129"/>
                <a:gd name="T5" fmla="*/ 129 h 129"/>
                <a:gd name="T6" fmla="*/ 129 w 129"/>
                <a:gd name="T7" fmla="*/ 11 h 129"/>
                <a:gd name="T8" fmla="*/ 118 w 129"/>
                <a:gd name="T9" fmla="*/ 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129">
                  <a:moveTo>
                    <a:pt x="118" y="0"/>
                  </a:moveTo>
                  <a:lnTo>
                    <a:pt x="0" y="116"/>
                  </a:lnTo>
                  <a:lnTo>
                    <a:pt x="11" y="129"/>
                  </a:lnTo>
                  <a:lnTo>
                    <a:pt x="129" y="11"/>
                  </a:lnTo>
                  <a:lnTo>
                    <a:pt x="1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7" name="Freeform 15"/>
            <p:cNvSpPr>
              <a:spLocks/>
            </p:cNvSpPr>
            <p:nvPr/>
          </p:nvSpPr>
          <p:spPr bwMode="auto">
            <a:xfrm>
              <a:off x="1804989" y="369888"/>
              <a:ext cx="204788" cy="203200"/>
            </a:xfrm>
            <a:custGeom>
              <a:avLst/>
              <a:gdLst>
                <a:gd name="T0" fmla="*/ 0 w 129"/>
                <a:gd name="T1" fmla="*/ 116 h 128"/>
                <a:gd name="T2" fmla="*/ 13 w 129"/>
                <a:gd name="T3" fmla="*/ 128 h 128"/>
                <a:gd name="T4" fmla="*/ 129 w 129"/>
                <a:gd name="T5" fmla="*/ 11 h 128"/>
                <a:gd name="T6" fmla="*/ 118 w 129"/>
                <a:gd name="T7" fmla="*/ 0 h 128"/>
                <a:gd name="T8" fmla="*/ 0 w 129"/>
                <a:gd name="T9" fmla="*/ 11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128">
                  <a:moveTo>
                    <a:pt x="0" y="116"/>
                  </a:moveTo>
                  <a:lnTo>
                    <a:pt x="13" y="128"/>
                  </a:lnTo>
                  <a:lnTo>
                    <a:pt x="129" y="11"/>
                  </a:lnTo>
                  <a:lnTo>
                    <a:pt x="118" y="0"/>
                  </a:lnTo>
                  <a:lnTo>
                    <a:pt x="0" y="1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8" name="Freeform 16"/>
            <p:cNvSpPr>
              <a:spLocks/>
            </p:cNvSpPr>
            <p:nvPr/>
          </p:nvSpPr>
          <p:spPr bwMode="auto">
            <a:xfrm>
              <a:off x="1976439" y="311151"/>
              <a:ext cx="61913" cy="63500"/>
            </a:xfrm>
            <a:custGeom>
              <a:avLst/>
              <a:gdLst>
                <a:gd name="T0" fmla="*/ 13 w 20"/>
                <a:gd name="T1" fmla="*/ 6 h 21"/>
                <a:gd name="T2" fmla="*/ 0 w 20"/>
                <a:gd name="T3" fmla="*/ 6 h 21"/>
                <a:gd name="T4" fmla="*/ 15 w 20"/>
                <a:gd name="T5" fmla="*/ 21 h 21"/>
                <a:gd name="T6" fmla="*/ 13 w 20"/>
                <a:gd name="T7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1">
                  <a:moveTo>
                    <a:pt x="13" y="6"/>
                  </a:moveTo>
                  <a:cubicBezTo>
                    <a:pt x="7" y="0"/>
                    <a:pt x="0" y="6"/>
                    <a:pt x="0" y="6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20" y="14"/>
                    <a:pt x="13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9" name="Freeform 17"/>
            <p:cNvSpPr>
              <a:spLocks/>
            </p:cNvSpPr>
            <p:nvPr/>
          </p:nvSpPr>
          <p:spPr bwMode="auto">
            <a:xfrm>
              <a:off x="1589089" y="320676"/>
              <a:ext cx="376238" cy="379413"/>
            </a:xfrm>
            <a:custGeom>
              <a:avLst/>
              <a:gdLst>
                <a:gd name="T0" fmla="*/ 208 w 237"/>
                <a:gd name="T1" fmla="*/ 208 h 239"/>
                <a:gd name="T2" fmla="*/ 29 w 237"/>
                <a:gd name="T3" fmla="*/ 208 h 239"/>
                <a:gd name="T4" fmla="*/ 29 w 237"/>
                <a:gd name="T5" fmla="*/ 29 h 239"/>
                <a:gd name="T6" fmla="*/ 197 w 237"/>
                <a:gd name="T7" fmla="*/ 29 h 239"/>
                <a:gd name="T8" fmla="*/ 227 w 237"/>
                <a:gd name="T9" fmla="*/ 0 h 239"/>
                <a:gd name="T10" fmla="*/ 0 w 237"/>
                <a:gd name="T11" fmla="*/ 0 h 239"/>
                <a:gd name="T12" fmla="*/ 0 w 237"/>
                <a:gd name="T13" fmla="*/ 239 h 239"/>
                <a:gd name="T14" fmla="*/ 237 w 237"/>
                <a:gd name="T15" fmla="*/ 239 h 239"/>
                <a:gd name="T16" fmla="*/ 237 w 237"/>
                <a:gd name="T17" fmla="*/ 88 h 239"/>
                <a:gd name="T18" fmla="*/ 208 w 237"/>
                <a:gd name="T19" fmla="*/ 119 h 239"/>
                <a:gd name="T20" fmla="*/ 208 w 237"/>
                <a:gd name="T21" fmla="*/ 208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7" h="239">
                  <a:moveTo>
                    <a:pt x="208" y="208"/>
                  </a:moveTo>
                  <a:lnTo>
                    <a:pt x="29" y="208"/>
                  </a:lnTo>
                  <a:lnTo>
                    <a:pt x="29" y="29"/>
                  </a:lnTo>
                  <a:lnTo>
                    <a:pt x="197" y="29"/>
                  </a:lnTo>
                  <a:lnTo>
                    <a:pt x="227" y="0"/>
                  </a:lnTo>
                  <a:lnTo>
                    <a:pt x="0" y="0"/>
                  </a:lnTo>
                  <a:lnTo>
                    <a:pt x="0" y="239"/>
                  </a:lnTo>
                  <a:lnTo>
                    <a:pt x="237" y="239"/>
                  </a:lnTo>
                  <a:lnTo>
                    <a:pt x="237" y="88"/>
                  </a:lnTo>
                  <a:lnTo>
                    <a:pt x="208" y="119"/>
                  </a:lnTo>
                  <a:lnTo>
                    <a:pt x="208" y="20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20" name="Freeform 18"/>
          <p:cNvSpPr>
            <a:spLocks/>
          </p:cNvSpPr>
          <p:nvPr/>
        </p:nvSpPr>
        <p:spPr bwMode="auto">
          <a:xfrm>
            <a:off x="2249489" y="287338"/>
            <a:ext cx="327025" cy="412750"/>
          </a:xfrm>
          <a:custGeom>
            <a:avLst/>
            <a:gdLst>
              <a:gd name="T0" fmla="*/ 106 w 108"/>
              <a:gd name="T1" fmla="*/ 121 h 136"/>
              <a:gd name="T2" fmla="*/ 106 w 108"/>
              <a:gd name="T3" fmla="*/ 121 h 136"/>
              <a:gd name="T4" fmla="*/ 89 w 108"/>
              <a:gd name="T5" fmla="*/ 92 h 136"/>
              <a:gd name="T6" fmla="*/ 82 w 108"/>
              <a:gd name="T7" fmla="*/ 90 h 136"/>
              <a:gd name="T8" fmla="*/ 73 w 108"/>
              <a:gd name="T9" fmla="*/ 98 h 136"/>
              <a:gd name="T10" fmla="*/ 57 w 108"/>
              <a:gd name="T11" fmla="*/ 85 h 136"/>
              <a:gd name="T12" fmla="*/ 42 w 108"/>
              <a:gd name="T13" fmla="*/ 60 h 136"/>
              <a:gd name="T14" fmla="*/ 41 w 108"/>
              <a:gd name="T15" fmla="*/ 44 h 136"/>
              <a:gd name="T16" fmla="*/ 52 w 108"/>
              <a:gd name="T17" fmla="*/ 39 h 136"/>
              <a:gd name="T18" fmla="*/ 52 w 108"/>
              <a:gd name="T19" fmla="*/ 39 h 136"/>
              <a:gd name="T20" fmla="*/ 54 w 108"/>
              <a:gd name="T21" fmla="*/ 32 h 136"/>
              <a:gd name="T22" fmla="*/ 54 w 108"/>
              <a:gd name="T23" fmla="*/ 32 h 136"/>
              <a:gd name="T24" fmla="*/ 36 w 108"/>
              <a:gd name="T25" fmla="*/ 3 h 136"/>
              <a:gd name="T26" fmla="*/ 30 w 108"/>
              <a:gd name="T27" fmla="*/ 1 h 136"/>
              <a:gd name="T28" fmla="*/ 20 w 108"/>
              <a:gd name="T29" fmla="*/ 8 h 136"/>
              <a:gd name="T30" fmla="*/ 29 w 108"/>
              <a:gd name="T31" fmla="*/ 85 h 136"/>
              <a:gd name="T32" fmla="*/ 94 w 108"/>
              <a:gd name="T33" fmla="*/ 133 h 136"/>
              <a:gd name="T34" fmla="*/ 105 w 108"/>
              <a:gd name="T35" fmla="*/ 128 h 136"/>
              <a:gd name="T36" fmla="*/ 105 w 108"/>
              <a:gd name="T37" fmla="*/ 128 h 136"/>
              <a:gd name="T38" fmla="*/ 106 w 108"/>
              <a:gd name="T39" fmla="*/ 121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8" h="136">
                <a:moveTo>
                  <a:pt x="106" y="121"/>
                </a:moveTo>
                <a:cubicBezTo>
                  <a:pt x="106" y="121"/>
                  <a:pt x="106" y="121"/>
                  <a:pt x="106" y="121"/>
                </a:cubicBezTo>
                <a:cubicBezTo>
                  <a:pt x="89" y="92"/>
                  <a:pt x="89" y="92"/>
                  <a:pt x="89" y="92"/>
                </a:cubicBezTo>
                <a:cubicBezTo>
                  <a:pt x="88" y="90"/>
                  <a:pt x="85" y="89"/>
                  <a:pt x="82" y="90"/>
                </a:cubicBezTo>
                <a:cubicBezTo>
                  <a:pt x="73" y="98"/>
                  <a:pt x="73" y="98"/>
                  <a:pt x="73" y="98"/>
                </a:cubicBezTo>
                <a:cubicBezTo>
                  <a:pt x="68" y="100"/>
                  <a:pt x="64" y="95"/>
                  <a:pt x="57" y="85"/>
                </a:cubicBezTo>
                <a:cubicBezTo>
                  <a:pt x="42" y="60"/>
                  <a:pt x="42" y="60"/>
                  <a:pt x="42" y="60"/>
                </a:cubicBezTo>
                <a:cubicBezTo>
                  <a:pt x="39" y="54"/>
                  <a:pt x="37" y="47"/>
                  <a:pt x="41" y="44"/>
                </a:cubicBezTo>
                <a:cubicBezTo>
                  <a:pt x="52" y="39"/>
                  <a:pt x="52" y="39"/>
                  <a:pt x="52" y="39"/>
                </a:cubicBezTo>
                <a:cubicBezTo>
                  <a:pt x="52" y="39"/>
                  <a:pt x="52" y="39"/>
                  <a:pt x="52" y="39"/>
                </a:cubicBezTo>
                <a:cubicBezTo>
                  <a:pt x="55" y="37"/>
                  <a:pt x="55" y="35"/>
                  <a:pt x="54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36" y="3"/>
                  <a:pt x="36" y="3"/>
                  <a:pt x="36" y="3"/>
                </a:cubicBezTo>
                <a:cubicBezTo>
                  <a:pt x="35" y="1"/>
                  <a:pt x="32" y="0"/>
                  <a:pt x="30" y="1"/>
                </a:cubicBezTo>
                <a:cubicBezTo>
                  <a:pt x="20" y="8"/>
                  <a:pt x="20" y="8"/>
                  <a:pt x="20" y="8"/>
                </a:cubicBezTo>
                <a:cubicBezTo>
                  <a:pt x="14" y="13"/>
                  <a:pt x="0" y="35"/>
                  <a:pt x="29" y="85"/>
                </a:cubicBezTo>
                <a:cubicBezTo>
                  <a:pt x="58" y="136"/>
                  <a:pt x="86" y="136"/>
                  <a:pt x="94" y="133"/>
                </a:cubicBezTo>
                <a:cubicBezTo>
                  <a:pt x="105" y="128"/>
                  <a:pt x="105" y="128"/>
                  <a:pt x="105" y="128"/>
                </a:cubicBezTo>
                <a:cubicBezTo>
                  <a:pt x="105" y="128"/>
                  <a:pt x="105" y="128"/>
                  <a:pt x="105" y="128"/>
                </a:cubicBezTo>
                <a:cubicBezTo>
                  <a:pt x="107" y="126"/>
                  <a:pt x="108" y="124"/>
                  <a:pt x="106" y="12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19" name="组合 518"/>
          <p:cNvGrpSpPr/>
          <p:nvPr/>
        </p:nvGrpSpPr>
        <p:grpSpPr>
          <a:xfrm>
            <a:off x="2887664" y="333376"/>
            <a:ext cx="350838" cy="314325"/>
            <a:chOff x="2887664" y="333376"/>
            <a:chExt cx="350838" cy="314325"/>
          </a:xfrm>
        </p:grpSpPr>
        <p:sp>
          <p:nvSpPr>
            <p:cNvPr id="321" name="Freeform 19"/>
            <p:cNvSpPr>
              <a:spLocks/>
            </p:cNvSpPr>
            <p:nvPr/>
          </p:nvSpPr>
          <p:spPr bwMode="auto">
            <a:xfrm>
              <a:off x="2887664" y="333376"/>
              <a:ext cx="157163" cy="314325"/>
            </a:xfrm>
            <a:custGeom>
              <a:avLst/>
              <a:gdLst>
                <a:gd name="T0" fmla="*/ 26 w 52"/>
                <a:gd name="T1" fmla="*/ 57 h 104"/>
                <a:gd name="T2" fmla="*/ 39 w 52"/>
                <a:gd name="T3" fmla="*/ 29 h 104"/>
                <a:gd name="T4" fmla="*/ 39 w 52"/>
                <a:gd name="T5" fmla="*/ 0 h 104"/>
                <a:gd name="T6" fmla="*/ 0 w 52"/>
                <a:gd name="T7" fmla="*/ 57 h 104"/>
                <a:gd name="T8" fmla="*/ 0 w 52"/>
                <a:gd name="T9" fmla="*/ 104 h 104"/>
                <a:gd name="T10" fmla="*/ 52 w 52"/>
                <a:gd name="T11" fmla="*/ 104 h 104"/>
                <a:gd name="T12" fmla="*/ 52 w 52"/>
                <a:gd name="T13" fmla="*/ 66 h 104"/>
                <a:gd name="T14" fmla="*/ 26 w 52"/>
                <a:gd name="T15" fmla="*/ 66 h 104"/>
                <a:gd name="T16" fmla="*/ 26 w 52"/>
                <a:gd name="T17" fmla="*/ 57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104">
                  <a:moveTo>
                    <a:pt x="26" y="57"/>
                  </a:moveTo>
                  <a:cubicBezTo>
                    <a:pt x="26" y="41"/>
                    <a:pt x="26" y="29"/>
                    <a:pt x="39" y="29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9" y="0"/>
                    <a:pt x="0" y="21"/>
                    <a:pt x="0" y="57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52" y="104"/>
                    <a:pt x="52" y="104"/>
                    <a:pt x="52" y="104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26" y="66"/>
                    <a:pt x="26" y="66"/>
                    <a:pt x="26" y="66"/>
                  </a:cubicBezTo>
                  <a:lnTo>
                    <a:pt x="26" y="5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" name="Freeform 20"/>
            <p:cNvSpPr>
              <a:spLocks/>
            </p:cNvSpPr>
            <p:nvPr/>
          </p:nvSpPr>
          <p:spPr bwMode="auto">
            <a:xfrm>
              <a:off x="3084514" y="333376"/>
              <a:ext cx="153988" cy="314325"/>
            </a:xfrm>
            <a:custGeom>
              <a:avLst/>
              <a:gdLst>
                <a:gd name="T0" fmla="*/ 26 w 51"/>
                <a:gd name="T1" fmla="*/ 66 h 104"/>
                <a:gd name="T2" fmla="*/ 26 w 51"/>
                <a:gd name="T3" fmla="*/ 57 h 104"/>
                <a:gd name="T4" fmla="*/ 39 w 51"/>
                <a:gd name="T5" fmla="*/ 29 h 104"/>
                <a:gd name="T6" fmla="*/ 39 w 51"/>
                <a:gd name="T7" fmla="*/ 0 h 104"/>
                <a:gd name="T8" fmla="*/ 0 w 51"/>
                <a:gd name="T9" fmla="*/ 57 h 104"/>
                <a:gd name="T10" fmla="*/ 0 w 51"/>
                <a:gd name="T11" fmla="*/ 104 h 104"/>
                <a:gd name="T12" fmla="*/ 51 w 51"/>
                <a:gd name="T13" fmla="*/ 104 h 104"/>
                <a:gd name="T14" fmla="*/ 51 w 51"/>
                <a:gd name="T15" fmla="*/ 66 h 104"/>
                <a:gd name="T16" fmla="*/ 26 w 51"/>
                <a:gd name="T17" fmla="*/ 6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104">
                  <a:moveTo>
                    <a:pt x="26" y="66"/>
                  </a:moveTo>
                  <a:cubicBezTo>
                    <a:pt x="26" y="57"/>
                    <a:pt x="26" y="57"/>
                    <a:pt x="26" y="57"/>
                  </a:cubicBezTo>
                  <a:cubicBezTo>
                    <a:pt x="26" y="41"/>
                    <a:pt x="26" y="29"/>
                    <a:pt x="39" y="29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8" y="0"/>
                    <a:pt x="0" y="21"/>
                    <a:pt x="0" y="57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51" y="104"/>
                    <a:pt x="51" y="104"/>
                    <a:pt x="51" y="104"/>
                  </a:cubicBezTo>
                  <a:cubicBezTo>
                    <a:pt x="51" y="66"/>
                    <a:pt x="51" y="66"/>
                    <a:pt x="51" y="66"/>
                  </a:cubicBezTo>
                  <a:lnTo>
                    <a:pt x="26" y="6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20" name="组合 519"/>
          <p:cNvGrpSpPr/>
          <p:nvPr/>
        </p:nvGrpSpPr>
        <p:grpSpPr>
          <a:xfrm>
            <a:off x="3544889" y="307976"/>
            <a:ext cx="395288" cy="385763"/>
            <a:chOff x="3544889" y="307976"/>
            <a:chExt cx="395288" cy="385763"/>
          </a:xfrm>
        </p:grpSpPr>
        <p:sp>
          <p:nvSpPr>
            <p:cNvPr id="323" name="Rectangle 21"/>
            <p:cNvSpPr>
              <a:spLocks noChangeArrowheads="1"/>
            </p:cNvSpPr>
            <p:nvPr/>
          </p:nvSpPr>
          <p:spPr bwMode="auto">
            <a:xfrm>
              <a:off x="3683001" y="463551"/>
              <a:ext cx="46038" cy="396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" name="Rectangle 22"/>
            <p:cNvSpPr>
              <a:spLocks noChangeArrowheads="1"/>
            </p:cNvSpPr>
            <p:nvPr/>
          </p:nvSpPr>
          <p:spPr bwMode="auto">
            <a:xfrm>
              <a:off x="3752851" y="463551"/>
              <a:ext cx="46038" cy="396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5" name="Rectangle 23"/>
            <p:cNvSpPr>
              <a:spLocks noChangeArrowheads="1"/>
            </p:cNvSpPr>
            <p:nvPr/>
          </p:nvSpPr>
          <p:spPr bwMode="auto">
            <a:xfrm>
              <a:off x="3825876" y="463551"/>
              <a:ext cx="42863" cy="396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6" name="Rectangle 24"/>
            <p:cNvSpPr>
              <a:spLocks noChangeArrowheads="1"/>
            </p:cNvSpPr>
            <p:nvPr/>
          </p:nvSpPr>
          <p:spPr bwMode="auto">
            <a:xfrm>
              <a:off x="3683001" y="527051"/>
              <a:ext cx="46038" cy="396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7" name="Rectangle 25"/>
            <p:cNvSpPr>
              <a:spLocks noChangeArrowheads="1"/>
            </p:cNvSpPr>
            <p:nvPr/>
          </p:nvSpPr>
          <p:spPr bwMode="auto">
            <a:xfrm>
              <a:off x="3752851" y="527051"/>
              <a:ext cx="46038" cy="396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8" name="Rectangle 26"/>
            <p:cNvSpPr>
              <a:spLocks noChangeArrowheads="1"/>
            </p:cNvSpPr>
            <p:nvPr/>
          </p:nvSpPr>
          <p:spPr bwMode="auto">
            <a:xfrm>
              <a:off x="3822701" y="527051"/>
              <a:ext cx="46038" cy="396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9" name="Rectangle 27"/>
            <p:cNvSpPr>
              <a:spLocks noChangeArrowheads="1"/>
            </p:cNvSpPr>
            <p:nvPr/>
          </p:nvSpPr>
          <p:spPr bwMode="auto">
            <a:xfrm>
              <a:off x="3683001" y="590551"/>
              <a:ext cx="46038" cy="396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0" name="Rectangle 28"/>
            <p:cNvSpPr>
              <a:spLocks noChangeArrowheads="1"/>
            </p:cNvSpPr>
            <p:nvPr/>
          </p:nvSpPr>
          <p:spPr bwMode="auto">
            <a:xfrm>
              <a:off x="3613151" y="527051"/>
              <a:ext cx="46038" cy="396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1" name="Rectangle 29"/>
            <p:cNvSpPr>
              <a:spLocks noChangeArrowheads="1"/>
            </p:cNvSpPr>
            <p:nvPr/>
          </p:nvSpPr>
          <p:spPr bwMode="auto">
            <a:xfrm>
              <a:off x="3613151" y="590551"/>
              <a:ext cx="46038" cy="396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2" name="Rectangle 30"/>
            <p:cNvSpPr>
              <a:spLocks noChangeArrowheads="1"/>
            </p:cNvSpPr>
            <p:nvPr/>
          </p:nvSpPr>
          <p:spPr bwMode="auto">
            <a:xfrm>
              <a:off x="3752851" y="590551"/>
              <a:ext cx="46038" cy="396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3" name="Rectangle 31"/>
            <p:cNvSpPr>
              <a:spLocks noChangeArrowheads="1"/>
            </p:cNvSpPr>
            <p:nvPr/>
          </p:nvSpPr>
          <p:spPr bwMode="auto">
            <a:xfrm>
              <a:off x="3825876" y="590551"/>
              <a:ext cx="42863" cy="396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4" name="Freeform 32"/>
            <p:cNvSpPr>
              <a:spLocks noEditPoints="1"/>
            </p:cNvSpPr>
            <p:nvPr/>
          </p:nvSpPr>
          <p:spPr bwMode="auto">
            <a:xfrm>
              <a:off x="3544889" y="336551"/>
              <a:ext cx="395288" cy="357188"/>
            </a:xfrm>
            <a:custGeom>
              <a:avLst/>
              <a:gdLst>
                <a:gd name="T0" fmla="*/ 249 w 249"/>
                <a:gd name="T1" fmla="*/ 0 h 225"/>
                <a:gd name="T2" fmla="*/ 213 w 249"/>
                <a:gd name="T3" fmla="*/ 0 h 225"/>
                <a:gd name="T4" fmla="*/ 213 w 249"/>
                <a:gd name="T5" fmla="*/ 23 h 225"/>
                <a:gd name="T6" fmla="*/ 179 w 249"/>
                <a:gd name="T7" fmla="*/ 23 h 225"/>
                <a:gd name="T8" fmla="*/ 179 w 249"/>
                <a:gd name="T9" fmla="*/ 0 h 225"/>
                <a:gd name="T10" fmla="*/ 72 w 249"/>
                <a:gd name="T11" fmla="*/ 0 h 225"/>
                <a:gd name="T12" fmla="*/ 72 w 249"/>
                <a:gd name="T13" fmla="*/ 24 h 225"/>
                <a:gd name="T14" fmla="*/ 40 w 249"/>
                <a:gd name="T15" fmla="*/ 24 h 225"/>
                <a:gd name="T16" fmla="*/ 40 w 249"/>
                <a:gd name="T17" fmla="*/ 0 h 225"/>
                <a:gd name="T18" fmla="*/ 0 w 249"/>
                <a:gd name="T19" fmla="*/ 0 h 225"/>
                <a:gd name="T20" fmla="*/ 0 w 249"/>
                <a:gd name="T21" fmla="*/ 225 h 225"/>
                <a:gd name="T22" fmla="*/ 17 w 249"/>
                <a:gd name="T23" fmla="*/ 225 h 225"/>
                <a:gd name="T24" fmla="*/ 230 w 249"/>
                <a:gd name="T25" fmla="*/ 225 h 225"/>
                <a:gd name="T26" fmla="*/ 249 w 249"/>
                <a:gd name="T27" fmla="*/ 225 h 225"/>
                <a:gd name="T28" fmla="*/ 249 w 249"/>
                <a:gd name="T29" fmla="*/ 0 h 225"/>
                <a:gd name="T30" fmla="*/ 230 w 249"/>
                <a:gd name="T31" fmla="*/ 206 h 225"/>
                <a:gd name="T32" fmla="*/ 17 w 249"/>
                <a:gd name="T33" fmla="*/ 206 h 225"/>
                <a:gd name="T34" fmla="*/ 17 w 249"/>
                <a:gd name="T35" fmla="*/ 63 h 225"/>
                <a:gd name="T36" fmla="*/ 230 w 249"/>
                <a:gd name="T37" fmla="*/ 63 h 225"/>
                <a:gd name="T38" fmla="*/ 230 w 249"/>
                <a:gd name="T39" fmla="*/ 206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9" h="225">
                  <a:moveTo>
                    <a:pt x="249" y="0"/>
                  </a:moveTo>
                  <a:lnTo>
                    <a:pt x="213" y="0"/>
                  </a:lnTo>
                  <a:lnTo>
                    <a:pt x="213" y="23"/>
                  </a:lnTo>
                  <a:lnTo>
                    <a:pt x="179" y="23"/>
                  </a:lnTo>
                  <a:lnTo>
                    <a:pt x="179" y="0"/>
                  </a:lnTo>
                  <a:lnTo>
                    <a:pt x="72" y="0"/>
                  </a:lnTo>
                  <a:lnTo>
                    <a:pt x="72" y="24"/>
                  </a:lnTo>
                  <a:lnTo>
                    <a:pt x="40" y="24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225"/>
                  </a:lnTo>
                  <a:lnTo>
                    <a:pt x="17" y="225"/>
                  </a:lnTo>
                  <a:lnTo>
                    <a:pt x="230" y="225"/>
                  </a:lnTo>
                  <a:lnTo>
                    <a:pt x="249" y="225"/>
                  </a:lnTo>
                  <a:lnTo>
                    <a:pt x="249" y="0"/>
                  </a:lnTo>
                  <a:close/>
                  <a:moveTo>
                    <a:pt x="230" y="206"/>
                  </a:moveTo>
                  <a:lnTo>
                    <a:pt x="17" y="206"/>
                  </a:lnTo>
                  <a:lnTo>
                    <a:pt x="17" y="63"/>
                  </a:lnTo>
                  <a:lnTo>
                    <a:pt x="230" y="63"/>
                  </a:lnTo>
                  <a:lnTo>
                    <a:pt x="230" y="20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5" name="Rectangle 33"/>
            <p:cNvSpPr>
              <a:spLocks noChangeArrowheads="1"/>
            </p:cNvSpPr>
            <p:nvPr/>
          </p:nvSpPr>
          <p:spPr bwMode="auto">
            <a:xfrm>
              <a:off x="3616326" y="307976"/>
              <a:ext cx="33338" cy="555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6" name="Rectangle 34"/>
            <p:cNvSpPr>
              <a:spLocks noChangeArrowheads="1"/>
            </p:cNvSpPr>
            <p:nvPr/>
          </p:nvSpPr>
          <p:spPr bwMode="auto">
            <a:xfrm>
              <a:off x="3840164" y="307976"/>
              <a:ext cx="33338" cy="555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21" name="组合 520"/>
          <p:cNvGrpSpPr/>
          <p:nvPr/>
        </p:nvGrpSpPr>
        <p:grpSpPr>
          <a:xfrm>
            <a:off x="4237039" y="311151"/>
            <a:ext cx="396875" cy="385763"/>
            <a:chOff x="4237039" y="311151"/>
            <a:chExt cx="396875" cy="385763"/>
          </a:xfrm>
        </p:grpSpPr>
        <p:sp>
          <p:nvSpPr>
            <p:cNvPr id="337" name="Freeform 35"/>
            <p:cNvSpPr>
              <a:spLocks noEditPoints="1"/>
            </p:cNvSpPr>
            <p:nvPr/>
          </p:nvSpPr>
          <p:spPr bwMode="auto">
            <a:xfrm>
              <a:off x="4237039" y="339726"/>
              <a:ext cx="396875" cy="357188"/>
            </a:xfrm>
            <a:custGeom>
              <a:avLst/>
              <a:gdLst>
                <a:gd name="T0" fmla="*/ 250 w 250"/>
                <a:gd name="T1" fmla="*/ 0 h 225"/>
                <a:gd name="T2" fmla="*/ 213 w 250"/>
                <a:gd name="T3" fmla="*/ 0 h 225"/>
                <a:gd name="T4" fmla="*/ 213 w 250"/>
                <a:gd name="T5" fmla="*/ 22 h 225"/>
                <a:gd name="T6" fmla="*/ 181 w 250"/>
                <a:gd name="T7" fmla="*/ 22 h 225"/>
                <a:gd name="T8" fmla="*/ 181 w 250"/>
                <a:gd name="T9" fmla="*/ 0 h 225"/>
                <a:gd name="T10" fmla="*/ 74 w 250"/>
                <a:gd name="T11" fmla="*/ 0 h 225"/>
                <a:gd name="T12" fmla="*/ 74 w 250"/>
                <a:gd name="T13" fmla="*/ 22 h 225"/>
                <a:gd name="T14" fmla="*/ 40 w 250"/>
                <a:gd name="T15" fmla="*/ 22 h 225"/>
                <a:gd name="T16" fmla="*/ 40 w 250"/>
                <a:gd name="T17" fmla="*/ 0 h 225"/>
                <a:gd name="T18" fmla="*/ 0 w 250"/>
                <a:gd name="T19" fmla="*/ 0 h 225"/>
                <a:gd name="T20" fmla="*/ 0 w 250"/>
                <a:gd name="T21" fmla="*/ 225 h 225"/>
                <a:gd name="T22" fmla="*/ 17 w 250"/>
                <a:gd name="T23" fmla="*/ 225 h 225"/>
                <a:gd name="T24" fmla="*/ 233 w 250"/>
                <a:gd name="T25" fmla="*/ 225 h 225"/>
                <a:gd name="T26" fmla="*/ 250 w 250"/>
                <a:gd name="T27" fmla="*/ 225 h 225"/>
                <a:gd name="T28" fmla="*/ 250 w 250"/>
                <a:gd name="T29" fmla="*/ 0 h 225"/>
                <a:gd name="T30" fmla="*/ 233 w 250"/>
                <a:gd name="T31" fmla="*/ 206 h 225"/>
                <a:gd name="T32" fmla="*/ 17 w 250"/>
                <a:gd name="T33" fmla="*/ 206 h 225"/>
                <a:gd name="T34" fmla="*/ 17 w 250"/>
                <a:gd name="T35" fmla="*/ 63 h 225"/>
                <a:gd name="T36" fmla="*/ 233 w 250"/>
                <a:gd name="T37" fmla="*/ 63 h 225"/>
                <a:gd name="T38" fmla="*/ 233 w 250"/>
                <a:gd name="T39" fmla="*/ 206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0" h="225">
                  <a:moveTo>
                    <a:pt x="250" y="0"/>
                  </a:moveTo>
                  <a:lnTo>
                    <a:pt x="213" y="0"/>
                  </a:lnTo>
                  <a:lnTo>
                    <a:pt x="213" y="22"/>
                  </a:lnTo>
                  <a:lnTo>
                    <a:pt x="181" y="22"/>
                  </a:lnTo>
                  <a:lnTo>
                    <a:pt x="181" y="0"/>
                  </a:lnTo>
                  <a:lnTo>
                    <a:pt x="74" y="0"/>
                  </a:lnTo>
                  <a:lnTo>
                    <a:pt x="74" y="22"/>
                  </a:lnTo>
                  <a:lnTo>
                    <a:pt x="40" y="22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225"/>
                  </a:lnTo>
                  <a:lnTo>
                    <a:pt x="17" y="225"/>
                  </a:lnTo>
                  <a:lnTo>
                    <a:pt x="233" y="225"/>
                  </a:lnTo>
                  <a:lnTo>
                    <a:pt x="250" y="225"/>
                  </a:lnTo>
                  <a:lnTo>
                    <a:pt x="250" y="0"/>
                  </a:lnTo>
                  <a:close/>
                  <a:moveTo>
                    <a:pt x="233" y="206"/>
                  </a:moveTo>
                  <a:lnTo>
                    <a:pt x="17" y="206"/>
                  </a:lnTo>
                  <a:lnTo>
                    <a:pt x="17" y="63"/>
                  </a:lnTo>
                  <a:lnTo>
                    <a:pt x="233" y="63"/>
                  </a:lnTo>
                  <a:lnTo>
                    <a:pt x="233" y="20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8" name="Freeform 36"/>
            <p:cNvSpPr>
              <a:spLocks/>
            </p:cNvSpPr>
            <p:nvPr/>
          </p:nvSpPr>
          <p:spPr bwMode="auto">
            <a:xfrm>
              <a:off x="4321176" y="476251"/>
              <a:ext cx="66675" cy="157163"/>
            </a:xfrm>
            <a:custGeom>
              <a:avLst/>
              <a:gdLst>
                <a:gd name="T0" fmla="*/ 19 w 42"/>
                <a:gd name="T1" fmla="*/ 21 h 99"/>
                <a:gd name="T2" fmla="*/ 19 w 42"/>
                <a:gd name="T3" fmla="*/ 99 h 99"/>
                <a:gd name="T4" fmla="*/ 42 w 42"/>
                <a:gd name="T5" fmla="*/ 99 h 99"/>
                <a:gd name="T6" fmla="*/ 42 w 42"/>
                <a:gd name="T7" fmla="*/ 0 h 99"/>
                <a:gd name="T8" fmla="*/ 23 w 42"/>
                <a:gd name="T9" fmla="*/ 0 h 99"/>
                <a:gd name="T10" fmla="*/ 0 w 42"/>
                <a:gd name="T11" fmla="*/ 11 h 99"/>
                <a:gd name="T12" fmla="*/ 0 w 42"/>
                <a:gd name="T13" fmla="*/ 28 h 99"/>
                <a:gd name="T14" fmla="*/ 19 w 42"/>
                <a:gd name="T15" fmla="*/ 21 h 99"/>
                <a:gd name="T16" fmla="*/ 19 w 42"/>
                <a:gd name="T17" fmla="*/ 2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99">
                  <a:moveTo>
                    <a:pt x="19" y="21"/>
                  </a:moveTo>
                  <a:lnTo>
                    <a:pt x="19" y="99"/>
                  </a:lnTo>
                  <a:lnTo>
                    <a:pt x="42" y="99"/>
                  </a:lnTo>
                  <a:lnTo>
                    <a:pt x="42" y="0"/>
                  </a:lnTo>
                  <a:lnTo>
                    <a:pt x="23" y="0"/>
                  </a:lnTo>
                  <a:lnTo>
                    <a:pt x="0" y="11"/>
                  </a:lnTo>
                  <a:lnTo>
                    <a:pt x="0" y="28"/>
                  </a:lnTo>
                  <a:lnTo>
                    <a:pt x="19" y="21"/>
                  </a:lnTo>
                  <a:lnTo>
                    <a:pt x="19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9" name="Freeform 37"/>
            <p:cNvSpPr>
              <a:spLocks/>
            </p:cNvSpPr>
            <p:nvPr/>
          </p:nvSpPr>
          <p:spPr bwMode="auto">
            <a:xfrm>
              <a:off x="4433889" y="473076"/>
              <a:ext cx="114300" cy="163513"/>
            </a:xfrm>
            <a:custGeom>
              <a:avLst/>
              <a:gdLst>
                <a:gd name="T0" fmla="*/ 38 w 38"/>
                <a:gd name="T1" fmla="*/ 38 h 54"/>
                <a:gd name="T2" fmla="*/ 26 w 38"/>
                <a:gd name="T3" fmla="*/ 25 h 54"/>
                <a:gd name="T4" fmla="*/ 26 w 38"/>
                <a:gd name="T5" fmla="*/ 25 h 54"/>
                <a:gd name="T6" fmla="*/ 36 w 38"/>
                <a:gd name="T7" fmla="*/ 13 h 54"/>
                <a:gd name="T8" fmla="*/ 18 w 38"/>
                <a:gd name="T9" fmla="*/ 0 h 54"/>
                <a:gd name="T10" fmla="*/ 2 w 38"/>
                <a:gd name="T11" fmla="*/ 4 h 54"/>
                <a:gd name="T12" fmla="*/ 2 w 38"/>
                <a:gd name="T13" fmla="*/ 13 h 54"/>
                <a:gd name="T14" fmla="*/ 16 w 38"/>
                <a:gd name="T15" fmla="*/ 9 h 54"/>
                <a:gd name="T16" fmla="*/ 23 w 38"/>
                <a:gd name="T17" fmla="*/ 15 h 54"/>
                <a:gd name="T18" fmla="*/ 14 w 38"/>
                <a:gd name="T19" fmla="*/ 21 h 54"/>
                <a:gd name="T20" fmla="*/ 9 w 38"/>
                <a:gd name="T21" fmla="*/ 21 h 54"/>
                <a:gd name="T22" fmla="*/ 9 w 38"/>
                <a:gd name="T23" fmla="*/ 30 h 54"/>
                <a:gd name="T24" fmla="*/ 14 w 38"/>
                <a:gd name="T25" fmla="*/ 30 h 54"/>
                <a:gd name="T26" fmla="*/ 25 w 38"/>
                <a:gd name="T27" fmla="*/ 38 h 54"/>
                <a:gd name="T28" fmla="*/ 15 w 38"/>
                <a:gd name="T29" fmla="*/ 45 h 54"/>
                <a:gd name="T30" fmla="*/ 1 w 38"/>
                <a:gd name="T31" fmla="*/ 41 h 54"/>
                <a:gd name="T32" fmla="*/ 0 w 38"/>
                <a:gd name="T33" fmla="*/ 51 h 54"/>
                <a:gd name="T34" fmla="*/ 16 w 38"/>
                <a:gd name="T35" fmla="*/ 54 h 54"/>
                <a:gd name="T36" fmla="*/ 38 w 38"/>
                <a:gd name="T37" fmla="*/ 3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" h="54">
                  <a:moveTo>
                    <a:pt x="38" y="38"/>
                  </a:moveTo>
                  <a:cubicBezTo>
                    <a:pt x="38" y="31"/>
                    <a:pt x="33" y="26"/>
                    <a:pt x="26" y="25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33" y="23"/>
                    <a:pt x="36" y="18"/>
                    <a:pt x="36" y="13"/>
                  </a:cubicBezTo>
                  <a:cubicBezTo>
                    <a:pt x="36" y="6"/>
                    <a:pt x="30" y="0"/>
                    <a:pt x="18" y="0"/>
                  </a:cubicBezTo>
                  <a:cubicBezTo>
                    <a:pt x="12" y="0"/>
                    <a:pt x="5" y="2"/>
                    <a:pt x="2" y="4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4" y="12"/>
                    <a:pt x="11" y="9"/>
                    <a:pt x="16" y="9"/>
                  </a:cubicBezTo>
                  <a:cubicBezTo>
                    <a:pt x="21" y="9"/>
                    <a:pt x="23" y="12"/>
                    <a:pt x="23" y="15"/>
                  </a:cubicBezTo>
                  <a:cubicBezTo>
                    <a:pt x="23" y="19"/>
                    <a:pt x="18" y="21"/>
                    <a:pt x="14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20" y="30"/>
                    <a:pt x="25" y="32"/>
                    <a:pt x="25" y="38"/>
                  </a:cubicBezTo>
                  <a:cubicBezTo>
                    <a:pt x="25" y="41"/>
                    <a:pt x="22" y="45"/>
                    <a:pt x="15" y="45"/>
                  </a:cubicBezTo>
                  <a:cubicBezTo>
                    <a:pt x="10" y="45"/>
                    <a:pt x="3" y="42"/>
                    <a:pt x="1" y="4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4" y="52"/>
                    <a:pt x="9" y="54"/>
                    <a:pt x="16" y="54"/>
                  </a:cubicBezTo>
                  <a:cubicBezTo>
                    <a:pt x="29" y="54"/>
                    <a:pt x="38" y="47"/>
                    <a:pt x="38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0" name="Rectangle 38"/>
            <p:cNvSpPr>
              <a:spLocks noChangeArrowheads="1"/>
            </p:cNvSpPr>
            <p:nvPr/>
          </p:nvSpPr>
          <p:spPr bwMode="auto">
            <a:xfrm>
              <a:off x="4310064" y="311151"/>
              <a:ext cx="36513" cy="555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1" name="Rectangle 39"/>
            <p:cNvSpPr>
              <a:spLocks noChangeArrowheads="1"/>
            </p:cNvSpPr>
            <p:nvPr/>
          </p:nvSpPr>
          <p:spPr bwMode="auto">
            <a:xfrm>
              <a:off x="4533901" y="311151"/>
              <a:ext cx="33338" cy="555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42" name="Freeform 40"/>
          <p:cNvSpPr>
            <a:spLocks noEditPoints="1"/>
          </p:cNvSpPr>
          <p:nvPr/>
        </p:nvSpPr>
        <p:spPr bwMode="auto">
          <a:xfrm>
            <a:off x="325439" y="946151"/>
            <a:ext cx="407988" cy="409575"/>
          </a:xfrm>
          <a:custGeom>
            <a:avLst/>
            <a:gdLst>
              <a:gd name="T0" fmla="*/ 0 w 135"/>
              <a:gd name="T1" fmla="*/ 0 h 135"/>
              <a:gd name="T2" fmla="*/ 0 w 135"/>
              <a:gd name="T3" fmla="*/ 135 h 135"/>
              <a:gd name="T4" fmla="*/ 135 w 135"/>
              <a:gd name="T5" fmla="*/ 135 h 135"/>
              <a:gd name="T6" fmla="*/ 135 w 135"/>
              <a:gd name="T7" fmla="*/ 0 h 135"/>
              <a:gd name="T8" fmla="*/ 0 w 135"/>
              <a:gd name="T9" fmla="*/ 0 h 135"/>
              <a:gd name="T10" fmla="*/ 123 w 135"/>
              <a:gd name="T11" fmla="*/ 100 h 135"/>
              <a:gd name="T12" fmla="*/ 116 w 135"/>
              <a:gd name="T13" fmla="*/ 100 h 135"/>
              <a:gd name="T14" fmla="*/ 112 w 135"/>
              <a:gd name="T15" fmla="*/ 84 h 135"/>
              <a:gd name="T16" fmla="*/ 108 w 135"/>
              <a:gd name="T17" fmla="*/ 81 h 135"/>
              <a:gd name="T18" fmla="*/ 99 w 135"/>
              <a:gd name="T19" fmla="*/ 76 h 135"/>
              <a:gd name="T20" fmla="*/ 83 w 135"/>
              <a:gd name="T21" fmla="*/ 76 h 135"/>
              <a:gd name="T22" fmla="*/ 79 w 135"/>
              <a:gd name="T23" fmla="*/ 79 h 135"/>
              <a:gd name="T24" fmla="*/ 76 w 135"/>
              <a:gd name="T25" fmla="*/ 80 h 135"/>
              <a:gd name="T26" fmla="*/ 75 w 135"/>
              <a:gd name="T27" fmla="*/ 77 h 135"/>
              <a:gd name="T28" fmla="*/ 64 w 135"/>
              <a:gd name="T29" fmla="*/ 70 h 135"/>
              <a:gd name="T30" fmla="*/ 58 w 135"/>
              <a:gd name="T31" fmla="*/ 67 h 135"/>
              <a:gd name="T32" fmla="*/ 40 w 135"/>
              <a:gd name="T33" fmla="*/ 67 h 135"/>
              <a:gd name="T34" fmla="*/ 28 w 135"/>
              <a:gd name="T35" fmla="*/ 73 h 135"/>
              <a:gd name="T36" fmla="*/ 24 w 135"/>
              <a:gd name="T37" fmla="*/ 76 h 135"/>
              <a:gd name="T38" fmla="*/ 19 w 135"/>
              <a:gd name="T39" fmla="*/ 98 h 135"/>
              <a:gd name="T40" fmla="*/ 19 w 135"/>
              <a:gd name="T41" fmla="*/ 100 h 135"/>
              <a:gd name="T42" fmla="*/ 12 w 135"/>
              <a:gd name="T43" fmla="*/ 100 h 135"/>
              <a:gd name="T44" fmla="*/ 12 w 135"/>
              <a:gd name="T45" fmla="*/ 14 h 135"/>
              <a:gd name="T46" fmla="*/ 123 w 135"/>
              <a:gd name="T47" fmla="*/ 14 h 135"/>
              <a:gd name="T48" fmla="*/ 123 w 135"/>
              <a:gd name="T49" fmla="*/ 10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5" h="135">
                <a:moveTo>
                  <a:pt x="0" y="0"/>
                </a:moveTo>
                <a:cubicBezTo>
                  <a:pt x="0" y="135"/>
                  <a:pt x="0" y="135"/>
                  <a:pt x="0" y="135"/>
                </a:cubicBezTo>
                <a:cubicBezTo>
                  <a:pt x="135" y="135"/>
                  <a:pt x="135" y="135"/>
                  <a:pt x="135" y="135"/>
                </a:cubicBezTo>
                <a:cubicBezTo>
                  <a:pt x="135" y="0"/>
                  <a:pt x="135" y="0"/>
                  <a:pt x="135" y="0"/>
                </a:cubicBezTo>
                <a:lnTo>
                  <a:pt x="0" y="0"/>
                </a:lnTo>
                <a:close/>
                <a:moveTo>
                  <a:pt x="123" y="100"/>
                </a:moveTo>
                <a:cubicBezTo>
                  <a:pt x="116" y="100"/>
                  <a:pt x="116" y="100"/>
                  <a:pt x="116" y="100"/>
                </a:cubicBezTo>
                <a:cubicBezTo>
                  <a:pt x="116" y="96"/>
                  <a:pt x="115" y="88"/>
                  <a:pt x="112" y="84"/>
                </a:cubicBezTo>
                <a:cubicBezTo>
                  <a:pt x="112" y="84"/>
                  <a:pt x="111" y="82"/>
                  <a:pt x="108" y="81"/>
                </a:cubicBezTo>
                <a:cubicBezTo>
                  <a:pt x="108" y="81"/>
                  <a:pt x="99" y="78"/>
                  <a:pt x="99" y="76"/>
                </a:cubicBezTo>
                <a:cubicBezTo>
                  <a:pt x="99" y="76"/>
                  <a:pt x="92" y="93"/>
                  <a:pt x="83" y="76"/>
                </a:cubicBezTo>
                <a:cubicBezTo>
                  <a:pt x="83" y="76"/>
                  <a:pt x="83" y="77"/>
                  <a:pt x="79" y="79"/>
                </a:cubicBezTo>
                <a:cubicBezTo>
                  <a:pt x="79" y="79"/>
                  <a:pt x="78" y="79"/>
                  <a:pt x="76" y="80"/>
                </a:cubicBezTo>
                <a:cubicBezTo>
                  <a:pt x="76" y="78"/>
                  <a:pt x="75" y="77"/>
                  <a:pt x="75" y="77"/>
                </a:cubicBezTo>
                <a:cubicBezTo>
                  <a:pt x="74" y="73"/>
                  <a:pt x="64" y="70"/>
                  <a:pt x="64" y="70"/>
                </a:cubicBezTo>
                <a:cubicBezTo>
                  <a:pt x="58" y="68"/>
                  <a:pt x="58" y="67"/>
                  <a:pt x="58" y="67"/>
                </a:cubicBezTo>
                <a:cubicBezTo>
                  <a:pt x="48" y="87"/>
                  <a:pt x="40" y="67"/>
                  <a:pt x="40" y="67"/>
                </a:cubicBezTo>
                <a:cubicBezTo>
                  <a:pt x="39" y="69"/>
                  <a:pt x="28" y="73"/>
                  <a:pt x="28" y="73"/>
                </a:cubicBezTo>
                <a:cubicBezTo>
                  <a:pt x="25" y="74"/>
                  <a:pt x="24" y="76"/>
                  <a:pt x="24" y="76"/>
                </a:cubicBezTo>
                <a:cubicBezTo>
                  <a:pt x="19" y="83"/>
                  <a:pt x="19" y="98"/>
                  <a:pt x="19" y="98"/>
                </a:cubicBezTo>
                <a:cubicBezTo>
                  <a:pt x="19" y="99"/>
                  <a:pt x="19" y="99"/>
                  <a:pt x="19" y="100"/>
                </a:cubicBezTo>
                <a:cubicBezTo>
                  <a:pt x="12" y="100"/>
                  <a:pt x="12" y="100"/>
                  <a:pt x="12" y="100"/>
                </a:cubicBezTo>
                <a:cubicBezTo>
                  <a:pt x="12" y="14"/>
                  <a:pt x="12" y="14"/>
                  <a:pt x="12" y="14"/>
                </a:cubicBezTo>
                <a:cubicBezTo>
                  <a:pt x="123" y="14"/>
                  <a:pt x="123" y="14"/>
                  <a:pt x="123" y="14"/>
                </a:cubicBezTo>
                <a:lnTo>
                  <a:pt x="123" y="1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Freeform 41"/>
          <p:cNvSpPr>
            <a:spLocks noEditPoints="1"/>
          </p:cNvSpPr>
          <p:nvPr/>
        </p:nvSpPr>
        <p:spPr bwMode="auto">
          <a:xfrm>
            <a:off x="431801" y="1030288"/>
            <a:ext cx="90488" cy="125413"/>
          </a:xfrm>
          <a:custGeom>
            <a:avLst/>
            <a:gdLst>
              <a:gd name="T0" fmla="*/ 2 w 30"/>
              <a:gd name="T1" fmla="*/ 28 h 41"/>
              <a:gd name="T2" fmla="*/ 14 w 30"/>
              <a:gd name="T3" fmla="*/ 41 h 41"/>
              <a:gd name="T4" fmla="*/ 26 w 30"/>
              <a:gd name="T5" fmla="*/ 28 h 41"/>
              <a:gd name="T6" fmla="*/ 27 w 30"/>
              <a:gd name="T7" fmla="*/ 25 h 41"/>
              <a:gd name="T8" fmla="*/ 27 w 30"/>
              <a:gd name="T9" fmla="*/ 21 h 41"/>
              <a:gd name="T10" fmla="*/ 26 w 30"/>
              <a:gd name="T11" fmla="*/ 9 h 41"/>
              <a:gd name="T12" fmla="*/ 20 w 30"/>
              <a:gd name="T13" fmla="*/ 5 h 41"/>
              <a:gd name="T14" fmla="*/ 19 w 30"/>
              <a:gd name="T15" fmla="*/ 5 h 41"/>
              <a:gd name="T16" fmla="*/ 20 w 30"/>
              <a:gd name="T17" fmla="*/ 5 h 41"/>
              <a:gd name="T18" fmla="*/ 19 w 30"/>
              <a:gd name="T19" fmla="*/ 5 h 41"/>
              <a:gd name="T20" fmla="*/ 18 w 30"/>
              <a:gd name="T21" fmla="*/ 4 h 41"/>
              <a:gd name="T22" fmla="*/ 19 w 30"/>
              <a:gd name="T23" fmla="*/ 5 h 41"/>
              <a:gd name="T24" fmla="*/ 18 w 30"/>
              <a:gd name="T25" fmla="*/ 4 h 41"/>
              <a:gd name="T26" fmla="*/ 17 w 30"/>
              <a:gd name="T27" fmla="*/ 4 h 41"/>
              <a:gd name="T28" fmla="*/ 18 w 30"/>
              <a:gd name="T29" fmla="*/ 4 h 41"/>
              <a:gd name="T30" fmla="*/ 15 w 30"/>
              <a:gd name="T31" fmla="*/ 1 h 41"/>
              <a:gd name="T32" fmla="*/ 14 w 30"/>
              <a:gd name="T33" fmla="*/ 2 h 41"/>
              <a:gd name="T34" fmla="*/ 15 w 30"/>
              <a:gd name="T35" fmla="*/ 0 h 41"/>
              <a:gd name="T36" fmla="*/ 9 w 30"/>
              <a:gd name="T37" fmla="*/ 3 h 41"/>
              <a:gd name="T38" fmla="*/ 1 w 30"/>
              <a:gd name="T39" fmla="*/ 11 h 41"/>
              <a:gd name="T40" fmla="*/ 2 w 30"/>
              <a:gd name="T41" fmla="*/ 22 h 41"/>
              <a:gd name="T42" fmla="*/ 1 w 30"/>
              <a:gd name="T43" fmla="*/ 25 h 41"/>
              <a:gd name="T44" fmla="*/ 2 w 30"/>
              <a:gd name="T45" fmla="*/ 28 h 41"/>
              <a:gd name="T46" fmla="*/ 14 w 30"/>
              <a:gd name="T47" fmla="*/ 2 h 41"/>
              <a:gd name="T48" fmla="*/ 13 w 30"/>
              <a:gd name="T49" fmla="*/ 3 h 41"/>
              <a:gd name="T50" fmla="*/ 13 w 30"/>
              <a:gd name="T51" fmla="*/ 3 h 41"/>
              <a:gd name="T52" fmla="*/ 14 w 30"/>
              <a:gd name="T53" fmla="*/ 2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0" h="41">
                <a:moveTo>
                  <a:pt x="2" y="28"/>
                </a:moveTo>
                <a:cubicBezTo>
                  <a:pt x="3" y="34"/>
                  <a:pt x="9" y="41"/>
                  <a:pt x="14" y="41"/>
                </a:cubicBezTo>
                <a:cubicBezTo>
                  <a:pt x="20" y="41"/>
                  <a:pt x="26" y="34"/>
                  <a:pt x="26" y="28"/>
                </a:cubicBezTo>
                <a:cubicBezTo>
                  <a:pt x="27" y="27"/>
                  <a:pt x="27" y="27"/>
                  <a:pt x="27" y="25"/>
                </a:cubicBezTo>
                <a:cubicBezTo>
                  <a:pt x="27" y="25"/>
                  <a:pt x="29" y="21"/>
                  <a:pt x="27" y="21"/>
                </a:cubicBezTo>
                <a:cubicBezTo>
                  <a:pt x="28" y="20"/>
                  <a:pt x="30" y="13"/>
                  <a:pt x="26" y="9"/>
                </a:cubicBezTo>
                <a:cubicBezTo>
                  <a:pt x="26" y="9"/>
                  <a:pt x="24" y="6"/>
                  <a:pt x="20" y="5"/>
                </a:cubicBezTo>
                <a:cubicBezTo>
                  <a:pt x="20" y="5"/>
                  <a:pt x="19" y="5"/>
                  <a:pt x="19" y="5"/>
                </a:cubicBezTo>
                <a:cubicBezTo>
                  <a:pt x="19" y="5"/>
                  <a:pt x="19" y="5"/>
                  <a:pt x="20" y="5"/>
                </a:cubicBezTo>
                <a:cubicBezTo>
                  <a:pt x="19" y="5"/>
                  <a:pt x="19" y="5"/>
                  <a:pt x="19" y="5"/>
                </a:cubicBezTo>
                <a:cubicBezTo>
                  <a:pt x="19" y="4"/>
                  <a:pt x="18" y="4"/>
                  <a:pt x="18" y="4"/>
                </a:cubicBezTo>
                <a:cubicBezTo>
                  <a:pt x="18" y="4"/>
                  <a:pt x="18" y="4"/>
                  <a:pt x="19" y="5"/>
                </a:cubicBezTo>
                <a:cubicBezTo>
                  <a:pt x="18" y="5"/>
                  <a:pt x="18" y="5"/>
                  <a:pt x="18" y="4"/>
                </a:cubicBezTo>
                <a:cubicBezTo>
                  <a:pt x="18" y="4"/>
                  <a:pt x="18" y="4"/>
                  <a:pt x="17" y="4"/>
                </a:cubicBezTo>
                <a:cubicBezTo>
                  <a:pt x="17" y="4"/>
                  <a:pt x="18" y="4"/>
                  <a:pt x="18" y="4"/>
                </a:cubicBezTo>
                <a:cubicBezTo>
                  <a:pt x="17" y="4"/>
                  <a:pt x="15" y="2"/>
                  <a:pt x="15" y="1"/>
                </a:cubicBezTo>
                <a:cubicBezTo>
                  <a:pt x="15" y="1"/>
                  <a:pt x="14" y="1"/>
                  <a:pt x="14" y="2"/>
                </a:cubicBezTo>
                <a:cubicBezTo>
                  <a:pt x="14" y="1"/>
                  <a:pt x="14" y="1"/>
                  <a:pt x="15" y="0"/>
                </a:cubicBezTo>
                <a:cubicBezTo>
                  <a:pt x="9" y="3"/>
                  <a:pt x="9" y="3"/>
                  <a:pt x="9" y="3"/>
                </a:cubicBezTo>
                <a:cubicBezTo>
                  <a:pt x="9" y="3"/>
                  <a:pt x="3" y="6"/>
                  <a:pt x="1" y="11"/>
                </a:cubicBezTo>
                <a:cubicBezTo>
                  <a:pt x="1" y="11"/>
                  <a:pt x="0" y="14"/>
                  <a:pt x="2" y="22"/>
                </a:cubicBezTo>
                <a:cubicBezTo>
                  <a:pt x="0" y="21"/>
                  <a:pt x="1" y="25"/>
                  <a:pt x="1" y="25"/>
                </a:cubicBezTo>
                <a:cubicBezTo>
                  <a:pt x="1" y="27"/>
                  <a:pt x="2" y="27"/>
                  <a:pt x="2" y="28"/>
                </a:cubicBezTo>
                <a:close/>
                <a:moveTo>
                  <a:pt x="14" y="2"/>
                </a:moveTo>
                <a:cubicBezTo>
                  <a:pt x="13" y="2"/>
                  <a:pt x="13" y="2"/>
                  <a:pt x="13" y="3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2"/>
                  <a:pt x="13" y="2"/>
                  <a:pt x="14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Freeform 42"/>
          <p:cNvSpPr>
            <a:spLocks noEditPoints="1"/>
          </p:cNvSpPr>
          <p:nvPr/>
        </p:nvSpPr>
        <p:spPr bwMode="auto">
          <a:xfrm>
            <a:off x="560389" y="1079501"/>
            <a:ext cx="76200" cy="103188"/>
          </a:xfrm>
          <a:custGeom>
            <a:avLst/>
            <a:gdLst>
              <a:gd name="T0" fmla="*/ 2 w 25"/>
              <a:gd name="T1" fmla="*/ 21 h 34"/>
              <a:gd name="T2" fmla="*/ 2 w 25"/>
              <a:gd name="T3" fmla="*/ 23 h 34"/>
              <a:gd name="T4" fmla="*/ 13 w 25"/>
              <a:gd name="T5" fmla="*/ 34 h 34"/>
              <a:gd name="T6" fmla="*/ 23 w 25"/>
              <a:gd name="T7" fmla="*/ 23 h 34"/>
              <a:gd name="T8" fmla="*/ 24 w 25"/>
              <a:gd name="T9" fmla="*/ 21 h 34"/>
              <a:gd name="T10" fmla="*/ 23 w 25"/>
              <a:gd name="T11" fmla="*/ 18 h 34"/>
              <a:gd name="T12" fmla="*/ 23 w 25"/>
              <a:gd name="T13" fmla="*/ 9 h 34"/>
              <a:gd name="T14" fmla="*/ 17 w 25"/>
              <a:gd name="T15" fmla="*/ 2 h 34"/>
              <a:gd name="T16" fmla="*/ 12 w 25"/>
              <a:gd name="T17" fmla="*/ 0 h 34"/>
              <a:gd name="T18" fmla="*/ 13 w 25"/>
              <a:gd name="T19" fmla="*/ 1 h 34"/>
              <a:gd name="T20" fmla="*/ 12 w 25"/>
              <a:gd name="T21" fmla="*/ 0 h 34"/>
              <a:gd name="T22" fmla="*/ 10 w 25"/>
              <a:gd name="T23" fmla="*/ 3 h 34"/>
              <a:gd name="T24" fmla="*/ 10 w 25"/>
              <a:gd name="T25" fmla="*/ 2 h 34"/>
              <a:gd name="T26" fmla="*/ 9 w 25"/>
              <a:gd name="T27" fmla="*/ 3 h 34"/>
              <a:gd name="T28" fmla="*/ 9 w 25"/>
              <a:gd name="T29" fmla="*/ 3 h 34"/>
              <a:gd name="T30" fmla="*/ 10 w 25"/>
              <a:gd name="T31" fmla="*/ 3 h 34"/>
              <a:gd name="T32" fmla="*/ 9 w 25"/>
              <a:gd name="T33" fmla="*/ 3 h 34"/>
              <a:gd name="T34" fmla="*/ 8 w 25"/>
              <a:gd name="T35" fmla="*/ 3 h 34"/>
              <a:gd name="T36" fmla="*/ 8 w 25"/>
              <a:gd name="T37" fmla="*/ 3 h 34"/>
              <a:gd name="T38" fmla="*/ 8 w 25"/>
              <a:gd name="T39" fmla="*/ 4 h 34"/>
              <a:gd name="T40" fmla="*/ 3 w 25"/>
              <a:gd name="T41" fmla="*/ 7 h 34"/>
              <a:gd name="T42" fmla="*/ 2 w 25"/>
              <a:gd name="T43" fmla="*/ 17 h 34"/>
              <a:gd name="T44" fmla="*/ 2 w 25"/>
              <a:gd name="T45" fmla="*/ 21 h 34"/>
              <a:gd name="T46" fmla="*/ 14 w 25"/>
              <a:gd name="T47" fmla="*/ 2 h 34"/>
              <a:gd name="T48" fmla="*/ 14 w 25"/>
              <a:gd name="T49" fmla="*/ 2 h 34"/>
              <a:gd name="T50" fmla="*/ 13 w 25"/>
              <a:gd name="T51" fmla="*/ 1 h 34"/>
              <a:gd name="T52" fmla="*/ 14 w 25"/>
              <a:gd name="T53" fmla="*/ 2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5" h="34">
                <a:moveTo>
                  <a:pt x="2" y="21"/>
                </a:moveTo>
                <a:cubicBezTo>
                  <a:pt x="2" y="22"/>
                  <a:pt x="2" y="22"/>
                  <a:pt x="2" y="23"/>
                </a:cubicBezTo>
                <a:cubicBezTo>
                  <a:pt x="3" y="28"/>
                  <a:pt x="8" y="34"/>
                  <a:pt x="13" y="34"/>
                </a:cubicBezTo>
                <a:cubicBezTo>
                  <a:pt x="17" y="34"/>
                  <a:pt x="22" y="28"/>
                  <a:pt x="23" y="23"/>
                </a:cubicBezTo>
                <a:cubicBezTo>
                  <a:pt x="23" y="22"/>
                  <a:pt x="24" y="22"/>
                  <a:pt x="24" y="21"/>
                </a:cubicBezTo>
                <a:cubicBezTo>
                  <a:pt x="24" y="21"/>
                  <a:pt x="25" y="17"/>
                  <a:pt x="23" y="18"/>
                </a:cubicBezTo>
                <a:cubicBezTo>
                  <a:pt x="24" y="11"/>
                  <a:pt x="23" y="9"/>
                  <a:pt x="23" y="9"/>
                </a:cubicBezTo>
                <a:cubicBezTo>
                  <a:pt x="22" y="4"/>
                  <a:pt x="17" y="2"/>
                  <a:pt x="17" y="2"/>
                </a:cubicBezTo>
                <a:cubicBezTo>
                  <a:pt x="12" y="0"/>
                  <a:pt x="12" y="0"/>
                  <a:pt x="12" y="0"/>
                </a:cubicBezTo>
                <a:cubicBezTo>
                  <a:pt x="13" y="0"/>
                  <a:pt x="13" y="1"/>
                  <a:pt x="13" y="1"/>
                </a:cubicBezTo>
                <a:cubicBezTo>
                  <a:pt x="13" y="0"/>
                  <a:pt x="12" y="0"/>
                  <a:pt x="12" y="0"/>
                </a:cubicBezTo>
                <a:cubicBezTo>
                  <a:pt x="12" y="1"/>
                  <a:pt x="10" y="2"/>
                  <a:pt x="10" y="3"/>
                </a:cubicBezTo>
                <a:cubicBezTo>
                  <a:pt x="10" y="3"/>
                  <a:pt x="10" y="2"/>
                  <a:pt x="10" y="2"/>
                </a:cubicBezTo>
                <a:cubicBezTo>
                  <a:pt x="10" y="3"/>
                  <a:pt x="10" y="3"/>
                  <a:pt x="9" y="3"/>
                </a:cubicBezTo>
                <a:cubicBezTo>
                  <a:pt x="9" y="3"/>
                  <a:pt x="9" y="3"/>
                  <a:pt x="9" y="3"/>
                </a:cubicBezTo>
                <a:cubicBezTo>
                  <a:pt x="9" y="3"/>
                  <a:pt x="10" y="3"/>
                  <a:pt x="10" y="3"/>
                </a:cubicBezTo>
                <a:cubicBezTo>
                  <a:pt x="9" y="3"/>
                  <a:pt x="9" y="3"/>
                  <a:pt x="9" y="3"/>
                </a:cubicBezTo>
                <a:cubicBezTo>
                  <a:pt x="9" y="3"/>
                  <a:pt x="8" y="3"/>
                  <a:pt x="8" y="3"/>
                </a:cubicBezTo>
                <a:cubicBezTo>
                  <a:pt x="8" y="3"/>
                  <a:pt x="8" y="3"/>
                  <a:pt x="8" y="3"/>
                </a:cubicBezTo>
                <a:cubicBezTo>
                  <a:pt x="8" y="3"/>
                  <a:pt x="8" y="3"/>
                  <a:pt x="8" y="4"/>
                </a:cubicBezTo>
                <a:cubicBezTo>
                  <a:pt x="4" y="5"/>
                  <a:pt x="3" y="7"/>
                  <a:pt x="3" y="7"/>
                </a:cubicBezTo>
                <a:cubicBezTo>
                  <a:pt x="0" y="10"/>
                  <a:pt x="1" y="16"/>
                  <a:pt x="2" y="17"/>
                </a:cubicBezTo>
                <a:cubicBezTo>
                  <a:pt x="0" y="17"/>
                  <a:pt x="2" y="21"/>
                  <a:pt x="2" y="21"/>
                </a:cubicBezTo>
                <a:close/>
                <a:moveTo>
                  <a:pt x="14" y="2"/>
                </a:moveTo>
                <a:cubicBezTo>
                  <a:pt x="14" y="2"/>
                  <a:pt x="14" y="2"/>
                  <a:pt x="14" y="2"/>
                </a:cubicBezTo>
                <a:cubicBezTo>
                  <a:pt x="14" y="2"/>
                  <a:pt x="13" y="1"/>
                  <a:pt x="13" y="1"/>
                </a:cubicBezTo>
                <a:cubicBezTo>
                  <a:pt x="14" y="1"/>
                  <a:pt x="14" y="2"/>
                  <a:pt x="14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Freeform 43"/>
          <p:cNvSpPr>
            <a:spLocks/>
          </p:cNvSpPr>
          <p:nvPr/>
        </p:nvSpPr>
        <p:spPr bwMode="auto">
          <a:xfrm>
            <a:off x="903289" y="1089026"/>
            <a:ext cx="423863" cy="244475"/>
          </a:xfrm>
          <a:custGeom>
            <a:avLst/>
            <a:gdLst>
              <a:gd name="T0" fmla="*/ 0 w 267"/>
              <a:gd name="T1" fmla="*/ 0 h 154"/>
              <a:gd name="T2" fmla="*/ 0 w 267"/>
              <a:gd name="T3" fmla="*/ 154 h 154"/>
              <a:gd name="T4" fmla="*/ 267 w 267"/>
              <a:gd name="T5" fmla="*/ 154 h 154"/>
              <a:gd name="T6" fmla="*/ 267 w 267"/>
              <a:gd name="T7" fmla="*/ 0 h 154"/>
              <a:gd name="T8" fmla="*/ 133 w 267"/>
              <a:gd name="T9" fmla="*/ 95 h 154"/>
              <a:gd name="T10" fmla="*/ 0 w 267"/>
              <a:gd name="T11" fmla="*/ 0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67" h="154">
                <a:moveTo>
                  <a:pt x="0" y="0"/>
                </a:moveTo>
                <a:lnTo>
                  <a:pt x="0" y="154"/>
                </a:lnTo>
                <a:lnTo>
                  <a:pt x="267" y="154"/>
                </a:lnTo>
                <a:lnTo>
                  <a:pt x="267" y="0"/>
                </a:lnTo>
                <a:lnTo>
                  <a:pt x="133" y="95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6" name="Freeform 44"/>
          <p:cNvSpPr>
            <a:spLocks/>
          </p:cNvSpPr>
          <p:nvPr/>
        </p:nvSpPr>
        <p:spPr bwMode="auto">
          <a:xfrm>
            <a:off x="903289" y="1030288"/>
            <a:ext cx="423863" cy="176213"/>
          </a:xfrm>
          <a:custGeom>
            <a:avLst/>
            <a:gdLst>
              <a:gd name="T0" fmla="*/ 267 w 267"/>
              <a:gd name="T1" fmla="*/ 16 h 111"/>
              <a:gd name="T2" fmla="*/ 267 w 267"/>
              <a:gd name="T3" fmla="*/ 0 h 111"/>
              <a:gd name="T4" fmla="*/ 0 w 267"/>
              <a:gd name="T5" fmla="*/ 0 h 111"/>
              <a:gd name="T6" fmla="*/ 0 w 267"/>
              <a:gd name="T7" fmla="*/ 16 h 111"/>
              <a:gd name="T8" fmla="*/ 133 w 267"/>
              <a:gd name="T9" fmla="*/ 111 h 111"/>
              <a:gd name="T10" fmla="*/ 267 w 267"/>
              <a:gd name="T11" fmla="*/ 16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67" h="111">
                <a:moveTo>
                  <a:pt x="267" y="16"/>
                </a:moveTo>
                <a:lnTo>
                  <a:pt x="267" y="0"/>
                </a:lnTo>
                <a:lnTo>
                  <a:pt x="0" y="0"/>
                </a:lnTo>
                <a:lnTo>
                  <a:pt x="0" y="16"/>
                </a:lnTo>
                <a:lnTo>
                  <a:pt x="133" y="111"/>
                </a:lnTo>
                <a:lnTo>
                  <a:pt x="267" y="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7" name="Freeform 45"/>
          <p:cNvSpPr>
            <a:spLocks/>
          </p:cNvSpPr>
          <p:nvPr/>
        </p:nvSpPr>
        <p:spPr bwMode="auto">
          <a:xfrm>
            <a:off x="1544639" y="1100138"/>
            <a:ext cx="423863" cy="246063"/>
          </a:xfrm>
          <a:custGeom>
            <a:avLst/>
            <a:gdLst>
              <a:gd name="T0" fmla="*/ 234 w 267"/>
              <a:gd name="T1" fmla="*/ 25 h 155"/>
              <a:gd name="T2" fmla="*/ 133 w 267"/>
              <a:gd name="T3" fmla="*/ 96 h 155"/>
              <a:gd name="T4" fmla="*/ 34 w 267"/>
              <a:gd name="T5" fmla="*/ 25 h 155"/>
              <a:gd name="T6" fmla="*/ 0 w 267"/>
              <a:gd name="T7" fmla="*/ 0 h 155"/>
              <a:gd name="T8" fmla="*/ 0 w 267"/>
              <a:gd name="T9" fmla="*/ 155 h 155"/>
              <a:gd name="T10" fmla="*/ 267 w 267"/>
              <a:gd name="T11" fmla="*/ 155 h 155"/>
              <a:gd name="T12" fmla="*/ 267 w 267"/>
              <a:gd name="T13" fmla="*/ 0 h 155"/>
              <a:gd name="T14" fmla="*/ 234 w 267"/>
              <a:gd name="T15" fmla="*/ 2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7" h="155">
                <a:moveTo>
                  <a:pt x="234" y="25"/>
                </a:moveTo>
                <a:lnTo>
                  <a:pt x="133" y="96"/>
                </a:lnTo>
                <a:lnTo>
                  <a:pt x="34" y="25"/>
                </a:lnTo>
                <a:lnTo>
                  <a:pt x="0" y="0"/>
                </a:lnTo>
                <a:lnTo>
                  <a:pt x="0" y="155"/>
                </a:lnTo>
                <a:lnTo>
                  <a:pt x="267" y="155"/>
                </a:lnTo>
                <a:lnTo>
                  <a:pt x="267" y="0"/>
                </a:lnTo>
                <a:lnTo>
                  <a:pt x="234" y="2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Freeform 46"/>
          <p:cNvSpPr>
            <a:spLocks/>
          </p:cNvSpPr>
          <p:nvPr/>
        </p:nvSpPr>
        <p:spPr bwMode="auto">
          <a:xfrm>
            <a:off x="1662114" y="942976"/>
            <a:ext cx="190500" cy="50800"/>
          </a:xfrm>
          <a:custGeom>
            <a:avLst/>
            <a:gdLst>
              <a:gd name="T0" fmla="*/ 59 w 120"/>
              <a:gd name="T1" fmla="*/ 0 h 32"/>
              <a:gd name="T2" fmla="*/ 0 w 120"/>
              <a:gd name="T3" fmla="*/ 32 h 32"/>
              <a:gd name="T4" fmla="*/ 120 w 120"/>
              <a:gd name="T5" fmla="*/ 32 h 32"/>
              <a:gd name="T6" fmla="*/ 59 w 120"/>
              <a:gd name="T7" fmla="*/ 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0" h="32">
                <a:moveTo>
                  <a:pt x="59" y="0"/>
                </a:moveTo>
                <a:lnTo>
                  <a:pt x="0" y="32"/>
                </a:lnTo>
                <a:lnTo>
                  <a:pt x="120" y="32"/>
                </a:lnTo>
                <a:lnTo>
                  <a:pt x="5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Freeform 47"/>
          <p:cNvSpPr>
            <a:spLocks/>
          </p:cNvSpPr>
          <p:nvPr/>
        </p:nvSpPr>
        <p:spPr bwMode="auto">
          <a:xfrm>
            <a:off x="1598614" y="1009651"/>
            <a:ext cx="317500" cy="217488"/>
          </a:xfrm>
          <a:custGeom>
            <a:avLst/>
            <a:gdLst>
              <a:gd name="T0" fmla="*/ 160 w 200"/>
              <a:gd name="T1" fmla="*/ 0 h 137"/>
              <a:gd name="T2" fmla="*/ 40 w 200"/>
              <a:gd name="T3" fmla="*/ 0 h 137"/>
              <a:gd name="T4" fmla="*/ 0 w 200"/>
              <a:gd name="T5" fmla="*/ 0 h 137"/>
              <a:gd name="T6" fmla="*/ 0 w 200"/>
              <a:gd name="T7" fmla="*/ 65 h 137"/>
              <a:gd name="T8" fmla="*/ 99 w 200"/>
              <a:gd name="T9" fmla="*/ 137 h 137"/>
              <a:gd name="T10" fmla="*/ 200 w 200"/>
              <a:gd name="T11" fmla="*/ 65 h 137"/>
              <a:gd name="T12" fmla="*/ 200 w 200"/>
              <a:gd name="T13" fmla="*/ 0 h 137"/>
              <a:gd name="T14" fmla="*/ 160 w 200"/>
              <a:gd name="T15" fmla="*/ 0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0" h="137">
                <a:moveTo>
                  <a:pt x="160" y="0"/>
                </a:moveTo>
                <a:lnTo>
                  <a:pt x="40" y="0"/>
                </a:lnTo>
                <a:lnTo>
                  <a:pt x="0" y="0"/>
                </a:lnTo>
                <a:lnTo>
                  <a:pt x="0" y="65"/>
                </a:lnTo>
                <a:lnTo>
                  <a:pt x="99" y="137"/>
                </a:lnTo>
                <a:lnTo>
                  <a:pt x="200" y="65"/>
                </a:lnTo>
                <a:lnTo>
                  <a:pt x="200" y="0"/>
                </a:lnTo>
                <a:lnTo>
                  <a:pt x="16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0" name="Freeform 48"/>
          <p:cNvSpPr>
            <a:spLocks/>
          </p:cNvSpPr>
          <p:nvPr/>
        </p:nvSpPr>
        <p:spPr bwMode="auto">
          <a:xfrm>
            <a:off x="2219326" y="1042988"/>
            <a:ext cx="423863" cy="176213"/>
          </a:xfrm>
          <a:custGeom>
            <a:avLst/>
            <a:gdLst>
              <a:gd name="T0" fmla="*/ 267 w 267"/>
              <a:gd name="T1" fmla="*/ 13 h 111"/>
              <a:gd name="T2" fmla="*/ 267 w 267"/>
              <a:gd name="T3" fmla="*/ 0 h 111"/>
              <a:gd name="T4" fmla="*/ 0 w 267"/>
              <a:gd name="T5" fmla="*/ 0 h 111"/>
              <a:gd name="T6" fmla="*/ 0 w 267"/>
              <a:gd name="T7" fmla="*/ 15 h 111"/>
              <a:gd name="T8" fmla="*/ 133 w 267"/>
              <a:gd name="T9" fmla="*/ 111 h 111"/>
              <a:gd name="T10" fmla="*/ 267 w 267"/>
              <a:gd name="T11" fmla="*/ 13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67" h="111">
                <a:moveTo>
                  <a:pt x="267" y="13"/>
                </a:moveTo>
                <a:lnTo>
                  <a:pt x="267" y="0"/>
                </a:lnTo>
                <a:lnTo>
                  <a:pt x="0" y="0"/>
                </a:lnTo>
                <a:lnTo>
                  <a:pt x="0" y="15"/>
                </a:lnTo>
                <a:lnTo>
                  <a:pt x="133" y="111"/>
                </a:lnTo>
                <a:lnTo>
                  <a:pt x="267" y="1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1" name="Freeform 49"/>
          <p:cNvSpPr>
            <a:spLocks noEditPoints="1"/>
          </p:cNvSpPr>
          <p:nvPr/>
        </p:nvSpPr>
        <p:spPr bwMode="auto">
          <a:xfrm>
            <a:off x="2219326" y="1100138"/>
            <a:ext cx="492125" cy="300038"/>
          </a:xfrm>
          <a:custGeom>
            <a:avLst/>
            <a:gdLst>
              <a:gd name="T0" fmla="*/ 140 w 163"/>
              <a:gd name="T1" fmla="*/ 26 h 99"/>
              <a:gd name="T2" fmla="*/ 140 w 163"/>
              <a:gd name="T3" fmla="*/ 0 h 99"/>
              <a:gd name="T4" fmla="*/ 70 w 163"/>
              <a:gd name="T5" fmla="*/ 50 h 99"/>
              <a:gd name="T6" fmla="*/ 0 w 163"/>
              <a:gd name="T7" fmla="*/ 0 h 99"/>
              <a:gd name="T8" fmla="*/ 0 w 163"/>
              <a:gd name="T9" fmla="*/ 81 h 99"/>
              <a:gd name="T10" fmla="*/ 93 w 163"/>
              <a:gd name="T11" fmla="*/ 81 h 99"/>
              <a:gd name="T12" fmla="*/ 126 w 163"/>
              <a:gd name="T13" fmla="*/ 99 h 99"/>
              <a:gd name="T14" fmla="*/ 163 w 163"/>
              <a:gd name="T15" fmla="*/ 61 h 99"/>
              <a:gd name="T16" fmla="*/ 140 w 163"/>
              <a:gd name="T17" fmla="*/ 26 h 99"/>
              <a:gd name="T18" fmla="*/ 126 w 163"/>
              <a:gd name="T19" fmla="*/ 88 h 99"/>
              <a:gd name="T20" fmla="*/ 107 w 163"/>
              <a:gd name="T21" fmla="*/ 81 h 99"/>
              <a:gd name="T22" fmla="*/ 98 w 163"/>
              <a:gd name="T23" fmla="*/ 61 h 99"/>
              <a:gd name="T24" fmla="*/ 126 w 163"/>
              <a:gd name="T25" fmla="*/ 34 h 99"/>
              <a:gd name="T26" fmla="*/ 140 w 163"/>
              <a:gd name="T27" fmla="*/ 38 h 99"/>
              <a:gd name="T28" fmla="*/ 153 w 163"/>
              <a:gd name="T29" fmla="*/ 61 h 99"/>
              <a:gd name="T30" fmla="*/ 126 w 163"/>
              <a:gd name="T31" fmla="*/ 88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63" h="99">
                <a:moveTo>
                  <a:pt x="140" y="26"/>
                </a:moveTo>
                <a:cubicBezTo>
                  <a:pt x="140" y="0"/>
                  <a:pt x="140" y="0"/>
                  <a:pt x="140" y="0"/>
                </a:cubicBezTo>
                <a:cubicBezTo>
                  <a:pt x="70" y="50"/>
                  <a:pt x="70" y="50"/>
                  <a:pt x="70" y="50"/>
                </a:cubicBezTo>
                <a:cubicBezTo>
                  <a:pt x="0" y="0"/>
                  <a:pt x="0" y="0"/>
                  <a:pt x="0" y="0"/>
                </a:cubicBezTo>
                <a:cubicBezTo>
                  <a:pt x="0" y="81"/>
                  <a:pt x="0" y="81"/>
                  <a:pt x="0" y="81"/>
                </a:cubicBezTo>
                <a:cubicBezTo>
                  <a:pt x="93" y="81"/>
                  <a:pt x="93" y="81"/>
                  <a:pt x="93" y="81"/>
                </a:cubicBezTo>
                <a:cubicBezTo>
                  <a:pt x="100" y="91"/>
                  <a:pt x="112" y="99"/>
                  <a:pt x="126" y="99"/>
                </a:cubicBezTo>
                <a:cubicBezTo>
                  <a:pt x="146" y="99"/>
                  <a:pt x="163" y="82"/>
                  <a:pt x="163" y="61"/>
                </a:cubicBezTo>
                <a:cubicBezTo>
                  <a:pt x="163" y="45"/>
                  <a:pt x="154" y="31"/>
                  <a:pt x="140" y="26"/>
                </a:cubicBezTo>
                <a:close/>
                <a:moveTo>
                  <a:pt x="126" y="88"/>
                </a:moveTo>
                <a:cubicBezTo>
                  <a:pt x="118" y="88"/>
                  <a:pt x="112" y="85"/>
                  <a:pt x="107" y="81"/>
                </a:cubicBezTo>
                <a:cubicBezTo>
                  <a:pt x="102" y="76"/>
                  <a:pt x="98" y="69"/>
                  <a:pt x="98" y="61"/>
                </a:cubicBezTo>
                <a:cubicBezTo>
                  <a:pt x="98" y="46"/>
                  <a:pt x="111" y="34"/>
                  <a:pt x="126" y="34"/>
                </a:cubicBezTo>
                <a:cubicBezTo>
                  <a:pt x="131" y="34"/>
                  <a:pt x="136" y="35"/>
                  <a:pt x="140" y="38"/>
                </a:cubicBezTo>
                <a:cubicBezTo>
                  <a:pt x="147" y="43"/>
                  <a:pt x="153" y="51"/>
                  <a:pt x="153" y="61"/>
                </a:cubicBezTo>
                <a:cubicBezTo>
                  <a:pt x="153" y="76"/>
                  <a:pt x="140" y="88"/>
                  <a:pt x="126" y="8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Freeform 50"/>
          <p:cNvSpPr>
            <a:spLocks/>
          </p:cNvSpPr>
          <p:nvPr/>
        </p:nvSpPr>
        <p:spPr bwMode="auto">
          <a:xfrm>
            <a:off x="2540001" y="1227138"/>
            <a:ext cx="114300" cy="112713"/>
          </a:xfrm>
          <a:custGeom>
            <a:avLst/>
            <a:gdLst>
              <a:gd name="T0" fmla="*/ 48 w 72"/>
              <a:gd name="T1" fmla="*/ 0 h 71"/>
              <a:gd name="T2" fmla="*/ 27 w 72"/>
              <a:gd name="T3" fmla="*/ 0 h 71"/>
              <a:gd name="T4" fmla="*/ 27 w 72"/>
              <a:gd name="T5" fmla="*/ 25 h 71"/>
              <a:gd name="T6" fmla="*/ 0 w 72"/>
              <a:gd name="T7" fmla="*/ 25 h 71"/>
              <a:gd name="T8" fmla="*/ 0 w 72"/>
              <a:gd name="T9" fmla="*/ 46 h 71"/>
              <a:gd name="T10" fmla="*/ 27 w 72"/>
              <a:gd name="T11" fmla="*/ 46 h 71"/>
              <a:gd name="T12" fmla="*/ 27 w 72"/>
              <a:gd name="T13" fmla="*/ 71 h 71"/>
              <a:gd name="T14" fmla="*/ 48 w 72"/>
              <a:gd name="T15" fmla="*/ 71 h 71"/>
              <a:gd name="T16" fmla="*/ 48 w 72"/>
              <a:gd name="T17" fmla="*/ 46 h 71"/>
              <a:gd name="T18" fmla="*/ 72 w 72"/>
              <a:gd name="T19" fmla="*/ 46 h 71"/>
              <a:gd name="T20" fmla="*/ 72 w 72"/>
              <a:gd name="T21" fmla="*/ 25 h 71"/>
              <a:gd name="T22" fmla="*/ 48 w 72"/>
              <a:gd name="T23" fmla="*/ 25 h 71"/>
              <a:gd name="T24" fmla="*/ 48 w 72"/>
              <a:gd name="T25" fmla="*/ 0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2" h="71">
                <a:moveTo>
                  <a:pt x="48" y="0"/>
                </a:moveTo>
                <a:lnTo>
                  <a:pt x="27" y="0"/>
                </a:lnTo>
                <a:lnTo>
                  <a:pt x="27" y="25"/>
                </a:lnTo>
                <a:lnTo>
                  <a:pt x="0" y="25"/>
                </a:lnTo>
                <a:lnTo>
                  <a:pt x="0" y="46"/>
                </a:lnTo>
                <a:lnTo>
                  <a:pt x="27" y="46"/>
                </a:lnTo>
                <a:lnTo>
                  <a:pt x="27" y="71"/>
                </a:lnTo>
                <a:lnTo>
                  <a:pt x="48" y="71"/>
                </a:lnTo>
                <a:lnTo>
                  <a:pt x="48" y="46"/>
                </a:lnTo>
                <a:lnTo>
                  <a:pt x="72" y="46"/>
                </a:lnTo>
                <a:lnTo>
                  <a:pt x="72" y="25"/>
                </a:lnTo>
                <a:lnTo>
                  <a:pt x="48" y="25"/>
                </a:lnTo>
                <a:lnTo>
                  <a:pt x="4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3" name="Freeform 51"/>
          <p:cNvSpPr>
            <a:spLocks/>
          </p:cNvSpPr>
          <p:nvPr/>
        </p:nvSpPr>
        <p:spPr bwMode="auto">
          <a:xfrm>
            <a:off x="2841626" y="1042988"/>
            <a:ext cx="423863" cy="176213"/>
          </a:xfrm>
          <a:custGeom>
            <a:avLst/>
            <a:gdLst>
              <a:gd name="T0" fmla="*/ 267 w 267"/>
              <a:gd name="T1" fmla="*/ 13 h 111"/>
              <a:gd name="T2" fmla="*/ 267 w 267"/>
              <a:gd name="T3" fmla="*/ 0 h 111"/>
              <a:gd name="T4" fmla="*/ 0 w 267"/>
              <a:gd name="T5" fmla="*/ 0 h 111"/>
              <a:gd name="T6" fmla="*/ 0 w 267"/>
              <a:gd name="T7" fmla="*/ 15 h 111"/>
              <a:gd name="T8" fmla="*/ 134 w 267"/>
              <a:gd name="T9" fmla="*/ 111 h 111"/>
              <a:gd name="T10" fmla="*/ 267 w 267"/>
              <a:gd name="T11" fmla="*/ 13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67" h="111">
                <a:moveTo>
                  <a:pt x="267" y="13"/>
                </a:moveTo>
                <a:lnTo>
                  <a:pt x="267" y="0"/>
                </a:lnTo>
                <a:lnTo>
                  <a:pt x="0" y="0"/>
                </a:lnTo>
                <a:lnTo>
                  <a:pt x="0" y="15"/>
                </a:lnTo>
                <a:lnTo>
                  <a:pt x="134" y="111"/>
                </a:lnTo>
                <a:lnTo>
                  <a:pt x="267" y="1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4" name="Freeform 52"/>
          <p:cNvSpPr>
            <a:spLocks noEditPoints="1"/>
          </p:cNvSpPr>
          <p:nvPr/>
        </p:nvSpPr>
        <p:spPr bwMode="auto">
          <a:xfrm>
            <a:off x="2841626" y="1100138"/>
            <a:ext cx="496888" cy="300038"/>
          </a:xfrm>
          <a:custGeom>
            <a:avLst/>
            <a:gdLst>
              <a:gd name="T0" fmla="*/ 140 w 164"/>
              <a:gd name="T1" fmla="*/ 26 h 99"/>
              <a:gd name="T2" fmla="*/ 140 w 164"/>
              <a:gd name="T3" fmla="*/ 0 h 99"/>
              <a:gd name="T4" fmla="*/ 70 w 164"/>
              <a:gd name="T5" fmla="*/ 50 h 99"/>
              <a:gd name="T6" fmla="*/ 0 w 164"/>
              <a:gd name="T7" fmla="*/ 0 h 99"/>
              <a:gd name="T8" fmla="*/ 0 w 164"/>
              <a:gd name="T9" fmla="*/ 81 h 99"/>
              <a:gd name="T10" fmla="*/ 93 w 164"/>
              <a:gd name="T11" fmla="*/ 81 h 99"/>
              <a:gd name="T12" fmla="*/ 126 w 164"/>
              <a:gd name="T13" fmla="*/ 99 h 99"/>
              <a:gd name="T14" fmla="*/ 164 w 164"/>
              <a:gd name="T15" fmla="*/ 61 h 99"/>
              <a:gd name="T16" fmla="*/ 140 w 164"/>
              <a:gd name="T17" fmla="*/ 26 h 99"/>
              <a:gd name="T18" fmla="*/ 126 w 164"/>
              <a:gd name="T19" fmla="*/ 88 h 99"/>
              <a:gd name="T20" fmla="*/ 107 w 164"/>
              <a:gd name="T21" fmla="*/ 81 h 99"/>
              <a:gd name="T22" fmla="*/ 99 w 164"/>
              <a:gd name="T23" fmla="*/ 61 h 99"/>
              <a:gd name="T24" fmla="*/ 126 w 164"/>
              <a:gd name="T25" fmla="*/ 34 h 99"/>
              <a:gd name="T26" fmla="*/ 140 w 164"/>
              <a:gd name="T27" fmla="*/ 38 h 99"/>
              <a:gd name="T28" fmla="*/ 153 w 164"/>
              <a:gd name="T29" fmla="*/ 61 h 99"/>
              <a:gd name="T30" fmla="*/ 126 w 164"/>
              <a:gd name="T31" fmla="*/ 88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64" h="99">
                <a:moveTo>
                  <a:pt x="140" y="26"/>
                </a:moveTo>
                <a:cubicBezTo>
                  <a:pt x="140" y="0"/>
                  <a:pt x="140" y="0"/>
                  <a:pt x="140" y="0"/>
                </a:cubicBezTo>
                <a:cubicBezTo>
                  <a:pt x="70" y="50"/>
                  <a:pt x="70" y="50"/>
                  <a:pt x="70" y="50"/>
                </a:cubicBezTo>
                <a:cubicBezTo>
                  <a:pt x="0" y="0"/>
                  <a:pt x="0" y="0"/>
                  <a:pt x="0" y="0"/>
                </a:cubicBezTo>
                <a:cubicBezTo>
                  <a:pt x="0" y="81"/>
                  <a:pt x="0" y="81"/>
                  <a:pt x="0" y="81"/>
                </a:cubicBezTo>
                <a:cubicBezTo>
                  <a:pt x="93" y="81"/>
                  <a:pt x="93" y="81"/>
                  <a:pt x="93" y="81"/>
                </a:cubicBezTo>
                <a:cubicBezTo>
                  <a:pt x="100" y="91"/>
                  <a:pt x="112" y="99"/>
                  <a:pt x="126" y="99"/>
                </a:cubicBezTo>
                <a:cubicBezTo>
                  <a:pt x="147" y="99"/>
                  <a:pt x="164" y="82"/>
                  <a:pt x="164" y="61"/>
                </a:cubicBezTo>
                <a:cubicBezTo>
                  <a:pt x="164" y="45"/>
                  <a:pt x="154" y="31"/>
                  <a:pt x="140" y="26"/>
                </a:cubicBezTo>
                <a:close/>
                <a:moveTo>
                  <a:pt x="126" y="88"/>
                </a:moveTo>
                <a:cubicBezTo>
                  <a:pt x="119" y="88"/>
                  <a:pt x="112" y="85"/>
                  <a:pt x="107" y="81"/>
                </a:cubicBezTo>
                <a:cubicBezTo>
                  <a:pt x="102" y="76"/>
                  <a:pt x="99" y="69"/>
                  <a:pt x="99" y="61"/>
                </a:cubicBezTo>
                <a:cubicBezTo>
                  <a:pt x="99" y="46"/>
                  <a:pt x="111" y="34"/>
                  <a:pt x="126" y="34"/>
                </a:cubicBezTo>
                <a:cubicBezTo>
                  <a:pt x="131" y="34"/>
                  <a:pt x="136" y="35"/>
                  <a:pt x="140" y="38"/>
                </a:cubicBezTo>
                <a:cubicBezTo>
                  <a:pt x="148" y="43"/>
                  <a:pt x="153" y="51"/>
                  <a:pt x="153" y="61"/>
                </a:cubicBezTo>
                <a:cubicBezTo>
                  <a:pt x="153" y="76"/>
                  <a:pt x="141" y="88"/>
                  <a:pt x="126" y="8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5" name="Rectangle 53"/>
          <p:cNvSpPr>
            <a:spLocks noChangeArrowheads="1"/>
          </p:cNvSpPr>
          <p:nvPr/>
        </p:nvSpPr>
        <p:spPr bwMode="auto">
          <a:xfrm>
            <a:off x="3165476" y="1263651"/>
            <a:ext cx="119063" cy="365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6" name="Freeform 54"/>
          <p:cNvSpPr>
            <a:spLocks/>
          </p:cNvSpPr>
          <p:nvPr/>
        </p:nvSpPr>
        <p:spPr bwMode="auto">
          <a:xfrm>
            <a:off x="3522664" y="1049338"/>
            <a:ext cx="423863" cy="176213"/>
          </a:xfrm>
          <a:custGeom>
            <a:avLst/>
            <a:gdLst>
              <a:gd name="T0" fmla="*/ 267 w 267"/>
              <a:gd name="T1" fmla="*/ 13 h 111"/>
              <a:gd name="T2" fmla="*/ 267 w 267"/>
              <a:gd name="T3" fmla="*/ 0 h 111"/>
              <a:gd name="T4" fmla="*/ 0 w 267"/>
              <a:gd name="T5" fmla="*/ 0 h 111"/>
              <a:gd name="T6" fmla="*/ 0 w 267"/>
              <a:gd name="T7" fmla="*/ 13 h 111"/>
              <a:gd name="T8" fmla="*/ 134 w 267"/>
              <a:gd name="T9" fmla="*/ 111 h 111"/>
              <a:gd name="T10" fmla="*/ 267 w 267"/>
              <a:gd name="T11" fmla="*/ 13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67" h="111">
                <a:moveTo>
                  <a:pt x="267" y="13"/>
                </a:moveTo>
                <a:lnTo>
                  <a:pt x="267" y="0"/>
                </a:lnTo>
                <a:lnTo>
                  <a:pt x="0" y="0"/>
                </a:lnTo>
                <a:lnTo>
                  <a:pt x="0" y="13"/>
                </a:lnTo>
                <a:lnTo>
                  <a:pt x="134" y="111"/>
                </a:lnTo>
                <a:lnTo>
                  <a:pt x="267" y="1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7" name="Freeform 55"/>
          <p:cNvSpPr>
            <a:spLocks noEditPoints="1"/>
          </p:cNvSpPr>
          <p:nvPr/>
        </p:nvSpPr>
        <p:spPr bwMode="auto">
          <a:xfrm>
            <a:off x="3522664" y="1106488"/>
            <a:ext cx="496888" cy="296863"/>
          </a:xfrm>
          <a:custGeom>
            <a:avLst/>
            <a:gdLst>
              <a:gd name="T0" fmla="*/ 140 w 164"/>
              <a:gd name="T1" fmla="*/ 25 h 98"/>
              <a:gd name="T2" fmla="*/ 140 w 164"/>
              <a:gd name="T3" fmla="*/ 0 h 98"/>
              <a:gd name="T4" fmla="*/ 70 w 164"/>
              <a:gd name="T5" fmla="*/ 50 h 98"/>
              <a:gd name="T6" fmla="*/ 0 w 164"/>
              <a:gd name="T7" fmla="*/ 0 h 98"/>
              <a:gd name="T8" fmla="*/ 0 w 164"/>
              <a:gd name="T9" fmla="*/ 80 h 98"/>
              <a:gd name="T10" fmla="*/ 94 w 164"/>
              <a:gd name="T11" fmla="*/ 80 h 98"/>
              <a:gd name="T12" fmla="*/ 126 w 164"/>
              <a:gd name="T13" fmla="*/ 98 h 98"/>
              <a:gd name="T14" fmla="*/ 164 w 164"/>
              <a:gd name="T15" fmla="*/ 61 h 98"/>
              <a:gd name="T16" fmla="*/ 140 w 164"/>
              <a:gd name="T17" fmla="*/ 25 h 98"/>
              <a:gd name="T18" fmla="*/ 126 w 164"/>
              <a:gd name="T19" fmla="*/ 88 h 98"/>
              <a:gd name="T20" fmla="*/ 108 w 164"/>
              <a:gd name="T21" fmla="*/ 80 h 98"/>
              <a:gd name="T22" fmla="*/ 99 w 164"/>
              <a:gd name="T23" fmla="*/ 61 h 98"/>
              <a:gd name="T24" fmla="*/ 126 w 164"/>
              <a:gd name="T25" fmla="*/ 34 h 98"/>
              <a:gd name="T26" fmla="*/ 140 w 164"/>
              <a:gd name="T27" fmla="*/ 38 h 98"/>
              <a:gd name="T28" fmla="*/ 153 w 164"/>
              <a:gd name="T29" fmla="*/ 61 h 98"/>
              <a:gd name="T30" fmla="*/ 126 w 164"/>
              <a:gd name="T31" fmla="*/ 88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64" h="98">
                <a:moveTo>
                  <a:pt x="140" y="25"/>
                </a:moveTo>
                <a:cubicBezTo>
                  <a:pt x="140" y="0"/>
                  <a:pt x="140" y="0"/>
                  <a:pt x="140" y="0"/>
                </a:cubicBezTo>
                <a:cubicBezTo>
                  <a:pt x="70" y="50"/>
                  <a:pt x="70" y="50"/>
                  <a:pt x="70" y="50"/>
                </a:cubicBezTo>
                <a:cubicBezTo>
                  <a:pt x="0" y="0"/>
                  <a:pt x="0" y="0"/>
                  <a:pt x="0" y="0"/>
                </a:cubicBezTo>
                <a:cubicBezTo>
                  <a:pt x="0" y="80"/>
                  <a:pt x="0" y="80"/>
                  <a:pt x="0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100" y="91"/>
                  <a:pt x="112" y="98"/>
                  <a:pt x="126" y="98"/>
                </a:cubicBezTo>
                <a:cubicBezTo>
                  <a:pt x="147" y="98"/>
                  <a:pt x="164" y="82"/>
                  <a:pt x="164" y="61"/>
                </a:cubicBezTo>
                <a:cubicBezTo>
                  <a:pt x="164" y="45"/>
                  <a:pt x="154" y="31"/>
                  <a:pt x="140" y="25"/>
                </a:cubicBezTo>
                <a:close/>
                <a:moveTo>
                  <a:pt x="126" y="88"/>
                </a:moveTo>
                <a:cubicBezTo>
                  <a:pt x="119" y="88"/>
                  <a:pt x="112" y="85"/>
                  <a:pt x="108" y="80"/>
                </a:cubicBezTo>
                <a:cubicBezTo>
                  <a:pt x="102" y="75"/>
                  <a:pt x="99" y="68"/>
                  <a:pt x="99" y="61"/>
                </a:cubicBezTo>
                <a:cubicBezTo>
                  <a:pt x="99" y="46"/>
                  <a:pt x="111" y="34"/>
                  <a:pt x="126" y="34"/>
                </a:cubicBezTo>
                <a:cubicBezTo>
                  <a:pt x="131" y="34"/>
                  <a:pt x="136" y="35"/>
                  <a:pt x="140" y="38"/>
                </a:cubicBezTo>
                <a:cubicBezTo>
                  <a:pt x="148" y="42"/>
                  <a:pt x="153" y="51"/>
                  <a:pt x="153" y="61"/>
                </a:cubicBezTo>
                <a:cubicBezTo>
                  <a:pt x="153" y="76"/>
                  <a:pt x="141" y="88"/>
                  <a:pt x="126" y="8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8" name="Freeform 56"/>
          <p:cNvSpPr>
            <a:spLocks noEditPoints="1"/>
          </p:cNvSpPr>
          <p:nvPr/>
        </p:nvSpPr>
        <p:spPr bwMode="auto">
          <a:xfrm>
            <a:off x="3846514" y="1233488"/>
            <a:ext cx="117475" cy="115888"/>
          </a:xfrm>
          <a:custGeom>
            <a:avLst/>
            <a:gdLst>
              <a:gd name="T0" fmla="*/ 32 w 39"/>
              <a:gd name="T1" fmla="*/ 12 h 38"/>
              <a:gd name="T2" fmla="*/ 34 w 39"/>
              <a:gd name="T3" fmla="*/ 7 h 38"/>
              <a:gd name="T4" fmla="*/ 31 w 39"/>
              <a:gd name="T5" fmla="*/ 4 h 38"/>
              <a:gd name="T6" fmla="*/ 26 w 39"/>
              <a:gd name="T7" fmla="*/ 6 h 38"/>
              <a:gd name="T8" fmla="*/ 24 w 39"/>
              <a:gd name="T9" fmla="*/ 5 h 38"/>
              <a:gd name="T10" fmla="*/ 21 w 39"/>
              <a:gd name="T11" fmla="*/ 0 h 38"/>
              <a:gd name="T12" fmla="*/ 17 w 39"/>
              <a:gd name="T13" fmla="*/ 0 h 38"/>
              <a:gd name="T14" fmla="*/ 15 w 39"/>
              <a:gd name="T15" fmla="*/ 5 h 38"/>
              <a:gd name="T16" fmla="*/ 12 w 39"/>
              <a:gd name="T17" fmla="*/ 6 h 38"/>
              <a:gd name="T18" fmla="*/ 7 w 39"/>
              <a:gd name="T19" fmla="*/ 4 h 38"/>
              <a:gd name="T20" fmla="*/ 4 w 39"/>
              <a:gd name="T21" fmla="*/ 7 h 38"/>
              <a:gd name="T22" fmla="*/ 6 w 39"/>
              <a:gd name="T23" fmla="*/ 12 h 38"/>
              <a:gd name="T24" fmla="*/ 5 w 39"/>
              <a:gd name="T25" fmla="*/ 14 h 38"/>
              <a:gd name="T26" fmla="*/ 0 w 39"/>
              <a:gd name="T27" fmla="*/ 17 h 38"/>
              <a:gd name="T28" fmla="*/ 0 w 39"/>
              <a:gd name="T29" fmla="*/ 21 h 38"/>
              <a:gd name="T30" fmla="*/ 5 w 39"/>
              <a:gd name="T31" fmla="*/ 23 h 38"/>
              <a:gd name="T32" fmla="*/ 6 w 39"/>
              <a:gd name="T33" fmla="*/ 25 h 38"/>
              <a:gd name="T34" fmla="*/ 4 w 39"/>
              <a:gd name="T35" fmla="*/ 31 h 38"/>
              <a:gd name="T36" fmla="*/ 7 w 39"/>
              <a:gd name="T37" fmla="*/ 34 h 38"/>
              <a:gd name="T38" fmla="*/ 12 w 39"/>
              <a:gd name="T39" fmla="*/ 31 h 38"/>
              <a:gd name="T40" fmla="*/ 15 w 39"/>
              <a:gd name="T41" fmla="*/ 32 h 38"/>
              <a:gd name="T42" fmla="*/ 17 w 39"/>
              <a:gd name="T43" fmla="*/ 38 h 38"/>
              <a:gd name="T44" fmla="*/ 21 w 39"/>
              <a:gd name="T45" fmla="*/ 38 h 38"/>
              <a:gd name="T46" fmla="*/ 24 w 39"/>
              <a:gd name="T47" fmla="*/ 32 h 38"/>
              <a:gd name="T48" fmla="*/ 26 w 39"/>
              <a:gd name="T49" fmla="*/ 31 h 38"/>
              <a:gd name="T50" fmla="*/ 31 w 39"/>
              <a:gd name="T51" fmla="*/ 33 h 38"/>
              <a:gd name="T52" fmla="*/ 34 w 39"/>
              <a:gd name="T53" fmla="*/ 31 h 38"/>
              <a:gd name="T54" fmla="*/ 32 w 39"/>
              <a:gd name="T55" fmla="*/ 25 h 38"/>
              <a:gd name="T56" fmla="*/ 33 w 39"/>
              <a:gd name="T57" fmla="*/ 23 h 38"/>
              <a:gd name="T58" fmla="*/ 39 w 39"/>
              <a:gd name="T59" fmla="*/ 21 h 38"/>
              <a:gd name="T60" fmla="*/ 39 w 39"/>
              <a:gd name="T61" fmla="*/ 16 h 38"/>
              <a:gd name="T62" fmla="*/ 33 w 39"/>
              <a:gd name="T63" fmla="*/ 14 h 38"/>
              <a:gd name="T64" fmla="*/ 32 w 39"/>
              <a:gd name="T65" fmla="*/ 12 h 38"/>
              <a:gd name="T66" fmla="*/ 19 w 39"/>
              <a:gd name="T67" fmla="*/ 25 h 38"/>
              <a:gd name="T68" fmla="*/ 13 w 39"/>
              <a:gd name="T69" fmla="*/ 19 h 38"/>
              <a:gd name="T70" fmla="*/ 19 w 39"/>
              <a:gd name="T71" fmla="*/ 13 h 38"/>
              <a:gd name="T72" fmla="*/ 25 w 39"/>
              <a:gd name="T73" fmla="*/ 19 h 38"/>
              <a:gd name="T74" fmla="*/ 19 w 39"/>
              <a:gd name="T75" fmla="*/ 25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9" h="38">
                <a:moveTo>
                  <a:pt x="32" y="12"/>
                </a:moveTo>
                <a:cubicBezTo>
                  <a:pt x="32" y="12"/>
                  <a:pt x="34" y="7"/>
                  <a:pt x="34" y="7"/>
                </a:cubicBezTo>
                <a:cubicBezTo>
                  <a:pt x="31" y="4"/>
                  <a:pt x="31" y="4"/>
                  <a:pt x="31" y="4"/>
                </a:cubicBezTo>
                <a:cubicBezTo>
                  <a:pt x="31" y="4"/>
                  <a:pt x="26" y="6"/>
                  <a:pt x="26" y="6"/>
                </a:cubicBezTo>
                <a:cubicBezTo>
                  <a:pt x="24" y="5"/>
                  <a:pt x="24" y="5"/>
                  <a:pt x="24" y="5"/>
                </a:cubicBezTo>
                <a:cubicBezTo>
                  <a:pt x="24" y="5"/>
                  <a:pt x="21" y="0"/>
                  <a:pt x="21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0"/>
                  <a:pt x="15" y="5"/>
                  <a:pt x="15" y="5"/>
                </a:cubicBezTo>
                <a:cubicBezTo>
                  <a:pt x="12" y="6"/>
                  <a:pt x="12" y="6"/>
                  <a:pt x="12" y="6"/>
                </a:cubicBezTo>
                <a:cubicBezTo>
                  <a:pt x="12" y="6"/>
                  <a:pt x="7" y="4"/>
                  <a:pt x="7" y="4"/>
                </a:cubicBezTo>
                <a:cubicBezTo>
                  <a:pt x="4" y="7"/>
                  <a:pt x="4" y="7"/>
                  <a:pt x="4" y="7"/>
                </a:cubicBezTo>
                <a:cubicBezTo>
                  <a:pt x="4" y="7"/>
                  <a:pt x="6" y="12"/>
                  <a:pt x="6" y="12"/>
                </a:cubicBezTo>
                <a:cubicBezTo>
                  <a:pt x="5" y="14"/>
                  <a:pt x="5" y="14"/>
                  <a:pt x="5" y="14"/>
                </a:cubicBezTo>
                <a:cubicBezTo>
                  <a:pt x="5" y="14"/>
                  <a:pt x="0" y="16"/>
                  <a:pt x="0" y="17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21"/>
                  <a:pt x="5" y="23"/>
                  <a:pt x="5" y="23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4" y="30"/>
                  <a:pt x="4" y="31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12" y="31"/>
                  <a:pt x="12" y="31"/>
                </a:cubicBezTo>
                <a:cubicBezTo>
                  <a:pt x="15" y="32"/>
                  <a:pt x="15" y="32"/>
                  <a:pt x="15" y="32"/>
                </a:cubicBezTo>
                <a:cubicBezTo>
                  <a:pt x="15" y="32"/>
                  <a:pt x="17" y="38"/>
                  <a:pt x="17" y="38"/>
                </a:cubicBezTo>
                <a:cubicBezTo>
                  <a:pt x="21" y="38"/>
                  <a:pt x="21" y="38"/>
                  <a:pt x="21" y="38"/>
                </a:cubicBezTo>
                <a:cubicBezTo>
                  <a:pt x="22" y="38"/>
                  <a:pt x="24" y="32"/>
                  <a:pt x="24" y="32"/>
                </a:cubicBezTo>
                <a:cubicBezTo>
                  <a:pt x="26" y="31"/>
                  <a:pt x="26" y="31"/>
                  <a:pt x="26" y="31"/>
                </a:cubicBezTo>
                <a:cubicBezTo>
                  <a:pt x="26" y="31"/>
                  <a:pt x="31" y="34"/>
                  <a:pt x="31" y="33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30"/>
                  <a:pt x="32" y="25"/>
                  <a:pt x="32" y="25"/>
                </a:cubicBezTo>
                <a:cubicBezTo>
                  <a:pt x="33" y="23"/>
                  <a:pt x="33" y="23"/>
                  <a:pt x="33" y="23"/>
                </a:cubicBezTo>
                <a:cubicBezTo>
                  <a:pt x="33" y="23"/>
                  <a:pt x="39" y="21"/>
                  <a:pt x="39" y="21"/>
                </a:cubicBezTo>
                <a:cubicBezTo>
                  <a:pt x="39" y="16"/>
                  <a:pt x="39" y="16"/>
                  <a:pt x="39" y="16"/>
                </a:cubicBezTo>
                <a:cubicBezTo>
                  <a:pt x="39" y="16"/>
                  <a:pt x="33" y="14"/>
                  <a:pt x="33" y="14"/>
                </a:cubicBezTo>
                <a:lnTo>
                  <a:pt x="32" y="12"/>
                </a:lnTo>
                <a:close/>
                <a:moveTo>
                  <a:pt x="19" y="25"/>
                </a:moveTo>
                <a:cubicBezTo>
                  <a:pt x="16" y="25"/>
                  <a:pt x="13" y="22"/>
                  <a:pt x="13" y="19"/>
                </a:cubicBezTo>
                <a:cubicBezTo>
                  <a:pt x="13" y="15"/>
                  <a:pt x="16" y="13"/>
                  <a:pt x="19" y="13"/>
                </a:cubicBezTo>
                <a:cubicBezTo>
                  <a:pt x="23" y="13"/>
                  <a:pt x="25" y="15"/>
                  <a:pt x="25" y="19"/>
                </a:cubicBezTo>
                <a:cubicBezTo>
                  <a:pt x="25" y="22"/>
                  <a:pt x="23" y="25"/>
                  <a:pt x="1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9" name="Freeform 57"/>
          <p:cNvSpPr>
            <a:spLocks/>
          </p:cNvSpPr>
          <p:nvPr/>
        </p:nvSpPr>
        <p:spPr bwMode="auto">
          <a:xfrm>
            <a:off x="4216401" y="1030288"/>
            <a:ext cx="414338" cy="361950"/>
          </a:xfrm>
          <a:custGeom>
            <a:avLst/>
            <a:gdLst>
              <a:gd name="T0" fmla="*/ 137 w 137"/>
              <a:gd name="T1" fmla="*/ 48 h 119"/>
              <a:gd name="T2" fmla="*/ 68 w 137"/>
              <a:gd name="T3" fmla="*/ 0 h 119"/>
              <a:gd name="T4" fmla="*/ 0 w 137"/>
              <a:gd name="T5" fmla="*/ 48 h 119"/>
              <a:gd name="T6" fmla="*/ 38 w 137"/>
              <a:gd name="T7" fmla="*/ 90 h 119"/>
              <a:gd name="T8" fmla="*/ 22 w 137"/>
              <a:gd name="T9" fmla="*/ 119 h 119"/>
              <a:gd name="T10" fmla="*/ 73 w 137"/>
              <a:gd name="T11" fmla="*/ 95 h 119"/>
              <a:gd name="T12" fmla="*/ 137 w 137"/>
              <a:gd name="T13" fmla="*/ 4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7" h="119">
                <a:moveTo>
                  <a:pt x="137" y="48"/>
                </a:moveTo>
                <a:cubicBezTo>
                  <a:pt x="137" y="21"/>
                  <a:pt x="106" y="0"/>
                  <a:pt x="68" y="0"/>
                </a:cubicBezTo>
                <a:cubicBezTo>
                  <a:pt x="31" y="0"/>
                  <a:pt x="0" y="21"/>
                  <a:pt x="0" y="48"/>
                </a:cubicBezTo>
                <a:cubicBezTo>
                  <a:pt x="0" y="66"/>
                  <a:pt x="16" y="82"/>
                  <a:pt x="38" y="90"/>
                </a:cubicBezTo>
                <a:cubicBezTo>
                  <a:pt x="39" y="96"/>
                  <a:pt x="37" y="105"/>
                  <a:pt x="22" y="119"/>
                </a:cubicBezTo>
                <a:cubicBezTo>
                  <a:pt x="22" y="119"/>
                  <a:pt x="54" y="110"/>
                  <a:pt x="73" y="95"/>
                </a:cubicBezTo>
                <a:cubicBezTo>
                  <a:pt x="109" y="94"/>
                  <a:pt x="137" y="73"/>
                  <a:pt x="137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0" name="Freeform 58"/>
          <p:cNvSpPr>
            <a:spLocks/>
          </p:cNvSpPr>
          <p:nvPr/>
        </p:nvSpPr>
        <p:spPr bwMode="auto">
          <a:xfrm>
            <a:off x="3057526" y="3127376"/>
            <a:ext cx="268288" cy="246063"/>
          </a:xfrm>
          <a:custGeom>
            <a:avLst/>
            <a:gdLst>
              <a:gd name="T0" fmla="*/ 89 w 89"/>
              <a:gd name="T1" fmla="*/ 32 h 81"/>
              <a:gd name="T2" fmla="*/ 43 w 89"/>
              <a:gd name="T3" fmla="*/ 0 h 81"/>
              <a:gd name="T4" fmla="*/ 41 w 89"/>
              <a:gd name="T5" fmla="*/ 0 h 81"/>
              <a:gd name="T6" fmla="*/ 43 w 89"/>
              <a:gd name="T7" fmla="*/ 11 h 81"/>
              <a:gd name="T8" fmla="*/ 0 w 89"/>
              <a:gd name="T9" fmla="*/ 43 h 81"/>
              <a:gd name="T10" fmla="*/ 0 w 89"/>
              <a:gd name="T11" fmla="*/ 43 h 81"/>
              <a:gd name="T12" fmla="*/ 40 w 89"/>
              <a:gd name="T13" fmla="*/ 64 h 81"/>
              <a:gd name="T14" fmla="*/ 75 w 89"/>
              <a:gd name="T15" fmla="*/ 81 h 81"/>
              <a:gd name="T16" fmla="*/ 64 w 89"/>
              <a:gd name="T17" fmla="*/ 61 h 81"/>
              <a:gd name="T18" fmla="*/ 89 w 89"/>
              <a:gd name="T19" fmla="*/ 32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9" h="81">
                <a:moveTo>
                  <a:pt x="89" y="32"/>
                </a:moveTo>
                <a:cubicBezTo>
                  <a:pt x="89" y="14"/>
                  <a:pt x="69" y="0"/>
                  <a:pt x="43" y="0"/>
                </a:cubicBezTo>
                <a:cubicBezTo>
                  <a:pt x="42" y="0"/>
                  <a:pt x="42" y="0"/>
                  <a:pt x="41" y="0"/>
                </a:cubicBezTo>
                <a:cubicBezTo>
                  <a:pt x="42" y="3"/>
                  <a:pt x="43" y="7"/>
                  <a:pt x="43" y="11"/>
                </a:cubicBezTo>
                <a:cubicBezTo>
                  <a:pt x="43" y="28"/>
                  <a:pt x="24" y="42"/>
                  <a:pt x="0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55"/>
                  <a:pt x="22" y="63"/>
                  <a:pt x="40" y="64"/>
                </a:cubicBezTo>
                <a:cubicBezTo>
                  <a:pt x="53" y="75"/>
                  <a:pt x="75" y="81"/>
                  <a:pt x="75" y="81"/>
                </a:cubicBezTo>
                <a:cubicBezTo>
                  <a:pt x="64" y="71"/>
                  <a:pt x="63" y="65"/>
                  <a:pt x="64" y="61"/>
                </a:cubicBezTo>
                <a:cubicBezTo>
                  <a:pt x="79" y="56"/>
                  <a:pt x="89" y="45"/>
                  <a:pt x="89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1" name="Freeform 59"/>
          <p:cNvSpPr>
            <a:spLocks/>
          </p:cNvSpPr>
          <p:nvPr/>
        </p:nvSpPr>
        <p:spPr bwMode="auto">
          <a:xfrm>
            <a:off x="2894014" y="3048001"/>
            <a:ext cx="277813" cy="246063"/>
          </a:xfrm>
          <a:custGeom>
            <a:avLst/>
            <a:gdLst>
              <a:gd name="T0" fmla="*/ 89 w 92"/>
              <a:gd name="T1" fmla="*/ 21 h 81"/>
              <a:gd name="T2" fmla="*/ 46 w 92"/>
              <a:gd name="T3" fmla="*/ 0 h 81"/>
              <a:gd name="T4" fmla="*/ 0 w 92"/>
              <a:gd name="T5" fmla="*/ 32 h 81"/>
              <a:gd name="T6" fmla="*/ 25 w 92"/>
              <a:gd name="T7" fmla="*/ 61 h 81"/>
              <a:gd name="T8" fmla="*/ 15 w 92"/>
              <a:gd name="T9" fmla="*/ 81 h 81"/>
              <a:gd name="T10" fmla="*/ 49 w 92"/>
              <a:gd name="T11" fmla="*/ 65 h 81"/>
              <a:gd name="T12" fmla="*/ 49 w 92"/>
              <a:gd name="T13" fmla="*/ 64 h 81"/>
              <a:gd name="T14" fmla="*/ 92 w 92"/>
              <a:gd name="T15" fmla="*/ 32 h 81"/>
              <a:gd name="T16" fmla="*/ 89 w 92"/>
              <a:gd name="T17" fmla="*/ 2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2" h="81">
                <a:moveTo>
                  <a:pt x="89" y="21"/>
                </a:moveTo>
                <a:cubicBezTo>
                  <a:pt x="83" y="9"/>
                  <a:pt x="66" y="0"/>
                  <a:pt x="46" y="0"/>
                </a:cubicBezTo>
                <a:cubicBezTo>
                  <a:pt x="21" y="0"/>
                  <a:pt x="0" y="14"/>
                  <a:pt x="0" y="32"/>
                </a:cubicBezTo>
                <a:cubicBezTo>
                  <a:pt x="0" y="45"/>
                  <a:pt x="10" y="56"/>
                  <a:pt x="25" y="61"/>
                </a:cubicBezTo>
                <a:cubicBezTo>
                  <a:pt x="26" y="65"/>
                  <a:pt x="25" y="71"/>
                  <a:pt x="15" y="81"/>
                </a:cubicBezTo>
                <a:cubicBezTo>
                  <a:pt x="15" y="81"/>
                  <a:pt x="36" y="75"/>
                  <a:pt x="49" y="65"/>
                </a:cubicBezTo>
                <a:cubicBezTo>
                  <a:pt x="49" y="65"/>
                  <a:pt x="49" y="65"/>
                  <a:pt x="49" y="64"/>
                </a:cubicBezTo>
                <a:cubicBezTo>
                  <a:pt x="73" y="63"/>
                  <a:pt x="92" y="49"/>
                  <a:pt x="92" y="32"/>
                </a:cubicBezTo>
                <a:cubicBezTo>
                  <a:pt x="92" y="28"/>
                  <a:pt x="91" y="25"/>
                  <a:pt x="89" y="2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2" name="Freeform 60"/>
          <p:cNvSpPr>
            <a:spLocks noEditPoints="1"/>
          </p:cNvSpPr>
          <p:nvPr/>
        </p:nvSpPr>
        <p:spPr bwMode="auto">
          <a:xfrm>
            <a:off x="4878389" y="1030288"/>
            <a:ext cx="411163" cy="361950"/>
          </a:xfrm>
          <a:custGeom>
            <a:avLst/>
            <a:gdLst>
              <a:gd name="T0" fmla="*/ 68 w 136"/>
              <a:gd name="T1" fmla="*/ 0 h 119"/>
              <a:gd name="T2" fmla="*/ 0 w 136"/>
              <a:gd name="T3" fmla="*/ 48 h 119"/>
              <a:gd name="T4" fmla="*/ 37 w 136"/>
              <a:gd name="T5" fmla="*/ 90 h 119"/>
              <a:gd name="T6" fmla="*/ 21 w 136"/>
              <a:gd name="T7" fmla="*/ 119 h 119"/>
              <a:gd name="T8" fmla="*/ 72 w 136"/>
              <a:gd name="T9" fmla="*/ 95 h 119"/>
              <a:gd name="T10" fmla="*/ 136 w 136"/>
              <a:gd name="T11" fmla="*/ 48 h 119"/>
              <a:gd name="T12" fmla="*/ 68 w 136"/>
              <a:gd name="T13" fmla="*/ 0 h 119"/>
              <a:gd name="T14" fmla="*/ 95 w 136"/>
              <a:gd name="T15" fmla="*/ 44 h 119"/>
              <a:gd name="T16" fmla="*/ 68 w 136"/>
              <a:gd name="T17" fmla="*/ 78 h 119"/>
              <a:gd name="T18" fmla="*/ 40 w 136"/>
              <a:gd name="T19" fmla="*/ 44 h 119"/>
              <a:gd name="T20" fmla="*/ 53 w 136"/>
              <a:gd name="T21" fmla="*/ 27 h 119"/>
              <a:gd name="T22" fmla="*/ 68 w 136"/>
              <a:gd name="T23" fmla="*/ 38 h 119"/>
              <a:gd name="T24" fmla="*/ 83 w 136"/>
              <a:gd name="T25" fmla="*/ 27 h 119"/>
              <a:gd name="T26" fmla="*/ 95 w 136"/>
              <a:gd name="T27" fmla="*/ 44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6" h="119">
                <a:moveTo>
                  <a:pt x="68" y="0"/>
                </a:moveTo>
                <a:cubicBezTo>
                  <a:pt x="30" y="0"/>
                  <a:pt x="0" y="21"/>
                  <a:pt x="0" y="48"/>
                </a:cubicBezTo>
                <a:cubicBezTo>
                  <a:pt x="0" y="66"/>
                  <a:pt x="15" y="82"/>
                  <a:pt x="37" y="90"/>
                </a:cubicBezTo>
                <a:cubicBezTo>
                  <a:pt x="38" y="96"/>
                  <a:pt x="36" y="105"/>
                  <a:pt x="21" y="119"/>
                </a:cubicBezTo>
                <a:cubicBezTo>
                  <a:pt x="21" y="119"/>
                  <a:pt x="54" y="110"/>
                  <a:pt x="72" y="95"/>
                </a:cubicBezTo>
                <a:cubicBezTo>
                  <a:pt x="108" y="94"/>
                  <a:pt x="136" y="73"/>
                  <a:pt x="136" y="48"/>
                </a:cubicBezTo>
                <a:cubicBezTo>
                  <a:pt x="136" y="21"/>
                  <a:pt x="105" y="0"/>
                  <a:pt x="68" y="0"/>
                </a:cubicBezTo>
                <a:close/>
                <a:moveTo>
                  <a:pt x="95" y="44"/>
                </a:moveTo>
                <a:cubicBezTo>
                  <a:pt x="93" y="56"/>
                  <a:pt x="68" y="78"/>
                  <a:pt x="68" y="78"/>
                </a:cubicBezTo>
                <a:cubicBezTo>
                  <a:pt x="68" y="78"/>
                  <a:pt x="42" y="56"/>
                  <a:pt x="40" y="44"/>
                </a:cubicBezTo>
                <a:cubicBezTo>
                  <a:pt x="38" y="31"/>
                  <a:pt x="46" y="28"/>
                  <a:pt x="53" y="27"/>
                </a:cubicBezTo>
                <a:cubicBezTo>
                  <a:pt x="58" y="27"/>
                  <a:pt x="66" y="30"/>
                  <a:pt x="68" y="38"/>
                </a:cubicBezTo>
                <a:cubicBezTo>
                  <a:pt x="69" y="30"/>
                  <a:pt x="78" y="27"/>
                  <a:pt x="83" y="27"/>
                </a:cubicBezTo>
                <a:cubicBezTo>
                  <a:pt x="89" y="28"/>
                  <a:pt x="97" y="31"/>
                  <a:pt x="95" y="4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Freeform 61"/>
          <p:cNvSpPr>
            <a:spLocks noEditPoints="1"/>
          </p:cNvSpPr>
          <p:nvPr/>
        </p:nvSpPr>
        <p:spPr bwMode="auto">
          <a:xfrm>
            <a:off x="5546726" y="1030288"/>
            <a:ext cx="411163" cy="361950"/>
          </a:xfrm>
          <a:custGeom>
            <a:avLst/>
            <a:gdLst>
              <a:gd name="T0" fmla="*/ 68 w 136"/>
              <a:gd name="T1" fmla="*/ 0 h 119"/>
              <a:gd name="T2" fmla="*/ 0 w 136"/>
              <a:gd name="T3" fmla="*/ 48 h 119"/>
              <a:gd name="T4" fmla="*/ 37 w 136"/>
              <a:gd name="T5" fmla="*/ 90 h 119"/>
              <a:gd name="T6" fmla="*/ 21 w 136"/>
              <a:gd name="T7" fmla="*/ 119 h 119"/>
              <a:gd name="T8" fmla="*/ 72 w 136"/>
              <a:gd name="T9" fmla="*/ 95 h 119"/>
              <a:gd name="T10" fmla="*/ 136 w 136"/>
              <a:gd name="T11" fmla="*/ 48 h 119"/>
              <a:gd name="T12" fmla="*/ 68 w 136"/>
              <a:gd name="T13" fmla="*/ 0 h 119"/>
              <a:gd name="T14" fmla="*/ 75 w 136"/>
              <a:gd name="T15" fmla="*/ 19 h 119"/>
              <a:gd name="T16" fmla="*/ 73 w 136"/>
              <a:gd name="T17" fmla="*/ 59 h 119"/>
              <a:gd name="T18" fmla="*/ 63 w 136"/>
              <a:gd name="T19" fmla="*/ 59 h 119"/>
              <a:gd name="T20" fmla="*/ 61 w 136"/>
              <a:gd name="T21" fmla="*/ 19 h 119"/>
              <a:gd name="T22" fmla="*/ 75 w 136"/>
              <a:gd name="T23" fmla="*/ 19 h 119"/>
              <a:gd name="T24" fmla="*/ 68 w 136"/>
              <a:gd name="T25" fmla="*/ 80 h 119"/>
              <a:gd name="T26" fmla="*/ 68 w 136"/>
              <a:gd name="T27" fmla="*/ 80 h 119"/>
              <a:gd name="T28" fmla="*/ 60 w 136"/>
              <a:gd name="T29" fmla="*/ 72 h 119"/>
              <a:gd name="T30" fmla="*/ 68 w 136"/>
              <a:gd name="T31" fmla="*/ 64 h 119"/>
              <a:gd name="T32" fmla="*/ 76 w 136"/>
              <a:gd name="T33" fmla="*/ 72 h 119"/>
              <a:gd name="T34" fmla="*/ 68 w 136"/>
              <a:gd name="T35" fmla="*/ 8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36" h="119">
                <a:moveTo>
                  <a:pt x="68" y="0"/>
                </a:moveTo>
                <a:cubicBezTo>
                  <a:pt x="30" y="0"/>
                  <a:pt x="0" y="21"/>
                  <a:pt x="0" y="48"/>
                </a:cubicBezTo>
                <a:cubicBezTo>
                  <a:pt x="0" y="66"/>
                  <a:pt x="15" y="82"/>
                  <a:pt x="37" y="90"/>
                </a:cubicBezTo>
                <a:cubicBezTo>
                  <a:pt x="38" y="96"/>
                  <a:pt x="36" y="105"/>
                  <a:pt x="21" y="119"/>
                </a:cubicBezTo>
                <a:cubicBezTo>
                  <a:pt x="21" y="119"/>
                  <a:pt x="54" y="110"/>
                  <a:pt x="72" y="95"/>
                </a:cubicBezTo>
                <a:cubicBezTo>
                  <a:pt x="108" y="94"/>
                  <a:pt x="136" y="73"/>
                  <a:pt x="136" y="48"/>
                </a:cubicBezTo>
                <a:cubicBezTo>
                  <a:pt x="136" y="21"/>
                  <a:pt x="105" y="0"/>
                  <a:pt x="68" y="0"/>
                </a:cubicBezTo>
                <a:close/>
                <a:moveTo>
                  <a:pt x="75" y="19"/>
                </a:moveTo>
                <a:cubicBezTo>
                  <a:pt x="73" y="59"/>
                  <a:pt x="73" y="59"/>
                  <a:pt x="73" y="59"/>
                </a:cubicBezTo>
                <a:cubicBezTo>
                  <a:pt x="63" y="59"/>
                  <a:pt x="63" y="59"/>
                  <a:pt x="63" y="59"/>
                </a:cubicBezTo>
                <a:cubicBezTo>
                  <a:pt x="61" y="19"/>
                  <a:pt x="61" y="19"/>
                  <a:pt x="61" y="19"/>
                </a:cubicBezTo>
                <a:lnTo>
                  <a:pt x="75" y="19"/>
                </a:lnTo>
                <a:close/>
                <a:moveTo>
                  <a:pt x="68" y="80"/>
                </a:moveTo>
                <a:cubicBezTo>
                  <a:pt x="68" y="80"/>
                  <a:pt x="68" y="80"/>
                  <a:pt x="68" y="80"/>
                </a:cubicBezTo>
                <a:cubicBezTo>
                  <a:pt x="63" y="80"/>
                  <a:pt x="60" y="76"/>
                  <a:pt x="60" y="72"/>
                </a:cubicBezTo>
                <a:cubicBezTo>
                  <a:pt x="60" y="67"/>
                  <a:pt x="63" y="64"/>
                  <a:pt x="68" y="64"/>
                </a:cubicBezTo>
                <a:cubicBezTo>
                  <a:pt x="72" y="64"/>
                  <a:pt x="76" y="67"/>
                  <a:pt x="76" y="72"/>
                </a:cubicBezTo>
                <a:cubicBezTo>
                  <a:pt x="76" y="76"/>
                  <a:pt x="73" y="80"/>
                  <a:pt x="68" y="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4" name="Freeform 62"/>
          <p:cNvSpPr>
            <a:spLocks noEditPoints="1"/>
          </p:cNvSpPr>
          <p:nvPr/>
        </p:nvSpPr>
        <p:spPr bwMode="auto">
          <a:xfrm>
            <a:off x="6188076" y="1052513"/>
            <a:ext cx="411163" cy="360363"/>
          </a:xfrm>
          <a:custGeom>
            <a:avLst/>
            <a:gdLst>
              <a:gd name="T0" fmla="*/ 68 w 136"/>
              <a:gd name="T1" fmla="*/ 0 h 119"/>
              <a:gd name="T2" fmla="*/ 0 w 136"/>
              <a:gd name="T3" fmla="*/ 48 h 119"/>
              <a:gd name="T4" fmla="*/ 37 w 136"/>
              <a:gd name="T5" fmla="*/ 90 h 119"/>
              <a:gd name="T6" fmla="*/ 21 w 136"/>
              <a:gd name="T7" fmla="*/ 119 h 119"/>
              <a:gd name="T8" fmla="*/ 72 w 136"/>
              <a:gd name="T9" fmla="*/ 95 h 119"/>
              <a:gd name="T10" fmla="*/ 136 w 136"/>
              <a:gd name="T11" fmla="*/ 48 h 119"/>
              <a:gd name="T12" fmla="*/ 68 w 136"/>
              <a:gd name="T13" fmla="*/ 0 h 119"/>
              <a:gd name="T14" fmla="*/ 68 w 136"/>
              <a:gd name="T15" fmla="*/ 83 h 119"/>
              <a:gd name="T16" fmla="*/ 62 w 136"/>
              <a:gd name="T17" fmla="*/ 77 h 119"/>
              <a:gd name="T18" fmla="*/ 68 w 136"/>
              <a:gd name="T19" fmla="*/ 71 h 119"/>
              <a:gd name="T20" fmla="*/ 73 w 136"/>
              <a:gd name="T21" fmla="*/ 77 h 119"/>
              <a:gd name="T22" fmla="*/ 68 w 136"/>
              <a:gd name="T23" fmla="*/ 83 h 119"/>
              <a:gd name="T24" fmla="*/ 76 w 136"/>
              <a:gd name="T25" fmla="*/ 48 h 119"/>
              <a:gd name="T26" fmla="*/ 71 w 136"/>
              <a:gd name="T27" fmla="*/ 62 h 119"/>
              <a:gd name="T28" fmla="*/ 71 w 136"/>
              <a:gd name="T29" fmla="*/ 64 h 119"/>
              <a:gd name="T30" fmla="*/ 64 w 136"/>
              <a:gd name="T31" fmla="*/ 64 h 119"/>
              <a:gd name="T32" fmla="*/ 64 w 136"/>
              <a:gd name="T33" fmla="*/ 61 h 119"/>
              <a:gd name="T34" fmla="*/ 70 w 136"/>
              <a:gd name="T35" fmla="*/ 46 h 119"/>
              <a:gd name="T36" fmla="*/ 76 w 136"/>
              <a:gd name="T37" fmla="*/ 33 h 119"/>
              <a:gd name="T38" fmla="*/ 67 w 136"/>
              <a:gd name="T39" fmla="*/ 25 h 119"/>
              <a:gd name="T40" fmla="*/ 58 w 136"/>
              <a:gd name="T41" fmla="*/ 28 h 119"/>
              <a:gd name="T42" fmla="*/ 56 w 136"/>
              <a:gd name="T43" fmla="*/ 22 h 119"/>
              <a:gd name="T44" fmla="*/ 69 w 136"/>
              <a:gd name="T45" fmla="*/ 18 h 119"/>
              <a:gd name="T46" fmla="*/ 84 w 136"/>
              <a:gd name="T47" fmla="*/ 32 h 119"/>
              <a:gd name="T48" fmla="*/ 76 w 136"/>
              <a:gd name="T49" fmla="*/ 4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6" h="119">
                <a:moveTo>
                  <a:pt x="68" y="0"/>
                </a:moveTo>
                <a:cubicBezTo>
                  <a:pt x="30" y="0"/>
                  <a:pt x="0" y="21"/>
                  <a:pt x="0" y="48"/>
                </a:cubicBezTo>
                <a:cubicBezTo>
                  <a:pt x="0" y="66"/>
                  <a:pt x="15" y="83"/>
                  <a:pt x="37" y="90"/>
                </a:cubicBezTo>
                <a:cubicBezTo>
                  <a:pt x="38" y="96"/>
                  <a:pt x="36" y="106"/>
                  <a:pt x="21" y="119"/>
                </a:cubicBezTo>
                <a:cubicBezTo>
                  <a:pt x="21" y="119"/>
                  <a:pt x="54" y="111"/>
                  <a:pt x="72" y="95"/>
                </a:cubicBezTo>
                <a:cubicBezTo>
                  <a:pt x="108" y="94"/>
                  <a:pt x="136" y="73"/>
                  <a:pt x="136" y="48"/>
                </a:cubicBezTo>
                <a:cubicBezTo>
                  <a:pt x="136" y="21"/>
                  <a:pt x="105" y="0"/>
                  <a:pt x="68" y="0"/>
                </a:cubicBezTo>
                <a:close/>
                <a:moveTo>
                  <a:pt x="68" y="83"/>
                </a:moveTo>
                <a:cubicBezTo>
                  <a:pt x="64" y="83"/>
                  <a:pt x="62" y="80"/>
                  <a:pt x="62" y="77"/>
                </a:cubicBezTo>
                <a:cubicBezTo>
                  <a:pt x="62" y="73"/>
                  <a:pt x="64" y="71"/>
                  <a:pt x="68" y="71"/>
                </a:cubicBezTo>
                <a:cubicBezTo>
                  <a:pt x="71" y="71"/>
                  <a:pt x="73" y="73"/>
                  <a:pt x="73" y="77"/>
                </a:cubicBezTo>
                <a:cubicBezTo>
                  <a:pt x="73" y="80"/>
                  <a:pt x="71" y="83"/>
                  <a:pt x="68" y="83"/>
                </a:cubicBezTo>
                <a:close/>
                <a:moveTo>
                  <a:pt x="76" y="48"/>
                </a:moveTo>
                <a:cubicBezTo>
                  <a:pt x="72" y="53"/>
                  <a:pt x="71" y="57"/>
                  <a:pt x="71" y="62"/>
                </a:cubicBezTo>
                <a:cubicBezTo>
                  <a:pt x="71" y="64"/>
                  <a:pt x="71" y="64"/>
                  <a:pt x="71" y="64"/>
                </a:cubicBezTo>
                <a:cubicBezTo>
                  <a:pt x="64" y="64"/>
                  <a:pt x="64" y="64"/>
                  <a:pt x="64" y="64"/>
                </a:cubicBezTo>
                <a:cubicBezTo>
                  <a:pt x="64" y="61"/>
                  <a:pt x="64" y="61"/>
                  <a:pt x="64" y="61"/>
                </a:cubicBezTo>
                <a:cubicBezTo>
                  <a:pt x="63" y="57"/>
                  <a:pt x="65" y="51"/>
                  <a:pt x="70" y="46"/>
                </a:cubicBezTo>
                <a:cubicBezTo>
                  <a:pt x="74" y="41"/>
                  <a:pt x="76" y="37"/>
                  <a:pt x="76" y="33"/>
                </a:cubicBezTo>
                <a:cubicBezTo>
                  <a:pt x="76" y="28"/>
                  <a:pt x="73" y="25"/>
                  <a:pt x="67" y="25"/>
                </a:cubicBezTo>
                <a:cubicBezTo>
                  <a:pt x="64" y="25"/>
                  <a:pt x="60" y="26"/>
                  <a:pt x="58" y="28"/>
                </a:cubicBezTo>
                <a:cubicBezTo>
                  <a:pt x="56" y="22"/>
                  <a:pt x="56" y="22"/>
                  <a:pt x="56" y="22"/>
                </a:cubicBezTo>
                <a:cubicBezTo>
                  <a:pt x="59" y="20"/>
                  <a:pt x="64" y="18"/>
                  <a:pt x="69" y="18"/>
                </a:cubicBezTo>
                <a:cubicBezTo>
                  <a:pt x="80" y="18"/>
                  <a:pt x="84" y="25"/>
                  <a:pt x="84" y="32"/>
                </a:cubicBezTo>
                <a:cubicBezTo>
                  <a:pt x="84" y="38"/>
                  <a:pt x="81" y="43"/>
                  <a:pt x="76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Freeform 63"/>
          <p:cNvSpPr>
            <a:spLocks noEditPoints="1"/>
          </p:cNvSpPr>
          <p:nvPr/>
        </p:nvSpPr>
        <p:spPr bwMode="auto">
          <a:xfrm>
            <a:off x="288926" y="1698626"/>
            <a:ext cx="450850" cy="427038"/>
          </a:xfrm>
          <a:custGeom>
            <a:avLst/>
            <a:gdLst>
              <a:gd name="T0" fmla="*/ 149 w 149"/>
              <a:gd name="T1" fmla="*/ 0 h 141"/>
              <a:gd name="T2" fmla="*/ 0 w 149"/>
              <a:gd name="T3" fmla="*/ 0 h 141"/>
              <a:gd name="T4" fmla="*/ 0 w 149"/>
              <a:gd name="T5" fmla="*/ 100 h 141"/>
              <a:gd name="T6" fmla="*/ 98 w 149"/>
              <a:gd name="T7" fmla="*/ 100 h 141"/>
              <a:gd name="T8" fmla="*/ 149 w 149"/>
              <a:gd name="T9" fmla="*/ 141 h 141"/>
              <a:gd name="T10" fmla="*/ 131 w 149"/>
              <a:gd name="T11" fmla="*/ 100 h 141"/>
              <a:gd name="T12" fmla="*/ 149 w 149"/>
              <a:gd name="T13" fmla="*/ 100 h 141"/>
              <a:gd name="T14" fmla="*/ 149 w 149"/>
              <a:gd name="T15" fmla="*/ 0 h 141"/>
              <a:gd name="T16" fmla="*/ 55 w 149"/>
              <a:gd name="T17" fmla="*/ 80 h 141"/>
              <a:gd name="T18" fmla="*/ 36 w 149"/>
              <a:gd name="T19" fmla="*/ 80 h 141"/>
              <a:gd name="T20" fmla="*/ 36 w 149"/>
              <a:gd name="T21" fmla="*/ 71 h 141"/>
              <a:gd name="T22" fmla="*/ 34 w 149"/>
              <a:gd name="T23" fmla="*/ 71 h 141"/>
              <a:gd name="T24" fmla="*/ 34 w 149"/>
              <a:gd name="T25" fmla="*/ 35 h 141"/>
              <a:gd name="T26" fmla="*/ 57 w 149"/>
              <a:gd name="T27" fmla="*/ 35 h 141"/>
              <a:gd name="T28" fmla="*/ 57 w 149"/>
              <a:gd name="T29" fmla="*/ 71 h 141"/>
              <a:gd name="T30" fmla="*/ 55 w 149"/>
              <a:gd name="T31" fmla="*/ 72 h 141"/>
              <a:gd name="T32" fmla="*/ 55 w 149"/>
              <a:gd name="T33" fmla="*/ 80 h 141"/>
              <a:gd name="T34" fmla="*/ 111 w 149"/>
              <a:gd name="T35" fmla="*/ 73 h 141"/>
              <a:gd name="T36" fmla="*/ 74 w 149"/>
              <a:gd name="T37" fmla="*/ 73 h 141"/>
              <a:gd name="T38" fmla="*/ 74 w 149"/>
              <a:gd name="T39" fmla="*/ 68 h 141"/>
              <a:gd name="T40" fmla="*/ 65 w 149"/>
              <a:gd name="T41" fmla="*/ 68 h 141"/>
              <a:gd name="T42" fmla="*/ 65 w 149"/>
              <a:gd name="T43" fmla="*/ 39 h 141"/>
              <a:gd name="T44" fmla="*/ 89 w 149"/>
              <a:gd name="T45" fmla="*/ 10 h 141"/>
              <a:gd name="T46" fmla="*/ 97 w 149"/>
              <a:gd name="T47" fmla="*/ 10 h 141"/>
              <a:gd name="T48" fmla="*/ 97 w 149"/>
              <a:gd name="T49" fmla="*/ 35 h 141"/>
              <a:gd name="T50" fmla="*/ 111 w 149"/>
              <a:gd name="T51" fmla="*/ 35 h 141"/>
              <a:gd name="T52" fmla="*/ 111 w 149"/>
              <a:gd name="T53" fmla="*/ 73 h 141"/>
              <a:gd name="T54" fmla="*/ 50 w 149"/>
              <a:gd name="T55" fmla="*/ 73 h 141"/>
              <a:gd name="T56" fmla="*/ 46 w 149"/>
              <a:gd name="T57" fmla="*/ 77 h 141"/>
              <a:gd name="T58" fmla="*/ 42 w 149"/>
              <a:gd name="T59" fmla="*/ 73 h 141"/>
              <a:gd name="T60" fmla="*/ 46 w 149"/>
              <a:gd name="T61" fmla="*/ 69 h 141"/>
              <a:gd name="T62" fmla="*/ 50 w 149"/>
              <a:gd name="T63" fmla="*/ 73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9" h="141">
                <a:moveTo>
                  <a:pt x="149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00"/>
                  <a:pt x="0" y="100"/>
                  <a:pt x="0" y="100"/>
                </a:cubicBezTo>
                <a:cubicBezTo>
                  <a:pt x="98" y="100"/>
                  <a:pt x="98" y="100"/>
                  <a:pt x="98" y="100"/>
                </a:cubicBezTo>
                <a:cubicBezTo>
                  <a:pt x="149" y="141"/>
                  <a:pt x="149" y="141"/>
                  <a:pt x="149" y="141"/>
                </a:cubicBezTo>
                <a:cubicBezTo>
                  <a:pt x="131" y="100"/>
                  <a:pt x="131" y="100"/>
                  <a:pt x="131" y="100"/>
                </a:cubicBezTo>
                <a:cubicBezTo>
                  <a:pt x="149" y="100"/>
                  <a:pt x="149" y="100"/>
                  <a:pt x="149" y="100"/>
                </a:cubicBezTo>
                <a:lnTo>
                  <a:pt x="149" y="0"/>
                </a:lnTo>
                <a:close/>
                <a:moveTo>
                  <a:pt x="55" y="80"/>
                </a:moveTo>
                <a:cubicBezTo>
                  <a:pt x="36" y="80"/>
                  <a:pt x="36" y="80"/>
                  <a:pt x="36" y="80"/>
                </a:cubicBezTo>
                <a:cubicBezTo>
                  <a:pt x="36" y="71"/>
                  <a:pt x="36" y="71"/>
                  <a:pt x="36" y="71"/>
                </a:cubicBezTo>
                <a:cubicBezTo>
                  <a:pt x="34" y="71"/>
                  <a:pt x="34" y="71"/>
                  <a:pt x="34" y="71"/>
                </a:cubicBezTo>
                <a:cubicBezTo>
                  <a:pt x="34" y="35"/>
                  <a:pt x="34" y="35"/>
                  <a:pt x="34" y="35"/>
                </a:cubicBezTo>
                <a:cubicBezTo>
                  <a:pt x="57" y="35"/>
                  <a:pt x="57" y="35"/>
                  <a:pt x="57" y="35"/>
                </a:cubicBezTo>
                <a:cubicBezTo>
                  <a:pt x="57" y="71"/>
                  <a:pt x="57" y="71"/>
                  <a:pt x="57" y="71"/>
                </a:cubicBezTo>
                <a:cubicBezTo>
                  <a:pt x="55" y="72"/>
                  <a:pt x="55" y="72"/>
                  <a:pt x="55" y="72"/>
                </a:cubicBezTo>
                <a:lnTo>
                  <a:pt x="55" y="80"/>
                </a:lnTo>
                <a:close/>
                <a:moveTo>
                  <a:pt x="111" y="73"/>
                </a:moveTo>
                <a:cubicBezTo>
                  <a:pt x="74" y="73"/>
                  <a:pt x="74" y="73"/>
                  <a:pt x="74" y="73"/>
                </a:cubicBezTo>
                <a:cubicBezTo>
                  <a:pt x="74" y="68"/>
                  <a:pt x="74" y="68"/>
                  <a:pt x="74" y="68"/>
                </a:cubicBezTo>
                <a:cubicBezTo>
                  <a:pt x="65" y="68"/>
                  <a:pt x="65" y="68"/>
                  <a:pt x="65" y="68"/>
                </a:cubicBezTo>
                <a:cubicBezTo>
                  <a:pt x="65" y="39"/>
                  <a:pt x="65" y="39"/>
                  <a:pt x="65" y="39"/>
                </a:cubicBezTo>
                <a:cubicBezTo>
                  <a:pt x="91" y="39"/>
                  <a:pt x="89" y="10"/>
                  <a:pt x="89" y="10"/>
                </a:cubicBezTo>
                <a:cubicBezTo>
                  <a:pt x="97" y="10"/>
                  <a:pt x="97" y="10"/>
                  <a:pt x="97" y="10"/>
                </a:cubicBezTo>
                <a:cubicBezTo>
                  <a:pt x="97" y="35"/>
                  <a:pt x="97" y="35"/>
                  <a:pt x="97" y="35"/>
                </a:cubicBezTo>
                <a:cubicBezTo>
                  <a:pt x="111" y="35"/>
                  <a:pt x="111" y="35"/>
                  <a:pt x="111" y="35"/>
                </a:cubicBezTo>
                <a:lnTo>
                  <a:pt x="111" y="73"/>
                </a:lnTo>
                <a:close/>
                <a:moveTo>
                  <a:pt x="50" y="73"/>
                </a:moveTo>
                <a:cubicBezTo>
                  <a:pt x="50" y="75"/>
                  <a:pt x="48" y="77"/>
                  <a:pt x="46" y="77"/>
                </a:cubicBezTo>
                <a:cubicBezTo>
                  <a:pt x="43" y="77"/>
                  <a:pt x="42" y="75"/>
                  <a:pt x="42" y="73"/>
                </a:cubicBezTo>
                <a:cubicBezTo>
                  <a:pt x="42" y="71"/>
                  <a:pt x="43" y="69"/>
                  <a:pt x="46" y="69"/>
                </a:cubicBezTo>
                <a:cubicBezTo>
                  <a:pt x="48" y="69"/>
                  <a:pt x="50" y="71"/>
                  <a:pt x="50" y="7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Freeform 64"/>
          <p:cNvSpPr>
            <a:spLocks noEditPoints="1"/>
          </p:cNvSpPr>
          <p:nvPr/>
        </p:nvSpPr>
        <p:spPr bwMode="auto">
          <a:xfrm>
            <a:off x="966789" y="1698626"/>
            <a:ext cx="450850" cy="427038"/>
          </a:xfrm>
          <a:custGeom>
            <a:avLst/>
            <a:gdLst>
              <a:gd name="T0" fmla="*/ 149 w 149"/>
              <a:gd name="T1" fmla="*/ 0 h 141"/>
              <a:gd name="T2" fmla="*/ 0 w 149"/>
              <a:gd name="T3" fmla="*/ 0 h 141"/>
              <a:gd name="T4" fmla="*/ 0 w 149"/>
              <a:gd name="T5" fmla="*/ 100 h 141"/>
              <a:gd name="T6" fmla="*/ 98 w 149"/>
              <a:gd name="T7" fmla="*/ 100 h 141"/>
              <a:gd name="T8" fmla="*/ 149 w 149"/>
              <a:gd name="T9" fmla="*/ 141 h 141"/>
              <a:gd name="T10" fmla="*/ 132 w 149"/>
              <a:gd name="T11" fmla="*/ 100 h 141"/>
              <a:gd name="T12" fmla="*/ 149 w 149"/>
              <a:gd name="T13" fmla="*/ 100 h 141"/>
              <a:gd name="T14" fmla="*/ 149 w 149"/>
              <a:gd name="T15" fmla="*/ 0 h 141"/>
              <a:gd name="T16" fmla="*/ 90 w 149"/>
              <a:gd name="T17" fmla="*/ 62 h 141"/>
              <a:gd name="T18" fmla="*/ 88 w 149"/>
              <a:gd name="T19" fmla="*/ 61 h 141"/>
              <a:gd name="T20" fmla="*/ 88 w 149"/>
              <a:gd name="T21" fmla="*/ 25 h 141"/>
              <a:gd name="T22" fmla="*/ 111 w 149"/>
              <a:gd name="T23" fmla="*/ 25 h 141"/>
              <a:gd name="T24" fmla="*/ 111 w 149"/>
              <a:gd name="T25" fmla="*/ 61 h 141"/>
              <a:gd name="T26" fmla="*/ 109 w 149"/>
              <a:gd name="T27" fmla="*/ 62 h 141"/>
              <a:gd name="T28" fmla="*/ 109 w 149"/>
              <a:gd name="T29" fmla="*/ 71 h 141"/>
              <a:gd name="T30" fmla="*/ 90 w 149"/>
              <a:gd name="T31" fmla="*/ 71 h 141"/>
              <a:gd name="T32" fmla="*/ 90 w 149"/>
              <a:gd name="T33" fmla="*/ 62 h 141"/>
              <a:gd name="T34" fmla="*/ 34 w 149"/>
              <a:gd name="T35" fmla="*/ 24 h 141"/>
              <a:gd name="T36" fmla="*/ 72 w 149"/>
              <a:gd name="T37" fmla="*/ 24 h 141"/>
              <a:gd name="T38" fmla="*/ 72 w 149"/>
              <a:gd name="T39" fmla="*/ 29 h 141"/>
              <a:gd name="T40" fmla="*/ 81 w 149"/>
              <a:gd name="T41" fmla="*/ 29 h 141"/>
              <a:gd name="T42" fmla="*/ 81 w 149"/>
              <a:gd name="T43" fmla="*/ 58 h 141"/>
              <a:gd name="T44" fmla="*/ 56 w 149"/>
              <a:gd name="T45" fmla="*/ 87 h 141"/>
              <a:gd name="T46" fmla="*/ 48 w 149"/>
              <a:gd name="T47" fmla="*/ 87 h 141"/>
              <a:gd name="T48" fmla="*/ 48 w 149"/>
              <a:gd name="T49" fmla="*/ 63 h 141"/>
              <a:gd name="T50" fmla="*/ 34 w 149"/>
              <a:gd name="T51" fmla="*/ 63 h 141"/>
              <a:gd name="T52" fmla="*/ 34 w 149"/>
              <a:gd name="T53" fmla="*/ 24 h 141"/>
              <a:gd name="T54" fmla="*/ 100 w 149"/>
              <a:gd name="T55" fmla="*/ 59 h 141"/>
              <a:gd name="T56" fmla="*/ 104 w 149"/>
              <a:gd name="T57" fmla="*/ 63 h 141"/>
              <a:gd name="T58" fmla="*/ 100 w 149"/>
              <a:gd name="T59" fmla="*/ 67 h 141"/>
              <a:gd name="T60" fmla="*/ 96 w 149"/>
              <a:gd name="T61" fmla="*/ 63 h 141"/>
              <a:gd name="T62" fmla="*/ 100 w 149"/>
              <a:gd name="T63" fmla="*/ 59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9" h="141">
                <a:moveTo>
                  <a:pt x="149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00"/>
                  <a:pt x="0" y="100"/>
                  <a:pt x="0" y="100"/>
                </a:cubicBezTo>
                <a:cubicBezTo>
                  <a:pt x="98" y="100"/>
                  <a:pt x="98" y="100"/>
                  <a:pt x="98" y="100"/>
                </a:cubicBezTo>
                <a:cubicBezTo>
                  <a:pt x="149" y="141"/>
                  <a:pt x="149" y="141"/>
                  <a:pt x="149" y="141"/>
                </a:cubicBezTo>
                <a:cubicBezTo>
                  <a:pt x="132" y="100"/>
                  <a:pt x="132" y="100"/>
                  <a:pt x="132" y="100"/>
                </a:cubicBezTo>
                <a:cubicBezTo>
                  <a:pt x="149" y="100"/>
                  <a:pt x="149" y="100"/>
                  <a:pt x="149" y="100"/>
                </a:cubicBezTo>
                <a:lnTo>
                  <a:pt x="149" y="0"/>
                </a:lnTo>
                <a:close/>
                <a:moveTo>
                  <a:pt x="90" y="62"/>
                </a:moveTo>
                <a:cubicBezTo>
                  <a:pt x="88" y="61"/>
                  <a:pt x="88" y="61"/>
                  <a:pt x="88" y="61"/>
                </a:cubicBezTo>
                <a:cubicBezTo>
                  <a:pt x="88" y="25"/>
                  <a:pt x="88" y="25"/>
                  <a:pt x="88" y="25"/>
                </a:cubicBezTo>
                <a:cubicBezTo>
                  <a:pt x="111" y="25"/>
                  <a:pt x="111" y="25"/>
                  <a:pt x="111" y="25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09" y="62"/>
                  <a:pt x="109" y="62"/>
                  <a:pt x="109" y="62"/>
                </a:cubicBezTo>
                <a:cubicBezTo>
                  <a:pt x="109" y="71"/>
                  <a:pt x="109" y="71"/>
                  <a:pt x="109" y="71"/>
                </a:cubicBezTo>
                <a:cubicBezTo>
                  <a:pt x="90" y="71"/>
                  <a:pt x="90" y="71"/>
                  <a:pt x="90" y="71"/>
                </a:cubicBezTo>
                <a:lnTo>
                  <a:pt x="90" y="62"/>
                </a:lnTo>
                <a:close/>
                <a:moveTo>
                  <a:pt x="34" y="24"/>
                </a:moveTo>
                <a:cubicBezTo>
                  <a:pt x="72" y="24"/>
                  <a:pt x="72" y="24"/>
                  <a:pt x="72" y="24"/>
                </a:cubicBezTo>
                <a:cubicBezTo>
                  <a:pt x="72" y="29"/>
                  <a:pt x="72" y="29"/>
                  <a:pt x="72" y="29"/>
                </a:cubicBezTo>
                <a:cubicBezTo>
                  <a:pt x="81" y="29"/>
                  <a:pt x="81" y="29"/>
                  <a:pt x="81" y="29"/>
                </a:cubicBezTo>
                <a:cubicBezTo>
                  <a:pt x="81" y="58"/>
                  <a:pt x="81" y="58"/>
                  <a:pt x="81" y="58"/>
                </a:cubicBezTo>
                <a:cubicBezTo>
                  <a:pt x="54" y="58"/>
                  <a:pt x="56" y="87"/>
                  <a:pt x="56" y="87"/>
                </a:cubicBezTo>
                <a:cubicBezTo>
                  <a:pt x="48" y="87"/>
                  <a:pt x="48" y="87"/>
                  <a:pt x="48" y="87"/>
                </a:cubicBezTo>
                <a:cubicBezTo>
                  <a:pt x="48" y="63"/>
                  <a:pt x="48" y="63"/>
                  <a:pt x="48" y="63"/>
                </a:cubicBezTo>
                <a:cubicBezTo>
                  <a:pt x="34" y="63"/>
                  <a:pt x="34" y="63"/>
                  <a:pt x="34" y="63"/>
                </a:cubicBezTo>
                <a:lnTo>
                  <a:pt x="34" y="24"/>
                </a:lnTo>
                <a:close/>
                <a:moveTo>
                  <a:pt x="100" y="59"/>
                </a:moveTo>
                <a:cubicBezTo>
                  <a:pt x="102" y="59"/>
                  <a:pt x="104" y="61"/>
                  <a:pt x="104" y="63"/>
                </a:cubicBezTo>
                <a:cubicBezTo>
                  <a:pt x="104" y="65"/>
                  <a:pt x="102" y="67"/>
                  <a:pt x="100" y="67"/>
                </a:cubicBezTo>
                <a:cubicBezTo>
                  <a:pt x="98" y="67"/>
                  <a:pt x="96" y="65"/>
                  <a:pt x="96" y="63"/>
                </a:cubicBezTo>
                <a:cubicBezTo>
                  <a:pt x="96" y="61"/>
                  <a:pt x="98" y="59"/>
                  <a:pt x="100" y="5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Freeform 65"/>
          <p:cNvSpPr>
            <a:spLocks noEditPoints="1"/>
          </p:cNvSpPr>
          <p:nvPr/>
        </p:nvSpPr>
        <p:spPr bwMode="auto">
          <a:xfrm>
            <a:off x="1719264" y="2001838"/>
            <a:ext cx="61913" cy="87313"/>
          </a:xfrm>
          <a:custGeom>
            <a:avLst/>
            <a:gdLst>
              <a:gd name="T0" fmla="*/ 6 w 20"/>
              <a:gd name="T1" fmla="*/ 18 h 29"/>
              <a:gd name="T2" fmla="*/ 8 w 20"/>
              <a:gd name="T3" fmla="*/ 18 h 29"/>
              <a:gd name="T4" fmla="*/ 18 w 20"/>
              <a:gd name="T5" fmla="*/ 15 h 29"/>
              <a:gd name="T6" fmla="*/ 20 w 20"/>
              <a:gd name="T7" fmla="*/ 8 h 29"/>
              <a:gd name="T8" fmla="*/ 17 w 20"/>
              <a:gd name="T9" fmla="*/ 2 h 29"/>
              <a:gd name="T10" fmla="*/ 8 w 20"/>
              <a:gd name="T11" fmla="*/ 0 h 29"/>
              <a:gd name="T12" fmla="*/ 0 w 20"/>
              <a:gd name="T13" fmla="*/ 0 h 29"/>
              <a:gd name="T14" fmla="*/ 0 w 20"/>
              <a:gd name="T15" fmla="*/ 29 h 29"/>
              <a:gd name="T16" fmla="*/ 6 w 20"/>
              <a:gd name="T17" fmla="*/ 29 h 29"/>
              <a:gd name="T18" fmla="*/ 6 w 20"/>
              <a:gd name="T19" fmla="*/ 18 h 29"/>
              <a:gd name="T20" fmla="*/ 6 w 20"/>
              <a:gd name="T21" fmla="*/ 5 h 29"/>
              <a:gd name="T22" fmla="*/ 9 w 20"/>
              <a:gd name="T23" fmla="*/ 4 h 29"/>
              <a:gd name="T24" fmla="*/ 14 w 20"/>
              <a:gd name="T25" fmla="*/ 9 h 29"/>
              <a:gd name="T26" fmla="*/ 8 w 20"/>
              <a:gd name="T27" fmla="*/ 13 h 29"/>
              <a:gd name="T28" fmla="*/ 6 w 20"/>
              <a:gd name="T29" fmla="*/ 13 h 29"/>
              <a:gd name="T30" fmla="*/ 6 w 20"/>
              <a:gd name="T31" fmla="*/ 5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0" h="29">
                <a:moveTo>
                  <a:pt x="6" y="18"/>
                </a:moveTo>
                <a:cubicBezTo>
                  <a:pt x="7" y="18"/>
                  <a:pt x="7" y="18"/>
                  <a:pt x="8" y="18"/>
                </a:cubicBezTo>
                <a:cubicBezTo>
                  <a:pt x="12" y="18"/>
                  <a:pt x="16" y="17"/>
                  <a:pt x="18" y="15"/>
                </a:cubicBezTo>
                <a:cubicBezTo>
                  <a:pt x="19" y="14"/>
                  <a:pt x="20" y="11"/>
                  <a:pt x="20" y="8"/>
                </a:cubicBezTo>
                <a:cubicBezTo>
                  <a:pt x="20" y="6"/>
                  <a:pt x="19" y="3"/>
                  <a:pt x="17" y="2"/>
                </a:cubicBezTo>
                <a:cubicBezTo>
                  <a:pt x="15" y="0"/>
                  <a:pt x="12" y="0"/>
                  <a:pt x="8" y="0"/>
                </a:cubicBezTo>
                <a:cubicBezTo>
                  <a:pt x="4" y="0"/>
                  <a:pt x="2" y="0"/>
                  <a:pt x="0" y="0"/>
                </a:cubicBezTo>
                <a:cubicBezTo>
                  <a:pt x="0" y="29"/>
                  <a:pt x="0" y="29"/>
                  <a:pt x="0" y="29"/>
                </a:cubicBezTo>
                <a:cubicBezTo>
                  <a:pt x="6" y="29"/>
                  <a:pt x="6" y="29"/>
                  <a:pt x="6" y="29"/>
                </a:cubicBezTo>
                <a:lnTo>
                  <a:pt x="6" y="18"/>
                </a:lnTo>
                <a:close/>
                <a:moveTo>
                  <a:pt x="6" y="5"/>
                </a:moveTo>
                <a:cubicBezTo>
                  <a:pt x="7" y="5"/>
                  <a:pt x="7" y="4"/>
                  <a:pt x="9" y="4"/>
                </a:cubicBezTo>
                <a:cubicBezTo>
                  <a:pt x="12" y="4"/>
                  <a:pt x="14" y="6"/>
                  <a:pt x="14" y="9"/>
                </a:cubicBezTo>
                <a:cubicBezTo>
                  <a:pt x="14" y="12"/>
                  <a:pt x="12" y="13"/>
                  <a:pt x="8" y="13"/>
                </a:cubicBezTo>
                <a:cubicBezTo>
                  <a:pt x="7" y="13"/>
                  <a:pt x="7" y="13"/>
                  <a:pt x="6" y="13"/>
                </a:cubicBezTo>
                <a:lnTo>
                  <a:pt x="6" y="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Freeform 66"/>
          <p:cNvSpPr>
            <a:spLocks noEditPoints="1"/>
          </p:cNvSpPr>
          <p:nvPr/>
        </p:nvSpPr>
        <p:spPr bwMode="auto">
          <a:xfrm>
            <a:off x="1778001" y="2001838"/>
            <a:ext cx="77788" cy="87313"/>
          </a:xfrm>
          <a:custGeom>
            <a:avLst/>
            <a:gdLst>
              <a:gd name="T0" fmla="*/ 6 w 26"/>
              <a:gd name="T1" fmla="*/ 29 h 29"/>
              <a:gd name="T2" fmla="*/ 8 w 26"/>
              <a:gd name="T3" fmla="*/ 21 h 29"/>
              <a:gd name="T4" fmla="*/ 17 w 26"/>
              <a:gd name="T5" fmla="*/ 21 h 29"/>
              <a:gd name="T6" fmla="*/ 19 w 26"/>
              <a:gd name="T7" fmla="*/ 29 h 29"/>
              <a:gd name="T8" fmla="*/ 26 w 26"/>
              <a:gd name="T9" fmla="*/ 29 h 29"/>
              <a:gd name="T10" fmla="*/ 17 w 26"/>
              <a:gd name="T11" fmla="*/ 0 h 29"/>
              <a:gd name="T12" fmla="*/ 8 w 26"/>
              <a:gd name="T13" fmla="*/ 0 h 29"/>
              <a:gd name="T14" fmla="*/ 0 w 26"/>
              <a:gd name="T15" fmla="*/ 29 h 29"/>
              <a:gd name="T16" fmla="*/ 6 w 26"/>
              <a:gd name="T17" fmla="*/ 29 h 29"/>
              <a:gd name="T18" fmla="*/ 11 w 26"/>
              <a:gd name="T19" fmla="*/ 10 h 29"/>
              <a:gd name="T20" fmla="*/ 12 w 26"/>
              <a:gd name="T21" fmla="*/ 5 h 29"/>
              <a:gd name="T22" fmla="*/ 12 w 26"/>
              <a:gd name="T23" fmla="*/ 5 h 29"/>
              <a:gd name="T24" fmla="*/ 14 w 26"/>
              <a:gd name="T25" fmla="*/ 10 h 29"/>
              <a:gd name="T26" fmla="*/ 16 w 26"/>
              <a:gd name="T27" fmla="*/ 16 h 29"/>
              <a:gd name="T28" fmla="*/ 9 w 26"/>
              <a:gd name="T29" fmla="*/ 16 h 29"/>
              <a:gd name="T30" fmla="*/ 11 w 26"/>
              <a:gd name="T31" fmla="*/ 10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6" h="29">
                <a:moveTo>
                  <a:pt x="6" y="29"/>
                </a:moveTo>
                <a:cubicBezTo>
                  <a:pt x="8" y="21"/>
                  <a:pt x="8" y="21"/>
                  <a:pt x="8" y="21"/>
                </a:cubicBezTo>
                <a:cubicBezTo>
                  <a:pt x="17" y="21"/>
                  <a:pt x="17" y="21"/>
                  <a:pt x="17" y="21"/>
                </a:cubicBezTo>
                <a:cubicBezTo>
                  <a:pt x="19" y="29"/>
                  <a:pt x="19" y="29"/>
                  <a:pt x="19" y="29"/>
                </a:cubicBezTo>
                <a:cubicBezTo>
                  <a:pt x="26" y="29"/>
                  <a:pt x="26" y="29"/>
                  <a:pt x="26" y="29"/>
                </a:cubicBezTo>
                <a:cubicBezTo>
                  <a:pt x="17" y="0"/>
                  <a:pt x="17" y="0"/>
                  <a:pt x="17" y="0"/>
                </a:cubicBezTo>
                <a:cubicBezTo>
                  <a:pt x="8" y="0"/>
                  <a:pt x="8" y="0"/>
                  <a:pt x="8" y="0"/>
                </a:cubicBezTo>
                <a:cubicBezTo>
                  <a:pt x="0" y="29"/>
                  <a:pt x="0" y="29"/>
                  <a:pt x="0" y="29"/>
                </a:cubicBezTo>
                <a:lnTo>
                  <a:pt x="6" y="29"/>
                </a:lnTo>
                <a:close/>
                <a:moveTo>
                  <a:pt x="11" y="10"/>
                </a:moveTo>
                <a:cubicBezTo>
                  <a:pt x="11" y="8"/>
                  <a:pt x="12" y="6"/>
                  <a:pt x="12" y="5"/>
                </a:cubicBezTo>
                <a:cubicBezTo>
                  <a:pt x="12" y="5"/>
                  <a:pt x="12" y="5"/>
                  <a:pt x="12" y="5"/>
                </a:cubicBezTo>
                <a:cubicBezTo>
                  <a:pt x="13" y="6"/>
                  <a:pt x="13" y="8"/>
                  <a:pt x="14" y="10"/>
                </a:cubicBezTo>
                <a:cubicBezTo>
                  <a:pt x="16" y="16"/>
                  <a:pt x="16" y="16"/>
                  <a:pt x="16" y="16"/>
                </a:cubicBezTo>
                <a:cubicBezTo>
                  <a:pt x="9" y="16"/>
                  <a:pt x="9" y="16"/>
                  <a:pt x="9" y="16"/>
                </a:cubicBezTo>
                <a:lnTo>
                  <a:pt x="11" y="1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Freeform 67"/>
          <p:cNvSpPr>
            <a:spLocks/>
          </p:cNvSpPr>
          <p:nvPr/>
        </p:nvSpPr>
        <p:spPr bwMode="auto">
          <a:xfrm>
            <a:off x="1858964" y="1998663"/>
            <a:ext cx="60325" cy="90488"/>
          </a:xfrm>
          <a:custGeom>
            <a:avLst/>
            <a:gdLst>
              <a:gd name="T0" fmla="*/ 9 w 20"/>
              <a:gd name="T1" fmla="*/ 25 h 30"/>
              <a:gd name="T2" fmla="*/ 2 w 20"/>
              <a:gd name="T3" fmla="*/ 23 h 30"/>
              <a:gd name="T4" fmla="*/ 0 w 20"/>
              <a:gd name="T5" fmla="*/ 28 h 30"/>
              <a:gd name="T6" fmla="*/ 9 w 20"/>
              <a:gd name="T7" fmla="*/ 30 h 30"/>
              <a:gd name="T8" fmla="*/ 20 w 20"/>
              <a:gd name="T9" fmla="*/ 21 h 30"/>
              <a:gd name="T10" fmla="*/ 13 w 20"/>
              <a:gd name="T11" fmla="*/ 12 h 30"/>
              <a:gd name="T12" fmla="*/ 7 w 20"/>
              <a:gd name="T13" fmla="*/ 8 h 30"/>
              <a:gd name="T14" fmla="*/ 12 w 20"/>
              <a:gd name="T15" fmla="*/ 6 h 30"/>
              <a:gd name="T16" fmla="*/ 18 w 20"/>
              <a:gd name="T17" fmla="*/ 7 h 30"/>
              <a:gd name="T18" fmla="*/ 19 w 20"/>
              <a:gd name="T19" fmla="*/ 2 h 30"/>
              <a:gd name="T20" fmla="*/ 12 w 20"/>
              <a:gd name="T21" fmla="*/ 0 h 30"/>
              <a:gd name="T22" fmla="*/ 1 w 20"/>
              <a:gd name="T23" fmla="*/ 9 h 30"/>
              <a:gd name="T24" fmla="*/ 9 w 20"/>
              <a:gd name="T25" fmla="*/ 17 h 30"/>
              <a:gd name="T26" fmla="*/ 14 w 20"/>
              <a:gd name="T27" fmla="*/ 21 h 30"/>
              <a:gd name="T28" fmla="*/ 9 w 20"/>
              <a:gd name="T29" fmla="*/ 25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0" h="30">
                <a:moveTo>
                  <a:pt x="9" y="25"/>
                </a:moveTo>
                <a:cubicBezTo>
                  <a:pt x="6" y="25"/>
                  <a:pt x="3" y="24"/>
                  <a:pt x="2" y="23"/>
                </a:cubicBezTo>
                <a:cubicBezTo>
                  <a:pt x="0" y="28"/>
                  <a:pt x="0" y="28"/>
                  <a:pt x="0" y="28"/>
                </a:cubicBezTo>
                <a:cubicBezTo>
                  <a:pt x="2" y="29"/>
                  <a:pt x="5" y="30"/>
                  <a:pt x="9" y="30"/>
                </a:cubicBezTo>
                <a:cubicBezTo>
                  <a:pt x="17" y="30"/>
                  <a:pt x="20" y="26"/>
                  <a:pt x="20" y="21"/>
                </a:cubicBezTo>
                <a:cubicBezTo>
                  <a:pt x="20" y="17"/>
                  <a:pt x="18" y="14"/>
                  <a:pt x="13" y="12"/>
                </a:cubicBezTo>
                <a:cubicBezTo>
                  <a:pt x="9" y="11"/>
                  <a:pt x="7" y="10"/>
                  <a:pt x="7" y="8"/>
                </a:cubicBezTo>
                <a:cubicBezTo>
                  <a:pt x="7" y="7"/>
                  <a:pt x="9" y="6"/>
                  <a:pt x="12" y="6"/>
                </a:cubicBezTo>
                <a:cubicBezTo>
                  <a:pt x="14" y="6"/>
                  <a:pt x="16" y="6"/>
                  <a:pt x="18" y="7"/>
                </a:cubicBezTo>
                <a:cubicBezTo>
                  <a:pt x="19" y="2"/>
                  <a:pt x="19" y="2"/>
                  <a:pt x="19" y="2"/>
                </a:cubicBezTo>
                <a:cubicBezTo>
                  <a:pt x="17" y="1"/>
                  <a:pt x="15" y="0"/>
                  <a:pt x="12" y="0"/>
                </a:cubicBezTo>
                <a:cubicBezTo>
                  <a:pt x="5" y="0"/>
                  <a:pt x="1" y="4"/>
                  <a:pt x="1" y="9"/>
                </a:cubicBezTo>
                <a:cubicBezTo>
                  <a:pt x="1" y="13"/>
                  <a:pt x="4" y="16"/>
                  <a:pt x="9" y="17"/>
                </a:cubicBezTo>
                <a:cubicBezTo>
                  <a:pt x="12" y="19"/>
                  <a:pt x="14" y="20"/>
                  <a:pt x="14" y="21"/>
                </a:cubicBezTo>
                <a:cubicBezTo>
                  <a:pt x="14" y="23"/>
                  <a:pt x="12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Freeform 68"/>
          <p:cNvSpPr>
            <a:spLocks/>
          </p:cNvSpPr>
          <p:nvPr/>
        </p:nvSpPr>
        <p:spPr bwMode="auto">
          <a:xfrm>
            <a:off x="1925639" y="1998663"/>
            <a:ext cx="60325" cy="90488"/>
          </a:xfrm>
          <a:custGeom>
            <a:avLst/>
            <a:gdLst>
              <a:gd name="T0" fmla="*/ 9 w 20"/>
              <a:gd name="T1" fmla="*/ 25 h 30"/>
              <a:gd name="T2" fmla="*/ 2 w 20"/>
              <a:gd name="T3" fmla="*/ 23 h 30"/>
              <a:gd name="T4" fmla="*/ 0 w 20"/>
              <a:gd name="T5" fmla="*/ 28 h 30"/>
              <a:gd name="T6" fmla="*/ 9 w 20"/>
              <a:gd name="T7" fmla="*/ 30 h 30"/>
              <a:gd name="T8" fmla="*/ 20 w 20"/>
              <a:gd name="T9" fmla="*/ 21 h 30"/>
              <a:gd name="T10" fmla="*/ 13 w 20"/>
              <a:gd name="T11" fmla="*/ 12 h 30"/>
              <a:gd name="T12" fmla="*/ 7 w 20"/>
              <a:gd name="T13" fmla="*/ 8 h 30"/>
              <a:gd name="T14" fmla="*/ 12 w 20"/>
              <a:gd name="T15" fmla="*/ 6 h 30"/>
              <a:gd name="T16" fmla="*/ 18 w 20"/>
              <a:gd name="T17" fmla="*/ 7 h 30"/>
              <a:gd name="T18" fmla="*/ 19 w 20"/>
              <a:gd name="T19" fmla="*/ 2 h 30"/>
              <a:gd name="T20" fmla="*/ 12 w 20"/>
              <a:gd name="T21" fmla="*/ 0 h 30"/>
              <a:gd name="T22" fmla="*/ 1 w 20"/>
              <a:gd name="T23" fmla="*/ 9 h 30"/>
              <a:gd name="T24" fmla="*/ 9 w 20"/>
              <a:gd name="T25" fmla="*/ 17 h 30"/>
              <a:gd name="T26" fmla="*/ 14 w 20"/>
              <a:gd name="T27" fmla="*/ 21 h 30"/>
              <a:gd name="T28" fmla="*/ 9 w 20"/>
              <a:gd name="T29" fmla="*/ 25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0" h="30">
                <a:moveTo>
                  <a:pt x="9" y="25"/>
                </a:moveTo>
                <a:cubicBezTo>
                  <a:pt x="6" y="25"/>
                  <a:pt x="3" y="24"/>
                  <a:pt x="2" y="23"/>
                </a:cubicBezTo>
                <a:cubicBezTo>
                  <a:pt x="0" y="28"/>
                  <a:pt x="0" y="28"/>
                  <a:pt x="0" y="28"/>
                </a:cubicBezTo>
                <a:cubicBezTo>
                  <a:pt x="2" y="29"/>
                  <a:pt x="5" y="30"/>
                  <a:pt x="9" y="30"/>
                </a:cubicBezTo>
                <a:cubicBezTo>
                  <a:pt x="17" y="30"/>
                  <a:pt x="20" y="26"/>
                  <a:pt x="20" y="21"/>
                </a:cubicBezTo>
                <a:cubicBezTo>
                  <a:pt x="20" y="17"/>
                  <a:pt x="18" y="14"/>
                  <a:pt x="13" y="12"/>
                </a:cubicBezTo>
                <a:cubicBezTo>
                  <a:pt x="9" y="11"/>
                  <a:pt x="7" y="10"/>
                  <a:pt x="7" y="8"/>
                </a:cubicBezTo>
                <a:cubicBezTo>
                  <a:pt x="7" y="7"/>
                  <a:pt x="9" y="6"/>
                  <a:pt x="12" y="6"/>
                </a:cubicBezTo>
                <a:cubicBezTo>
                  <a:pt x="14" y="6"/>
                  <a:pt x="16" y="6"/>
                  <a:pt x="18" y="7"/>
                </a:cubicBezTo>
                <a:cubicBezTo>
                  <a:pt x="19" y="2"/>
                  <a:pt x="19" y="2"/>
                  <a:pt x="19" y="2"/>
                </a:cubicBezTo>
                <a:cubicBezTo>
                  <a:pt x="17" y="1"/>
                  <a:pt x="15" y="0"/>
                  <a:pt x="12" y="0"/>
                </a:cubicBezTo>
                <a:cubicBezTo>
                  <a:pt x="5" y="0"/>
                  <a:pt x="1" y="4"/>
                  <a:pt x="1" y="9"/>
                </a:cubicBezTo>
                <a:cubicBezTo>
                  <a:pt x="1" y="13"/>
                  <a:pt x="4" y="16"/>
                  <a:pt x="9" y="17"/>
                </a:cubicBezTo>
                <a:cubicBezTo>
                  <a:pt x="12" y="19"/>
                  <a:pt x="14" y="20"/>
                  <a:pt x="14" y="21"/>
                </a:cubicBezTo>
                <a:cubicBezTo>
                  <a:pt x="14" y="23"/>
                  <a:pt x="12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Freeform 69"/>
          <p:cNvSpPr>
            <a:spLocks/>
          </p:cNvSpPr>
          <p:nvPr/>
        </p:nvSpPr>
        <p:spPr bwMode="auto">
          <a:xfrm>
            <a:off x="1825626" y="1725613"/>
            <a:ext cx="39688" cy="42863"/>
          </a:xfrm>
          <a:custGeom>
            <a:avLst/>
            <a:gdLst>
              <a:gd name="T0" fmla="*/ 5 w 13"/>
              <a:gd name="T1" fmla="*/ 11 h 14"/>
              <a:gd name="T2" fmla="*/ 7 w 13"/>
              <a:gd name="T3" fmla="*/ 10 h 14"/>
              <a:gd name="T4" fmla="*/ 10 w 13"/>
              <a:gd name="T5" fmla="*/ 5 h 14"/>
              <a:gd name="T6" fmla="*/ 13 w 13"/>
              <a:gd name="T7" fmla="*/ 2 h 14"/>
              <a:gd name="T8" fmla="*/ 3 w 13"/>
              <a:gd name="T9" fmla="*/ 4 h 14"/>
              <a:gd name="T10" fmla="*/ 0 w 13"/>
              <a:gd name="T11" fmla="*/ 6 h 14"/>
              <a:gd name="T12" fmla="*/ 5 w 13"/>
              <a:gd name="T13" fmla="*/ 11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" h="14">
                <a:moveTo>
                  <a:pt x="5" y="11"/>
                </a:moveTo>
                <a:cubicBezTo>
                  <a:pt x="7" y="14"/>
                  <a:pt x="8" y="11"/>
                  <a:pt x="7" y="10"/>
                </a:cubicBezTo>
                <a:cubicBezTo>
                  <a:pt x="7" y="9"/>
                  <a:pt x="10" y="7"/>
                  <a:pt x="10" y="5"/>
                </a:cubicBezTo>
                <a:cubicBezTo>
                  <a:pt x="10" y="3"/>
                  <a:pt x="12" y="4"/>
                  <a:pt x="13" y="2"/>
                </a:cubicBezTo>
                <a:cubicBezTo>
                  <a:pt x="13" y="1"/>
                  <a:pt x="6" y="0"/>
                  <a:pt x="3" y="4"/>
                </a:cubicBezTo>
                <a:cubicBezTo>
                  <a:pt x="2" y="5"/>
                  <a:pt x="0" y="5"/>
                  <a:pt x="0" y="6"/>
                </a:cubicBezTo>
                <a:cubicBezTo>
                  <a:pt x="0" y="7"/>
                  <a:pt x="2" y="8"/>
                  <a:pt x="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Freeform 70"/>
          <p:cNvSpPr>
            <a:spLocks/>
          </p:cNvSpPr>
          <p:nvPr/>
        </p:nvSpPr>
        <p:spPr bwMode="auto">
          <a:xfrm>
            <a:off x="1868489" y="1773238"/>
            <a:ext cx="103188" cy="149225"/>
          </a:xfrm>
          <a:custGeom>
            <a:avLst/>
            <a:gdLst>
              <a:gd name="T0" fmla="*/ 5 w 34"/>
              <a:gd name="T1" fmla="*/ 36 h 49"/>
              <a:gd name="T2" fmla="*/ 14 w 34"/>
              <a:gd name="T3" fmla="*/ 35 h 49"/>
              <a:gd name="T4" fmla="*/ 18 w 34"/>
              <a:gd name="T5" fmla="*/ 37 h 49"/>
              <a:gd name="T6" fmla="*/ 18 w 34"/>
              <a:gd name="T7" fmla="*/ 42 h 49"/>
              <a:gd name="T8" fmla="*/ 18 w 34"/>
              <a:gd name="T9" fmla="*/ 45 h 49"/>
              <a:gd name="T10" fmla="*/ 18 w 34"/>
              <a:gd name="T11" fmla="*/ 49 h 49"/>
              <a:gd name="T12" fmla="*/ 33 w 34"/>
              <a:gd name="T13" fmla="*/ 24 h 49"/>
              <a:gd name="T14" fmla="*/ 29 w 34"/>
              <a:gd name="T15" fmla="*/ 22 h 49"/>
              <a:gd name="T16" fmla="*/ 26 w 34"/>
              <a:gd name="T17" fmla="*/ 18 h 49"/>
              <a:gd name="T18" fmla="*/ 31 w 34"/>
              <a:gd name="T19" fmla="*/ 18 h 49"/>
              <a:gd name="T20" fmla="*/ 33 w 34"/>
              <a:gd name="T21" fmla="*/ 19 h 49"/>
              <a:gd name="T22" fmla="*/ 28 w 34"/>
              <a:gd name="T23" fmla="*/ 1 h 49"/>
              <a:gd name="T24" fmla="*/ 28 w 34"/>
              <a:gd name="T25" fmla="*/ 5 h 49"/>
              <a:gd name="T26" fmla="*/ 24 w 34"/>
              <a:gd name="T27" fmla="*/ 4 h 49"/>
              <a:gd name="T28" fmla="*/ 21 w 34"/>
              <a:gd name="T29" fmla="*/ 2 h 49"/>
              <a:gd name="T30" fmla="*/ 17 w 34"/>
              <a:gd name="T31" fmla="*/ 4 h 49"/>
              <a:gd name="T32" fmla="*/ 11 w 34"/>
              <a:gd name="T33" fmla="*/ 2 h 49"/>
              <a:gd name="T34" fmla="*/ 8 w 34"/>
              <a:gd name="T35" fmla="*/ 4 h 49"/>
              <a:gd name="T36" fmla="*/ 8 w 34"/>
              <a:gd name="T37" fmla="*/ 8 h 49"/>
              <a:gd name="T38" fmla="*/ 6 w 34"/>
              <a:gd name="T39" fmla="*/ 9 h 49"/>
              <a:gd name="T40" fmla="*/ 3 w 34"/>
              <a:gd name="T41" fmla="*/ 13 h 49"/>
              <a:gd name="T42" fmla="*/ 10 w 34"/>
              <a:gd name="T43" fmla="*/ 13 h 49"/>
              <a:gd name="T44" fmla="*/ 14 w 34"/>
              <a:gd name="T45" fmla="*/ 12 h 49"/>
              <a:gd name="T46" fmla="*/ 18 w 34"/>
              <a:gd name="T47" fmla="*/ 15 h 49"/>
              <a:gd name="T48" fmla="*/ 20 w 34"/>
              <a:gd name="T49" fmla="*/ 12 h 49"/>
              <a:gd name="T50" fmla="*/ 19 w 34"/>
              <a:gd name="T51" fmla="*/ 6 h 49"/>
              <a:gd name="T52" fmla="*/ 27 w 34"/>
              <a:gd name="T53" fmla="*/ 10 h 49"/>
              <a:gd name="T54" fmla="*/ 28 w 34"/>
              <a:gd name="T55" fmla="*/ 13 h 49"/>
              <a:gd name="T56" fmla="*/ 27 w 34"/>
              <a:gd name="T57" fmla="*/ 15 h 49"/>
              <a:gd name="T58" fmla="*/ 22 w 34"/>
              <a:gd name="T59" fmla="*/ 17 h 49"/>
              <a:gd name="T60" fmla="*/ 14 w 34"/>
              <a:gd name="T61" fmla="*/ 21 h 49"/>
              <a:gd name="T62" fmla="*/ 1 w 34"/>
              <a:gd name="T63" fmla="*/ 25 h 49"/>
              <a:gd name="T64" fmla="*/ 5 w 34"/>
              <a:gd name="T65" fmla="*/ 36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4" h="49">
                <a:moveTo>
                  <a:pt x="5" y="36"/>
                </a:moveTo>
                <a:cubicBezTo>
                  <a:pt x="10" y="36"/>
                  <a:pt x="8" y="36"/>
                  <a:pt x="14" y="35"/>
                </a:cubicBezTo>
                <a:cubicBezTo>
                  <a:pt x="18" y="32"/>
                  <a:pt x="18" y="37"/>
                  <a:pt x="18" y="37"/>
                </a:cubicBezTo>
                <a:cubicBezTo>
                  <a:pt x="18" y="42"/>
                  <a:pt x="18" y="42"/>
                  <a:pt x="18" y="42"/>
                </a:cubicBezTo>
                <a:cubicBezTo>
                  <a:pt x="18" y="45"/>
                  <a:pt x="18" y="45"/>
                  <a:pt x="18" y="45"/>
                </a:cubicBezTo>
                <a:cubicBezTo>
                  <a:pt x="18" y="45"/>
                  <a:pt x="17" y="47"/>
                  <a:pt x="18" y="49"/>
                </a:cubicBezTo>
                <a:cubicBezTo>
                  <a:pt x="18" y="49"/>
                  <a:pt x="31" y="39"/>
                  <a:pt x="33" y="24"/>
                </a:cubicBezTo>
                <a:cubicBezTo>
                  <a:pt x="31" y="24"/>
                  <a:pt x="29" y="22"/>
                  <a:pt x="29" y="22"/>
                </a:cubicBezTo>
                <a:cubicBezTo>
                  <a:pt x="26" y="18"/>
                  <a:pt x="26" y="18"/>
                  <a:pt x="26" y="18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8"/>
                  <a:pt x="32" y="19"/>
                  <a:pt x="33" y="19"/>
                </a:cubicBezTo>
                <a:cubicBezTo>
                  <a:pt x="34" y="17"/>
                  <a:pt x="30" y="6"/>
                  <a:pt x="28" y="1"/>
                </a:cubicBezTo>
                <a:cubicBezTo>
                  <a:pt x="28" y="0"/>
                  <a:pt x="28" y="5"/>
                  <a:pt x="28" y="5"/>
                </a:cubicBezTo>
                <a:cubicBezTo>
                  <a:pt x="24" y="4"/>
                  <a:pt x="24" y="4"/>
                  <a:pt x="24" y="4"/>
                </a:cubicBezTo>
                <a:cubicBezTo>
                  <a:pt x="24" y="4"/>
                  <a:pt x="23" y="1"/>
                  <a:pt x="21" y="2"/>
                </a:cubicBezTo>
                <a:cubicBezTo>
                  <a:pt x="19" y="3"/>
                  <a:pt x="20" y="4"/>
                  <a:pt x="17" y="4"/>
                </a:cubicBezTo>
                <a:cubicBezTo>
                  <a:pt x="15" y="5"/>
                  <a:pt x="13" y="0"/>
                  <a:pt x="11" y="2"/>
                </a:cubicBezTo>
                <a:cubicBezTo>
                  <a:pt x="9" y="3"/>
                  <a:pt x="8" y="2"/>
                  <a:pt x="8" y="4"/>
                </a:cubicBezTo>
                <a:cubicBezTo>
                  <a:pt x="7" y="5"/>
                  <a:pt x="8" y="8"/>
                  <a:pt x="8" y="8"/>
                </a:cubicBezTo>
                <a:cubicBezTo>
                  <a:pt x="6" y="9"/>
                  <a:pt x="6" y="9"/>
                  <a:pt x="6" y="9"/>
                </a:cubicBezTo>
                <a:cubicBezTo>
                  <a:pt x="3" y="11"/>
                  <a:pt x="3" y="13"/>
                  <a:pt x="3" y="13"/>
                </a:cubicBezTo>
                <a:cubicBezTo>
                  <a:pt x="3" y="13"/>
                  <a:pt x="7" y="15"/>
                  <a:pt x="10" y="13"/>
                </a:cubicBezTo>
                <a:cubicBezTo>
                  <a:pt x="12" y="12"/>
                  <a:pt x="14" y="12"/>
                  <a:pt x="14" y="12"/>
                </a:cubicBezTo>
                <a:cubicBezTo>
                  <a:pt x="18" y="15"/>
                  <a:pt x="18" y="15"/>
                  <a:pt x="18" y="15"/>
                </a:cubicBezTo>
                <a:cubicBezTo>
                  <a:pt x="20" y="16"/>
                  <a:pt x="20" y="12"/>
                  <a:pt x="20" y="12"/>
                </a:cubicBezTo>
                <a:cubicBezTo>
                  <a:pt x="18" y="9"/>
                  <a:pt x="19" y="6"/>
                  <a:pt x="19" y="6"/>
                </a:cubicBezTo>
                <a:cubicBezTo>
                  <a:pt x="27" y="10"/>
                  <a:pt x="27" y="10"/>
                  <a:pt x="27" y="10"/>
                </a:cubicBezTo>
                <a:cubicBezTo>
                  <a:pt x="28" y="13"/>
                  <a:pt x="28" y="13"/>
                  <a:pt x="28" y="13"/>
                </a:cubicBezTo>
                <a:cubicBezTo>
                  <a:pt x="27" y="15"/>
                  <a:pt x="27" y="15"/>
                  <a:pt x="27" y="15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1" y="26"/>
                  <a:pt x="14" y="21"/>
                </a:cubicBezTo>
                <a:cubicBezTo>
                  <a:pt x="14" y="21"/>
                  <a:pt x="1" y="9"/>
                  <a:pt x="1" y="25"/>
                </a:cubicBezTo>
                <a:cubicBezTo>
                  <a:pt x="1" y="25"/>
                  <a:pt x="0" y="37"/>
                  <a:pt x="5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3" name="Freeform 71"/>
          <p:cNvSpPr>
            <a:spLocks/>
          </p:cNvSpPr>
          <p:nvPr/>
        </p:nvSpPr>
        <p:spPr bwMode="auto">
          <a:xfrm>
            <a:off x="1905001" y="1739901"/>
            <a:ext cx="23813" cy="31750"/>
          </a:xfrm>
          <a:custGeom>
            <a:avLst/>
            <a:gdLst>
              <a:gd name="T0" fmla="*/ 3 w 8"/>
              <a:gd name="T1" fmla="*/ 9 h 10"/>
              <a:gd name="T2" fmla="*/ 8 w 8"/>
              <a:gd name="T3" fmla="*/ 4 h 10"/>
              <a:gd name="T4" fmla="*/ 2 w 8"/>
              <a:gd name="T5" fmla="*/ 0 h 10"/>
              <a:gd name="T6" fmla="*/ 3 w 8"/>
              <a:gd name="T7" fmla="*/ 5 h 10"/>
              <a:gd name="T8" fmla="*/ 0 w 8"/>
              <a:gd name="T9" fmla="*/ 7 h 10"/>
              <a:gd name="T10" fmla="*/ 3 w 8"/>
              <a:gd name="T11" fmla="*/ 9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10">
                <a:moveTo>
                  <a:pt x="3" y="9"/>
                </a:moveTo>
                <a:cubicBezTo>
                  <a:pt x="3" y="9"/>
                  <a:pt x="7" y="10"/>
                  <a:pt x="8" y="4"/>
                </a:cubicBezTo>
                <a:cubicBezTo>
                  <a:pt x="6" y="1"/>
                  <a:pt x="3" y="0"/>
                  <a:pt x="2" y="0"/>
                </a:cubicBezTo>
                <a:cubicBezTo>
                  <a:pt x="2" y="2"/>
                  <a:pt x="3" y="5"/>
                  <a:pt x="3" y="5"/>
                </a:cubicBezTo>
                <a:cubicBezTo>
                  <a:pt x="0" y="7"/>
                  <a:pt x="0" y="7"/>
                  <a:pt x="0" y="7"/>
                </a:cubicBezTo>
                <a:cubicBezTo>
                  <a:pt x="0" y="9"/>
                  <a:pt x="3" y="9"/>
                  <a:pt x="3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4" name="Freeform 72"/>
          <p:cNvSpPr>
            <a:spLocks noEditPoints="1"/>
          </p:cNvSpPr>
          <p:nvPr/>
        </p:nvSpPr>
        <p:spPr bwMode="auto">
          <a:xfrm>
            <a:off x="1655764" y="1679576"/>
            <a:ext cx="400050" cy="446088"/>
          </a:xfrm>
          <a:custGeom>
            <a:avLst/>
            <a:gdLst>
              <a:gd name="T0" fmla="*/ 0 w 132"/>
              <a:gd name="T1" fmla="*/ 0 h 147"/>
              <a:gd name="T2" fmla="*/ 0 w 132"/>
              <a:gd name="T3" fmla="*/ 147 h 147"/>
              <a:gd name="T4" fmla="*/ 132 w 132"/>
              <a:gd name="T5" fmla="*/ 147 h 147"/>
              <a:gd name="T6" fmla="*/ 132 w 132"/>
              <a:gd name="T7" fmla="*/ 0 h 147"/>
              <a:gd name="T8" fmla="*/ 0 w 132"/>
              <a:gd name="T9" fmla="*/ 0 h 147"/>
              <a:gd name="T10" fmla="*/ 67 w 132"/>
              <a:gd name="T11" fmla="*/ 11 h 147"/>
              <a:gd name="T12" fmla="*/ 108 w 132"/>
              <a:gd name="T13" fmla="*/ 52 h 147"/>
              <a:gd name="T14" fmla="*/ 67 w 132"/>
              <a:gd name="T15" fmla="*/ 93 h 147"/>
              <a:gd name="T16" fmla="*/ 26 w 132"/>
              <a:gd name="T17" fmla="*/ 52 h 147"/>
              <a:gd name="T18" fmla="*/ 67 w 132"/>
              <a:gd name="T19" fmla="*/ 11 h 147"/>
              <a:gd name="T20" fmla="*/ 122 w 132"/>
              <a:gd name="T21" fmla="*/ 139 h 147"/>
              <a:gd name="T22" fmla="*/ 10 w 132"/>
              <a:gd name="T23" fmla="*/ 139 h 147"/>
              <a:gd name="T24" fmla="*/ 10 w 132"/>
              <a:gd name="T25" fmla="*/ 102 h 147"/>
              <a:gd name="T26" fmla="*/ 122 w 132"/>
              <a:gd name="T27" fmla="*/ 102 h 147"/>
              <a:gd name="T28" fmla="*/ 122 w 132"/>
              <a:gd name="T29" fmla="*/ 139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32" h="147">
                <a:moveTo>
                  <a:pt x="0" y="0"/>
                </a:moveTo>
                <a:cubicBezTo>
                  <a:pt x="0" y="147"/>
                  <a:pt x="0" y="147"/>
                  <a:pt x="0" y="147"/>
                </a:cubicBezTo>
                <a:cubicBezTo>
                  <a:pt x="132" y="147"/>
                  <a:pt x="132" y="147"/>
                  <a:pt x="132" y="147"/>
                </a:cubicBezTo>
                <a:cubicBezTo>
                  <a:pt x="132" y="0"/>
                  <a:pt x="132" y="0"/>
                  <a:pt x="132" y="0"/>
                </a:cubicBezTo>
                <a:lnTo>
                  <a:pt x="0" y="0"/>
                </a:lnTo>
                <a:close/>
                <a:moveTo>
                  <a:pt x="67" y="11"/>
                </a:moveTo>
                <a:cubicBezTo>
                  <a:pt x="92" y="11"/>
                  <a:pt x="108" y="29"/>
                  <a:pt x="108" y="52"/>
                </a:cubicBezTo>
                <a:cubicBezTo>
                  <a:pt x="108" y="75"/>
                  <a:pt x="90" y="93"/>
                  <a:pt x="67" y="93"/>
                </a:cubicBezTo>
                <a:cubicBezTo>
                  <a:pt x="45" y="93"/>
                  <a:pt x="26" y="75"/>
                  <a:pt x="26" y="52"/>
                </a:cubicBezTo>
                <a:cubicBezTo>
                  <a:pt x="26" y="29"/>
                  <a:pt x="45" y="11"/>
                  <a:pt x="67" y="11"/>
                </a:cubicBezTo>
                <a:close/>
                <a:moveTo>
                  <a:pt x="122" y="139"/>
                </a:moveTo>
                <a:cubicBezTo>
                  <a:pt x="10" y="139"/>
                  <a:pt x="10" y="139"/>
                  <a:pt x="10" y="139"/>
                </a:cubicBezTo>
                <a:cubicBezTo>
                  <a:pt x="10" y="102"/>
                  <a:pt x="10" y="102"/>
                  <a:pt x="10" y="102"/>
                </a:cubicBezTo>
                <a:cubicBezTo>
                  <a:pt x="122" y="102"/>
                  <a:pt x="122" y="102"/>
                  <a:pt x="122" y="102"/>
                </a:cubicBezTo>
                <a:lnTo>
                  <a:pt x="122" y="1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Freeform 73"/>
          <p:cNvSpPr>
            <a:spLocks/>
          </p:cNvSpPr>
          <p:nvPr/>
        </p:nvSpPr>
        <p:spPr bwMode="auto">
          <a:xfrm>
            <a:off x="1755776" y="1739901"/>
            <a:ext cx="85725" cy="198438"/>
          </a:xfrm>
          <a:custGeom>
            <a:avLst/>
            <a:gdLst>
              <a:gd name="T0" fmla="*/ 11 w 28"/>
              <a:gd name="T1" fmla="*/ 51 h 65"/>
              <a:gd name="T2" fmla="*/ 12 w 28"/>
              <a:gd name="T3" fmla="*/ 54 h 65"/>
              <a:gd name="T4" fmla="*/ 14 w 28"/>
              <a:gd name="T5" fmla="*/ 58 h 65"/>
              <a:gd name="T6" fmla="*/ 15 w 28"/>
              <a:gd name="T7" fmla="*/ 62 h 65"/>
              <a:gd name="T8" fmla="*/ 18 w 28"/>
              <a:gd name="T9" fmla="*/ 65 h 65"/>
              <a:gd name="T10" fmla="*/ 20 w 28"/>
              <a:gd name="T11" fmla="*/ 59 h 65"/>
              <a:gd name="T12" fmla="*/ 19 w 28"/>
              <a:gd name="T13" fmla="*/ 55 h 65"/>
              <a:gd name="T14" fmla="*/ 19 w 28"/>
              <a:gd name="T15" fmla="*/ 52 h 65"/>
              <a:gd name="T16" fmla="*/ 21 w 28"/>
              <a:gd name="T17" fmla="*/ 50 h 65"/>
              <a:gd name="T18" fmla="*/ 23 w 28"/>
              <a:gd name="T19" fmla="*/ 47 h 65"/>
              <a:gd name="T20" fmla="*/ 25 w 28"/>
              <a:gd name="T21" fmla="*/ 43 h 65"/>
              <a:gd name="T22" fmla="*/ 26 w 28"/>
              <a:gd name="T23" fmla="*/ 38 h 65"/>
              <a:gd name="T24" fmla="*/ 21 w 28"/>
              <a:gd name="T25" fmla="*/ 36 h 65"/>
              <a:gd name="T26" fmla="*/ 16 w 28"/>
              <a:gd name="T27" fmla="*/ 33 h 65"/>
              <a:gd name="T28" fmla="*/ 11 w 28"/>
              <a:gd name="T29" fmla="*/ 33 h 65"/>
              <a:gd name="T30" fmla="*/ 6 w 28"/>
              <a:gd name="T31" fmla="*/ 33 h 65"/>
              <a:gd name="T32" fmla="*/ 4 w 28"/>
              <a:gd name="T33" fmla="*/ 30 h 65"/>
              <a:gd name="T34" fmla="*/ 6 w 28"/>
              <a:gd name="T35" fmla="*/ 29 h 65"/>
              <a:gd name="T36" fmla="*/ 3 w 28"/>
              <a:gd name="T37" fmla="*/ 28 h 65"/>
              <a:gd name="T38" fmla="*/ 3 w 28"/>
              <a:gd name="T39" fmla="*/ 26 h 65"/>
              <a:gd name="T40" fmla="*/ 7 w 28"/>
              <a:gd name="T41" fmla="*/ 24 h 65"/>
              <a:gd name="T42" fmla="*/ 10 w 28"/>
              <a:gd name="T43" fmla="*/ 25 h 65"/>
              <a:gd name="T44" fmla="*/ 13 w 28"/>
              <a:gd name="T45" fmla="*/ 25 h 65"/>
              <a:gd name="T46" fmla="*/ 15 w 28"/>
              <a:gd name="T47" fmla="*/ 28 h 65"/>
              <a:gd name="T48" fmla="*/ 16 w 28"/>
              <a:gd name="T49" fmla="*/ 24 h 65"/>
              <a:gd name="T50" fmla="*/ 16 w 28"/>
              <a:gd name="T51" fmla="*/ 23 h 65"/>
              <a:gd name="T52" fmla="*/ 19 w 28"/>
              <a:gd name="T53" fmla="*/ 20 h 65"/>
              <a:gd name="T54" fmla="*/ 20 w 28"/>
              <a:gd name="T55" fmla="*/ 17 h 65"/>
              <a:gd name="T56" fmla="*/ 18 w 28"/>
              <a:gd name="T57" fmla="*/ 15 h 65"/>
              <a:gd name="T58" fmla="*/ 20 w 28"/>
              <a:gd name="T59" fmla="*/ 12 h 65"/>
              <a:gd name="T60" fmla="*/ 21 w 28"/>
              <a:gd name="T61" fmla="*/ 14 h 65"/>
              <a:gd name="T62" fmla="*/ 23 w 28"/>
              <a:gd name="T63" fmla="*/ 15 h 65"/>
              <a:gd name="T64" fmla="*/ 25 w 28"/>
              <a:gd name="T65" fmla="*/ 11 h 65"/>
              <a:gd name="T66" fmla="*/ 20 w 28"/>
              <a:gd name="T67" fmla="*/ 7 h 65"/>
              <a:gd name="T68" fmla="*/ 14 w 28"/>
              <a:gd name="T69" fmla="*/ 7 h 65"/>
              <a:gd name="T70" fmla="*/ 15 w 28"/>
              <a:gd name="T71" fmla="*/ 8 h 65"/>
              <a:gd name="T72" fmla="*/ 15 w 28"/>
              <a:gd name="T73" fmla="*/ 9 h 65"/>
              <a:gd name="T74" fmla="*/ 13 w 28"/>
              <a:gd name="T75" fmla="*/ 10 h 65"/>
              <a:gd name="T76" fmla="*/ 12 w 28"/>
              <a:gd name="T77" fmla="*/ 8 h 65"/>
              <a:gd name="T78" fmla="*/ 13 w 28"/>
              <a:gd name="T79" fmla="*/ 6 h 65"/>
              <a:gd name="T80" fmla="*/ 14 w 28"/>
              <a:gd name="T81" fmla="*/ 4 h 65"/>
              <a:gd name="T82" fmla="*/ 16 w 28"/>
              <a:gd name="T83" fmla="*/ 5 h 65"/>
              <a:gd name="T84" fmla="*/ 19 w 28"/>
              <a:gd name="T85" fmla="*/ 4 h 65"/>
              <a:gd name="T86" fmla="*/ 18 w 28"/>
              <a:gd name="T87" fmla="*/ 0 h 65"/>
              <a:gd name="T88" fmla="*/ 0 w 28"/>
              <a:gd name="T89" fmla="*/ 21 h 65"/>
              <a:gd name="T90" fmla="*/ 0 w 28"/>
              <a:gd name="T91" fmla="*/ 25 h 65"/>
              <a:gd name="T92" fmla="*/ 0 w 28"/>
              <a:gd name="T93" fmla="*/ 27 h 65"/>
              <a:gd name="T94" fmla="*/ 2 w 28"/>
              <a:gd name="T95" fmla="*/ 30 h 65"/>
              <a:gd name="T96" fmla="*/ 3 w 28"/>
              <a:gd name="T97" fmla="*/ 32 h 65"/>
              <a:gd name="T98" fmla="*/ 4 w 28"/>
              <a:gd name="T99" fmla="*/ 35 h 65"/>
              <a:gd name="T100" fmla="*/ 4 w 28"/>
              <a:gd name="T101" fmla="*/ 37 h 65"/>
              <a:gd name="T102" fmla="*/ 3 w 28"/>
              <a:gd name="T103" fmla="*/ 41 h 65"/>
              <a:gd name="T104" fmla="*/ 5 w 28"/>
              <a:gd name="T105" fmla="*/ 47 h 65"/>
              <a:gd name="T106" fmla="*/ 9 w 28"/>
              <a:gd name="T107" fmla="*/ 49 h 65"/>
              <a:gd name="T108" fmla="*/ 11 w 28"/>
              <a:gd name="T109" fmla="*/ 51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8" h="65">
                <a:moveTo>
                  <a:pt x="11" y="51"/>
                </a:moveTo>
                <a:cubicBezTo>
                  <a:pt x="11" y="52"/>
                  <a:pt x="11" y="53"/>
                  <a:pt x="12" y="54"/>
                </a:cubicBezTo>
                <a:cubicBezTo>
                  <a:pt x="13" y="55"/>
                  <a:pt x="14" y="56"/>
                  <a:pt x="14" y="58"/>
                </a:cubicBezTo>
                <a:cubicBezTo>
                  <a:pt x="14" y="59"/>
                  <a:pt x="15" y="60"/>
                  <a:pt x="15" y="62"/>
                </a:cubicBezTo>
                <a:cubicBezTo>
                  <a:pt x="16" y="63"/>
                  <a:pt x="17" y="65"/>
                  <a:pt x="18" y="65"/>
                </a:cubicBezTo>
                <a:cubicBezTo>
                  <a:pt x="18" y="65"/>
                  <a:pt x="21" y="60"/>
                  <a:pt x="20" y="59"/>
                </a:cubicBezTo>
                <a:cubicBezTo>
                  <a:pt x="20" y="58"/>
                  <a:pt x="19" y="55"/>
                  <a:pt x="19" y="55"/>
                </a:cubicBezTo>
                <a:cubicBezTo>
                  <a:pt x="19" y="52"/>
                  <a:pt x="19" y="52"/>
                  <a:pt x="19" y="52"/>
                </a:cubicBezTo>
                <a:cubicBezTo>
                  <a:pt x="19" y="52"/>
                  <a:pt x="20" y="51"/>
                  <a:pt x="21" y="50"/>
                </a:cubicBezTo>
                <a:cubicBezTo>
                  <a:pt x="22" y="49"/>
                  <a:pt x="22" y="49"/>
                  <a:pt x="23" y="47"/>
                </a:cubicBezTo>
                <a:cubicBezTo>
                  <a:pt x="24" y="46"/>
                  <a:pt x="25" y="44"/>
                  <a:pt x="25" y="43"/>
                </a:cubicBezTo>
                <a:cubicBezTo>
                  <a:pt x="25" y="42"/>
                  <a:pt x="28" y="39"/>
                  <a:pt x="26" y="38"/>
                </a:cubicBezTo>
                <a:cubicBezTo>
                  <a:pt x="25" y="36"/>
                  <a:pt x="22" y="36"/>
                  <a:pt x="21" y="36"/>
                </a:cubicBezTo>
                <a:cubicBezTo>
                  <a:pt x="20" y="35"/>
                  <a:pt x="16" y="35"/>
                  <a:pt x="16" y="33"/>
                </a:cubicBezTo>
                <a:cubicBezTo>
                  <a:pt x="15" y="32"/>
                  <a:pt x="12" y="32"/>
                  <a:pt x="11" y="33"/>
                </a:cubicBezTo>
                <a:cubicBezTo>
                  <a:pt x="10" y="34"/>
                  <a:pt x="7" y="35"/>
                  <a:pt x="6" y="33"/>
                </a:cubicBezTo>
                <a:cubicBezTo>
                  <a:pt x="6" y="32"/>
                  <a:pt x="4" y="31"/>
                  <a:pt x="4" y="30"/>
                </a:cubicBezTo>
                <a:cubicBezTo>
                  <a:pt x="4" y="29"/>
                  <a:pt x="5" y="30"/>
                  <a:pt x="6" y="29"/>
                </a:cubicBezTo>
                <a:cubicBezTo>
                  <a:pt x="6" y="27"/>
                  <a:pt x="5" y="27"/>
                  <a:pt x="3" y="28"/>
                </a:cubicBezTo>
                <a:cubicBezTo>
                  <a:pt x="2" y="28"/>
                  <a:pt x="2" y="27"/>
                  <a:pt x="3" y="26"/>
                </a:cubicBezTo>
                <a:cubicBezTo>
                  <a:pt x="3" y="26"/>
                  <a:pt x="7" y="23"/>
                  <a:pt x="7" y="24"/>
                </a:cubicBezTo>
                <a:cubicBezTo>
                  <a:pt x="7" y="25"/>
                  <a:pt x="9" y="25"/>
                  <a:pt x="10" y="25"/>
                </a:cubicBezTo>
                <a:cubicBezTo>
                  <a:pt x="10" y="25"/>
                  <a:pt x="12" y="23"/>
                  <a:pt x="13" y="25"/>
                </a:cubicBezTo>
                <a:cubicBezTo>
                  <a:pt x="13" y="27"/>
                  <a:pt x="15" y="29"/>
                  <a:pt x="15" y="28"/>
                </a:cubicBezTo>
                <a:cubicBezTo>
                  <a:pt x="15" y="28"/>
                  <a:pt x="16" y="25"/>
                  <a:pt x="16" y="24"/>
                </a:cubicBezTo>
                <a:cubicBezTo>
                  <a:pt x="15" y="23"/>
                  <a:pt x="16" y="23"/>
                  <a:pt x="16" y="23"/>
                </a:cubicBezTo>
                <a:cubicBezTo>
                  <a:pt x="16" y="23"/>
                  <a:pt x="18" y="22"/>
                  <a:pt x="19" y="20"/>
                </a:cubicBezTo>
                <a:cubicBezTo>
                  <a:pt x="20" y="18"/>
                  <a:pt x="20" y="18"/>
                  <a:pt x="20" y="17"/>
                </a:cubicBezTo>
                <a:cubicBezTo>
                  <a:pt x="20" y="16"/>
                  <a:pt x="19" y="15"/>
                  <a:pt x="18" y="15"/>
                </a:cubicBezTo>
                <a:cubicBezTo>
                  <a:pt x="17" y="15"/>
                  <a:pt x="18" y="12"/>
                  <a:pt x="20" y="12"/>
                </a:cubicBezTo>
                <a:cubicBezTo>
                  <a:pt x="22" y="12"/>
                  <a:pt x="21" y="14"/>
                  <a:pt x="21" y="14"/>
                </a:cubicBezTo>
                <a:cubicBezTo>
                  <a:pt x="21" y="14"/>
                  <a:pt x="22" y="17"/>
                  <a:pt x="23" y="15"/>
                </a:cubicBezTo>
                <a:cubicBezTo>
                  <a:pt x="24" y="14"/>
                  <a:pt x="27" y="11"/>
                  <a:pt x="25" y="11"/>
                </a:cubicBezTo>
                <a:cubicBezTo>
                  <a:pt x="23" y="10"/>
                  <a:pt x="25" y="7"/>
                  <a:pt x="20" y="7"/>
                </a:cubicBezTo>
                <a:cubicBezTo>
                  <a:pt x="16" y="6"/>
                  <a:pt x="14" y="7"/>
                  <a:pt x="14" y="7"/>
                </a:cubicBezTo>
                <a:cubicBezTo>
                  <a:pt x="15" y="8"/>
                  <a:pt x="15" y="8"/>
                  <a:pt x="15" y="8"/>
                </a:cubicBezTo>
                <a:cubicBezTo>
                  <a:pt x="15" y="8"/>
                  <a:pt x="15" y="9"/>
                  <a:pt x="15" y="9"/>
                </a:cubicBezTo>
                <a:cubicBezTo>
                  <a:pt x="15" y="10"/>
                  <a:pt x="13" y="10"/>
                  <a:pt x="13" y="10"/>
                </a:cubicBezTo>
                <a:cubicBezTo>
                  <a:pt x="13" y="10"/>
                  <a:pt x="12" y="9"/>
                  <a:pt x="12" y="8"/>
                </a:cubicBezTo>
                <a:cubicBezTo>
                  <a:pt x="12" y="7"/>
                  <a:pt x="13" y="6"/>
                  <a:pt x="13" y="6"/>
                </a:cubicBezTo>
                <a:cubicBezTo>
                  <a:pt x="14" y="4"/>
                  <a:pt x="14" y="4"/>
                  <a:pt x="14" y="4"/>
                </a:cubicBezTo>
                <a:cubicBezTo>
                  <a:pt x="14" y="4"/>
                  <a:pt x="15" y="4"/>
                  <a:pt x="16" y="5"/>
                </a:cubicBezTo>
                <a:cubicBezTo>
                  <a:pt x="17" y="5"/>
                  <a:pt x="19" y="4"/>
                  <a:pt x="19" y="4"/>
                </a:cubicBezTo>
                <a:cubicBezTo>
                  <a:pt x="18" y="0"/>
                  <a:pt x="18" y="0"/>
                  <a:pt x="18" y="0"/>
                </a:cubicBezTo>
                <a:cubicBezTo>
                  <a:pt x="18" y="0"/>
                  <a:pt x="7" y="4"/>
                  <a:pt x="0" y="21"/>
                </a:cubicBezTo>
                <a:cubicBezTo>
                  <a:pt x="0" y="22"/>
                  <a:pt x="1" y="24"/>
                  <a:pt x="0" y="25"/>
                </a:cubicBezTo>
                <a:cubicBezTo>
                  <a:pt x="0" y="26"/>
                  <a:pt x="0" y="26"/>
                  <a:pt x="0" y="27"/>
                </a:cubicBezTo>
                <a:cubicBezTo>
                  <a:pt x="0" y="28"/>
                  <a:pt x="2" y="30"/>
                  <a:pt x="2" y="30"/>
                </a:cubicBezTo>
                <a:cubicBezTo>
                  <a:pt x="3" y="32"/>
                  <a:pt x="3" y="32"/>
                  <a:pt x="3" y="32"/>
                </a:cubicBezTo>
                <a:cubicBezTo>
                  <a:pt x="3" y="32"/>
                  <a:pt x="3" y="34"/>
                  <a:pt x="4" y="35"/>
                </a:cubicBezTo>
                <a:cubicBezTo>
                  <a:pt x="5" y="36"/>
                  <a:pt x="4" y="37"/>
                  <a:pt x="4" y="37"/>
                </a:cubicBezTo>
                <a:cubicBezTo>
                  <a:pt x="4" y="37"/>
                  <a:pt x="3" y="40"/>
                  <a:pt x="3" y="41"/>
                </a:cubicBezTo>
                <a:cubicBezTo>
                  <a:pt x="3" y="43"/>
                  <a:pt x="4" y="46"/>
                  <a:pt x="5" y="47"/>
                </a:cubicBezTo>
                <a:cubicBezTo>
                  <a:pt x="5" y="47"/>
                  <a:pt x="9" y="49"/>
                  <a:pt x="9" y="49"/>
                </a:cubicBezTo>
                <a:cubicBezTo>
                  <a:pt x="9" y="49"/>
                  <a:pt x="11" y="50"/>
                  <a:pt x="11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Freeform 74"/>
          <p:cNvSpPr>
            <a:spLocks noEditPoints="1"/>
          </p:cNvSpPr>
          <p:nvPr/>
        </p:nvSpPr>
        <p:spPr bwMode="auto">
          <a:xfrm>
            <a:off x="2252664" y="1739901"/>
            <a:ext cx="471488" cy="325438"/>
          </a:xfrm>
          <a:custGeom>
            <a:avLst/>
            <a:gdLst>
              <a:gd name="T0" fmla="*/ 135 w 156"/>
              <a:gd name="T1" fmla="*/ 47 h 107"/>
              <a:gd name="T2" fmla="*/ 136 w 156"/>
              <a:gd name="T3" fmla="*/ 37 h 107"/>
              <a:gd name="T4" fmla="*/ 99 w 156"/>
              <a:gd name="T5" fmla="*/ 0 h 107"/>
              <a:gd name="T6" fmla="*/ 73 w 156"/>
              <a:gd name="T7" fmla="*/ 18 h 107"/>
              <a:gd name="T8" fmla="*/ 45 w 156"/>
              <a:gd name="T9" fmla="*/ 8 h 107"/>
              <a:gd name="T10" fmla="*/ 19 w 156"/>
              <a:gd name="T11" fmla="*/ 40 h 107"/>
              <a:gd name="T12" fmla="*/ 20 w 156"/>
              <a:gd name="T13" fmla="*/ 47 h 107"/>
              <a:gd name="T14" fmla="*/ 0 w 156"/>
              <a:gd name="T15" fmla="*/ 76 h 107"/>
              <a:gd name="T16" fmla="*/ 31 w 156"/>
              <a:gd name="T17" fmla="*/ 107 h 107"/>
              <a:gd name="T18" fmla="*/ 126 w 156"/>
              <a:gd name="T19" fmla="*/ 107 h 107"/>
              <a:gd name="T20" fmla="*/ 156 w 156"/>
              <a:gd name="T21" fmla="*/ 76 h 107"/>
              <a:gd name="T22" fmla="*/ 135 w 156"/>
              <a:gd name="T23" fmla="*/ 47 h 107"/>
              <a:gd name="T24" fmla="*/ 120 w 156"/>
              <a:gd name="T25" fmla="*/ 101 h 107"/>
              <a:gd name="T26" fmla="*/ 91 w 156"/>
              <a:gd name="T27" fmla="*/ 101 h 107"/>
              <a:gd name="T28" fmla="*/ 91 w 156"/>
              <a:gd name="T29" fmla="*/ 74 h 107"/>
              <a:gd name="T30" fmla="*/ 91 w 156"/>
              <a:gd name="T31" fmla="*/ 69 h 107"/>
              <a:gd name="T32" fmla="*/ 103 w 156"/>
              <a:gd name="T33" fmla="*/ 69 h 107"/>
              <a:gd name="T34" fmla="*/ 103 w 156"/>
              <a:gd name="T35" fmla="*/ 66 h 107"/>
              <a:gd name="T36" fmla="*/ 78 w 156"/>
              <a:gd name="T37" fmla="*/ 42 h 107"/>
              <a:gd name="T38" fmla="*/ 74 w 156"/>
              <a:gd name="T39" fmla="*/ 42 h 107"/>
              <a:gd name="T40" fmla="*/ 50 w 156"/>
              <a:gd name="T41" fmla="*/ 67 h 107"/>
              <a:gd name="T42" fmla="*/ 51 w 156"/>
              <a:gd name="T43" fmla="*/ 70 h 107"/>
              <a:gd name="T44" fmla="*/ 61 w 156"/>
              <a:gd name="T45" fmla="*/ 70 h 107"/>
              <a:gd name="T46" fmla="*/ 61 w 156"/>
              <a:gd name="T47" fmla="*/ 74 h 107"/>
              <a:gd name="T48" fmla="*/ 61 w 156"/>
              <a:gd name="T49" fmla="*/ 101 h 107"/>
              <a:gd name="T50" fmla="*/ 38 w 156"/>
              <a:gd name="T51" fmla="*/ 101 h 107"/>
              <a:gd name="T52" fmla="*/ 11 w 156"/>
              <a:gd name="T53" fmla="*/ 75 h 107"/>
              <a:gd name="T54" fmla="*/ 28 w 156"/>
              <a:gd name="T55" fmla="*/ 50 h 107"/>
              <a:gd name="T56" fmla="*/ 28 w 156"/>
              <a:gd name="T57" fmla="*/ 44 h 107"/>
              <a:gd name="T58" fmla="*/ 50 w 156"/>
              <a:gd name="T59" fmla="*/ 17 h 107"/>
              <a:gd name="T60" fmla="*/ 74 w 156"/>
              <a:gd name="T61" fmla="*/ 30 h 107"/>
              <a:gd name="T62" fmla="*/ 97 w 156"/>
              <a:gd name="T63" fmla="*/ 11 h 107"/>
              <a:gd name="T64" fmla="*/ 128 w 156"/>
              <a:gd name="T65" fmla="*/ 42 h 107"/>
              <a:gd name="T66" fmla="*/ 127 w 156"/>
              <a:gd name="T67" fmla="*/ 50 h 107"/>
              <a:gd name="T68" fmla="*/ 147 w 156"/>
              <a:gd name="T69" fmla="*/ 75 h 107"/>
              <a:gd name="T70" fmla="*/ 120 w 156"/>
              <a:gd name="T71" fmla="*/ 10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56" h="107">
                <a:moveTo>
                  <a:pt x="135" y="47"/>
                </a:moveTo>
                <a:cubicBezTo>
                  <a:pt x="136" y="44"/>
                  <a:pt x="136" y="40"/>
                  <a:pt x="136" y="37"/>
                </a:cubicBezTo>
                <a:cubicBezTo>
                  <a:pt x="136" y="17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29" y="11"/>
                  <a:pt x="19" y="25"/>
                  <a:pt x="19" y="40"/>
                </a:cubicBezTo>
                <a:cubicBezTo>
                  <a:pt x="19" y="42"/>
                  <a:pt x="20" y="45"/>
                  <a:pt x="20" y="47"/>
                </a:cubicBezTo>
                <a:cubicBezTo>
                  <a:pt x="8" y="51"/>
                  <a:pt x="0" y="63"/>
                  <a:pt x="0" y="76"/>
                </a:cubicBezTo>
                <a:cubicBezTo>
                  <a:pt x="0" y="93"/>
                  <a:pt x="14" y="107"/>
                  <a:pt x="31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43" y="107"/>
                  <a:pt x="156" y="93"/>
                  <a:pt x="156" y="76"/>
                </a:cubicBezTo>
                <a:cubicBezTo>
                  <a:pt x="156" y="62"/>
                  <a:pt x="147" y="51"/>
                  <a:pt x="135" y="47"/>
                </a:cubicBezTo>
                <a:close/>
                <a:moveTo>
                  <a:pt x="120" y="101"/>
                </a:moveTo>
                <a:cubicBezTo>
                  <a:pt x="91" y="101"/>
                  <a:pt x="91" y="101"/>
                  <a:pt x="91" y="101"/>
                </a:cubicBezTo>
                <a:cubicBezTo>
                  <a:pt x="91" y="93"/>
                  <a:pt x="91" y="81"/>
                  <a:pt x="91" y="74"/>
                </a:cubicBezTo>
                <a:cubicBezTo>
                  <a:pt x="91" y="71"/>
                  <a:pt x="91" y="69"/>
                  <a:pt x="91" y="69"/>
                </a:cubicBezTo>
                <a:cubicBezTo>
                  <a:pt x="91" y="69"/>
                  <a:pt x="99" y="69"/>
                  <a:pt x="103" y="69"/>
                </a:cubicBezTo>
                <a:cubicBezTo>
                  <a:pt x="106" y="69"/>
                  <a:pt x="103" y="66"/>
                  <a:pt x="103" y="66"/>
                </a:cubicBezTo>
                <a:cubicBezTo>
                  <a:pt x="78" y="42"/>
                  <a:pt x="78" y="42"/>
                  <a:pt x="78" y="42"/>
                </a:cubicBezTo>
                <a:cubicBezTo>
                  <a:pt x="78" y="42"/>
                  <a:pt x="76" y="40"/>
                  <a:pt x="74" y="42"/>
                </a:cubicBezTo>
                <a:cubicBezTo>
                  <a:pt x="72" y="44"/>
                  <a:pt x="50" y="67"/>
                  <a:pt x="50" y="67"/>
                </a:cubicBezTo>
                <a:cubicBezTo>
                  <a:pt x="50" y="67"/>
                  <a:pt x="47" y="70"/>
                  <a:pt x="51" y="70"/>
                </a:cubicBezTo>
                <a:cubicBezTo>
                  <a:pt x="55" y="70"/>
                  <a:pt x="61" y="70"/>
                  <a:pt x="61" y="70"/>
                </a:cubicBezTo>
                <a:cubicBezTo>
                  <a:pt x="61" y="70"/>
                  <a:pt x="61" y="72"/>
                  <a:pt x="61" y="74"/>
                </a:cubicBezTo>
                <a:cubicBezTo>
                  <a:pt x="61" y="81"/>
                  <a:pt x="61" y="93"/>
                  <a:pt x="61" y="101"/>
                </a:cubicBezTo>
                <a:cubicBezTo>
                  <a:pt x="38" y="101"/>
                  <a:pt x="38" y="101"/>
                  <a:pt x="38" y="101"/>
                </a:cubicBezTo>
                <a:cubicBezTo>
                  <a:pt x="23" y="101"/>
                  <a:pt x="11" y="89"/>
                  <a:pt x="11" y="75"/>
                </a:cubicBezTo>
                <a:cubicBezTo>
                  <a:pt x="11" y="63"/>
                  <a:pt x="18" y="54"/>
                  <a:pt x="28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2"/>
                  <a:pt x="36" y="20"/>
                  <a:pt x="50" y="17"/>
                </a:cubicBezTo>
                <a:cubicBezTo>
                  <a:pt x="65" y="16"/>
                  <a:pt x="74" y="30"/>
                  <a:pt x="74" y="30"/>
                </a:cubicBezTo>
                <a:cubicBezTo>
                  <a:pt x="74" y="30"/>
                  <a:pt x="77" y="11"/>
                  <a:pt x="97" y="11"/>
                </a:cubicBezTo>
                <a:cubicBezTo>
                  <a:pt x="115" y="11"/>
                  <a:pt x="128" y="25"/>
                  <a:pt x="128" y="42"/>
                </a:cubicBezTo>
                <a:cubicBezTo>
                  <a:pt x="128" y="45"/>
                  <a:pt x="127" y="48"/>
                  <a:pt x="127" y="50"/>
                </a:cubicBezTo>
                <a:cubicBezTo>
                  <a:pt x="137" y="53"/>
                  <a:pt x="147" y="63"/>
                  <a:pt x="147" y="75"/>
                </a:cubicBezTo>
                <a:cubicBezTo>
                  <a:pt x="147" y="89"/>
                  <a:pt x="135" y="101"/>
                  <a:pt x="120" y="10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7" name="Freeform 75"/>
          <p:cNvSpPr>
            <a:spLocks noEditPoints="1"/>
          </p:cNvSpPr>
          <p:nvPr/>
        </p:nvSpPr>
        <p:spPr bwMode="auto">
          <a:xfrm>
            <a:off x="2894014" y="1739901"/>
            <a:ext cx="474663" cy="325438"/>
          </a:xfrm>
          <a:custGeom>
            <a:avLst/>
            <a:gdLst>
              <a:gd name="T0" fmla="*/ 135 w 157"/>
              <a:gd name="T1" fmla="*/ 47 h 107"/>
              <a:gd name="T2" fmla="*/ 137 w 157"/>
              <a:gd name="T3" fmla="*/ 37 h 107"/>
              <a:gd name="T4" fmla="*/ 100 w 157"/>
              <a:gd name="T5" fmla="*/ 0 h 107"/>
              <a:gd name="T6" fmla="*/ 73 w 157"/>
              <a:gd name="T7" fmla="*/ 18 h 107"/>
              <a:gd name="T8" fmla="*/ 46 w 157"/>
              <a:gd name="T9" fmla="*/ 8 h 107"/>
              <a:gd name="T10" fmla="*/ 20 w 157"/>
              <a:gd name="T11" fmla="*/ 40 h 107"/>
              <a:gd name="T12" fmla="*/ 21 w 157"/>
              <a:gd name="T13" fmla="*/ 47 h 107"/>
              <a:gd name="T14" fmla="*/ 0 w 157"/>
              <a:gd name="T15" fmla="*/ 76 h 107"/>
              <a:gd name="T16" fmla="*/ 31 w 157"/>
              <a:gd name="T17" fmla="*/ 107 h 107"/>
              <a:gd name="T18" fmla="*/ 126 w 157"/>
              <a:gd name="T19" fmla="*/ 107 h 107"/>
              <a:gd name="T20" fmla="*/ 157 w 157"/>
              <a:gd name="T21" fmla="*/ 76 h 107"/>
              <a:gd name="T22" fmla="*/ 135 w 157"/>
              <a:gd name="T23" fmla="*/ 47 h 107"/>
              <a:gd name="T24" fmla="*/ 120 w 157"/>
              <a:gd name="T25" fmla="*/ 101 h 107"/>
              <a:gd name="T26" fmla="*/ 79 w 157"/>
              <a:gd name="T27" fmla="*/ 101 h 107"/>
              <a:gd name="T28" fmla="*/ 104 w 157"/>
              <a:gd name="T29" fmla="*/ 76 h 107"/>
              <a:gd name="T30" fmla="*/ 103 w 157"/>
              <a:gd name="T31" fmla="*/ 73 h 107"/>
              <a:gd name="T32" fmla="*/ 92 w 157"/>
              <a:gd name="T33" fmla="*/ 73 h 107"/>
              <a:gd name="T34" fmla="*/ 92 w 157"/>
              <a:gd name="T35" fmla="*/ 68 h 107"/>
              <a:gd name="T36" fmla="*/ 92 w 157"/>
              <a:gd name="T37" fmla="*/ 37 h 107"/>
              <a:gd name="T38" fmla="*/ 90 w 157"/>
              <a:gd name="T39" fmla="*/ 36 h 107"/>
              <a:gd name="T40" fmla="*/ 64 w 157"/>
              <a:gd name="T41" fmla="*/ 36 h 107"/>
              <a:gd name="T42" fmla="*/ 62 w 157"/>
              <a:gd name="T43" fmla="*/ 38 h 107"/>
              <a:gd name="T44" fmla="*/ 62 w 157"/>
              <a:gd name="T45" fmla="*/ 68 h 107"/>
              <a:gd name="T46" fmla="*/ 62 w 157"/>
              <a:gd name="T47" fmla="*/ 73 h 107"/>
              <a:gd name="T48" fmla="*/ 51 w 157"/>
              <a:gd name="T49" fmla="*/ 73 h 107"/>
              <a:gd name="T50" fmla="*/ 51 w 157"/>
              <a:gd name="T51" fmla="*/ 76 h 107"/>
              <a:gd name="T52" fmla="*/ 76 w 157"/>
              <a:gd name="T53" fmla="*/ 101 h 107"/>
              <a:gd name="T54" fmla="*/ 38 w 157"/>
              <a:gd name="T55" fmla="*/ 101 h 107"/>
              <a:gd name="T56" fmla="*/ 11 w 157"/>
              <a:gd name="T57" fmla="*/ 75 h 107"/>
              <a:gd name="T58" fmla="*/ 29 w 157"/>
              <a:gd name="T59" fmla="*/ 50 h 107"/>
              <a:gd name="T60" fmla="*/ 28 w 157"/>
              <a:gd name="T61" fmla="*/ 44 h 107"/>
              <a:gd name="T62" fmla="*/ 51 w 157"/>
              <a:gd name="T63" fmla="*/ 17 h 107"/>
              <a:gd name="T64" fmla="*/ 75 w 157"/>
              <a:gd name="T65" fmla="*/ 30 h 107"/>
              <a:gd name="T66" fmla="*/ 98 w 157"/>
              <a:gd name="T67" fmla="*/ 11 h 107"/>
              <a:gd name="T68" fmla="*/ 128 w 157"/>
              <a:gd name="T69" fmla="*/ 42 h 107"/>
              <a:gd name="T70" fmla="*/ 127 w 157"/>
              <a:gd name="T71" fmla="*/ 50 h 107"/>
              <a:gd name="T72" fmla="*/ 147 w 157"/>
              <a:gd name="T73" fmla="*/ 75 h 107"/>
              <a:gd name="T74" fmla="*/ 120 w 157"/>
              <a:gd name="T75" fmla="*/ 10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7">
                <a:moveTo>
                  <a:pt x="135" y="47"/>
                </a:moveTo>
                <a:cubicBezTo>
                  <a:pt x="136" y="44"/>
                  <a:pt x="137" y="40"/>
                  <a:pt x="137" y="37"/>
                </a:cubicBezTo>
                <a:cubicBezTo>
                  <a:pt x="137" y="17"/>
                  <a:pt x="120" y="0"/>
                  <a:pt x="100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6" y="8"/>
                </a:cubicBezTo>
                <a:cubicBezTo>
                  <a:pt x="30" y="11"/>
                  <a:pt x="20" y="25"/>
                  <a:pt x="20" y="40"/>
                </a:cubicBezTo>
                <a:cubicBezTo>
                  <a:pt x="20" y="42"/>
                  <a:pt x="20" y="45"/>
                  <a:pt x="21" y="47"/>
                </a:cubicBezTo>
                <a:cubicBezTo>
                  <a:pt x="9" y="51"/>
                  <a:pt x="0" y="63"/>
                  <a:pt x="0" y="76"/>
                </a:cubicBezTo>
                <a:cubicBezTo>
                  <a:pt x="0" y="93"/>
                  <a:pt x="14" y="107"/>
                  <a:pt x="31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43" y="107"/>
                  <a:pt x="157" y="93"/>
                  <a:pt x="157" y="76"/>
                </a:cubicBezTo>
                <a:cubicBezTo>
                  <a:pt x="157" y="62"/>
                  <a:pt x="148" y="51"/>
                  <a:pt x="135" y="47"/>
                </a:cubicBezTo>
                <a:close/>
                <a:moveTo>
                  <a:pt x="120" y="101"/>
                </a:moveTo>
                <a:cubicBezTo>
                  <a:pt x="79" y="101"/>
                  <a:pt x="79" y="101"/>
                  <a:pt x="79" y="101"/>
                </a:cubicBezTo>
                <a:cubicBezTo>
                  <a:pt x="82" y="97"/>
                  <a:pt x="104" y="76"/>
                  <a:pt x="104" y="76"/>
                </a:cubicBezTo>
                <a:cubicBezTo>
                  <a:pt x="104" y="76"/>
                  <a:pt x="107" y="73"/>
                  <a:pt x="103" y="73"/>
                </a:cubicBezTo>
                <a:cubicBezTo>
                  <a:pt x="99" y="73"/>
                  <a:pt x="92" y="73"/>
                  <a:pt x="92" y="73"/>
                </a:cubicBezTo>
                <a:cubicBezTo>
                  <a:pt x="92" y="73"/>
                  <a:pt x="92" y="71"/>
                  <a:pt x="92" y="68"/>
                </a:cubicBezTo>
                <a:cubicBezTo>
                  <a:pt x="92" y="60"/>
                  <a:pt x="92" y="44"/>
                  <a:pt x="92" y="37"/>
                </a:cubicBezTo>
                <a:cubicBezTo>
                  <a:pt x="92" y="37"/>
                  <a:pt x="92" y="36"/>
                  <a:pt x="90" y="36"/>
                </a:cubicBezTo>
                <a:cubicBezTo>
                  <a:pt x="88" y="36"/>
                  <a:pt x="67" y="36"/>
                  <a:pt x="64" y="36"/>
                </a:cubicBezTo>
                <a:cubicBezTo>
                  <a:pt x="62" y="36"/>
                  <a:pt x="62" y="38"/>
                  <a:pt x="62" y="38"/>
                </a:cubicBezTo>
                <a:cubicBezTo>
                  <a:pt x="62" y="44"/>
                  <a:pt x="62" y="60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8" y="73"/>
                  <a:pt x="51" y="76"/>
                  <a:pt x="51" y="76"/>
                </a:cubicBezTo>
                <a:cubicBezTo>
                  <a:pt x="76" y="101"/>
                  <a:pt x="76" y="101"/>
                  <a:pt x="76" y="101"/>
                </a:cubicBezTo>
                <a:cubicBezTo>
                  <a:pt x="38" y="101"/>
                  <a:pt x="38" y="101"/>
                  <a:pt x="38" y="101"/>
                </a:cubicBezTo>
                <a:cubicBezTo>
                  <a:pt x="23" y="101"/>
                  <a:pt x="11" y="89"/>
                  <a:pt x="11" y="75"/>
                </a:cubicBezTo>
                <a:cubicBezTo>
                  <a:pt x="11" y="63"/>
                  <a:pt x="19" y="54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2"/>
                  <a:pt x="37" y="20"/>
                  <a:pt x="51" y="17"/>
                </a:cubicBezTo>
                <a:cubicBezTo>
                  <a:pt x="66" y="16"/>
                  <a:pt x="75" y="30"/>
                  <a:pt x="75" y="30"/>
                </a:cubicBezTo>
                <a:cubicBezTo>
                  <a:pt x="75" y="30"/>
                  <a:pt x="77" y="11"/>
                  <a:pt x="98" y="11"/>
                </a:cubicBezTo>
                <a:cubicBezTo>
                  <a:pt x="115" y="11"/>
                  <a:pt x="128" y="25"/>
                  <a:pt x="128" y="42"/>
                </a:cubicBezTo>
                <a:cubicBezTo>
                  <a:pt x="128" y="45"/>
                  <a:pt x="128" y="48"/>
                  <a:pt x="127" y="50"/>
                </a:cubicBezTo>
                <a:cubicBezTo>
                  <a:pt x="138" y="53"/>
                  <a:pt x="147" y="63"/>
                  <a:pt x="147" y="75"/>
                </a:cubicBezTo>
                <a:cubicBezTo>
                  <a:pt x="147" y="89"/>
                  <a:pt x="135" y="101"/>
                  <a:pt x="120" y="10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8" name="Freeform 76"/>
          <p:cNvSpPr>
            <a:spLocks/>
          </p:cNvSpPr>
          <p:nvPr/>
        </p:nvSpPr>
        <p:spPr bwMode="auto">
          <a:xfrm>
            <a:off x="4243389" y="1798638"/>
            <a:ext cx="223838" cy="306388"/>
          </a:xfrm>
          <a:custGeom>
            <a:avLst/>
            <a:gdLst>
              <a:gd name="T0" fmla="*/ 60 w 74"/>
              <a:gd name="T1" fmla="*/ 0 h 101"/>
              <a:gd name="T2" fmla="*/ 0 w 74"/>
              <a:gd name="T3" fmla="*/ 0 h 101"/>
              <a:gd name="T4" fmla="*/ 0 w 74"/>
              <a:gd name="T5" fmla="*/ 62 h 101"/>
              <a:gd name="T6" fmla="*/ 21 w 74"/>
              <a:gd name="T7" fmla="*/ 62 h 101"/>
              <a:gd name="T8" fmla="*/ 21 w 74"/>
              <a:gd name="T9" fmla="*/ 101 h 101"/>
              <a:gd name="T10" fmla="*/ 35 w 74"/>
              <a:gd name="T11" fmla="*/ 101 h 101"/>
              <a:gd name="T12" fmla="*/ 74 w 74"/>
              <a:gd name="T13" fmla="*/ 54 h 101"/>
              <a:gd name="T14" fmla="*/ 74 w 74"/>
              <a:gd name="T15" fmla="*/ 9 h 101"/>
              <a:gd name="T16" fmla="*/ 60 w 74"/>
              <a:gd name="T17" fmla="*/ 9 h 101"/>
              <a:gd name="T18" fmla="*/ 60 w 74"/>
              <a:gd name="T19" fmla="*/ 0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4" h="101">
                <a:moveTo>
                  <a:pt x="6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62"/>
                  <a:pt x="0" y="62"/>
                  <a:pt x="0" y="62"/>
                </a:cubicBezTo>
                <a:cubicBezTo>
                  <a:pt x="21" y="62"/>
                  <a:pt x="21" y="62"/>
                  <a:pt x="21" y="62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35" y="101"/>
                  <a:pt x="35" y="101"/>
                  <a:pt x="35" y="101"/>
                </a:cubicBezTo>
                <a:cubicBezTo>
                  <a:pt x="35" y="101"/>
                  <a:pt x="32" y="54"/>
                  <a:pt x="74" y="54"/>
                </a:cubicBezTo>
                <a:cubicBezTo>
                  <a:pt x="74" y="9"/>
                  <a:pt x="74" y="9"/>
                  <a:pt x="74" y="9"/>
                </a:cubicBezTo>
                <a:cubicBezTo>
                  <a:pt x="60" y="9"/>
                  <a:pt x="60" y="9"/>
                  <a:pt x="60" y="9"/>
                </a:cubicBezTo>
                <a:lnTo>
                  <a:pt x="6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Freeform 77"/>
          <p:cNvSpPr>
            <a:spLocks noEditPoints="1"/>
          </p:cNvSpPr>
          <p:nvPr/>
        </p:nvSpPr>
        <p:spPr bwMode="auto">
          <a:xfrm>
            <a:off x="4503739" y="1804988"/>
            <a:ext cx="111125" cy="220663"/>
          </a:xfrm>
          <a:custGeom>
            <a:avLst/>
            <a:gdLst>
              <a:gd name="T0" fmla="*/ 0 w 37"/>
              <a:gd name="T1" fmla="*/ 0 h 73"/>
              <a:gd name="T2" fmla="*/ 0 w 37"/>
              <a:gd name="T3" fmla="*/ 58 h 73"/>
              <a:gd name="T4" fmla="*/ 4 w 37"/>
              <a:gd name="T5" fmla="*/ 60 h 73"/>
              <a:gd name="T6" fmla="*/ 4 w 37"/>
              <a:gd name="T7" fmla="*/ 73 h 73"/>
              <a:gd name="T8" fmla="*/ 34 w 37"/>
              <a:gd name="T9" fmla="*/ 73 h 73"/>
              <a:gd name="T10" fmla="*/ 34 w 37"/>
              <a:gd name="T11" fmla="*/ 59 h 73"/>
              <a:gd name="T12" fmla="*/ 37 w 37"/>
              <a:gd name="T13" fmla="*/ 58 h 73"/>
              <a:gd name="T14" fmla="*/ 37 w 37"/>
              <a:gd name="T15" fmla="*/ 0 h 73"/>
              <a:gd name="T16" fmla="*/ 0 w 37"/>
              <a:gd name="T17" fmla="*/ 0 h 73"/>
              <a:gd name="T18" fmla="*/ 19 w 37"/>
              <a:gd name="T19" fmla="*/ 67 h 73"/>
              <a:gd name="T20" fmla="*/ 13 w 37"/>
              <a:gd name="T21" fmla="*/ 61 h 73"/>
              <a:gd name="T22" fmla="*/ 19 w 37"/>
              <a:gd name="T23" fmla="*/ 54 h 73"/>
              <a:gd name="T24" fmla="*/ 26 w 37"/>
              <a:gd name="T25" fmla="*/ 61 h 73"/>
              <a:gd name="T26" fmla="*/ 19 w 37"/>
              <a:gd name="T27" fmla="*/ 67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7" h="73">
                <a:moveTo>
                  <a:pt x="0" y="0"/>
                </a:moveTo>
                <a:cubicBezTo>
                  <a:pt x="0" y="58"/>
                  <a:pt x="0" y="58"/>
                  <a:pt x="0" y="58"/>
                </a:cubicBezTo>
                <a:cubicBezTo>
                  <a:pt x="4" y="60"/>
                  <a:pt x="4" y="60"/>
                  <a:pt x="4" y="60"/>
                </a:cubicBezTo>
                <a:cubicBezTo>
                  <a:pt x="4" y="73"/>
                  <a:pt x="4" y="73"/>
                  <a:pt x="4" y="73"/>
                </a:cubicBezTo>
                <a:cubicBezTo>
                  <a:pt x="34" y="73"/>
                  <a:pt x="34" y="73"/>
                  <a:pt x="34" y="73"/>
                </a:cubicBezTo>
                <a:cubicBezTo>
                  <a:pt x="34" y="59"/>
                  <a:pt x="34" y="59"/>
                  <a:pt x="34" y="59"/>
                </a:cubicBezTo>
                <a:cubicBezTo>
                  <a:pt x="37" y="58"/>
                  <a:pt x="37" y="58"/>
                  <a:pt x="37" y="58"/>
                </a:cubicBezTo>
                <a:cubicBezTo>
                  <a:pt x="37" y="0"/>
                  <a:pt x="37" y="0"/>
                  <a:pt x="37" y="0"/>
                </a:cubicBezTo>
                <a:lnTo>
                  <a:pt x="0" y="0"/>
                </a:lnTo>
                <a:close/>
                <a:moveTo>
                  <a:pt x="19" y="67"/>
                </a:moveTo>
                <a:cubicBezTo>
                  <a:pt x="16" y="67"/>
                  <a:pt x="13" y="64"/>
                  <a:pt x="13" y="61"/>
                </a:cubicBezTo>
                <a:cubicBezTo>
                  <a:pt x="13" y="57"/>
                  <a:pt x="16" y="54"/>
                  <a:pt x="19" y="54"/>
                </a:cubicBezTo>
                <a:cubicBezTo>
                  <a:pt x="23" y="54"/>
                  <a:pt x="26" y="57"/>
                  <a:pt x="26" y="61"/>
                </a:cubicBezTo>
                <a:cubicBezTo>
                  <a:pt x="26" y="64"/>
                  <a:pt x="23" y="67"/>
                  <a:pt x="19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Freeform 78"/>
          <p:cNvSpPr>
            <a:spLocks/>
          </p:cNvSpPr>
          <p:nvPr/>
        </p:nvSpPr>
        <p:spPr bwMode="auto">
          <a:xfrm>
            <a:off x="3762376" y="1735138"/>
            <a:ext cx="220663" cy="300038"/>
          </a:xfrm>
          <a:custGeom>
            <a:avLst/>
            <a:gdLst>
              <a:gd name="T0" fmla="*/ 52 w 73"/>
              <a:gd name="T1" fmla="*/ 38 h 99"/>
              <a:gd name="T2" fmla="*/ 52 w 73"/>
              <a:gd name="T3" fmla="*/ 0 h 99"/>
              <a:gd name="T4" fmla="*/ 39 w 73"/>
              <a:gd name="T5" fmla="*/ 0 h 99"/>
              <a:gd name="T6" fmla="*/ 0 w 73"/>
              <a:gd name="T7" fmla="*/ 46 h 99"/>
              <a:gd name="T8" fmla="*/ 0 w 73"/>
              <a:gd name="T9" fmla="*/ 91 h 99"/>
              <a:gd name="T10" fmla="*/ 14 w 73"/>
              <a:gd name="T11" fmla="*/ 91 h 99"/>
              <a:gd name="T12" fmla="*/ 14 w 73"/>
              <a:gd name="T13" fmla="*/ 99 h 99"/>
              <a:gd name="T14" fmla="*/ 73 w 73"/>
              <a:gd name="T15" fmla="*/ 99 h 99"/>
              <a:gd name="T16" fmla="*/ 73 w 73"/>
              <a:gd name="T17" fmla="*/ 38 h 99"/>
              <a:gd name="T18" fmla="*/ 52 w 73"/>
              <a:gd name="T19" fmla="*/ 38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3" h="99">
                <a:moveTo>
                  <a:pt x="52" y="38"/>
                </a:moveTo>
                <a:cubicBezTo>
                  <a:pt x="52" y="0"/>
                  <a:pt x="52" y="0"/>
                  <a:pt x="52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39" y="0"/>
                  <a:pt x="42" y="46"/>
                  <a:pt x="0" y="46"/>
                </a:cubicBezTo>
                <a:cubicBezTo>
                  <a:pt x="0" y="91"/>
                  <a:pt x="0" y="91"/>
                  <a:pt x="0" y="91"/>
                </a:cubicBezTo>
                <a:cubicBezTo>
                  <a:pt x="14" y="91"/>
                  <a:pt x="14" y="91"/>
                  <a:pt x="14" y="91"/>
                </a:cubicBezTo>
                <a:cubicBezTo>
                  <a:pt x="14" y="99"/>
                  <a:pt x="14" y="99"/>
                  <a:pt x="14" y="99"/>
                </a:cubicBezTo>
                <a:cubicBezTo>
                  <a:pt x="73" y="99"/>
                  <a:pt x="73" y="99"/>
                  <a:pt x="73" y="99"/>
                </a:cubicBezTo>
                <a:cubicBezTo>
                  <a:pt x="73" y="38"/>
                  <a:pt x="73" y="38"/>
                  <a:pt x="73" y="38"/>
                </a:cubicBezTo>
                <a:lnTo>
                  <a:pt x="52" y="3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Freeform 79"/>
          <p:cNvSpPr>
            <a:spLocks noEditPoints="1"/>
          </p:cNvSpPr>
          <p:nvPr/>
        </p:nvSpPr>
        <p:spPr bwMode="auto">
          <a:xfrm>
            <a:off x="3616326" y="1855788"/>
            <a:ext cx="109538" cy="215900"/>
          </a:xfrm>
          <a:custGeom>
            <a:avLst/>
            <a:gdLst>
              <a:gd name="T0" fmla="*/ 0 w 36"/>
              <a:gd name="T1" fmla="*/ 57 h 71"/>
              <a:gd name="T2" fmla="*/ 3 w 36"/>
              <a:gd name="T3" fmla="*/ 58 h 71"/>
              <a:gd name="T4" fmla="*/ 3 w 36"/>
              <a:gd name="T5" fmla="*/ 71 h 71"/>
              <a:gd name="T6" fmla="*/ 33 w 36"/>
              <a:gd name="T7" fmla="*/ 71 h 71"/>
              <a:gd name="T8" fmla="*/ 33 w 36"/>
              <a:gd name="T9" fmla="*/ 59 h 71"/>
              <a:gd name="T10" fmla="*/ 36 w 36"/>
              <a:gd name="T11" fmla="*/ 57 h 71"/>
              <a:gd name="T12" fmla="*/ 36 w 36"/>
              <a:gd name="T13" fmla="*/ 0 h 71"/>
              <a:gd name="T14" fmla="*/ 0 w 36"/>
              <a:gd name="T15" fmla="*/ 0 h 71"/>
              <a:gd name="T16" fmla="*/ 0 w 36"/>
              <a:gd name="T17" fmla="*/ 57 h 71"/>
              <a:gd name="T18" fmla="*/ 18 w 36"/>
              <a:gd name="T19" fmla="*/ 53 h 71"/>
              <a:gd name="T20" fmla="*/ 24 w 36"/>
              <a:gd name="T21" fmla="*/ 59 h 71"/>
              <a:gd name="T22" fmla="*/ 18 w 36"/>
              <a:gd name="T23" fmla="*/ 66 h 71"/>
              <a:gd name="T24" fmla="*/ 11 w 36"/>
              <a:gd name="T25" fmla="*/ 59 h 71"/>
              <a:gd name="T26" fmla="*/ 18 w 36"/>
              <a:gd name="T27" fmla="*/ 53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6" h="71">
                <a:moveTo>
                  <a:pt x="0" y="57"/>
                </a:moveTo>
                <a:cubicBezTo>
                  <a:pt x="3" y="58"/>
                  <a:pt x="3" y="58"/>
                  <a:pt x="3" y="58"/>
                </a:cubicBezTo>
                <a:cubicBezTo>
                  <a:pt x="3" y="71"/>
                  <a:pt x="3" y="71"/>
                  <a:pt x="3" y="71"/>
                </a:cubicBezTo>
                <a:cubicBezTo>
                  <a:pt x="33" y="71"/>
                  <a:pt x="33" y="71"/>
                  <a:pt x="33" y="71"/>
                </a:cubicBezTo>
                <a:cubicBezTo>
                  <a:pt x="33" y="59"/>
                  <a:pt x="33" y="59"/>
                  <a:pt x="33" y="59"/>
                </a:cubicBezTo>
                <a:cubicBezTo>
                  <a:pt x="36" y="57"/>
                  <a:pt x="36" y="57"/>
                  <a:pt x="36" y="57"/>
                </a:cubicBezTo>
                <a:cubicBezTo>
                  <a:pt x="36" y="0"/>
                  <a:pt x="36" y="0"/>
                  <a:pt x="36" y="0"/>
                </a:cubicBezTo>
                <a:cubicBezTo>
                  <a:pt x="0" y="0"/>
                  <a:pt x="0" y="0"/>
                  <a:pt x="0" y="0"/>
                </a:cubicBezTo>
                <a:lnTo>
                  <a:pt x="0" y="57"/>
                </a:lnTo>
                <a:close/>
                <a:moveTo>
                  <a:pt x="18" y="53"/>
                </a:moveTo>
                <a:cubicBezTo>
                  <a:pt x="21" y="53"/>
                  <a:pt x="24" y="56"/>
                  <a:pt x="24" y="59"/>
                </a:cubicBezTo>
                <a:cubicBezTo>
                  <a:pt x="24" y="63"/>
                  <a:pt x="21" y="66"/>
                  <a:pt x="18" y="66"/>
                </a:cubicBezTo>
                <a:cubicBezTo>
                  <a:pt x="14" y="66"/>
                  <a:pt x="11" y="63"/>
                  <a:pt x="11" y="59"/>
                </a:cubicBezTo>
                <a:cubicBezTo>
                  <a:pt x="11" y="56"/>
                  <a:pt x="14" y="53"/>
                  <a:pt x="18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Freeform 80"/>
          <p:cNvSpPr>
            <a:spLocks/>
          </p:cNvSpPr>
          <p:nvPr/>
        </p:nvSpPr>
        <p:spPr bwMode="auto">
          <a:xfrm>
            <a:off x="4929189" y="1743076"/>
            <a:ext cx="39688" cy="355600"/>
          </a:xfrm>
          <a:custGeom>
            <a:avLst/>
            <a:gdLst>
              <a:gd name="T0" fmla="*/ 25 w 25"/>
              <a:gd name="T1" fmla="*/ 205 h 224"/>
              <a:gd name="T2" fmla="*/ 14 w 25"/>
              <a:gd name="T3" fmla="*/ 205 h 224"/>
              <a:gd name="T4" fmla="*/ 14 w 25"/>
              <a:gd name="T5" fmla="*/ 193 h 224"/>
              <a:gd name="T6" fmla="*/ 25 w 25"/>
              <a:gd name="T7" fmla="*/ 193 h 224"/>
              <a:gd name="T8" fmla="*/ 25 w 25"/>
              <a:gd name="T9" fmla="*/ 169 h 224"/>
              <a:gd name="T10" fmla="*/ 14 w 25"/>
              <a:gd name="T11" fmla="*/ 169 h 224"/>
              <a:gd name="T12" fmla="*/ 14 w 25"/>
              <a:gd name="T13" fmla="*/ 159 h 224"/>
              <a:gd name="T14" fmla="*/ 25 w 25"/>
              <a:gd name="T15" fmla="*/ 159 h 224"/>
              <a:gd name="T16" fmla="*/ 25 w 25"/>
              <a:gd name="T17" fmla="*/ 136 h 224"/>
              <a:gd name="T18" fmla="*/ 14 w 25"/>
              <a:gd name="T19" fmla="*/ 136 h 224"/>
              <a:gd name="T20" fmla="*/ 14 w 25"/>
              <a:gd name="T21" fmla="*/ 125 h 224"/>
              <a:gd name="T22" fmla="*/ 25 w 25"/>
              <a:gd name="T23" fmla="*/ 125 h 224"/>
              <a:gd name="T24" fmla="*/ 25 w 25"/>
              <a:gd name="T25" fmla="*/ 102 h 224"/>
              <a:gd name="T26" fmla="*/ 14 w 25"/>
              <a:gd name="T27" fmla="*/ 102 h 224"/>
              <a:gd name="T28" fmla="*/ 14 w 25"/>
              <a:gd name="T29" fmla="*/ 92 h 224"/>
              <a:gd name="T30" fmla="*/ 25 w 25"/>
              <a:gd name="T31" fmla="*/ 92 h 224"/>
              <a:gd name="T32" fmla="*/ 25 w 25"/>
              <a:gd name="T33" fmla="*/ 69 h 224"/>
              <a:gd name="T34" fmla="*/ 14 w 25"/>
              <a:gd name="T35" fmla="*/ 69 h 224"/>
              <a:gd name="T36" fmla="*/ 14 w 25"/>
              <a:gd name="T37" fmla="*/ 58 h 224"/>
              <a:gd name="T38" fmla="*/ 25 w 25"/>
              <a:gd name="T39" fmla="*/ 58 h 224"/>
              <a:gd name="T40" fmla="*/ 25 w 25"/>
              <a:gd name="T41" fmla="*/ 37 h 224"/>
              <a:gd name="T42" fmla="*/ 14 w 25"/>
              <a:gd name="T43" fmla="*/ 37 h 224"/>
              <a:gd name="T44" fmla="*/ 14 w 25"/>
              <a:gd name="T45" fmla="*/ 27 h 224"/>
              <a:gd name="T46" fmla="*/ 25 w 25"/>
              <a:gd name="T47" fmla="*/ 27 h 224"/>
              <a:gd name="T48" fmla="*/ 25 w 25"/>
              <a:gd name="T49" fmla="*/ 0 h 224"/>
              <a:gd name="T50" fmla="*/ 0 w 25"/>
              <a:gd name="T51" fmla="*/ 0 h 224"/>
              <a:gd name="T52" fmla="*/ 0 w 25"/>
              <a:gd name="T53" fmla="*/ 224 h 224"/>
              <a:gd name="T54" fmla="*/ 25 w 25"/>
              <a:gd name="T55" fmla="*/ 224 h 224"/>
              <a:gd name="T56" fmla="*/ 25 w 25"/>
              <a:gd name="T57" fmla="*/ 205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5" h="224">
                <a:moveTo>
                  <a:pt x="25" y="205"/>
                </a:moveTo>
                <a:lnTo>
                  <a:pt x="14" y="205"/>
                </a:lnTo>
                <a:lnTo>
                  <a:pt x="14" y="193"/>
                </a:lnTo>
                <a:lnTo>
                  <a:pt x="25" y="193"/>
                </a:lnTo>
                <a:lnTo>
                  <a:pt x="25" y="169"/>
                </a:lnTo>
                <a:lnTo>
                  <a:pt x="14" y="169"/>
                </a:lnTo>
                <a:lnTo>
                  <a:pt x="14" y="159"/>
                </a:lnTo>
                <a:lnTo>
                  <a:pt x="25" y="159"/>
                </a:lnTo>
                <a:lnTo>
                  <a:pt x="25" y="136"/>
                </a:lnTo>
                <a:lnTo>
                  <a:pt x="14" y="136"/>
                </a:lnTo>
                <a:lnTo>
                  <a:pt x="14" y="125"/>
                </a:lnTo>
                <a:lnTo>
                  <a:pt x="25" y="125"/>
                </a:lnTo>
                <a:lnTo>
                  <a:pt x="25" y="102"/>
                </a:lnTo>
                <a:lnTo>
                  <a:pt x="14" y="102"/>
                </a:lnTo>
                <a:lnTo>
                  <a:pt x="14" y="92"/>
                </a:lnTo>
                <a:lnTo>
                  <a:pt x="25" y="92"/>
                </a:lnTo>
                <a:lnTo>
                  <a:pt x="25" y="69"/>
                </a:lnTo>
                <a:lnTo>
                  <a:pt x="14" y="69"/>
                </a:lnTo>
                <a:lnTo>
                  <a:pt x="14" y="58"/>
                </a:lnTo>
                <a:lnTo>
                  <a:pt x="25" y="58"/>
                </a:lnTo>
                <a:lnTo>
                  <a:pt x="25" y="37"/>
                </a:lnTo>
                <a:lnTo>
                  <a:pt x="14" y="37"/>
                </a:lnTo>
                <a:lnTo>
                  <a:pt x="14" y="27"/>
                </a:lnTo>
                <a:lnTo>
                  <a:pt x="25" y="27"/>
                </a:lnTo>
                <a:lnTo>
                  <a:pt x="25" y="0"/>
                </a:lnTo>
                <a:lnTo>
                  <a:pt x="0" y="0"/>
                </a:lnTo>
                <a:lnTo>
                  <a:pt x="0" y="224"/>
                </a:lnTo>
                <a:lnTo>
                  <a:pt x="25" y="224"/>
                </a:lnTo>
                <a:lnTo>
                  <a:pt x="25" y="20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3" name="Freeform 81"/>
          <p:cNvSpPr>
            <a:spLocks/>
          </p:cNvSpPr>
          <p:nvPr/>
        </p:nvSpPr>
        <p:spPr bwMode="auto">
          <a:xfrm>
            <a:off x="4927601" y="2116138"/>
            <a:ext cx="328613" cy="31750"/>
          </a:xfrm>
          <a:custGeom>
            <a:avLst/>
            <a:gdLst>
              <a:gd name="T0" fmla="*/ 10 w 109"/>
              <a:gd name="T1" fmla="*/ 10 h 10"/>
              <a:gd name="T2" fmla="*/ 107 w 109"/>
              <a:gd name="T3" fmla="*/ 10 h 10"/>
              <a:gd name="T4" fmla="*/ 109 w 109"/>
              <a:gd name="T5" fmla="*/ 0 h 10"/>
              <a:gd name="T6" fmla="*/ 1 w 109"/>
              <a:gd name="T7" fmla="*/ 0 h 10"/>
              <a:gd name="T8" fmla="*/ 10 w 109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9" h="10">
                <a:moveTo>
                  <a:pt x="10" y="10"/>
                </a:moveTo>
                <a:cubicBezTo>
                  <a:pt x="107" y="10"/>
                  <a:pt x="107" y="10"/>
                  <a:pt x="107" y="10"/>
                </a:cubicBezTo>
                <a:cubicBezTo>
                  <a:pt x="109" y="0"/>
                  <a:pt x="109" y="0"/>
                  <a:pt x="109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9"/>
                  <a:pt x="10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82"/>
          <p:cNvSpPr>
            <a:spLocks noChangeArrowheads="1"/>
          </p:cNvSpPr>
          <p:nvPr/>
        </p:nvSpPr>
        <p:spPr bwMode="auto">
          <a:xfrm>
            <a:off x="5272089" y="1768476"/>
            <a:ext cx="23813" cy="873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83"/>
          <p:cNvSpPr>
            <a:spLocks noChangeArrowheads="1"/>
          </p:cNvSpPr>
          <p:nvPr/>
        </p:nvSpPr>
        <p:spPr bwMode="auto">
          <a:xfrm>
            <a:off x="5272089" y="1874838"/>
            <a:ext cx="23813" cy="873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6" name="Freeform 84"/>
          <p:cNvSpPr>
            <a:spLocks/>
          </p:cNvSpPr>
          <p:nvPr/>
        </p:nvSpPr>
        <p:spPr bwMode="auto">
          <a:xfrm>
            <a:off x="5119689" y="1812926"/>
            <a:ext cx="0" cy="6350"/>
          </a:xfrm>
          <a:custGeom>
            <a:avLst/>
            <a:gdLst>
              <a:gd name="T0" fmla="*/ 0 h 2"/>
              <a:gd name="T1" fmla="*/ 2 h 2"/>
              <a:gd name="T2" fmla="*/ 2 h 2"/>
              <a:gd name="T3" fmla="*/ 0 h 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</a:cxnLst>
            <a:rect l="0" t="0" r="r" b="b"/>
            <a:pathLst>
              <a:path h="2">
                <a:moveTo>
                  <a:pt x="0" y="0"/>
                </a:moveTo>
                <a:cubicBezTo>
                  <a:pt x="0" y="1"/>
                  <a:pt x="0" y="1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0" y="1"/>
                  <a:pt x="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7" name="Freeform 85"/>
          <p:cNvSpPr>
            <a:spLocks noEditPoints="1"/>
          </p:cNvSpPr>
          <p:nvPr/>
        </p:nvSpPr>
        <p:spPr bwMode="auto">
          <a:xfrm>
            <a:off x="4987926" y="1743076"/>
            <a:ext cx="268288" cy="355600"/>
          </a:xfrm>
          <a:custGeom>
            <a:avLst/>
            <a:gdLst>
              <a:gd name="T0" fmla="*/ 0 w 89"/>
              <a:gd name="T1" fmla="*/ 19 h 117"/>
              <a:gd name="T2" fmla="*/ 6 w 89"/>
              <a:gd name="T3" fmla="*/ 30 h 117"/>
              <a:gd name="T4" fmla="*/ 0 w 89"/>
              <a:gd name="T5" fmla="*/ 36 h 117"/>
              <a:gd name="T6" fmla="*/ 6 w 89"/>
              <a:gd name="T7" fmla="*/ 48 h 117"/>
              <a:gd name="T8" fmla="*/ 0 w 89"/>
              <a:gd name="T9" fmla="*/ 53 h 117"/>
              <a:gd name="T10" fmla="*/ 6 w 89"/>
              <a:gd name="T11" fmla="*/ 65 h 117"/>
              <a:gd name="T12" fmla="*/ 0 w 89"/>
              <a:gd name="T13" fmla="*/ 71 h 117"/>
              <a:gd name="T14" fmla="*/ 6 w 89"/>
              <a:gd name="T15" fmla="*/ 83 h 117"/>
              <a:gd name="T16" fmla="*/ 0 w 89"/>
              <a:gd name="T17" fmla="*/ 88 h 117"/>
              <a:gd name="T18" fmla="*/ 6 w 89"/>
              <a:gd name="T19" fmla="*/ 101 h 117"/>
              <a:gd name="T20" fmla="*/ 0 w 89"/>
              <a:gd name="T21" fmla="*/ 107 h 117"/>
              <a:gd name="T22" fmla="*/ 89 w 89"/>
              <a:gd name="T23" fmla="*/ 117 h 117"/>
              <a:gd name="T24" fmla="*/ 0 w 89"/>
              <a:gd name="T25" fmla="*/ 0 h 117"/>
              <a:gd name="T26" fmla="*/ 6 w 89"/>
              <a:gd name="T27" fmla="*/ 14 h 117"/>
              <a:gd name="T28" fmla="*/ 34 w 89"/>
              <a:gd name="T29" fmla="*/ 41 h 117"/>
              <a:gd name="T30" fmla="*/ 41 w 89"/>
              <a:gd name="T31" fmla="*/ 25 h 117"/>
              <a:gd name="T32" fmla="*/ 43 w 89"/>
              <a:gd name="T33" fmla="*/ 24 h 117"/>
              <a:gd name="T34" fmla="*/ 42 w 89"/>
              <a:gd name="T35" fmla="*/ 25 h 117"/>
              <a:gd name="T36" fmla="*/ 43 w 89"/>
              <a:gd name="T37" fmla="*/ 25 h 117"/>
              <a:gd name="T38" fmla="*/ 45 w 89"/>
              <a:gd name="T39" fmla="*/ 23 h 117"/>
              <a:gd name="T40" fmla="*/ 45 w 89"/>
              <a:gd name="T41" fmla="*/ 24 h 117"/>
              <a:gd name="T42" fmla="*/ 48 w 89"/>
              <a:gd name="T43" fmla="*/ 26 h 117"/>
              <a:gd name="T44" fmla="*/ 49 w 89"/>
              <a:gd name="T45" fmla="*/ 26 h 117"/>
              <a:gd name="T46" fmla="*/ 48 w 89"/>
              <a:gd name="T47" fmla="*/ 26 h 117"/>
              <a:gd name="T48" fmla="*/ 50 w 89"/>
              <a:gd name="T49" fmla="*/ 26 h 117"/>
              <a:gd name="T50" fmla="*/ 50 w 89"/>
              <a:gd name="T51" fmla="*/ 26 h 117"/>
              <a:gd name="T52" fmla="*/ 57 w 89"/>
              <a:gd name="T53" fmla="*/ 41 h 117"/>
              <a:gd name="T54" fmla="*/ 56 w 89"/>
              <a:gd name="T55" fmla="*/ 47 h 117"/>
              <a:gd name="T56" fmla="*/ 34 w 89"/>
              <a:gd name="T57" fmla="*/ 47 h 117"/>
              <a:gd name="T58" fmla="*/ 34 w 89"/>
              <a:gd name="T59" fmla="*/ 41 h 117"/>
              <a:gd name="T60" fmla="*/ 26 w 89"/>
              <a:gd name="T61" fmla="*/ 62 h 117"/>
              <a:gd name="T62" fmla="*/ 53 w 89"/>
              <a:gd name="T63" fmla="*/ 57 h 117"/>
              <a:gd name="T64" fmla="*/ 68 w 89"/>
              <a:gd name="T65" fmla="*/ 66 h 117"/>
              <a:gd name="T66" fmla="*/ 70 w 89"/>
              <a:gd name="T67" fmla="*/ 89 h 117"/>
              <a:gd name="T68" fmla="*/ 19 w 89"/>
              <a:gd name="T69" fmla="*/ 88 h 117"/>
              <a:gd name="T70" fmla="*/ 22 w 89"/>
              <a:gd name="T71" fmla="*/ 65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9" h="117">
                <a:moveTo>
                  <a:pt x="6" y="19"/>
                </a:moveTo>
                <a:cubicBezTo>
                  <a:pt x="0" y="19"/>
                  <a:pt x="0" y="19"/>
                  <a:pt x="0" y="19"/>
                </a:cubicBezTo>
                <a:cubicBezTo>
                  <a:pt x="0" y="30"/>
                  <a:pt x="0" y="30"/>
                  <a:pt x="0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6"/>
                  <a:pt x="6" y="36"/>
                  <a:pt x="6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48"/>
                  <a:pt x="0" y="48"/>
                  <a:pt x="0" y="48"/>
                </a:cubicBezTo>
                <a:cubicBezTo>
                  <a:pt x="6" y="48"/>
                  <a:pt x="6" y="48"/>
                  <a:pt x="6" y="48"/>
                </a:cubicBezTo>
                <a:cubicBezTo>
                  <a:pt x="6" y="53"/>
                  <a:pt x="6" y="53"/>
                  <a:pt x="6" y="53"/>
                </a:cubicBezTo>
                <a:cubicBezTo>
                  <a:pt x="0" y="53"/>
                  <a:pt x="0" y="53"/>
                  <a:pt x="0" y="53"/>
                </a:cubicBezTo>
                <a:cubicBezTo>
                  <a:pt x="0" y="65"/>
                  <a:pt x="0" y="65"/>
                  <a:pt x="0" y="65"/>
                </a:cubicBezTo>
                <a:cubicBezTo>
                  <a:pt x="6" y="65"/>
                  <a:pt x="6" y="65"/>
                  <a:pt x="6" y="65"/>
                </a:cubicBezTo>
                <a:cubicBezTo>
                  <a:pt x="6" y="71"/>
                  <a:pt x="6" y="71"/>
                  <a:pt x="6" y="71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83"/>
                  <a:pt x="0" y="83"/>
                  <a:pt x="0" y="83"/>
                </a:cubicBezTo>
                <a:cubicBezTo>
                  <a:pt x="6" y="83"/>
                  <a:pt x="6" y="83"/>
                  <a:pt x="6" y="83"/>
                </a:cubicBezTo>
                <a:cubicBezTo>
                  <a:pt x="6" y="88"/>
                  <a:pt x="6" y="88"/>
                  <a:pt x="6" y="88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101"/>
                  <a:pt x="0" y="101"/>
                  <a:pt x="0" y="101"/>
                </a:cubicBezTo>
                <a:cubicBezTo>
                  <a:pt x="6" y="101"/>
                  <a:pt x="6" y="101"/>
                  <a:pt x="6" y="101"/>
                </a:cubicBezTo>
                <a:cubicBezTo>
                  <a:pt x="6" y="107"/>
                  <a:pt x="6" y="107"/>
                  <a:pt x="6" y="107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17"/>
                  <a:pt x="0" y="117"/>
                  <a:pt x="0" y="117"/>
                </a:cubicBezTo>
                <a:cubicBezTo>
                  <a:pt x="89" y="117"/>
                  <a:pt x="89" y="117"/>
                  <a:pt x="89" y="117"/>
                </a:cubicBezTo>
                <a:cubicBezTo>
                  <a:pt x="89" y="0"/>
                  <a:pt x="89" y="0"/>
                  <a:pt x="8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4"/>
                  <a:pt x="0" y="14"/>
                  <a:pt x="0" y="14"/>
                </a:cubicBezTo>
                <a:cubicBezTo>
                  <a:pt x="6" y="14"/>
                  <a:pt x="6" y="14"/>
                  <a:pt x="6" y="14"/>
                </a:cubicBezTo>
                <a:lnTo>
                  <a:pt x="6" y="19"/>
                </a:lnTo>
                <a:close/>
                <a:moveTo>
                  <a:pt x="34" y="41"/>
                </a:moveTo>
                <a:cubicBezTo>
                  <a:pt x="33" y="35"/>
                  <a:pt x="33" y="32"/>
                  <a:pt x="33" y="32"/>
                </a:cubicBezTo>
                <a:cubicBezTo>
                  <a:pt x="35" y="27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4"/>
                </a:cubicBezTo>
                <a:cubicBezTo>
                  <a:pt x="42" y="24"/>
                  <a:pt x="42" y="24"/>
                  <a:pt x="42" y="25"/>
                </a:cubicBezTo>
                <a:cubicBezTo>
                  <a:pt x="42" y="25"/>
                  <a:pt x="42" y="25"/>
                  <a:pt x="42" y="25"/>
                </a:cubicBezTo>
                <a:cubicBezTo>
                  <a:pt x="43" y="24"/>
                  <a:pt x="43" y="24"/>
                  <a:pt x="43" y="24"/>
                </a:cubicBezTo>
                <a:cubicBezTo>
                  <a:pt x="43" y="24"/>
                  <a:pt x="43" y="25"/>
                  <a:pt x="43" y="25"/>
                </a:cubicBezTo>
                <a:cubicBezTo>
                  <a:pt x="43" y="25"/>
                  <a:pt x="43" y="25"/>
                  <a:pt x="43" y="25"/>
                </a:cubicBezTo>
                <a:cubicBezTo>
                  <a:pt x="43" y="24"/>
                  <a:pt x="44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5" y="23"/>
                  <a:pt x="45" y="23"/>
                  <a:pt x="45" y="24"/>
                </a:cubicBezTo>
                <a:cubicBezTo>
                  <a:pt x="45" y="23"/>
                  <a:pt x="46" y="23"/>
                  <a:pt x="46" y="23"/>
                </a:cubicBezTo>
                <a:cubicBezTo>
                  <a:pt x="46" y="24"/>
                  <a:pt x="47" y="25"/>
                  <a:pt x="48" y="26"/>
                </a:cubicBezTo>
                <a:cubicBezTo>
                  <a:pt x="48" y="26"/>
                  <a:pt x="48" y="25"/>
                  <a:pt x="48" y="25"/>
                </a:cubicBezTo>
                <a:cubicBezTo>
                  <a:pt x="48" y="26"/>
                  <a:pt x="48" y="26"/>
                  <a:pt x="49" y="26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8" y="26"/>
                  <a:pt x="48" y="26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50" y="26"/>
                  <a:pt x="50" y="26"/>
                </a:cubicBezTo>
                <a:cubicBezTo>
                  <a:pt x="50" y="26"/>
                  <a:pt x="50" y="26"/>
                  <a:pt x="50" y="26"/>
                </a:cubicBezTo>
                <a:cubicBezTo>
                  <a:pt x="50" y="26"/>
                  <a:pt x="50" y="26"/>
                  <a:pt x="50" y="26"/>
                </a:cubicBezTo>
                <a:cubicBezTo>
                  <a:pt x="54" y="28"/>
                  <a:pt x="55" y="30"/>
                  <a:pt x="55" y="30"/>
                </a:cubicBezTo>
                <a:cubicBezTo>
                  <a:pt x="59" y="34"/>
                  <a:pt x="57" y="40"/>
                  <a:pt x="57" y="41"/>
                </a:cubicBezTo>
                <a:cubicBezTo>
                  <a:pt x="58" y="41"/>
                  <a:pt x="57" y="45"/>
                  <a:pt x="57" y="45"/>
                </a:cubicBezTo>
                <a:cubicBezTo>
                  <a:pt x="57" y="46"/>
                  <a:pt x="56" y="47"/>
                  <a:pt x="56" y="47"/>
                </a:cubicBezTo>
                <a:cubicBezTo>
                  <a:pt x="55" y="53"/>
                  <a:pt x="50" y="59"/>
                  <a:pt x="45" y="59"/>
                </a:cubicBezTo>
                <a:cubicBezTo>
                  <a:pt x="40" y="59"/>
                  <a:pt x="35" y="53"/>
                  <a:pt x="34" y="47"/>
                </a:cubicBezTo>
                <a:cubicBezTo>
                  <a:pt x="34" y="47"/>
                  <a:pt x="33" y="46"/>
                  <a:pt x="33" y="45"/>
                </a:cubicBezTo>
                <a:cubicBezTo>
                  <a:pt x="33" y="45"/>
                  <a:pt x="32" y="41"/>
                  <a:pt x="34" y="41"/>
                </a:cubicBezTo>
                <a:close/>
                <a:moveTo>
                  <a:pt x="22" y="65"/>
                </a:moveTo>
                <a:cubicBezTo>
                  <a:pt x="22" y="65"/>
                  <a:pt x="23" y="63"/>
                  <a:pt x="26" y="62"/>
                </a:cubicBezTo>
                <a:cubicBezTo>
                  <a:pt x="26" y="62"/>
                  <a:pt x="36" y="59"/>
                  <a:pt x="37" y="57"/>
                </a:cubicBezTo>
                <a:cubicBezTo>
                  <a:pt x="37" y="57"/>
                  <a:pt x="44" y="75"/>
                  <a:pt x="53" y="57"/>
                </a:cubicBezTo>
                <a:cubicBezTo>
                  <a:pt x="53" y="57"/>
                  <a:pt x="53" y="58"/>
                  <a:pt x="58" y="60"/>
                </a:cubicBezTo>
                <a:cubicBezTo>
                  <a:pt x="58" y="60"/>
                  <a:pt x="67" y="63"/>
                  <a:pt x="68" y="66"/>
                </a:cubicBezTo>
                <a:cubicBezTo>
                  <a:pt x="68" y="66"/>
                  <a:pt x="73" y="77"/>
                  <a:pt x="72" y="87"/>
                </a:cubicBezTo>
                <a:cubicBezTo>
                  <a:pt x="72" y="87"/>
                  <a:pt x="72" y="88"/>
                  <a:pt x="70" y="89"/>
                </a:cubicBezTo>
                <a:cubicBezTo>
                  <a:pt x="70" y="89"/>
                  <a:pt x="59" y="94"/>
                  <a:pt x="44" y="93"/>
                </a:cubicBezTo>
                <a:cubicBezTo>
                  <a:pt x="44" y="93"/>
                  <a:pt x="29" y="93"/>
                  <a:pt x="19" y="88"/>
                </a:cubicBezTo>
                <a:cubicBezTo>
                  <a:pt x="19" y="88"/>
                  <a:pt x="18" y="88"/>
                  <a:pt x="18" y="85"/>
                </a:cubicBezTo>
                <a:cubicBezTo>
                  <a:pt x="18" y="85"/>
                  <a:pt x="18" y="71"/>
                  <a:pt x="22" y="6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8" name="Rectangle 86"/>
          <p:cNvSpPr>
            <a:spLocks noChangeArrowheads="1"/>
          </p:cNvSpPr>
          <p:nvPr/>
        </p:nvSpPr>
        <p:spPr bwMode="auto">
          <a:xfrm>
            <a:off x="5272089" y="1985963"/>
            <a:ext cx="23813" cy="88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87"/>
          <p:cNvSpPr>
            <a:spLocks noChangeArrowheads="1"/>
          </p:cNvSpPr>
          <p:nvPr/>
        </p:nvSpPr>
        <p:spPr bwMode="auto">
          <a:xfrm>
            <a:off x="4968876" y="1785938"/>
            <a:ext cx="19050" cy="15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88"/>
          <p:cNvSpPr>
            <a:spLocks noChangeArrowheads="1"/>
          </p:cNvSpPr>
          <p:nvPr/>
        </p:nvSpPr>
        <p:spPr bwMode="auto">
          <a:xfrm>
            <a:off x="4968876" y="1835151"/>
            <a:ext cx="19050" cy="174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89"/>
          <p:cNvSpPr>
            <a:spLocks noChangeArrowheads="1"/>
          </p:cNvSpPr>
          <p:nvPr/>
        </p:nvSpPr>
        <p:spPr bwMode="auto">
          <a:xfrm>
            <a:off x="4968876" y="1889126"/>
            <a:ext cx="19050" cy="15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2" name="Rectangle 90"/>
          <p:cNvSpPr>
            <a:spLocks noChangeArrowheads="1"/>
          </p:cNvSpPr>
          <p:nvPr/>
        </p:nvSpPr>
        <p:spPr bwMode="auto">
          <a:xfrm>
            <a:off x="4968876" y="1941513"/>
            <a:ext cx="19050" cy="174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91"/>
          <p:cNvSpPr>
            <a:spLocks noChangeArrowheads="1"/>
          </p:cNvSpPr>
          <p:nvPr/>
        </p:nvSpPr>
        <p:spPr bwMode="auto">
          <a:xfrm>
            <a:off x="4968876" y="1995488"/>
            <a:ext cx="19050" cy="15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4" name="Rectangle 92"/>
          <p:cNvSpPr>
            <a:spLocks noChangeArrowheads="1"/>
          </p:cNvSpPr>
          <p:nvPr/>
        </p:nvSpPr>
        <p:spPr bwMode="auto">
          <a:xfrm>
            <a:off x="4968876" y="2049463"/>
            <a:ext cx="190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5" name="Freeform 93"/>
          <p:cNvSpPr>
            <a:spLocks/>
          </p:cNvSpPr>
          <p:nvPr/>
        </p:nvSpPr>
        <p:spPr bwMode="auto">
          <a:xfrm>
            <a:off x="5662614" y="1889126"/>
            <a:ext cx="153988" cy="85725"/>
          </a:xfrm>
          <a:custGeom>
            <a:avLst/>
            <a:gdLst>
              <a:gd name="T0" fmla="*/ 57 w 97"/>
              <a:gd name="T1" fmla="*/ 27 h 54"/>
              <a:gd name="T2" fmla="*/ 42 w 97"/>
              <a:gd name="T3" fmla="*/ 17 h 54"/>
              <a:gd name="T4" fmla="*/ 30 w 97"/>
              <a:gd name="T5" fmla="*/ 38 h 54"/>
              <a:gd name="T6" fmla="*/ 19 w 97"/>
              <a:gd name="T7" fmla="*/ 31 h 54"/>
              <a:gd name="T8" fmla="*/ 0 w 97"/>
              <a:gd name="T9" fmla="*/ 54 h 54"/>
              <a:gd name="T10" fmla="*/ 0 w 97"/>
              <a:gd name="T11" fmla="*/ 54 h 54"/>
              <a:gd name="T12" fmla="*/ 7 w 97"/>
              <a:gd name="T13" fmla="*/ 54 h 54"/>
              <a:gd name="T14" fmla="*/ 97 w 97"/>
              <a:gd name="T15" fmla="*/ 54 h 54"/>
              <a:gd name="T16" fmla="*/ 97 w 97"/>
              <a:gd name="T17" fmla="*/ 54 h 54"/>
              <a:gd name="T18" fmla="*/ 97 w 97"/>
              <a:gd name="T19" fmla="*/ 54 h 54"/>
              <a:gd name="T20" fmla="*/ 70 w 97"/>
              <a:gd name="T21" fmla="*/ 0 h 54"/>
              <a:gd name="T22" fmla="*/ 57 w 97"/>
              <a:gd name="T23" fmla="*/ 27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7" h="54">
                <a:moveTo>
                  <a:pt x="57" y="27"/>
                </a:moveTo>
                <a:lnTo>
                  <a:pt x="42" y="17"/>
                </a:lnTo>
                <a:lnTo>
                  <a:pt x="30" y="38"/>
                </a:lnTo>
                <a:lnTo>
                  <a:pt x="19" y="31"/>
                </a:lnTo>
                <a:lnTo>
                  <a:pt x="0" y="54"/>
                </a:lnTo>
                <a:lnTo>
                  <a:pt x="0" y="54"/>
                </a:lnTo>
                <a:lnTo>
                  <a:pt x="7" y="54"/>
                </a:lnTo>
                <a:lnTo>
                  <a:pt x="97" y="54"/>
                </a:lnTo>
                <a:lnTo>
                  <a:pt x="97" y="54"/>
                </a:lnTo>
                <a:lnTo>
                  <a:pt x="97" y="54"/>
                </a:lnTo>
                <a:lnTo>
                  <a:pt x="70" y="0"/>
                </a:lnTo>
                <a:lnTo>
                  <a:pt x="57" y="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Oval 94"/>
          <p:cNvSpPr>
            <a:spLocks noChangeArrowheads="1"/>
          </p:cNvSpPr>
          <p:nvPr/>
        </p:nvSpPr>
        <p:spPr bwMode="auto">
          <a:xfrm>
            <a:off x="5676901" y="1876426"/>
            <a:ext cx="39688" cy="3968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Freeform 95"/>
          <p:cNvSpPr>
            <a:spLocks noEditPoints="1"/>
          </p:cNvSpPr>
          <p:nvPr/>
        </p:nvSpPr>
        <p:spPr bwMode="auto">
          <a:xfrm>
            <a:off x="5616576" y="1719263"/>
            <a:ext cx="404813" cy="442913"/>
          </a:xfrm>
          <a:custGeom>
            <a:avLst/>
            <a:gdLst>
              <a:gd name="T0" fmla="*/ 122 w 134"/>
              <a:gd name="T1" fmla="*/ 14 h 146"/>
              <a:gd name="T2" fmla="*/ 122 w 134"/>
              <a:gd name="T3" fmla="*/ 133 h 146"/>
              <a:gd name="T4" fmla="*/ 116 w 134"/>
              <a:gd name="T5" fmla="*/ 133 h 146"/>
              <a:gd name="T6" fmla="*/ 116 w 134"/>
              <a:gd name="T7" fmla="*/ 0 h 146"/>
              <a:gd name="T8" fmla="*/ 0 w 134"/>
              <a:gd name="T9" fmla="*/ 0 h 146"/>
              <a:gd name="T10" fmla="*/ 0 w 134"/>
              <a:gd name="T11" fmla="*/ 133 h 146"/>
              <a:gd name="T12" fmla="*/ 13 w 134"/>
              <a:gd name="T13" fmla="*/ 146 h 146"/>
              <a:gd name="T14" fmla="*/ 121 w 134"/>
              <a:gd name="T15" fmla="*/ 146 h 146"/>
              <a:gd name="T16" fmla="*/ 134 w 134"/>
              <a:gd name="T17" fmla="*/ 133 h 146"/>
              <a:gd name="T18" fmla="*/ 134 w 134"/>
              <a:gd name="T19" fmla="*/ 14 h 146"/>
              <a:gd name="T20" fmla="*/ 122 w 134"/>
              <a:gd name="T21" fmla="*/ 14 h 146"/>
              <a:gd name="T22" fmla="*/ 12 w 134"/>
              <a:gd name="T23" fmla="*/ 91 h 146"/>
              <a:gd name="T24" fmla="*/ 12 w 134"/>
              <a:gd name="T25" fmla="*/ 37 h 146"/>
              <a:gd name="T26" fmla="*/ 71 w 134"/>
              <a:gd name="T27" fmla="*/ 37 h 146"/>
              <a:gd name="T28" fmla="*/ 71 w 134"/>
              <a:gd name="T29" fmla="*/ 91 h 146"/>
              <a:gd name="T30" fmla="*/ 12 w 134"/>
              <a:gd name="T31" fmla="*/ 91 h 146"/>
              <a:gd name="T32" fmla="*/ 104 w 134"/>
              <a:gd name="T33" fmla="*/ 125 h 146"/>
              <a:gd name="T34" fmla="*/ 13 w 134"/>
              <a:gd name="T35" fmla="*/ 125 h 146"/>
              <a:gd name="T36" fmla="*/ 13 w 134"/>
              <a:gd name="T37" fmla="*/ 120 h 146"/>
              <a:gd name="T38" fmla="*/ 104 w 134"/>
              <a:gd name="T39" fmla="*/ 120 h 146"/>
              <a:gd name="T40" fmla="*/ 104 w 134"/>
              <a:gd name="T41" fmla="*/ 125 h 146"/>
              <a:gd name="T42" fmla="*/ 104 w 134"/>
              <a:gd name="T43" fmla="*/ 113 h 146"/>
              <a:gd name="T44" fmla="*/ 13 w 134"/>
              <a:gd name="T45" fmla="*/ 113 h 146"/>
              <a:gd name="T46" fmla="*/ 13 w 134"/>
              <a:gd name="T47" fmla="*/ 108 h 146"/>
              <a:gd name="T48" fmla="*/ 104 w 134"/>
              <a:gd name="T49" fmla="*/ 108 h 146"/>
              <a:gd name="T50" fmla="*/ 104 w 134"/>
              <a:gd name="T51" fmla="*/ 113 h 146"/>
              <a:gd name="T52" fmla="*/ 104 w 134"/>
              <a:gd name="T53" fmla="*/ 102 h 146"/>
              <a:gd name="T54" fmla="*/ 13 w 134"/>
              <a:gd name="T55" fmla="*/ 102 h 146"/>
              <a:gd name="T56" fmla="*/ 13 w 134"/>
              <a:gd name="T57" fmla="*/ 97 h 146"/>
              <a:gd name="T58" fmla="*/ 104 w 134"/>
              <a:gd name="T59" fmla="*/ 97 h 146"/>
              <a:gd name="T60" fmla="*/ 104 w 134"/>
              <a:gd name="T61" fmla="*/ 102 h 146"/>
              <a:gd name="T62" fmla="*/ 79 w 134"/>
              <a:gd name="T63" fmla="*/ 91 h 146"/>
              <a:gd name="T64" fmla="*/ 79 w 134"/>
              <a:gd name="T65" fmla="*/ 37 h 146"/>
              <a:gd name="T66" fmla="*/ 103 w 134"/>
              <a:gd name="T67" fmla="*/ 37 h 146"/>
              <a:gd name="T68" fmla="*/ 103 w 134"/>
              <a:gd name="T69" fmla="*/ 91 h 146"/>
              <a:gd name="T70" fmla="*/ 79 w 134"/>
              <a:gd name="T71" fmla="*/ 91 h 146"/>
              <a:gd name="T72" fmla="*/ 105 w 134"/>
              <a:gd name="T73" fmla="*/ 32 h 146"/>
              <a:gd name="T74" fmla="*/ 13 w 134"/>
              <a:gd name="T75" fmla="*/ 32 h 146"/>
              <a:gd name="T76" fmla="*/ 13 w 134"/>
              <a:gd name="T77" fmla="*/ 8 h 146"/>
              <a:gd name="T78" fmla="*/ 105 w 134"/>
              <a:gd name="T79" fmla="*/ 8 h 146"/>
              <a:gd name="T80" fmla="*/ 105 w 134"/>
              <a:gd name="T81" fmla="*/ 32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4" h="146">
                <a:moveTo>
                  <a:pt x="122" y="14"/>
                </a:moveTo>
                <a:cubicBezTo>
                  <a:pt x="122" y="133"/>
                  <a:pt x="122" y="133"/>
                  <a:pt x="122" y="133"/>
                </a:cubicBezTo>
                <a:cubicBezTo>
                  <a:pt x="122" y="133"/>
                  <a:pt x="116" y="137"/>
                  <a:pt x="116" y="133"/>
                </a:cubicBezTo>
                <a:cubicBezTo>
                  <a:pt x="116" y="0"/>
                  <a:pt x="116" y="0"/>
                  <a:pt x="11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33"/>
                  <a:pt x="0" y="133"/>
                  <a:pt x="0" y="133"/>
                </a:cubicBezTo>
                <a:cubicBezTo>
                  <a:pt x="0" y="133"/>
                  <a:pt x="2" y="146"/>
                  <a:pt x="13" y="146"/>
                </a:cubicBezTo>
                <a:cubicBezTo>
                  <a:pt x="121" y="146"/>
                  <a:pt x="121" y="146"/>
                  <a:pt x="121" y="146"/>
                </a:cubicBezTo>
                <a:cubicBezTo>
                  <a:pt x="121" y="146"/>
                  <a:pt x="134" y="143"/>
                  <a:pt x="134" y="133"/>
                </a:cubicBezTo>
                <a:cubicBezTo>
                  <a:pt x="134" y="14"/>
                  <a:pt x="134" y="14"/>
                  <a:pt x="134" y="14"/>
                </a:cubicBezTo>
                <a:lnTo>
                  <a:pt x="122" y="14"/>
                </a:lnTo>
                <a:close/>
                <a:moveTo>
                  <a:pt x="12" y="91"/>
                </a:moveTo>
                <a:cubicBezTo>
                  <a:pt x="12" y="37"/>
                  <a:pt x="12" y="37"/>
                  <a:pt x="12" y="37"/>
                </a:cubicBezTo>
                <a:cubicBezTo>
                  <a:pt x="71" y="37"/>
                  <a:pt x="71" y="37"/>
                  <a:pt x="71" y="37"/>
                </a:cubicBezTo>
                <a:cubicBezTo>
                  <a:pt x="71" y="91"/>
                  <a:pt x="71" y="91"/>
                  <a:pt x="71" y="91"/>
                </a:cubicBezTo>
                <a:lnTo>
                  <a:pt x="12" y="91"/>
                </a:lnTo>
                <a:close/>
                <a:moveTo>
                  <a:pt x="104" y="125"/>
                </a:moveTo>
                <a:cubicBezTo>
                  <a:pt x="13" y="125"/>
                  <a:pt x="13" y="125"/>
                  <a:pt x="13" y="125"/>
                </a:cubicBezTo>
                <a:cubicBezTo>
                  <a:pt x="13" y="120"/>
                  <a:pt x="13" y="120"/>
                  <a:pt x="13" y="120"/>
                </a:cubicBezTo>
                <a:cubicBezTo>
                  <a:pt x="104" y="120"/>
                  <a:pt x="104" y="120"/>
                  <a:pt x="104" y="120"/>
                </a:cubicBezTo>
                <a:lnTo>
                  <a:pt x="104" y="125"/>
                </a:lnTo>
                <a:close/>
                <a:moveTo>
                  <a:pt x="104" y="113"/>
                </a:moveTo>
                <a:cubicBezTo>
                  <a:pt x="13" y="113"/>
                  <a:pt x="13" y="113"/>
                  <a:pt x="13" y="113"/>
                </a:cubicBezTo>
                <a:cubicBezTo>
                  <a:pt x="13" y="108"/>
                  <a:pt x="13" y="108"/>
                  <a:pt x="13" y="108"/>
                </a:cubicBezTo>
                <a:cubicBezTo>
                  <a:pt x="104" y="108"/>
                  <a:pt x="104" y="108"/>
                  <a:pt x="104" y="108"/>
                </a:cubicBezTo>
                <a:lnTo>
                  <a:pt x="104" y="113"/>
                </a:lnTo>
                <a:close/>
                <a:moveTo>
                  <a:pt x="104" y="102"/>
                </a:moveTo>
                <a:cubicBezTo>
                  <a:pt x="13" y="102"/>
                  <a:pt x="13" y="102"/>
                  <a:pt x="13" y="102"/>
                </a:cubicBezTo>
                <a:cubicBezTo>
                  <a:pt x="13" y="97"/>
                  <a:pt x="13" y="97"/>
                  <a:pt x="13" y="97"/>
                </a:cubicBezTo>
                <a:cubicBezTo>
                  <a:pt x="104" y="97"/>
                  <a:pt x="104" y="97"/>
                  <a:pt x="104" y="97"/>
                </a:cubicBezTo>
                <a:lnTo>
                  <a:pt x="104" y="102"/>
                </a:lnTo>
                <a:close/>
                <a:moveTo>
                  <a:pt x="79" y="91"/>
                </a:moveTo>
                <a:cubicBezTo>
                  <a:pt x="79" y="37"/>
                  <a:pt x="79" y="37"/>
                  <a:pt x="79" y="37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91"/>
                  <a:pt x="103" y="91"/>
                  <a:pt x="103" y="91"/>
                </a:cubicBezTo>
                <a:lnTo>
                  <a:pt x="79" y="91"/>
                </a:lnTo>
                <a:close/>
                <a:moveTo>
                  <a:pt x="105" y="32"/>
                </a:moveTo>
                <a:cubicBezTo>
                  <a:pt x="13" y="32"/>
                  <a:pt x="13" y="32"/>
                  <a:pt x="13" y="32"/>
                </a:cubicBezTo>
                <a:cubicBezTo>
                  <a:pt x="13" y="8"/>
                  <a:pt x="13" y="8"/>
                  <a:pt x="13" y="8"/>
                </a:cubicBezTo>
                <a:cubicBezTo>
                  <a:pt x="105" y="8"/>
                  <a:pt x="105" y="8"/>
                  <a:pt x="105" y="8"/>
                </a:cubicBezTo>
                <a:lnTo>
                  <a:pt x="10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8" name="Freeform 96"/>
          <p:cNvSpPr>
            <a:spLocks/>
          </p:cNvSpPr>
          <p:nvPr/>
        </p:nvSpPr>
        <p:spPr bwMode="auto">
          <a:xfrm>
            <a:off x="5683251" y="1755776"/>
            <a:ext cx="47625" cy="49213"/>
          </a:xfrm>
          <a:custGeom>
            <a:avLst/>
            <a:gdLst>
              <a:gd name="T0" fmla="*/ 0 w 16"/>
              <a:gd name="T1" fmla="*/ 16 h 16"/>
              <a:gd name="T2" fmla="*/ 5 w 16"/>
              <a:gd name="T3" fmla="*/ 16 h 16"/>
              <a:gd name="T4" fmla="*/ 5 w 16"/>
              <a:gd name="T5" fmla="*/ 7 h 16"/>
              <a:gd name="T6" fmla="*/ 6 w 16"/>
              <a:gd name="T7" fmla="*/ 6 h 16"/>
              <a:gd name="T8" fmla="*/ 8 w 16"/>
              <a:gd name="T9" fmla="*/ 4 h 16"/>
              <a:gd name="T10" fmla="*/ 11 w 16"/>
              <a:gd name="T11" fmla="*/ 7 h 16"/>
              <a:gd name="T12" fmla="*/ 11 w 16"/>
              <a:gd name="T13" fmla="*/ 16 h 16"/>
              <a:gd name="T14" fmla="*/ 16 w 16"/>
              <a:gd name="T15" fmla="*/ 16 h 16"/>
              <a:gd name="T16" fmla="*/ 16 w 16"/>
              <a:gd name="T17" fmla="*/ 7 h 16"/>
              <a:gd name="T18" fmla="*/ 10 w 16"/>
              <a:gd name="T19" fmla="*/ 0 h 16"/>
              <a:gd name="T20" fmla="*/ 5 w 16"/>
              <a:gd name="T21" fmla="*/ 2 h 16"/>
              <a:gd name="T22" fmla="*/ 5 w 16"/>
              <a:gd name="T23" fmla="*/ 2 h 16"/>
              <a:gd name="T24" fmla="*/ 5 w 16"/>
              <a:gd name="T25" fmla="*/ 0 h 16"/>
              <a:gd name="T26" fmla="*/ 0 w 16"/>
              <a:gd name="T27" fmla="*/ 0 h 16"/>
              <a:gd name="T28" fmla="*/ 0 w 16"/>
              <a:gd name="T29" fmla="*/ 5 h 16"/>
              <a:gd name="T30" fmla="*/ 0 w 16"/>
              <a:gd name="T31" fmla="*/ 1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6" h="16">
                <a:moveTo>
                  <a:pt x="0" y="16"/>
                </a:moveTo>
                <a:cubicBezTo>
                  <a:pt x="5" y="16"/>
                  <a:pt x="5" y="16"/>
                  <a:pt x="5" y="16"/>
                </a:cubicBezTo>
                <a:cubicBezTo>
                  <a:pt x="5" y="7"/>
                  <a:pt x="5" y="7"/>
                  <a:pt x="5" y="7"/>
                </a:cubicBezTo>
                <a:cubicBezTo>
                  <a:pt x="5" y="6"/>
                  <a:pt x="5" y="6"/>
                  <a:pt x="6" y="6"/>
                </a:cubicBezTo>
                <a:cubicBezTo>
                  <a:pt x="6" y="5"/>
                  <a:pt x="7" y="4"/>
                  <a:pt x="8" y="4"/>
                </a:cubicBezTo>
                <a:cubicBezTo>
                  <a:pt x="10" y="4"/>
                  <a:pt x="11" y="5"/>
                  <a:pt x="11" y="7"/>
                </a:cubicBezTo>
                <a:cubicBezTo>
                  <a:pt x="11" y="16"/>
                  <a:pt x="11" y="16"/>
                  <a:pt x="11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2"/>
                  <a:pt x="13" y="0"/>
                  <a:pt x="10" y="0"/>
                </a:cubicBezTo>
                <a:cubicBezTo>
                  <a:pt x="7" y="0"/>
                  <a:pt x="6" y="1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5" y="0"/>
                  <a:pt x="5" y="0"/>
                  <a:pt x="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3"/>
                  <a:pt x="0" y="5"/>
                </a:cubicBezTo>
                <a:lnTo>
                  <a:pt x="0" y="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9" name="Freeform 97"/>
          <p:cNvSpPr>
            <a:spLocks noEditPoints="1"/>
          </p:cNvSpPr>
          <p:nvPr/>
        </p:nvSpPr>
        <p:spPr bwMode="auto">
          <a:xfrm>
            <a:off x="5737226" y="1755776"/>
            <a:ext cx="46038" cy="52388"/>
          </a:xfrm>
          <a:custGeom>
            <a:avLst/>
            <a:gdLst>
              <a:gd name="T0" fmla="*/ 9 w 15"/>
              <a:gd name="T1" fmla="*/ 17 h 17"/>
              <a:gd name="T2" fmla="*/ 14 w 15"/>
              <a:gd name="T3" fmla="*/ 15 h 17"/>
              <a:gd name="T4" fmla="*/ 14 w 15"/>
              <a:gd name="T5" fmla="*/ 12 h 17"/>
              <a:gd name="T6" fmla="*/ 9 w 15"/>
              <a:gd name="T7" fmla="*/ 13 h 17"/>
              <a:gd name="T8" fmla="*/ 5 w 15"/>
              <a:gd name="T9" fmla="*/ 10 h 17"/>
              <a:gd name="T10" fmla="*/ 15 w 15"/>
              <a:gd name="T11" fmla="*/ 10 h 17"/>
              <a:gd name="T12" fmla="*/ 15 w 15"/>
              <a:gd name="T13" fmla="*/ 8 h 17"/>
              <a:gd name="T14" fmla="*/ 8 w 15"/>
              <a:gd name="T15" fmla="*/ 0 h 17"/>
              <a:gd name="T16" fmla="*/ 0 w 15"/>
              <a:gd name="T17" fmla="*/ 8 h 17"/>
              <a:gd name="T18" fmla="*/ 9 w 15"/>
              <a:gd name="T19" fmla="*/ 17 h 17"/>
              <a:gd name="T20" fmla="*/ 8 w 15"/>
              <a:gd name="T21" fmla="*/ 3 h 17"/>
              <a:gd name="T22" fmla="*/ 11 w 15"/>
              <a:gd name="T23" fmla="*/ 6 h 17"/>
              <a:gd name="T24" fmla="*/ 5 w 15"/>
              <a:gd name="T25" fmla="*/ 6 h 17"/>
              <a:gd name="T26" fmla="*/ 8 w 15"/>
              <a:gd name="T27" fmla="*/ 3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5" h="17">
                <a:moveTo>
                  <a:pt x="9" y="17"/>
                </a:moveTo>
                <a:cubicBezTo>
                  <a:pt x="11" y="17"/>
                  <a:pt x="13" y="16"/>
                  <a:pt x="14" y="15"/>
                </a:cubicBezTo>
                <a:cubicBezTo>
                  <a:pt x="14" y="12"/>
                  <a:pt x="14" y="12"/>
                  <a:pt x="14" y="12"/>
                </a:cubicBezTo>
                <a:cubicBezTo>
                  <a:pt x="12" y="13"/>
                  <a:pt x="11" y="13"/>
                  <a:pt x="9" y="13"/>
                </a:cubicBezTo>
                <a:cubicBezTo>
                  <a:pt x="7" y="13"/>
                  <a:pt x="5" y="12"/>
                  <a:pt x="5" y="10"/>
                </a:cubicBezTo>
                <a:cubicBezTo>
                  <a:pt x="15" y="10"/>
                  <a:pt x="15" y="10"/>
                  <a:pt x="15" y="10"/>
                </a:cubicBezTo>
                <a:cubicBezTo>
                  <a:pt x="15" y="9"/>
                  <a:pt x="15" y="9"/>
                  <a:pt x="15" y="8"/>
                </a:cubicBezTo>
                <a:cubicBezTo>
                  <a:pt x="15" y="4"/>
                  <a:pt x="13" y="0"/>
                  <a:pt x="8" y="0"/>
                </a:cubicBezTo>
                <a:cubicBezTo>
                  <a:pt x="3" y="0"/>
                  <a:pt x="0" y="4"/>
                  <a:pt x="0" y="8"/>
                </a:cubicBezTo>
                <a:cubicBezTo>
                  <a:pt x="0" y="13"/>
                  <a:pt x="3" y="17"/>
                  <a:pt x="9" y="17"/>
                </a:cubicBezTo>
                <a:close/>
                <a:moveTo>
                  <a:pt x="8" y="3"/>
                </a:moveTo>
                <a:cubicBezTo>
                  <a:pt x="10" y="3"/>
                  <a:pt x="11" y="5"/>
                  <a:pt x="11" y="6"/>
                </a:cubicBezTo>
                <a:cubicBezTo>
                  <a:pt x="5" y="6"/>
                  <a:pt x="5" y="6"/>
                  <a:pt x="5" y="6"/>
                </a:cubicBezTo>
                <a:cubicBezTo>
                  <a:pt x="5" y="5"/>
                  <a:pt x="6" y="3"/>
                  <a:pt x="8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Freeform 98"/>
          <p:cNvSpPr>
            <a:spLocks/>
          </p:cNvSpPr>
          <p:nvPr/>
        </p:nvSpPr>
        <p:spPr bwMode="auto">
          <a:xfrm>
            <a:off x="5786439" y="1755776"/>
            <a:ext cx="73025" cy="49213"/>
          </a:xfrm>
          <a:custGeom>
            <a:avLst/>
            <a:gdLst>
              <a:gd name="T0" fmla="*/ 9 w 24"/>
              <a:gd name="T1" fmla="*/ 16 h 16"/>
              <a:gd name="T2" fmla="*/ 11 w 24"/>
              <a:gd name="T3" fmla="*/ 10 h 16"/>
              <a:gd name="T4" fmla="*/ 12 w 24"/>
              <a:gd name="T5" fmla="*/ 5 h 16"/>
              <a:gd name="T6" fmla="*/ 12 w 24"/>
              <a:gd name="T7" fmla="*/ 5 h 16"/>
              <a:gd name="T8" fmla="*/ 13 w 24"/>
              <a:gd name="T9" fmla="*/ 11 h 16"/>
              <a:gd name="T10" fmla="*/ 14 w 24"/>
              <a:gd name="T11" fmla="*/ 16 h 16"/>
              <a:gd name="T12" fmla="*/ 19 w 24"/>
              <a:gd name="T13" fmla="*/ 16 h 16"/>
              <a:gd name="T14" fmla="*/ 24 w 24"/>
              <a:gd name="T15" fmla="*/ 0 h 16"/>
              <a:gd name="T16" fmla="*/ 19 w 24"/>
              <a:gd name="T17" fmla="*/ 0 h 16"/>
              <a:gd name="T18" fmla="*/ 18 w 24"/>
              <a:gd name="T19" fmla="*/ 6 h 16"/>
              <a:gd name="T20" fmla="*/ 17 w 24"/>
              <a:gd name="T21" fmla="*/ 12 h 16"/>
              <a:gd name="T22" fmla="*/ 17 w 24"/>
              <a:gd name="T23" fmla="*/ 12 h 16"/>
              <a:gd name="T24" fmla="*/ 16 w 24"/>
              <a:gd name="T25" fmla="*/ 6 h 16"/>
              <a:gd name="T26" fmla="*/ 14 w 24"/>
              <a:gd name="T27" fmla="*/ 0 h 16"/>
              <a:gd name="T28" fmla="*/ 10 w 24"/>
              <a:gd name="T29" fmla="*/ 0 h 16"/>
              <a:gd name="T30" fmla="*/ 8 w 24"/>
              <a:gd name="T31" fmla="*/ 7 h 16"/>
              <a:gd name="T32" fmla="*/ 7 w 24"/>
              <a:gd name="T33" fmla="*/ 12 h 16"/>
              <a:gd name="T34" fmla="*/ 7 w 24"/>
              <a:gd name="T35" fmla="*/ 12 h 16"/>
              <a:gd name="T36" fmla="*/ 6 w 24"/>
              <a:gd name="T37" fmla="*/ 7 h 16"/>
              <a:gd name="T38" fmla="*/ 5 w 24"/>
              <a:gd name="T39" fmla="*/ 0 h 16"/>
              <a:gd name="T40" fmla="*/ 0 w 24"/>
              <a:gd name="T41" fmla="*/ 0 h 16"/>
              <a:gd name="T42" fmla="*/ 4 w 24"/>
              <a:gd name="T43" fmla="*/ 16 h 16"/>
              <a:gd name="T44" fmla="*/ 9 w 24"/>
              <a:gd name="T45" fmla="*/ 1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4" h="16">
                <a:moveTo>
                  <a:pt x="9" y="16"/>
                </a:moveTo>
                <a:cubicBezTo>
                  <a:pt x="11" y="10"/>
                  <a:pt x="11" y="10"/>
                  <a:pt x="11" y="10"/>
                </a:cubicBezTo>
                <a:cubicBezTo>
                  <a:pt x="11" y="9"/>
                  <a:pt x="12" y="7"/>
                  <a:pt x="12" y="5"/>
                </a:cubicBezTo>
                <a:cubicBezTo>
                  <a:pt x="12" y="5"/>
                  <a:pt x="12" y="5"/>
                  <a:pt x="12" y="5"/>
                </a:cubicBezTo>
                <a:cubicBezTo>
                  <a:pt x="12" y="7"/>
                  <a:pt x="13" y="9"/>
                  <a:pt x="13" y="11"/>
                </a:cubicBezTo>
                <a:cubicBezTo>
                  <a:pt x="14" y="16"/>
                  <a:pt x="14" y="16"/>
                  <a:pt x="14" y="16"/>
                </a:cubicBezTo>
                <a:cubicBezTo>
                  <a:pt x="19" y="16"/>
                  <a:pt x="19" y="16"/>
                  <a:pt x="19" y="16"/>
                </a:cubicBezTo>
                <a:cubicBezTo>
                  <a:pt x="24" y="0"/>
                  <a:pt x="24" y="0"/>
                  <a:pt x="24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8" y="6"/>
                  <a:pt x="18" y="6"/>
                  <a:pt x="18" y="6"/>
                </a:cubicBezTo>
                <a:cubicBezTo>
                  <a:pt x="17" y="8"/>
                  <a:pt x="17" y="10"/>
                  <a:pt x="17" y="12"/>
                </a:cubicBezTo>
                <a:cubicBezTo>
                  <a:pt x="17" y="12"/>
                  <a:pt x="17" y="12"/>
                  <a:pt x="17" y="12"/>
                </a:cubicBezTo>
                <a:cubicBezTo>
                  <a:pt x="17" y="10"/>
                  <a:pt x="16" y="8"/>
                  <a:pt x="16" y="6"/>
                </a:cubicBezTo>
                <a:cubicBezTo>
                  <a:pt x="14" y="0"/>
                  <a:pt x="14" y="0"/>
                  <a:pt x="14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8" y="7"/>
                  <a:pt x="8" y="7"/>
                  <a:pt x="8" y="7"/>
                </a:cubicBezTo>
                <a:cubicBezTo>
                  <a:pt x="8" y="8"/>
                  <a:pt x="7" y="10"/>
                  <a:pt x="7" y="12"/>
                </a:cubicBezTo>
                <a:cubicBezTo>
                  <a:pt x="7" y="12"/>
                  <a:pt x="7" y="12"/>
                  <a:pt x="7" y="12"/>
                </a:cubicBezTo>
                <a:cubicBezTo>
                  <a:pt x="7" y="10"/>
                  <a:pt x="6" y="8"/>
                  <a:pt x="6" y="7"/>
                </a:cubicBezTo>
                <a:cubicBezTo>
                  <a:pt x="5" y="0"/>
                  <a:pt x="5" y="0"/>
                  <a:pt x="5" y="0"/>
                </a:cubicBezTo>
                <a:cubicBezTo>
                  <a:pt x="0" y="0"/>
                  <a:pt x="0" y="0"/>
                  <a:pt x="0" y="0"/>
                </a:cubicBezTo>
                <a:cubicBezTo>
                  <a:pt x="4" y="16"/>
                  <a:pt x="4" y="16"/>
                  <a:pt x="4" y="16"/>
                </a:cubicBezTo>
                <a:lnTo>
                  <a:pt x="9" y="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1" name="Freeform 99"/>
          <p:cNvSpPr>
            <a:spLocks/>
          </p:cNvSpPr>
          <p:nvPr/>
        </p:nvSpPr>
        <p:spPr bwMode="auto">
          <a:xfrm>
            <a:off x="5859464" y="1755776"/>
            <a:ext cx="38100" cy="52388"/>
          </a:xfrm>
          <a:custGeom>
            <a:avLst/>
            <a:gdLst>
              <a:gd name="T0" fmla="*/ 6 w 13"/>
              <a:gd name="T1" fmla="*/ 13 h 17"/>
              <a:gd name="T2" fmla="*/ 1 w 13"/>
              <a:gd name="T3" fmla="*/ 12 h 17"/>
              <a:gd name="T4" fmla="*/ 0 w 13"/>
              <a:gd name="T5" fmla="*/ 15 h 17"/>
              <a:gd name="T6" fmla="*/ 6 w 13"/>
              <a:gd name="T7" fmla="*/ 17 h 17"/>
              <a:gd name="T8" fmla="*/ 13 w 13"/>
              <a:gd name="T9" fmla="*/ 11 h 17"/>
              <a:gd name="T10" fmla="*/ 8 w 13"/>
              <a:gd name="T11" fmla="*/ 6 h 17"/>
              <a:gd name="T12" fmla="*/ 6 w 13"/>
              <a:gd name="T13" fmla="*/ 4 h 17"/>
              <a:gd name="T14" fmla="*/ 8 w 13"/>
              <a:gd name="T15" fmla="*/ 3 h 17"/>
              <a:gd name="T16" fmla="*/ 11 w 13"/>
              <a:gd name="T17" fmla="*/ 4 h 17"/>
              <a:gd name="T18" fmla="*/ 12 w 13"/>
              <a:gd name="T19" fmla="*/ 1 h 17"/>
              <a:gd name="T20" fmla="*/ 7 w 13"/>
              <a:gd name="T21" fmla="*/ 0 h 17"/>
              <a:gd name="T22" fmla="*/ 1 w 13"/>
              <a:gd name="T23" fmla="*/ 5 h 17"/>
              <a:gd name="T24" fmla="*/ 6 w 13"/>
              <a:gd name="T25" fmla="*/ 10 h 17"/>
              <a:gd name="T26" fmla="*/ 8 w 13"/>
              <a:gd name="T27" fmla="*/ 12 h 17"/>
              <a:gd name="T28" fmla="*/ 6 w 13"/>
              <a:gd name="T29" fmla="*/ 13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3" h="17">
                <a:moveTo>
                  <a:pt x="6" y="13"/>
                </a:moveTo>
                <a:cubicBezTo>
                  <a:pt x="4" y="13"/>
                  <a:pt x="2" y="12"/>
                  <a:pt x="1" y="12"/>
                </a:cubicBezTo>
                <a:cubicBezTo>
                  <a:pt x="0" y="15"/>
                  <a:pt x="0" y="15"/>
                  <a:pt x="0" y="15"/>
                </a:cubicBezTo>
                <a:cubicBezTo>
                  <a:pt x="2" y="16"/>
                  <a:pt x="4" y="17"/>
                  <a:pt x="6" y="17"/>
                </a:cubicBezTo>
                <a:cubicBezTo>
                  <a:pt x="10" y="17"/>
                  <a:pt x="13" y="14"/>
                  <a:pt x="13" y="11"/>
                </a:cubicBezTo>
                <a:cubicBezTo>
                  <a:pt x="13" y="9"/>
                  <a:pt x="11" y="7"/>
                  <a:pt x="8" y="6"/>
                </a:cubicBezTo>
                <a:cubicBezTo>
                  <a:pt x="6" y="6"/>
                  <a:pt x="6" y="5"/>
                  <a:pt x="6" y="4"/>
                </a:cubicBezTo>
                <a:cubicBezTo>
                  <a:pt x="6" y="4"/>
                  <a:pt x="6" y="3"/>
                  <a:pt x="8" y="3"/>
                </a:cubicBezTo>
                <a:cubicBezTo>
                  <a:pt x="9" y="3"/>
                  <a:pt x="10" y="4"/>
                  <a:pt x="11" y="4"/>
                </a:cubicBezTo>
                <a:cubicBezTo>
                  <a:pt x="12" y="1"/>
                  <a:pt x="12" y="1"/>
                  <a:pt x="12" y="1"/>
                </a:cubicBezTo>
                <a:cubicBezTo>
                  <a:pt x="11" y="0"/>
                  <a:pt x="9" y="0"/>
                  <a:pt x="7" y="0"/>
                </a:cubicBezTo>
                <a:cubicBezTo>
                  <a:pt x="3" y="0"/>
                  <a:pt x="1" y="2"/>
                  <a:pt x="1" y="5"/>
                </a:cubicBezTo>
                <a:cubicBezTo>
                  <a:pt x="1" y="7"/>
                  <a:pt x="2" y="9"/>
                  <a:pt x="6" y="10"/>
                </a:cubicBezTo>
                <a:cubicBezTo>
                  <a:pt x="7" y="10"/>
                  <a:pt x="8" y="11"/>
                  <a:pt x="8" y="12"/>
                </a:cubicBezTo>
                <a:cubicBezTo>
                  <a:pt x="8" y="12"/>
                  <a:pt x="7" y="13"/>
                  <a:pt x="6" y="1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2" name="Freeform 100"/>
          <p:cNvSpPr>
            <a:spLocks noEditPoints="1"/>
          </p:cNvSpPr>
          <p:nvPr/>
        </p:nvSpPr>
        <p:spPr bwMode="auto">
          <a:xfrm>
            <a:off x="6342064" y="1789113"/>
            <a:ext cx="239713" cy="239713"/>
          </a:xfrm>
          <a:custGeom>
            <a:avLst/>
            <a:gdLst>
              <a:gd name="T0" fmla="*/ 65 w 79"/>
              <a:gd name="T1" fmla="*/ 14 h 79"/>
              <a:gd name="T2" fmla="*/ 15 w 79"/>
              <a:gd name="T3" fmla="*/ 14 h 79"/>
              <a:gd name="T4" fmla="*/ 12 w 79"/>
              <a:gd name="T5" fmla="*/ 62 h 79"/>
              <a:gd name="T6" fmla="*/ 12 w 79"/>
              <a:gd name="T7" fmla="*/ 62 h 79"/>
              <a:gd name="T8" fmla="*/ 18 w 79"/>
              <a:gd name="T9" fmla="*/ 68 h 79"/>
              <a:gd name="T10" fmla="*/ 65 w 79"/>
              <a:gd name="T11" fmla="*/ 65 h 79"/>
              <a:gd name="T12" fmla="*/ 65 w 79"/>
              <a:gd name="T13" fmla="*/ 14 h 79"/>
              <a:gd name="T14" fmla="*/ 59 w 79"/>
              <a:gd name="T15" fmla="*/ 59 h 79"/>
              <a:gd name="T16" fmla="*/ 21 w 79"/>
              <a:gd name="T17" fmla="*/ 58 h 79"/>
              <a:gd name="T18" fmla="*/ 21 w 79"/>
              <a:gd name="T19" fmla="*/ 20 h 79"/>
              <a:gd name="T20" fmla="*/ 59 w 79"/>
              <a:gd name="T21" fmla="*/ 20 h 79"/>
              <a:gd name="T22" fmla="*/ 59 w 79"/>
              <a:gd name="T23" fmla="*/ 59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9" h="79">
                <a:moveTo>
                  <a:pt x="65" y="14"/>
                </a:moveTo>
                <a:cubicBezTo>
                  <a:pt x="51" y="0"/>
                  <a:pt x="29" y="0"/>
                  <a:pt x="15" y="14"/>
                </a:cubicBezTo>
                <a:cubicBezTo>
                  <a:pt x="1" y="27"/>
                  <a:pt x="0" y="48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5" y="65"/>
                  <a:pt x="16" y="66"/>
                  <a:pt x="18" y="68"/>
                </a:cubicBezTo>
                <a:cubicBezTo>
                  <a:pt x="32" y="79"/>
                  <a:pt x="52" y="78"/>
                  <a:pt x="65" y="65"/>
                </a:cubicBezTo>
                <a:cubicBezTo>
                  <a:pt x="79" y="51"/>
                  <a:pt x="79" y="28"/>
                  <a:pt x="65" y="14"/>
                </a:cubicBezTo>
                <a:close/>
                <a:moveTo>
                  <a:pt x="59" y="59"/>
                </a:moveTo>
                <a:cubicBezTo>
                  <a:pt x="48" y="69"/>
                  <a:pt x="31" y="69"/>
                  <a:pt x="21" y="58"/>
                </a:cubicBezTo>
                <a:cubicBezTo>
                  <a:pt x="10" y="48"/>
                  <a:pt x="10" y="31"/>
                  <a:pt x="21" y="20"/>
                </a:cubicBezTo>
                <a:cubicBezTo>
                  <a:pt x="31" y="10"/>
                  <a:pt x="48" y="10"/>
                  <a:pt x="59" y="20"/>
                </a:cubicBezTo>
                <a:cubicBezTo>
                  <a:pt x="69" y="31"/>
                  <a:pt x="69" y="48"/>
                  <a:pt x="59" y="5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3" name="Freeform 101"/>
          <p:cNvSpPr>
            <a:spLocks/>
          </p:cNvSpPr>
          <p:nvPr/>
        </p:nvSpPr>
        <p:spPr bwMode="auto">
          <a:xfrm>
            <a:off x="6237289" y="1989138"/>
            <a:ext cx="147638" cy="149225"/>
          </a:xfrm>
          <a:custGeom>
            <a:avLst/>
            <a:gdLst>
              <a:gd name="T0" fmla="*/ 0 w 93"/>
              <a:gd name="T1" fmla="*/ 77 h 94"/>
              <a:gd name="T2" fmla="*/ 17 w 93"/>
              <a:gd name="T3" fmla="*/ 94 h 94"/>
              <a:gd name="T4" fmla="*/ 93 w 93"/>
              <a:gd name="T5" fmla="*/ 14 h 94"/>
              <a:gd name="T6" fmla="*/ 80 w 93"/>
              <a:gd name="T7" fmla="*/ 0 h 94"/>
              <a:gd name="T8" fmla="*/ 0 w 93"/>
              <a:gd name="T9" fmla="*/ 77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" h="94">
                <a:moveTo>
                  <a:pt x="0" y="77"/>
                </a:moveTo>
                <a:lnTo>
                  <a:pt x="17" y="94"/>
                </a:lnTo>
                <a:lnTo>
                  <a:pt x="93" y="14"/>
                </a:lnTo>
                <a:lnTo>
                  <a:pt x="80" y="0"/>
                </a:lnTo>
                <a:lnTo>
                  <a:pt x="0" y="7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4" name="Freeform 102"/>
          <p:cNvSpPr>
            <a:spLocks/>
          </p:cNvSpPr>
          <p:nvPr/>
        </p:nvSpPr>
        <p:spPr bwMode="auto">
          <a:xfrm>
            <a:off x="6469064" y="1865313"/>
            <a:ext cx="92075" cy="112713"/>
          </a:xfrm>
          <a:custGeom>
            <a:avLst/>
            <a:gdLst>
              <a:gd name="T0" fmla="*/ 16 w 30"/>
              <a:gd name="T1" fmla="*/ 0 h 37"/>
              <a:gd name="T2" fmla="*/ 0 w 30"/>
              <a:gd name="T3" fmla="*/ 35 h 37"/>
              <a:gd name="T4" fmla="*/ 5 w 30"/>
              <a:gd name="T5" fmla="*/ 37 h 37"/>
              <a:gd name="T6" fmla="*/ 16 w 30"/>
              <a:gd name="T7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37">
                <a:moveTo>
                  <a:pt x="16" y="0"/>
                </a:moveTo>
                <a:cubicBezTo>
                  <a:pt x="20" y="27"/>
                  <a:pt x="0" y="35"/>
                  <a:pt x="0" y="35"/>
                </a:cubicBezTo>
                <a:cubicBezTo>
                  <a:pt x="5" y="37"/>
                  <a:pt x="5" y="37"/>
                  <a:pt x="5" y="37"/>
                </a:cubicBezTo>
                <a:cubicBezTo>
                  <a:pt x="30" y="21"/>
                  <a:pt x="16" y="0"/>
                  <a:pt x="1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22" name="组合 521"/>
          <p:cNvGrpSpPr/>
          <p:nvPr/>
        </p:nvGrpSpPr>
        <p:grpSpPr>
          <a:xfrm>
            <a:off x="4965701" y="344488"/>
            <a:ext cx="346075" cy="346076"/>
            <a:chOff x="4965701" y="344488"/>
            <a:chExt cx="346075" cy="346076"/>
          </a:xfrm>
        </p:grpSpPr>
        <p:sp>
          <p:nvSpPr>
            <p:cNvPr id="405" name="Oval 103"/>
            <p:cNvSpPr>
              <a:spLocks noChangeArrowheads="1"/>
            </p:cNvSpPr>
            <p:nvPr/>
          </p:nvSpPr>
          <p:spPr bwMode="auto">
            <a:xfrm>
              <a:off x="4965701" y="587376"/>
              <a:ext cx="103188" cy="1031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6" name="Freeform 104"/>
            <p:cNvSpPr>
              <a:spLocks/>
            </p:cNvSpPr>
            <p:nvPr/>
          </p:nvSpPr>
          <p:spPr bwMode="auto">
            <a:xfrm>
              <a:off x="4965701" y="457201"/>
              <a:ext cx="233363" cy="233363"/>
            </a:xfrm>
            <a:custGeom>
              <a:avLst/>
              <a:gdLst>
                <a:gd name="T0" fmla="*/ 2 w 77"/>
                <a:gd name="T1" fmla="*/ 0 h 77"/>
                <a:gd name="T2" fmla="*/ 0 w 77"/>
                <a:gd name="T3" fmla="*/ 2 h 77"/>
                <a:gd name="T4" fmla="*/ 0 w 77"/>
                <a:gd name="T5" fmla="*/ 24 h 77"/>
                <a:gd name="T6" fmla="*/ 2 w 77"/>
                <a:gd name="T7" fmla="*/ 25 h 77"/>
                <a:gd name="T8" fmla="*/ 52 w 77"/>
                <a:gd name="T9" fmla="*/ 75 h 77"/>
                <a:gd name="T10" fmla="*/ 54 w 77"/>
                <a:gd name="T11" fmla="*/ 77 h 77"/>
                <a:gd name="T12" fmla="*/ 75 w 77"/>
                <a:gd name="T13" fmla="*/ 77 h 77"/>
                <a:gd name="T14" fmla="*/ 75 w 77"/>
                <a:gd name="T15" fmla="*/ 77 h 77"/>
                <a:gd name="T16" fmla="*/ 77 w 77"/>
                <a:gd name="T17" fmla="*/ 75 h 77"/>
                <a:gd name="T18" fmla="*/ 77 w 77"/>
                <a:gd name="T19" fmla="*/ 75 h 77"/>
                <a:gd name="T20" fmla="*/ 2 w 77"/>
                <a:gd name="T21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77"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5"/>
                    <a:pt x="1" y="25"/>
                    <a:pt x="2" y="25"/>
                  </a:cubicBezTo>
                  <a:cubicBezTo>
                    <a:pt x="29" y="25"/>
                    <a:pt x="52" y="48"/>
                    <a:pt x="52" y="75"/>
                  </a:cubicBezTo>
                  <a:cubicBezTo>
                    <a:pt x="52" y="76"/>
                    <a:pt x="53" y="77"/>
                    <a:pt x="54" y="77"/>
                  </a:cubicBezTo>
                  <a:cubicBezTo>
                    <a:pt x="75" y="77"/>
                    <a:pt x="75" y="77"/>
                    <a:pt x="75" y="77"/>
                  </a:cubicBezTo>
                  <a:cubicBezTo>
                    <a:pt x="75" y="77"/>
                    <a:pt x="75" y="77"/>
                    <a:pt x="75" y="77"/>
                  </a:cubicBezTo>
                  <a:cubicBezTo>
                    <a:pt x="76" y="77"/>
                    <a:pt x="77" y="76"/>
                    <a:pt x="77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34"/>
                    <a:pt x="43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7" name="Freeform 105"/>
            <p:cNvSpPr>
              <a:spLocks/>
            </p:cNvSpPr>
            <p:nvPr/>
          </p:nvSpPr>
          <p:spPr bwMode="auto">
            <a:xfrm>
              <a:off x="4965701" y="344488"/>
              <a:ext cx="346075" cy="346075"/>
            </a:xfrm>
            <a:custGeom>
              <a:avLst/>
              <a:gdLst>
                <a:gd name="T0" fmla="*/ 114 w 114"/>
                <a:gd name="T1" fmla="*/ 112 h 114"/>
                <a:gd name="T2" fmla="*/ 2 w 114"/>
                <a:gd name="T3" fmla="*/ 0 h 114"/>
                <a:gd name="T4" fmla="*/ 0 w 114"/>
                <a:gd name="T5" fmla="*/ 2 h 114"/>
                <a:gd name="T6" fmla="*/ 0 w 114"/>
                <a:gd name="T7" fmla="*/ 24 h 114"/>
                <a:gd name="T8" fmla="*/ 2 w 114"/>
                <a:gd name="T9" fmla="*/ 26 h 114"/>
                <a:gd name="T10" fmla="*/ 88 w 114"/>
                <a:gd name="T11" fmla="*/ 112 h 114"/>
                <a:gd name="T12" fmla="*/ 90 w 114"/>
                <a:gd name="T13" fmla="*/ 114 h 114"/>
                <a:gd name="T14" fmla="*/ 112 w 114"/>
                <a:gd name="T15" fmla="*/ 114 h 114"/>
                <a:gd name="T16" fmla="*/ 112 w 114"/>
                <a:gd name="T17" fmla="*/ 114 h 114"/>
                <a:gd name="T18" fmla="*/ 114 w 114"/>
                <a:gd name="T19" fmla="*/ 112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114" y="112"/>
                  </a:moveTo>
                  <a:cubicBezTo>
                    <a:pt x="114" y="50"/>
                    <a:pt x="6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5"/>
                    <a:pt x="1" y="26"/>
                    <a:pt x="2" y="26"/>
                  </a:cubicBezTo>
                  <a:cubicBezTo>
                    <a:pt x="50" y="26"/>
                    <a:pt x="88" y="65"/>
                    <a:pt x="88" y="112"/>
                  </a:cubicBezTo>
                  <a:cubicBezTo>
                    <a:pt x="88" y="113"/>
                    <a:pt x="89" y="114"/>
                    <a:pt x="90" y="114"/>
                  </a:cubicBezTo>
                  <a:cubicBezTo>
                    <a:pt x="112" y="114"/>
                    <a:pt x="112" y="114"/>
                    <a:pt x="112" y="114"/>
                  </a:cubicBezTo>
                  <a:cubicBezTo>
                    <a:pt x="112" y="114"/>
                    <a:pt x="112" y="114"/>
                    <a:pt x="112" y="114"/>
                  </a:cubicBezTo>
                  <a:cubicBezTo>
                    <a:pt x="113" y="114"/>
                    <a:pt x="114" y="113"/>
                    <a:pt x="114" y="1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08" name="Freeform 106"/>
          <p:cNvSpPr>
            <a:spLocks/>
          </p:cNvSpPr>
          <p:nvPr/>
        </p:nvSpPr>
        <p:spPr bwMode="auto">
          <a:xfrm>
            <a:off x="993776" y="2374901"/>
            <a:ext cx="381000" cy="379413"/>
          </a:xfrm>
          <a:custGeom>
            <a:avLst/>
            <a:gdLst>
              <a:gd name="T0" fmla="*/ 0 w 126"/>
              <a:gd name="T1" fmla="*/ 0 h 125"/>
              <a:gd name="T2" fmla="*/ 0 w 126"/>
              <a:gd name="T3" fmla="*/ 125 h 125"/>
              <a:gd name="T4" fmla="*/ 31 w 126"/>
              <a:gd name="T5" fmla="*/ 125 h 125"/>
              <a:gd name="T6" fmla="*/ 31 w 126"/>
              <a:gd name="T7" fmla="*/ 73 h 125"/>
              <a:gd name="T8" fmla="*/ 21 w 126"/>
              <a:gd name="T9" fmla="*/ 73 h 125"/>
              <a:gd name="T10" fmla="*/ 21 w 126"/>
              <a:gd name="T11" fmla="*/ 57 h 125"/>
              <a:gd name="T12" fmla="*/ 31 w 126"/>
              <a:gd name="T13" fmla="*/ 57 h 125"/>
              <a:gd name="T14" fmla="*/ 31 w 126"/>
              <a:gd name="T15" fmla="*/ 51 h 125"/>
              <a:gd name="T16" fmla="*/ 33 w 126"/>
              <a:gd name="T17" fmla="*/ 38 h 125"/>
              <a:gd name="T18" fmla="*/ 41 w 126"/>
              <a:gd name="T19" fmla="*/ 30 h 125"/>
              <a:gd name="T20" fmla="*/ 58 w 126"/>
              <a:gd name="T21" fmla="*/ 27 h 125"/>
              <a:gd name="T22" fmla="*/ 75 w 126"/>
              <a:gd name="T23" fmla="*/ 30 h 125"/>
              <a:gd name="T24" fmla="*/ 71 w 126"/>
              <a:gd name="T25" fmla="*/ 45 h 125"/>
              <a:gd name="T26" fmla="*/ 62 w 126"/>
              <a:gd name="T27" fmla="*/ 42 h 125"/>
              <a:gd name="T28" fmla="*/ 54 w 126"/>
              <a:gd name="T29" fmla="*/ 44 h 125"/>
              <a:gd name="T30" fmla="*/ 52 w 126"/>
              <a:gd name="T31" fmla="*/ 52 h 125"/>
              <a:gd name="T32" fmla="*/ 52 w 126"/>
              <a:gd name="T33" fmla="*/ 57 h 125"/>
              <a:gd name="T34" fmla="*/ 69 w 126"/>
              <a:gd name="T35" fmla="*/ 57 h 125"/>
              <a:gd name="T36" fmla="*/ 66 w 126"/>
              <a:gd name="T37" fmla="*/ 73 h 125"/>
              <a:gd name="T38" fmla="*/ 52 w 126"/>
              <a:gd name="T39" fmla="*/ 73 h 125"/>
              <a:gd name="T40" fmla="*/ 52 w 126"/>
              <a:gd name="T41" fmla="*/ 125 h 125"/>
              <a:gd name="T42" fmla="*/ 126 w 126"/>
              <a:gd name="T43" fmla="*/ 125 h 125"/>
              <a:gd name="T44" fmla="*/ 126 w 126"/>
              <a:gd name="T45" fmla="*/ 0 h 125"/>
              <a:gd name="T46" fmla="*/ 0 w 126"/>
              <a:gd name="T47" fmla="*/ 0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26" h="125">
                <a:moveTo>
                  <a:pt x="0" y="0"/>
                </a:moveTo>
                <a:cubicBezTo>
                  <a:pt x="0" y="125"/>
                  <a:pt x="0" y="125"/>
                  <a:pt x="0" y="125"/>
                </a:cubicBezTo>
                <a:cubicBezTo>
                  <a:pt x="31" y="125"/>
                  <a:pt x="31" y="125"/>
                  <a:pt x="31" y="125"/>
                </a:cubicBezTo>
                <a:cubicBezTo>
                  <a:pt x="31" y="73"/>
                  <a:pt x="31" y="73"/>
                  <a:pt x="31" y="73"/>
                </a:cubicBezTo>
                <a:cubicBezTo>
                  <a:pt x="21" y="73"/>
                  <a:pt x="21" y="73"/>
                  <a:pt x="21" y="73"/>
                </a:cubicBezTo>
                <a:cubicBezTo>
                  <a:pt x="21" y="57"/>
                  <a:pt x="21" y="57"/>
                  <a:pt x="21" y="57"/>
                </a:cubicBezTo>
                <a:cubicBezTo>
                  <a:pt x="31" y="57"/>
                  <a:pt x="31" y="57"/>
                  <a:pt x="31" y="57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45"/>
                  <a:pt x="32" y="41"/>
                  <a:pt x="33" y="38"/>
                </a:cubicBezTo>
                <a:cubicBezTo>
                  <a:pt x="35" y="35"/>
                  <a:pt x="37" y="31"/>
                  <a:pt x="41" y="30"/>
                </a:cubicBezTo>
                <a:cubicBezTo>
                  <a:pt x="46" y="28"/>
                  <a:pt x="51" y="27"/>
                  <a:pt x="58" y="27"/>
                </a:cubicBezTo>
                <a:cubicBezTo>
                  <a:pt x="64" y="27"/>
                  <a:pt x="69" y="29"/>
                  <a:pt x="75" y="30"/>
                </a:cubicBezTo>
                <a:cubicBezTo>
                  <a:pt x="71" y="45"/>
                  <a:pt x="71" y="45"/>
                  <a:pt x="71" y="45"/>
                </a:cubicBezTo>
                <a:cubicBezTo>
                  <a:pt x="68" y="43"/>
                  <a:pt x="65" y="42"/>
                  <a:pt x="62" y="42"/>
                </a:cubicBezTo>
                <a:cubicBezTo>
                  <a:pt x="59" y="42"/>
                  <a:pt x="56" y="43"/>
                  <a:pt x="54" y="44"/>
                </a:cubicBezTo>
                <a:cubicBezTo>
                  <a:pt x="53" y="45"/>
                  <a:pt x="52" y="48"/>
                  <a:pt x="52" y="52"/>
                </a:cubicBezTo>
                <a:cubicBezTo>
                  <a:pt x="52" y="57"/>
                  <a:pt x="52" y="57"/>
                  <a:pt x="52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66" y="73"/>
                  <a:pt x="66" y="73"/>
                  <a:pt x="66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2" y="125"/>
                  <a:pt x="52" y="125"/>
                  <a:pt x="52" y="125"/>
                </a:cubicBezTo>
                <a:cubicBezTo>
                  <a:pt x="126" y="125"/>
                  <a:pt x="126" y="125"/>
                  <a:pt x="126" y="125"/>
                </a:cubicBezTo>
                <a:cubicBezTo>
                  <a:pt x="126" y="0"/>
                  <a:pt x="126" y="0"/>
                  <a:pt x="126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9" name="Freeform 107"/>
          <p:cNvSpPr>
            <a:spLocks noEditPoints="1"/>
          </p:cNvSpPr>
          <p:nvPr/>
        </p:nvSpPr>
        <p:spPr bwMode="auto">
          <a:xfrm>
            <a:off x="325439" y="2374901"/>
            <a:ext cx="377825" cy="379413"/>
          </a:xfrm>
          <a:custGeom>
            <a:avLst/>
            <a:gdLst>
              <a:gd name="T0" fmla="*/ 0 w 125"/>
              <a:gd name="T1" fmla="*/ 0 h 125"/>
              <a:gd name="T2" fmla="*/ 0 w 125"/>
              <a:gd name="T3" fmla="*/ 125 h 125"/>
              <a:gd name="T4" fmla="*/ 125 w 125"/>
              <a:gd name="T5" fmla="*/ 125 h 125"/>
              <a:gd name="T6" fmla="*/ 125 w 125"/>
              <a:gd name="T7" fmla="*/ 0 h 125"/>
              <a:gd name="T8" fmla="*/ 0 w 125"/>
              <a:gd name="T9" fmla="*/ 0 h 125"/>
              <a:gd name="T10" fmla="*/ 26 w 125"/>
              <a:gd name="T11" fmla="*/ 115 h 125"/>
              <a:gd name="T12" fmla="*/ 11 w 125"/>
              <a:gd name="T13" fmla="*/ 100 h 125"/>
              <a:gd name="T14" fmla="*/ 26 w 125"/>
              <a:gd name="T15" fmla="*/ 85 h 125"/>
              <a:gd name="T16" fmla="*/ 41 w 125"/>
              <a:gd name="T17" fmla="*/ 100 h 125"/>
              <a:gd name="T18" fmla="*/ 26 w 125"/>
              <a:gd name="T19" fmla="*/ 115 h 125"/>
              <a:gd name="T20" fmla="*/ 79 w 125"/>
              <a:gd name="T21" fmla="*/ 115 h 125"/>
              <a:gd name="T22" fmla="*/ 79 w 125"/>
              <a:gd name="T23" fmla="*/ 115 h 125"/>
              <a:gd name="T24" fmla="*/ 59 w 125"/>
              <a:gd name="T25" fmla="*/ 115 h 125"/>
              <a:gd name="T26" fmla="*/ 58 w 125"/>
              <a:gd name="T27" fmla="*/ 114 h 125"/>
              <a:gd name="T28" fmla="*/ 12 w 125"/>
              <a:gd name="T29" fmla="*/ 68 h 125"/>
              <a:gd name="T30" fmla="*/ 11 w 125"/>
              <a:gd name="T31" fmla="*/ 67 h 125"/>
              <a:gd name="T32" fmla="*/ 11 w 125"/>
              <a:gd name="T33" fmla="*/ 48 h 125"/>
              <a:gd name="T34" fmla="*/ 12 w 125"/>
              <a:gd name="T35" fmla="*/ 46 h 125"/>
              <a:gd name="T36" fmla="*/ 80 w 125"/>
              <a:gd name="T37" fmla="*/ 113 h 125"/>
              <a:gd name="T38" fmla="*/ 80 w 125"/>
              <a:gd name="T39" fmla="*/ 114 h 125"/>
              <a:gd name="T40" fmla="*/ 79 w 125"/>
              <a:gd name="T41" fmla="*/ 115 h 125"/>
              <a:gd name="T42" fmla="*/ 112 w 125"/>
              <a:gd name="T43" fmla="*/ 115 h 125"/>
              <a:gd name="T44" fmla="*/ 112 w 125"/>
              <a:gd name="T45" fmla="*/ 115 h 125"/>
              <a:gd name="T46" fmla="*/ 92 w 125"/>
              <a:gd name="T47" fmla="*/ 115 h 125"/>
              <a:gd name="T48" fmla="*/ 91 w 125"/>
              <a:gd name="T49" fmla="*/ 114 h 125"/>
              <a:gd name="T50" fmla="*/ 12 w 125"/>
              <a:gd name="T51" fmla="*/ 35 h 125"/>
              <a:gd name="T52" fmla="*/ 11 w 125"/>
              <a:gd name="T53" fmla="*/ 34 h 125"/>
              <a:gd name="T54" fmla="*/ 11 w 125"/>
              <a:gd name="T55" fmla="*/ 14 h 125"/>
              <a:gd name="T56" fmla="*/ 12 w 125"/>
              <a:gd name="T57" fmla="*/ 12 h 125"/>
              <a:gd name="T58" fmla="*/ 114 w 125"/>
              <a:gd name="T59" fmla="*/ 113 h 125"/>
              <a:gd name="T60" fmla="*/ 114 w 125"/>
              <a:gd name="T61" fmla="*/ 114 h 125"/>
              <a:gd name="T62" fmla="*/ 112 w 125"/>
              <a:gd name="T63" fmla="*/ 115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5" h="125">
                <a:moveTo>
                  <a:pt x="0" y="0"/>
                </a:moveTo>
                <a:cubicBezTo>
                  <a:pt x="0" y="125"/>
                  <a:pt x="0" y="125"/>
                  <a:pt x="0" y="125"/>
                </a:cubicBezTo>
                <a:cubicBezTo>
                  <a:pt x="125" y="125"/>
                  <a:pt x="125" y="125"/>
                  <a:pt x="125" y="125"/>
                </a:cubicBezTo>
                <a:cubicBezTo>
                  <a:pt x="125" y="0"/>
                  <a:pt x="125" y="0"/>
                  <a:pt x="125" y="0"/>
                </a:cubicBezTo>
                <a:lnTo>
                  <a:pt x="0" y="0"/>
                </a:lnTo>
                <a:close/>
                <a:moveTo>
                  <a:pt x="26" y="115"/>
                </a:moveTo>
                <a:cubicBezTo>
                  <a:pt x="18" y="115"/>
                  <a:pt x="11" y="108"/>
                  <a:pt x="11" y="100"/>
                </a:cubicBezTo>
                <a:cubicBezTo>
                  <a:pt x="11" y="92"/>
                  <a:pt x="18" y="85"/>
                  <a:pt x="26" y="85"/>
                </a:cubicBezTo>
                <a:cubicBezTo>
                  <a:pt x="35" y="85"/>
                  <a:pt x="41" y="92"/>
                  <a:pt x="41" y="100"/>
                </a:cubicBezTo>
                <a:cubicBezTo>
                  <a:pt x="41" y="108"/>
                  <a:pt x="35" y="115"/>
                  <a:pt x="26" y="115"/>
                </a:cubicBezTo>
                <a:close/>
                <a:moveTo>
                  <a:pt x="79" y="115"/>
                </a:moveTo>
                <a:cubicBezTo>
                  <a:pt x="79" y="115"/>
                  <a:pt x="79" y="115"/>
                  <a:pt x="79" y="115"/>
                </a:cubicBezTo>
                <a:cubicBezTo>
                  <a:pt x="59" y="115"/>
                  <a:pt x="59" y="115"/>
                  <a:pt x="59" y="115"/>
                </a:cubicBezTo>
                <a:cubicBezTo>
                  <a:pt x="58" y="115"/>
                  <a:pt x="58" y="115"/>
                  <a:pt x="58" y="114"/>
                </a:cubicBezTo>
                <a:cubicBezTo>
                  <a:pt x="58" y="89"/>
                  <a:pt x="37" y="68"/>
                  <a:pt x="12" y="68"/>
                </a:cubicBezTo>
                <a:cubicBezTo>
                  <a:pt x="12" y="68"/>
                  <a:pt x="11" y="68"/>
                  <a:pt x="11" y="67"/>
                </a:cubicBezTo>
                <a:cubicBezTo>
                  <a:pt x="11" y="48"/>
                  <a:pt x="11" y="48"/>
                  <a:pt x="11" y="48"/>
                </a:cubicBezTo>
                <a:cubicBezTo>
                  <a:pt x="11" y="47"/>
                  <a:pt x="12" y="46"/>
                  <a:pt x="12" y="46"/>
                </a:cubicBezTo>
                <a:cubicBezTo>
                  <a:pt x="50" y="46"/>
                  <a:pt x="80" y="76"/>
                  <a:pt x="80" y="113"/>
                </a:cubicBezTo>
                <a:cubicBezTo>
                  <a:pt x="80" y="114"/>
                  <a:pt x="80" y="114"/>
                  <a:pt x="80" y="114"/>
                </a:cubicBezTo>
                <a:cubicBezTo>
                  <a:pt x="80" y="115"/>
                  <a:pt x="80" y="115"/>
                  <a:pt x="79" y="115"/>
                </a:cubicBezTo>
                <a:close/>
                <a:moveTo>
                  <a:pt x="112" y="115"/>
                </a:moveTo>
                <a:cubicBezTo>
                  <a:pt x="112" y="115"/>
                  <a:pt x="112" y="115"/>
                  <a:pt x="112" y="115"/>
                </a:cubicBezTo>
                <a:cubicBezTo>
                  <a:pt x="92" y="115"/>
                  <a:pt x="92" y="115"/>
                  <a:pt x="92" y="115"/>
                </a:cubicBezTo>
                <a:cubicBezTo>
                  <a:pt x="91" y="115"/>
                  <a:pt x="91" y="115"/>
                  <a:pt x="91" y="114"/>
                </a:cubicBezTo>
                <a:cubicBezTo>
                  <a:pt x="91" y="71"/>
                  <a:pt x="56" y="35"/>
                  <a:pt x="12" y="35"/>
                </a:cubicBezTo>
                <a:cubicBezTo>
                  <a:pt x="12" y="35"/>
                  <a:pt x="11" y="35"/>
                  <a:pt x="11" y="34"/>
                </a:cubicBezTo>
                <a:cubicBezTo>
                  <a:pt x="11" y="14"/>
                  <a:pt x="11" y="14"/>
                  <a:pt x="11" y="14"/>
                </a:cubicBezTo>
                <a:cubicBezTo>
                  <a:pt x="11" y="13"/>
                  <a:pt x="12" y="12"/>
                  <a:pt x="12" y="12"/>
                </a:cubicBezTo>
                <a:cubicBezTo>
                  <a:pt x="68" y="12"/>
                  <a:pt x="113" y="57"/>
                  <a:pt x="114" y="113"/>
                </a:cubicBezTo>
                <a:cubicBezTo>
                  <a:pt x="114" y="114"/>
                  <a:pt x="114" y="114"/>
                  <a:pt x="114" y="114"/>
                </a:cubicBezTo>
                <a:cubicBezTo>
                  <a:pt x="114" y="115"/>
                  <a:pt x="113" y="115"/>
                  <a:pt x="112" y="11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Freeform 108"/>
          <p:cNvSpPr>
            <a:spLocks noEditPoints="1"/>
          </p:cNvSpPr>
          <p:nvPr/>
        </p:nvSpPr>
        <p:spPr bwMode="auto">
          <a:xfrm>
            <a:off x="1665289" y="2374901"/>
            <a:ext cx="381000" cy="379413"/>
          </a:xfrm>
          <a:custGeom>
            <a:avLst/>
            <a:gdLst>
              <a:gd name="T0" fmla="*/ 0 w 126"/>
              <a:gd name="T1" fmla="*/ 0 h 125"/>
              <a:gd name="T2" fmla="*/ 0 w 126"/>
              <a:gd name="T3" fmla="*/ 125 h 125"/>
              <a:gd name="T4" fmla="*/ 126 w 126"/>
              <a:gd name="T5" fmla="*/ 125 h 125"/>
              <a:gd name="T6" fmla="*/ 126 w 126"/>
              <a:gd name="T7" fmla="*/ 0 h 125"/>
              <a:gd name="T8" fmla="*/ 0 w 126"/>
              <a:gd name="T9" fmla="*/ 0 h 125"/>
              <a:gd name="T10" fmla="*/ 57 w 126"/>
              <a:gd name="T11" fmla="*/ 80 h 125"/>
              <a:gd name="T12" fmla="*/ 64 w 126"/>
              <a:gd name="T13" fmla="*/ 83 h 125"/>
              <a:gd name="T14" fmla="*/ 85 w 126"/>
              <a:gd name="T15" fmla="*/ 83 h 125"/>
              <a:gd name="T16" fmla="*/ 92 w 126"/>
              <a:gd name="T17" fmla="*/ 86 h 125"/>
              <a:gd name="T18" fmla="*/ 95 w 126"/>
              <a:gd name="T19" fmla="*/ 93 h 125"/>
              <a:gd name="T20" fmla="*/ 92 w 126"/>
              <a:gd name="T21" fmla="*/ 100 h 125"/>
              <a:gd name="T22" fmla="*/ 85 w 126"/>
              <a:gd name="T23" fmla="*/ 103 h 125"/>
              <a:gd name="T24" fmla="*/ 64 w 126"/>
              <a:gd name="T25" fmla="*/ 103 h 125"/>
              <a:gd name="T26" fmla="*/ 43 w 126"/>
              <a:gd name="T27" fmla="*/ 94 h 125"/>
              <a:gd name="T28" fmla="*/ 34 w 126"/>
              <a:gd name="T29" fmla="*/ 73 h 125"/>
              <a:gd name="T30" fmla="*/ 34 w 126"/>
              <a:gd name="T31" fmla="*/ 32 h 125"/>
              <a:gd name="T32" fmla="*/ 37 w 126"/>
              <a:gd name="T33" fmla="*/ 24 h 125"/>
              <a:gd name="T34" fmla="*/ 44 w 126"/>
              <a:gd name="T35" fmla="*/ 21 h 125"/>
              <a:gd name="T36" fmla="*/ 51 w 126"/>
              <a:gd name="T37" fmla="*/ 24 h 125"/>
              <a:gd name="T38" fmla="*/ 54 w 126"/>
              <a:gd name="T39" fmla="*/ 32 h 125"/>
              <a:gd name="T40" fmla="*/ 54 w 126"/>
              <a:gd name="T41" fmla="*/ 42 h 125"/>
              <a:gd name="T42" fmla="*/ 85 w 126"/>
              <a:gd name="T43" fmla="*/ 42 h 125"/>
              <a:gd name="T44" fmla="*/ 92 w 126"/>
              <a:gd name="T45" fmla="*/ 45 h 125"/>
              <a:gd name="T46" fmla="*/ 95 w 126"/>
              <a:gd name="T47" fmla="*/ 52 h 125"/>
              <a:gd name="T48" fmla="*/ 92 w 126"/>
              <a:gd name="T49" fmla="*/ 59 h 125"/>
              <a:gd name="T50" fmla="*/ 85 w 126"/>
              <a:gd name="T51" fmla="*/ 62 h 125"/>
              <a:gd name="T52" fmla="*/ 54 w 126"/>
              <a:gd name="T53" fmla="*/ 62 h 125"/>
              <a:gd name="T54" fmla="*/ 54 w 126"/>
              <a:gd name="T55" fmla="*/ 73 h 125"/>
              <a:gd name="T56" fmla="*/ 57 w 126"/>
              <a:gd name="T57" fmla="*/ 80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26" h="125">
                <a:moveTo>
                  <a:pt x="0" y="0"/>
                </a:moveTo>
                <a:cubicBezTo>
                  <a:pt x="0" y="125"/>
                  <a:pt x="0" y="125"/>
                  <a:pt x="0" y="125"/>
                </a:cubicBezTo>
                <a:cubicBezTo>
                  <a:pt x="126" y="125"/>
                  <a:pt x="126" y="125"/>
                  <a:pt x="126" y="125"/>
                </a:cubicBezTo>
                <a:cubicBezTo>
                  <a:pt x="126" y="0"/>
                  <a:pt x="126" y="0"/>
                  <a:pt x="126" y="0"/>
                </a:cubicBezTo>
                <a:lnTo>
                  <a:pt x="0" y="0"/>
                </a:lnTo>
                <a:close/>
                <a:moveTo>
                  <a:pt x="57" y="80"/>
                </a:moveTo>
                <a:cubicBezTo>
                  <a:pt x="59" y="82"/>
                  <a:pt x="62" y="83"/>
                  <a:pt x="64" y="83"/>
                </a:cubicBezTo>
                <a:cubicBezTo>
                  <a:pt x="85" y="83"/>
                  <a:pt x="85" y="83"/>
                  <a:pt x="85" y="83"/>
                </a:cubicBezTo>
                <a:cubicBezTo>
                  <a:pt x="88" y="83"/>
                  <a:pt x="90" y="84"/>
                  <a:pt x="92" y="86"/>
                </a:cubicBezTo>
                <a:cubicBezTo>
                  <a:pt x="94" y="88"/>
                  <a:pt x="95" y="90"/>
                  <a:pt x="95" y="93"/>
                </a:cubicBezTo>
                <a:cubicBezTo>
                  <a:pt x="95" y="96"/>
                  <a:pt x="94" y="98"/>
                  <a:pt x="92" y="100"/>
                </a:cubicBezTo>
                <a:cubicBezTo>
                  <a:pt x="90" y="102"/>
                  <a:pt x="88" y="103"/>
                  <a:pt x="85" y="103"/>
                </a:cubicBezTo>
                <a:cubicBezTo>
                  <a:pt x="64" y="103"/>
                  <a:pt x="64" y="103"/>
                  <a:pt x="64" y="103"/>
                </a:cubicBezTo>
                <a:cubicBezTo>
                  <a:pt x="56" y="103"/>
                  <a:pt x="49" y="100"/>
                  <a:pt x="43" y="94"/>
                </a:cubicBezTo>
                <a:cubicBezTo>
                  <a:pt x="37" y="88"/>
                  <a:pt x="34" y="81"/>
                  <a:pt x="34" y="73"/>
                </a:cubicBezTo>
                <a:cubicBezTo>
                  <a:pt x="34" y="32"/>
                  <a:pt x="34" y="32"/>
                  <a:pt x="34" y="32"/>
                </a:cubicBezTo>
                <a:cubicBezTo>
                  <a:pt x="34" y="29"/>
                  <a:pt x="35" y="26"/>
                  <a:pt x="37" y="24"/>
                </a:cubicBezTo>
                <a:cubicBezTo>
                  <a:pt x="39" y="22"/>
                  <a:pt x="41" y="21"/>
                  <a:pt x="44" y="21"/>
                </a:cubicBezTo>
                <a:cubicBezTo>
                  <a:pt x="47" y="21"/>
                  <a:pt x="49" y="22"/>
                  <a:pt x="51" y="24"/>
                </a:cubicBezTo>
                <a:cubicBezTo>
                  <a:pt x="53" y="26"/>
                  <a:pt x="54" y="29"/>
                  <a:pt x="54" y="32"/>
                </a:cubicBezTo>
                <a:cubicBezTo>
                  <a:pt x="54" y="42"/>
                  <a:pt x="54" y="42"/>
                  <a:pt x="54" y="42"/>
                </a:cubicBezTo>
                <a:cubicBezTo>
                  <a:pt x="85" y="42"/>
                  <a:pt x="85" y="42"/>
                  <a:pt x="85" y="42"/>
                </a:cubicBezTo>
                <a:cubicBezTo>
                  <a:pt x="88" y="42"/>
                  <a:pt x="90" y="43"/>
                  <a:pt x="92" y="45"/>
                </a:cubicBezTo>
                <a:cubicBezTo>
                  <a:pt x="94" y="47"/>
                  <a:pt x="95" y="49"/>
                  <a:pt x="95" y="52"/>
                </a:cubicBezTo>
                <a:cubicBezTo>
                  <a:pt x="95" y="55"/>
                  <a:pt x="94" y="57"/>
                  <a:pt x="92" y="59"/>
                </a:cubicBezTo>
                <a:cubicBezTo>
                  <a:pt x="90" y="61"/>
                  <a:pt x="88" y="62"/>
                  <a:pt x="85" y="62"/>
                </a:cubicBezTo>
                <a:cubicBezTo>
                  <a:pt x="54" y="62"/>
                  <a:pt x="54" y="62"/>
                  <a:pt x="54" y="62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5"/>
                  <a:pt x="55" y="78"/>
                  <a:pt x="57" y="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Freeform 109"/>
          <p:cNvSpPr>
            <a:spLocks noEditPoints="1"/>
          </p:cNvSpPr>
          <p:nvPr/>
        </p:nvSpPr>
        <p:spPr bwMode="auto">
          <a:xfrm>
            <a:off x="2306639" y="2381251"/>
            <a:ext cx="363538" cy="363538"/>
          </a:xfrm>
          <a:custGeom>
            <a:avLst/>
            <a:gdLst>
              <a:gd name="T0" fmla="*/ 0 w 120"/>
              <a:gd name="T1" fmla="*/ 60 h 120"/>
              <a:gd name="T2" fmla="*/ 120 w 120"/>
              <a:gd name="T3" fmla="*/ 60 h 120"/>
              <a:gd name="T4" fmla="*/ 83 w 120"/>
              <a:gd name="T5" fmla="*/ 24 h 120"/>
              <a:gd name="T6" fmla="*/ 86 w 120"/>
              <a:gd name="T7" fmla="*/ 14 h 120"/>
              <a:gd name="T8" fmla="*/ 86 w 120"/>
              <a:gd name="T9" fmla="*/ 28 h 120"/>
              <a:gd name="T10" fmla="*/ 47 w 120"/>
              <a:gd name="T11" fmla="*/ 77 h 120"/>
              <a:gd name="T12" fmla="*/ 41 w 120"/>
              <a:gd name="T13" fmla="*/ 88 h 120"/>
              <a:gd name="T14" fmla="*/ 38 w 120"/>
              <a:gd name="T15" fmla="*/ 95 h 120"/>
              <a:gd name="T16" fmla="*/ 37 w 120"/>
              <a:gd name="T17" fmla="*/ 110 h 120"/>
              <a:gd name="T18" fmla="*/ 31 w 120"/>
              <a:gd name="T19" fmla="*/ 99 h 120"/>
              <a:gd name="T20" fmla="*/ 26 w 120"/>
              <a:gd name="T21" fmla="*/ 89 h 120"/>
              <a:gd name="T22" fmla="*/ 17 w 120"/>
              <a:gd name="T23" fmla="*/ 82 h 120"/>
              <a:gd name="T24" fmla="*/ 16 w 120"/>
              <a:gd name="T25" fmla="*/ 68 h 120"/>
              <a:gd name="T26" fmla="*/ 15 w 120"/>
              <a:gd name="T27" fmla="*/ 60 h 120"/>
              <a:gd name="T28" fmla="*/ 10 w 120"/>
              <a:gd name="T29" fmla="*/ 54 h 120"/>
              <a:gd name="T30" fmla="*/ 10 w 120"/>
              <a:gd name="T31" fmla="*/ 45 h 120"/>
              <a:gd name="T32" fmla="*/ 38 w 120"/>
              <a:gd name="T33" fmla="*/ 20 h 120"/>
              <a:gd name="T34" fmla="*/ 31 w 120"/>
              <a:gd name="T35" fmla="*/ 20 h 120"/>
              <a:gd name="T36" fmla="*/ 28 w 120"/>
              <a:gd name="T37" fmla="*/ 26 h 120"/>
              <a:gd name="T38" fmla="*/ 32 w 120"/>
              <a:gd name="T39" fmla="*/ 28 h 120"/>
              <a:gd name="T40" fmla="*/ 31 w 120"/>
              <a:gd name="T41" fmla="*/ 24 h 120"/>
              <a:gd name="T42" fmla="*/ 47 w 120"/>
              <a:gd name="T43" fmla="*/ 30 h 120"/>
              <a:gd name="T44" fmla="*/ 41 w 120"/>
              <a:gd name="T45" fmla="*/ 34 h 120"/>
              <a:gd name="T46" fmla="*/ 37 w 120"/>
              <a:gd name="T47" fmla="*/ 36 h 120"/>
              <a:gd name="T48" fmla="*/ 38 w 120"/>
              <a:gd name="T49" fmla="*/ 43 h 120"/>
              <a:gd name="T50" fmla="*/ 33 w 120"/>
              <a:gd name="T51" fmla="*/ 49 h 120"/>
              <a:gd name="T52" fmla="*/ 29 w 120"/>
              <a:gd name="T53" fmla="*/ 51 h 120"/>
              <a:gd name="T54" fmla="*/ 21 w 120"/>
              <a:gd name="T55" fmla="*/ 49 h 120"/>
              <a:gd name="T56" fmla="*/ 15 w 120"/>
              <a:gd name="T57" fmla="*/ 54 h 120"/>
              <a:gd name="T58" fmla="*/ 16 w 120"/>
              <a:gd name="T59" fmla="*/ 58 h 120"/>
              <a:gd name="T60" fmla="*/ 27 w 120"/>
              <a:gd name="T61" fmla="*/ 62 h 120"/>
              <a:gd name="T62" fmla="*/ 41 w 120"/>
              <a:gd name="T63" fmla="*/ 66 h 120"/>
              <a:gd name="T64" fmla="*/ 47 w 120"/>
              <a:gd name="T65" fmla="*/ 77 h 120"/>
              <a:gd name="T66" fmla="*/ 55 w 120"/>
              <a:gd name="T67" fmla="*/ 21 h 120"/>
              <a:gd name="T68" fmla="*/ 44 w 120"/>
              <a:gd name="T69" fmla="*/ 15 h 120"/>
              <a:gd name="T70" fmla="*/ 63 w 120"/>
              <a:gd name="T71" fmla="*/ 10 h 120"/>
              <a:gd name="T72" fmla="*/ 107 w 120"/>
              <a:gd name="T73" fmla="*/ 62 h 120"/>
              <a:gd name="T74" fmla="*/ 92 w 120"/>
              <a:gd name="T75" fmla="*/ 102 h 120"/>
              <a:gd name="T76" fmla="*/ 91 w 120"/>
              <a:gd name="T77" fmla="*/ 92 h 120"/>
              <a:gd name="T78" fmla="*/ 84 w 120"/>
              <a:gd name="T79" fmla="*/ 81 h 120"/>
              <a:gd name="T80" fmla="*/ 66 w 120"/>
              <a:gd name="T81" fmla="*/ 67 h 120"/>
              <a:gd name="T82" fmla="*/ 97 w 120"/>
              <a:gd name="T83" fmla="*/ 56 h 120"/>
              <a:gd name="T84" fmla="*/ 105 w 120"/>
              <a:gd name="T85" fmla="*/ 49 h 120"/>
              <a:gd name="T86" fmla="*/ 93 w 120"/>
              <a:gd name="T87" fmla="*/ 39 h 120"/>
              <a:gd name="T88" fmla="*/ 91 w 120"/>
              <a:gd name="T89" fmla="*/ 52 h 120"/>
              <a:gd name="T90" fmla="*/ 79 w 120"/>
              <a:gd name="T91" fmla="*/ 49 h 120"/>
              <a:gd name="T92" fmla="*/ 73 w 120"/>
              <a:gd name="T93" fmla="*/ 44 h 120"/>
              <a:gd name="T94" fmla="*/ 76 w 120"/>
              <a:gd name="T95" fmla="*/ 35 h 120"/>
              <a:gd name="T96" fmla="*/ 90 w 120"/>
              <a:gd name="T97" fmla="*/ 36 h 120"/>
              <a:gd name="T98" fmla="*/ 100 w 120"/>
              <a:gd name="T99" fmla="*/ 36 h 120"/>
              <a:gd name="T100" fmla="*/ 105 w 120"/>
              <a:gd name="T101" fmla="*/ 32 h 120"/>
              <a:gd name="T102" fmla="*/ 110 w 120"/>
              <a:gd name="T103" fmla="*/ 57 h 120"/>
              <a:gd name="T104" fmla="*/ 107 w 120"/>
              <a:gd name="T105" fmla="*/ 62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20" h="120">
                <a:moveTo>
                  <a:pt x="60" y="0"/>
                </a:moveTo>
                <a:cubicBezTo>
                  <a:pt x="27" y="0"/>
                  <a:pt x="0" y="27"/>
                  <a:pt x="0" y="60"/>
                </a:cubicBezTo>
                <a:cubicBezTo>
                  <a:pt x="0" y="93"/>
                  <a:pt x="27" y="120"/>
                  <a:pt x="60" y="120"/>
                </a:cubicBezTo>
                <a:cubicBezTo>
                  <a:pt x="93" y="120"/>
                  <a:pt x="120" y="93"/>
                  <a:pt x="120" y="60"/>
                </a:cubicBezTo>
                <a:cubicBezTo>
                  <a:pt x="120" y="27"/>
                  <a:pt x="93" y="0"/>
                  <a:pt x="60" y="0"/>
                </a:cubicBezTo>
                <a:close/>
                <a:moveTo>
                  <a:pt x="83" y="24"/>
                </a:moveTo>
                <a:cubicBezTo>
                  <a:pt x="87" y="21"/>
                  <a:pt x="87" y="21"/>
                  <a:pt x="87" y="21"/>
                </a:cubicBezTo>
                <a:cubicBezTo>
                  <a:pt x="87" y="21"/>
                  <a:pt x="85" y="17"/>
                  <a:pt x="86" y="14"/>
                </a:cubicBezTo>
                <a:cubicBezTo>
                  <a:pt x="87" y="14"/>
                  <a:pt x="91" y="16"/>
                  <a:pt x="94" y="20"/>
                </a:cubicBezTo>
                <a:cubicBezTo>
                  <a:pt x="92" y="29"/>
                  <a:pt x="86" y="28"/>
                  <a:pt x="86" y="28"/>
                </a:cubicBezTo>
                <a:cubicBezTo>
                  <a:pt x="86" y="28"/>
                  <a:pt x="82" y="28"/>
                  <a:pt x="83" y="24"/>
                </a:cubicBezTo>
                <a:close/>
                <a:moveTo>
                  <a:pt x="47" y="77"/>
                </a:moveTo>
                <a:cubicBezTo>
                  <a:pt x="46" y="78"/>
                  <a:pt x="45" y="81"/>
                  <a:pt x="44" y="84"/>
                </a:cubicBezTo>
                <a:cubicBezTo>
                  <a:pt x="43" y="86"/>
                  <a:pt x="42" y="87"/>
                  <a:pt x="41" y="88"/>
                </a:cubicBezTo>
                <a:cubicBezTo>
                  <a:pt x="39" y="89"/>
                  <a:pt x="39" y="91"/>
                  <a:pt x="39" y="91"/>
                </a:cubicBezTo>
                <a:cubicBezTo>
                  <a:pt x="38" y="95"/>
                  <a:pt x="38" y="95"/>
                  <a:pt x="38" y="95"/>
                </a:cubicBezTo>
                <a:cubicBezTo>
                  <a:pt x="38" y="95"/>
                  <a:pt x="39" y="99"/>
                  <a:pt x="40" y="100"/>
                </a:cubicBezTo>
                <a:cubicBezTo>
                  <a:pt x="40" y="102"/>
                  <a:pt x="37" y="110"/>
                  <a:pt x="37" y="110"/>
                </a:cubicBezTo>
                <a:cubicBezTo>
                  <a:pt x="34" y="109"/>
                  <a:pt x="33" y="106"/>
                  <a:pt x="32" y="104"/>
                </a:cubicBezTo>
                <a:cubicBezTo>
                  <a:pt x="32" y="102"/>
                  <a:pt x="30" y="101"/>
                  <a:pt x="31" y="99"/>
                </a:cubicBezTo>
                <a:cubicBezTo>
                  <a:pt x="31" y="96"/>
                  <a:pt x="29" y="95"/>
                  <a:pt x="28" y="94"/>
                </a:cubicBezTo>
                <a:cubicBezTo>
                  <a:pt x="27" y="92"/>
                  <a:pt x="26" y="90"/>
                  <a:pt x="26" y="89"/>
                </a:cubicBezTo>
                <a:cubicBezTo>
                  <a:pt x="26" y="88"/>
                  <a:pt x="23" y="86"/>
                  <a:pt x="23" y="86"/>
                </a:cubicBezTo>
                <a:cubicBezTo>
                  <a:pt x="23" y="86"/>
                  <a:pt x="18" y="83"/>
                  <a:pt x="17" y="82"/>
                </a:cubicBezTo>
                <a:cubicBezTo>
                  <a:pt x="16" y="81"/>
                  <a:pt x="15" y="77"/>
                  <a:pt x="15" y="75"/>
                </a:cubicBezTo>
                <a:cubicBezTo>
                  <a:pt x="15" y="73"/>
                  <a:pt x="16" y="68"/>
                  <a:pt x="16" y="68"/>
                </a:cubicBezTo>
                <a:cubicBezTo>
                  <a:pt x="16" y="68"/>
                  <a:pt x="18" y="66"/>
                  <a:pt x="17" y="65"/>
                </a:cubicBezTo>
                <a:cubicBezTo>
                  <a:pt x="15" y="64"/>
                  <a:pt x="15" y="60"/>
                  <a:pt x="15" y="60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1" y="55"/>
                  <a:pt x="10" y="54"/>
                </a:cubicBezTo>
                <a:cubicBezTo>
                  <a:pt x="10" y="52"/>
                  <a:pt x="10" y="51"/>
                  <a:pt x="11" y="50"/>
                </a:cubicBezTo>
                <a:cubicBezTo>
                  <a:pt x="11" y="49"/>
                  <a:pt x="10" y="46"/>
                  <a:pt x="10" y="45"/>
                </a:cubicBezTo>
                <a:cubicBezTo>
                  <a:pt x="20" y="20"/>
                  <a:pt x="37" y="15"/>
                  <a:pt x="37" y="15"/>
                </a:cubicBezTo>
                <a:cubicBezTo>
                  <a:pt x="38" y="20"/>
                  <a:pt x="38" y="20"/>
                  <a:pt x="38" y="20"/>
                </a:cubicBezTo>
                <a:cubicBezTo>
                  <a:pt x="38" y="20"/>
                  <a:pt x="35" y="21"/>
                  <a:pt x="34" y="21"/>
                </a:cubicBezTo>
                <a:cubicBezTo>
                  <a:pt x="32" y="20"/>
                  <a:pt x="31" y="20"/>
                  <a:pt x="31" y="20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23"/>
                  <a:pt x="28" y="25"/>
                  <a:pt x="28" y="26"/>
                </a:cubicBezTo>
                <a:cubicBezTo>
                  <a:pt x="28" y="27"/>
                  <a:pt x="29" y="29"/>
                  <a:pt x="29" y="29"/>
                </a:cubicBezTo>
                <a:cubicBezTo>
                  <a:pt x="29" y="29"/>
                  <a:pt x="32" y="29"/>
                  <a:pt x="32" y="28"/>
                </a:cubicBezTo>
                <a:cubicBezTo>
                  <a:pt x="32" y="27"/>
                  <a:pt x="32" y="26"/>
                  <a:pt x="32" y="26"/>
                </a:cubicBezTo>
                <a:cubicBezTo>
                  <a:pt x="31" y="24"/>
                  <a:pt x="31" y="24"/>
                  <a:pt x="31" y="24"/>
                </a:cubicBezTo>
                <a:cubicBezTo>
                  <a:pt x="31" y="24"/>
                  <a:pt x="34" y="23"/>
                  <a:pt x="40" y="24"/>
                </a:cubicBezTo>
                <a:cubicBezTo>
                  <a:pt x="47" y="24"/>
                  <a:pt x="44" y="29"/>
                  <a:pt x="47" y="30"/>
                </a:cubicBezTo>
                <a:cubicBezTo>
                  <a:pt x="50" y="31"/>
                  <a:pt x="45" y="35"/>
                  <a:pt x="44" y="37"/>
                </a:cubicBezTo>
                <a:cubicBezTo>
                  <a:pt x="43" y="39"/>
                  <a:pt x="41" y="34"/>
                  <a:pt x="41" y="34"/>
                </a:cubicBezTo>
                <a:cubicBezTo>
                  <a:pt x="41" y="34"/>
                  <a:pt x="43" y="32"/>
                  <a:pt x="40" y="32"/>
                </a:cubicBezTo>
                <a:cubicBezTo>
                  <a:pt x="37" y="31"/>
                  <a:pt x="35" y="36"/>
                  <a:pt x="37" y="36"/>
                </a:cubicBezTo>
                <a:cubicBezTo>
                  <a:pt x="38" y="36"/>
                  <a:pt x="40" y="38"/>
                  <a:pt x="39" y="39"/>
                </a:cubicBezTo>
                <a:cubicBezTo>
                  <a:pt x="39" y="40"/>
                  <a:pt x="39" y="40"/>
                  <a:pt x="38" y="43"/>
                </a:cubicBezTo>
                <a:cubicBezTo>
                  <a:pt x="36" y="46"/>
                  <a:pt x="34" y="48"/>
                  <a:pt x="34" y="48"/>
                </a:cubicBezTo>
                <a:cubicBezTo>
                  <a:pt x="34" y="48"/>
                  <a:pt x="32" y="47"/>
                  <a:pt x="33" y="49"/>
                </a:cubicBezTo>
                <a:cubicBezTo>
                  <a:pt x="34" y="51"/>
                  <a:pt x="33" y="54"/>
                  <a:pt x="33" y="55"/>
                </a:cubicBezTo>
                <a:cubicBezTo>
                  <a:pt x="33" y="57"/>
                  <a:pt x="29" y="54"/>
                  <a:pt x="29" y="51"/>
                </a:cubicBezTo>
                <a:cubicBezTo>
                  <a:pt x="28" y="48"/>
                  <a:pt x="25" y="51"/>
                  <a:pt x="24" y="51"/>
                </a:cubicBezTo>
                <a:cubicBezTo>
                  <a:pt x="23" y="51"/>
                  <a:pt x="21" y="50"/>
                  <a:pt x="21" y="49"/>
                </a:cubicBezTo>
                <a:cubicBezTo>
                  <a:pt x="20" y="48"/>
                  <a:pt x="15" y="52"/>
                  <a:pt x="14" y="52"/>
                </a:cubicBezTo>
                <a:cubicBezTo>
                  <a:pt x="13" y="53"/>
                  <a:pt x="13" y="55"/>
                  <a:pt x="15" y="54"/>
                </a:cubicBezTo>
                <a:cubicBezTo>
                  <a:pt x="17" y="53"/>
                  <a:pt x="19" y="54"/>
                  <a:pt x="19" y="56"/>
                </a:cubicBezTo>
                <a:cubicBezTo>
                  <a:pt x="18" y="58"/>
                  <a:pt x="16" y="57"/>
                  <a:pt x="16" y="58"/>
                </a:cubicBezTo>
                <a:cubicBezTo>
                  <a:pt x="17" y="60"/>
                  <a:pt x="19" y="61"/>
                  <a:pt x="19" y="63"/>
                </a:cubicBezTo>
                <a:cubicBezTo>
                  <a:pt x="20" y="65"/>
                  <a:pt x="25" y="63"/>
                  <a:pt x="27" y="62"/>
                </a:cubicBezTo>
                <a:cubicBezTo>
                  <a:pt x="28" y="62"/>
                  <a:pt x="33" y="61"/>
                  <a:pt x="33" y="63"/>
                </a:cubicBezTo>
                <a:cubicBezTo>
                  <a:pt x="34" y="65"/>
                  <a:pt x="39" y="66"/>
                  <a:pt x="41" y="66"/>
                </a:cubicBezTo>
                <a:cubicBezTo>
                  <a:pt x="43" y="67"/>
                  <a:pt x="46" y="67"/>
                  <a:pt x="49" y="69"/>
                </a:cubicBezTo>
                <a:cubicBezTo>
                  <a:pt x="51" y="72"/>
                  <a:pt x="47" y="76"/>
                  <a:pt x="47" y="77"/>
                </a:cubicBezTo>
                <a:close/>
                <a:moveTo>
                  <a:pt x="59" y="14"/>
                </a:moveTo>
                <a:cubicBezTo>
                  <a:pt x="58" y="17"/>
                  <a:pt x="54" y="20"/>
                  <a:pt x="55" y="21"/>
                </a:cubicBezTo>
                <a:cubicBezTo>
                  <a:pt x="55" y="22"/>
                  <a:pt x="55" y="27"/>
                  <a:pt x="51" y="23"/>
                </a:cubicBezTo>
                <a:cubicBezTo>
                  <a:pt x="47" y="19"/>
                  <a:pt x="43" y="18"/>
                  <a:pt x="44" y="15"/>
                </a:cubicBezTo>
                <a:cubicBezTo>
                  <a:pt x="44" y="14"/>
                  <a:pt x="48" y="14"/>
                  <a:pt x="48" y="13"/>
                </a:cubicBezTo>
                <a:cubicBezTo>
                  <a:pt x="53" y="7"/>
                  <a:pt x="62" y="8"/>
                  <a:pt x="63" y="10"/>
                </a:cubicBezTo>
                <a:cubicBezTo>
                  <a:pt x="61" y="12"/>
                  <a:pt x="59" y="11"/>
                  <a:pt x="59" y="14"/>
                </a:cubicBezTo>
                <a:close/>
                <a:moveTo>
                  <a:pt x="107" y="62"/>
                </a:moveTo>
                <a:cubicBezTo>
                  <a:pt x="107" y="62"/>
                  <a:pt x="109" y="65"/>
                  <a:pt x="112" y="65"/>
                </a:cubicBezTo>
                <a:cubicBezTo>
                  <a:pt x="110" y="87"/>
                  <a:pt x="92" y="102"/>
                  <a:pt x="92" y="102"/>
                </a:cubicBezTo>
                <a:cubicBezTo>
                  <a:pt x="89" y="99"/>
                  <a:pt x="90" y="96"/>
                  <a:pt x="90" y="96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85"/>
                  <a:pt x="91" y="85"/>
                  <a:pt x="91" y="85"/>
                </a:cubicBezTo>
                <a:cubicBezTo>
                  <a:pt x="91" y="85"/>
                  <a:pt x="91" y="77"/>
                  <a:pt x="84" y="81"/>
                </a:cubicBezTo>
                <a:cubicBezTo>
                  <a:pt x="77" y="83"/>
                  <a:pt x="80" y="83"/>
                  <a:pt x="72" y="83"/>
                </a:cubicBezTo>
                <a:cubicBezTo>
                  <a:pt x="64" y="84"/>
                  <a:pt x="66" y="67"/>
                  <a:pt x="66" y="67"/>
                </a:cubicBezTo>
                <a:cubicBezTo>
                  <a:pt x="66" y="43"/>
                  <a:pt x="84" y="61"/>
                  <a:pt x="84" y="61"/>
                </a:cubicBezTo>
                <a:cubicBezTo>
                  <a:pt x="95" y="69"/>
                  <a:pt x="97" y="56"/>
                  <a:pt x="97" y="56"/>
                </a:cubicBezTo>
                <a:cubicBezTo>
                  <a:pt x="104" y="53"/>
                  <a:pt x="104" y="53"/>
                  <a:pt x="104" y="53"/>
                </a:cubicBezTo>
                <a:cubicBezTo>
                  <a:pt x="105" y="49"/>
                  <a:pt x="105" y="49"/>
                  <a:pt x="105" y="49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93" y="39"/>
                  <a:pt x="93" y="39"/>
                  <a:pt x="93" y="39"/>
                </a:cubicBezTo>
                <a:cubicBezTo>
                  <a:pt x="93" y="39"/>
                  <a:pt x="91" y="43"/>
                  <a:pt x="94" y="48"/>
                </a:cubicBezTo>
                <a:cubicBezTo>
                  <a:pt x="94" y="48"/>
                  <a:pt x="93" y="53"/>
                  <a:pt x="91" y="52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2" y="47"/>
                  <a:pt x="79" y="49"/>
                </a:cubicBezTo>
                <a:cubicBezTo>
                  <a:pt x="75" y="52"/>
                  <a:pt x="69" y="49"/>
                  <a:pt x="69" y="49"/>
                </a:cubicBezTo>
                <a:cubicBezTo>
                  <a:pt x="69" y="49"/>
                  <a:pt x="69" y="46"/>
                  <a:pt x="73" y="44"/>
                </a:cubicBezTo>
                <a:cubicBezTo>
                  <a:pt x="76" y="42"/>
                  <a:pt x="76" y="42"/>
                  <a:pt x="76" y="42"/>
                </a:cubicBezTo>
                <a:cubicBezTo>
                  <a:pt x="76" y="42"/>
                  <a:pt x="75" y="38"/>
                  <a:pt x="76" y="35"/>
                </a:cubicBezTo>
                <a:cubicBezTo>
                  <a:pt x="77" y="32"/>
                  <a:pt x="78" y="35"/>
                  <a:pt x="81" y="33"/>
                </a:cubicBezTo>
                <a:cubicBezTo>
                  <a:pt x="84" y="31"/>
                  <a:pt x="86" y="37"/>
                  <a:pt x="90" y="36"/>
                </a:cubicBezTo>
                <a:cubicBezTo>
                  <a:pt x="94" y="36"/>
                  <a:pt x="92" y="35"/>
                  <a:pt x="95" y="33"/>
                </a:cubicBezTo>
                <a:cubicBezTo>
                  <a:pt x="98" y="32"/>
                  <a:pt x="100" y="36"/>
                  <a:pt x="100" y="36"/>
                </a:cubicBezTo>
                <a:cubicBezTo>
                  <a:pt x="106" y="37"/>
                  <a:pt x="106" y="37"/>
                  <a:pt x="106" y="37"/>
                </a:cubicBezTo>
                <a:cubicBezTo>
                  <a:pt x="106" y="37"/>
                  <a:pt x="105" y="30"/>
                  <a:pt x="105" y="32"/>
                </a:cubicBezTo>
                <a:cubicBezTo>
                  <a:pt x="109" y="38"/>
                  <a:pt x="114" y="55"/>
                  <a:pt x="112" y="58"/>
                </a:cubicBezTo>
                <a:cubicBezTo>
                  <a:pt x="111" y="57"/>
                  <a:pt x="110" y="57"/>
                  <a:pt x="110" y="57"/>
                </a:cubicBezTo>
                <a:cubicBezTo>
                  <a:pt x="103" y="57"/>
                  <a:pt x="103" y="57"/>
                  <a:pt x="103" y="57"/>
                </a:cubicBezTo>
                <a:lnTo>
                  <a:pt x="107" y="6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Freeform 110"/>
          <p:cNvSpPr>
            <a:spLocks noEditPoints="1"/>
          </p:cNvSpPr>
          <p:nvPr/>
        </p:nvSpPr>
        <p:spPr bwMode="auto">
          <a:xfrm>
            <a:off x="2951164" y="2381251"/>
            <a:ext cx="363538" cy="363538"/>
          </a:xfrm>
          <a:custGeom>
            <a:avLst/>
            <a:gdLst>
              <a:gd name="T0" fmla="*/ 0 w 120"/>
              <a:gd name="T1" fmla="*/ 60 h 120"/>
              <a:gd name="T2" fmla="*/ 120 w 120"/>
              <a:gd name="T3" fmla="*/ 60 h 120"/>
              <a:gd name="T4" fmla="*/ 79 w 120"/>
              <a:gd name="T5" fmla="*/ 79 h 120"/>
              <a:gd name="T6" fmla="*/ 72 w 120"/>
              <a:gd name="T7" fmla="*/ 91 h 120"/>
              <a:gd name="T8" fmla="*/ 70 w 120"/>
              <a:gd name="T9" fmla="*/ 100 h 120"/>
              <a:gd name="T10" fmla="*/ 68 w 120"/>
              <a:gd name="T11" fmla="*/ 116 h 120"/>
              <a:gd name="T12" fmla="*/ 61 w 120"/>
              <a:gd name="T13" fmla="*/ 104 h 120"/>
              <a:gd name="T14" fmla="*/ 56 w 120"/>
              <a:gd name="T15" fmla="*/ 93 h 120"/>
              <a:gd name="T16" fmla="*/ 45 w 120"/>
              <a:gd name="T17" fmla="*/ 85 h 120"/>
              <a:gd name="T18" fmla="*/ 44 w 120"/>
              <a:gd name="T19" fmla="*/ 69 h 120"/>
              <a:gd name="T20" fmla="*/ 43 w 120"/>
              <a:gd name="T21" fmla="*/ 60 h 120"/>
              <a:gd name="T22" fmla="*/ 38 w 120"/>
              <a:gd name="T23" fmla="*/ 52 h 120"/>
              <a:gd name="T24" fmla="*/ 38 w 120"/>
              <a:gd name="T25" fmla="*/ 43 h 120"/>
              <a:gd name="T26" fmla="*/ 70 w 120"/>
              <a:gd name="T27" fmla="*/ 15 h 120"/>
              <a:gd name="T28" fmla="*/ 62 w 120"/>
              <a:gd name="T29" fmla="*/ 14 h 120"/>
              <a:gd name="T30" fmla="*/ 58 w 120"/>
              <a:gd name="T31" fmla="*/ 21 h 120"/>
              <a:gd name="T32" fmla="*/ 63 w 120"/>
              <a:gd name="T33" fmla="*/ 23 h 120"/>
              <a:gd name="T34" fmla="*/ 62 w 120"/>
              <a:gd name="T35" fmla="*/ 19 h 120"/>
              <a:gd name="T36" fmla="*/ 79 w 120"/>
              <a:gd name="T37" fmla="*/ 25 h 120"/>
              <a:gd name="T38" fmla="*/ 73 w 120"/>
              <a:gd name="T39" fmla="*/ 30 h 120"/>
              <a:gd name="T40" fmla="*/ 68 w 120"/>
              <a:gd name="T41" fmla="*/ 33 h 120"/>
              <a:gd name="T42" fmla="*/ 69 w 120"/>
              <a:gd name="T43" fmla="*/ 40 h 120"/>
              <a:gd name="T44" fmla="*/ 63 w 120"/>
              <a:gd name="T45" fmla="*/ 47 h 120"/>
              <a:gd name="T46" fmla="*/ 59 w 120"/>
              <a:gd name="T47" fmla="*/ 49 h 120"/>
              <a:gd name="T48" fmla="*/ 49 w 120"/>
              <a:gd name="T49" fmla="*/ 47 h 120"/>
              <a:gd name="T50" fmla="*/ 43 w 120"/>
              <a:gd name="T51" fmla="*/ 53 h 120"/>
              <a:gd name="T52" fmla="*/ 45 w 120"/>
              <a:gd name="T53" fmla="*/ 58 h 120"/>
              <a:gd name="T54" fmla="*/ 56 w 120"/>
              <a:gd name="T55" fmla="*/ 62 h 120"/>
              <a:gd name="T56" fmla="*/ 72 w 120"/>
              <a:gd name="T57" fmla="*/ 67 h 120"/>
              <a:gd name="T58" fmla="*/ 79 w 120"/>
              <a:gd name="T59" fmla="*/ 79 h 120"/>
              <a:gd name="T60" fmla="*/ 113 w 120"/>
              <a:gd name="T61" fmla="*/ 80 h 120"/>
              <a:gd name="T62" fmla="*/ 95 w 120"/>
              <a:gd name="T63" fmla="*/ 80 h 120"/>
              <a:gd name="T64" fmla="*/ 102 w 120"/>
              <a:gd name="T65" fmla="*/ 60 h 120"/>
              <a:gd name="T66" fmla="*/ 113 w 120"/>
              <a:gd name="T67" fmla="*/ 80 h 120"/>
              <a:gd name="T68" fmla="*/ 116 w 120"/>
              <a:gd name="T69" fmla="*/ 63 h 120"/>
              <a:gd name="T70" fmla="*/ 113 w 120"/>
              <a:gd name="T71" fmla="*/ 55 h 120"/>
              <a:gd name="T72" fmla="*/ 113 w 120"/>
              <a:gd name="T73" fmla="*/ 47 h 120"/>
              <a:gd name="T74" fmla="*/ 104 w 120"/>
              <a:gd name="T75" fmla="*/ 50 h 120"/>
              <a:gd name="T76" fmla="*/ 94 w 120"/>
              <a:gd name="T77" fmla="*/ 51 h 120"/>
              <a:gd name="T78" fmla="*/ 79 w 120"/>
              <a:gd name="T79" fmla="*/ 52 h 120"/>
              <a:gd name="T80" fmla="*/ 86 w 120"/>
              <a:gd name="T81" fmla="*/ 44 h 120"/>
              <a:gd name="T82" fmla="*/ 91 w 120"/>
              <a:gd name="T83" fmla="*/ 35 h 120"/>
              <a:gd name="T84" fmla="*/ 105 w 120"/>
              <a:gd name="T85" fmla="*/ 36 h 120"/>
              <a:gd name="T86" fmla="*/ 113 w 120"/>
              <a:gd name="T87" fmla="*/ 41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0" h="120">
                <a:moveTo>
                  <a:pt x="60" y="0"/>
                </a:moveTo>
                <a:cubicBezTo>
                  <a:pt x="27" y="0"/>
                  <a:pt x="0" y="27"/>
                  <a:pt x="0" y="60"/>
                </a:cubicBezTo>
                <a:cubicBezTo>
                  <a:pt x="0" y="93"/>
                  <a:pt x="27" y="120"/>
                  <a:pt x="60" y="120"/>
                </a:cubicBezTo>
                <a:cubicBezTo>
                  <a:pt x="93" y="120"/>
                  <a:pt x="120" y="93"/>
                  <a:pt x="120" y="60"/>
                </a:cubicBezTo>
                <a:cubicBezTo>
                  <a:pt x="120" y="27"/>
                  <a:pt x="93" y="0"/>
                  <a:pt x="60" y="0"/>
                </a:cubicBezTo>
                <a:close/>
                <a:moveTo>
                  <a:pt x="79" y="79"/>
                </a:moveTo>
                <a:cubicBezTo>
                  <a:pt x="79" y="80"/>
                  <a:pt x="77" y="84"/>
                  <a:pt x="76" y="87"/>
                </a:cubicBezTo>
                <a:cubicBezTo>
                  <a:pt x="74" y="89"/>
                  <a:pt x="74" y="90"/>
                  <a:pt x="72" y="91"/>
                </a:cubicBezTo>
                <a:cubicBezTo>
                  <a:pt x="71" y="92"/>
                  <a:pt x="70" y="94"/>
                  <a:pt x="70" y="94"/>
                </a:cubicBezTo>
                <a:cubicBezTo>
                  <a:pt x="70" y="100"/>
                  <a:pt x="70" y="100"/>
                  <a:pt x="70" y="100"/>
                </a:cubicBezTo>
                <a:cubicBezTo>
                  <a:pt x="70" y="100"/>
                  <a:pt x="70" y="104"/>
                  <a:pt x="71" y="105"/>
                </a:cubicBezTo>
                <a:cubicBezTo>
                  <a:pt x="72" y="107"/>
                  <a:pt x="68" y="116"/>
                  <a:pt x="68" y="116"/>
                </a:cubicBezTo>
                <a:cubicBezTo>
                  <a:pt x="65" y="115"/>
                  <a:pt x="64" y="112"/>
                  <a:pt x="63" y="110"/>
                </a:cubicBezTo>
                <a:cubicBezTo>
                  <a:pt x="62" y="108"/>
                  <a:pt x="61" y="106"/>
                  <a:pt x="61" y="104"/>
                </a:cubicBezTo>
                <a:cubicBezTo>
                  <a:pt x="61" y="101"/>
                  <a:pt x="59" y="99"/>
                  <a:pt x="58" y="98"/>
                </a:cubicBezTo>
                <a:cubicBezTo>
                  <a:pt x="57" y="96"/>
                  <a:pt x="56" y="94"/>
                  <a:pt x="56" y="93"/>
                </a:cubicBezTo>
                <a:cubicBezTo>
                  <a:pt x="56" y="91"/>
                  <a:pt x="52" y="89"/>
                  <a:pt x="52" y="89"/>
                </a:cubicBezTo>
                <a:cubicBezTo>
                  <a:pt x="52" y="89"/>
                  <a:pt x="46" y="86"/>
                  <a:pt x="45" y="85"/>
                </a:cubicBezTo>
                <a:cubicBezTo>
                  <a:pt x="44" y="84"/>
                  <a:pt x="43" y="79"/>
                  <a:pt x="43" y="76"/>
                </a:cubicBezTo>
                <a:cubicBezTo>
                  <a:pt x="43" y="74"/>
                  <a:pt x="44" y="69"/>
                  <a:pt x="44" y="69"/>
                </a:cubicBezTo>
                <a:cubicBezTo>
                  <a:pt x="44" y="69"/>
                  <a:pt x="46" y="67"/>
                  <a:pt x="45" y="65"/>
                </a:cubicBezTo>
                <a:cubicBezTo>
                  <a:pt x="43" y="64"/>
                  <a:pt x="43" y="60"/>
                  <a:pt x="43" y="60"/>
                </a:cubicBezTo>
                <a:cubicBezTo>
                  <a:pt x="40" y="57"/>
                  <a:pt x="40" y="57"/>
                  <a:pt x="40" y="57"/>
                </a:cubicBezTo>
                <a:cubicBezTo>
                  <a:pt x="40" y="57"/>
                  <a:pt x="38" y="54"/>
                  <a:pt x="38" y="52"/>
                </a:cubicBezTo>
                <a:cubicBezTo>
                  <a:pt x="38" y="51"/>
                  <a:pt x="38" y="50"/>
                  <a:pt x="38" y="48"/>
                </a:cubicBezTo>
                <a:cubicBezTo>
                  <a:pt x="38" y="47"/>
                  <a:pt x="38" y="44"/>
                  <a:pt x="38" y="43"/>
                </a:cubicBezTo>
                <a:cubicBezTo>
                  <a:pt x="49" y="15"/>
                  <a:pt x="68" y="8"/>
                  <a:pt x="68" y="8"/>
                </a:cubicBezTo>
                <a:cubicBezTo>
                  <a:pt x="70" y="15"/>
                  <a:pt x="70" y="15"/>
                  <a:pt x="70" y="15"/>
                </a:cubicBezTo>
                <a:cubicBezTo>
                  <a:pt x="70" y="15"/>
                  <a:pt x="66" y="15"/>
                  <a:pt x="64" y="15"/>
                </a:cubicBezTo>
                <a:cubicBezTo>
                  <a:pt x="63" y="14"/>
                  <a:pt x="62" y="14"/>
                  <a:pt x="62" y="14"/>
                </a:cubicBezTo>
                <a:cubicBezTo>
                  <a:pt x="59" y="18"/>
                  <a:pt x="59" y="18"/>
                  <a:pt x="59" y="18"/>
                </a:cubicBezTo>
                <a:cubicBezTo>
                  <a:pt x="59" y="18"/>
                  <a:pt x="58" y="20"/>
                  <a:pt x="58" y="21"/>
                </a:cubicBezTo>
                <a:cubicBezTo>
                  <a:pt x="58" y="22"/>
                  <a:pt x="59" y="24"/>
                  <a:pt x="59" y="24"/>
                </a:cubicBezTo>
                <a:cubicBezTo>
                  <a:pt x="59" y="24"/>
                  <a:pt x="63" y="24"/>
                  <a:pt x="63" y="23"/>
                </a:cubicBezTo>
                <a:cubicBezTo>
                  <a:pt x="63" y="22"/>
                  <a:pt x="62" y="21"/>
                  <a:pt x="62" y="21"/>
                </a:cubicBezTo>
                <a:cubicBezTo>
                  <a:pt x="62" y="19"/>
                  <a:pt x="62" y="19"/>
                  <a:pt x="62" y="19"/>
                </a:cubicBezTo>
                <a:cubicBezTo>
                  <a:pt x="62" y="19"/>
                  <a:pt x="64" y="18"/>
                  <a:pt x="72" y="18"/>
                </a:cubicBezTo>
                <a:cubicBezTo>
                  <a:pt x="79" y="19"/>
                  <a:pt x="76" y="24"/>
                  <a:pt x="79" y="25"/>
                </a:cubicBezTo>
                <a:cubicBezTo>
                  <a:pt x="82" y="26"/>
                  <a:pt x="77" y="31"/>
                  <a:pt x="76" y="33"/>
                </a:cubicBezTo>
                <a:cubicBezTo>
                  <a:pt x="74" y="36"/>
                  <a:pt x="73" y="30"/>
                  <a:pt x="73" y="30"/>
                </a:cubicBezTo>
                <a:cubicBezTo>
                  <a:pt x="73" y="30"/>
                  <a:pt x="74" y="28"/>
                  <a:pt x="71" y="27"/>
                </a:cubicBezTo>
                <a:cubicBezTo>
                  <a:pt x="68" y="27"/>
                  <a:pt x="66" y="33"/>
                  <a:pt x="68" y="33"/>
                </a:cubicBezTo>
                <a:cubicBezTo>
                  <a:pt x="69" y="32"/>
                  <a:pt x="71" y="34"/>
                  <a:pt x="71" y="36"/>
                </a:cubicBezTo>
                <a:cubicBezTo>
                  <a:pt x="70" y="37"/>
                  <a:pt x="70" y="37"/>
                  <a:pt x="69" y="40"/>
                </a:cubicBezTo>
                <a:cubicBezTo>
                  <a:pt x="67" y="44"/>
                  <a:pt x="64" y="46"/>
                  <a:pt x="64" y="46"/>
                </a:cubicBezTo>
                <a:cubicBezTo>
                  <a:pt x="64" y="46"/>
                  <a:pt x="63" y="45"/>
                  <a:pt x="63" y="47"/>
                </a:cubicBezTo>
                <a:cubicBezTo>
                  <a:pt x="64" y="49"/>
                  <a:pt x="63" y="53"/>
                  <a:pt x="63" y="55"/>
                </a:cubicBezTo>
                <a:cubicBezTo>
                  <a:pt x="63" y="56"/>
                  <a:pt x="59" y="52"/>
                  <a:pt x="59" y="49"/>
                </a:cubicBezTo>
                <a:cubicBezTo>
                  <a:pt x="58" y="46"/>
                  <a:pt x="55" y="49"/>
                  <a:pt x="53" y="49"/>
                </a:cubicBezTo>
                <a:cubicBezTo>
                  <a:pt x="52" y="50"/>
                  <a:pt x="50" y="49"/>
                  <a:pt x="49" y="47"/>
                </a:cubicBezTo>
                <a:cubicBezTo>
                  <a:pt x="49" y="46"/>
                  <a:pt x="43" y="50"/>
                  <a:pt x="42" y="51"/>
                </a:cubicBezTo>
                <a:cubicBezTo>
                  <a:pt x="40" y="52"/>
                  <a:pt x="41" y="55"/>
                  <a:pt x="43" y="53"/>
                </a:cubicBezTo>
                <a:cubicBezTo>
                  <a:pt x="46" y="52"/>
                  <a:pt x="48" y="53"/>
                  <a:pt x="47" y="55"/>
                </a:cubicBezTo>
                <a:cubicBezTo>
                  <a:pt x="47" y="58"/>
                  <a:pt x="44" y="56"/>
                  <a:pt x="45" y="58"/>
                </a:cubicBezTo>
                <a:cubicBezTo>
                  <a:pt x="45" y="59"/>
                  <a:pt x="47" y="61"/>
                  <a:pt x="48" y="63"/>
                </a:cubicBezTo>
                <a:cubicBezTo>
                  <a:pt x="49" y="65"/>
                  <a:pt x="54" y="63"/>
                  <a:pt x="56" y="62"/>
                </a:cubicBezTo>
                <a:cubicBezTo>
                  <a:pt x="58" y="62"/>
                  <a:pt x="63" y="61"/>
                  <a:pt x="64" y="63"/>
                </a:cubicBezTo>
                <a:cubicBezTo>
                  <a:pt x="64" y="65"/>
                  <a:pt x="70" y="66"/>
                  <a:pt x="72" y="67"/>
                </a:cubicBezTo>
                <a:cubicBezTo>
                  <a:pt x="74" y="68"/>
                  <a:pt x="79" y="68"/>
                  <a:pt x="81" y="70"/>
                </a:cubicBezTo>
                <a:cubicBezTo>
                  <a:pt x="84" y="73"/>
                  <a:pt x="79" y="77"/>
                  <a:pt x="79" y="79"/>
                </a:cubicBezTo>
                <a:close/>
                <a:moveTo>
                  <a:pt x="112" y="82"/>
                </a:moveTo>
                <a:cubicBezTo>
                  <a:pt x="112" y="82"/>
                  <a:pt x="112" y="81"/>
                  <a:pt x="113" y="80"/>
                </a:cubicBezTo>
                <a:cubicBezTo>
                  <a:pt x="113" y="78"/>
                  <a:pt x="107" y="80"/>
                  <a:pt x="107" y="80"/>
                </a:cubicBezTo>
                <a:cubicBezTo>
                  <a:pt x="100" y="86"/>
                  <a:pt x="95" y="80"/>
                  <a:pt x="95" y="80"/>
                </a:cubicBezTo>
                <a:cubicBezTo>
                  <a:pt x="92" y="78"/>
                  <a:pt x="93" y="65"/>
                  <a:pt x="93" y="65"/>
                </a:cubicBezTo>
                <a:cubicBezTo>
                  <a:pt x="91" y="49"/>
                  <a:pt x="102" y="60"/>
                  <a:pt x="102" y="60"/>
                </a:cubicBezTo>
                <a:cubicBezTo>
                  <a:pt x="113" y="70"/>
                  <a:pt x="116" y="62"/>
                  <a:pt x="116" y="62"/>
                </a:cubicBezTo>
                <a:cubicBezTo>
                  <a:pt x="118" y="68"/>
                  <a:pt x="115" y="76"/>
                  <a:pt x="113" y="80"/>
                </a:cubicBezTo>
                <a:cubicBezTo>
                  <a:pt x="113" y="80"/>
                  <a:pt x="113" y="81"/>
                  <a:pt x="112" y="82"/>
                </a:cubicBezTo>
                <a:close/>
                <a:moveTo>
                  <a:pt x="116" y="63"/>
                </a:moveTo>
                <a:cubicBezTo>
                  <a:pt x="106" y="58"/>
                  <a:pt x="106" y="58"/>
                  <a:pt x="106" y="58"/>
                </a:cubicBezTo>
                <a:cubicBezTo>
                  <a:pt x="113" y="55"/>
                  <a:pt x="113" y="55"/>
                  <a:pt x="113" y="55"/>
                </a:cubicBezTo>
                <a:cubicBezTo>
                  <a:pt x="113" y="52"/>
                  <a:pt x="113" y="52"/>
                  <a:pt x="113" y="52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02" y="42"/>
                  <a:pt x="102" y="42"/>
                  <a:pt x="102" y="42"/>
                </a:cubicBezTo>
                <a:cubicBezTo>
                  <a:pt x="102" y="42"/>
                  <a:pt x="101" y="46"/>
                  <a:pt x="104" y="50"/>
                </a:cubicBezTo>
                <a:cubicBezTo>
                  <a:pt x="104" y="50"/>
                  <a:pt x="103" y="55"/>
                  <a:pt x="101" y="54"/>
                </a:cubicBezTo>
                <a:cubicBezTo>
                  <a:pt x="94" y="51"/>
                  <a:pt x="94" y="51"/>
                  <a:pt x="94" y="51"/>
                </a:cubicBezTo>
                <a:cubicBezTo>
                  <a:pt x="94" y="51"/>
                  <a:pt x="92" y="50"/>
                  <a:pt x="88" y="52"/>
                </a:cubicBezTo>
                <a:cubicBezTo>
                  <a:pt x="85" y="54"/>
                  <a:pt x="79" y="52"/>
                  <a:pt x="79" y="52"/>
                </a:cubicBezTo>
                <a:cubicBezTo>
                  <a:pt x="79" y="52"/>
                  <a:pt x="79" y="48"/>
                  <a:pt x="83" y="46"/>
                </a:cubicBezTo>
                <a:cubicBezTo>
                  <a:pt x="86" y="44"/>
                  <a:pt x="86" y="44"/>
                  <a:pt x="86" y="44"/>
                </a:cubicBezTo>
                <a:cubicBezTo>
                  <a:pt x="86" y="44"/>
                  <a:pt x="85" y="41"/>
                  <a:pt x="86" y="38"/>
                </a:cubicBezTo>
                <a:cubicBezTo>
                  <a:pt x="87" y="35"/>
                  <a:pt x="88" y="37"/>
                  <a:pt x="91" y="35"/>
                </a:cubicBezTo>
                <a:cubicBezTo>
                  <a:pt x="94" y="33"/>
                  <a:pt x="96" y="39"/>
                  <a:pt x="100" y="39"/>
                </a:cubicBezTo>
                <a:cubicBezTo>
                  <a:pt x="104" y="38"/>
                  <a:pt x="102" y="37"/>
                  <a:pt x="105" y="36"/>
                </a:cubicBezTo>
                <a:cubicBezTo>
                  <a:pt x="108" y="34"/>
                  <a:pt x="110" y="39"/>
                  <a:pt x="110" y="39"/>
                </a:cubicBezTo>
                <a:cubicBezTo>
                  <a:pt x="110" y="39"/>
                  <a:pt x="111" y="39"/>
                  <a:pt x="113" y="41"/>
                </a:cubicBezTo>
                <a:cubicBezTo>
                  <a:pt x="115" y="43"/>
                  <a:pt x="116" y="63"/>
                  <a:pt x="116" y="6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Freeform 111"/>
          <p:cNvSpPr>
            <a:spLocks/>
          </p:cNvSpPr>
          <p:nvPr/>
        </p:nvSpPr>
        <p:spPr bwMode="auto">
          <a:xfrm>
            <a:off x="3903664" y="2432051"/>
            <a:ext cx="60325" cy="30163"/>
          </a:xfrm>
          <a:custGeom>
            <a:avLst/>
            <a:gdLst>
              <a:gd name="T0" fmla="*/ 20 w 20"/>
              <a:gd name="T1" fmla="*/ 10 h 10"/>
              <a:gd name="T2" fmla="*/ 11 w 20"/>
              <a:gd name="T3" fmla="*/ 0 h 10"/>
              <a:gd name="T4" fmla="*/ 0 w 20"/>
              <a:gd name="T5" fmla="*/ 9 h 10"/>
              <a:gd name="T6" fmla="*/ 20 w 20"/>
              <a:gd name="T7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" h="10">
                <a:moveTo>
                  <a:pt x="20" y="10"/>
                </a:moveTo>
                <a:cubicBezTo>
                  <a:pt x="18" y="7"/>
                  <a:pt x="15" y="3"/>
                  <a:pt x="11" y="0"/>
                </a:cubicBezTo>
                <a:cubicBezTo>
                  <a:pt x="8" y="2"/>
                  <a:pt x="4" y="5"/>
                  <a:pt x="0" y="9"/>
                </a:cubicBezTo>
                <a:cubicBezTo>
                  <a:pt x="6" y="9"/>
                  <a:pt x="13" y="9"/>
                  <a:pt x="20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Freeform 112"/>
          <p:cNvSpPr>
            <a:spLocks noEditPoints="1"/>
          </p:cNvSpPr>
          <p:nvPr/>
        </p:nvSpPr>
        <p:spPr bwMode="auto">
          <a:xfrm>
            <a:off x="3632201" y="2381251"/>
            <a:ext cx="363538" cy="363538"/>
          </a:xfrm>
          <a:custGeom>
            <a:avLst/>
            <a:gdLst>
              <a:gd name="T0" fmla="*/ 119 w 120"/>
              <a:gd name="T1" fmla="*/ 69 h 120"/>
              <a:gd name="T2" fmla="*/ 112 w 120"/>
              <a:gd name="T3" fmla="*/ 31 h 120"/>
              <a:gd name="T4" fmla="*/ 89 w 120"/>
              <a:gd name="T5" fmla="*/ 27 h 120"/>
              <a:gd name="T6" fmla="*/ 99 w 120"/>
              <a:gd name="T7" fmla="*/ 15 h 120"/>
              <a:gd name="T8" fmla="*/ 57 w 120"/>
              <a:gd name="T9" fmla="*/ 1 h 120"/>
              <a:gd name="T10" fmla="*/ 55 w 120"/>
              <a:gd name="T11" fmla="*/ 27 h 120"/>
              <a:gd name="T12" fmla="*/ 54 w 120"/>
              <a:gd name="T13" fmla="*/ 1 h 120"/>
              <a:gd name="T14" fmla="*/ 19 w 120"/>
              <a:gd name="T15" fmla="*/ 42 h 120"/>
              <a:gd name="T16" fmla="*/ 5 w 120"/>
              <a:gd name="T17" fmla="*/ 37 h 120"/>
              <a:gd name="T18" fmla="*/ 15 w 120"/>
              <a:gd name="T19" fmla="*/ 46 h 120"/>
              <a:gd name="T20" fmla="*/ 0 w 120"/>
              <a:gd name="T21" fmla="*/ 64 h 120"/>
              <a:gd name="T22" fmla="*/ 28 w 120"/>
              <a:gd name="T23" fmla="*/ 55 h 120"/>
              <a:gd name="T24" fmla="*/ 24 w 120"/>
              <a:gd name="T25" fmla="*/ 47 h 120"/>
              <a:gd name="T26" fmla="*/ 28 w 120"/>
              <a:gd name="T27" fmla="*/ 56 h 120"/>
              <a:gd name="T28" fmla="*/ 1 w 120"/>
              <a:gd name="T29" fmla="*/ 69 h 120"/>
              <a:gd name="T30" fmla="*/ 45 w 120"/>
              <a:gd name="T31" fmla="*/ 81 h 120"/>
              <a:gd name="T32" fmla="*/ 52 w 120"/>
              <a:gd name="T33" fmla="*/ 80 h 120"/>
              <a:gd name="T34" fmla="*/ 91 w 120"/>
              <a:gd name="T35" fmla="*/ 112 h 120"/>
              <a:gd name="T36" fmla="*/ 52 w 120"/>
              <a:gd name="T37" fmla="*/ 75 h 120"/>
              <a:gd name="T38" fmla="*/ 48 w 120"/>
              <a:gd name="T39" fmla="*/ 73 h 120"/>
              <a:gd name="T40" fmla="*/ 60 w 120"/>
              <a:gd name="T41" fmla="*/ 59 h 120"/>
              <a:gd name="T42" fmla="*/ 94 w 120"/>
              <a:gd name="T43" fmla="*/ 110 h 120"/>
              <a:gd name="T44" fmla="*/ 64 w 120"/>
              <a:gd name="T45" fmla="*/ 57 h 120"/>
              <a:gd name="T46" fmla="*/ 62 w 120"/>
              <a:gd name="T47" fmla="*/ 50 h 120"/>
              <a:gd name="T48" fmla="*/ 59 w 120"/>
              <a:gd name="T49" fmla="*/ 32 h 120"/>
              <a:gd name="T50" fmla="*/ 58 w 120"/>
              <a:gd name="T51" fmla="*/ 29 h 120"/>
              <a:gd name="T52" fmla="*/ 80 w 120"/>
              <a:gd name="T53" fmla="*/ 27 h 120"/>
              <a:gd name="T54" fmla="*/ 64 w 120"/>
              <a:gd name="T55" fmla="*/ 53 h 120"/>
              <a:gd name="T56" fmla="*/ 51 w 120"/>
              <a:gd name="T57" fmla="*/ 30 h 120"/>
              <a:gd name="T58" fmla="*/ 51 w 120"/>
              <a:gd name="T59" fmla="*/ 34 h 120"/>
              <a:gd name="T60" fmla="*/ 22 w 120"/>
              <a:gd name="T61" fmla="*/ 42 h 120"/>
              <a:gd name="T62" fmla="*/ 33 w 120"/>
              <a:gd name="T63" fmla="*/ 61 h 120"/>
              <a:gd name="T64" fmla="*/ 48 w 120"/>
              <a:gd name="T65" fmla="*/ 73 h 120"/>
              <a:gd name="T66" fmla="*/ 37 w 120"/>
              <a:gd name="T67" fmla="*/ 57 h 120"/>
              <a:gd name="T68" fmla="*/ 36 w 120"/>
              <a:gd name="T69" fmla="*/ 54 h 120"/>
              <a:gd name="T70" fmla="*/ 55 w 120"/>
              <a:gd name="T71" fmla="*/ 54 h 120"/>
              <a:gd name="T72" fmla="*/ 37 w 120"/>
              <a:gd name="T73" fmla="*/ 57 h 120"/>
              <a:gd name="T74" fmla="*/ 56 w 120"/>
              <a:gd name="T75" fmla="*/ 51 h 120"/>
              <a:gd name="T76" fmla="*/ 55 w 120"/>
              <a:gd name="T77" fmla="*/ 37 h 120"/>
              <a:gd name="T78" fmla="*/ 60 w 120"/>
              <a:gd name="T79" fmla="*/ 5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20" h="120">
                <a:moveTo>
                  <a:pt x="64" y="53"/>
                </a:moveTo>
                <a:cubicBezTo>
                  <a:pt x="81" y="54"/>
                  <a:pt x="99" y="59"/>
                  <a:pt x="119" y="69"/>
                </a:cubicBezTo>
                <a:cubicBezTo>
                  <a:pt x="120" y="66"/>
                  <a:pt x="120" y="63"/>
                  <a:pt x="120" y="60"/>
                </a:cubicBezTo>
                <a:cubicBezTo>
                  <a:pt x="120" y="50"/>
                  <a:pt x="117" y="40"/>
                  <a:pt x="112" y="31"/>
                </a:cubicBezTo>
                <a:cubicBezTo>
                  <a:pt x="107" y="30"/>
                  <a:pt x="98" y="29"/>
                  <a:pt x="88" y="29"/>
                </a:cubicBezTo>
                <a:cubicBezTo>
                  <a:pt x="89" y="29"/>
                  <a:pt x="89" y="28"/>
                  <a:pt x="89" y="27"/>
                </a:cubicBezTo>
                <a:cubicBezTo>
                  <a:pt x="89" y="26"/>
                  <a:pt x="88" y="24"/>
                  <a:pt x="87" y="24"/>
                </a:cubicBezTo>
                <a:cubicBezTo>
                  <a:pt x="91" y="21"/>
                  <a:pt x="95" y="18"/>
                  <a:pt x="99" y="15"/>
                </a:cubicBezTo>
                <a:cubicBezTo>
                  <a:pt x="88" y="6"/>
                  <a:pt x="75" y="0"/>
                  <a:pt x="60" y="0"/>
                </a:cubicBezTo>
                <a:cubicBezTo>
                  <a:pt x="59" y="0"/>
                  <a:pt x="58" y="0"/>
                  <a:pt x="57" y="1"/>
                </a:cubicBezTo>
                <a:cubicBezTo>
                  <a:pt x="56" y="6"/>
                  <a:pt x="56" y="16"/>
                  <a:pt x="57" y="28"/>
                </a:cubicBezTo>
                <a:cubicBezTo>
                  <a:pt x="56" y="28"/>
                  <a:pt x="56" y="27"/>
                  <a:pt x="55" y="27"/>
                </a:cubicBezTo>
                <a:cubicBezTo>
                  <a:pt x="54" y="27"/>
                  <a:pt x="54" y="28"/>
                  <a:pt x="53" y="28"/>
                </a:cubicBezTo>
                <a:cubicBezTo>
                  <a:pt x="53" y="19"/>
                  <a:pt x="53" y="10"/>
                  <a:pt x="54" y="1"/>
                </a:cubicBezTo>
                <a:cubicBezTo>
                  <a:pt x="33" y="3"/>
                  <a:pt x="15" y="16"/>
                  <a:pt x="6" y="34"/>
                </a:cubicBezTo>
                <a:cubicBezTo>
                  <a:pt x="10" y="36"/>
                  <a:pt x="14" y="39"/>
                  <a:pt x="19" y="42"/>
                </a:cubicBezTo>
                <a:cubicBezTo>
                  <a:pt x="17" y="42"/>
                  <a:pt x="16" y="43"/>
                  <a:pt x="16" y="44"/>
                </a:cubicBezTo>
                <a:cubicBezTo>
                  <a:pt x="12" y="42"/>
                  <a:pt x="9" y="39"/>
                  <a:pt x="5" y="37"/>
                </a:cubicBezTo>
                <a:cubicBezTo>
                  <a:pt x="2" y="44"/>
                  <a:pt x="0" y="51"/>
                  <a:pt x="0" y="58"/>
                </a:cubicBezTo>
                <a:cubicBezTo>
                  <a:pt x="3" y="55"/>
                  <a:pt x="9" y="51"/>
                  <a:pt x="15" y="46"/>
                </a:cubicBezTo>
                <a:cubicBezTo>
                  <a:pt x="15" y="48"/>
                  <a:pt x="16" y="49"/>
                  <a:pt x="17" y="50"/>
                </a:cubicBezTo>
                <a:cubicBezTo>
                  <a:pt x="11" y="54"/>
                  <a:pt x="6" y="58"/>
                  <a:pt x="0" y="64"/>
                </a:cubicBezTo>
                <a:cubicBezTo>
                  <a:pt x="0" y="64"/>
                  <a:pt x="0" y="64"/>
                  <a:pt x="0" y="65"/>
                </a:cubicBezTo>
                <a:cubicBezTo>
                  <a:pt x="5" y="62"/>
                  <a:pt x="15" y="58"/>
                  <a:pt x="28" y="55"/>
                </a:cubicBezTo>
                <a:cubicBezTo>
                  <a:pt x="26" y="53"/>
                  <a:pt x="24" y="52"/>
                  <a:pt x="23" y="50"/>
                </a:cubicBezTo>
                <a:cubicBezTo>
                  <a:pt x="24" y="49"/>
                  <a:pt x="24" y="48"/>
                  <a:pt x="24" y="47"/>
                </a:cubicBezTo>
                <a:cubicBezTo>
                  <a:pt x="26" y="48"/>
                  <a:pt x="28" y="50"/>
                  <a:pt x="31" y="52"/>
                </a:cubicBezTo>
                <a:cubicBezTo>
                  <a:pt x="29" y="53"/>
                  <a:pt x="28" y="55"/>
                  <a:pt x="28" y="56"/>
                </a:cubicBezTo>
                <a:cubicBezTo>
                  <a:pt x="28" y="57"/>
                  <a:pt x="28" y="58"/>
                  <a:pt x="29" y="59"/>
                </a:cubicBezTo>
                <a:cubicBezTo>
                  <a:pt x="19" y="61"/>
                  <a:pt x="10" y="64"/>
                  <a:pt x="1" y="69"/>
                </a:cubicBezTo>
                <a:cubicBezTo>
                  <a:pt x="4" y="90"/>
                  <a:pt x="18" y="108"/>
                  <a:pt x="38" y="116"/>
                </a:cubicBezTo>
                <a:cubicBezTo>
                  <a:pt x="38" y="111"/>
                  <a:pt x="39" y="97"/>
                  <a:pt x="45" y="81"/>
                </a:cubicBezTo>
                <a:cubicBezTo>
                  <a:pt x="46" y="82"/>
                  <a:pt x="47" y="82"/>
                  <a:pt x="48" y="82"/>
                </a:cubicBezTo>
                <a:cubicBezTo>
                  <a:pt x="50" y="82"/>
                  <a:pt x="51" y="82"/>
                  <a:pt x="52" y="80"/>
                </a:cubicBezTo>
                <a:cubicBezTo>
                  <a:pt x="58" y="91"/>
                  <a:pt x="63" y="104"/>
                  <a:pt x="67" y="120"/>
                </a:cubicBezTo>
                <a:cubicBezTo>
                  <a:pt x="76" y="119"/>
                  <a:pt x="84" y="116"/>
                  <a:pt x="91" y="112"/>
                </a:cubicBezTo>
                <a:cubicBezTo>
                  <a:pt x="82" y="104"/>
                  <a:pt x="68" y="87"/>
                  <a:pt x="59" y="61"/>
                </a:cubicBezTo>
                <a:cubicBezTo>
                  <a:pt x="56" y="65"/>
                  <a:pt x="54" y="70"/>
                  <a:pt x="52" y="75"/>
                </a:cubicBezTo>
                <a:cubicBezTo>
                  <a:pt x="51" y="74"/>
                  <a:pt x="50" y="73"/>
                  <a:pt x="48" y="73"/>
                </a:cubicBezTo>
                <a:cubicBezTo>
                  <a:pt x="48" y="73"/>
                  <a:pt x="48" y="73"/>
                  <a:pt x="48" y="73"/>
                </a:cubicBezTo>
                <a:cubicBezTo>
                  <a:pt x="50" y="68"/>
                  <a:pt x="53" y="63"/>
                  <a:pt x="57" y="57"/>
                </a:cubicBezTo>
                <a:cubicBezTo>
                  <a:pt x="57" y="58"/>
                  <a:pt x="59" y="59"/>
                  <a:pt x="60" y="59"/>
                </a:cubicBezTo>
                <a:cubicBezTo>
                  <a:pt x="61" y="59"/>
                  <a:pt x="62" y="58"/>
                  <a:pt x="62" y="58"/>
                </a:cubicBezTo>
                <a:cubicBezTo>
                  <a:pt x="68" y="76"/>
                  <a:pt x="77" y="94"/>
                  <a:pt x="94" y="110"/>
                </a:cubicBezTo>
                <a:cubicBezTo>
                  <a:pt x="106" y="101"/>
                  <a:pt x="116" y="88"/>
                  <a:pt x="119" y="72"/>
                </a:cubicBezTo>
                <a:cubicBezTo>
                  <a:pt x="110" y="68"/>
                  <a:pt x="89" y="59"/>
                  <a:pt x="64" y="57"/>
                </a:cubicBezTo>
                <a:cubicBezTo>
                  <a:pt x="64" y="56"/>
                  <a:pt x="64" y="55"/>
                  <a:pt x="64" y="54"/>
                </a:cubicBezTo>
                <a:cubicBezTo>
                  <a:pt x="64" y="52"/>
                  <a:pt x="63" y="51"/>
                  <a:pt x="62" y="50"/>
                </a:cubicBezTo>
                <a:cubicBezTo>
                  <a:pt x="67" y="43"/>
                  <a:pt x="73" y="36"/>
                  <a:pt x="80" y="30"/>
                </a:cubicBezTo>
                <a:cubicBezTo>
                  <a:pt x="73" y="30"/>
                  <a:pt x="66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9" y="31"/>
                  <a:pt x="59" y="29"/>
                  <a:pt x="58" y="29"/>
                </a:cubicBezTo>
                <a:cubicBezTo>
                  <a:pt x="65" y="27"/>
                  <a:pt x="72" y="26"/>
                  <a:pt x="80" y="26"/>
                </a:cubicBezTo>
                <a:cubicBezTo>
                  <a:pt x="80" y="26"/>
                  <a:pt x="80" y="27"/>
                  <a:pt x="80" y="27"/>
                </a:cubicBezTo>
                <a:cubicBezTo>
                  <a:pt x="80" y="30"/>
                  <a:pt x="81" y="31"/>
                  <a:pt x="83" y="32"/>
                </a:cubicBezTo>
                <a:cubicBezTo>
                  <a:pt x="77" y="37"/>
                  <a:pt x="71" y="44"/>
                  <a:pt x="64" y="53"/>
                </a:cubicBezTo>
                <a:close/>
                <a:moveTo>
                  <a:pt x="22" y="42"/>
                </a:moveTo>
                <a:cubicBezTo>
                  <a:pt x="30" y="38"/>
                  <a:pt x="39" y="34"/>
                  <a:pt x="51" y="30"/>
                </a:cubicBezTo>
                <a:cubicBezTo>
                  <a:pt x="50" y="31"/>
                  <a:pt x="50" y="31"/>
                  <a:pt x="50" y="32"/>
                </a:cubicBezTo>
                <a:cubicBezTo>
                  <a:pt x="50" y="33"/>
                  <a:pt x="51" y="34"/>
                  <a:pt x="51" y="34"/>
                </a:cubicBezTo>
                <a:cubicBezTo>
                  <a:pt x="42" y="37"/>
                  <a:pt x="33" y="40"/>
                  <a:pt x="24" y="45"/>
                </a:cubicBezTo>
                <a:cubicBezTo>
                  <a:pt x="24" y="44"/>
                  <a:pt x="23" y="43"/>
                  <a:pt x="22" y="42"/>
                </a:cubicBezTo>
                <a:close/>
                <a:moveTo>
                  <a:pt x="44" y="76"/>
                </a:moveTo>
                <a:cubicBezTo>
                  <a:pt x="41" y="71"/>
                  <a:pt x="37" y="66"/>
                  <a:pt x="33" y="61"/>
                </a:cubicBezTo>
                <a:cubicBezTo>
                  <a:pt x="35" y="61"/>
                  <a:pt x="36" y="60"/>
                  <a:pt x="36" y="59"/>
                </a:cubicBezTo>
                <a:cubicBezTo>
                  <a:pt x="40" y="63"/>
                  <a:pt x="44" y="68"/>
                  <a:pt x="48" y="73"/>
                </a:cubicBezTo>
                <a:cubicBezTo>
                  <a:pt x="46" y="73"/>
                  <a:pt x="45" y="74"/>
                  <a:pt x="44" y="76"/>
                </a:cubicBezTo>
                <a:close/>
                <a:moveTo>
                  <a:pt x="37" y="57"/>
                </a:moveTo>
                <a:cubicBezTo>
                  <a:pt x="37" y="57"/>
                  <a:pt x="37" y="57"/>
                  <a:pt x="37" y="56"/>
                </a:cubicBezTo>
                <a:cubicBezTo>
                  <a:pt x="37" y="55"/>
                  <a:pt x="37" y="54"/>
                  <a:pt x="36" y="54"/>
                </a:cubicBezTo>
                <a:cubicBezTo>
                  <a:pt x="42" y="53"/>
                  <a:pt x="49" y="52"/>
                  <a:pt x="56" y="52"/>
                </a:cubicBezTo>
                <a:cubicBezTo>
                  <a:pt x="55" y="53"/>
                  <a:pt x="55" y="53"/>
                  <a:pt x="55" y="54"/>
                </a:cubicBezTo>
                <a:cubicBezTo>
                  <a:pt x="55" y="55"/>
                  <a:pt x="55" y="56"/>
                  <a:pt x="56" y="56"/>
                </a:cubicBezTo>
                <a:cubicBezTo>
                  <a:pt x="50" y="56"/>
                  <a:pt x="43" y="56"/>
                  <a:pt x="37" y="57"/>
                </a:cubicBezTo>
                <a:close/>
                <a:moveTo>
                  <a:pt x="60" y="50"/>
                </a:moveTo>
                <a:cubicBezTo>
                  <a:pt x="58" y="50"/>
                  <a:pt x="57" y="50"/>
                  <a:pt x="56" y="51"/>
                </a:cubicBezTo>
                <a:cubicBezTo>
                  <a:pt x="55" y="46"/>
                  <a:pt x="54" y="42"/>
                  <a:pt x="54" y="36"/>
                </a:cubicBezTo>
                <a:cubicBezTo>
                  <a:pt x="54" y="36"/>
                  <a:pt x="55" y="37"/>
                  <a:pt x="55" y="37"/>
                </a:cubicBezTo>
                <a:cubicBezTo>
                  <a:pt x="56" y="37"/>
                  <a:pt x="57" y="36"/>
                  <a:pt x="58" y="35"/>
                </a:cubicBezTo>
                <a:cubicBezTo>
                  <a:pt x="58" y="40"/>
                  <a:pt x="59" y="45"/>
                  <a:pt x="60" y="50"/>
                </a:cubicBezTo>
                <a:cubicBezTo>
                  <a:pt x="60" y="50"/>
                  <a:pt x="60" y="50"/>
                  <a:pt x="60" y="5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Freeform 113"/>
          <p:cNvSpPr>
            <a:spLocks/>
          </p:cNvSpPr>
          <p:nvPr/>
        </p:nvSpPr>
        <p:spPr bwMode="auto">
          <a:xfrm>
            <a:off x="3759201" y="2628901"/>
            <a:ext cx="66675" cy="115888"/>
          </a:xfrm>
          <a:custGeom>
            <a:avLst/>
            <a:gdLst>
              <a:gd name="T0" fmla="*/ 0 w 22"/>
              <a:gd name="T1" fmla="*/ 35 h 38"/>
              <a:gd name="T2" fmla="*/ 18 w 22"/>
              <a:gd name="T3" fmla="*/ 38 h 38"/>
              <a:gd name="T4" fmla="*/ 22 w 22"/>
              <a:gd name="T5" fmla="*/ 38 h 38"/>
              <a:gd name="T6" fmla="*/ 6 w 22"/>
              <a:gd name="T7" fmla="*/ 0 h 38"/>
              <a:gd name="T8" fmla="*/ 0 w 22"/>
              <a:gd name="T9" fmla="*/ 35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" h="38">
                <a:moveTo>
                  <a:pt x="0" y="35"/>
                </a:moveTo>
                <a:cubicBezTo>
                  <a:pt x="5" y="37"/>
                  <a:pt x="12" y="38"/>
                  <a:pt x="18" y="38"/>
                </a:cubicBezTo>
                <a:cubicBezTo>
                  <a:pt x="19" y="38"/>
                  <a:pt x="21" y="38"/>
                  <a:pt x="22" y="38"/>
                </a:cubicBezTo>
                <a:cubicBezTo>
                  <a:pt x="20" y="31"/>
                  <a:pt x="15" y="16"/>
                  <a:pt x="6" y="0"/>
                </a:cubicBezTo>
                <a:cubicBezTo>
                  <a:pt x="3" y="11"/>
                  <a:pt x="0" y="22"/>
                  <a:pt x="0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Freeform 114"/>
          <p:cNvSpPr>
            <a:spLocks noEditPoints="1"/>
          </p:cNvSpPr>
          <p:nvPr/>
        </p:nvSpPr>
        <p:spPr bwMode="auto">
          <a:xfrm>
            <a:off x="4283076" y="2387601"/>
            <a:ext cx="368300" cy="369888"/>
          </a:xfrm>
          <a:custGeom>
            <a:avLst/>
            <a:gdLst>
              <a:gd name="T0" fmla="*/ 0 w 122"/>
              <a:gd name="T1" fmla="*/ 61 h 122"/>
              <a:gd name="T2" fmla="*/ 122 w 122"/>
              <a:gd name="T3" fmla="*/ 61 h 122"/>
              <a:gd name="T4" fmla="*/ 105 w 122"/>
              <a:gd name="T5" fmla="*/ 33 h 122"/>
              <a:gd name="T6" fmla="*/ 98 w 122"/>
              <a:gd name="T7" fmla="*/ 24 h 122"/>
              <a:gd name="T8" fmla="*/ 59 w 122"/>
              <a:gd name="T9" fmla="*/ 9 h 122"/>
              <a:gd name="T10" fmla="*/ 96 w 122"/>
              <a:gd name="T11" fmla="*/ 22 h 122"/>
              <a:gd name="T12" fmla="*/ 83 w 122"/>
              <a:gd name="T13" fmla="*/ 28 h 122"/>
              <a:gd name="T14" fmla="*/ 60 w 122"/>
              <a:gd name="T15" fmla="*/ 34 h 122"/>
              <a:gd name="T16" fmla="*/ 59 w 122"/>
              <a:gd name="T17" fmla="*/ 9 h 122"/>
              <a:gd name="T18" fmla="*/ 51 w 122"/>
              <a:gd name="T19" fmla="*/ 72 h 122"/>
              <a:gd name="T20" fmla="*/ 42 w 122"/>
              <a:gd name="T21" fmla="*/ 61 h 122"/>
              <a:gd name="T22" fmla="*/ 57 w 122"/>
              <a:gd name="T23" fmla="*/ 58 h 122"/>
              <a:gd name="T24" fmla="*/ 52 w 122"/>
              <a:gd name="T25" fmla="*/ 72 h 122"/>
              <a:gd name="T26" fmla="*/ 32 w 122"/>
              <a:gd name="T27" fmla="*/ 50 h 122"/>
              <a:gd name="T28" fmla="*/ 31 w 122"/>
              <a:gd name="T29" fmla="*/ 48 h 122"/>
              <a:gd name="T30" fmla="*/ 57 w 122"/>
              <a:gd name="T31" fmla="*/ 42 h 122"/>
              <a:gd name="T32" fmla="*/ 57 w 122"/>
              <a:gd name="T33" fmla="*/ 55 h 122"/>
              <a:gd name="T34" fmla="*/ 38 w 122"/>
              <a:gd name="T35" fmla="*/ 54 h 122"/>
              <a:gd name="T36" fmla="*/ 64 w 122"/>
              <a:gd name="T37" fmla="*/ 52 h 122"/>
              <a:gd name="T38" fmla="*/ 62 w 122"/>
              <a:gd name="T39" fmla="*/ 52 h 122"/>
              <a:gd name="T40" fmla="*/ 62 w 122"/>
              <a:gd name="T41" fmla="*/ 37 h 122"/>
              <a:gd name="T42" fmla="*/ 79 w 122"/>
              <a:gd name="T43" fmla="*/ 35 h 122"/>
              <a:gd name="T44" fmla="*/ 56 w 122"/>
              <a:gd name="T45" fmla="*/ 10 h 122"/>
              <a:gd name="T46" fmla="*/ 53 w 122"/>
              <a:gd name="T47" fmla="*/ 36 h 122"/>
              <a:gd name="T48" fmla="*/ 27 w 122"/>
              <a:gd name="T49" fmla="*/ 45 h 122"/>
              <a:gd name="T50" fmla="*/ 15 w 122"/>
              <a:gd name="T51" fmla="*/ 38 h 122"/>
              <a:gd name="T52" fmla="*/ 14 w 122"/>
              <a:gd name="T53" fmla="*/ 41 h 122"/>
              <a:gd name="T54" fmla="*/ 22 w 122"/>
              <a:gd name="T55" fmla="*/ 50 h 122"/>
              <a:gd name="T56" fmla="*/ 10 w 122"/>
              <a:gd name="T57" fmla="*/ 60 h 122"/>
              <a:gd name="T58" fmla="*/ 10 w 122"/>
              <a:gd name="T59" fmla="*/ 65 h 122"/>
              <a:gd name="T60" fmla="*/ 27 w 122"/>
              <a:gd name="T61" fmla="*/ 55 h 122"/>
              <a:gd name="T62" fmla="*/ 33 w 122"/>
              <a:gd name="T63" fmla="*/ 56 h 122"/>
              <a:gd name="T64" fmla="*/ 10 w 122"/>
              <a:gd name="T65" fmla="*/ 65 h 122"/>
              <a:gd name="T66" fmla="*/ 10 w 122"/>
              <a:gd name="T67" fmla="*/ 69 h 122"/>
              <a:gd name="T68" fmla="*/ 38 w 122"/>
              <a:gd name="T69" fmla="*/ 63 h 122"/>
              <a:gd name="T70" fmla="*/ 47 w 122"/>
              <a:gd name="T71" fmla="*/ 74 h 122"/>
              <a:gd name="T72" fmla="*/ 48 w 122"/>
              <a:gd name="T73" fmla="*/ 80 h 122"/>
              <a:gd name="T74" fmla="*/ 10 w 122"/>
              <a:gd name="T75" fmla="*/ 69 h 122"/>
              <a:gd name="T76" fmla="*/ 46 w 122"/>
              <a:gd name="T77" fmla="*/ 111 h 122"/>
              <a:gd name="T78" fmla="*/ 52 w 122"/>
              <a:gd name="T79" fmla="*/ 81 h 122"/>
              <a:gd name="T80" fmla="*/ 62 w 122"/>
              <a:gd name="T81" fmla="*/ 114 h 122"/>
              <a:gd name="T82" fmla="*/ 55 w 122"/>
              <a:gd name="T83" fmla="*/ 79 h 122"/>
              <a:gd name="T84" fmla="*/ 55 w 122"/>
              <a:gd name="T85" fmla="*/ 74 h 122"/>
              <a:gd name="T86" fmla="*/ 88 w 122"/>
              <a:gd name="T87" fmla="*/ 106 h 122"/>
              <a:gd name="T88" fmla="*/ 91 w 122"/>
              <a:gd name="T89" fmla="*/ 105 h 122"/>
              <a:gd name="T90" fmla="*/ 66 w 122"/>
              <a:gd name="T91" fmla="*/ 58 h 122"/>
              <a:gd name="T92" fmla="*/ 91 w 122"/>
              <a:gd name="T93" fmla="*/ 105 h 122"/>
              <a:gd name="T94" fmla="*/ 66 w 122"/>
              <a:gd name="T95" fmla="*/ 54 h 122"/>
              <a:gd name="T96" fmla="*/ 83 w 122"/>
              <a:gd name="T97" fmla="*/ 37 h 122"/>
              <a:gd name="T98" fmla="*/ 107 w 122"/>
              <a:gd name="T99" fmla="*/ 36 h 122"/>
              <a:gd name="T100" fmla="*/ 113 w 122"/>
              <a:gd name="T101" fmla="*/ 69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22" h="122">
                <a:moveTo>
                  <a:pt x="61" y="0"/>
                </a:moveTo>
                <a:cubicBezTo>
                  <a:pt x="28" y="0"/>
                  <a:pt x="0" y="27"/>
                  <a:pt x="0" y="61"/>
                </a:cubicBezTo>
                <a:cubicBezTo>
                  <a:pt x="0" y="95"/>
                  <a:pt x="28" y="122"/>
                  <a:pt x="61" y="122"/>
                </a:cubicBezTo>
                <a:cubicBezTo>
                  <a:pt x="95" y="122"/>
                  <a:pt x="122" y="95"/>
                  <a:pt x="122" y="61"/>
                </a:cubicBezTo>
                <a:cubicBezTo>
                  <a:pt x="122" y="27"/>
                  <a:pt x="95" y="0"/>
                  <a:pt x="61" y="0"/>
                </a:cubicBezTo>
                <a:close/>
                <a:moveTo>
                  <a:pt x="105" y="33"/>
                </a:moveTo>
                <a:cubicBezTo>
                  <a:pt x="99" y="32"/>
                  <a:pt x="93" y="32"/>
                  <a:pt x="88" y="31"/>
                </a:cubicBezTo>
                <a:cubicBezTo>
                  <a:pt x="92" y="28"/>
                  <a:pt x="95" y="26"/>
                  <a:pt x="98" y="24"/>
                </a:cubicBezTo>
                <a:cubicBezTo>
                  <a:pt x="101" y="27"/>
                  <a:pt x="103" y="30"/>
                  <a:pt x="105" y="33"/>
                </a:cubicBezTo>
                <a:close/>
                <a:moveTo>
                  <a:pt x="59" y="9"/>
                </a:moveTo>
                <a:cubicBezTo>
                  <a:pt x="60" y="9"/>
                  <a:pt x="61" y="9"/>
                  <a:pt x="62" y="9"/>
                </a:cubicBezTo>
                <a:cubicBezTo>
                  <a:pt x="75" y="9"/>
                  <a:pt x="86" y="14"/>
                  <a:pt x="96" y="22"/>
                </a:cubicBezTo>
                <a:cubicBezTo>
                  <a:pt x="92" y="24"/>
                  <a:pt x="89" y="27"/>
                  <a:pt x="86" y="29"/>
                </a:cubicBezTo>
                <a:cubicBezTo>
                  <a:pt x="85" y="28"/>
                  <a:pt x="84" y="28"/>
                  <a:pt x="83" y="28"/>
                </a:cubicBezTo>
                <a:cubicBezTo>
                  <a:pt x="81" y="28"/>
                  <a:pt x="79" y="29"/>
                  <a:pt x="79" y="32"/>
                </a:cubicBezTo>
                <a:cubicBezTo>
                  <a:pt x="72" y="32"/>
                  <a:pt x="66" y="33"/>
                  <a:pt x="60" y="34"/>
                </a:cubicBezTo>
                <a:cubicBezTo>
                  <a:pt x="60" y="34"/>
                  <a:pt x="60" y="33"/>
                  <a:pt x="59" y="33"/>
                </a:cubicBezTo>
                <a:cubicBezTo>
                  <a:pt x="58" y="23"/>
                  <a:pt x="59" y="14"/>
                  <a:pt x="59" y="9"/>
                </a:cubicBezTo>
                <a:close/>
                <a:moveTo>
                  <a:pt x="52" y="72"/>
                </a:moveTo>
                <a:cubicBezTo>
                  <a:pt x="52" y="72"/>
                  <a:pt x="51" y="72"/>
                  <a:pt x="51" y="72"/>
                </a:cubicBezTo>
                <a:cubicBezTo>
                  <a:pt x="51" y="72"/>
                  <a:pt x="50" y="72"/>
                  <a:pt x="50" y="72"/>
                </a:cubicBezTo>
                <a:cubicBezTo>
                  <a:pt x="47" y="68"/>
                  <a:pt x="45" y="64"/>
                  <a:pt x="42" y="61"/>
                </a:cubicBezTo>
                <a:cubicBezTo>
                  <a:pt x="42" y="60"/>
                  <a:pt x="42" y="59"/>
                  <a:pt x="42" y="59"/>
                </a:cubicBezTo>
                <a:cubicBezTo>
                  <a:pt x="47" y="58"/>
                  <a:pt x="52" y="58"/>
                  <a:pt x="57" y="58"/>
                </a:cubicBezTo>
                <a:cubicBezTo>
                  <a:pt x="58" y="58"/>
                  <a:pt x="58" y="59"/>
                  <a:pt x="58" y="59"/>
                </a:cubicBezTo>
                <a:cubicBezTo>
                  <a:pt x="56" y="64"/>
                  <a:pt x="54" y="68"/>
                  <a:pt x="52" y="72"/>
                </a:cubicBezTo>
                <a:close/>
                <a:moveTo>
                  <a:pt x="35" y="54"/>
                </a:moveTo>
                <a:cubicBezTo>
                  <a:pt x="34" y="53"/>
                  <a:pt x="33" y="52"/>
                  <a:pt x="32" y="50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49"/>
                  <a:pt x="32" y="49"/>
                  <a:pt x="31" y="48"/>
                </a:cubicBezTo>
                <a:cubicBezTo>
                  <a:pt x="38" y="44"/>
                  <a:pt x="46" y="41"/>
                  <a:pt x="53" y="39"/>
                </a:cubicBezTo>
                <a:cubicBezTo>
                  <a:pt x="54" y="41"/>
                  <a:pt x="55" y="42"/>
                  <a:pt x="57" y="42"/>
                </a:cubicBezTo>
                <a:cubicBezTo>
                  <a:pt x="57" y="46"/>
                  <a:pt x="58" y="49"/>
                  <a:pt x="58" y="53"/>
                </a:cubicBezTo>
                <a:cubicBezTo>
                  <a:pt x="58" y="53"/>
                  <a:pt x="58" y="54"/>
                  <a:pt x="57" y="55"/>
                </a:cubicBezTo>
                <a:cubicBezTo>
                  <a:pt x="52" y="55"/>
                  <a:pt x="46" y="55"/>
                  <a:pt x="41" y="56"/>
                </a:cubicBezTo>
                <a:cubicBezTo>
                  <a:pt x="40" y="54"/>
                  <a:pt x="39" y="54"/>
                  <a:pt x="38" y="54"/>
                </a:cubicBezTo>
                <a:cubicBezTo>
                  <a:pt x="37" y="54"/>
                  <a:pt x="36" y="54"/>
                  <a:pt x="35" y="54"/>
                </a:cubicBezTo>
                <a:close/>
                <a:moveTo>
                  <a:pt x="64" y="52"/>
                </a:moveTo>
                <a:cubicBezTo>
                  <a:pt x="63" y="52"/>
                  <a:pt x="62" y="52"/>
                  <a:pt x="62" y="52"/>
                </a:cubicBezTo>
                <a:cubicBezTo>
                  <a:pt x="62" y="52"/>
                  <a:pt x="62" y="52"/>
                  <a:pt x="62" y="52"/>
                </a:cubicBezTo>
                <a:cubicBezTo>
                  <a:pt x="61" y="48"/>
                  <a:pt x="60" y="44"/>
                  <a:pt x="60" y="41"/>
                </a:cubicBezTo>
                <a:cubicBezTo>
                  <a:pt x="61" y="40"/>
                  <a:pt x="62" y="39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8" y="36"/>
                  <a:pt x="74" y="35"/>
                  <a:pt x="79" y="35"/>
                </a:cubicBezTo>
                <a:cubicBezTo>
                  <a:pt x="73" y="40"/>
                  <a:pt x="68" y="46"/>
                  <a:pt x="64" y="52"/>
                </a:cubicBezTo>
                <a:close/>
                <a:moveTo>
                  <a:pt x="56" y="10"/>
                </a:moveTo>
                <a:cubicBezTo>
                  <a:pt x="55" y="18"/>
                  <a:pt x="55" y="26"/>
                  <a:pt x="56" y="33"/>
                </a:cubicBezTo>
                <a:cubicBezTo>
                  <a:pt x="54" y="33"/>
                  <a:pt x="53" y="34"/>
                  <a:pt x="53" y="36"/>
                </a:cubicBezTo>
                <a:cubicBezTo>
                  <a:pt x="43" y="38"/>
                  <a:pt x="36" y="42"/>
                  <a:pt x="29" y="46"/>
                </a:cubicBezTo>
                <a:cubicBezTo>
                  <a:pt x="28" y="45"/>
                  <a:pt x="28" y="45"/>
                  <a:pt x="27" y="45"/>
                </a:cubicBezTo>
                <a:cubicBezTo>
                  <a:pt x="26" y="45"/>
                  <a:pt x="26" y="45"/>
                  <a:pt x="26" y="45"/>
                </a:cubicBezTo>
                <a:cubicBezTo>
                  <a:pt x="22" y="43"/>
                  <a:pt x="18" y="40"/>
                  <a:pt x="15" y="38"/>
                </a:cubicBezTo>
                <a:cubicBezTo>
                  <a:pt x="23" y="23"/>
                  <a:pt x="38" y="12"/>
                  <a:pt x="56" y="10"/>
                </a:cubicBezTo>
                <a:close/>
                <a:moveTo>
                  <a:pt x="14" y="41"/>
                </a:moveTo>
                <a:cubicBezTo>
                  <a:pt x="17" y="43"/>
                  <a:pt x="20" y="45"/>
                  <a:pt x="23" y="47"/>
                </a:cubicBezTo>
                <a:cubicBezTo>
                  <a:pt x="23" y="48"/>
                  <a:pt x="22" y="49"/>
                  <a:pt x="22" y="50"/>
                </a:cubicBezTo>
                <a:cubicBezTo>
                  <a:pt x="22" y="50"/>
                  <a:pt x="22" y="50"/>
                  <a:pt x="22" y="50"/>
                </a:cubicBezTo>
                <a:cubicBezTo>
                  <a:pt x="17" y="54"/>
                  <a:pt x="12" y="57"/>
                  <a:pt x="10" y="60"/>
                </a:cubicBezTo>
                <a:cubicBezTo>
                  <a:pt x="10" y="53"/>
                  <a:pt x="11" y="47"/>
                  <a:pt x="14" y="41"/>
                </a:cubicBezTo>
                <a:close/>
                <a:moveTo>
                  <a:pt x="10" y="65"/>
                </a:moveTo>
                <a:cubicBezTo>
                  <a:pt x="14" y="60"/>
                  <a:pt x="19" y="56"/>
                  <a:pt x="23" y="53"/>
                </a:cubicBezTo>
                <a:cubicBezTo>
                  <a:pt x="24" y="54"/>
                  <a:pt x="26" y="55"/>
                  <a:pt x="27" y="55"/>
                </a:cubicBezTo>
                <a:cubicBezTo>
                  <a:pt x="28" y="55"/>
                  <a:pt x="29" y="54"/>
                  <a:pt x="30" y="53"/>
                </a:cubicBezTo>
                <a:cubicBezTo>
                  <a:pt x="31" y="54"/>
                  <a:pt x="32" y="55"/>
                  <a:pt x="33" y="56"/>
                </a:cubicBezTo>
                <a:cubicBezTo>
                  <a:pt x="33" y="57"/>
                  <a:pt x="33" y="57"/>
                  <a:pt x="33" y="57"/>
                </a:cubicBezTo>
                <a:cubicBezTo>
                  <a:pt x="22" y="60"/>
                  <a:pt x="14" y="63"/>
                  <a:pt x="10" y="65"/>
                </a:cubicBezTo>
                <a:cubicBezTo>
                  <a:pt x="10" y="65"/>
                  <a:pt x="10" y="65"/>
                  <a:pt x="10" y="65"/>
                </a:cubicBezTo>
                <a:close/>
                <a:moveTo>
                  <a:pt x="10" y="69"/>
                </a:moveTo>
                <a:cubicBezTo>
                  <a:pt x="18" y="65"/>
                  <a:pt x="26" y="62"/>
                  <a:pt x="33" y="60"/>
                </a:cubicBezTo>
                <a:cubicBezTo>
                  <a:pt x="34" y="62"/>
                  <a:pt x="36" y="63"/>
                  <a:pt x="38" y="63"/>
                </a:cubicBezTo>
                <a:cubicBezTo>
                  <a:pt x="38" y="63"/>
                  <a:pt x="39" y="63"/>
                  <a:pt x="39" y="63"/>
                </a:cubicBezTo>
                <a:cubicBezTo>
                  <a:pt x="42" y="66"/>
                  <a:pt x="45" y="70"/>
                  <a:pt x="47" y="74"/>
                </a:cubicBezTo>
                <a:cubicBezTo>
                  <a:pt x="47" y="74"/>
                  <a:pt x="46" y="75"/>
                  <a:pt x="46" y="76"/>
                </a:cubicBezTo>
                <a:cubicBezTo>
                  <a:pt x="46" y="78"/>
                  <a:pt x="47" y="79"/>
                  <a:pt x="48" y="80"/>
                </a:cubicBezTo>
                <a:cubicBezTo>
                  <a:pt x="43" y="94"/>
                  <a:pt x="43" y="105"/>
                  <a:pt x="43" y="110"/>
                </a:cubicBezTo>
                <a:cubicBezTo>
                  <a:pt x="25" y="103"/>
                  <a:pt x="13" y="88"/>
                  <a:pt x="10" y="69"/>
                </a:cubicBezTo>
                <a:close/>
                <a:moveTo>
                  <a:pt x="62" y="114"/>
                </a:moveTo>
                <a:cubicBezTo>
                  <a:pt x="56" y="114"/>
                  <a:pt x="51" y="113"/>
                  <a:pt x="46" y="111"/>
                </a:cubicBezTo>
                <a:cubicBezTo>
                  <a:pt x="46" y="100"/>
                  <a:pt x="48" y="90"/>
                  <a:pt x="52" y="81"/>
                </a:cubicBezTo>
                <a:cubicBezTo>
                  <a:pt x="52" y="81"/>
                  <a:pt x="52" y="81"/>
                  <a:pt x="52" y="81"/>
                </a:cubicBezTo>
                <a:cubicBezTo>
                  <a:pt x="59" y="94"/>
                  <a:pt x="63" y="107"/>
                  <a:pt x="65" y="114"/>
                </a:cubicBezTo>
                <a:cubicBezTo>
                  <a:pt x="64" y="114"/>
                  <a:pt x="63" y="114"/>
                  <a:pt x="62" y="114"/>
                </a:cubicBezTo>
                <a:close/>
                <a:moveTo>
                  <a:pt x="68" y="113"/>
                </a:moveTo>
                <a:cubicBezTo>
                  <a:pt x="65" y="100"/>
                  <a:pt x="60" y="89"/>
                  <a:pt x="55" y="79"/>
                </a:cubicBezTo>
                <a:cubicBezTo>
                  <a:pt x="55" y="78"/>
                  <a:pt x="56" y="77"/>
                  <a:pt x="56" y="76"/>
                </a:cubicBezTo>
                <a:cubicBezTo>
                  <a:pt x="56" y="75"/>
                  <a:pt x="55" y="74"/>
                  <a:pt x="55" y="74"/>
                </a:cubicBezTo>
                <a:cubicBezTo>
                  <a:pt x="57" y="69"/>
                  <a:pt x="59" y="66"/>
                  <a:pt x="61" y="62"/>
                </a:cubicBezTo>
                <a:cubicBezTo>
                  <a:pt x="68" y="85"/>
                  <a:pt x="81" y="100"/>
                  <a:pt x="88" y="106"/>
                </a:cubicBezTo>
                <a:cubicBezTo>
                  <a:pt x="82" y="110"/>
                  <a:pt x="75" y="112"/>
                  <a:pt x="68" y="113"/>
                </a:cubicBezTo>
                <a:close/>
                <a:moveTo>
                  <a:pt x="91" y="105"/>
                </a:moveTo>
                <a:cubicBezTo>
                  <a:pt x="77" y="91"/>
                  <a:pt x="69" y="76"/>
                  <a:pt x="64" y="60"/>
                </a:cubicBezTo>
                <a:cubicBezTo>
                  <a:pt x="65" y="60"/>
                  <a:pt x="66" y="59"/>
                  <a:pt x="66" y="58"/>
                </a:cubicBezTo>
                <a:cubicBezTo>
                  <a:pt x="87" y="60"/>
                  <a:pt x="105" y="68"/>
                  <a:pt x="113" y="72"/>
                </a:cubicBezTo>
                <a:cubicBezTo>
                  <a:pt x="110" y="86"/>
                  <a:pt x="102" y="97"/>
                  <a:pt x="91" y="105"/>
                </a:cubicBezTo>
                <a:close/>
                <a:moveTo>
                  <a:pt x="66" y="55"/>
                </a:moveTo>
                <a:cubicBezTo>
                  <a:pt x="66" y="55"/>
                  <a:pt x="66" y="54"/>
                  <a:pt x="66" y="54"/>
                </a:cubicBezTo>
                <a:cubicBezTo>
                  <a:pt x="71" y="47"/>
                  <a:pt x="77" y="42"/>
                  <a:pt x="82" y="37"/>
                </a:cubicBezTo>
                <a:cubicBezTo>
                  <a:pt x="82" y="37"/>
                  <a:pt x="83" y="37"/>
                  <a:pt x="83" y="37"/>
                </a:cubicBezTo>
                <a:cubicBezTo>
                  <a:pt x="85" y="37"/>
                  <a:pt x="87" y="36"/>
                  <a:pt x="87" y="35"/>
                </a:cubicBezTo>
                <a:cubicBezTo>
                  <a:pt x="96" y="35"/>
                  <a:pt x="103" y="36"/>
                  <a:pt x="107" y="36"/>
                </a:cubicBezTo>
                <a:cubicBezTo>
                  <a:pt x="111" y="44"/>
                  <a:pt x="114" y="52"/>
                  <a:pt x="114" y="62"/>
                </a:cubicBezTo>
                <a:cubicBezTo>
                  <a:pt x="114" y="64"/>
                  <a:pt x="114" y="67"/>
                  <a:pt x="113" y="69"/>
                </a:cubicBezTo>
                <a:cubicBezTo>
                  <a:pt x="96" y="60"/>
                  <a:pt x="80" y="56"/>
                  <a:pt x="66" y="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Freeform 115"/>
          <p:cNvSpPr>
            <a:spLocks noEditPoints="1"/>
          </p:cNvSpPr>
          <p:nvPr/>
        </p:nvSpPr>
        <p:spPr bwMode="auto">
          <a:xfrm>
            <a:off x="4951414" y="2359026"/>
            <a:ext cx="314325" cy="401638"/>
          </a:xfrm>
          <a:custGeom>
            <a:avLst/>
            <a:gdLst>
              <a:gd name="T0" fmla="*/ 58 w 104"/>
              <a:gd name="T1" fmla="*/ 4 h 132"/>
              <a:gd name="T2" fmla="*/ 45 w 104"/>
              <a:gd name="T3" fmla="*/ 10 h 132"/>
              <a:gd name="T4" fmla="*/ 15 w 104"/>
              <a:gd name="T5" fmla="*/ 90 h 132"/>
              <a:gd name="T6" fmla="*/ 9 w 104"/>
              <a:gd name="T7" fmla="*/ 100 h 132"/>
              <a:gd name="T8" fmla="*/ 32 w 104"/>
              <a:gd name="T9" fmla="*/ 127 h 132"/>
              <a:gd name="T10" fmla="*/ 61 w 104"/>
              <a:gd name="T11" fmla="*/ 127 h 132"/>
              <a:gd name="T12" fmla="*/ 104 w 104"/>
              <a:gd name="T13" fmla="*/ 55 h 132"/>
              <a:gd name="T14" fmla="*/ 73 w 104"/>
              <a:gd name="T15" fmla="*/ 52 h 132"/>
              <a:gd name="T16" fmla="*/ 79 w 104"/>
              <a:gd name="T17" fmla="*/ 44 h 132"/>
              <a:gd name="T18" fmla="*/ 69 w 104"/>
              <a:gd name="T19" fmla="*/ 49 h 132"/>
              <a:gd name="T20" fmla="*/ 52 w 104"/>
              <a:gd name="T21" fmla="*/ 48 h 132"/>
              <a:gd name="T22" fmla="*/ 57 w 104"/>
              <a:gd name="T23" fmla="*/ 37 h 132"/>
              <a:gd name="T24" fmla="*/ 72 w 104"/>
              <a:gd name="T25" fmla="*/ 35 h 132"/>
              <a:gd name="T26" fmla="*/ 80 w 104"/>
              <a:gd name="T27" fmla="*/ 35 h 132"/>
              <a:gd name="T28" fmla="*/ 78 w 104"/>
              <a:gd name="T29" fmla="*/ 53 h 132"/>
              <a:gd name="T30" fmla="*/ 69 w 104"/>
              <a:gd name="T31" fmla="*/ 87 h 132"/>
              <a:gd name="T32" fmla="*/ 69 w 104"/>
              <a:gd name="T33" fmla="*/ 75 h 132"/>
              <a:gd name="T34" fmla="*/ 49 w 104"/>
              <a:gd name="T35" fmla="*/ 61 h 132"/>
              <a:gd name="T36" fmla="*/ 65 w 104"/>
              <a:gd name="T37" fmla="*/ 31 h 132"/>
              <a:gd name="T38" fmla="*/ 65 w 104"/>
              <a:gd name="T39" fmla="*/ 21 h 132"/>
              <a:gd name="T40" fmla="*/ 44 w 104"/>
              <a:gd name="T41" fmla="*/ 21 h 132"/>
              <a:gd name="T42" fmla="*/ 33 w 104"/>
              <a:gd name="T43" fmla="*/ 21 h 132"/>
              <a:gd name="T44" fmla="*/ 11 w 104"/>
              <a:gd name="T45" fmla="*/ 67 h 132"/>
              <a:gd name="T46" fmla="*/ 11 w 104"/>
              <a:gd name="T47" fmla="*/ 56 h 132"/>
              <a:gd name="T48" fmla="*/ 8 w 104"/>
              <a:gd name="T49" fmla="*/ 48 h 132"/>
              <a:gd name="T50" fmla="*/ 29 w 104"/>
              <a:gd name="T51" fmla="*/ 26 h 132"/>
              <a:gd name="T52" fmla="*/ 22 w 104"/>
              <a:gd name="T53" fmla="*/ 28 h 132"/>
              <a:gd name="T54" fmla="*/ 24 w 104"/>
              <a:gd name="T55" fmla="*/ 31 h 132"/>
              <a:gd name="T56" fmla="*/ 30 w 104"/>
              <a:gd name="T57" fmla="*/ 28 h 132"/>
              <a:gd name="T58" fmla="*/ 31 w 104"/>
              <a:gd name="T59" fmla="*/ 36 h 132"/>
              <a:gd name="T60" fmla="*/ 29 w 104"/>
              <a:gd name="T61" fmla="*/ 40 h 132"/>
              <a:gd name="T62" fmla="*/ 25 w 104"/>
              <a:gd name="T63" fmla="*/ 47 h 132"/>
              <a:gd name="T64" fmla="*/ 18 w 104"/>
              <a:gd name="T65" fmla="*/ 49 h 132"/>
              <a:gd name="T66" fmla="*/ 11 w 104"/>
              <a:gd name="T67" fmla="*/ 51 h 132"/>
              <a:gd name="T68" fmla="*/ 14 w 104"/>
              <a:gd name="T69" fmla="*/ 58 h 132"/>
              <a:gd name="T70" fmla="*/ 30 w 104"/>
              <a:gd name="T71" fmla="*/ 61 h 132"/>
              <a:gd name="T72" fmla="*/ 33 w 104"/>
              <a:gd name="T73" fmla="*/ 74 h 132"/>
              <a:gd name="T74" fmla="*/ 29 w 104"/>
              <a:gd name="T75" fmla="*/ 82 h 132"/>
              <a:gd name="T76" fmla="*/ 24 w 104"/>
              <a:gd name="T77" fmla="*/ 89 h 132"/>
              <a:gd name="T78" fmla="*/ 19 w 104"/>
              <a:gd name="T79" fmla="*/ 78 h 132"/>
              <a:gd name="T80" fmla="*/ 45 w 104"/>
              <a:gd name="T81" fmla="*/ 105 h 132"/>
              <a:gd name="T82" fmla="*/ 16 w 104"/>
              <a:gd name="T83" fmla="*/ 96 h 132"/>
              <a:gd name="T84" fmla="*/ 91 w 104"/>
              <a:gd name="T85" fmla="*/ 56 h 132"/>
              <a:gd name="T86" fmla="*/ 68 w 104"/>
              <a:gd name="T87" fmla="*/ 12 h 132"/>
              <a:gd name="T88" fmla="*/ 45 w 104"/>
              <a:gd name="T89" fmla="*/ 105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4" h="132">
                <a:moveTo>
                  <a:pt x="104" y="55"/>
                </a:moveTo>
                <a:cubicBezTo>
                  <a:pt x="104" y="30"/>
                  <a:pt x="86" y="9"/>
                  <a:pt x="63" y="1"/>
                </a:cubicBezTo>
                <a:cubicBezTo>
                  <a:pt x="58" y="0"/>
                  <a:pt x="58" y="4"/>
                  <a:pt x="58" y="4"/>
                </a:cubicBezTo>
                <a:cubicBezTo>
                  <a:pt x="58" y="7"/>
                  <a:pt x="59" y="8"/>
                  <a:pt x="60" y="8"/>
                </a:cubicBezTo>
                <a:cubicBezTo>
                  <a:pt x="58" y="12"/>
                  <a:pt x="58" y="12"/>
                  <a:pt x="58" y="12"/>
                </a:cubicBezTo>
                <a:cubicBezTo>
                  <a:pt x="54" y="11"/>
                  <a:pt x="50" y="10"/>
                  <a:pt x="45" y="10"/>
                </a:cubicBezTo>
                <a:cubicBezTo>
                  <a:pt x="20" y="10"/>
                  <a:pt x="0" y="31"/>
                  <a:pt x="0" y="56"/>
                </a:cubicBezTo>
                <a:cubicBezTo>
                  <a:pt x="0" y="70"/>
                  <a:pt x="6" y="82"/>
                  <a:pt x="16" y="91"/>
                </a:cubicBezTo>
                <a:cubicBezTo>
                  <a:pt x="15" y="90"/>
                  <a:pt x="15" y="90"/>
                  <a:pt x="15" y="90"/>
                </a:cubicBezTo>
                <a:cubicBezTo>
                  <a:pt x="13" y="94"/>
                  <a:pt x="13" y="94"/>
                  <a:pt x="13" y="94"/>
                </a:cubicBezTo>
                <a:cubicBezTo>
                  <a:pt x="10" y="93"/>
                  <a:pt x="8" y="95"/>
                  <a:pt x="8" y="95"/>
                </a:cubicBezTo>
                <a:cubicBezTo>
                  <a:pt x="6" y="97"/>
                  <a:pt x="9" y="100"/>
                  <a:pt x="9" y="100"/>
                </a:cubicBezTo>
                <a:cubicBezTo>
                  <a:pt x="17" y="107"/>
                  <a:pt x="28" y="112"/>
                  <a:pt x="40" y="113"/>
                </a:cubicBezTo>
                <a:cubicBezTo>
                  <a:pt x="40" y="125"/>
                  <a:pt x="40" y="125"/>
                  <a:pt x="40" y="125"/>
                </a:cubicBezTo>
                <a:cubicBezTo>
                  <a:pt x="32" y="127"/>
                  <a:pt x="32" y="127"/>
                  <a:pt x="32" y="127"/>
                </a:cubicBezTo>
                <a:cubicBezTo>
                  <a:pt x="12" y="132"/>
                  <a:pt x="30" y="131"/>
                  <a:pt x="30" y="131"/>
                </a:cubicBezTo>
                <a:cubicBezTo>
                  <a:pt x="61" y="131"/>
                  <a:pt x="61" y="131"/>
                  <a:pt x="61" y="131"/>
                </a:cubicBezTo>
                <a:cubicBezTo>
                  <a:pt x="83" y="131"/>
                  <a:pt x="61" y="127"/>
                  <a:pt x="61" y="127"/>
                </a:cubicBezTo>
                <a:cubicBezTo>
                  <a:pt x="50" y="125"/>
                  <a:pt x="50" y="125"/>
                  <a:pt x="50" y="125"/>
                </a:cubicBezTo>
                <a:cubicBezTo>
                  <a:pt x="50" y="125"/>
                  <a:pt x="50" y="118"/>
                  <a:pt x="50" y="113"/>
                </a:cubicBezTo>
                <a:cubicBezTo>
                  <a:pt x="79" y="110"/>
                  <a:pt x="104" y="85"/>
                  <a:pt x="104" y="55"/>
                </a:cubicBezTo>
                <a:close/>
                <a:moveTo>
                  <a:pt x="49" y="61"/>
                </a:moveTo>
                <a:cubicBezTo>
                  <a:pt x="49" y="43"/>
                  <a:pt x="64" y="57"/>
                  <a:pt x="64" y="57"/>
                </a:cubicBezTo>
                <a:cubicBezTo>
                  <a:pt x="72" y="62"/>
                  <a:pt x="73" y="52"/>
                  <a:pt x="73" y="52"/>
                </a:cubicBezTo>
                <a:cubicBezTo>
                  <a:pt x="79" y="50"/>
                  <a:pt x="79" y="50"/>
                  <a:pt x="79" y="50"/>
                </a:cubicBezTo>
                <a:cubicBezTo>
                  <a:pt x="79" y="47"/>
                  <a:pt x="79" y="47"/>
                  <a:pt x="79" y="47"/>
                </a:cubicBezTo>
                <a:cubicBezTo>
                  <a:pt x="79" y="44"/>
                  <a:pt x="79" y="44"/>
                  <a:pt x="79" y="44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69" y="43"/>
                  <a:pt x="71" y="46"/>
                </a:cubicBezTo>
                <a:cubicBezTo>
                  <a:pt x="71" y="46"/>
                  <a:pt x="70" y="50"/>
                  <a:pt x="69" y="49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7"/>
                  <a:pt x="62" y="46"/>
                  <a:pt x="59" y="48"/>
                </a:cubicBezTo>
                <a:cubicBezTo>
                  <a:pt x="56" y="49"/>
                  <a:pt x="52" y="48"/>
                  <a:pt x="52" y="48"/>
                </a:cubicBezTo>
                <a:cubicBezTo>
                  <a:pt x="52" y="48"/>
                  <a:pt x="52" y="45"/>
                  <a:pt x="55" y="43"/>
                </a:cubicBezTo>
                <a:cubicBezTo>
                  <a:pt x="57" y="42"/>
                  <a:pt x="57" y="42"/>
                  <a:pt x="57" y="42"/>
                </a:cubicBezTo>
                <a:cubicBezTo>
                  <a:pt x="57" y="42"/>
                  <a:pt x="57" y="39"/>
                  <a:pt x="57" y="37"/>
                </a:cubicBezTo>
                <a:cubicBezTo>
                  <a:pt x="58" y="35"/>
                  <a:pt x="59" y="37"/>
                  <a:pt x="61" y="35"/>
                </a:cubicBezTo>
                <a:cubicBezTo>
                  <a:pt x="63" y="33"/>
                  <a:pt x="65" y="38"/>
                  <a:pt x="68" y="38"/>
                </a:cubicBezTo>
                <a:cubicBezTo>
                  <a:pt x="71" y="37"/>
                  <a:pt x="70" y="37"/>
                  <a:pt x="72" y="35"/>
                </a:cubicBezTo>
                <a:cubicBezTo>
                  <a:pt x="74" y="34"/>
                  <a:pt x="76" y="38"/>
                  <a:pt x="76" y="38"/>
                </a:cubicBezTo>
                <a:cubicBezTo>
                  <a:pt x="80" y="38"/>
                  <a:pt x="80" y="38"/>
                  <a:pt x="80" y="38"/>
                </a:cubicBezTo>
                <a:cubicBezTo>
                  <a:pt x="80" y="38"/>
                  <a:pt x="79" y="33"/>
                  <a:pt x="80" y="35"/>
                </a:cubicBezTo>
                <a:cubicBezTo>
                  <a:pt x="82" y="39"/>
                  <a:pt x="86" y="52"/>
                  <a:pt x="85" y="54"/>
                </a:cubicBezTo>
                <a:cubicBezTo>
                  <a:pt x="84" y="54"/>
                  <a:pt x="83" y="53"/>
                  <a:pt x="83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81" y="57"/>
                  <a:pt x="81" y="57"/>
                  <a:pt x="81" y="57"/>
                </a:cubicBezTo>
                <a:cubicBezTo>
                  <a:pt x="81" y="57"/>
                  <a:pt x="83" y="60"/>
                  <a:pt x="85" y="59"/>
                </a:cubicBezTo>
                <a:cubicBezTo>
                  <a:pt x="83" y="76"/>
                  <a:pt x="69" y="87"/>
                  <a:pt x="69" y="87"/>
                </a:cubicBezTo>
                <a:cubicBezTo>
                  <a:pt x="67" y="85"/>
                  <a:pt x="68" y="83"/>
                  <a:pt x="68" y="83"/>
                </a:cubicBezTo>
                <a:cubicBezTo>
                  <a:pt x="69" y="80"/>
                  <a:pt x="69" y="80"/>
                  <a:pt x="69" y="80"/>
                </a:cubicBezTo>
                <a:cubicBezTo>
                  <a:pt x="69" y="75"/>
                  <a:pt x="69" y="75"/>
                  <a:pt x="69" y="75"/>
                </a:cubicBezTo>
                <a:cubicBezTo>
                  <a:pt x="69" y="75"/>
                  <a:pt x="69" y="69"/>
                  <a:pt x="64" y="72"/>
                </a:cubicBezTo>
                <a:cubicBezTo>
                  <a:pt x="58" y="73"/>
                  <a:pt x="60" y="73"/>
                  <a:pt x="54" y="73"/>
                </a:cubicBezTo>
                <a:cubicBezTo>
                  <a:pt x="48" y="74"/>
                  <a:pt x="49" y="61"/>
                  <a:pt x="49" y="61"/>
                </a:cubicBezTo>
                <a:close/>
                <a:moveTo>
                  <a:pt x="65" y="21"/>
                </a:moveTo>
                <a:cubicBezTo>
                  <a:pt x="65" y="21"/>
                  <a:pt x="69" y="22"/>
                  <a:pt x="71" y="25"/>
                </a:cubicBezTo>
                <a:cubicBezTo>
                  <a:pt x="69" y="32"/>
                  <a:pt x="65" y="31"/>
                  <a:pt x="65" y="31"/>
                </a:cubicBezTo>
                <a:cubicBezTo>
                  <a:pt x="65" y="31"/>
                  <a:pt x="62" y="31"/>
                  <a:pt x="62" y="28"/>
                </a:cubicBezTo>
                <a:cubicBezTo>
                  <a:pt x="66" y="26"/>
                  <a:pt x="66" y="26"/>
                  <a:pt x="66" y="26"/>
                </a:cubicBezTo>
                <a:cubicBezTo>
                  <a:pt x="66" y="26"/>
                  <a:pt x="64" y="23"/>
                  <a:pt x="65" y="21"/>
                </a:cubicBezTo>
                <a:close/>
                <a:moveTo>
                  <a:pt x="36" y="20"/>
                </a:moveTo>
                <a:cubicBezTo>
                  <a:pt x="40" y="16"/>
                  <a:pt x="47" y="17"/>
                  <a:pt x="47" y="17"/>
                </a:cubicBezTo>
                <a:cubicBezTo>
                  <a:pt x="46" y="20"/>
                  <a:pt x="44" y="19"/>
                  <a:pt x="44" y="21"/>
                </a:cubicBezTo>
                <a:cubicBezTo>
                  <a:pt x="44" y="23"/>
                  <a:pt x="41" y="26"/>
                  <a:pt x="41" y="26"/>
                </a:cubicBezTo>
                <a:cubicBezTo>
                  <a:pt x="41" y="27"/>
                  <a:pt x="41" y="31"/>
                  <a:pt x="38" y="28"/>
                </a:cubicBezTo>
                <a:cubicBezTo>
                  <a:pt x="35" y="25"/>
                  <a:pt x="33" y="24"/>
                  <a:pt x="33" y="21"/>
                </a:cubicBezTo>
                <a:cubicBezTo>
                  <a:pt x="33" y="21"/>
                  <a:pt x="36" y="20"/>
                  <a:pt x="36" y="20"/>
                </a:cubicBezTo>
                <a:close/>
                <a:moveTo>
                  <a:pt x="12" y="73"/>
                </a:moveTo>
                <a:cubicBezTo>
                  <a:pt x="12" y="72"/>
                  <a:pt x="11" y="68"/>
                  <a:pt x="11" y="67"/>
                </a:cubicBezTo>
                <a:cubicBezTo>
                  <a:pt x="11" y="66"/>
                  <a:pt x="12" y="62"/>
                  <a:pt x="12" y="62"/>
                </a:cubicBezTo>
                <a:cubicBezTo>
                  <a:pt x="12" y="62"/>
                  <a:pt x="13" y="61"/>
                  <a:pt x="12" y="60"/>
                </a:cubicBezTo>
                <a:cubicBezTo>
                  <a:pt x="11" y="59"/>
                  <a:pt x="11" y="56"/>
                  <a:pt x="11" y="56"/>
                </a:cubicBezTo>
                <a:cubicBezTo>
                  <a:pt x="9" y="54"/>
                  <a:pt x="9" y="54"/>
                  <a:pt x="9" y="54"/>
                </a:cubicBezTo>
                <a:cubicBezTo>
                  <a:pt x="9" y="54"/>
                  <a:pt x="8" y="52"/>
                  <a:pt x="7" y="51"/>
                </a:cubicBezTo>
                <a:cubicBezTo>
                  <a:pt x="7" y="50"/>
                  <a:pt x="7" y="49"/>
                  <a:pt x="8" y="48"/>
                </a:cubicBezTo>
                <a:cubicBezTo>
                  <a:pt x="8" y="47"/>
                  <a:pt x="7" y="45"/>
                  <a:pt x="7" y="44"/>
                </a:cubicBezTo>
                <a:cubicBezTo>
                  <a:pt x="15" y="26"/>
                  <a:pt x="28" y="21"/>
                  <a:pt x="28" y="21"/>
                </a:cubicBezTo>
                <a:cubicBezTo>
                  <a:pt x="29" y="26"/>
                  <a:pt x="29" y="26"/>
                  <a:pt x="29" y="26"/>
                </a:cubicBezTo>
                <a:cubicBezTo>
                  <a:pt x="29" y="26"/>
                  <a:pt x="26" y="26"/>
                  <a:pt x="25" y="26"/>
                </a:cubicBezTo>
                <a:cubicBezTo>
                  <a:pt x="24" y="25"/>
                  <a:pt x="23" y="25"/>
                  <a:pt x="23" y="25"/>
                </a:cubicBezTo>
                <a:cubicBezTo>
                  <a:pt x="22" y="28"/>
                  <a:pt x="22" y="28"/>
                  <a:pt x="22" y="28"/>
                </a:cubicBezTo>
                <a:cubicBezTo>
                  <a:pt x="22" y="28"/>
                  <a:pt x="21" y="29"/>
                  <a:pt x="21" y="30"/>
                </a:cubicBezTo>
                <a:cubicBezTo>
                  <a:pt x="21" y="31"/>
                  <a:pt x="21" y="32"/>
                  <a:pt x="21" y="32"/>
                </a:cubicBezTo>
                <a:cubicBezTo>
                  <a:pt x="21" y="32"/>
                  <a:pt x="24" y="32"/>
                  <a:pt x="24" y="31"/>
                </a:cubicBezTo>
                <a:cubicBezTo>
                  <a:pt x="24" y="30"/>
                  <a:pt x="24" y="30"/>
                  <a:pt x="24" y="30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9"/>
                  <a:pt x="25" y="28"/>
                  <a:pt x="30" y="28"/>
                </a:cubicBezTo>
                <a:cubicBezTo>
                  <a:pt x="35" y="28"/>
                  <a:pt x="33" y="32"/>
                  <a:pt x="35" y="33"/>
                </a:cubicBezTo>
                <a:cubicBezTo>
                  <a:pt x="37" y="34"/>
                  <a:pt x="34" y="36"/>
                  <a:pt x="33" y="38"/>
                </a:cubicBezTo>
                <a:cubicBezTo>
                  <a:pt x="32" y="40"/>
                  <a:pt x="31" y="36"/>
                  <a:pt x="31" y="36"/>
                </a:cubicBezTo>
                <a:cubicBezTo>
                  <a:pt x="31" y="36"/>
                  <a:pt x="32" y="35"/>
                  <a:pt x="30" y="34"/>
                </a:cubicBezTo>
                <a:cubicBezTo>
                  <a:pt x="28" y="34"/>
                  <a:pt x="26" y="38"/>
                  <a:pt x="28" y="38"/>
                </a:cubicBezTo>
                <a:cubicBezTo>
                  <a:pt x="29" y="37"/>
                  <a:pt x="30" y="39"/>
                  <a:pt x="29" y="40"/>
                </a:cubicBezTo>
                <a:cubicBezTo>
                  <a:pt x="29" y="41"/>
                  <a:pt x="29" y="41"/>
                  <a:pt x="28" y="43"/>
                </a:cubicBezTo>
                <a:cubicBezTo>
                  <a:pt x="27" y="45"/>
                  <a:pt x="25" y="47"/>
                  <a:pt x="25" y="47"/>
                </a:cubicBezTo>
                <a:cubicBezTo>
                  <a:pt x="25" y="47"/>
                  <a:pt x="24" y="46"/>
                  <a:pt x="25" y="47"/>
                </a:cubicBezTo>
                <a:cubicBezTo>
                  <a:pt x="25" y="49"/>
                  <a:pt x="24" y="51"/>
                  <a:pt x="24" y="52"/>
                </a:cubicBezTo>
                <a:cubicBezTo>
                  <a:pt x="24" y="53"/>
                  <a:pt x="22" y="51"/>
                  <a:pt x="22" y="49"/>
                </a:cubicBezTo>
                <a:cubicBezTo>
                  <a:pt x="21" y="47"/>
                  <a:pt x="19" y="49"/>
                  <a:pt x="18" y="49"/>
                </a:cubicBezTo>
                <a:cubicBezTo>
                  <a:pt x="17" y="49"/>
                  <a:pt x="16" y="48"/>
                  <a:pt x="15" y="47"/>
                </a:cubicBezTo>
                <a:cubicBezTo>
                  <a:pt x="15" y="46"/>
                  <a:pt x="11" y="49"/>
                  <a:pt x="10" y="50"/>
                </a:cubicBezTo>
                <a:cubicBezTo>
                  <a:pt x="9" y="51"/>
                  <a:pt x="10" y="52"/>
                  <a:pt x="11" y="51"/>
                </a:cubicBezTo>
                <a:cubicBezTo>
                  <a:pt x="13" y="51"/>
                  <a:pt x="14" y="51"/>
                  <a:pt x="14" y="53"/>
                </a:cubicBezTo>
                <a:cubicBezTo>
                  <a:pt x="13" y="54"/>
                  <a:pt x="12" y="53"/>
                  <a:pt x="12" y="54"/>
                </a:cubicBezTo>
                <a:cubicBezTo>
                  <a:pt x="12" y="56"/>
                  <a:pt x="14" y="57"/>
                  <a:pt x="14" y="58"/>
                </a:cubicBezTo>
                <a:cubicBezTo>
                  <a:pt x="15" y="59"/>
                  <a:pt x="18" y="58"/>
                  <a:pt x="20" y="58"/>
                </a:cubicBezTo>
                <a:cubicBezTo>
                  <a:pt x="21" y="57"/>
                  <a:pt x="24" y="56"/>
                  <a:pt x="25" y="58"/>
                </a:cubicBezTo>
                <a:cubicBezTo>
                  <a:pt x="25" y="60"/>
                  <a:pt x="29" y="60"/>
                  <a:pt x="30" y="61"/>
                </a:cubicBezTo>
                <a:cubicBezTo>
                  <a:pt x="32" y="61"/>
                  <a:pt x="35" y="61"/>
                  <a:pt x="36" y="63"/>
                </a:cubicBezTo>
                <a:cubicBezTo>
                  <a:pt x="38" y="64"/>
                  <a:pt x="35" y="68"/>
                  <a:pt x="35" y="69"/>
                </a:cubicBezTo>
                <a:cubicBezTo>
                  <a:pt x="35" y="70"/>
                  <a:pt x="34" y="72"/>
                  <a:pt x="33" y="74"/>
                </a:cubicBezTo>
                <a:cubicBezTo>
                  <a:pt x="32" y="75"/>
                  <a:pt x="32" y="76"/>
                  <a:pt x="30" y="77"/>
                </a:cubicBezTo>
                <a:cubicBezTo>
                  <a:pt x="29" y="78"/>
                  <a:pt x="29" y="79"/>
                  <a:pt x="29" y="79"/>
                </a:cubicBezTo>
                <a:cubicBezTo>
                  <a:pt x="29" y="82"/>
                  <a:pt x="29" y="82"/>
                  <a:pt x="29" y="82"/>
                </a:cubicBezTo>
                <a:cubicBezTo>
                  <a:pt x="29" y="82"/>
                  <a:pt x="29" y="85"/>
                  <a:pt x="30" y="86"/>
                </a:cubicBezTo>
                <a:cubicBezTo>
                  <a:pt x="30" y="87"/>
                  <a:pt x="27" y="93"/>
                  <a:pt x="27" y="93"/>
                </a:cubicBezTo>
                <a:cubicBezTo>
                  <a:pt x="26" y="93"/>
                  <a:pt x="25" y="91"/>
                  <a:pt x="24" y="89"/>
                </a:cubicBezTo>
                <a:cubicBezTo>
                  <a:pt x="24" y="88"/>
                  <a:pt x="23" y="87"/>
                  <a:pt x="23" y="85"/>
                </a:cubicBezTo>
                <a:cubicBezTo>
                  <a:pt x="23" y="83"/>
                  <a:pt x="21" y="82"/>
                  <a:pt x="21" y="81"/>
                </a:cubicBezTo>
                <a:cubicBezTo>
                  <a:pt x="20" y="80"/>
                  <a:pt x="19" y="79"/>
                  <a:pt x="19" y="78"/>
                </a:cubicBezTo>
                <a:cubicBezTo>
                  <a:pt x="19" y="77"/>
                  <a:pt x="17" y="75"/>
                  <a:pt x="17" y="75"/>
                </a:cubicBezTo>
                <a:cubicBezTo>
                  <a:pt x="17" y="75"/>
                  <a:pt x="13" y="73"/>
                  <a:pt x="12" y="73"/>
                </a:cubicBezTo>
                <a:close/>
                <a:moveTo>
                  <a:pt x="45" y="105"/>
                </a:moveTo>
                <a:cubicBezTo>
                  <a:pt x="38" y="105"/>
                  <a:pt x="31" y="104"/>
                  <a:pt x="25" y="101"/>
                </a:cubicBezTo>
                <a:cubicBezTo>
                  <a:pt x="20" y="98"/>
                  <a:pt x="20" y="98"/>
                  <a:pt x="20" y="98"/>
                </a:cubicBezTo>
                <a:cubicBezTo>
                  <a:pt x="18" y="97"/>
                  <a:pt x="17" y="97"/>
                  <a:pt x="16" y="96"/>
                </a:cubicBezTo>
                <a:cubicBezTo>
                  <a:pt x="18" y="92"/>
                  <a:pt x="18" y="92"/>
                  <a:pt x="18" y="92"/>
                </a:cubicBezTo>
                <a:cubicBezTo>
                  <a:pt x="26" y="98"/>
                  <a:pt x="35" y="101"/>
                  <a:pt x="45" y="101"/>
                </a:cubicBezTo>
                <a:cubicBezTo>
                  <a:pt x="70" y="101"/>
                  <a:pt x="91" y="81"/>
                  <a:pt x="91" y="56"/>
                </a:cubicBezTo>
                <a:cubicBezTo>
                  <a:pt x="91" y="37"/>
                  <a:pt x="79" y="20"/>
                  <a:pt x="62" y="14"/>
                </a:cubicBezTo>
                <a:cubicBezTo>
                  <a:pt x="64" y="10"/>
                  <a:pt x="64" y="10"/>
                  <a:pt x="64" y="10"/>
                </a:cubicBezTo>
                <a:cubicBezTo>
                  <a:pt x="66" y="11"/>
                  <a:pt x="68" y="12"/>
                  <a:pt x="68" y="12"/>
                </a:cubicBezTo>
                <a:cubicBezTo>
                  <a:pt x="68" y="12"/>
                  <a:pt x="72" y="14"/>
                  <a:pt x="74" y="16"/>
                </a:cubicBezTo>
                <a:cubicBezTo>
                  <a:pt x="87" y="25"/>
                  <a:pt x="96" y="39"/>
                  <a:pt x="96" y="55"/>
                </a:cubicBezTo>
                <a:cubicBezTo>
                  <a:pt x="96" y="82"/>
                  <a:pt x="72" y="105"/>
                  <a:pt x="45" y="10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Freeform 116"/>
          <p:cNvSpPr>
            <a:spLocks noEditPoints="1"/>
          </p:cNvSpPr>
          <p:nvPr/>
        </p:nvSpPr>
        <p:spPr bwMode="auto">
          <a:xfrm>
            <a:off x="5629276" y="2395538"/>
            <a:ext cx="368300" cy="369888"/>
          </a:xfrm>
          <a:custGeom>
            <a:avLst/>
            <a:gdLst>
              <a:gd name="T0" fmla="*/ 61 w 122"/>
              <a:gd name="T1" fmla="*/ 0 h 122"/>
              <a:gd name="T2" fmla="*/ 0 w 122"/>
              <a:gd name="T3" fmla="*/ 61 h 122"/>
              <a:gd name="T4" fmla="*/ 61 w 122"/>
              <a:gd name="T5" fmla="*/ 122 h 122"/>
              <a:gd name="T6" fmla="*/ 122 w 122"/>
              <a:gd name="T7" fmla="*/ 61 h 122"/>
              <a:gd name="T8" fmla="*/ 61 w 122"/>
              <a:gd name="T9" fmla="*/ 0 h 122"/>
              <a:gd name="T10" fmla="*/ 65 w 122"/>
              <a:gd name="T11" fmla="*/ 109 h 122"/>
              <a:gd name="T12" fmla="*/ 65 w 122"/>
              <a:gd name="T13" fmla="*/ 102 h 122"/>
              <a:gd name="T14" fmla="*/ 58 w 122"/>
              <a:gd name="T15" fmla="*/ 102 h 122"/>
              <a:gd name="T16" fmla="*/ 58 w 122"/>
              <a:gd name="T17" fmla="*/ 109 h 122"/>
              <a:gd name="T18" fmla="*/ 29 w 122"/>
              <a:gd name="T19" fmla="*/ 97 h 122"/>
              <a:gd name="T20" fmla="*/ 29 w 122"/>
              <a:gd name="T21" fmla="*/ 97 h 122"/>
              <a:gd name="T22" fmla="*/ 27 w 122"/>
              <a:gd name="T23" fmla="*/ 95 h 122"/>
              <a:gd name="T24" fmla="*/ 25 w 122"/>
              <a:gd name="T25" fmla="*/ 93 h 122"/>
              <a:gd name="T26" fmla="*/ 25 w 122"/>
              <a:gd name="T27" fmla="*/ 92 h 122"/>
              <a:gd name="T28" fmla="*/ 13 w 122"/>
              <a:gd name="T29" fmla="*/ 64 h 122"/>
              <a:gd name="T30" fmla="*/ 20 w 122"/>
              <a:gd name="T31" fmla="*/ 64 h 122"/>
              <a:gd name="T32" fmla="*/ 20 w 122"/>
              <a:gd name="T33" fmla="*/ 57 h 122"/>
              <a:gd name="T34" fmla="*/ 13 w 122"/>
              <a:gd name="T35" fmla="*/ 57 h 122"/>
              <a:gd name="T36" fmla="*/ 58 w 122"/>
              <a:gd name="T37" fmla="*/ 13 h 122"/>
              <a:gd name="T38" fmla="*/ 58 w 122"/>
              <a:gd name="T39" fmla="*/ 20 h 122"/>
              <a:gd name="T40" fmla="*/ 65 w 122"/>
              <a:gd name="T41" fmla="*/ 20 h 122"/>
              <a:gd name="T42" fmla="*/ 65 w 122"/>
              <a:gd name="T43" fmla="*/ 13 h 122"/>
              <a:gd name="T44" fmla="*/ 83 w 122"/>
              <a:gd name="T45" fmla="*/ 18 h 122"/>
              <a:gd name="T46" fmla="*/ 83 w 122"/>
              <a:gd name="T47" fmla="*/ 18 h 122"/>
              <a:gd name="T48" fmla="*/ 87 w 122"/>
              <a:gd name="T49" fmla="*/ 20 h 122"/>
              <a:gd name="T50" fmla="*/ 87 w 122"/>
              <a:gd name="T51" fmla="*/ 21 h 122"/>
              <a:gd name="T52" fmla="*/ 90 w 122"/>
              <a:gd name="T53" fmla="*/ 23 h 122"/>
              <a:gd name="T54" fmla="*/ 91 w 122"/>
              <a:gd name="T55" fmla="*/ 24 h 122"/>
              <a:gd name="T56" fmla="*/ 93 w 122"/>
              <a:gd name="T57" fmla="*/ 25 h 122"/>
              <a:gd name="T58" fmla="*/ 95 w 122"/>
              <a:gd name="T59" fmla="*/ 27 h 122"/>
              <a:gd name="T60" fmla="*/ 96 w 122"/>
              <a:gd name="T61" fmla="*/ 28 h 122"/>
              <a:gd name="T62" fmla="*/ 98 w 122"/>
              <a:gd name="T63" fmla="*/ 30 h 122"/>
              <a:gd name="T64" fmla="*/ 99 w 122"/>
              <a:gd name="T65" fmla="*/ 32 h 122"/>
              <a:gd name="T66" fmla="*/ 101 w 122"/>
              <a:gd name="T67" fmla="*/ 34 h 122"/>
              <a:gd name="T68" fmla="*/ 102 w 122"/>
              <a:gd name="T69" fmla="*/ 35 h 122"/>
              <a:gd name="T70" fmla="*/ 104 w 122"/>
              <a:gd name="T71" fmla="*/ 39 h 122"/>
              <a:gd name="T72" fmla="*/ 104 w 122"/>
              <a:gd name="T73" fmla="*/ 39 h 122"/>
              <a:gd name="T74" fmla="*/ 109 w 122"/>
              <a:gd name="T75" fmla="*/ 57 h 122"/>
              <a:gd name="T76" fmla="*/ 102 w 122"/>
              <a:gd name="T77" fmla="*/ 57 h 122"/>
              <a:gd name="T78" fmla="*/ 102 w 122"/>
              <a:gd name="T79" fmla="*/ 64 h 122"/>
              <a:gd name="T80" fmla="*/ 109 w 122"/>
              <a:gd name="T81" fmla="*/ 64 h 122"/>
              <a:gd name="T82" fmla="*/ 65 w 122"/>
              <a:gd name="T83" fmla="*/ 109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2" h="122">
                <a:moveTo>
                  <a:pt x="61" y="0"/>
                </a:moveTo>
                <a:cubicBezTo>
                  <a:pt x="27" y="0"/>
                  <a:pt x="0" y="27"/>
                  <a:pt x="0" y="61"/>
                </a:cubicBezTo>
                <a:cubicBezTo>
                  <a:pt x="0" y="94"/>
                  <a:pt x="27" y="122"/>
                  <a:pt x="61" y="122"/>
                </a:cubicBezTo>
                <a:cubicBezTo>
                  <a:pt x="95" y="122"/>
                  <a:pt x="122" y="94"/>
                  <a:pt x="122" y="61"/>
                </a:cubicBezTo>
                <a:cubicBezTo>
                  <a:pt x="122" y="27"/>
                  <a:pt x="95" y="0"/>
                  <a:pt x="61" y="0"/>
                </a:cubicBezTo>
                <a:close/>
                <a:moveTo>
                  <a:pt x="65" y="109"/>
                </a:moveTo>
                <a:cubicBezTo>
                  <a:pt x="65" y="102"/>
                  <a:pt x="65" y="102"/>
                  <a:pt x="65" y="102"/>
                </a:cubicBezTo>
                <a:cubicBezTo>
                  <a:pt x="58" y="102"/>
                  <a:pt x="58" y="102"/>
                  <a:pt x="58" y="102"/>
                </a:cubicBezTo>
                <a:cubicBezTo>
                  <a:pt x="58" y="109"/>
                  <a:pt x="58" y="109"/>
                  <a:pt x="58" y="109"/>
                </a:cubicBezTo>
                <a:cubicBezTo>
                  <a:pt x="47" y="108"/>
                  <a:pt x="37" y="104"/>
                  <a:pt x="29" y="97"/>
                </a:cubicBezTo>
                <a:cubicBezTo>
                  <a:pt x="29" y="97"/>
                  <a:pt x="29" y="97"/>
                  <a:pt x="29" y="97"/>
                </a:cubicBezTo>
                <a:cubicBezTo>
                  <a:pt x="28" y="96"/>
                  <a:pt x="28" y="95"/>
                  <a:pt x="27" y="95"/>
                </a:cubicBezTo>
                <a:cubicBezTo>
                  <a:pt x="26" y="94"/>
                  <a:pt x="26" y="94"/>
                  <a:pt x="25" y="93"/>
                </a:cubicBezTo>
                <a:cubicBezTo>
                  <a:pt x="25" y="93"/>
                  <a:pt x="25" y="93"/>
                  <a:pt x="25" y="92"/>
                </a:cubicBezTo>
                <a:cubicBezTo>
                  <a:pt x="18" y="85"/>
                  <a:pt x="14" y="75"/>
                  <a:pt x="13" y="64"/>
                </a:cubicBezTo>
                <a:cubicBezTo>
                  <a:pt x="20" y="64"/>
                  <a:pt x="20" y="64"/>
                  <a:pt x="20" y="64"/>
                </a:cubicBezTo>
                <a:cubicBezTo>
                  <a:pt x="20" y="57"/>
                  <a:pt x="20" y="57"/>
                  <a:pt x="20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5" y="34"/>
                  <a:pt x="34" y="15"/>
                  <a:pt x="58" y="13"/>
                </a:cubicBezTo>
                <a:cubicBezTo>
                  <a:pt x="58" y="20"/>
                  <a:pt x="58" y="20"/>
                  <a:pt x="58" y="20"/>
                </a:cubicBezTo>
                <a:cubicBezTo>
                  <a:pt x="65" y="20"/>
                  <a:pt x="65" y="20"/>
                  <a:pt x="65" y="20"/>
                </a:cubicBezTo>
                <a:cubicBezTo>
                  <a:pt x="65" y="13"/>
                  <a:pt x="65" y="13"/>
                  <a:pt x="65" y="13"/>
                </a:cubicBezTo>
                <a:cubicBezTo>
                  <a:pt x="71" y="14"/>
                  <a:pt x="77" y="15"/>
                  <a:pt x="83" y="18"/>
                </a:cubicBezTo>
                <a:cubicBezTo>
                  <a:pt x="83" y="18"/>
                  <a:pt x="83" y="18"/>
                  <a:pt x="83" y="18"/>
                </a:cubicBezTo>
                <a:cubicBezTo>
                  <a:pt x="84" y="19"/>
                  <a:pt x="86" y="20"/>
                  <a:pt x="87" y="20"/>
                </a:cubicBezTo>
                <a:cubicBezTo>
                  <a:pt x="87" y="20"/>
                  <a:pt x="87" y="21"/>
                  <a:pt x="87" y="21"/>
                </a:cubicBezTo>
                <a:cubicBezTo>
                  <a:pt x="88" y="21"/>
                  <a:pt x="89" y="22"/>
                  <a:pt x="90" y="23"/>
                </a:cubicBezTo>
                <a:cubicBezTo>
                  <a:pt x="91" y="23"/>
                  <a:pt x="91" y="23"/>
                  <a:pt x="91" y="24"/>
                </a:cubicBezTo>
                <a:cubicBezTo>
                  <a:pt x="92" y="24"/>
                  <a:pt x="93" y="25"/>
                  <a:pt x="93" y="25"/>
                </a:cubicBezTo>
                <a:cubicBezTo>
                  <a:pt x="94" y="26"/>
                  <a:pt x="94" y="26"/>
                  <a:pt x="95" y="27"/>
                </a:cubicBezTo>
                <a:cubicBezTo>
                  <a:pt x="95" y="27"/>
                  <a:pt x="96" y="28"/>
                  <a:pt x="96" y="28"/>
                </a:cubicBezTo>
                <a:cubicBezTo>
                  <a:pt x="97" y="29"/>
                  <a:pt x="98" y="30"/>
                  <a:pt x="98" y="30"/>
                </a:cubicBezTo>
                <a:cubicBezTo>
                  <a:pt x="99" y="31"/>
                  <a:pt x="99" y="31"/>
                  <a:pt x="99" y="32"/>
                </a:cubicBezTo>
                <a:cubicBezTo>
                  <a:pt x="100" y="33"/>
                  <a:pt x="100" y="33"/>
                  <a:pt x="101" y="34"/>
                </a:cubicBezTo>
                <a:cubicBezTo>
                  <a:pt x="101" y="35"/>
                  <a:pt x="101" y="35"/>
                  <a:pt x="102" y="35"/>
                </a:cubicBezTo>
                <a:cubicBezTo>
                  <a:pt x="102" y="36"/>
                  <a:pt x="103" y="37"/>
                  <a:pt x="104" y="39"/>
                </a:cubicBezTo>
                <a:cubicBezTo>
                  <a:pt x="104" y="39"/>
                  <a:pt x="104" y="39"/>
                  <a:pt x="104" y="39"/>
                </a:cubicBezTo>
                <a:cubicBezTo>
                  <a:pt x="107" y="45"/>
                  <a:pt x="108" y="51"/>
                  <a:pt x="109" y="57"/>
                </a:cubicBezTo>
                <a:cubicBezTo>
                  <a:pt x="102" y="57"/>
                  <a:pt x="102" y="57"/>
                  <a:pt x="102" y="57"/>
                </a:cubicBezTo>
                <a:cubicBezTo>
                  <a:pt x="102" y="64"/>
                  <a:pt x="102" y="64"/>
                  <a:pt x="102" y="64"/>
                </a:cubicBezTo>
                <a:cubicBezTo>
                  <a:pt x="109" y="64"/>
                  <a:pt x="109" y="64"/>
                  <a:pt x="109" y="64"/>
                </a:cubicBezTo>
                <a:cubicBezTo>
                  <a:pt x="107" y="88"/>
                  <a:pt x="88" y="107"/>
                  <a:pt x="65" y="10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Freeform 117"/>
          <p:cNvSpPr>
            <a:spLocks noEditPoints="1"/>
          </p:cNvSpPr>
          <p:nvPr/>
        </p:nvSpPr>
        <p:spPr bwMode="auto">
          <a:xfrm>
            <a:off x="5767389" y="2487613"/>
            <a:ext cx="109538" cy="160338"/>
          </a:xfrm>
          <a:custGeom>
            <a:avLst/>
            <a:gdLst>
              <a:gd name="T0" fmla="*/ 8 w 36"/>
              <a:gd name="T1" fmla="*/ 29 h 53"/>
              <a:gd name="T2" fmla="*/ 8 w 36"/>
              <a:gd name="T3" fmla="*/ 29 h 53"/>
              <a:gd name="T4" fmla="*/ 0 w 36"/>
              <a:gd name="T5" fmla="*/ 53 h 53"/>
              <a:gd name="T6" fmla="*/ 19 w 36"/>
              <a:gd name="T7" fmla="*/ 36 h 53"/>
              <a:gd name="T8" fmla="*/ 19 w 36"/>
              <a:gd name="T9" fmla="*/ 36 h 53"/>
              <a:gd name="T10" fmla="*/ 22 w 36"/>
              <a:gd name="T11" fmla="*/ 33 h 53"/>
              <a:gd name="T12" fmla="*/ 36 w 36"/>
              <a:gd name="T13" fmla="*/ 0 h 53"/>
              <a:gd name="T14" fmla="*/ 11 w 36"/>
              <a:gd name="T15" fmla="*/ 25 h 53"/>
              <a:gd name="T16" fmla="*/ 8 w 36"/>
              <a:gd name="T17" fmla="*/ 29 h 53"/>
              <a:gd name="T18" fmla="*/ 15 w 36"/>
              <a:gd name="T19" fmla="*/ 28 h 53"/>
              <a:gd name="T20" fmla="*/ 18 w 36"/>
              <a:gd name="T21" fmla="*/ 31 h 53"/>
              <a:gd name="T22" fmla="*/ 15 w 36"/>
              <a:gd name="T23" fmla="*/ 34 h 53"/>
              <a:gd name="T24" fmla="*/ 12 w 36"/>
              <a:gd name="T25" fmla="*/ 31 h 53"/>
              <a:gd name="T26" fmla="*/ 15 w 36"/>
              <a:gd name="T27" fmla="*/ 28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6" h="53">
                <a:moveTo>
                  <a:pt x="8" y="29"/>
                </a:moveTo>
                <a:cubicBezTo>
                  <a:pt x="8" y="29"/>
                  <a:pt x="8" y="29"/>
                  <a:pt x="8" y="29"/>
                </a:cubicBezTo>
                <a:cubicBezTo>
                  <a:pt x="0" y="53"/>
                  <a:pt x="0" y="53"/>
                  <a:pt x="0" y="53"/>
                </a:cubicBezTo>
                <a:cubicBezTo>
                  <a:pt x="19" y="36"/>
                  <a:pt x="19" y="36"/>
                  <a:pt x="19" y="36"/>
                </a:cubicBezTo>
                <a:cubicBezTo>
                  <a:pt x="19" y="36"/>
                  <a:pt x="19" y="36"/>
                  <a:pt x="19" y="36"/>
                </a:cubicBezTo>
                <a:cubicBezTo>
                  <a:pt x="21" y="35"/>
                  <a:pt x="21" y="33"/>
                  <a:pt x="22" y="33"/>
                </a:cubicBezTo>
                <a:cubicBezTo>
                  <a:pt x="36" y="0"/>
                  <a:pt x="36" y="0"/>
                  <a:pt x="36" y="0"/>
                </a:cubicBezTo>
                <a:cubicBezTo>
                  <a:pt x="11" y="25"/>
                  <a:pt x="11" y="25"/>
                  <a:pt x="11" y="25"/>
                </a:cubicBezTo>
                <a:cubicBezTo>
                  <a:pt x="10" y="26"/>
                  <a:pt x="9" y="28"/>
                  <a:pt x="8" y="29"/>
                </a:cubicBezTo>
                <a:close/>
                <a:moveTo>
                  <a:pt x="15" y="28"/>
                </a:moveTo>
                <a:cubicBezTo>
                  <a:pt x="17" y="28"/>
                  <a:pt x="18" y="29"/>
                  <a:pt x="18" y="31"/>
                </a:cubicBezTo>
                <a:cubicBezTo>
                  <a:pt x="18" y="33"/>
                  <a:pt x="17" y="34"/>
                  <a:pt x="15" y="34"/>
                </a:cubicBezTo>
                <a:cubicBezTo>
                  <a:pt x="13" y="34"/>
                  <a:pt x="12" y="33"/>
                  <a:pt x="12" y="31"/>
                </a:cubicBezTo>
                <a:cubicBezTo>
                  <a:pt x="12" y="29"/>
                  <a:pt x="13" y="28"/>
                  <a:pt x="15" y="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Oval 118"/>
          <p:cNvSpPr>
            <a:spLocks noChangeArrowheads="1"/>
          </p:cNvSpPr>
          <p:nvPr/>
        </p:nvSpPr>
        <p:spPr bwMode="auto">
          <a:xfrm>
            <a:off x="5810251" y="2574926"/>
            <a:ext cx="9525" cy="95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Freeform 119"/>
          <p:cNvSpPr>
            <a:spLocks noEditPoints="1"/>
          </p:cNvSpPr>
          <p:nvPr/>
        </p:nvSpPr>
        <p:spPr bwMode="auto">
          <a:xfrm>
            <a:off x="6240464" y="2401888"/>
            <a:ext cx="368300" cy="366713"/>
          </a:xfrm>
          <a:custGeom>
            <a:avLst/>
            <a:gdLst>
              <a:gd name="T0" fmla="*/ 61 w 122"/>
              <a:gd name="T1" fmla="*/ 0 h 121"/>
              <a:gd name="T2" fmla="*/ 0 w 122"/>
              <a:gd name="T3" fmla="*/ 60 h 121"/>
              <a:gd name="T4" fmla="*/ 61 w 122"/>
              <a:gd name="T5" fmla="*/ 121 h 121"/>
              <a:gd name="T6" fmla="*/ 122 w 122"/>
              <a:gd name="T7" fmla="*/ 60 h 121"/>
              <a:gd name="T8" fmla="*/ 61 w 122"/>
              <a:gd name="T9" fmla="*/ 0 h 121"/>
              <a:gd name="T10" fmla="*/ 61 w 122"/>
              <a:gd name="T11" fmla="*/ 111 h 121"/>
              <a:gd name="T12" fmla="*/ 10 w 122"/>
              <a:gd name="T13" fmla="*/ 60 h 121"/>
              <a:gd name="T14" fmla="*/ 61 w 122"/>
              <a:gd name="T15" fmla="*/ 10 h 121"/>
              <a:gd name="T16" fmla="*/ 111 w 122"/>
              <a:gd name="T17" fmla="*/ 60 h 121"/>
              <a:gd name="T18" fmla="*/ 61 w 122"/>
              <a:gd name="T19" fmla="*/ 111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2" h="121">
                <a:moveTo>
                  <a:pt x="61" y="0"/>
                </a:moveTo>
                <a:cubicBezTo>
                  <a:pt x="27" y="0"/>
                  <a:pt x="0" y="27"/>
                  <a:pt x="0" y="60"/>
                </a:cubicBezTo>
                <a:cubicBezTo>
                  <a:pt x="0" y="94"/>
                  <a:pt x="27" y="121"/>
                  <a:pt x="61" y="121"/>
                </a:cubicBezTo>
                <a:cubicBezTo>
                  <a:pt x="94" y="121"/>
                  <a:pt x="122" y="94"/>
                  <a:pt x="122" y="60"/>
                </a:cubicBezTo>
                <a:cubicBezTo>
                  <a:pt x="122" y="27"/>
                  <a:pt x="94" y="0"/>
                  <a:pt x="61" y="0"/>
                </a:cubicBezTo>
                <a:close/>
                <a:moveTo>
                  <a:pt x="61" y="111"/>
                </a:moveTo>
                <a:cubicBezTo>
                  <a:pt x="33" y="111"/>
                  <a:pt x="10" y="88"/>
                  <a:pt x="10" y="60"/>
                </a:cubicBezTo>
                <a:cubicBezTo>
                  <a:pt x="10" y="32"/>
                  <a:pt x="33" y="10"/>
                  <a:pt x="61" y="10"/>
                </a:cubicBezTo>
                <a:cubicBezTo>
                  <a:pt x="89" y="10"/>
                  <a:pt x="111" y="32"/>
                  <a:pt x="111" y="60"/>
                </a:cubicBezTo>
                <a:cubicBezTo>
                  <a:pt x="111" y="88"/>
                  <a:pt x="89" y="111"/>
                  <a:pt x="61" y="1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Freeform 120"/>
          <p:cNvSpPr>
            <a:spLocks/>
          </p:cNvSpPr>
          <p:nvPr/>
        </p:nvSpPr>
        <p:spPr bwMode="auto">
          <a:xfrm>
            <a:off x="6340476" y="2487613"/>
            <a:ext cx="127000" cy="184150"/>
          </a:xfrm>
          <a:custGeom>
            <a:avLst/>
            <a:gdLst>
              <a:gd name="T0" fmla="*/ 42 w 42"/>
              <a:gd name="T1" fmla="*/ 61 h 61"/>
              <a:gd name="T2" fmla="*/ 42 w 42"/>
              <a:gd name="T3" fmla="*/ 0 h 61"/>
              <a:gd name="T4" fmla="*/ 0 w 42"/>
              <a:gd name="T5" fmla="*/ 43 h 61"/>
              <a:gd name="T6" fmla="*/ 42 w 42"/>
              <a:gd name="T7" fmla="*/ 61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2" h="61">
                <a:moveTo>
                  <a:pt x="42" y="61"/>
                </a:moveTo>
                <a:cubicBezTo>
                  <a:pt x="42" y="0"/>
                  <a:pt x="42" y="0"/>
                  <a:pt x="42" y="0"/>
                </a:cubicBezTo>
                <a:cubicBezTo>
                  <a:pt x="0" y="43"/>
                  <a:pt x="0" y="43"/>
                  <a:pt x="0" y="43"/>
                </a:cubicBezTo>
                <a:cubicBezTo>
                  <a:pt x="28" y="43"/>
                  <a:pt x="42" y="61"/>
                  <a:pt x="42" y="6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Freeform 121"/>
          <p:cNvSpPr>
            <a:spLocks noEditPoints="1"/>
          </p:cNvSpPr>
          <p:nvPr/>
        </p:nvSpPr>
        <p:spPr bwMode="auto">
          <a:xfrm rot="20052297">
            <a:off x="7828723" y="3713683"/>
            <a:ext cx="3456057" cy="3396212"/>
          </a:xfrm>
          <a:custGeom>
            <a:avLst/>
            <a:gdLst>
              <a:gd name="T0" fmla="*/ 115 w 121"/>
              <a:gd name="T1" fmla="*/ 89 h 119"/>
              <a:gd name="T2" fmla="*/ 88 w 121"/>
              <a:gd name="T3" fmla="*/ 63 h 119"/>
              <a:gd name="T4" fmla="*/ 71 w 121"/>
              <a:gd name="T5" fmla="*/ 59 h 119"/>
              <a:gd name="T6" fmla="*/ 61 w 121"/>
              <a:gd name="T7" fmla="*/ 48 h 119"/>
              <a:gd name="T8" fmla="*/ 57 w 121"/>
              <a:gd name="T9" fmla="*/ 34 h 119"/>
              <a:gd name="T10" fmla="*/ 30 w 121"/>
              <a:gd name="T11" fmla="*/ 7 h 119"/>
              <a:gd name="T12" fmla="*/ 7 w 121"/>
              <a:gd name="T13" fmla="*/ 7 h 119"/>
              <a:gd name="T14" fmla="*/ 7 w 121"/>
              <a:gd name="T15" fmla="*/ 30 h 119"/>
              <a:gd name="T16" fmla="*/ 34 w 121"/>
              <a:gd name="T17" fmla="*/ 57 h 119"/>
              <a:gd name="T18" fmla="*/ 51 w 121"/>
              <a:gd name="T19" fmla="*/ 60 h 119"/>
              <a:gd name="T20" fmla="*/ 61 w 121"/>
              <a:gd name="T21" fmla="*/ 70 h 119"/>
              <a:gd name="T22" fmla="*/ 65 w 121"/>
              <a:gd name="T23" fmla="*/ 86 h 119"/>
              <a:gd name="T24" fmla="*/ 92 w 121"/>
              <a:gd name="T25" fmla="*/ 113 h 119"/>
              <a:gd name="T26" fmla="*/ 115 w 121"/>
              <a:gd name="T27" fmla="*/ 113 h 119"/>
              <a:gd name="T28" fmla="*/ 115 w 121"/>
              <a:gd name="T29" fmla="*/ 89 h 119"/>
              <a:gd name="T30" fmla="*/ 36 w 121"/>
              <a:gd name="T31" fmla="*/ 51 h 119"/>
              <a:gd name="T32" fmla="*/ 12 w 121"/>
              <a:gd name="T33" fmla="*/ 27 h 119"/>
              <a:gd name="T34" fmla="*/ 12 w 121"/>
              <a:gd name="T35" fmla="*/ 12 h 119"/>
              <a:gd name="T36" fmla="*/ 27 w 121"/>
              <a:gd name="T37" fmla="*/ 12 h 119"/>
              <a:gd name="T38" fmla="*/ 51 w 121"/>
              <a:gd name="T39" fmla="*/ 36 h 119"/>
              <a:gd name="T40" fmla="*/ 54 w 121"/>
              <a:gd name="T41" fmla="*/ 42 h 119"/>
              <a:gd name="T42" fmla="*/ 44 w 121"/>
              <a:gd name="T43" fmla="*/ 42 h 119"/>
              <a:gd name="T44" fmla="*/ 44 w 121"/>
              <a:gd name="T45" fmla="*/ 53 h 119"/>
              <a:gd name="T46" fmla="*/ 45 w 121"/>
              <a:gd name="T47" fmla="*/ 55 h 119"/>
              <a:gd name="T48" fmla="*/ 36 w 121"/>
              <a:gd name="T49" fmla="*/ 51 h 119"/>
              <a:gd name="T50" fmla="*/ 110 w 121"/>
              <a:gd name="T51" fmla="*/ 108 h 119"/>
              <a:gd name="T52" fmla="*/ 94 w 121"/>
              <a:gd name="T53" fmla="*/ 107 h 119"/>
              <a:gd name="T54" fmla="*/ 70 w 121"/>
              <a:gd name="T55" fmla="*/ 83 h 119"/>
              <a:gd name="T56" fmla="*/ 67 w 121"/>
              <a:gd name="T57" fmla="*/ 76 h 119"/>
              <a:gd name="T58" fmla="*/ 71 w 121"/>
              <a:gd name="T59" fmla="*/ 81 h 119"/>
              <a:gd name="T60" fmla="*/ 82 w 121"/>
              <a:gd name="T61" fmla="*/ 81 h 119"/>
              <a:gd name="T62" fmla="*/ 82 w 121"/>
              <a:gd name="T63" fmla="*/ 70 h 119"/>
              <a:gd name="T64" fmla="*/ 77 w 121"/>
              <a:gd name="T65" fmla="*/ 65 h 119"/>
              <a:gd name="T66" fmla="*/ 85 w 121"/>
              <a:gd name="T67" fmla="*/ 68 h 119"/>
              <a:gd name="T68" fmla="*/ 109 w 121"/>
              <a:gd name="T69" fmla="*/ 92 h 119"/>
              <a:gd name="T70" fmla="*/ 110 w 121"/>
              <a:gd name="T71" fmla="*/ 10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21" h="119">
                <a:moveTo>
                  <a:pt x="115" y="89"/>
                </a:moveTo>
                <a:cubicBezTo>
                  <a:pt x="88" y="63"/>
                  <a:pt x="88" y="63"/>
                  <a:pt x="88" y="63"/>
                </a:cubicBezTo>
                <a:cubicBezTo>
                  <a:pt x="83" y="58"/>
                  <a:pt x="77" y="57"/>
                  <a:pt x="71" y="59"/>
                </a:cubicBezTo>
                <a:cubicBezTo>
                  <a:pt x="61" y="48"/>
                  <a:pt x="61" y="48"/>
                  <a:pt x="61" y="48"/>
                </a:cubicBezTo>
                <a:cubicBezTo>
                  <a:pt x="62" y="43"/>
                  <a:pt x="61" y="38"/>
                  <a:pt x="57" y="34"/>
                </a:cubicBezTo>
                <a:cubicBezTo>
                  <a:pt x="30" y="7"/>
                  <a:pt x="30" y="7"/>
                  <a:pt x="30" y="7"/>
                </a:cubicBezTo>
                <a:cubicBezTo>
                  <a:pt x="23" y="0"/>
                  <a:pt x="13" y="0"/>
                  <a:pt x="7" y="7"/>
                </a:cubicBezTo>
                <a:cubicBezTo>
                  <a:pt x="0" y="13"/>
                  <a:pt x="0" y="23"/>
                  <a:pt x="7" y="30"/>
                </a:cubicBezTo>
                <a:cubicBezTo>
                  <a:pt x="34" y="57"/>
                  <a:pt x="34" y="57"/>
                  <a:pt x="34" y="57"/>
                </a:cubicBezTo>
                <a:cubicBezTo>
                  <a:pt x="38" y="61"/>
                  <a:pt x="45" y="62"/>
                  <a:pt x="51" y="60"/>
                </a:cubicBezTo>
                <a:cubicBezTo>
                  <a:pt x="61" y="70"/>
                  <a:pt x="61" y="70"/>
                  <a:pt x="61" y="70"/>
                </a:cubicBezTo>
                <a:cubicBezTo>
                  <a:pt x="59" y="75"/>
                  <a:pt x="61" y="81"/>
                  <a:pt x="65" y="86"/>
                </a:cubicBezTo>
                <a:cubicBezTo>
                  <a:pt x="92" y="113"/>
                  <a:pt x="92" y="113"/>
                  <a:pt x="92" y="113"/>
                </a:cubicBezTo>
                <a:cubicBezTo>
                  <a:pt x="98" y="119"/>
                  <a:pt x="108" y="119"/>
                  <a:pt x="115" y="113"/>
                </a:cubicBezTo>
                <a:cubicBezTo>
                  <a:pt x="121" y="106"/>
                  <a:pt x="121" y="96"/>
                  <a:pt x="115" y="89"/>
                </a:cubicBezTo>
                <a:close/>
                <a:moveTo>
                  <a:pt x="36" y="51"/>
                </a:moveTo>
                <a:cubicBezTo>
                  <a:pt x="12" y="27"/>
                  <a:pt x="12" y="27"/>
                  <a:pt x="12" y="27"/>
                </a:cubicBezTo>
                <a:cubicBezTo>
                  <a:pt x="8" y="23"/>
                  <a:pt x="7" y="16"/>
                  <a:pt x="12" y="12"/>
                </a:cubicBezTo>
                <a:cubicBezTo>
                  <a:pt x="16" y="7"/>
                  <a:pt x="23" y="8"/>
                  <a:pt x="27" y="12"/>
                </a:cubicBezTo>
                <a:cubicBezTo>
                  <a:pt x="51" y="36"/>
                  <a:pt x="51" y="36"/>
                  <a:pt x="51" y="36"/>
                </a:cubicBezTo>
                <a:cubicBezTo>
                  <a:pt x="53" y="38"/>
                  <a:pt x="54" y="40"/>
                  <a:pt x="54" y="42"/>
                </a:cubicBezTo>
                <a:cubicBezTo>
                  <a:pt x="51" y="39"/>
                  <a:pt x="47" y="39"/>
                  <a:pt x="44" y="42"/>
                </a:cubicBezTo>
                <a:cubicBezTo>
                  <a:pt x="40" y="45"/>
                  <a:pt x="40" y="50"/>
                  <a:pt x="44" y="53"/>
                </a:cubicBezTo>
                <a:cubicBezTo>
                  <a:pt x="45" y="55"/>
                  <a:pt x="45" y="55"/>
                  <a:pt x="45" y="55"/>
                </a:cubicBezTo>
                <a:cubicBezTo>
                  <a:pt x="42" y="55"/>
                  <a:pt x="39" y="54"/>
                  <a:pt x="36" y="51"/>
                </a:cubicBezTo>
                <a:close/>
                <a:moveTo>
                  <a:pt x="110" y="108"/>
                </a:moveTo>
                <a:cubicBezTo>
                  <a:pt x="106" y="112"/>
                  <a:pt x="99" y="112"/>
                  <a:pt x="94" y="107"/>
                </a:cubicBezTo>
                <a:cubicBezTo>
                  <a:pt x="70" y="83"/>
                  <a:pt x="70" y="83"/>
                  <a:pt x="70" y="83"/>
                </a:cubicBezTo>
                <a:cubicBezTo>
                  <a:pt x="68" y="81"/>
                  <a:pt x="67" y="79"/>
                  <a:pt x="67" y="76"/>
                </a:cubicBezTo>
                <a:cubicBezTo>
                  <a:pt x="71" y="81"/>
                  <a:pt x="71" y="81"/>
                  <a:pt x="71" y="81"/>
                </a:cubicBezTo>
                <a:cubicBezTo>
                  <a:pt x="74" y="84"/>
                  <a:pt x="79" y="84"/>
                  <a:pt x="82" y="81"/>
                </a:cubicBezTo>
                <a:cubicBezTo>
                  <a:pt x="85" y="78"/>
                  <a:pt x="85" y="73"/>
                  <a:pt x="82" y="70"/>
                </a:cubicBezTo>
                <a:cubicBezTo>
                  <a:pt x="77" y="65"/>
                  <a:pt x="77" y="65"/>
                  <a:pt x="77" y="65"/>
                </a:cubicBezTo>
                <a:cubicBezTo>
                  <a:pt x="80" y="65"/>
                  <a:pt x="83" y="66"/>
                  <a:pt x="85" y="68"/>
                </a:cubicBezTo>
                <a:cubicBezTo>
                  <a:pt x="109" y="92"/>
                  <a:pt x="109" y="92"/>
                  <a:pt x="109" y="92"/>
                </a:cubicBezTo>
                <a:cubicBezTo>
                  <a:pt x="114" y="96"/>
                  <a:pt x="114" y="103"/>
                  <a:pt x="110" y="1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Freeform 122"/>
          <p:cNvSpPr>
            <a:spLocks noEditPoints="1"/>
          </p:cNvSpPr>
          <p:nvPr/>
        </p:nvSpPr>
        <p:spPr bwMode="auto">
          <a:xfrm>
            <a:off x="449264" y="3240088"/>
            <a:ext cx="193675" cy="190500"/>
          </a:xfrm>
          <a:custGeom>
            <a:avLst/>
            <a:gdLst>
              <a:gd name="T0" fmla="*/ 57 w 64"/>
              <a:gd name="T1" fmla="*/ 34 h 63"/>
              <a:gd name="T2" fmla="*/ 30 w 64"/>
              <a:gd name="T3" fmla="*/ 7 h 63"/>
              <a:gd name="T4" fmla="*/ 14 w 64"/>
              <a:gd name="T5" fmla="*/ 3 h 63"/>
              <a:gd name="T6" fmla="*/ 11 w 64"/>
              <a:gd name="T7" fmla="*/ 0 h 63"/>
              <a:gd name="T8" fmla="*/ 8 w 64"/>
              <a:gd name="T9" fmla="*/ 4 h 63"/>
              <a:gd name="T10" fmla="*/ 3 w 64"/>
              <a:gd name="T11" fmla="*/ 5 h 63"/>
              <a:gd name="T12" fmla="*/ 2 w 64"/>
              <a:gd name="T13" fmla="*/ 9 h 63"/>
              <a:gd name="T14" fmla="*/ 0 w 64"/>
              <a:gd name="T15" fmla="*/ 11 h 63"/>
              <a:gd name="T16" fmla="*/ 3 w 64"/>
              <a:gd name="T17" fmla="*/ 15 h 63"/>
              <a:gd name="T18" fmla="*/ 7 w 64"/>
              <a:gd name="T19" fmla="*/ 30 h 63"/>
              <a:gd name="T20" fmla="*/ 34 w 64"/>
              <a:gd name="T21" fmla="*/ 57 h 63"/>
              <a:gd name="T22" fmla="*/ 57 w 64"/>
              <a:gd name="T23" fmla="*/ 57 h 63"/>
              <a:gd name="T24" fmla="*/ 57 w 64"/>
              <a:gd name="T25" fmla="*/ 34 h 63"/>
              <a:gd name="T26" fmla="*/ 52 w 64"/>
              <a:gd name="T27" fmla="*/ 52 h 63"/>
              <a:gd name="T28" fmla="*/ 37 w 64"/>
              <a:gd name="T29" fmla="*/ 52 h 63"/>
              <a:gd name="T30" fmla="*/ 13 w 64"/>
              <a:gd name="T31" fmla="*/ 28 h 63"/>
              <a:gd name="T32" fmla="*/ 9 w 64"/>
              <a:gd name="T33" fmla="*/ 21 h 63"/>
              <a:gd name="T34" fmla="*/ 14 w 64"/>
              <a:gd name="T35" fmla="*/ 25 h 63"/>
              <a:gd name="T36" fmla="*/ 25 w 64"/>
              <a:gd name="T37" fmla="*/ 25 h 63"/>
              <a:gd name="T38" fmla="*/ 25 w 64"/>
              <a:gd name="T39" fmla="*/ 14 h 63"/>
              <a:gd name="T40" fmla="*/ 20 w 64"/>
              <a:gd name="T41" fmla="*/ 9 h 63"/>
              <a:gd name="T42" fmla="*/ 28 w 64"/>
              <a:gd name="T43" fmla="*/ 12 h 63"/>
              <a:gd name="T44" fmla="*/ 52 w 64"/>
              <a:gd name="T45" fmla="*/ 36 h 63"/>
              <a:gd name="T46" fmla="*/ 52 w 64"/>
              <a:gd name="T47" fmla="*/ 52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64" h="63">
                <a:moveTo>
                  <a:pt x="57" y="34"/>
                </a:moveTo>
                <a:cubicBezTo>
                  <a:pt x="30" y="7"/>
                  <a:pt x="30" y="7"/>
                  <a:pt x="30" y="7"/>
                </a:cubicBezTo>
                <a:cubicBezTo>
                  <a:pt x="26" y="3"/>
                  <a:pt x="20" y="1"/>
                  <a:pt x="14" y="3"/>
                </a:cubicBezTo>
                <a:cubicBezTo>
                  <a:pt x="11" y="0"/>
                  <a:pt x="11" y="0"/>
                  <a:pt x="11" y="0"/>
                </a:cubicBezTo>
                <a:cubicBezTo>
                  <a:pt x="8" y="4"/>
                  <a:pt x="8" y="4"/>
                  <a:pt x="8" y="4"/>
                </a:cubicBezTo>
                <a:cubicBezTo>
                  <a:pt x="3" y="5"/>
                  <a:pt x="3" y="5"/>
                  <a:pt x="3" y="5"/>
                </a:cubicBezTo>
                <a:cubicBezTo>
                  <a:pt x="2" y="9"/>
                  <a:pt x="2" y="9"/>
                  <a:pt x="2" y="9"/>
                </a:cubicBezTo>
                <a:cubicBezTo>
                  <a:pt x="0" y="11"/>
                  <a:pt x="0" y="11"/>
                  <a:pt x="0" y="11"/>
                </a:cubicBezTo>
                <a:cubicBezTo>
                  <a:pt x="3" y="15"/>
                  <a:pt x="3" y="15"/>
                  <a:pt x="3" y="15"/>
                </a:cubicBezTo>
                <a:cubicBezTo>
                  <a:pt x="2" y="20"/>
                  <a:pt x="3" y="26"/>
                  <a:pt x="7" y="30"/>
                </a:cubicBezTo>
                <a:cubicBezTo>
                  <a:pt x="34" y="57"/>
                  <a:pt x="34" y="57"/>
                  <a:pt x="34" y="57"/>
                </a:cubicBezTo>
                <a:cubicBezTo>
                  <a:pt x="41" y="63"/>
                  <a:pt x="51" y="63"/>
                  <a:pt x="57" y="57"/>
                </a:cubicBezTo>
                <a:cubicBezTo>
                  <a:pt x="64" y="51"/>
                  <a:pt x="64" y="40"/>
                  <a:pt x="57" y="34"/>
                </a:cubicBezTo>
                <a:close/>
                <a:moveTo>
                  <a:pt x="52" y="52"/>
                </a:moveTo>
                <a:cubicBezTo>
                  <a:pt x="48" y="56"/>
                  <a:pt x="41" y="56"/>
                  <a:pt x="37" y="52"/>
                </a:cubicBezTo>
                <a:cubicBezTo>
                  <a:pt x="13" y="28"/>
                  <a:pt x="13" y="28"/>
                  <a:pt x="13" y="28"/>
                </a:cubicBezTo>
                <a:cubicBezTo>
                  <a:pt x="11" y="26"/>
                  <a:pt x="10" y="23"/>
                  <a:pt x="9" y="21"/>
                </a:cubicBezTo>
                <a:cubicBezTo>
                  <a:pt x="14" y="25"/>
                  <a:pt x="14" y="25"/>
                  <a:pt x="14" y="25"/>
                </a:cubicBezTo>
                <a:cubicBezTo>
                  <a:pt x="17" y="28"/>
                  <a:pt x="22" y="28"/>
                  <a:pt x="25" y="25"/>
                </a:cubicBezTo>
                <a:cubicBezTo>
                  <a:pt x="28" y="22"/>
                  <a:pt x="28" y="17"/>
                  <a:pt x="25" y="14"/>
                </a:cubicBezTo>
                <a:cubicBezTo>
                  <a:pt x="20" y="9"/>
                  <a:pt x="20" y="9"/>
                  <a:pt x="20" y="9"/>
                </a:cubicBezTo>
                <a:cubicBezTo>
                  <a:pt x="23" y="9"/>
                  <a:pt x="26" y="10"/>
                  <a:pt x="28" y="12"/>
                </a:cubicBezTo>
                <a:cubicBezTo>
                  <a:pt x="52" y="36"/>
                  <a:pt x="52" y="36"/>
                  <a:pt x="52" y="36"/>
                </a:cubicBezTo>
                <a:cubicBezTo>
                  <a:pt x="56" y="41"/>
                  <a:pt x="57" y="48"/>
                  <a:pt x="52" y="5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Freeform 123"/>
          <p:cNvSpPr>
            <a:spLocks noEditPoints="1"/>
          </p:cNvSpPr>
          <p:nvPr/>
        </p:nvSpPr>
        <p:spPr bwMode="auto">
          <a:xfrm>
            <a:off x="276226" y="3071813"/>
            <a:ext cx="196850" cy="188913"/>
          </a:xfrm>
          <a:custGeom>
            <a:avLst/>
            <a:gdLst>
              <a:gd name="T0" fmla="*/ 50 w 65"/>
              <a:gd name="T1" fmla="*/ 60 h 62"/>
              <a:gd name="T2" fmla="*/ 53 w 65"/>
              <a:gd name="T3" fmla="*/ 62 h 62"/>
              <a:gd name="T4" fmla="*/ 58 w 65"/>
              <a:gd name="T5" fmla="*/ 60 h 62"/>
              <a:gd name="T6" fmla="*/ 60 w 65"/>
              <a:gd name="T7" fmla="*/ 57 h 62"/>
              <a:gd name="T8" fmla="*/ 63 w 65"/>
              <a:gd name="T9" fmla="*/ 57 h 62"/>
              <a:gd name="T10" fmla="*/ 65 w 65"/>
              <a:gd name="T11" fmla="*/ 52 h 62"/>
              <a:gd name="T12" fmla="*/ 61 w 65"/>
              <a:gd name="T13" fmla="*/ 48 h 62"/>
              <a:gd name="T14" fmla="*/ 56 w 65"/>
              <a:gd name="T15" fmla="*/ 33 h 62"/>
              <a:gd name="T16" fmla="*/ 29 w 65"/>
              <a:gd name="T17" fmla="*/ 6 h 62"/>
              <a:gd name="T18" fmla="*/ 6 w 65"/>
              <a:gd name="T19" fmla="*/ 6 h 62"/>
              <a:gd name="T20" fmla="*/ 6 w 65"/>
              <a:gd name="T21" fmla="*/ 29 h 62"/>
              <a:gd name="T22" fmla="*/ 33 w 65"/>
              <a:gd name="T23" fmla="*/ 56 h 62"/>
              <a:gd name="T24" fmla="*/ 50 w 65"/>
              <a:gd name="T25" fmla="*/ 60 h 62"/>
              <a:gd name="T26" fmla="*/ 12 w 65"/>
              <a:gd name="T27" fmla="*/ 27 h 62"/>
              <a:gd name="T28" fmla="*/ 11 w 65"/>
              <a:gd name="T29" fmla="*/ 11 h 62"/>
              <a:gd name="T30" fmla="*/ 27 w 65"/>
              <a:gd name="T31" fmla="*/ 12 h 62"/>
              <a:gd name="T32" fmla="*/ 51 w 65"/>
              <a:gd name="T33" fmla="*/ 36 h 62"/>
              <a:gd name="T34" fmla="*/ 54 w 65"/>
              <a:gd name="T35" fmla="*/ 41 h 62"/>
              <a:gd name="T36" fmla="*/ 43 w 65"/>
              <a:gd name="T37" fmla="*/ 42 h 62"/>
              <a:gd name="T38" fmla="*/ 43 w 65"/>
              <a:gd name="T39" fmla="*/ 53 h 62"/>
              <a:gd name="T40" fmla="*/ 45 w 65"/>
              <a:gd name="T41" fmla="*/ 54 h 62"/>
              <a:gd name="T42" fmla="*/ 36 w 65"/>
              <a:gd name="T43" fmla="*/ 51 h 62"/>
              <a:gd name="T44" fmla="*/ 12 w 65"/>
              <a:gd name="T45" fmla="*/ 27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65" h="62">
                <a:moveTo>
                  <a:pt x="50" y="60"/>
                </a:moveTo>
                <a:cubicBezTo>
                  <a:pt x="53" y="62"/>
                  <a:pt x="53" y="62"/>
                  <a:pt x="53" y="62"/>
                </a:cubicBezTo>
                <a:cubicBezTo>
                  <a:pt x="58" y="60"/>
                  <a:pt x="58" y="60"/>
                  <a:pt x="58" y="60"/>
                </a:cubicBezTo>
                <a:cubicBezTo>
                  <a:pt x="60" y="57"/>
                  <a:pt x="60" y="57"/>
                  <a:pt x="60" y="57"/>
                </a:cubicBezTo>
                <a:cubicBezTo>
                  <a:pt x="63" y="57"/>
                  <a:pt x="63" y="57"/>
                  <a:pt x="63" y="57"/>
                </a:cubicBezTo>
                <a:cubicBezTo>
                  <a:pt x="65" y="52"/>
                  <a:pt x="65" y="52"/>
                  <a:pt x="65" y="52"/>
                </a:cubicBezTo>
                <a:cubicBezTo>
                  <a:pt x="61" y="48"/>
                  <a:pt x="61" y="48"/>
                  <a:pt x="61" y="48"/>
                </a:cubicBezTo>
                <a:cubicBezTo>
                  <a:pt x="62" y="43"/>
                  <a:pt x="60" y="37"/>
                  <a:pt x="56" y="33"/>
                </a:cubicBezTo>
                <a:cubicBezTo>
                  <a:pt x="29" y="6"/>
                  <a:pt x="29" y="6"/>
                  <a:pt x="29" y="6"/>
                </a:cubicBezTo>
                <a:cubicBezTo>
                  <a:pt x="23" y="0"/>
                  <a:pt x="13" y="0"/>
                  <a:pt x="6" y="6"/>
                </a:cubicBezTo>
                <a:cubicBezTo>
                  <a:pt x="0" y="13"/>
                  <a:pt x="0" y="23"/>
                  <a:pt x="6" y="29"/>
                </a:cubicBezTo>
                <a:cubicBezTo>
                  <a:pt x="33" y="56"/>
                  <a:pt x="33" y="56"/>
                  <a:pt x="33" y="56"/>
                </a:cubicBezTo>
                <a:cubicBezTo>
                  <a:pt x="38" y="61"/>
                  <a:pt x="45" y="62"/>
                  <a:pt x="50" y="60"/>
                </a:cubicBezTo>
                <a:close/>
                <a:moveTo>
                  <a:pt x="12" y="27"/>
                </a:moveTo>
                <a:cubicBezTo>
                  <a:pt x="7" y="22"/>
                  <a:pt x="7" y="15"/>
                  <a:pt x="11" y="11"/>
                </a:cubicBezTo>
                <a:cubicBezTo>
                  <a:pt x="15" y="7"/>
                  <a:pt x="22" y="7"/>
                  <a:pt x="27" y="12"/>
                </a:cubicBezTo>
                <a:cubicBezTo>
                  <a:pt x="51" y="36"/>
                  <a:pt x="51" y="36"/>
                  <a:pt x="51" y="36"/>
                </a:cubicBezTo>
                <a:cubicBezTo>
                  <a:pt x="53" y="37"/>
                  <a:pt x="54" y="39"/>
                  <a:pt x="54" y="41"/>
                </a:cubicBezTo>
                <a:cubicBezTo>
                  <a:pt x="51" y="39"/>
                  <a:pt x="46" y="39"/>
                  <a:pt x="43" y="42"/>
                </a:cubicBezTo>
                <a:cubicBezTo>
                  <a:pt x="40" y="45"/>
                  <a:pt x="40" y="50"/>
                  <a:pt x="43" y="53"/>
                </a:cubicBezTo>
                <a:cubicBezTo>
                  <a:pt x="45" y="54"/>
                  <a:pt x="45" y="54"/>
                  <a:pt x="45" y="54"/>
                </a:cubicBezTo>
                <a:cubicBezTo>
                  <a:pt x="42" y="54"/>
                  <a:pt x="38" y="53"/>
                  <a:pt x="36" y="51"/>
                </a:cubicBezTo>
                <a:lnTo>
                  <a:pt x="12" y="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24"/>
          <p:cNvSpPr>
            <a:spLocks noChangeArrowheads="1"/>
          </p:cNvSpPr>
          <p:nvPr/>
        </p:nvSpPr>
        <p:spPr bwMode="auto">
          <a:xfrm>
            <a:off x="479426" y="3184526"/>
            <a:ext cx="9525" cy="365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25"/>
          <p:cNvSpPr>
            <a:spLocks noChangeArrowheads="1"/>
          </p:cNvSpPr>
          <p:nvPr/>
        </p:nvSpPr>
        <p:spPr bwMode="auto">
          <a:xfrm>
            <a:off x="492126" y="3224213"/>
            <a:ext cx="36513" cy="6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26"/>
          <p:cNvSpPr>
            <a:spLocks noChangeArrowheads="1"/>
          </p:cNvSpPr>
          <p:nvPr/>
        </p:nvSpPr>
        <p:spPr bwMode="auto">
          <a:xfrm>
            <a:off x="433389" y="3278188"/>
            <a:ext cx="9525" cy="365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27"/>
          <p:cNvSpPr>
            <a:spLocks noChangeArrowheads="1"/>
          </p:cNvSpPr>
          <p:nvPr/>
        </p:nvSpPr>
        <p:spPr bwMode="auto">
          <a:xfrm>
            <a:off x="395289" y="3270251"/>
            <a:ext cx="36513" cy="79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Freeform 128"/>
          <p:cNvSpPr>
            <a:spLocks noEditPoints="1"/>
          </p:cNvSpPr>
          <p:nvPr/>
        </p:nvSpPr>
        <p:spPr bwMode="auto">
          <a:xfrm>
            <a:off x="947739" y="2987676"/>
            <a:ext cx="330200" cy="430213"/>
          </a:xfrm>
          <a:custGeom>
            <a:avLst/>
            <a:gdLst>
              <a:gd name="T0" fmla="*/ 104 w 109"/>
              <a:gd name="T1" fmla="*/ 68 h 142"/>
              <a:gd name="T2" fmla="*/ 96 w 109"/>
              <a:gd name="T3" fmla="*/ 68 h 142"/>
              <a:gd name="T4" fmla="*/ 96 w 109"/>
              <a:gd name="T5" fmla="*/ 44 h 142"/>
              <a:gd name="T6" fmla="*/ 84 w 109"/>
              <a:gd name="T7" fmla="*/ 13 h 142"/>
              <a:gd name="T8" fmla="*/ 55 w 109"/>
              <a:gd name="T9" fmla="*/ 0 h 142"/>
              <a:gd name="T10" fmla="*/ 25 w 109"/>
              <a:gd name="T11" fmla="*/ 13 h 142"/>
              <a:gd name="T12" fmla="*/ 13 w 109"/>
              <a:gd name="T13" fmla="*/ 44 h 142"/>
              <a:gd name="T14" fmla="*/ 13 w 109"/>
              <a:gd name="T15" fmla="*/ 68 h 142"/>
              <a:gd name="T16" fmla="*/ 6 w 109"/>
              <a:gd name="T17" fmla="*/ 68 h 142"/>
              <a:gd name="T18" fmla="*/ 0 w 109"/>
              <a:gd name="T19" fmla="*/ 73 h 142"/>
              <a:gd name="T20" fmla="*/ 0 w 109"/>
              <a:gd name="T21" fmla="*/ 137 h 142"/>
              <a:gd name="T22" fmla="*/ 6 w 109"/>
              <a:gd name="T23" fmla="*/ 142 h 142"/>
              <a:gd name="T24" fmla="*/ 104 w 109"/>
              <a:gd name="T25" fmla="*/ 142 h 142"/>
              <a:gd name="T26" fmla="*/ 109 w 109"/>
              <a:gd name="T27" fmla="*/ 137 h 142"/>
              <a:gd name="T28" fmla="*/ 109 w 109"/>
              <a:gd name="T29" fmla="*/ 73 h 142"/>
              <a:gd name="T30" fmla="*/ 104 w 109"/>
              <a:gd name="T31" fmla="*/ 68 h 142"/>
              <a:gd name="T32" fmla="*/ 66 w 109"/>
              <a:gd name="T33" fmla="*/ 124 h 142"/>
              <a:gd name="T34" fmla="*/ 55 w 109"/>
              <a:gd name="T35" fmla="*/ 136 h 142"/>
              <a:gd name="T36" fmla="*/ 43 w 109"/>
              <a:gd name="T37" fmla="*/ 124 h 142"/>
              <a:gd name="T38" fmla="*/ 43 w 109"/>
              <a:gd name="T39" fmla="*/ 103 h 142"/>
              <a:gd name="T40" fmla="*/ 55 w 109"/>
              <a:gd name="T41" fmla="*/ 91 h 142"/>
              <a:gd name="T42" fmla="*/ 66 w 109"/>
              <a:gd name="T43" fmla="*/ 103 h 142"/>
              <a:gd name="T44" fmla="*/ 66 w 109"/>
              <a:gd name="T45" fmla="*/ 124 h 142"/>
              <a:gd name="T46" fmla="*/ 77 w 109"/>
              <a:gd name="T47" fmla="*/ 68 h 142"/>
              <a:gd name="T48" fmla="*/ 33 w 109"/>
              <a:gd name="T49" fmla="*/ 68 h 142"/>
              <a:gd name="T50" fmla="*/ 33 w 109"/>
              <a:gd name="T51" fmla="*/ 44 h 142"/>
              <a:gd name="T52" fmla="*/ 39 w 109"/>
              <a:gd name="T53" fmla="*/ 27 h 142"/>
              <a:gd name="T54" fmla="*/ 55 w 109"/>
              <a:gd name="T55" fmla="*/ 20 h 142"/>
              <a:gd name="T56" fmla="*/ 70 w 109"/>
              <a:gd name="T57" fmla="*/ 27 h 142"/>
              <a:gd name="T58" fmla="*/ 77 w 109"/>
              <a:gd name="T59" fmla="*/ 44 h 142"/>
              <a:gd name="T60" fmla="*/ 77 w 109"/>
              <a:gd name="T61" fmla="*/ 68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09" h="142">
                <a:moveTo>
                  <a:pt x="104" y="68"/>
                </a:moveTo>
                <a:cubicBezTo>
                  <a:pt x="96" y="68"/>
                  <a:pt x="96" y="68"/>
                  <a:pt x="96" y="68"/>
                </a:cubicBezTo>
                <a:cubicBezTo>
                  <a:pt x="96" y="44"/>
                  <a:pt x="96" y="44"/>
                  <a:pt x="96" y="44"/>
                </a:cubicBezTo>
                <a:cubicBezTo>
                  <a:pt x="96" y="32"/>
                  <a:pt x="92" y="21"/>
                  <a:pt x="84" y="13"/>
                </a:cubicBezTo>
                <a:cubicBezTo>
                  <a:pt x="77" y="5"/>
                  <a:pt x="66" y="0"/>
                  <a:pt x="55" y="0"/>
                </a:cubicBezTo>
                <a:cubicBezTo>
                  <a:pt x="43" y="0"/>
                  <a:pt x="32" y="5"/>
                  <a:pt x="25" y="13"/>
                </a:cubicBezTo>
                <a:cubicBezTo>
                  <a:pt x="17" y="21"/>
                  <a:pt x="13" y="32"/>
                  <a:pt x="13" y="44"/>
                </a:cubicBezTo>
                <a:cubicBezTo>
                  <a:pt x="13" y="68"/>
                  <a:pt x="13" y="68"/>
                  <a:pt x="13" y="68"/>
                </a:cubicBezTo>
                <a:cubicBezTo>
                  <a:pt x="6" y="68"/>
                  <a:pt x="6" y="68"/>
                  <a:pt x="6" y="68"/>
                </a:cubicBezTo>
                <a:cubicBezTo>
                  <a:pt x="3" y="68"/>
                  <a:pt x="0" y="71"/>
                  <a:pt x="0" y="73"/>
                </a:cubicBezTo>
                <a:cubicBezTo>
                  <a:pt x="0" y="137"/>
                  <a:pt x="0" y="137"/>
                  <a:pt x="0" y="137"/>
                </a:cubicBezTo>
                <a:cubicBezTo>
                  <a:pt x="0" y="140"/>
                  <a:pt x="3" y="142"/>
                  <a:pt x="6" y="142"/>
                </a:cubicBezTo>
                <a:cubicBezTo>
                  <a:pt x="104" y="142"/>
                  <a:pt x="104" y="142"/>
                  <a:pt x="104" y="142"/>
                </a:cubicBezTo>
                <a:cubicBezTo>
                  <a:pt x="107" y="142"/>
                  <a:pt x="109" y="140"/>
                  <a:pt x="109" y="137"/>
                </a:cubicBezTo>
                <a:cubicBezTo>
                  <a:pt x="109" y="73"/>
                  <a:pt x="109" y="73"/>
                  <a:pt x="109" y="73"/>
                </a:cubicBezTo>
                <a:cubicBezTo>
                  <a:pt x="109" y="71"/>
                  <a:pt x="107" y="68"/>
                  <a:pt x="104" y="68"/>
                </a:cubicBezTo>
                <a:close/>
                <a:moveTo>
                  <a:pt x="66" y="124"/>
                </a:moveTo>
                <a:cubicBezTo>
                  <a:pt x="66" y="131"/>
                  <a:pt x="61" y="136"/>
                  <a:pt x="55" y="136"/>
                </a:cubicBezTo>
                <a:cubicBezTo>
                  <a:pt x="48" y="136"/>
                  <a:pt x="43" y="131"/>
                  <a:pt x="43" y="124"/>
                </a:cubicBezTo>
                <a:cubicBezTo>
                  <a:pt x="43" y="103"/>
                  <a:pt x="43" y="103"/>
                  <a:pt x="43" y="103"/>
                </a:cubicBezTo>
                <a:cubicBezTo>
                  <a:pt x="43" y="96"/>
                  <a:pt x="48" y="91"/>
                  <a:pt x="55" y="91"/>
                </a:cubicBezTo>
                <a:cubicBezTo>
                  <a:pt x="61" y="91"/>
                  <a:pt x="66" y="96"/>
                  <a:pt x="66" y="103"/>
                </a:cubicBezTo>
                <a:lnTo>
                  <a:pt x="66" y="124"/>
                </a:lnTo>
                <a:close/>
                <a:moveTo>
                  <a:pt x="77" y="68"/>
                </a:moveTo>
                <a:cubicBezTo>
                  <a:pt x="33" y="68"/>
                  <a:pt x="33" y="68"/>
                  <a:pt x="33" y="68"/>
                </a:cubicBezTo>
                <a:cubicBezTo>
                  <a:pt x="33" y="44"/>
                  <a:pt x="33" y="44"/>
                  <a:pt x="33" y="44"/>
                </a:cubicBezTo>
                <a:cubicBezTo>
                  <a:pt x="33" y="37"/>
                  <a:pt x="35" y="31"/>
                  <a:pt x="39" y="27"/>
                </a:cubicBezTo>
                <a:cubicBezTo>
                  <a:pt x="43" y="23"/>
                  <a:pt x="49" y="20"/>
                  <a:pt x="55" y="20"/>
                </a:cubicBezTo>
                <a:cubicBezTo>
                  <a:pt x="60" y="20"/>
                  <a:pt x="66" y="23"/>
                  <a:pt x="70" y="27"/>
                </a:cubicBezTo>
                <a:cubicBezTo>
                  <a:pt x="74" y="31"/>
                  <a:pt x="77" y="37"/>
                  <a:pt x="77" y="44"/>
                </a:cubicBezTo>
                <a:lnTo>
                  <a:pt x="77" y="6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Freeform 129"/>
          <p:cNvSpPr>
            <a:spLocks/>
          </p:cNvSpPr>
          <p:nvPr/>
        </p:nvSpPr>
        <p:spPr bwMode="auto">
          <a:xfrm>
            <a:off x="1093789" y="3281363"/>
            <a:ext cx="39688" cy="96838"/>
          </a:xfrm>
          <a:custGeom>
            <a:avLst/>
            <a:gdLst>
              <a:gd name="T0" fmla="*/ 7 w 13"/>
              <a:gd name="T1" fmla="*/ 0 h 32"/>
              <a:gd name="T2" fmla="*/ 0 w 13"/>
              <a:gd name="T3" fmla="*/ 7 h 32"/>
              <a:gd name="T4" fmla="*/ 0 w 13"/>
              <a:gd name="T5" fmla="*/ 25 h 32"/>
              <a:gd name="T6" fmla="*/ 7 w 13"/>
              <a:gd name="T7" fmla="*/ 32 h 32"/>
              <a:gd name="T8" fmla="*/ 13 w 13"/>
              <a:gd name="T9" fmla="*/ 25 h 32"/>
              <a:gd name="T10" fmla="*/ 13 w 13"/>
              <a:gd name="T11" fmla="*/ 7 h 32"/>
              <a:gd name="T12" fmla="*/ 7 w 13"/>
              <a:gd name="T13" fmla="*/ 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" h="32">
                <a:moveTo>
                  <a:pt x="7" y="0"/>
                </a:moveTo>
                <a:cubicBezTo>
                  <a:pt x="3" y="0"/>
                  <a:pt x="0" y="3"/>
                  <a:pt x="0" y="7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9"/>
                  <a:pt x="3" y="32"/>
                  <a:pt x="7" y="32"/>
                </a:cubicBezTo>
                <a:cubicBezTo>
                  <a:pt x="10" y="32"/>
                  <a:pt x="13" y="29"/>
                  <a:pt x="13" y="25"/>
                </a:cubicBezTo>
                <a:cubicBezTo>
                  <a:pt x="13" y="7"/>
                  <a:pt x="13" y="7"/>
                  <a:pt x="13" y="7"/>
                </a:cubicBezTo>
                <a:cubicBezTo>
                  <a:pt x="13" y="3"/>
                  <a:pt x="10" y="0"/>
                  <a:pt x="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Freeform 130"/>
          <p:cNvSpPr>
            <a:spLocks noEditPoints="1"/>
          </p:cNvSpPr>
          <p:nvPr/>
        </p:nvSpPr>
        <p:spPr bwMode="auto">
          <a:xfrm>
            <a:off x="1584326" y="2987676"/>
            <a:ext cx="398463" cy="419100"/>
          </a:xfrm>
          <a:custGeom>
            <a:avLst/>
            <a:gdLst>
              <a:gd name="T0" fmla="*/ 122 w 132"/>
              <a:gd name="T1" fmla="*/ 12 h 138"/>
              <a:gd name="T2" fmla="*/ 97 w 132"/>
              <a:gd name="T3" fmla="*/ 0 h 138"/>
              <a:gd name="T4" fmla="*/ 72 w 132"/>
              <a:gd name="T5" fmla="*/ 12 h 138"/>
              <a:gd name="T6" fmla="*/ 62 w 132"/>
              <a:gd name="T7" fmla="*/ 40 h 138"/>
              <a:gd name="T8" fmla="*/ 62 w 132"/>
              <a:gd name="T9" fmla="*/ 65 h 138"/>
              <a:gd name="T10" fmla="*/ 5 w 132"/>
              <a:gd name="T11" fmla="*/ 65 h 138"/>
              <a:gd name="T12" fmla="*/ 0 w 132"/>
              <a:gd name="T13" fmla="*/ 70 h 138"/>
              <a:gd name="T14" fmla="*/ 0 w 132"/>
              <a:gd name="T15" fmla="*/ 132 h 138"/>
              <a:gd name="T16" fmla="*/ 5 w 132"/>
              <a:gd name="T17" fmla="*/ 138 h 138"/>
              <a:gd name="T18" fmla="*/ 88 w 132"/>
              <a:gd name="T19" fmla="*/ 138 h 138"/>
              <a:gd name="T20" fmla="*/ 93 w 132"/>
              <a:gd name="T21" fmla="*/ 132 h 138"/>
              <a:gd name="T22" fmla="*/ 93 w 132"/>
              <a:gd name="T23" fmla="*/ 70 h 138"/>
              <a:gd name="T24" fmla="*/ 88 w 132"/>
              <a:gd name="T25" fmla="*/ 65 h 138"/>
              <a:gd name="T26" fmla="*/ 80 w 132"/>
              <a:gd name="T27" fmla="*/ 65 h 138"/>
              <a:gd name="T28" fmla="*/ 80 w 132"/>
              <a:gd name="T29" fmla="*/ 40 h 138"/>
              <a:gd name="T30" fmla="*/ 85 w 132"/>
              <a:gd name="T31" fmla="*/ 25 h 138"/>
              <a:gd name="T32" fmla="*/ 97 w 132"/>
              <a:gd name="T33" fmla="*/ 20 h 138"/>
              <a:gd name="T34" fmla="*/ 109 w 132"/>
              <a:gd name="T35" fmla="*/ 25 h 138"/>
              <a:gd name="T36" fmla="*/ 114 w 132"/>
              <a:gd name="T37" fmla="*/ 40 h 138"/>
              <a:gd name="T38" fmla="*/ 114 w 132"/>
              <a:gd name="T39" fmla="*/ 73 h 138"/>
              <a:gd name="T40" fmla="*/ 132 w 132"/>
              <a:gd name="T41" fmla="*/ 73 h 138"/>
              <a:gd name="T42" fmla="*/ 132 w 132"/>
              <a:gd name="T43" fmla="*/ 40 h 138"/>
              <a:gd name="T44" fmla="*/ 122 w 132"/>
              <a:gd name="T45" fmla="*/ 12 h 138"/>
              <a:gd name="T46" fmla="*/ 61 w 132"/>
              <a:gd name="T47" fmla="*/ 123 h 138"/>
              <a:gd name="T48" fmla="*/ 49 w 132"/>
              <a:gd name="T49" fmla="*/ 133 h 138"/>
              <a:gd name="T50" fmla="*/ 37 w 132"/>
              <a:gd name="T51" fmla="*/ 123 h 138"/>
              <a:gd name="T52" fmla="*/ 37 w 132"/>
              <a:gd name="T53" fmla="*/ 97 h 138"/>
              <a:gd name="T54" fmla="*/ 49 w 132"/>
              <a:gd name="T55" fmla="*/ 87 h 138"/>
              <a:gd name="T56" fmla="*/ 61 w 132"/>
              <a:gd name="T57" fmla="*/ 97 h 138"/>
              <a:gd name="T58" fmla="*/ 61 w 132"/>
              <a:gd name="T59" fmla="*/ 123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2" h="138">
                <a:moveTo>
                  <a:pt x="122" y="12"/>
                </a:moveTo>
                <a:cubicBezTo>
                  <a:pt x="116" y="5"/>
                  <a:pt x="107" y="0"/>
                  <a:pt x="97" y="0"/>
                </a:cubicBezTo>
                <a:cubicBezTo>
                  <a:pt x="87" y="0"/>
                  <a:pt x="78" y="5"/>
                  <a:pt x="72" y="12"/>
                </a:cubicBezTo>
                <a:cubicBezTo>
                  <a:pt x="66" y="19"/>
                  <a:pt x="62" y="29"/>
                  <a:pt x="62" y="40"/>
                </a:cubicBezTo>
                <a:cubicBezTo>
                  <a:pt x="62" y="65"/>
                  <a:pt x="62" y="65"/>
                  <a:pt x="62" y="65"/>
                </a:cubicBezTo>
                <a:cubicBezTo>
                  <a:pt x="5" y="65"/>
                  <a:pt x="5" y="65"/>
                  <a:pt x="5" y="65"/>
                </a:cubicBezTo>
                <a:cubicBezTo>
                  <a:pt x="3" y="65"/>
                  <a:pt x="0" y="67"/>
                  <a:pt x="0" y="70"/>
                </a:cubicBezTo>
                <a:cubicBezTo>
                  <a:pt x="0" y="132"/>
                  <a:pt x="0" y="132"/>
                  <a:pt x="0" y="132"/>
                </a:cubicBezTo>
                <a:cubicBezTo>
                  <a:pt x="0" y="135"/>
                  <a:pt x="3" y="138"/>
                  <a:pt x="5" y="138"/>
                </a:cubicBezTo>
                <a:cubicBezTo>
                  <a:pt x="88" y="138"/>
                  <a:pt x="88" y="138"/>
                  <a:pt x="88" y="138"/>
                </a:cubicBezTo>
                <a:cubicBezTo>
                  <a:pt x="91" y="138"/>
                  <a:pt x="93" y="135"/>
                  <a:pt x="93" y="132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7"/>
                  <a:pt x="91" y="65"/>
                  <a:pt x="88" y="65"/>
                </a:cubicBezTo>
                <a:cubicBezTo>
                  <a:pt x="80" y="65"/>
                  <a:pt x="80" y="65"/>
                  <a:pt x="80" y="65"/>
                </a:cubicBezTo>
                <a:cubicBezTo>
                  <a:pt x="80" y="40"/>
                  <a:pt x="80" y="40"/>
                  <a:pt x="80" y="40"/>
                </a:cubicBezTo>
                <a:cubicBezTo>
                  <a:pt x="80" y="34"/>
                  <a:pt x="82" y="29"/>
                  <a:pt x="85" y="25"/>
                </a:cubicBezTo>
                <a:cubicBezTo>
                  <a:pt x="89" y="22"/>
                  <a:pt x="93" y="20"/>
                  <a:pt x="97" y="20"/>
                </a:cubicBezTo>
                <a:cubicBezTo>
                  <a:pt x="102" y="20"/>
                  <a:pt x="106" y="22"/>
                  <a:pt x="109" y="25"/>
                </a:cubicBezTo>
                <a:cubicBezTo>
                  <a:pt x="112" y="29"/>
                  <a:pt x="114" y="34"/>
                  <a:pt x="114" y="40"/>
                </a:cubicBezTo>
                <a:cubicBezTo>
                  <a:pt x="114" y="73"/>
                  <a:pt x="114" y="73"/>
                  <a:pt x="114" y="73"/>
                </a:cubicBezTo>
                <a:cubicBezTo>
                  <a:pt x="132" y="73"/>
                  <a:pt x="132" y="73"/>
                  <a:pt x="132" y="73"/>
                </a:cubicBezTo>
                <a:cubicBezTo>
                  <a:pt x="132" y="40"/>
                  <a:pt x="132" y="40"/>
                  <a:pt x="132" y="40"/>
                </a:cubicBezTo>
                <a:cubicBezTo>
                  <a:pt x="132" y="29"/>
                  <a:pt x="128" y="19"/>
                  <a:pt x="122" y="12"/>
                </a:cubicBezTo>
                <a:close/>
                <a:moveTo>
                  <a:pt x="61" y="123"/>
                </a:moveTo>
                <a:cubicBezTo>
                  <a:pt x="61" y="128"/>
                  <a:pt x="56" y="133"/>
                  <a:pt x="49" y="133"/>
                </a:cubicBezTo>
                <a:cubicBezTo>
                  <a:pt x="42" y="133"/>
                  <a:pt x="37" y="128"/>
                  <a:pt x="37" y="123"/>
                </a:cubicBezTo>
                <a:cubicBezTo>
                  <a:pt x="37" y="97"/>
                  <a:pt x="37" y="97"/>
                  <a:pt x="37" y="97"/>
                </a:cubicBezTo>
                <a:cubicBezTo>
                  <a:pt x="37" y="92"/>
                  <a:pt x="42" y="87"/>
                  <a:pt x="49" y="87"/>
                </a:cubicBezTo>
                <a:cubicBezTo>
                  <a:pt x="56" y="87"/>
                  <a:pt x="61" y="92"/>
                  <a:pt x="61" y="97"/>
                </a:cubicBezTo>
                <a:lnTo>
                  <a:pt x="61" y="1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Freeform 131"/>
          <p:cNvSpPr>
            <a:spLocks/>
          </p:cNvSpPr>
          <p:nvPr/>
        </p:nvSpPr>
        <p:spPr bwMode="auto">
          <a:xfrm>
            <a:off x="1711326" y="3276601"/>
            <a:ext cx="41275" cy="96838"/>
          </a:xfrm>
          <a:custGeom>
            <a:avLst/>
            <a:gdLst>
              <a:gd name="T0" fmla="*/ 7 w 14"/>
              <a:gd name="T1" fmla="*/ 0 h 32"/>
              <a:gd name="T2" fmla="*/ 0 w 14"/>
              <a:gd name="T3" fmla="*/ 7 h 32"/>
              <a:gd name="T4" fmla="*/ 0 w 14"/>
              <a:gd name="T5" fmla="*/ 25 h 32"/>
              <a:gd name="T6" fmla="*/ 7 w 14"/>
              <a:gd name="T7" fmla="*/ 32 h 32"/>
              <a:gd name="T8" fmla="*/ 14 w 14"/>
              <a:gd name="T9" fmla="*/ 25 h 32"/>
              <a:gd name="T10" fmla="*/ 14 w 14"/>
              <a:gd name="T11" fmla="*/ 7 h 32"/>
              <a:gd name="T12" fmla="*/ 7 w 14"/>
              <a:gd name="T13" fmla="*/ 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32">
                <a:moveTo>
                  <a:pt x="7" y="0"/>
                </a:moveTo>
                <a:cubicBezTo>
                  <a:pt x="3" y="0"/>
                  <a:pt x="0" y="3"/>
                  <a:pt x="0" y="7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9"/>
                  <a:pt x="3" y="32"/>
                  <a:pt x="7" y="32"/>
                </a:cubicBezTo>
                <a:cubicBezTo>
                  <a:pt x="11" y="32"/>
                  <a:pt x="14" y="29"/>
                  <a:pt x="14" y="25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3"/>
                  <a:pt x="11" y="0"/>
                  <a:pt x="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Freeform 132"/>
          <p:cNvSpPr>
            <a:spLocks/>
          </p:cNvSpPr>
          <p:nvPr/>
        </p:nvSpPr>
        <p:spPr bwMode="auto">
          <a:xfrm>
            <a:off x="2266951" y="3184526"/>
            <a:ext cx="179388" cy="255588"/>
          </a:xfrm>
          <a:custGeom>
            <a:avLst/>
            <a:gdLst>
              <a:gd name="T0" fmla="*/ 42 w 59"/>
              <a:gd name="T1" fmla="*/ 49 h 84"/>
              <a:gd name="T2" fmla="*/ 43 w 59"/>
              <a:gd name="T3" fmla="*/ 40 h 84"/>
              <a:gd name="T4" fmla="*/ 31 w 59"/>
              <a:gd name="T5" fmla="*/ 4 h 84"/>
              <a:gd name="T6" fmla="*/ 26 w 59"/>
              <a:gd name="T7" fmla="*/ 1 h 84"/>
              <a:gd name="T8" fmla="*/ 11 w 59"/>
              <a:gd name="T9" fmla="*/ 6 h 84"/>
              <a:gd name="T10" fmla="*/ 4 w 59"/>
              <a:gd name="T11" fmla="*/ 22 h 84"/>
              <a:gd name="T12" fmla="*/ 9 w 59"/>
              <a:gd name="T13" fmla="*/ 37 h 84"/>
              <a:gd name="T14" fmla="*/ 24 w 59"/>
              <a:gd name="T15" fmla="*/ 46 h 84"/>
              <a:gd name="T16" fmla="*/ 31 w 59"/>
              <a:gd name="T17" fmla="*/ 52 h 84"/>
              <a:gd name="T18" fmla="*/ 40 w 59"/>
              <a:gd name="T19" fmla="*/ 80 h 84"/>
              <a:gd name="T20" fmla="*/ 45 w 59"/>
              <a:gd name="T21" fmla="*/ 83 h 84"/>
              <a:gd name="T22" fmla="*/ 48 w 59"/>
              <a:gd name="T23" fmla="*/ 69 h 84"/>
              <a:gd name="T24" fmla="*/ 42 w 59"/>
              <a:gd name="T2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9" h="84">
                <a:moveTo>
                  <a:pt x="42" y="49"/>
                </a:moveTo>
                <a:cubicBezTo>
                  <a:pt x="42" y="49"/>
                  <a:pt x="44" y="42"/>
                  <a:pt x="43" y="40"/>
                </a:cubicBezTo>
                <a:cubicBezTo>
                  <a:pt x="31" y="4"/>
                  <a:pt x="31" y="4"/>
                  <a:pt x="31" y="4"/>
                </a:cubicBezTo>
                <a:cubicBezTo>
                  <a:pt x="31" y="4"/>
                  <a:pt x="30" y="0"/>
                  <a:pt x="26" y="1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6"/>
                  <a:pt x="0" y="11"/>
                  <a:pt x="4" y="22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13" y="50"/>
                  <a:pt x="24" y="46"/>
                </a:cubicBezTo>
                <a:cubicBezTo>
                  <a:pt x="24" y="46"/>
                  <a:pt x="29" y="45"/>
                  <a:pt x="31" y="5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0"/>
                  <a:pt x="41" y="84"/>
                  <a:pt x="45" y="83"/>
                </a:cubicBezTo>
                <a:cubicBezTo>
                  <a:pt x="45" y="83"/>
                  <a:pt x="59" y="80"/>
                  <a:pt x="48" y="69"/>
                </a:cubicBezTo>
                <a:cubicBezTo>
                  <a:pt x="51" y="63"/>
                  <a:pt x="42" y="58"/>
                  <a:pt x="42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Freeform 133"/>
          <p:cNvSpPr>
            <a:spLocks/>
          </p:cNvSpPr>
          <p:nvPr/>
        </p:nvSpPr>
        <p:spPr bwMode="auto">
          <a:xfrm>
            <a:off x="2366964" y="3030538"/>
            <a:ext cx="249238" cy="287338"/>
          </a:xfrm>
          <a:custGeom>
            <a:avLst/>
            <a:gdLst>
              <a:gd name="T0" fmla="*/ 69 w 82"/>
              <a:gd name="T1" fmla="*/ 59 h 95"/>
              <a:gd name="T2" fmla="*/ 72 w 82"/>
              <a:gd name="T3" fmla="*/ 46 h 95"/>
              <a:gd name="T4" fmla="*/ 62 w 82"/>
              <a:gd name="T5" fmla="*/ 37 h 95"/>
              <a:gd name="T6" fmla="*/ 51 w 82"/>
              <a:gd name="T7" fmla="*/ 5 h 95"/>
              <a:gd name="T8" fmla="*/ 48 w 82"/>
              <a:gd name="T9" fmla="*/ 6 h 95"/>
              <a:gd name="T10" fmla="*/ 4 w 82"/>
              <a:gd name="T11" fmla="*/ 48 h 95"/>
              <a:gd name="T12" fmla="*/ 2 w 82"/>
              <a:gd name="T13" fmla="*/ 53 h 95"/>
              <a:gd name="T14" fmla="*/ 12 w 82"/>
              <a:gd name="T15" fmla="*/ 83 h 95"/>
              <a:gd name="T16" fmla="*/ 17 w 82"/>
              <a:gd name="T17" fmla="*/ 86 h 95"/>
              <a:gd name="T18" fmla="*/ 78 w 82"/>
              <a:gd name="T19" fmla="*/ 92 h 95"/>
              <a:gd name="T20" fmla="*/ 80 w 82"/>
              <a:gd name="T21" fmla="*/ 91 h 95"/>
              <a:gd name="T22" fmla="*/ 69 w 82"/>
              <a:gd name="T23" fmla="*/ 59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2" h="95">
                <a:moveTo>
                  <a:pt x="69" y="59"/>
                </a:moveTo>
                <a:cubicBezTo>
                  <a:pt x="73" y="56"/>
                  <a:pt x="74" y="51"/>
                  <a:pt x="72" y="46"/>
                </a:cubicBezTo>
                <a:cubicBezTo>
                  <a:pt x="71" y="41"/>
                  <a:pt x="67" y="38"/>
                  <a:pt x="62" y="37"/>
                </a:cubicBezTo>
                <a:cubicBezTo>
                  <a:pt x="51" y="5"/>
                  <a:pt x="51" y="5"/>
                  <a:pt x="51" y="5"/>
                </a:cubicBezTo>
                <a:cubicBezTo>
                  <a:pt x="50" y="0"/>
                  <a:pt x="48" y="6"/>
                  <a:pt x="48" y="6"/>
                </a:cubicBezTo>
                <a:cubicBezTo>
                  <a:pt x="40" y="38"/>
                  <a:pt x="4" y="48"/>
                  <a:pt x="4" y="48"/>
                </a:cubicBezTo>
                <a:cubicBezTo>
                  <a:pt x="0" y="49"/>
                  <a:pt x="2" y="53"/>
                  <a:pt x="2" y="53"/>
                </a:cubicBezTo>
                <a:cubicBezTo>
                  <a:pt x="12" y="83"/>
                  <a:pt x="12" y="83"/>
                  <a:pt x="12" y="83"/>
                </a:cubicBezTo>
                <a:cubicBezTo>
                  <a:pt x="13" y="87"/>
                  <a:pt x="17" y="86"/>
                  <a:pt x="17" y="86"/>
                </a:cubicBezTo>
                <a:cubicBezTo>
                  <a:pt x="56" y="72"/>
                  <a:pt x="78" y="92"/>
                  <a:pt x="78" y="92"/>
                </a:cubicBezTo>
                <a:cubicBezTo>
                  <a:pt x="78" y="92"/>
                  <a:pt x="82" y="95"/>
                  <a:pt x="80" y="91"/>
                </a:cubicBezTo>
                <a:lnTo>
                  <a:pt x="69" y="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Freeform 134"/>
          <p:cNvSpPr>
            <a:spLocks/>
          </p:cNvSpPr>
          <p:nvPr/>
        </p:nvSpPr>
        <p:spPr bwMode="auto">
          <a:xfrm>
            <a:off x="2579689" y="3087688"/>
            <a:ext cx="38100" cy="49213"/>
          </a:xfrm>
          <a:custGeom>
            <a:avLst/>
            <a:gdLst>
              <a:gd name="T0" fmla="*/ 24 w 24"/>
              <a:gd name="T1" fmla="*/ 2 h 31"/>
              <a:gd name="T2" fmla="*/ 21 w 24"/>
              <a:gd name="T3" fmla="*/ 0 h 31"/>
              <a:gd name="T4" fmla="*/ 0 w 24"/>
              <a:gd name="T5" fmla="*/ 29 h 31"/>
              <a:gd name="T6" fmla="*/ 3 w 24"/>
              <a:gd name="T7" fmla="*/ 31 h 31"/>
              <a:gd name="T8" fmla="*/ 24 w 24"/>
              <a:gd name="T9" fmla="*/ 2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31">
                <a:moveTo>
                  <a:pt x="24" y="2"/>
                </a:moveTo>
                <a:lnTo>
                  <a:pt x="21" y="0"/>
                </a:lnTo>
                <a:lnTo>
                  <a:pt x="0" y="29"/>
                </a:lnTo>
                <a:lnTo>
                  <a:pt x="3" y="31"/>
                </a:lnTo>
                <a:lnTo>
                  <a:pt x="24" y="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Freeform 135"/>
          <p:cNvSpPr>
            <a:spLocks/>
          </p:cNvSpPr>
          <p:nvPr/>
        </p:nvSpPr>
        <p:spPr bwMode="auto">
          <a:xfrm>
            <a:off x="2600326" y="3200401"/>
            <a:ext cx="50800" cy="36513"/>
          </a:xfrm>
          <a:custGeom>
            <a:avLst/>
            <a:gdLst>
              <a:gd name="T0" fmla="*/ 0 w 32"/>
              <a:gd name="T1" fmla="*/ 5 h 23"/>
              <a:gd name="T2" fmla="*/ 30 w 32"/>
              <a:gd name="T3" fmla="*/ 23 h 23"/>
              <a:gd name="T4" fmla="*/ 32 w 32"/>
              <a:gd name="T5" fmla="*/ 19 h 23"/>
              <a:gd name="T6" fmla="*/ 2 w 32"/>
              <a:gd name="T7" fmla="*/ 0 h 23"/>
              <a:gd name="T8" fmla="*/ 0 w 32"/>
              <a:gd name="T9" fmla="*/ 5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23">
                <a:moveTo>
                  <a:pt x="0" y="5"/>
                </a:moveTo>
                <a:lnTo>
                  <a:pt x="30" y="23"/>
                </a:lnTo>
                <a:lnTo>
                  <a:pt x="32" y="19"/>
                </a:lnTo>
                <a:lnTo>
                  <a:pt x="2" y="0"/>
                </a:lnTo>
                <a:lnTo>
                  <a:pt x="0" y="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Freeform 136"/>
          <p:cNvSpPr>
            <a:spLocks/>
          </p:cNvSpPr>
          <p:nvPr/>
        </p:nvSpPr>
        <p:spPr bwMode="auto">
          <a:xfrm>
            <a:off x="2597151" y="3148013"/>
            <a:ext cx="57150" cy="22225"/>
          </a:xfrm>
          <a:custGeom>
            <a:avLst/>
            <a:gdLst>
              <a:gd name="T0" fmla="*/ 2 w 36"/>
              <a:gd name="T1" fmla="*/ 14 h 14"/>
              <a:gd name="T2" fmla="*/ 36 w 36"/>
              <a:gd name="T3" fmla="*/ 4 h 14"/>
              <a:gd name="T4" fmla="*/ 34 w 36"/>
              <a:gd name="T5" fmla="*/ 0 h 14"/>
              <a:gd name="T6" fmla="*/ 0 w 36"/>
              <a:gd name="T7" fmla="*/ 10 h 14"/>
              <a:gd name="T8" fmla="*/ 2 w 36"/>
              <a:gd name="T9" fmla="*/ 14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14">
                <a:moveTo>
                  <a:pt x="2" y="14"/>
                </a:moveTo>
                <a:lnTo>
                  <a:pt x="36" y="4"/>
                </a:lnTo>
                <a:lnTo>
                  <a:pt x="34" y="0"/>
                </a:lnTo>
                <a:lnTo>
                  <a:pt x="0" y="10"/>
                </a:lnTo>
                <a:lnTo>
                  <a:pt x="2" y="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Oval 137"/>
          <p:cNvSpPr>
            <a:spLocks noChangeArrowheads="1"/>
          </p:cNvSpPr>
          <p:nvPr/>
        </p:nvSpPr>
        <p:spPr bwMode="auto">
          <a:xfrm>
            <a:off x="3622676" y="3344863"/>
            <a:ext cx="42863" cy="4286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Oval 138"/>
          <p:cNvSpPr>
            <a:spLocks noChangeArrowheads="1"/>
          </p:cNvSpPr>
          <p:nvPr/>
        </p:nvSpPr>
        <p:spPr bwMode="auto">
          <a:xfrm>
            <a:off x="3602039" y="3390901"/>
            <a:ext cx="23813" cy="238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Freeform 139"/>
          <p:cNvSpPr>
            <a:spLocks/>
          </p:cNvSpPr>
          <p:nvPr/>
        </p:nvSpPr>
        <p:spPr bwMode="auto">
          <a:xfrm>
            <a:off x="3578226" y="3071813"/>
            <a:ext cx="374650" cy="268288"/>
          </a:xfrm>
          <a:custGeom>
            <a:avLst/>
            <a:gdLst>
              <a:gd name="T0" fmla="*/ 124 w 124"/>
              <a:gd name="T1" fmla="*/ 35 h 88"/>
              <a:gd name="T2" fmla="*/ 99 w 124"/>
              <a:gd name="T3" fmla="*/ 9 h 88"/>
              <a:gd name="T4" fmla="*/ 94 w 124"/>
              <a:gd name="T5" fmla="*/ 10 h 88"/>
              <a:gd name="T6" fmla="*/ 74 w 124"/>
              <a:gd name="T7" fmla="*/ 0 h 88"/>
              <a:gd name="T8" fmla="*/ 60 w 124"/>
              <a:gd name="T9" fmla="*/ 5 h 88"/>
              <a:gd name="T10" fmla="*/ 46 w 124"/>
              <a:gd name="T11" fmla="*/ 0 h 88"/>
              <a:gd name="T12" fmla="*/ 31 w 124"/>
              <a:gd name="T13" fmla="*/ 6 h 88"/>
              <a:gd name="T14" fmla="*/ 25 w 124"/>
              <a:gd name="T15" fmla="*/ 5 h 88"/>
              <a:gd name="T16" fmla="*/ 0 w 124"/>
              <a:gd name="T17" fmla="*/ 30 h 88"/>
              <a:gd name="T18" fmla="*/ 3 w 124"/>
              <a:gd name="T19" fmla="*/ 43 h 88"/>
              <a:gd name="T20" fmla="*/ 0 w 124"/>
              <a:gd name="T21" fmla="*/ 55 h 88"/>
              <a:gd name="T22" fmla="*/ 25 w 124"/>
              <a:gd name="T23" fmla="*/ 81 h 88"/>
              <a:gd name="T24" fmla="*/ 28 w 124"/>
              <a:gd name="T25" fmla="*/ 80 h 88"/>
              <a:gd name="T26" fmla="*/ 46 w 124"/>
              <a:gd name="T27" fmla="*/ 88 h 88"/>
              <a:gd name="T28" fmla="*/ 64 w 124"/>
              <a:gd name="T29" fmla="*/ 80 h 88"/>
              <a:gd name="T30" fmla="*/ 79 w 124"/>
              <a:gd name="T31" fmla="*/ 85 h 88"/>
              <a:gd name="T32" fmla="*/ 104 w 124"/>
              <a:gd name="T33" fmla="*/ 60 h 88"/>
              <a:gd name="T34" fmla="*/ 104 w 124"/>
              <a:gd name="T35" fmla="*/ 59 h 88"/>
              <a:gd name="T36" fmla="*/ 124 w 124"/>
              <a:gd name="T37" fmla="*/ 3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4" h="88">
                <a:moveTo>
                  <a:pt x="124" y="35"/>
                </a:moveTo>
                <a:cubicBezTo>
                  <a:pt x="124" y="21"/>
                  <a:pt x="113" y="9"/>
                  <a:pt x="99" y="9"/>
                </a:cubicBezTo>
                <a:cubicBezTo>
                  <a:pt x="97" y="9"/>
                  <a:pt x="95" y="10"/>
                  <a:pt x="94" y="10"/>
                </a:cubicBezTo>
                <a:cubicBezTo>
                  <a:pt x="89" y="4"/>
                  <a:pt x="82" y="0"/>
                  <a:pt x="74" y="0"/>
                </a:cubicBezTo>
                <a:cubicBezTo>
                  <a:pt x="69" y="0"/>
                  <a:pt x="64" y="2"/>
                  <a:pt x="60" y="5"/>
                </a:cubicBezTo>
                <a:cubicBezTo>
                  <a:pt x="56" y="2"/>
                  <a:pt x="51" y="0"/>
                  <a:pt x="46" y="0"/>
                </a:cubicBezTo>
                <a:cubicBezTo>
                  <a:pt x="40" y="0"/>
                  <a:pt x="35" y="2"/>
                  <a:pt x="31" y="6"/>
                </a:cubicBezTo>
                <a:cubicBezTo>
                  <a:pt x="29" y="5"/>
                  <a:pt x="27" y="5"/>
                  <a:pt x="25" y="5"/>
                </a:cubicBezTo>
                <a:cubicBezTo>
                  <a:pt x="11" y="5"/>
                  <a:pt x="0" y="16"/>
                  <a:pt x="0" y="30"/>
                </a:cubicBezTo>
                <a:cubicBezTo>
                  <a:pt x="0" y="35"/>
                  <a:pt x="1" y="39"/>
                  <a:pt x="3" y="43"/>
                </a:cubicBezTo>
                <a:cubicBezTo>
                  <a:pt x="1" y="46"/>
                  <a:pt x="0" y="51"/>
                  <a:pt x="0" y="55"/>
                </a:cubicBezTo>
                <a:cubicBezTo>
                  <a:pt x="0" y="69"/>
                  <a:pt x="11" y="81"/>
                  <a:pt x="25" y="81"/>
                </a:cubicBezTo>
                <a:cubicBezTo>
                  <a:pt x="26" y="81"/>
                  <a:pt x="27" y="80"/>
                  <a:pt x="28" y="80"/>
                </a:cubicBezTo>
                <a:cubicBezTo>
                  <a:pt x="32" y="85"/>
                  <a:pt x="39" y="88"/>
                  <a:pt x="46" y="88"/>
                </a:cubicBezTo>
                <a:cubicBezTo>
                  <a:pt x="53" y="88"/>
                  <a:pt x="59" y="85"/>
                  <a:pt x="64" y="80"/>
                </a:cubicBezTo>
                <a:cubicBezTo>
                  <a:pt x="68" y="83"/>
                  <a:pt x="73" y="85"/>
                  <a:pt x="79" y="85"/>
                </a:cubicBezTo>
                <a:cubicBezTo>
                  <a:pt x="93" y="85"/>
                  <a:pt x="104" y="74"/>
                  <a:pt x="104" y="60"/>
                </a:cubicBezTo>
                <a:cubicBezTo>
                  <a:pt x="104" y="60"/>
                  <a:pt x="104" y="60"/>
                  <a:pt x="104" y="59"/>
                </a:cubicBezTo>
                <a:cubicBezTo>
                  <a:pt x="116" y="57"/>
                  <a:pt x="124" y="47"/>
                  <a:pt x="124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Freeform 140"/>
          <p:cNvSpPr>
            <a:spLocks/>
          </p:cNvSpPr>
          <p:nvPr/>
        </p:nvSpPr>
        <p:spPr bwMode="auto">
          <a:xfrm>
            <a:off x="4191001" y="3011488"/>
            <a:ext cx="409575" cy="388938"/>
          </a:xfrm>
          <a:custGeom>
            <a:avLst/>
            <a:gdLst>
              <a:gd name="T0" fmla="*/ 130 w 258"/>
              <a:gd name="T1" fmla="*/ 0 h 245"/>
              <a:gd name="T2" fmla="*/ 170 w 258"/>
              <a:gd name="T3" fmla="*/ 81 h 245"/>
              <a:gd name="T4" fmla="*/ 258 w 258"/>
              <a:gd name="T5" fmla="*/ 94 h 245"/>
              <a:gd name="T6" fmla="*/ 193 w 258"/>
              <a:gd name="T7" fmla="*/ 157 h 245"/>
              <a:gd name="T8" fmla="*/ 208 w 258"/>
              <a:gd name="T9" fmla="*/ 245 h 245"/>
              <a:gd name="T10" fmla="*/ 130 w 258"/>
              <a:gd name="T11" fmla="*/ 203 h 245"/>
              <a:gd name="T12" fmla="*/ 50 w 258"/>
              <a:gd name="T13" fmla="*/ 245 h 245"/>
              <a:gd name="T14" fmla="*/ 65 w 258"/>
              <a:gd name="T15" fmla="*/ 157 h 245"/>
              <a:gd name="T16" fmla="*/ 0 w 258"/>
              <a:gd name="T17" fmla="*/ 94 h 245"/>
              <a:gd name="T18" fmla="*/ 90 w 258"/>
              <a:gd name="T19" fmla="*/ 81 h 245"/>
              <a:gd name="T20" fmla="*/ 130 w 258"/>
              <a:gd name="T21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8" h="245">
                <a:moveTo>
                  <a:pt x="130" y="0"/>
                </a:moveTo>
                <a:lnTo>
                  <a:pt x="170" y="81"/>
                </a:lnTo>
                <a:lnTo>
                  <a:pt x="258" y="94"/>
                </a:lnTo>
                <a:lnTo>
                  <a:pt x="193" y="157"/>
                </a:lnTo>
                <a:lnTo>
                  <a:pt x="208" y="245"/>
                </a:lnTo>
                <a:lnTo>
                  <a:pt x="130" y="203"/>
                </a:lnTo>
                <a:lnTo>
                  <a:pt x="50" y="245"/>
                </a:lnTo>
                <a:lnTo>
                  <a:pt x="65" y="157"/>
                </a:lnTo>
                <a:lnTo>
                  <a:pt x="0" y="94"/>
                </a:lnTo>
                <a:lnTo>
                  <a:pt x="90" y="81"/>
                </a:lnTo>
                <a:lnTo>
                  <a:pt x="13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3" name="Freeform 141"/>
          <p:cNvSpPr>
            <a:spLocks/>
          </p:cNvSpPr>
          <p:nvPr/>
        </p:nvSpPr>
        <p:spPr bwMode="auto">
          <a:xfrm>
            <a:off x="4841876" y="3048001"/>
            <a:ext cx="439738" cy="382588"/>
          </a:xfrm>
          <a:custGeom>
            <a:avLst/>
            <a:gdLst>
              <a:gd name="T0" fmla="*/ 110 w 145"/>
              <a:gd name="T1" fmla="*/ 1 h 126"/>
              <a:gd name="T2" fmla="*/ 73 w 145"/>
              <a:gd name="T3" fmla="*/ 27 h 126"/>
              <a:gd name="T4" fmla="*/ 36 w 145"/>
              <a:gd name="T5" fmla="*/ 1 h 126"/>
              <a:gd name="T6" fmla="*/ 5 w 145"/>
              <a:gd name="T7" fmla="*/ 41 h 126"/>
              <a:gd name="T8" fmla="*/ 73 w 145"/>
              <a:gd name="T9" fmla="*/ 126 h 126"/>
              <a:gd name="T10" fmla="*/ 140 w 145"/>
              <a:gd name="T11" fmla="*/ 41 h 126"/>
              <a:gd name="T12" fmla="*/ 110 w 145"/>
              <a:gd name="T13" fmla="*/ 1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5" h="126">
                <a:moveTo>
                  <a:pt x="110" y="1"/>
                </a:moveTo>
                <a:cubicBezTo>
                  <a:pt x="97" y="0"/>
                  <a:pt x="76" y="7"/>
                  <a:pt x="73" y="27"/>
                </a:cubicBezTo>
                <a:cubicBezTo>
                  <a:pt x="69" y="7"/>
                  <a:pt x="48" y="0"/>
                  <a:pt x="36" y="1"/>
                </a:cubicBezTo>
                <a:cubicBezTo>
                  <a:pt x="21" y="2"/>
                  <a:pt x="0" y="9"/>
                  <a:pt x="5" y="41"/>
                </a:cubicBezTo>
                <a:cubicBezTo>
                  <a:pt x="11" y="72"/>
                  <a:pt x="73" y="126"/>
                  <a:pt x="73" y="126"/>
                </a:cubicBezTo>
                <a:cubicBezTo>
                  <a:pt x="73" y="126"/>
                  <a:pt x="135" y="72"/>
                  <a:pt x="140" y="41"/>
                </a:cubicBezTo>
                <a:cubicBezTo>
                  <a:pt x="145" y="9"/>
                  <a:pt x="125" y="2"/>
                  <a:pt x="11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4" name="Freeform 142"/>
          <p:cNvSpPr>
            <a:spLocks noEditPoints="1"/>
          </p:cNvSpPr>
          <p:nvPr/>
        </p:nvSpPr>
        <p:spPr bwMode="auto">
          <a:xfrm>
            <a:off x="5553076" y="3063876"/>
            <a:ext cx="390525" cy="409575"/>
          </a:xfrm>
          <a:custGeom>
            <a:avLst/>
            <a:gdLst>
              <a:gd name="T0" fmla="*/ 83 w 129"/>
              <a:gd name="T1" fmla="*/ 92 h 135"/>
              <a:gd name="T2" fmla="*/ 127 w 129"/>
              <a:gd name="T3" fmla="*/ 26 h 135"/>
              <a:gd name="T4" fmla="*/ 127 w 129"/>
              <a:gd name="T5" fmla="*/ 21 h 135"/>
              <a:gd name="T6" fmla="*/ 117 w 129"/>
              <a:gd name="T7" fmla="*/ 11 h 135"/>
              <a:gd name="T8" fmla="*/ 112 w 129"/>
              <a:gd name="T9" fmla="*/ 11 h 135"/>
              <a:gd name="T10" fmla="*/ 107 w 129"/>
              <a:gd name="T11" fmla="*/ 16 h 135"/>
              <a:gd name="T12" fmla="*/ 101 w 129"/>
              <a:gd name="T13" fmla="*/ 16 h 135"/>
              <a:gd name="T14" fmla="*/ 101 w 129"/>
              <a:gd name="T15" fmla="*/ 0 h 135"/>
              <a:gd name="T16" fmla="*/ 27 w 129"/>
              <a:gd name="T17" fmla="*/ 0 h 135"/>
              <a:gd name="T18" fmla="*/ 27 w 129"/>
              <a:gd name="T19" fmla="*/ 16 h 135"/>
              <a:gd name="T20" fmla="*/ 22 w 129"/>
              <a:gd name="T21" fmla="*/ 16 h 135"/>
              <a:gd name="T22" fmla="*/ 17 w 129"/>
              <a:gd name="T23" fmla="*/ 11 h 135"/>
              <a:gd name="T24" fmla="*/ 12 w 129"/>
              <a:gd name="T25" fmla="*/ 11 h 135"/>
              <a:gd name="T26" fmla="*/ 1 w 129"/>
              <a:gd name="T27" fmla="*/ 21 h 135"/>
              <a:gd name="T28" fmla="*/ 1 w 129"/>
              <a:gd name="T29" fmla="*/ 26 h 135"/>
              <a:gd name="T30" fmla="*/ 47 w 129"/>
              <a:gd name="T31" fmla="*/ 92 h 135"/>
              <a:gd name="T32" fmla="*/ 59 w 129"/>
              <a:gd name="T33" fmla="*/ 98 h 135"/>
              <a:gd name="T34" fmla="*/ 59 w 129"/>
              <a:gd name="T35" fmla="*/ 103 h 135"/>
              <a:gd name="T36" fmla="*/ 54 w 129"/>
              <a:gd name="T37" fmla="*/ 106 h 135"/>
              <a:gd name="T38" fmla="*/ 59 w 129"/>
              <a:gd name="T39" fmla="*/ 108 h 135"/>
              <a:gd name="T40" fmla="*/ 59 w 129"/>
              <a:gd name="T41" fmla="*/ 114 h 135"/>
              <a:gd name="T42" fmla="*/ 54 w 129"/>
              <a:gd name="T43" fmla="*/ 119 h 135"/>
              <a:gd name="T44" fmla="*/ 49 w 129"/>
              <a:gd name="T45" fmla="*/ 124 h 135"/>
              <a:gd name="T46" fmla="*/ 43 w 129"/>
              <a:gd name="T47" fmla="*/ 130 h 135"/>
              <a:gd name="T48" fmla="*/ 49 w 129"/>
              <a:gd name="T49" fmla="*/ 135 h 135"/>
              <a:gd name="T50" fmla="*/ 80 w 129"/>
              <a:gd name="T51" fmla="*/ 135 h 135"/>
              <a:gd name="T52" fmla="*/ 85 w 129"/>
              <a:gd name="T53" fmla="*/ 130 h 135"/>
              <a:gd name="T54" fmla="*/ 80 w 129"/>
              <a:gd name="T55" fmla="*/ 124 h 135"/>
              <a:gd name="T56" fmla="*/ 74 w 129"/>
              <a:gd name="T57" fmla="*/ 119 h 135"/>
              <a:gd name="T58" fmla="*/ 69 w 129"/>
              <a:gd name="T59" fmla="*/ 114 h 135"/>
              <a:gd name="T60" fmla="*/ 69 w 129"/>
              <a:gd name="T61" fmla="*/ 108 h 135"/>
              <a:gd name="T62" fmla="*/ 75 w 129"/>
              <a:gd name="T63" fmla="*/ 106 h 135"/>
              <a:gd name="T64" fmla="*/ 69 w 129"/>
              <a:gd name="T65" fmla="*/ 103 h 135"/>
              <a:gd name="T66" fmla="*/ 69 w 129"/>
              <a:gd name="T67" fmla="*/ 98 h 135"/>
              <a:gd name="T68" fmla="*/ 83 w 129"/>
              <a:gd name="T69" fmla="*/ 92 h 135"/>
              <a:gd name="T70" fmla="*/ 101 w 129"/>
              <a:gd name="T71" fmla="*/ 21 h 135"/>
              <a:gd name="T72" fmla="*/ 107 w 129"/>
              <a:gd name="T73" fmla="*/ 21 h 135"/>
              <a:gd name="T74" fmla="*/ 112 w 129"/>
              <a:gd name="T75" fmla="*/ 16 h 135"/>
              <a:gd name="T76" fmla="*/ 117 w 129"/>
              <a:gd name="T77" fmla="*/ 21 h 135"/>
              <a:gd name="T78" fmla="*/ 117 w 129"/>
              <a:gd name="T79" fmla="*/ 26 h 135"/>
              <a:gd name="T80" fmla="*/ 91 w 129"/>
              <a:gd name="T81" fmla="*/ 71 h 135"/>
              <a:gd name="T82" fmla="*/ 101 w 129"/>
              <a:gd name="T83" fmla="*/ 21 h 135"/>
              <a:gd name="T84" fmla="*/ 36 w 129"/>
              <a:gd name="T85" fmla="*/ 72 h 135"/>
              <a:gd name="T86" fmla="*/ 10 w 129"/>
              <a:gd name="T87" fmla="*/ 27 h 135"/>
              <a:gd name="T88" fmla="*/ 10 w 129"/>
              <a:gd name="T89" fmla="*/ 22 h 135"/>
              <a:gd name="T90" fmla="*/ 15 w 129"/>
              <a:gd name="T91" fmla="*/ 17 h 135"/>
              <a:gd name="T92" fmla="*/ 20 w 129"/>
              <a:gd name="T93" fmla="*/ 22 h 135"/>
              <a:gd name="T94" fmla="*/ 26 w 129"/>
              <a:gd name="T95" fmla="*/ 22 h 135"/>
              <a:gd name="T96" fmla="*/ 36 w 129"/>
              <a:gd name="T97" fmla="*/ 72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9" h="135">
                <a:moveTo>
                  <a:pt x="83" y="92"/>
                </a:moveTo>
                <a:cubicBezTo>
                  <a:pt x="129" y="63"/>
                  <a:pt x="127" y="26"/>
                  <a:pt x="127" y="26"/>
                </a:cubicBezTo>
                <a:cubicBezTo>
                  <a:pt x="127" y="21"/>
                  <a:pt x="127" y="21"/>
                  <a:pt x="127" y="21"/>
                </a:cubicBezTo>
                <a:cubicBezTo>
                  <a:pt x="127" y="21"/>
                  <a:pt x="128" y="11"/>
                  <a:pt x="117" y="11"/>
                </a:cubicBezTo>
                <a:cubicBezTo>
                  <a:pt x="114" y="11"/>
                  <a:pt x="112" y="11"/>
                  <a:pt x="112" y="11"/>
                </a:cubicBezTo>
                <a:cubicBezTo>
                  <a:pt x="107" y="11"/>
                  <a:pt x="107" y="16"/>
                  <a:pt x="107" y="16"/>
                </a:cubicBezTo>
                <a:cubicBezTo>
                  <a:pt x="107" y="16"/>
                  <a:pt x="105" y="16"/>
                  <a:pt x="101" y="16"/>
                </a:cubicBezTo>
                <a:cubicBezTo>
                  <a:pt x="101" y="13"/>
                  <a:pt x="101" y="0"/>
                  <a:pt x="101" y="0"/>
                </a:cubicBezTo>
                <a:cubicBezTo>
                  <a:pt x="56" y="7"/>
                  <a:pt x="27" y="0"/>
                  <a:pt x="27" y="0"/>
                </a:cubicBezTo>
                <a:cubicBezTo>
                  <a:pt x="27" y="16"/>
                  <a:pt x="27" y="16"/>
                  <a:pt x="27" y="16"/>
                </a:cubicBezTo>
                <a:cubicBezTo>
                  <a:pt x="24" y="16"/>
                  <a:pt x="22" y="16"/>
                  <a:pt x="22" y="16"/>
                </a:cubicBezTo>
                <a:cubicBezTo>
                  <a:pt x="22" y="16"/>
                  <a:pt x="22" y="11"/>
                  <a:pt x="17" y="11"/>
                </a:cubicBezTo>
                <a:cubicBezTo>
                  <a:pt x="17" y="11"/>
                  <a:pt x="15" y="11"/>
                  <a:pt x="12" y="11"/>
                </a:cubicBezTo>
                <a:cubicBezTo>
                  <a:pt x="1" y="11"/>
                  <a:pt x="1" y="21"/>
                  <a:pt x="1" y="21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0" y="63"/>
                  <a:pt x="47" y="92"/>
                </a:cubicBezTo>
                <a:cubicBezTo>
                  <a:pt x="47" y="92"/>
                  <a:pt x="52" y="98"/>
                  <a:pt x="59" y="98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103"/>
                  <a:pt x="54" y="103"/>
                  <a:pt x="54" y="106"/>
                </a:cubicBezTo>
                <a:cubicBezTo>
                  <a:pt x="54" y="109"/>
                  <a:pt x="59" y="108"/>
                  <a:pt x="59" y="108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58" y="119"/>
                  <a:pt x="54" y="119"/>
                </a:cubicBezTo>
                <a:cubicBezTo>
                  <a:pt x="54" y="124"/>
                  <a:pt x="49" y="124"/>
                  <a:pt x="49" y="124"/>
                </a:cubicBezTo>
                <a:cubicBezTo>
                  <a:pt x="49" y="124"/>
                  <a:pt x="43" y="125"/>
                  <a:pt x="43" y="130"/>
                </a:cubicBezTo>
                <a:cubicBezTo>
                  <a:pt x="43" y="130"/>
                  <a:pt x="43" y="135"/>
                  <a:pt x="49" y="135"/>
                </a:cubicBezTo>
                <a:cubicBezTo>
                  <a:pt x="56" y="135"/>
                  <a:pt x="80" y="135"/>
                  <a:pt x="80" y="135"/>
                </a:cubicBezTo>
                <a:cubicBezTo>
                  <a:pt x="85" y="135"/>
                  <a:pt x="85" y="130"/>
                  <a:pt x="85" y="130"/>
                </a:cubicBezTo>
                <a:cubicBezTo>
                  <a:pt x="85" y="130"/>
                  <a:pt x="85" y="124"/>
                  <a:pt x="80" y="124"/>
                </a:cubicBezTo>
                <a:cubicBezTo>
                  <a:pt x="75" y="124"/>
                  <a:pt x="74" y="119"/>
                  <a:pt x="74" y="119"/>
                </a:cubicBezTo>
                <a:cubicBezTo>
                  <a:pt x="74" y="119"/>
                  <a:pt x="69" y="119"/>
                  <a:pt x="69" y="114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08"/>
                  <a:pt x="75" y="110"/>
                  <a:pt x="75" y="106"/>
                </a:cubicBezTo>
                <a:cubicBezTo>
                  <a:pt x="75" y="103"/>
                  <a:pt x="69" y="103"/>
                  <a:pt x="69" y="103"/>
                </a:cubicBezTo>
                <a:cubicBezTo>
                  <a:pt x="69" y="98"/>
                  <a:pt x="69" y="98"/>
                  <a:pt x="69" y="98"/>
                </a:cubicBezTo>
                <a:cubicBezTo>
                  <a:pt x="75" y="98"/>
                  <a:pt x="79" y="96"/>
                  <a:pt x="83" y="92"/>
                </a:cubicBezTo>
                <a:close/>
                <a:moveTo>
                  <a:pt x="101" y="21"/>
                </a:moveTo>
                <a:cubicBezTo>
                  <a:pt x="103" y="21"/>
                  <a:pt x="107" y="21"/>
                  <a:pt x="107" y="21"/>
                </a:cubicBezTo>
                <a:cubicBezTo>
                  <a:pt x="112" y="21"/>
                  <a:pt x="112" y="16"/>
                  <a:pt x="112" y="16"/>
                </a:cubicBezTo>
                <a:cubicBezTo>
                  <a:pt x="117" y="16"/>
                  <a:pt x="117" y="21"/>
                  <a:pt x="117" y="21"/>
                </a:cubicBezTo>
                <a:cubicBezTo>
                  <a:pt x="117" y="26"/>
                  <a:pt x="117" y="26"/>
                  <a:pt x="117" y="26"/>
                </a:cubicBezTo>
                <a:cubicBezTo>
                  <a:pt x="117" y="26"/>
                  <a:pt x="116" y="47"/>
                  <a:pt x="91" y="71"/>
                </a:cubicBezTo>
                <a:cubicBezTo>
                  <a:pt x="97" y="61"/>
                  <a:pt x="101" y="38"/>
                  <a:pt x="101" y="21"/>
                </a:cubicBezTo>
                <a:close/>
                <a:moveTo>
                  <a:pt x="36" y="72"/>
                </a:moveTo>
                <a:cubicBezTo>
                  <a:pt x="11" y="48"/>
                  <a:pt x="10" y="27"/>
                  <a:pt x="10" y="27"/>
                </a:cubicBez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17"/>
                  <a:pt x="15" y="17"/>
                </a:cubicBezTo>
                <a:cubicBezTo>
                  <a:pt x="15" y="17"/>
                  <a:pt x="15" y="22"/>
                  <a:pt x="20" y="22"/>
                </a:cubicBezTo>
                <a:cubicBezTo>
                  <a:pt x="20" y="22"/>
                  <a:pt x="24" y="22"/>
                  <a:pt x="26" y="22"/>
                </a:cubicBezTo>
                <a:cubicBezTo>
                  <a:pt x="26" y="39"/>
                  <a:pt x="31" y="62"/>
                  <a:pt x="36" y="7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Freeform 143"/>
          <p:cNvSpPr>
            <a:spLocks/>
          </p:cNvSpPr>
          <p:nvPr/>
        </p:nvSpPr>
        <p:spPr bwMode="auto">
          <a:xfrm>
            <a:off x="5634039" y="3030538"/>
            <a:ext cx="225425" cy="33338"/>
          </a:xfrm>
          <a:custGeom>
            <a:avLst/>
            <a:gdLst>
              <a:gd name="T0" fmla="*/ 0 w 74"/>
              <a:gd name="T1" fmla="*/ 11 h 11"/>
              <a:gd name="T2" fmla="*/ 74 w 74"/>
              <a:gd name="T3" fmla="*/ 11 h 11"/>
              <a:gd name="T4" fmla="*/ 0 w 74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11">
                <a:moveTo>
                  <a:pt x="0" y="11"/>
                </a:moveTo>
                <a:cubicBezTo>
                  <a:pt x="0" y="11"/>
                  <a:pt x="34" y="0"/>
                  <a:pt x="74" y="11"/>
                </a:cubicBezTo>
                <a:cubicBezTo>
                  <a:pt x="74" y="11"/>
                  <a:pt x="37" y="5"/>
                  <a:pt x="0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Freeform 144"/>
          <p:cNvSpPr>
            <a:spLocks noEditPoints="1"/>
          </p:cNvSpPr>
          <p:nvPr/>
        </p:nvSpPr>
        <p:spPr bwMode="auto">
          <a:xfrm>
            <a:off x="6200776" y="3051176"/>
            <a:ext cx="431800" cy="352425"/>
          </a:xfrm>
          <a:custGeom>
            <a:avLst/>
            <a:gdLst>
              <a:gd name="T0" fmla="*/ 128 w 143"/>
              <a:gd name="T1" fmla="*/ 11 h 116"/>
              <a:gd name="T2" fmla="*/ 99 w 143"/>
              <a:gd name="T3" fmla="*/ 33 h 116"/>
              <a:gd name="T4" fmla="*/ 54 w 143"/>
              <a:gd name="T5" fmla="*/ 8 h 116"/>
              <a:gd name="T6" fmla="*/ 0 w 143"/>
              <a:gd name="T7" fmla="*/ 62 h 116"/>
              <a:gd name="T8" fmla="*/ 54 w 143"/>
              <a:gd name="T9" fmla="*/ 116 h 116"/>
              <a:gd name="T10" fmla="*/ 108 w 143"/>
              <a:gd name="T11" fmla="*/ 62 h 116"/>
              <a:gd name="T12" fmla="*/ 103 w 143"/>
              <a:gd name="T13" fmla="*/ 40 h 116"/>
              <a:gd name="T14" fmla="*/ 131 w 143"/>
              <a:gd name="T15" fmla="*/ 11 h 116"/>
              <a:gd name="T16" fmla="*/ 128 w 143"/>
              <a:gd name="T17" fmla="*/ 11 h 116"/>
              <a:gd name="T18" fmla="*/ 99 w 143"/>
              <a:gd name="T19" fmla="*/ 62 h 116"/>
              <a:gd name="T20" fmla="*/ 54 w 143"/>
              <a:gd name="T21" fmla="*/ 107 h 116"/>
              <a:gd name="T22" fmla="*/ 9 w 143"/>
              <a:gd name="T23" fmla="*/ 62 h 116"/>
              <a:gd name="T24" fmla="*/ 54 w 143"/>
              <a:gd name="T25" fmla="*/ 17 h 116"/>
              <a:gd name="T26" fmla="*/ 92 w 143"/>
              <a:gd name="T27" fmla="*/ 38 h 116"/>
              <a:gd name="T28" fmla="*/ 56 w 143"/>
              <a:gd name="T29" fmla="*/ 66 h 116"/>
              <a:gd name="T30" fmla="*/ 39 w 143"/>
              <a:gd name="T31" fmla="*/ 48 h 116"/>
              <a:gd name="T32" fmla="*/ 29 w 143"/>
              <a:gd name="T33" fmla="*/ 58 h 116"/>
              <a:gd name="T34" fmla="*/ 54 w 143"/>
              <a:gd name="T35" fmla="*/ 84 h 116"/>
              <a:gd name="T36" fmla="*/ 59 w 143"/>
              <a:gd name="T37" fmla="*/ 84 h 116"/>
              <a:gd name="T38" fmla="*/ 96 w 143"/>
              <a:gd name="T39" fmla="*/ 46 h 116"/>
              <a:gd name="T40" fmla="*/ 99 w 143"/>
              <a:gd name="T41" fmla="*/ 62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43" h="116">
                <a:moveTo>
                  <a:pt x="128" y="11"/>
                </a:moveTo>
                <a:cubicBezTo>
                  <a:pt x="99" y="33"/>
                  <a:pt x="99" y="33"/>
                  <a:pt x="99" y="33"/>
                </a:cubicBezTo>
                <a:cubicBezTo>
                  <a:pt x="90" y="18"/>
                  <a:pt x="73" y="8"/>
                  <a:pt x="54" y="8"/>
                </a:cubicBezTo>
                <a:cubicBezTo>
                  <a:pt x="24" y="8"/>
                  <a:pt x="0" y="32"/>
                  <a:pt x="0" y="62"/>
                </a:cubicBezTo>
                <a:cubicBezTo>
                  <a:pt x="0" y="92"/>
                  <a:pt x="24" y="116"/>
                  <a:pt x="54" y="116"/>
                </a:cubicBezTo>
                <a:cubicBezTo>
                  <a:pt x="84" y="116"/>
                  <a:pt x="108" y="92"/>
                  <a:pt x="108" y="62"/>
                </a:cubicBezTo>
                <a:cubicBezTo>
                  <a:pt x="108" y="54"/>
                  <a:pt x="106" y="47"/>
                  <a:pt x="103" y="40"/>
                </a:cubicBezTo>
                <a:cubicBezTo>
                  <a:pt x="115" y="27"/>
                  <a:pt x="127" y="16"/>
                  <a:pt x="131" y="11"/>
                </a:cubicBezTo>
                <a:cubicBezTo>
                  <a:pt x="143" y="0"/>
                  <a:pt x="128" y="11"/>
                  <a:pt x="128" y="11"/>
                </a:cubicBezTo>
                <a:close/>
                <a:moveTo>
                  <a:pt x="99" y="62"/>
                </a:moveTo>
                <a:cubicBezTo>
                  <a:pt x="99" y="87"/>
                  <a:pt x="79" y="107"/>
                  <a:pt x="54" y="107"/>
                </a:cubicBezTo>
                <a:cubicBezTo>
                  <a:pt x="29" y="107"/>
                  <a:pt x="9" y="87"/>
                  <a:pt x="9" y="62"/>
                </a:cubicBezTo>
                <a:cubicBezTo>
                  <a:pt x="9" y="37"/>
                  <a:pt x="29" y="17"/>
                  <a:pt x="54" y="17"/>
                </a:cubicBezTo>
                <a:cubicBezTo>
                  <a:pt x="70" y="17"/>
                  <a:pt x="84" y="26"/>
                  <a:pt x="92" y="38"/>
                </a:cubicBezTo>
                <a:cubicBezTo>
                  <a:pt x="56" y="66"/>
                  <a:pt x="56" y="66"/>
                  <a:pt x="56" y="66"/>
                </a:cubicBezTo>
                <a:cubicBezTo>
                  <a:pt x="39" y="48"/>
                  <a:pt x="39" y="48"/>
                  <a:pt x="39" y="48"/>
                </a:cubicBezTo>
                <a:cubicBezTo>
                  <a:pt x="29" y="58"/>
                  <a:pt x="29" y="58"/>
                  <a:pt x="29" y="58"/>
                </a:cubicBezTo>
                <a:cubicBezTo>
                  <a:pt x="54" y="84"/>
                  <a:pt x="54" y="84"/>
                  <a:pt x="54" y="84"/>
                </a:cubicBezTo>
                <a:cubicBezTo>
                  <a:pt x="56" y="85"/>
                  <a:pt x="57" y="85"/>
                  <a:pt x="59" y="84"/>
                </a:cubicBezTo>
                <a:cubicBezTo>
                  <a:pt x="59" y="84"/>
                  <a:pt x="77" y="65"/>
                  <a:pt x="96" y="46"/>
                </a:cubicBezTo>
                <a:cubicBezTo>
                  <a:pt x="98" y="51"/>
                  <a:pt x="99" y="57"/>
                  <a:pt x="99" y="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15" name="组合 514"/>
          <p:cNvGrpSpPr/>
          <p:nvPr/>
        </p:nvGrpSpPr>
        <p:grpSpPr>
          <a:xfrm>
            <a:off x="7569324" y="817442"/>
            <a:ext cx="4317598" cy="3014174"/>
            <a:chOff x="6181726" y="393701"/>
            <a:chExt cx="420688" cy="293688"/>
          </a:xfrm>
        </p:grpSpPr>
        <p:sp>
          <p:nvSpPr>
            <p:cNvPr id="447" name="Freeform 145"/>
            <p:cNvSpPr>
              <a:spLocks noEditPoints="1"/>
            </p:cNvSpPr>
            <p:nvPr/>
          </p:nvSpPr>
          <p:spPr bwMode="auto">
            <a:xfrm>
              <a:off x="6181726" y="393701"/>
              <a:ext cx="300038" cy="293688"/>
            </a:xfrm>
            <a:custGeom>
              <a:avLst/>
              <a:gdLst>
                <a:gd name="T0" fmla="*/ 85 w 99"/>
                <a:gd name="T1" fmla="*/ 59 h 97"/>
                <a:gd name="T2" fmla="*/ 99 w 99"/>
                <a:gd name="T3" fmla="*/ 53 h 97"/>
                <a:gd name="T4" fmla="*/ 99 w 99"/>
                <a:gd name="T5" fmla="*/ 43 h 97"/>
                <a:gd name="T6" fmla="*/ 85 w 99"/>
                <a:gd name="T7" fmla="*/ 37 h 97"/>
                <a:gd name="T8" fmla="*/ 83 w 99"/>
                <a:gd name="T9" fmla="*/ 31 h 97"/>
                <a:gd name="T10" fmla="*/ 88 w 99"/>
                <a:gd name="T11" fmla="*/ 17 h 97"/>
                <a:gd name="T12" fmla="*/ 80 w 99"/>
                <a:gd name="T13" fmla="*/ 10 h 97"/>
                <a:gd name="T14" fmla="*/ 67 w 99"/>
                <a:gd name="T15" fmla="*/ 15 h 97"/>
                <a:gd name="T16" fmla="*/ 60 w 99"/>
                <a:gd name="T17" fmla="*/ 13 h 97"/>
                <a:gd name="T18" fmla="*/ 54 w 99"/>
                <a:gd name="T19" fmla="*/ 0 h 97"/>
                <a:gd name="T20" fmla="*/ 44 w 99"/>
                <a:gd name="T21" fmla="*/ 0 h 97"/>
                <a:gd name="T22" fmla="*/ 38 w 99"/>
                <a:gd name="T23" fmla="*/ 13 h 97"/>
                <a:gd name="T24" fmla="*/ 32 w 99"/>
                <a:gd name="T25" fmla="*/ 15 h 97"/>
                <a:gd name="T26" fmla="*/ 18 w 99"/>
                <a:gd name="T27" fmla="*/ 10 h 97"/>
                <a:gd name="T28" fmla="*/ 10 w 99"/>
                <a:gd name="T29" fmla="*/ 18 h 97"/>
                <a:gd name="T30" fmla="*/ 16 w 99"/>
                <a:gd name="T31" fmla="*/ 31 h 97"/>
                <a:gd name="T32" fmla="*/ 13 w 99"/>
                <a:gd name="T33" fmla="*/ 37 h 97"/>
                <a:gd name="T34" fmla="*/ 0 w 99"/>
                <a:gd name="T35" fmla="*/ 43 h 97"/>
                <a:gd name="T36" fmla="*/ 0 w 99"/>
                <a:gd name="T37" fmla="*/ 54 h 97"/>
                <a:gd name="T38" fmla="*/ 13 w 99"/>
                <a:gd name="T39" fmla="*/ 59 h 97"/>
                <a:gd name="T40" fmla="*/ 16 w 99"/>
                <a:gd name="T41" fmla="*/ 65 h 97"/>
                <a:gd name="T42" fmla="*/ 10 w 99"/>
                <a:gd name="T43" fmla="*/ 79 h 97"/>
                <a:gd name="T44" fmla="*/ 18 w 99"/>
                <a:gd name="T45" fmla="*/ 86 h 97"/>
                <a:gd name="T46" fmla="*/ 32 w 99"/>
                <a:gd name="T47" fmla="*/ 81 h 97"/>
                <a:gd name="T48" fmla="*/ 38 w 99"/>
                <a:gd name="T49" fmla="*/ 83 h 97"/>
                <a:gd name="T50" fmla="*/ 44 w 99"/>
                <a:gd name="T51" fmla="*/ 97 h 97"/>
                <a:gd name="T52" fmla="*/ 55 w 99"/>
                <a:gd name="T53" fmla="*/ 97 h 97"/>
                <a:gd name="T54" fmla="*/ 61 w 99"/>
                <a:gd name="T55" fmla="*/ 83 h 97"/>
                <a:gd name="T56" fmla="*/ 67 w 99"/>
                <a:gd name="T57" fmla="*/ 81 h 97"/>
                <a:gd name="T58" fmla="*/ 81 w 99"/>
                <a:gd name="T59" fmla="*/ 86 h 97"/>
                <a:gd name="T60" fmla="*/ 88 w 99"/>
                <a:gd name="T61" fmla="*/ 79 h 97"/>
                <a:gd name="T62" fmla="*/ 83 w 99"/>
                <a:gd name="T63" fmla="*/ 65 h 97"/>
                <a:gd name="T64" fmla="*/ 85 w 99"/>
                <a:gd name="T65" fmla="*/ 59 h 97"/>
                <a:gd name="T66" fmla="*/ 49 w 99"/>
                <a:gd name="T67" fmla="*/ 64 h 97"/>
                <a:gd name="T68" fmla="*/ 33 w 99"/>
                <a:gd name="T69" fmla="*/ 48 h 97"/>
                <a:gd name="T70" fmla="*/ 49 w 99"/>
                <a:gd name="T71" fmla="*/ 33 h 97"/>
                <a:gd name="T72" fmla="*/ 65 w 99"/>
                <a:gd name="T73" fmla="*/ 48 h 97"/>
                <a:gd name="T74" fmla="*/ 49 w 99"/>
                <a:gd name="T75" fmla="*/ 6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9" h="97">
                  <a:moveTo>
                    <a:pt x="85" y="59"/>
                  </a:moveTo>
                  <a:cubicBezTo>
                    <a:pt x="85" y="59"/>
                    <a:pt x="99" y="54"/>
                    <a:pt x="99" y="53"/>
                  </a:cubicBezTo>
                  <a:cubicBezTo>
                    <a:pt x="99" y="43"/>
                    <a:pt x="99" y="43"/>
                    <a:pt x="99" y="43"/>
                  </a:cubicBezTo>
                  <a:cubicBezTo>
                    <a:pt x="99" y="42"/>
                    <a:pt x="85" y="37"/>
                    <a:pt x="85" y="37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31"/>
                    <a:pt x="88" y="18"/>
                    <a:pt x="88" y="17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9"/>
                    <a:pt x="67" y="15"/>
                    <a:pt x="67" y="15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0" y="13"/>
                    <a:pt x="55" y="0"/>
                    <a:pt x="5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38" y="13"/>
                    <a:pt x="38" y="13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18" y="10"/>
                    <a:pt x="18" y="10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6" y="31"/>
                    <a:pt x="16" y="31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0" y="42"/>
                    <a:pt x="0" y="4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13" y="59"/>
                    <a:pt x="13" y="59"/>
                  </a:cubicBezTo>
                  <a:cubicBezTo>
                    <a:pt x="16" y="65"/>
                    <a:pt x="16" y="65"/>
                    <a:pt x="16" y="65"/>
                  </a:cubicBezTo>
                  <a:cubicBezTo>
                    <a:pt x="16" y="65"/>
                    <a:pt x="10" y="78"/>
                    <a:pt x="10" y="79"/>
                  </a:cubicBezTo>
                  <a:cubicBezTo>
                    <a:pt x="18" y="86"/>
                    <a:pt x="18" y="86"/>
                    <a:pt x="18" y="86"/>
                  </a:cubicBezTo>
                  <a:cubicBezTo>
                    <a:pt x="19" y="87"/>
                    <a:pt x="32" y="81"/>
                    <a:pt x="32" y="81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8" y="83"/>
                    <a:pt x="43" y="97"/>
                    <a:pt x="44" y="97"/>
                  </a:cubicBezTo>
                  <a:cubicBezTo>
                    <a:pt x="55" y="97"/>
                    <a:pt x="55" y="97"/>
                    <a:pt x="55" y="97"/>
                  </a:cubicBezTo>
                  <a:cubicBezTo>
                    <a:pt x="56" y="97"/>
                    <a:pt x="61" y="83"/>
                    <a:pt x="61" y="83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81"/>
                    <a:pt x="80" y="87"/>
                    <a:pt x="81" y="86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9" y="78"/>
                    <a:pt x="83" y="65"/>
                    <a:pt x="83" y="65"/>
                  </a:cubicBezTo>
                  <a:lnTo>
                    <a:pt x="85" y="59"/>
                  </a:lnTo>
                  <a:close/>
                  <a:moveTo>
                    <a:pt x="49" y="64"/>
                  </a:moveTo>
                  <a:cubicBezTo>
                    <a:pt x="40" y="64"/>
                    <a:pt x="33" y="57"/>
                    <a:pt x="33" y="48"/>
                  </a:cubicBezTo>
                  <a:cubicBezTo>
                    <a:pt x="33" y="40"/>
                    <a:pt x="40" y="33"/>
                    <a:pt x="49" y="33"/>
                  </a:cubicBezTo>
                  <a:cubicBezTo>
                    <a:pt x="58" y="33"/>
                    <a:pt x="65" y="40"/>
                    <a:pt x="65" y="48"/>
                  </a:cubicBezTo>
                  <a:cubicBezTo>
                    <a:pt x="65" y="57"/>
                    <a:pt x="58" y="64"/>
                    <a:pt x="49" y="6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8" name="Freeform 146"/>
            <p:cNvSpPr>
              <a:spLocks noEditPoints="1"/>
            </p:cNvSpPr>
            <p:nvPr/>
          </p:nvSpPr>
          <p:spPr bwMode="auto">
            <a:xfrm>
              <a:off x="6464301" y="539751"/>
              <a:ext cx="138113" cy="141288"/>
            </a:xfrm>
            <a:custGeom>
              <a:avLst/>
              <a:gdLst>
                <a:gd name="T0" fmla="*/ 40 w 46"/>
                <a:gd name="T1" fmla="*/ 23 h 47"/>
                <a:gd name="T2" fmla="*/ 40 w 46"/>
                <a:gd name="T3" fmla="*/ 19 h 47"/>
                <a:gd name="T4" fmla="*/ 44 w 46"/>
                <a:gd name="T5" fmla="*/ 14 h 47"/>
                <a:gd name="T6" fmla="*/ 41 w 46"/>
                <a:gd name="T7" fmla="*/ 9 h 47"/>
                <a:gd name="T8" fmla="*/ 35 w 46"/>
                <a:gd name="T9" fmla="*/ 10 h 47"/>
                <a:gd name="T10" fmla="*/ 32 w 46"/>
                <a:gd name="T11" fmla="*/ 8 h 47"/>
                <a:gd name="T12" fmla="*/ 31 w 46"/>
                <a:gd name="T13" fmla="*/ 1 h 47"/>
                <a:gd name="T14" fmla="*/ 26 w 46"/>
                <a:gd name="T15" fmla="*/ 0 h 47"/>
                <a:gd name="T16" fmla="*/ 22 w 46"/>
                <a:gd name="T17" fmla="*/ 6 h 47"/>
                <a:gd name="T18" fmla="*/ 19 w 46"/>
                <a:gd name="T19" fmla="*/ 6 h 47"/>
                <a:gd name="T20" fmla="*/ 13 w 46"/>
                <a:gd name="T21" fmla="*/ 2 h 47"/>
                <a:gd name="T22" fmla="*/ 9 w 46"/>
                <a:gd name="T23" fmla="*/ 5 h 47"/>
                <a:gd name="T24" fmla="*/ 10 w 46"/>
                <a:gd name="T25" fmla="*/ 12 h 47"/>
                <a:gd name="T26" fmla="*/ 8 w 46"/>
                <a:gd name="T27" fmla="*/ 15 h 47"/>
                <a:gd name="T28" fmla="*/ 1 w 46"/>
                <a:gd name="T29" fmla="*/ 16 h 47"/>
                <a:gd name="T30" fmla="*/ 0 w 46"/>
                <a:gd name="T31" fmla="*/ 21 h 47"/>
                <a:gd name="T32" fmla="*/ 5 w 46"/>
                <a:gd name="T33" fmla="*/ 25 h 47"/>
                <a:gd name="T34" fmla="*/ 6 w 46"/>
                <a:gd name="T35" fmla="*/ 28 h 47"/>
                <a:gd name="T36" fmla="*/ 2 w 46"/>
                <a:gd name="T37" fmla="*/ 34 h 47"/>
                <a:gd name="T38" fmla="*/ 4 w 46"/>
                <a:gd name="T39" fmla="*/ 38 h 47"/>
                <a:gd name="T40" fmla="*/ 11 w 46"/>
                <a:gd name="T41" fmla="*/ 37 h 47"/>
                <a:gd name="T42" fmla="*/ 14 w 46"/>
                <a:gd name="T43" fmla="*/ 39 h 47"/>
                <a:gd name="T44" fmla="*/ 15 w 46"/>
                <a:gd name="T45" fmla="*/ 46 h 47"/>
                <a:gd name="T46" fmla="*/ 20 w 46"/>
                <a:gd name="T47" fmla="*/ 47 h 47"/>
                <a:gd name="T48" fmla="*/ 24 w 46"/>
                <a:gd name="T49" fmla="*/ 42 h 47"/>
                <a:gd name="T50" fmla="*/ 27 w 46"/>
                <a:gd name="T51" fmla="*/ 41 h 47"/>
                <a:gd name="T52" fmla="*/ 33 w 46"/>
                <a:gd name="T53" fmla="*/ 45 h 47"/>
                <a:gd name="T54" fmla="*/ 37 w 46"/>
                <a:gd name="T55" fmla="*/ 43 h 47"/>
                <a:gd name="T56" fmla="*/ 36 w 46"/>
                <a:gd name="T57" fmla="*/ 36 h 47"/>
                <a:gd name="T58" fmla="*/ 38 w 46"/>
                <a:gd name="T59" fmla="*/ 33 h 47"/>
                <a:gd name="T60" fmla="*/ 45 w 46"/>
                <a:gd name="T61" fmla="*/ 32 h 47"/>
                <a:gd name="T62" fmla="*/ 46 w 46"/>
                <a:gd name="T63" fmla="*/ 27 h 47"/>
                <a:gd name="T64" fmla="*/ 40 w 46"/>
                <a:gd name="T65" fmla="*/ 23 h 47"/>
                <a:gd name="T66" fmla="*/ 30 w 46"/>
                <a:gd name="T67" fmla="*/ 26 h 47"/>
                <a:gd name="T68" fmla="*/ 21 w 46"/>
                <a:gd name="T69" fmla="*/ 31 h 47"/>
                <a:gd name="T70" fmla="*/ 16 w 46"/>
                <a:gd name="T71" fmla="*/ 22 h 47"/>
                <a:gd name="T72" fmla="*/ 25 w 46"/>
                <a:gd name="T73" fmla="*/ 16 h 47"/>
                <a:gd name="T74" fmla="*/ 30 w 46"/>
                <a:gd name="T75" fmla="*/ 2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6" h="47">
                  <a:moveTo>
                    <a:pt x="40" y="23"/>
                  </a:moveTo>
                  <a:cubicBezTo>
                    <a:pt x="40" y="19"/>
                    <a:pt x="40" y="19"/>
                    <a:pt x="40" y="19"/>
                  </a:cubicBezTo>
                  <a:cubicBezTo>
                    <a:pt x="40" y="19"/>
                    <a:pt x="44" y="14"/>
                    <a:pt x="44" y="14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35" y="10"/>
                    <a:pt x="35" y="10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1" y="1"/>
                    <a:pt x="31" y="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2" y="6"/>
                    <a:pt x="22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3" y="2"/>
                    <a:pt x="13" y="2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5"/>
                    <a:pt x="10" y="12"/>
                    <a:pt x="10" y="12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1" y="15"/>
                    <a:pt x="1" y="16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5" y="25"/>
                    <a:pt x="5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2" y="34"/>
                    <a:pt x="2" y="34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9"/>
                    <a:pt x="11" y="37"/>
                    <a:pt x="11" y="37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4" y="46"/>
                    <a:pt x="15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7"/>
                    <a:pt x="24" y="42"/>
                    <a:pt x="24" y="42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32" y="45"/>
                    <a:pt x="33" y="45"/>
                  </a:cubicBezTo>
                  <a:cubicBezTo>
                    <a:pt x="37" y="43"/>
                    <a:pt x="37" y="43"/>
                    <a:pt x="37" y="43"/>
                  </a:cubicBezTo>
                  <a:cubicBezTo>
                    <a:pt x="37" y="42"/>
                    <a:pt x="36" y="36"/>
                    <a:pt x="36" y="36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3"/>
                    <a:pt x="45" y="32"/>
                    <a:pt x="45" y="32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6"/>
                    <a:pt x="40" y="23"/>
                    <a:pt x="40" y="23"/>
                  </a:cubicBezTo>
                  <a:close/>
                  <a:moveTo>
                    <a:pt x="30" y="26"/>
                  </a:moveTo>
                  <a:cubicBezTo>
                    <a:pt x="29" y="30"/>
                    <a:pt x="25" y="32"/>
                    <a:pt x="21" y="31"/>
                  </a:cubicBezTo>
                  <a:cubicBezTo>
                    <a:pt x="17" y="30"/>
                    <a:pt x="15" y="26"/>
                    <a:pt x="16" y="22"/>
                  </a:cubicBezTo>
                  <a:cubicBezTo>
                    <a:pt x="17" y="18"/>
                    <a:pt x="21" y="15"/>
                    <a:pt x="25" y="16"/>
                  </a:cubicBezTo>
                  <a:cubicBezTo>
                    <a:pt x="29" y="17"/>
                    <a:pt x="31" y="21"/>
                    <a:pt x="30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49" name="Freeform 147"/>
          <p:cNvSpPr>
            <a:spLocks noEditPoints="1"/>
          </p:cNvSpPr>
          <p:nvPr/>
        </p:nvSpPr>
        <p:spPr bwMode="auto">
          <a:xfrm>
            <a:off x="325439" y="3752851"/>
            <a:ext cx="241300" cy="239713"/>
          </a:xfrm>
          <a:custGeom>
            <a:avLst/>
            <a:gdLst>
              <a:gd name="T0" fmla="*/ 69 w 80"/>
              <a:gd name="T1" fmla="*/ 48 h 79"/>
              <a:gd name="T2" fmla="*/ 80 w 80"/>
              <a:gd name="T3" fmla="*/ 43 h 79"/>
              <a:gd name="T4" fmla="*/ 80 w 80"/>
              <a:gd name="T5" fmla="*/ 35 h 79"/>
              <a:gd name="T6" fmla="*/ 69 w 80"/>
              <a:gd name="T7" fmla="*/ 30 h 79"/>
              <a:gd name="T8" fmla="*/ 67 w 80"/>
              <a:gd name="T9" fmla="*/ 25 h 79"/>
              <a:gd name="T10" fmla="*/ 72 w 80"/>
              <a:gd name="T11" fmla="*/ 14 h 79"/>
              <a:gd name="T12" fmla="*/ 65 w 80"/>
              <a:gd name="T13" fmla="*/ 8 h 79"/>
              <a:gd name="T14" fmla="*/ 54 w 80"/>
              <a:gd name="T15" fmla="*/ 12 h 79"/>
              <a:gd name="T16" fmla="*/ 49 w 80"/>
              <a:gd name="T17" fmla="*/ 11 h 79"/>
              <a:gd name="T18" fmla="*/ 44 w 80"/>
              <a:gd name="T19" fmla="*/ 0 h 79"/>
              <a:gd name="T20" fmla="*/ 36 w 80"/>
              <a:gd name="T21" fmla="*/ 0 h 79"/>
              <a:gd name="T22" fmla="*/ 31 w 80"/>
              <a:gd name="T23" fmla="*/ 11 h 79"/>
              <a:gd name="T24" fmla="*/ 26 w 80"/>
              <a:gd name="T25" fmla="*/ 13 h 79"/>
              <a:gd name="T26" fmla="*/ 15 w 80"/>
              <a:gd name="T27" fmla="*/ 8 h 79"/>
              <a:gd name="T28" fmla="*/ 8 w 80"/>
              <a:gd name="T29" fmla="*/ 14 h 79"/>
              <a:gd name="T30" fmla="*/ 13 w 80"/>
              <a:gd name="T31" fmla="*/ 25 h 79"/>
              <a:gd name="T32" fmla="*/ 11 w 80"/>
              <a:gd name="T33" fmla="*/ 30 h 79"/>
              <a:gd name="T34" fmla="*/ 0 w 80"/>
              <a:gd name="T35" fmla="*/ 35 h 79"/>
              <a:gd name="T36" fmla="*/ 0 w 80"/>
              <a:gd name="T37" fmla="*/ 44 h 79"/>
              <a:gd name="T38" fmla="*/ 11 w 80"/>
              <a:gd name="T39" fmla="*/ 48 h 79"/>
              <a:gd name="T40" fmla="*/ 13 w 80"/>
              <a:gd name="T41" fmla="*/ 53 h 79"/>
              <a:gd name="T42" fmla="*/ 9 w 80"/>
              <a:gd name="T43" fmla="*/ 64 h 79"/>
              <a:gd name="T44" fmla="*/ 15 w 80"/>
              <a:gd name="T45" fmla="*/ 70 h 79"/>
              <a:gd name="T46" fmla="*/ 26 w 80"/>
              <a:gd name="T47" fmla="*/ 66 h 79"/>
              <a:gd name="T48" fmla="*/ 31 w 80"/>
              <a:gd name="T49" fmla="*/ 68 h 79"/>
              <a:gd name="T50" fmla="*/ 36 w 80"/>
              <a:gd name="T51" fmla="*/ 79 h 79"/>
              <a:gd name="T52" fmla="*/ 45 w 80"/>
              <a:gd name="T53" fmla="*/ 79 h 79"/>
              <a:gd name="T54" fmla="*/ 49 w 80"/>
              <a:gd name="T55" fmla="*/ 68 h 79"/>
              <a:gd name="T56" fmla="*/ 54 w 80"/>
              <a:gd name="T57" fmla="*/ 66 h 79"/>
              <a:gd name="T58" fmla="*/ 66 w 80"/>
              <a:gd name="T59" fmla="*/ 70 h 79"/>
              <a:gd name="T60" fmla="*/ 72 w 80"/>
              <a:gd name="T61" fmla="*/ 64 h 79"/>
              <a:gd name="T62" fmla="*/ 67 w 80"/>
              <a:gd name="T63" fmla="*/ 53 h 79"/>
              <a:gd name="T64" fmla="*/ 69 w 80"/>
              <a:gd name="T65" fmla="*/ 48 h 79"/>
              <a:gd name="T66" fmla="*/ 40 w 80"/>
              <a:gd name="T67" fmla="*/ 52 h 79"/>
              <a:gd name="T68" fmla="*/ 27 w 80"/>
              <a:gd name="T69" fmla="*/ 39 h 79"/>
              <a:gd name="T70" fmla="*/ 40 w 80"/>
              <a:gd name="T71" fmla="*/ 26 h 79"/>
              <a:gd name="T72" fmla="*/ 53 w 80"/>
              <a:gd name="T73" fmla="*/ 39 h 79"/>
              <a:gd name="T74" fmla="*/ 40 w 80"/>
              <a:gd name="T75" fmla="*/ 52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0" h="79">
                <a:moveTo>
                  <a:pt x="69" y="48"/>
                </a:moveTo>
                <a:cubicBezTo>
                  <a:pt x="69" y="48"/>
                  <a:pt x="80" y="44"/>
                  <a:pt x="80" y="43"/>
                </a:cubicBezTo>
                <a:cubicBezTo>
                  <a:pt x="80" y="35"/>
                  <a:pt x="80" y="35"/>
                  <a:pt x="80" y="35"/>
                </a:cubicBezTo>
                <a:cubicBezTo>
                  <a:pt x="80" y="34"/>
                  <a:pt x="69" y="30"/>
                  <a:pt x="69" y="30"/>
                </a:cubicBezTo>
                <a:cubicBezTo>
                  <a:pt x="67" y="25"/>
                  <a:pt x="67" y="25"/>
                  <a:pt x="67" y="25"/>
                </a:cubicBezTo>
                <a:cubicBezTo>
                  <a:pt x="67" y="25"/>
                  <a:pt x="72" y="15"/>
                  <a:pt x="72" y="14"/>
                </a:cubicBezTo>
                <a:cubicBezTo>
                  <a:pt x="65" y="8"/>
                  <a:pt x="65" y="8"/>
                  <a:pt x="65" y="8"/>
                </a:cubicBezTo>
                <a:cubicBezTo>
                  <a:pt x="65" y="8"/>
                  <a:pt x="54" y="12"/>
                  <a:pt x="54" y="12"/>
                </a:cubicBezTo>
                <a:cubicBezTo>
                  <a:pt x="49" y="11"/>
                  <a:pt x="49" y="11"/>
                  <a:pt x="49" y="11"/>
                </a:cubicBezTo>
                <a:cubicBezTo>
                  <a:pt x="49" y="11"/>
                  <a:pt x="45" y="0"/>
                  <a:pt x="44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5" y="0"/>
                  <a:pt x="31" y="11"/>
                  <a:pt x="31" y="11"/>
                </a:cubicBezTo>
                <a:cubicBezTo>
                  <a:pt x="26" y="13"/>
                  <a:pt x="26" y="13"/>
                  <a:pt x="26" y="13"/>
                </a:cubicBezTo>
                <a:cubicBezTo>
                  <a:pt x="26" y="13"/>
                  <a:pt x="15" y="8"/>
                  <a:pt x="15" y="8"/>
                </a:cubicBezTo>
                <a:cubicBezTo>
                  <a:pt x="8" y="14"/>
                  <a:pt x="8" y="14"/>
                  <a:pt x="8" y="14"/>
                </a:cubicBezTo>
                <a:cubicBezTo>
                  <a:pt x="8" y="15"/>
                  <a:pt x="13" y="25"/>
                  <a:pt x="13" y="25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0"/>
                  <a:pt x="0" y="34"/>
                  <a:pt x="0" y="35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4"/>
                  <a:pt x="11" y="48"/>
                  <a:pt x="11" y="48"/>
                </a:cubicBezTo>
                <a:cubicBezTo>
                  <a:pt x="13" y="53"/>
                  <a:pt x="13" y="53"/>
                  <a:pt x="13" y="53"/>
                </a:cubicBezTo>
                <a:cubicBezTo>
                  <a:pt x="13" y="53"/>
                  <a:pt x="8" y="64"/>
                  <a:pt x="9" y="64"/>
                </a:cubicBezTo>
                <a:cubicBezTo>
                  <a:pt x="15" y="70"/>
                  <a:pt x="15" y="70"/>
                  <a:pt x="15" y="70"/>
                </a:cubicBezTo>
                <a:cubicBezTo>
                  <a:pt x="15" y="71"/>
                  <a:pt x="26" y="66"/>
                  <a:pt x="26" y="66"/>
                </a:cubicBezTo>
                <a:cubicBezTo>
                  <a:pt x="31" y="68"/>
                  <a:pt x="31" y="68"/>
                  <a:pt x="31" y="68"/>
                </a:cubicBezTo>
                <a:cubicBezTo>
                  <a:pt x="31" y="68"/>
                  <a:pt x="35" y="79"/>
                  <a:pt x="36" y="79"/>
                </a:cubicBezTo>
                <a:cubicBezTo>
                  <a:pt x="45" y="79"/>
                  <a:pt x="45" y="79"/>
                  <a:pt x="45" y="79"/>
                </a:cubicBezTo>
                <a:cubicBezTo>
                  <a:pt x="45" y="79"/>
                  <a:pt x="49" y="68"/>
                  <a:pt x="49" y="68"/>
                </a:cubicBezTo>
                <a:cubicBezTo>
                  <a:pt x="54" y="66"/>
                  <a:pt x="54" y="66"/>
                  <a:pt x="54" y="66"/>
                </a:cubicBezTo>
                <a:cubicBezTo>
                  <a:pt x="54" y="66"/>
                  <a:pt x="65" y="70"/>
                  <a:pt x="66" y="70"/>
                </a:cubicBezTo>
                <a:cubicBezTo>
                  <a:pt x="72" y="64"/>
                  <a:pt x="72" y="64"/>
                  <a:pt x="72" y="64"/>
                </a:cubicBezTo>
                <a:cubicBezTo>
                  <a:pt x="72" y="63"/>
                  <a:pt x="67" y="53"/>
                  <a:pt x="67" y="53"/>
                </a:cubicBezTo>
                <a:lnTo>
                  <a:pt x="69" y="48"/>
                </a:lnTo>
                <a:close/>
                <a:moveTo>
                  <a:pt x="40" y="52"/>
                </a:moveTo>
                <a:cubicBezTo>
                  <a:pt x="33" y="52"/>
                  <a:pt x="27" y="46"/>
                  <a:pt x="27" y="39"/>
                </a:cubicBezTo>
                <a:cubicBezTo>
                  <a:pt x="27" y="32"/>
                  <a:pt x="33" y="26"/>
                  <a:pt x="40" y="26"/>
                </a:cubicBezTo>
                <a:cubicBezTo>
                  <a:pt x="47" y="26"/>
                  <a:pt x="53" y="32"/>
                  <a:pt x="53" y="39"/>
                </a:cubicBezTo>
                <a:cubicBezTo>
                  <a:pt x="53" y="46"/>
                  <a:pt x="47" y="52"/>
                  <a:pt x="40" y="5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Freeform 148"/>
          <p:cNvSpPr>
            <a:spLocks noEditPoints="1"/>
          </p:cNvSpPr>
          <p:nvPr/>
        </p:nvSpPr>
        <p:spPr bwMode="auto">
          <a:xfrm>
            <a:off x="552451" y="3870326"/>
            <a:ext cx="114300" cy="115888"/>
          </a:xfrm>
          <a:custGeom>
            <a:avLst/>
            <a:gdLst>
              <a:gd name="T0" fmla="*/ 34 w 38"/>
              <a:gd name="T1" fmla="*/ 18 h 38"/>
              <a:gd name="T2" fmla="*/ 33 w 38"/>
              <a:gd name="T3" fmla="*/ 16 h 38"/>
              <a:gd name="T4" fmla="*/ 37 w 38"/>
              <a:gd name="T5" fmla="*/ 11 h 38"/>
              <a:gd name="T6" fmla="*/ 34 w 38"/>
              <a:gd name="T7" fmla="*/ 7 h 38"/>
              <a:gd name="T8" fmla="*/ 29 w 38"/>
              <a:gd name="T9" fmla="*/ 8 h 38"/>
              <a:gd name="T10" fmla="*/ 27 w 38"/>
              <a:gd name="T11" fmla="*/ 7 h 38"/>
              <a:gd name="T12" fmla="*/ 26 w 38"/>
              <a:gd name="T13" fmla="*/ 1 h 38"/>
              <a:gd name="T14" fmla="*/ 22 w 38"/>
              <a:gd name="T15" fmla="*/ 0 h 38"/>
              <a:gd name="T16" fmla="*/ 18 w 38"/>
              <a:gd name="T17" fmla="*/ 5 h 38"/>
              <a:gd name="T18" fmla="*/ 16 w 38"/>
              <a:gd name="T19" fmla="*/ 5 h 38"/>
              <a:gd name="T20" fmla="*/ 11 w 38"/>
              <a:gd name="T21" fmla="*/ 2 h 38"/>
              <a:gd name="T22" fmla="*/ 8 w 38"/>
              <a:gd name="T23" fmla="*/ 4 h 38"/>
              <a:gd name="T24" fmla="*/ 9 w 38"/>
              <a:gd name="T25" fmla="*/ 10 h 38"/>
              <a:gd name="T26" fmla="*/ 7 w 38"/>
              <a:gd name="T27" fmla="*/ 12 h 38"/>
              <a:gd name="T28" fmla="*/ 2 w 38"/>
              <a:gd name="T29" fmla="*/ 13 h 38"/>
              <a:gd name="T30" fmla="*/ 1 w 38"/>
              <a:gd name="T31" fmla="*/ 17 h 38"/>
              <a:gd name="T32" fmla="*/ 5 w 38"/>
              <a:gd name="T33" fmla="*/ 20 h 38"/>
              <a:gd name="T34" fmla="*/ 5 w 38"/>
              <a:gd name="T35" fmla="*/ 23 h 38"/>
              <a:gd name="T36" fmla="*/ 2 w 38"/>
              <a:gd name="T37" fmla="*/ 28 h 38"/>
              <a:gd name="T38" fmla="*/ 4 w 38"/>
              <a:gd name="T39" fmla="*/ 31 h 38"/>
              <a:gd name="T40" fmla="*/ 10 w 38"/>
              <a:gd name="T41" fmla="*/ 30 h 38"/>
              <a:gd name="T42" fmla="*/ 12 w 38"/>
              <a:gd name="T43" fmla="*/ 32 h 38"/>
              <a:gd name="T44" fmla="*/ 13 w 38"/>
              <a:gd name="T45" fmla="*/ 37 h 38"/>
              <a:gd name="T46" fmla="*/ 17 w 38"/>
              <a:gd name="T47" fmla="*/ 38 h 38"/>
              <a:gd name="T48" fmla="*/ 20 w 38"/>
              <a:gd name="T49" fmla="*/ 34 h 38"/>
              <a:gd name="T50" fmla="*/ 23 w 38"/>
              <a:gd name="T51" fmla="*/ 33 h 38"/>
              <a:gd name="T52" fmla="*/ 27 w 38"/>
              <a:gd name="T53" fmla="*/ 37 h 38"/>
              <a:gd name="T54" fmla="*/ 31 w 38"/>
              <a:gd name="T55" fmla="*/ 34 h 38"/>
              <a:gd name="T56" fmla="*/ 30 w 38"/>
              <a:gd name="T57" fmla="*/ 29 h 38"/>
              <a:gd name="T58" fmla="*/ 32 w 38"/>
              <a:gd name="T59" fmla="*/ 27 h 38"/>
              <a:gd name="T60" fmla="*/ 37 w 38"/>
              <a:gd name="T61" fmla="*/ 26 h 38"/>
              <a:gd name="T62" fmla="*/ 38 w 38"/>
              <a:gd name="T63" fmla="*/ 22 h 38"/>
              <a:gd name="T64" fmla="*/ 34 w 38"/>
              <a:gd name="T65" fmla="*/ 18 h 38"/>
              <a:gd name="T66" fmla="*/ 25 w 38"/>
              <a:gd name="T67" fmla="*/ 21 h 38"/>
              <a:gd name="T68" fmla="*/ 18 w 38"/>
              <a:gd name="T69" fmla="*/ 25 h 38"/>
              <a:gd name="T70" fmla="*/ 13 w 38"/>
              <a:gd name="T71" fmla="*/ 18 h 38"/>
              <a:gd name="T72" fmla="*/ 21 w 38"/>
              <a:gd name="T73" fmla="*/ 13 h 38"/>
              <a:gd name="T74" fmla="*/ 25 w 38"/>
              <a:gd name="T75" fmla="*/ 21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8" h="38">
                <a:moveTo>
                  <a:pt x="34" y="18"/>
                </a:move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7" y="11"/>
                  <a:pt x="37" y="11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29" y="8"/>
                  <a:pt x="29" y="8"/>
                </a:cubicBezTo>
                <a:cubicBezTo>
                  <a:pt x="27" y="7"/>
                  <a:pt x="27" y="7"/>
                  <a:pt x="27" y="7"/>
                </a:cubicBezTo>
                <a:cubicBezTo>
                  <a:pt x="27" y="7"/>
                  <a:pt x="26" y="1"/>
                  <a:pt x="26" y="1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0"/>
                  <a:pt x="18" y="5"/>
                  <a:pt x="18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2" y="2"/>
                  <a:pt x="11" y="2"/>
                </a:cubicBezTo>
                <a:cubicBezTo>
                  <a:pt x="8" y="4"/>
                  <a:pt x="8" y="4"/>
                  <a:pt x="8" y="4"/>
                </a:cubicBezTo>
                <a:cubicBezTo>
                  <a:pt x="8" y="4"/>
                  <a:pt x="9" y="10"/>
                  <a:pt x="9" y="10"/>
                </a:cubicBezTo>
                <a:cubicBezTo>
                  <a:pt x="7" y="12"/>
                  <a:pt x="7" y="12"/>
                  <a:pt x="7" y="12"/>
                </a:cubicBezTo>
                <a:cubicBezTo>
                  <a:pt x="7" y="12"/>
                  <a:pt x="2" y="13"/>
                  <a:pt x="2" y="13"/>
                </a:cubicBezTo>
                <a:cubicBezTo>
                  <a:pt x="1" y="17"/>
                  <a:pt x="1" y="17"/>
                  <a:pt x="1" y="17"/>
                </a:cubicBezTo>
                <a:cubicBezTo>
                  <a:pt x="0" y="17"/>
                  <a:pt x="5" y="20"/>
                  <a:pt x="5" y="20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2" y="27"/>
                  <a:pt x="2" y="28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31"/>
                  <a:pt x="10" y="30"/>
                  <a:pt x="10" y="30"/>
                </a:cubicBezTo>
                <a:cubicBezTo>
                  <a:pt x="12" y="32"/>
                  <a:pt x="12" y="32"/>
                  <a:pt x="12" y="32"/>
                </a:cubicBezTo>
                <a:cubicBezTo>
                  <a:pt x="12" y="32"/>
                  <a:pt x="13" y="37"/>
                  <a:pt x="13" y="37"/>
                </a:cubicBezTo>
                <a:cubicBezTo>
                  <a:pt x="17" y="38"/>
                  <a:pt x="17" y="38"/>
                  <a:pt x="17" y="38"/>
                </a:cubicBezTo>
                <a:cubicBezTo>
                  <a:pt x="17" y="38"/>
                  <a:pt x="20" y="34"/>
                  <a:pt x="20" y="34"/>
                </a:cubicBezTo>
                <a:cubicBezTo>
                  <a:pt x="23" y="33"/>
                  <a:pt x="23" y="33"/>
                  <a:pt x="23" y="33"/>
                </a:cubicBezTo>
                <a:cubicBezTo>
                  <a:pt x="23" y="33"/>
                  <a:pt x="27" y="37"/>
                  <a:pt x="27" y="37"/>
                </a:cubicBezTo>
                <a:cubicBezTo>
                  <a:pt x="31" y="34"/>
                  <a:pt x="31" y="34"/>
                  <a:pt x="31" y="34"/>
                </a:cubicBezTo>
                <a:cubicBezTo>
                  <a:pt x="31" y="34"/>
                  <a:pt x="30" y="29"/>
                  <a:pt x="30" y="29"/>
                </a:cubicBezTo>
                <a:cubicBezTo>
                  <a:pt x="32" y="27"/>
                  <a:pt x="32" y="27"/>
                  <a:pt x="32" y="27"/>
                </a:cubicBezTo>
                <a:cubicBezTo>
                  <a:pt x="32" y="27"/>
                  <a:pt x="37" y="26"/>
                  <a:pt x="37" y="26"/>
                </a:cubicBezTo>
                <a:cubicBezTo>
                  <a:pt x="38" y="22"/>
                  <a:pt x="38" y="22"/>
                  <a:pt x="38" y="22"/>
                </a:cubicBezTo>
                <a:cubicBezTo>
                  <a:pt x="38" y="21"/>
                  <a:pt x="34" y="18"/>
                  <a:pt x="34" y="18"/>
                </a:cubicBezTo>
                <a:close/>
                <a:moveTo>
                  <a:pt x="25" y="21"/>
                </a:moveTo>
                <a:cubicBezTo>
                  <a:pt x="24" y="24"/>
                  <a:pt x="21" y="26"/>
                  <a:pt x="18" y="25"/>
                </a:cubicBezTo>
                <a:cubicBezTo>
                  <a:pt x="15" y="24"/>
                  <a:pt x="13" y="21"/>
                  <a:pt x="13" y="18"/>
                </a:cubicBezTo>
                <a:cubicBezTo>
                  <a:pt x="14" y="15"/>
                  <a:pt x="18" y="12"/>
                  <a:pt x="21" y="13"/>
                </a:cubicBezTo>
                <a:cubicBezTo>
                  <a:pt x="24" y="14"/>
                  <a:pt x="26" y="17"/>
                  <a:pt x="25" y="2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Oval 149"/>
          <p:cNvSpPr>
            <a:spLocks noChangeArrowheads="1"/>
          </p:cNvSpPr>
          <p:nvPr/>
        </p:nvSpPr>
        <p:spPr bwMode="auto">
          <a:xfrm>
            <a:off x="425451" y="3849688"/>
            <a:ext cx="41275" cy="4127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Freeform 150"/>
          <p:cNvSpPr>
            <a:spLocks noEditPoints="1"/>
          </p:cNvSpPr>
          <p:nvPr/>
        </p:nvSpPr>
        <p:spPr bwMode="auto">
          <a:xfrm>
            <a:off x="969964" y="3730626"/>
            <a:ext cx="287338" cy="282575"/>
          </a:xfrm>
          <a:custGeom>
            <a:avLst/>
            <a:gdLst>
              <a:gd name="T0" fmla="*/ 82 w 95"/>
              <a:gd name="T1" fmla="*/ 57 h 93"/>
              <a:gd name="T2" fmla="*/ 95 w 95"/>
              <a:gd name="T3" fmla="*/ 51 h 93"/>
              <a:gd name="T4" fmla="*/ 95 w 95"/>
              <a:gd name="T5" fmla="*/ 41 h 93"/>
              <a:gd name="T6" fmla="*/ 82 w 95"/>
              <a:gd name="T7" fmla="*/ 35 h 93"/>
              <a:gd name="T8" fmla="*/ 80 w 95"/>
              <a:gd name="T9" fmla="*/ 30 h 93"/>
              <a:gd name="T10" fmla="*/ 85 w 95"/>
              <a:gd name="T11" fmla="*/ 17 h 93"/>
              <a:gd name="T12" fmla="*/ 77 w 95"/>
              <a:gd name="T13" fmla="*/ 9 h 93"/>
              <a:gd name="T14" fmla="*/ 64 w 95"/>
              <a:gd name="T15" fmla="*/ 15 h 93"/>
              <a:gd name="T16" fmla="*/ 58 w 95"/>
              <a:gd name="T17" fmla="*/ 12 h 93"/>
              <a:gd name="T18" fmla="*/ 53 w 95"/>
              <a:gd name="T19" fmla="*/ 0 h 93"/>
              <a:gd name="T20" fmla="*/ 42 w 95"/>
              <a:gd name="T21" fmla="*/ 0 h 93"/>
              <a:gd name="T22" fmla="*/ 37 w 95"/>
              <a:gd name="T23" fmla="*/ 12 h 93"/>
              <a:gd name="T24" fmla="*/ 31 w 95"/>
              <a:gd name="T25" fmla="*/ 15 h 93"/>
              <a:gd name="T26" fmla="*/ 18 w 95"/>
              <a:gd name="T27" fmla="*/ 10 h 93"/>
              <a:gd name="T28" fmla="*/ 10 w 95"/>
              <a:gd name="T29" fmla="*/ 17 h 93"/>
              <a:gd name="T30" fmla="*/ 16 w 95"/>
              <a:gd name="T31" fmla="*/ 30 h 93"/>
              <a:gd name="T32" fmla="*/ 13 w 95"/>
              <a:gd name="T33" fmla="*/ 36 h 93"/>
              <a:gd name="T34" fmla="*/ 0 w 95"/>
              <a:gd name="T35" fmla="*/ 41 h 93"/>
              <a:gd name="T36" fmla="*/ 0 w 95"/>
              <a:gd name="T37" fmla="*/ 51 h 93"/>
              <a:gd name="T38" fmla="*/ 13 w 95"/>
              <a:gd name="T39" fmla="*/ 57 h 93"/>
              <a:gd name="T40" fmla="*/ 16 w 95"/>
              <a:gd name="T41" fmla="*/ 62 h 93"/>
              <a:gd name="T42" fmla="*/ 11 w 95"/>
              <a:gd name="T43" fmla="*/ 75 h 93"/>
              <a:gd name="T44" fmla="*/ 18 w 95"/>
              <a:gd name="T45" fmla="*/ 83 h 93"/>
              <a:gd name="T46" fmla="*/ 31 w 95"/>
              <a:gd name="T47" fmla="*/ 77 h 93"/>
              <a:gd name="T48" fmla="*/ 37 w 95"/>
              <a:gd name="T49" fmla="*/ 80 h 93"/>
              <a:gd name="T50" fmla="*/ 43 w 95"/>
              <a:gd name="T51" fmla="*/ 93 h 93"/>
              <a:gd name="T52" fmla="*/ 53 w 95"/>
              <a:gd name="T53" fmla="*/ 93 h 93"/>
              <a:gd name="T54" fmla="*/ 59 w 95"/>
              <a:gd name="T55" fmla="*/ 80 h 93"/>
              <a:gd name="T56" fmla="*/ 64 w 95"/>
              <a:gd name="T57" fmla="*/ 77 h 93"/>
              <a:gd name="T58" fmla="*/ 78 w 95"/>
              <a:gd name="T59" fmla="*/ 82 h 93"/>
              <a:gd name="T60" fmla="*/ 85 w 95"/>
              <a:gd name="T61" fmla="*/ 75 h 93"/>
              <a:gd name="T62" fmla="*/ 80 w 95"/>
              <a:gd name="T63" fmla="*/ 62 h 93"/>
              <a:gd name="T64" fmla="*/ 82 w 95"/>
              <a:gd name="T65" fmla="*/ 57 h 93"/>
              <a:gd name="T66" fmla="*/ 48 w 95"/>
              <a:gd name="T67" fmla="*/ 61 h 93"/>
              <a:gd name="T68" fmla="*/ 32 w 95"/>
              <a:gd name="T69" fmla="*/ 46 h 93"/>
              <a:gd name="T70" fmla="*/ 48 w 95"/>
              <a:gd name="T71" fmla="*/ 31 h 93"/>
              <a:gd name="T72" fmla="*/ 63 w 95"/>
              <a:gd name="T73" fmla="*/ 46 h 93"/>
              <a:gd name="T74" fmla="*/ 48 w 95"/>
              <a:gd name="T75" fmla="*/ 61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95" h="93">
                <a:moveTo>
                  <a:pt x="82" y="57"/>
                </a:moveTo>
                <a:cubicBezTo>
                  <a:pt x="82" y="57"/>
                  <a:pt x="95" y="52"/>
                  <a:pt x="95" y="51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0"/>
                  <a:pt x="82" y="35"/>
                  <a:pt x="82" y="35"/>
                </a:cubicBezTo>
                <a:cubicBezTo>
                  <a:pt x="80" y="30"/>
                  <a:pt x="80" y="30"/>
                  <a:pt x="80" y="30"/>
                </a:cubicBezTo>
                <a:cubicBezTo>
                  <a:pt x="80" y="30"/>
                  <a:pt x="85" y="17"/>
                  <a:pt x="85" y="17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64" y="15"/>
                  <a:pt x="64" y="15"/>
                </a:cubicBezTo>
                <a:cubicBezTo>
                  <a:pt x="58" y="12"/>
                  <a:pt x="58" y="12"/>
                  <a:pt x="58" y="12"/>
                </a:cubicBezTo>
                <a:cubicBezTo>
                  <a:pt x="58" y="12"/>
                  <a:pt x="53" y="0"/>
                  <a:pt x="53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1" y="0"/>
                  <a:pt x="37" y="12"/>
                  <a:pt x="37" y="12"/>
                </a:cubicBezTo>
                <a:cubicBezTo>
                  <a:pt x="31" y="15"/>
                  <a:pt x="31" y="15"/>
                  <a:pt x="31" y="15"/>
                </a:cubicBezTo>
                <a:cubicBezTo>
                  <a:pt x="31" y="15"/>
                  <a:pt x="18" y="9"/>
                  <a:pt x="18" y="10"/>
                </a:cubicBezTo>
                <a:cubicBezTo>
                  <a:pt x="10" y="17"/>
                  <a:pt x="10" y="17"/>
                  <a:pt x="10" y="17"/>
                </a:cubicBezTo>
                <a:cubicBezTo>
                  <a:pt x="10" y="18"/>
                  <a:pt x="16" y="30"/>
                  <a:pt x="16" y="30"/>
                </a:cubicBezTo>
                <a:cubicBezTo>
                  <a:pt x="13" y="36"/>
                  <a:pt x="13" y="36"/>
                  <a:pt x="13" y="36"/>
                </a:cubicBezTo>
                <a:cubicBezTo>
                  <a:pt x="13" y="36"/>
                  <a:pt x="0" y="41"/>
                  <a:pt x="0" y="41"/>
                </a:cubicBezTo>
                <a:cubicBezTo>
                  <a:pt x="0" y="51"/>
                  <a:pt x="0" y="51"/>
                  <a:pt x="0" y="51"/>
                </a:cubicBezTo>
                <a:cubicBezTo>
                  <a:pt x="0" y="52"/>
                  <a:pt x="13" y="57"/>
                  <a:pt x="13" y="57"/>
                </a:cubicBezTo>
                <a:cubicBezTo>
                  <a:pt x="16" y="62"/>
                  <a:pt x="16" y="62"/>
                  <a:pt x="16" y="62"/>
                </a:cubicBezTo>
                <a:cubicBezTo>
                  <a:pt x="16" y="62"/>
                  <a:pt x="10" y="75"/>
                  <a:pt x="11" y="75"/>
                </a:cubicBezTo>
                <a:cubicBezTo>
                  <a:pt x="18" y="83"/>
                  <a:pt x="18" y="83"/>
                  <a:pt x="18" y="83"/>
                </a:cubicBezTo>
                <a:cubicBezTo>
                  <a:pt x="18" y="83"/>
                  <a:pt x="31" y="77"/>
                  <a:pt x="31" y="77"/>
                </a:cubicBezTo>
                <a:cubicBezTo>
                  <a:pt x="37" y="80"/>
                  <a:pt x="37" y="80"/>
                  <a:pt x="37" y="80"/>
                </a:cubicBezTo>
                <a:cubicBezTo>
                  <a:pt x="37" y="80"/>
                  <a:pt x="42" y="93"/>
                  <a:pt x="43" y="93"/>
                </a:cubicBezTo>
                <a:cubicBezTo>
                  <a:pt x="53" y="93"/>
                  <a:pt x="53" y="93"/>
                  <a:pt x="53" y="93"/>
                </a:cubicBezTo>
                <a:cubicBezTo>
                  <a:pt x="54" y="93"/>
                  <a:pt x="59" y="80"/>
                  <a:pt x="59" y="80"/>
                </a:cubicBezTo>
                <a:cubicBezTo>
                  <a:pt x="64" y="77"/>
                  <a:pt x="64" y="77"/>
                  <a:pt x="64" y="77"/>
                </a:cubicBezTo>
                <a:cubicBezTo>
                  <a:pt x="64" y="77"/>
                  <a:pt x="77" y="83"/>
                  <a:pt x="78" y="82"/>
                </a:cubicBezTo>
                <a:cubicBezTo>
                  <a:pt x="85" y="75"/>
                  <a:pt x="85" y="75"/>
                  <a:pt x="85" y="75"/>
                </a:cubicBezTo>
                <a:cubicBezTo>
                  <a:pt x="86" y="75"/>
                  <a:pt x="80" y="62"/>
                  <a:pt x="80" y="62"/>
                </a:cubicBezTo>
                <a:lnTo>
                  <a:pt x="82" y="57"/>
                </a:lnTo>
                <a:close/>
                <a:moveTo>
                  <a:pt x="48" y="61"/>
                </a:moveTo>
                <a:cubicBezTo>
                  <a:pt x="39" y="61"/>
                  <a:pt x="32" y="54"/>
                  <a:pt x="32" y="46"/>
                </a:cubicBezTo>
                <a:cubicBezTo>
                  <a:pt x="32" y="38"/>
                  <a:pt x="39" y="31"/>
                  <a:pt x="48" y="31"/>
                </a:cubicBezTo>
                <a:cubicBezTo>
                  <a:pt x="56" y="31"/>
                  <a:pt x="63" y="38"/>
                  <a:pt x="63" y="46"/>
                </a:cubicBezTo>
                <a:cubicBezTo>
                  <a:pt x="63" y="54"/>
                  <a:pt x="56" y="61"/>
                  <a:pt x="48" y="6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Oval 151"/>
          <p:cNvSpPr>
            <a:spLocks noChangeArrowheads="1"/>
          </p:cNvSpPr>
          <p:nvPr/>
        </p:nvSpPr>
        <p:spPr bwMode="auto">
          <a:xfrm>
            <a:off x="1084264" y="3843338"/>
            <a:ext cx="57150" cy="5397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4" name="Freeform 152"/>
          <p:cNvSpPr>
            <a:spLocks noEditPoints="1"/>
          </p:cNvSpPr>
          <p:nvPr/>
        </p:nvSpPr>
        <p:spPr bwMode="auto">
          <a:xfrm>
            <a:off x="1622426" y="3730626"/>
            <a:ext cx="287338" cy="282575"/>
          </a:xfrm>
          <a:custGeom>
            <a:avLst/>
            <a:gdLst>
              <a:gd name="T0" fmla="*/ 82 w 95"/>
              <a:gd name="T1" fmla="*/ 57 h 93"/>
              <a:gd name="T2" fmla="*/ 95 w 95"/>
              <a:gd name="T3" fmla="*/ 51 h 93"/>
              <a:gd name="T4" fmla="*/ 95 w 95"/>
              <a:gd name="T5" fmla="*/ 41 h 93"/>
              <a:gd name="T6" fmla="*/ 82 w 95"/>
              <a:gd name="T7" fmla="*/ 35 h 93"/>
              <a:gd name="T8" fmla="*/ 80 w 95"/>
              <a:gd name="T9" fmla="*/ 30 h 93"/>
              <a:gd name="T10" fmla="*/ 85 w 95"/>
              <a:gd name="T11" fmla="*/ 17 h 93"/>
              <a:gd name="T12" fmla="*/ 77 w 95"/>
              <a:gd name="T13" fmla="*/ 9 h 93"/>
              <a:gd name="T14" fmla="*/ 64 w 95"/>
              <a:gd name="T15" fmla="*/ 15 h 93"/>
              <a:gd name="T16" fmla="*/ 58 w 95"/>
              <a:gd name="T17" fmla="*/ 12 h 93"/>
              <a:gd name="T18" fmla="*/ 53 w 95"/>
              <a:gd name="T19" fmla="*/ 0 h 93"/>
              <a:gd name="T20" fmla="*/ 42 w 95"/>
              <a:gd name="T21" fmla="*/ 0 h 93"/>
              <a:gd name="T22" fmla="*/ 37 w 95"/>
              <a:gd name="T23" fmla="*/ 12 h 93"/>
              <a:gd name="T24" fmla="*/ 31 w 95"/>
              <a:gd name="T25" fmla="*/ 15 h 93"/>
              <a:gd name="T26" fmla="*/ 18 w 95"/>
              <a:gd name="T27" fmla="*/ 10 h 93"/>
              <a:gd name="T28" fmla="*/ 10 w 95"/>
              <a:gd name="T29" fmla="*/ 17 h 93"/>
              <a:gd name="T30" fmla="*/ 15 w 95"/>
              <a:gd name="T31" fmla="*/ 30 h 93"/>
              <a:gd name="T32" fmla="*/ 13 w 95"/>
              <a:gd name="T33" fmla="*/ 36 h 93"/>
              <a:gd name="T34" fmla="*/ 0 w 95"/>
              <a:gd name="T35" fmla="*/ 41 h 93"/>
              <a:gd name="T36" fmla="*/ 0 w 95"/>
              <a:gd name="T37" fmla="*/ 51 h 93"/>
              <a:gd name="T38" fmla="*/ 13 w 95"/>
              <a:gd name="T39" fmla="*/ 57 h 93"/>
              <a:gd name="T40" fmla="*/ 16 w 95"/>
              <a:gd name="T41" fmla="*/ 62 h 93"/>
              <a:gd name="T42" fmla="*/ 10 w 95"/>
              <a:gd name="T43" fmla="*/ 75 h 93"/>
              <a:gd name="T44" fmla="*/ 18 w 95"/>
              <a:gd name="T45" fmla="*/ 83 h 93"/>
              <a:gd name="T46" fmla="*/ 31 w 95"/>
              <a:gd name="T47" fmla="*/ 77 h 93"/>
              <a:gd name="T48" fmla="*/ 37 w 95"/>
              <a:gd name="T49" fmla="*/ 80 h 93"/>
              <a:gd name="T50" fmla="*/ 43 w 95"/>
              <a:gd name="T51" fmla="*/ 93 h 93"/>
              <a:gd name="T52" fmla="*/ 53 w 95"/>
              <a:gd name="T53" fmla="*/ 93 h 93"/>
              <a:gd name="T54" fmla="*/ 58 w 95"/>
              <a:gd name="T55" fmla="*/ 80 h 93"/>
              <a:gd name="T56" fmla="*/ 64 w 95"/>
              <a:gd name="T57" fmla="*/ 77 h 93"/>
              <a:gd name="T58" fmla="*/ 78 w 95"/>
              <a:gd name="T59" fmla="*/ 82 h 93"/>
              <a:gd name="T60" fmla="*/ 85 w 95"/>
              <a:gd name="T61" fmla="*/ 75 h 93"/>
              <a:gd name="T62" fmla="*/ 80 w 95"/>
              <a:gd name="T63" fmla="*/ 62 h 93"/>
              <a:gd name="T64" fmla="*/ 82 w 95"/>
              <a:gd name="T65" fmla="*/ 57 h 93"/>
              <a:gd name="T66" fmla="*/ 48 w 95"/>
              <a:gd name="T67" fmla="*/ 61 h 93"/>
              <a:gd name="T68" fmla="*/ 32 w 95"/>
              <a:gd name="T69" fmla="*/ 46 h 93"/>
              <a:gd name="T70" fmla="*/ 48 w 95"/>
              <a:gd name="T71" fmla="*/ 31 h 93"/>
              <a:gd name="T72" fmla="*/ 63 w 95"/>
              <a:gd name="T73" fmla="*/ 46 h 93"/>
              <a:gd name="T74" fmla="*/ 48 w 95"/>
              <a:gd name="T75" fmla="*/ 61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95" h="93">
                <a:moveTo>
                  <a:pt x="82" y="57"/>
                </a:moveTo>
                <a:cubicBezTo>
                  <a:pt x="82" y="57"/>
                  <a:pt x="95" y="52"/>
                  <a:pt x="95" y="51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0"/>
                  <a:pt x="82" y="35"/>
                  <a:pt x="82" y="35"/>
                </a:cubicBezTo>
                <a:cubicBezTo>
                  <a:pt x="80" y="30"/>
                  <a:pt x="80" y="30"/>
                  <a:pt x="80" y="30"/>
                </a:cubicBezTo>
                <a:cubicBezTo>
                  <a:pt x="80" y="30"/>
                  <a:pt x="85" y="17"/>
                  <a:pt x="85" y="17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64" y="15"/>
                  <a:pt x="64" y="15"/>
                </a:cubicBezTo>
                <a:cubicBezTo>
                  <a:pt x="58" y="12"/>
                  <a:pt x="58" y="12"/>
                  <a:pt x="58" y="12"/>
                </a:cubicBezTo>
                <a:cubicBezTo>
                  <a:pt x="58" y="12"/>
                  <a:pt x="53" y="0"/>
                  <a:pt x="53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1" y="0"/>
                  <a:pt x="37" y="12"/>
                  <a:pt x="37" y="12"/>
                </a:cubicBezTo>
                <a:cubicBezTo>
                  <a:pt x="31" y="15"/>
                  <a:pt x="31" y="15"/>
                  <a:pt x="31" y="15"/>
                </a:cubicBezTo>
                <a:cubicBezTo>
                  <a:pt x="31" y="15"/>
                  <a:pt x="18" y="9"/>
                  <a:pt x="18" y="10"/>
                </a:cubicBezTo>
                <a:cubicBezTo>
                  <a:pt x="10" y="17"/>
                  <a:pt x="10" y="17"/>
                  <a:pt x="10" y="17"/>
                </a:cubicBezTo>
                <a:cubicBezTo>
                  <a:pt x="10" y="18"/>
                  <a:pt x="15" y="30"/>
                  <a:pt x="15" y="30"/>
                </a:cubicBezTo>
                <a:cubicBezTo>
                  <a:pt x="13" y="36"/>
                  <a:pt x="13" y="36"/>
                  <a:pt x="13" y="36"/>
                </a:cubicBezTo>
                <a:cubicBezTo>
                  <a:pt x="13" y="36"/>
                  <a:pt x="0" y="41"/>
                  <a:pt x="0" y="41"/>
                </a:cubicBezTo>
                <a:cubicBezTo>
                  <a:pt x="0" y="51"/>
                  <a:pt x="0" y="51"/>
                  <a:pt x="0" y="51"/>
                </a:cubicBezTo>
                <a:cubicBezTo>
                  <a:pt x="0" y="52"/>
                  <a:pt x="13" y="57"/>
                  <a:pt x="13" y="57"/>
                </a:cubicBezTo>
                <a:cubicBezTo>
                  <a:pt x="16" y="62"/>
                  <a:pt x="16" y="62"/>
                  <a:pt x="16" y="62"/>
                </a:cubicBezTo>
                <a:cubicBezTo>
                  <a:pt x="16" y="62"/>
                  <a:pt x="10" y="75"/>
                  <a:pt x="10" y="75"/>
                </a:cubicBezTo>
                <a:cubicBezTo>
                  <a:pt x="18" y="83"/>
                  <a:pt x="18" y="83"/>
                  <a:pt x="18" y="83"/>
                </a:cubicBezTo>
                <a:cubicBezTo>
                  <a:pt x="18" y="83"/>
                  <a:pt x="31" y="77"/>
                  <a:pt x="31" y="77"/>
                </a:cubicBezTo>
                <a:cubicBezTo>
                  <a:pt x="37" y="80"/>
                  <a:pt x="37" y="80"/>
                  <a:pt x="37" y="80"/>
                </a:cubicBezTo>
                <a:cubicBezTo>
                  <a:pt x="37" y="80"/>
                  <a:pt x="42" y="93"/>
                  <a:pt x="43" y="93"/>
                </a:cubicBezTo>
                <a:cubicBezTo>
                  <a:pt x="53" y="93"/>
                  <a:pt x="53" y="93"/>
                  <a:pt x="53" y="93"/>
                </a:cubicBezTo>
                <a:cubicBezTo>
                  <a:pt x="54" y="93"/>
                  <a:pt x="58" y="80"/>
                  <a:pt x="58" y="80"/>
                </a:cubicBezTo>
                <a:cubicBezTo>
                  <a:pt x="64" y="77"/>
                  <a:pt x="64" y="77"/>
                  <a:pt x="64" y="77"/>
                </a:cubicBezTo>
                <a:cubicBezTo>
                  <a:pt x="64" y="77"/>
                  <a:pt x="77" y="83"/>
                  <a:pt x="78" y="82"/>
                </a:cubicBezTo>
                <a:cubicBezTo>
                  <a:pt x="85" y="75"/>
                  <a:pt x="85" y="75"/>
                  <a:pt x="85" y="75"/>
                </a:cubicBezTo>
                <a:cubicBezTo>
                  <a:pt x="85" y="75"/>
                  <a:pt x="80" y="62"/>
                  <a:pt x="80" y="62"/>
                </a:cubicBezTo>
                <a:lnTo>
                  <a:pt x="82" y="57"/>
                </a:lnTo>
                <a:close/>
                <a:moveTo>
                  <a:pt x="48" y="61"/>
                </a:moveTo>
                <a:cubicBezTo>
                  <a:pt x="39" y="61"/>
                  <a:pt x="32" y="54"/>
                  <a:pt x="32" y="46"/>
                </a:cubicBezTo>
                <a:cubicBezTo>
                  <a:pt x="32" y="38"/>
                  <a:pt x="39" y="31"/>
                  <a:pt x="48" y="31"/>
                </a:cubicBezTo>
                <a:cubicBezTo>
                  <a:pt x="56" y="31"/>
                  <a:pt x="63" y="38"/>
                  <a:pt x="63" y="46"/>
                </a:cubicBezTo>
                <a:cubicBezTo>
                  <a:pt x="63" y="54"/>
                  <a:pt x="56" y="61"/>
                  <a:pt x="48" y="6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Freeform 153"/>
          <p:cNvSpPr>
            <a:spLocks noEditPoints="1"/>
          </p:cNvSpPr>
          <p:nvPr/>
        </p:nvSpPr>
        <p:spPr bwMode="auto">
          <a:xfrm>
            <a:off x="2276476" y="3700463"/>
            <a:ext cx="336550" cy="339725"/>
          </a:xfrm>
          <a:custGeom>
            <a:avLst/>
            <a:gdLst>
              <a:gd name="T0" fmla="*/ 56 w 111"/>
              <a:gd name="T1" fmla="*/ 0 h 112"/>
              <a:gd name="T2" fmla="*/ 0 w 111"/>
              <a:gd name="T3" fmla="*/ 56 h 112"/>
              <a:gd name="T4" fmla="*/ 56 w 111"/>
              <a:gd name="T5" fmla="*/ 112 h 112"/>
              <a:gd name="T6" fmla="*/ 111 w 111"/>
              <a:gd name="T7" fmla="*/ 56 h 112"/>
              <a:gd name="T8" fmla="*/ 56 w 111"/>
              <a:gd name="T9" fmla="*/ 0 h 112"/>
              <a:gd name="T10" fmla="*/ 92 w 111"/>
              <a:gd name="T11" fmla="*/ 64 h 112"/>
              <a:gd name="T12" fmla="*/ 20 w 111"/>
              <a:gd name="T13" fmla="*/ 64 h 112"/>
              <a:gd name="T14" fmla="*/ 20 w 111"/>
              <a:gd name="T15" fmla="*/ 48 h 112"/>
              <a:gd name="T16" fmla="*/ 92 w 111"/>
              <a:gd name="T17" fmla="*/ 48 h 112"/>
              <a:gd name="T18" fmla="*/ 92 w 111"/>
              <a:gd name="T19" fmla="*/ 6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1" h="112">
                <a:moveTo>
                  <a:pt x="56" y="0"/>
                </a:moveTo>
                <a:cubicBezTo>
                  <a:pt x="25" y="0"/>
                  <a:pt x="0" y="25"/>
                  <a:pt x="0" y="56"/>
                </a:cubicBezTo>
                <a:cubicBezTo>
                  <a:pt x="0" y="87"/>
                  <a:pt x="25" y="112"/>
                  <a:pt x="56" y="112"/>
                </a:cubicBezTo>
                <a:cubicBezTo>
                  <a:pt x="86" y="112"/>
                  <a:pt x="111" y="87"/>
                  <a:pt x="111" y="56"/>
                </a:cubicBezTo>
                <a:cubicBezTo>
                  <a:pt x="111" y="25"/>
                  <a:pt x="86" y="0"/>
                  <a:pt x="56" y="0"/>
                </a:cubicBezTo>
                <a:close/>
                <a:moveTo>
                  <a:pt x="92" y="64"/>
                </a:moveTo>
                <a:cubicBezTo>
                  <a:pt x="20" y="64"/>
                  <a:pt x="20" y="64"/>
                  <a:pt x="20" y="64"/>
                </a:cubicBezTo>
                <a:cubicBezTo>
                  <a:pt x="20" y="48"/>
                  <a:pt x="20" y="48"/>
                  <a:pt x="20" y="48"/>
                </a:cubicBezTo>
                <a:cubicBezTo>
                  <a:pt x="92" y="48"/>
                  <a:pt x="92" y="48"/>
                  <a:pt x="92" y="48"/>
                </a:cubicBezTo>
                <a:lnTo>
                  <a:pt x="92" y="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Freeform 154"/>
          <p:cNvSpPr>
            <a:spLocks noEditPoints="1"/>
          </p:cNvSpPr>
          <p:nvPr/>
        </p:nvSpPr>
        <p:spPr bwMode="auto">
          <a:xfrm>
            <a:off x="2941639" y="3700463"/>
            <a:ext cx="369888" cy="325438"/>
          </a:xfrm>
          <a:custGeom>
            <a:avLst/>
            <a:gdLst>
              <a:gd name="T0" fmla="*/ 121 w 122"/>
              <a:gd name="T1" fmla="*/ 103 h 107"/>
              <a:gd name="T2" fmla="*/ 63 w 122"/>
              <a:gd name="T3" fmla="*/ 1 h 107"/>
              <a:gd name="T4" fmla="*/ 61 w 122"/>
              <a:gd name="T5" fmla="*/ 0 h 107"/>
              <a:gd name="T6" fmla="*/ 59 w 122"/>
              <a:gd name="T7" fmla="*/ 1 h 107"/>
              <a:gd name="T8" fmla="*/ 1 w 122"/>
              <a:gd name="T9" fmla="*/ 103 h 107"/>
              <a:gd name="T10" fmla="*/ 0 w 122"/>
              <a:gd name="T11" fmla="*/ 105 h 107"/>
              <a:gd name="T12" fmla="*/ 0 w 122"/>
              <a:gd name="T13" fmla="*/ 106 h 107"/>
              <a:gd name="T14" fmla="*/ 3 w 122"/>
              <a:gd name="T15" fmla="*/ 107 h 107"/>
              <a:gd name="T16" fmla="*/ 119 w 122"/>
              <a:gd name="T17" fmla="*/ 107 h 107"/>
              <a:gd name="T18" fmla="*/ 121 w 122"/>
              <a:gd name="T19" fmla="*/ 106 h 107"/>
              <a:gd name="T20" fmla="*/ 121 w 122"/>
              <a:gd name="T21" fmla="*/ 103 h 107"/>
              <a:gd name="T22" fmla="*/ 55 w 122"/>
              <a:gd name="T23" fmla="*/ 38 h 107"/>
              <a:gd name="T24" fmla="*/ 67 w 122"/>
              <a:gd name="T25" fmla="*/ 38 h 107"/>
              <a:gd name="T26" fmla="*/ 67 w 122"/>
              <a:gd name="T27" fmla="*/ 76 h 107"/>
              <a:gd name="T28" fmla="*/ 55 w 122"/>
              <a:gd name="T29" fmla="*/ 76 h 107"/>
              <a:gd name="T30" fmla="*/ 55 w 122"/>
              <a:gd name="T31" fmla="*/ 38 h 107"/>
              <a:gd name="T32" fmla="*/ 61 w 122"/>
              <a:gd name="T33" fmla="*/ 97 h 107"/>
              <a:gd name="T34" fmla="*/ 55 w 122"/>
              <a:gd name="T35" fmla="*/ 91 h 107"/>
              <a:gd name="T36" fmla="*/ 61 w 122"/>
              <a:gd name="T37" fmla="*/ 86 h 107"/>
              <a:gd name="T38" fmla="*/ 67 w 122"/>
              <a:gd name="T39" fmla="*/ 91 h 107"/>
              <a:gd name="T40" fmla="*/ 61 w 122"/>
              <a:gd name="T41" fmla="*/ 97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22" h="107">
                <a:moveTo>
                  <a:pt x="121" y="103"/>
                </a:moveTo>
                <a:cubicBezTo>
                  <a:pt x="63" y="1"/>
                  <a:pt x="63" y="1"/>
                  <a:pt x="63" y="1"/>
                </a:cubicBezTo>
                <a:cubicBezTo>
                  <a:pt x="63" y="1"/>
                  <a:pt x="62" y="0"/>
                  <a:pt x="61" y="0"/>
                </a:cubicBezTo>
                <a:cubicBezTo>
                  <a:pt x="60" y="0"/>
                  <a:pt x="59" y="1"/>
                  <a:pt x="59" y="1"/>
                </a:cubicBezTo>
                <a:cubicBezTo>
                  <a:pt x="1" y="103"/>
                  <a:pt x="1" y="103"/>
                  <a:pt x="1" y="103"/>
                </a:cubicBezTo>
                <a:cubicBezTo>
                  <a:pt x="0" y="104"/>
                  <a:pt x="0" y="104"/>
                  <a:pt x="0" y="105"/>
                </a:cubicBezTo>
                <a:cubicBezTo>
                  <a:pt x="0" y="106"/>
                  <a:pt x="0" y="106"/>
                  <a:pt x="0" y="106"/>
                </a:cubicBezTo>
                <a:cubicBezTo>
                  <a:pt x="1" y="107"/>
                  <a:pt x="2" y="107"/>
                  <a:pt x="3" y="107"/>
                </a:cubicBezTo>
                <a:cubicBezTo>
                  <a:pt x="119" y="107"/>
                  <a:pt x="119" y="107"/>
                  <a:pt x="119" y="107"/>
                </a:cubicBezTo>
                <a:cubicBezTo>
                  <a:pt x="120" y="107"/>
                  <a:pt x="121" y="107"/>
                  <a:pt x="121" y="106"/>
                </a:cubicBezTo>
                <a:cubicBezTo>
                  <a:pt x="122" y="105"/>
                  <a:pt x="122" y="104"/>
                  <a:pt x="121" y="103"/>
                </a:cubicBezTo>
                <a:close/>
                <a:moveTo>
                  <a:pt x="55" y="38"/>
                </a:moveTo>
                <a:cubicBezTo>
                  <a:pt x="67" y="38"/>
                  <a:pt x="67" y="38"/>
                  <a:pt x="67" y="38"/>
                </a:cubicBezTo>
                <a:cubicBezTo>
                  <a:pt x="67" y="76"/>
                  <a:pt x="67" y="76"/>
                  <a:pt x="67" y="76"/>
                </a:cubicBezTo>
                <a:cubicBezTo>
                  <a:pt x="55" y="76"/>
                  <a:pt x="55" y="76"/>
                  <a:pt x="55" y="76"/>
                </a:cubicBezTo>
                <a:lnTo>
                  <a:pt x="55" y="38"/>
                </a:lnTo>
                <a:close/>
                <a:moveTo>
                  <a:pt x="61" y="97"/>
                </a:moveTo>
                <a:cubicBezTo>
                  <a:pt x="57" y="97"/>
                  <a:pt x="55" y="95"/>
                  <a:pt x="55" y="91"/>
                </a:cubicBezTo>
                <a:cubicBezTo>
                  <a:pt x="55" y="88"/>
                  <a:pt x="57" y="86"/>
                  <a:pt x="61" y="86"/>
                </a:cubicBezTo>
                <a:cubicBezTo>
                  <a:pt x="65" y="86"/>
                  <a:pt x="67" y="88"/>
                  <a:pt x="67" y="91"/>
                </a:cubicBezTo>
                <a:cubicBezTo>
                  <a:pt x="67" y="95"/>
                  <a:pt x="65" y="97"/>
                  <a:pt x="61" y="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Freeform 155"/>
          <p:cNvSpPr>
            <a:spLocks noEditPoints="1"/>
          </p:cNvSpPr>
          <p:nvPr/>
        </p:nvSpPr>
        <p:spPr bwMode="auto">
          <a:xfrm>
            <a:off x="3602039" y="3700463"/>
            <a:ext cx="357188" cy="358775"/>
          </a:xfrm>
          <a:custGeom>
            <a:avLst/>
            <a:gdLst>
              <a:gd name="T0" fmla="*/ 59 w 118"/>
              <a:gd name="T1" fmla="*/ 0 h 118"/>
              <a:gd name="T2" fmla="*/ 0 w 118"/>
              <a:gd name="T3" fmla="*/ 59 h 118"/>
              <a:gd name="T4" fmla="*/ 59 w 118"/>
              <a:gd name="T5" fmla="*/ 118 h 118"/>
              <a:gd name="T6" fmla="*/ 118 w 118"/>
              <a:gd name="T7" fmla="*/ 59 h 118"/>
              <a:gd name="T8" fmla="*/ 59 w 118"/>
              <a:gd name="T9" fmla="*/ 0 h 118"/>
              <a:gd name="T10" fmla="*/ 100 w 118"/>
              <a:gd name="T11" fmla="*/ 59 h 118"/>
              <a:gd name="T12" fmla="*/ 93 w 118"/>
              <a:gd name="T13" fmla="*/ 81 h 118"/>
              <a:gd name="T14" fmla="*/ 37 w 118"/>
              <a:gd name="T15" fmla="*/ 25 h 118"/>
              <a:gd name="T16" fmla="*/ 59 w 118"/>
              <a:gd name="T17" fmla="*/ 18 h 118"/>
              <a:gd name="T18" fmla="*/ 100 w 118"/>
              <a:gd name="T19" fmla="*/ 59 h 118"/>
              <a:gd name="T20" fmla="*/ 18 w 118"/>
              <a:gd name="T21" fmla="*/ 59 h 118"/>
              <a:gd name="T22" fmla="*/ 24 w 118"/>
              <a:gd name="T23" fmla="*/ 37 h 118"/>
              <a:gd name="T24" fmla="*/ 81 w 118"/>
              <a:gd name="T25" fmla="*/ 94 h 118"/>
              <a:gd name="T26" fmla="*/ 59 w 118"/>
              <a:gd name="T27" fmla="*/ 100 h 118"/>
              <a:gd name="T28" fmla="*/ 18 w 118"/>
              <a:gd name="T29" fmla="*/ 59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18" h="118">
                <a:moveTo>
                  <a:pt x="59" y="0"/>
                </a:moveTo>
                <a:cubicBezTo>
                  <a:pt x="26" y="0"/>
                  <a:pt x="0" y="27"/>
                  <a:pt x="0" y="59"/>
                </a:cubicBezTo>
                <a:cubicBezTo>
                  <a:pt x="0" y="92"/>
                  <a:pt x="26" y="118"/>
                  <a:pt x="59" y="118"/>
                </a:cubicBezTo>
                <a:cubicBezTo>
                  <a:pt x="91" y="118"/>
                  <a:pt x="118" y="92"/>
                  <a:pt x="118" y="59"/>
                </a:cubicBezTo>
                <a:cubicBezTo>
                  <a:pt x="118" y="27"/>
                  <a:pt x="91" y="0"/>
                  <a:pt x="59" y="0"/>
                </a:cubicBezTo>
                <a:close/>
                <a:moveTo>
                  <a:pt x="100" y="59"/>
                </a:moveTo>
                <a:cubicBezTo>
                  <a:pt x="100" y="67"/>
                  <a:pt x="97" y="75"/>
                  <a:pt x="93" y="81"/>
                </a:cubicBezTo>
                <a:cubicBezTo>
                  <a:pt x="37" y="25"/>
                  <a:pt x="37" y="25"/>
                  <a:pt x="37" y="25"/>
                </a:cubicBezTo>
                <a:cubicBezTo>
                  <a:pt x="43" y="21"/>
                  <a:pt x="51" y="18"/>
                  <a:pt x="59" y="18"/>
                </a:cubicBezTo>
                <a:cubicBezTo>
                  <a:pt x="81" y="18"/>
                  <a:pt x="100" y="37"/>
                  <a:pt x="100" y="59"/>
                </a:cubicBezTo>
                <a:close/>
                <a:moveTo>
                  <a:pt x="18" y="59"/>
                </a:moveTo>
                <a:cubicBezTo>
                  <a:pt x="18" y="51"/>
                  <a:pt x="20" y="44"/>
                  <a:pt x="24" y="37"/>
                </a:cubicBezTo>
                <a:cubicBezTo>
                  <a:pt x="81" y="94"/>
                  <a:pt x="81" y="94"/>
                  <a:pt x="81" y="94"/>
                </a:cubicBezTo>
                <a:cubicBezTo>
                  <a:pt x="74" y="98"/>
                  <a:pt x="67" y="100"/>
                  <a:pt x="59" y="100"/>
                </a:cubicBezTo>
                <a:cubicBezTo>
                  <a:pt x="36" y="100"/>
                  <a:pt x="18" y="82"/>
                  <a:pt x="18" y="5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Freeform 156"/>
          <p:cNvSpPr>
            <a:spLocks noEditPoints="1"/>
          </p:cNvSpPr>
          <p:nvPr/>
        </p:nvSpPr>
        <p:spPr bwMode="auto">
          <a:xfrm>
            <a:off x="4191001" y="3663951"/>
            <a:ext cx="403225" cy="400050"/>
          </a:xfrm>
          <a:custGeom>
            <a:avLst/>
            <a:gdLst>
              <a:gd name="T0" fmla="*/ 126 w 133"/>
              <a:gd name="T1" fmla="*/ 41 h 132"/>
              <a:gd name="T2" fmla="*/ 121 w 133"/>
              <a:gd name="T3" fmla="*/ 11 h 132"/>
              <a:gd name="T4" fmla="*/ 90 w 133"/>
              <a:gd name="T5" fmla="*/ 7 h 132"/>
              <a:gd name="T6" fmla="*/ 41 w 133"/>
              <a:gd name="T7" fmla="*/ 8 h 132"/>
              <a:gd name="T8" fmla="*/ 11 w 133"/>
              <a:gd name="T9" fmla="*/ 14 h 132"/>
              <a:gd name="T10" fmla="*/ 8 w 133"/>
              <a:gd name="T11" fmla="*/ 46 h 132"/>
              <a:gd name="T12" fmla="*/ 9 w 133"/>
              <a:gd name="T13" fmla="*/ 90 h 132"/>
              <a:gd name="T14" fmla="*/ 15 w 133"/>
              <a:gd name="T15" fmla="*/ 119 h 132"/>
              <a:gd name="T16" fmla="*/ 44 w 133"/>
              <a:gd name="T17" fmla="*/ 125 h 132"/>
              <a:gd name="T18" fmla="*/ 90 w 133"/>
              <a:gd name="T19" fmla="*/ 125 h 132"/>
              <a:gd name="T20" fmla="*/ 121 w 133"/>
              <a:gd name="T21" fmla="*/ 121 h 132"/>
              <a:gd name="T22" fmla="*/ 126 w 133"/>
              <a:gd name="T23" fmla="*/ 91 h 132"/>
              <a:gd name="T24" fmla="*/ 126 w 133"/>
              <a:gd name="T25" fmla="*/ 41 h 132"/>
              <a:gd name="T26" fmla="*/ 14 w 133"/>
              <a:gd name="T27" fmla="*/ 51 h 132"/>
              <a:gd name="T28" fmla="*/ 37 w 133"/>
              <a:gd name="T29" fmla="*/ 55 h 132"/>
              <a:gd name="T30" fmla="*/ 37 w 133"/>
              <a:gd name="T31" fmla="*/ 78 h 132"/>
              <a:gd name="T32" fmla="*/ 15 w 133"/>
              <a:gd name="T33" fmla="*/ 83 h 132"/>
              <a:gd name="T34" fmla="*/ 14 w 133"/>
              <a:gd name="T35" fmla="*/ 51 h 132"/>
              <a:gd name="T36" fmla="*/ 51 w 133"/>
              <a:gd name="T37" fmla="*/ 83 h 132"/>
              <a:gd name="T38" fmla="*/ 51 w 133"/>
              <a:gd name="T39" fmla="*/ 49 h 132"/>
              <a:gd name="T40" fmla="*/ 85 w 133"/>
              <a:gd name="T41" fmla="*/ 49 h 132"/>
              <a:gd name="T42" fmla="*/ 85 w 133"/>
              <a:gd name="T43" fmla="*/ 83 h 132"/>
              <a:gd name="T44" fmla="*/ 51 w 133"/>
              <a:gd name="T45" fmla="*/ 83 h 132"/>
              <a:gd name="T46" fmla="*/ 99 w 133"/>
              <a:gd name="T47" fmla="*/ 54 h 132"/>
              <a:gd name="T48" fmla="*/ 118 w 133"/>
              <a:gd name="T49" fmla="*/ 47 h 132"/>
              <a:gd name="T50" fmla="*/ 119 w 133"/>
              <a:gd name="T51" fmla="*/ 83 h 132"/>
              <a:gd name="T52" fmla="*/ 98 w 133"/>
              <a:gd name="T53" fmla="*/ 80 h 132"/>
              <a:gd name="T54" fmla="*/ 99 w 133"/>
              <a:gd name="T55" fmla="*/ 54 h 132"/>
              <a:gd name="T56" fmla="*/ 119 w 133"/>
              <a:gd name="T57" fmla="*/ 13 h 132"/>
              <a:gd name="T58" fmla="*/ 124 w 133"/>
              <a:gd name="T59" fmla="*/ 37 h 132"/>
              <a:gd name="T60" fmla="*/ 112 w 133"/>
              <a:gd name="T61" fmla="*/ 21 h 132"/>
              <a:gd name="T62" fmla="*/ 94 w 133"/>
              <a:gd name="T63" fmla="*/ 8 h 132"/>
              <a:gd name="T64" fmla="*/ 119 w 133"/>
              <a:gd name="T65" fmla="*/ 13 h 132"/>
              <a:gd name="T66" fmla="*/ 85 w 133"/>
              <a:gd name="T67" fmla="*/ 14 h 132"/>
              <a:gd name="T68" fmla="*/ 84 w 133"/>
              <a:gd name="T69" fmla="*/ 19 h 132"/>
              <a:gd name="T70" fmla="*/ 79 w 133"/>
              <a:gd name="T71" fmla="*/ 35 h 132"/>
              <a:gd name="T72" fmla="*/ 54 w 133"/>
              <a:gd name="T73" fmla="*/ 36 h 132"/>
              <a:gd name="T74" fmla="*/ 50 w 133"/>
              <a:gd name="T75" fmla="*/ 14 h 132"/>
              <a:gd name="T76" fmla="*/ 85 w 133"/>
              <a:gd name="T77" fmla="*/ 14 h 132"/>
              <a:gd name="T78" fmla="*/ 13 w 133"/>
              <a:gd name="T79" fmla="*/ 16 h 132"/>
              <a:gd name="T80" fmla="*/ 37 w 133"/>
              <a:gd name="T81" fmla="*/ 11 h 132"/>
              <a:gd name="T82" fmla="*/ 23 w 133"/>
              <a:gd name="T83" fmla="*/ 21 h 132"/>
              <a:gd name="T84" fmla="*/ 9 w 133"/>
              <a:gd name="T85" fmla="*/ 41 h 132"/>
              <a:gd name="T86" fmla="*/ 13 w 133"/>
              <a:gd name="T87" fmla="*/ 16 h 132"/>
              <a:gd name="T88" fmla="*/ 17 w 133"/>
              <a:gd name="T89" fmla="*/ 117 h 132"/>
              <a:gd name="T90" fmla="*/ 11 w 133"/>
              <a:gd name="T91" fmla="*/ 95 h 132"/>
              <a:gd name="T92" fmla="*/ 23 w 133"/>
              <a:gd name="T93" fmla="*/ 111 h 132"/>
              <a:gd name="T94" fmla="*/ 39 w 133"/>
              <a:gd name="T95" fmla="*/ 123 h 132"/>
              <a:gd name="T96" fmla="*/ 17 w 133"/>
              <a:gd name="T97" fmla="*/ 117 h 132"/>
              <a:gd name="T98" fmla="*/ 50 w 133"/>
              <a:gd name="T99" fmla="*/ 118 h 132"/>
              <a:gd name="T100" fmla="*/ 51 w 133"/>
              <a:gd name="T101" fmla="*/ 116 h 132"/>
              <a:gd name="T102" fmla="*/ 51 w 133"/>
              <a:gd name="T103" fmla="*/ 115 h 132"/>
              <a:gd name="T104" fmla="*/ 57 w 133"/>
              <a:gd name="T105" fmla="*/ 97 h 132"/>
              <a:gd name="T106" fmla="*/ 79 w 133"/>
              <a:gd name="T107" fmla="*/ 97 h 132"/>
              <a:gd name="T108" fmla="*/ 81 w 133"/>
              <a:gd name="T109" fmla="*/ 119 h 132"/>
              <a:gd name="T110" fmla="*/ 50 w 133"/>
              <a:gd name="T111" fmla="*/ 118 h 132"/>
              <a:gd name="T112" fmla="*/ 119 w 133"/>
              <a:gd name="T113" fmla="*/ 118 h 132"/>
              <a:gd name="T114" fmla="*/ 94 w 133"/>
              <a:gd name="T115" fmla="*/ 123 h 132"/>
              <a:gd name="T116" fmla="*/ 113 w 133"/>
              <a:gd name="T117" fmla="*/ 111 h 132"/>
              <a:gd name="T118" fmla="*/ 124 w 133"/>
              <a:gd name="T119" fmla="*/ 95 h 132"/>
              <a:gd name="T120" fmla="*/ 119 w 133"/>
              <a:gd name="T121" fmla="*/ 118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3" h="132">
                <a:moveTo>
                  <a:pt x="126" y="41"/>
                </a:moveTo>
                <a:cubicBezTo>
                  <a:pt x="132" y="33"/>
                  <a:pt x="130" y="20"/>
                  <a:pt x="121" y="11"/>
                </a:cubicBezTo>
                <a:cubicBezTo>
                  <a:pt x="112" y="2"/>
                  <a:pt x="98" y="0"/>
                  <a:pt x="90" y="7"/>
                </a:cubicBezTo>
                <a:cubicBezTo>
                  <a:pt x="74" y="1"/>
                  <a:pt x="56" y="1"/>
                  <a:pt x="41" y="8"/>
                </a:cubicBezTo>
                <a:cubicBezTo>
                  <a:pt x="33" y="3"/>
                  <a:pt x="20" y="5"/>
                  <a:pt x="11" y="14"/>
                </a:cubicBezTo>
                <a:cubicBezTo>
                  <a:pt x="1" y="23"/>
                  <a:pt x="0" y="38"/>
                  <a:pt x="8" y="46"/>
                </a:cubicBezTo>
                <a:cubicBezTo>
                  <a:pt x="3" y="60"/>
                  <a:pt x="3" y="76"/>
                  <a:pt x="9" y="90"/>
                </a:cubicBezTo>
                <a:cubicBezTo>
                  <a:pt x="4" y="98"/>
                  <a:pt x="6" y="110"/>
                  <a:pt x="15" y="119"/>
                </a:cubicBezTo>
                <a:cubicBezTo>
                  <a:pt x="23" y="128"/>
                  <a:pt x="36" y="130"/>
                  <a:pt x="44" y="125"/>
                </a:cubicBezTo>
                <a:cubicBezTo>
                  <a:pt x="59" y="131"/>
                  <a:pt x="75" y="131"/>
                  <a:pt x="90" y="125"/>
                </a:cubicBezTo>
                <a:cubicBezTo>
                  <a:pt x="98" y="132"/>
                  <a:pt x="112" y="130"/>
                  <a:pt x="121" y="121"/>
                </a:cubicBezTo>
                <a:cubicBezTo>
                  <a:pt x="130" y="112"/>
                  <a:pt x="132" y="99"/>
                  <a:pt x="126" y="91"/>
                </a:cubicBezTo>
                <a:cubicBezTo>
                  <a:pt x="133" y="75"/>
                  <a:pt x="133" y="57"/>
                  <a:pt x="126" y="41"/>
                </a:cubicBezTo>
                <a:close/>
                <a:moveTo>
                  <a:pt x="14" y="51"/>
                </a:moveTo>
                <a:cubicBezTo>
                  <a:pt x="37" y="55"/>
                  <a:pt x="37" y="55"/>
                  <a:pt x="37" y="55"/>
                </a:cubicBezTo>
                <a:cubicBezTo>
                  <a:pt x="34" y="62"/>
                  <a:pt x="34" y="71"/>
                  <a:pt x="37" y="78"/>
                </a:cubicBezTo>
                <a:cubicBezTo>
                  <a:pt x="15" y="83"/>
                  <a:pt x="15" y="83"/>
                  <a:pt x="15" y="83"/>
                </a:cubicBezTo>
                <a:cubicBezTo>
                  <a:pt x="11" y="73"/>
                  <a:pt x="11" y="62"/>
                  <a:pt x="14" y="51"/>
                </a:cubicBezTo>
                <a:close/>
                <a:moveTo>
                  <a:pt x="51" y="83"/>
                </a:moveTo>
                <a:cubicBezTo>
                  <a:pt x="41" y="74"/>
                  <a:pt x="41" y="58"/>
                  <a:pt x="51" y="49"/>
                </a:cubicBezTo>
                <a:cubicBezTo>
                  <a:pt x="60" y="39"/>
                  <a:pt x="75" y="39"/>
                  <a:pt x="85" y="49"/>
                </a:cubicBezTo>
                <a:cubicBezTo>
                  <a:pt x="94" y="58"/>
                  <a:pt x="94" y="74"/>
                  <a:pt x="85" y="83"/>
                </a:cubicBezTo>
                <a:cubicBezTo>
                  <a:pt x="75" y="93"/>
                  <a:pt x="60" y="93"/>
                  <a:pt x="51" y="83"/>
                </a:cubicBezTo>
                <a:close/>
                <a:moveTo>
                  <a:pt x="99" y="54"/>
                </a:moveTo>
                <a:cubicBezTo>
                  <a:pt x="118" y="47"/>
                  <a:pt x="118" y="47"/>
                  <a:pt x="118" y="47"/>
                </a:cubicBezTo>
                <a:cubicBezTo>
                  <a:pt x="122" y="59"/>
                  <a:pt x="123" y="71"/>
                  <a:pt x="119" y="83"/>
                </a:cubicBezTo>
                <a:cubicBezTo>
                  <a:pt x="98" y="80"/>
                  <a:pt x="98" y="80"/>
                  <a:pt x="98" y="80"/>
                </a:cubicBezTo>
                <a:cubicBezTo>
                  <a:pt x="102" y="72"/>
                  <a:pt x="102" y="62"/>
                  <a:pt x="99" y="54"/>
                </a:cubicBezTo>
                <a:close/>
                <a:moveTo>
                  <a:pt x="119" y="13"/>
                </a:moveTo>
                <a:cubicBezTo>
                  <a:pt x="126" y="20"/>
                  <a:pt x="127" y="30"/>
                  <a:pt x="124" y="37"/>
                </a:cubicBezTo>
                <a:cubicBezTo>
                  <a:pt x="121" y="31"/>
                  <a:pt x="117" y="26"/>
                  <a:pt x="112" y="21"/>
                </a:cubicBezTo>
                <a:cubicBezTo>
                  <a:pt x="107" y="16"/>
                  <a:pt x="101" y="12"/>
                  <a:pt x="94" y="8"/>
                </a:cubicBezTo>
                <a:cubicBezTo>
                  <a:pt x="101" y="4"/>
                  <a:pt x="111" y="6"/>
                  <a:pt x="119" y="13"/>
                </a:cubicBezTo>
                <a:close/>
                <a:moveTo>
                  <a:pt x="85" y="14"/>
                </a:moveTo>
                <a:cubicBezTo>
                  <a:pt x="84" y="16"/>
                  <a:pt x="84" y="17"/>
                  <a:pt x="84" y="19"/>
                </a:cubicBezTo>
                <a:cubicBezTo>
                  <a:pt x="79" y="35"/>
                  <a:pt x="79" y="35"/>
                  <a:pt x="79" y="35"/>
                </a:cubicBezTo>
                <a:cubicBezTo>
                  <a:pt x="71" y="32"/>
                  <a:pt x="62" y="32"/>
                  <a:pt x="54" y="36"/>
                </a:cubicBezTo>
                <a:cubicBezTo>
                  <a:pt x="50" y="14"/>
                  <a:pt x="50" y="14"/>
                  <a:pt x="50" y="14"/>
                </a:cubicBezTo>
                <a:cubicBezTo>
                  <a:pt x="61" y="10"/>
                  <a:pt x="73" y="10"/>
                  <a:pt x="85" y="14"/>
                </a:cubicBezTo>
                <a:close/>
                <a:moveTo>
                  <a:pt x="13" y="16"/>
                </a:moveTo>
                <a:cubicBezTo>
                  <a:pt x="20" y="9"/>
                  <a:pt x="30" y="7"/>
                  <a:pt x="37" y="11"/>
                </a:cubicBezTo>
                <a:cubicBezTo>
                  <a:pt x="32" y="13"/>
                  <a:pt x="27" y="17"/>
                  <a:pt x="23" y="21"/>
                </a:cubicBezTo>
                <a:cubicBezTo>
                  <a:pt x="17" y="27"/>
                  <a:pt x="12" y="34"/>
                  <a:pt x="9" y="41"/>
                </a:cubicBezTo>
                <a:cubicBezTo>
                  <a:pt x="4" y="34"/>
                  <a:pt x="6" y="24"/>
                  <a:pt x="13" y="16"/>
                </a:cubicBezTo>
                <a:close/>
                <a:moveTo>
                  <a:pt x="17" y="117"/>
                </a:moveTo>
                <a:cubicBezTo>
                  <a:pt x="10" y="110"/>
                  <a:pt x="8" y="101"/>
                  <a:pt x="11" y="95"/>
                </a:cubicBezTo>
                <a:cubicBezTo>
                  <a:pt x="14" y="100"/>
                  <a:pt x="18" y="106"/>
                  <a:pt x="23" y="111"/>
                </a:cubicBezTo>
                <a:cubicBezTo>
                  <a:pt x="28" y="116"/>
                  <a:pt x="33" y="120"/>
                  <a:pt x="39" y="123"/>
                </a:cubicBezTo>
                <a:cubicBezTo>
                  <a:pt x="33" y="125"/>
                  <a:pt x="24" y="123"/>
                  <a:pt x="17" y="117"/>
                </a:cubicBezTo>
                <a:close/>
                <a:moveTo>
                  <a:pt x="50" y="118"/>
                </a:moveTo>
                <a:cubicBezTo>
                  <a:pt x="51" y="116"/>
                  <a:pt x="51" y="116"/>
                  <a:pt x="51" y="116"/>
                </a:cubicBezTo>
                <a:cubicBezTo>
                  <a:pt x="51" y="116"/>
                  <a:pt x="51" y="116"/>
                  <a:pt x="51" y="115"/>
                </a:cubicBezTo>
                <a:cubicBezTo>
                  <a:pt x="57" y="97"/>
                  <a:pt x="57" y="97"/>
                  <a:pt x="57" y="97"/>
                </a:cubicBezTo>
                <a:cubicBezTo>
                  <a:pt x="64" y="100"/>
                  <a:pt x="72" y="100"/>
                  <a:pt x="79" y="97"/>
                </a:cubicBezTo>
                <a:cubicBezTo>
                  <a:pt x="81" y="119"/>
                  <a:pt x="81" y="119"/>
                  <a:pt x="81" y="119"/>
                </a:cubicBezTo>
                <a:cubicBezTo>
                  <a:pt x="71" y="122"/>
                  <a:pt x="60" y="121"/>
                  <a:pt x="50" y="118"/>
                </a:cubicBezTo>
                <a:close/>
                <a:moveTo>
                  <a:pt x="119" y="118"/>
                </a:moveTo>
                <a:cubicBezTo>
                  <a:pt x="111" y="126"/>
                  <a:pt x="101" y="128"/>
                  <a:pt x="94" y="123"/>
                </a:cubicBezTo>
                <a:cubicBezTo>
                  <a:pt x="101" y="120"/>
                  <a:pt x="107" y="116"/>
                  <a:pt x="113" y="111"/>
                </a:cubicBezTo>
                <a:cubicBezTo>
                  <a:pt x="117" y="106"/>
                  <a:pt x="121" y="101"/>
                  <a:pt x="124" y="95"/>
                </a:cubicBezTo>
                <a:cubicBezTo>
                  <a:pt x="127" y="102"/>
                  <a:pt x="126" y="112"/>
                  <a:pt x="119" y="1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Freeform 157"/>
          <p:cNvSpPr>
            <a:spLocks/>
          </p:cNvSpPr>
          <p:nvPr/>
        </p:nvSpPr>
        <p:spPr bwMode="auto">
          <a:xfrm>
            <a:off x="4865689" y="3657601"/>
            <a:ext cx="415925" cy="431800"/>
          </a:xfrm>
          <a:custGeom>
            <a:avLst/>
            <a:gdLst>
              <a:gd name="T0" fmla="*/ 100 w 137"/>
              <a:gd name="T1" fmla="*/ 57 h 142"/>
              <a:gd name="T2" fmla="*/ 137 w 137"/>
              <a:gd name="T3" fmla="*/ 57 h 142"/>
              <a:gd name="T4" fmla="*/ 76 w 137"/>
              <a:gd name="T5" fmla="*/ 4 h 142"/>
              <a:gd name="T6" fmla="*/ 70 w 137"/>
              <a:gd name="T7" fmla="*/ 0 h 142"/>
              <a:gd name="T8" fmla="*/ 63 w 137"/>
              <a:gd name="T9" fmla="*/ 4 h 142"/>
              <a:gd name="T10" fmla="*/ 0 w 137"/>
              <a:gd name="T11" fmla="*/ 57 h 142"/>
              <a:gd name="T12" fmla="*/ 40 w 137"/>
              <a:gd name="T13" fmla="*/ 57 h 142"/>
              <a:gd name="T14" fmla="*/ 63 w 137"/>
              <a:gd name="T15" fmla="*/ 4 h 142"/>
              <a:gd name="T16" fmla="*/ 62 w 137"/>
              <a:gd name="T17" fmla="*/ 5 h 142"/>
              <a:gd name="T18" fmla="*/ 44 w 137"/>
              <a:gd name="T19" fmla="*/ 57 h 142"/>
              <a:gd name="T20" fmla="*/ 65 w 137"/>
              <a:gd name="T21" fmla="*/ 57 h 142"/>
              <a:gd name="T22" fmla="*/ 65 w 137"/>
              <a:gd name="T23" fmla="*/ 122 h 142"/>
              <a:gd name="T24" fmla="*/ 65 w 137"/>
              <a:gd name="T25" fmla="*/ 125 h 142"/>
              <a:gd name="T26" fmla="*/ 65 w 137"/>
              <a:gd name="T27" fmla="*/ 130 h 142"/>
              <a:gd name="T28" fmla="*/ 76 w 137"/>
              <a:gd name="T29" fmla="*/ 142 h 142"/>
              <a:gd name="T30" fmla="*/ 88 w 137"/>
              <a:gd name="T31" fmla="*/ 130 h 142"/>
              <a:gd name="T32" fmla="*/ 88 w 137"/>
              <a:gd name="T33" fmla="*/ 125 h 142"/>
              <a:gd name="T34" fmla="*/ 80 w 137"/>
              <a:gd name="T35" fmla="*/ 125 h 142"/>
              <a:gd name="T36" fmla="*/ 80 w 137"/>
              <a:gd name="T37" fmla="*/ 127 h 142"/>
              <a:gd name="T38" fmla="*/ 80 w 137"/>
              <a:gd name="T39" fmla="*/ 129 h 142"/>
              <a:gd name="T40" fmla="*/ 76 w 137"/>
              <a:gd name="T41" fmla="*/ 133 h 142"/>
              <a:gd name="T42" fmla="*/ 73 w 137"/>
              <a:gd name="T43" fmla="*/ 129 h 142"/>
              <a:gd name="T44" fmla="*/ 73 w 137"/>
              <a:gd name="T45" fmla="*/ 127 h 142"/>
              <a:gd name="T46" fmla="*/ 73 w 137"/>
              <a:gd name="T47" fmla="*/ 125 h 142"/>
              <a:gd name="T48" fmla="*/ 73 w 137"/>
              <a:gd name="T49" fmla="*/ 111 h 142"/>
              <a:gd name="T50" fmla="*/ 73 w 137"/>
              <a:gd name="T51" fmla="*/ 57 h 142"/>
              <a:gd name="T52" fmla="*/ 95 w 137"/>
              <a:gd name="T53" fmla="*/ 57 h 142"/>
              <a:gd name="T54" fmla="*/ 77 w 137"/>
              <a:gd name="T55" fmla="*/ 5 h 142"/>
              <a:gd name="T56" fmla="*/ 76 w 137"/>
              <a:gd name="T57" fmla="*/ 4 h 142"/>
              <a:gd name="T58" fmla="*/ 100 w 137"/>
              <a:gd name="T59" fmla="*/ 57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7" h="142">
                <a:moveTo>
                  <a:pt x="100" y="57"/>
                </a:moveTo>
                <a:cubicBezTo>
                  <a:pt x="137" y="57"/>
                  <a:pt x="137" y="57"/>
                  <a:pt x="137" y="57"/>
                </a:cubicBezTo>
                <a:cubicBezTo>
                  <a:pt x="130" y="28"/>
                  <a:pt x="106" y="7"/>
                  <a:pt x="76" y="4"/>
                </a:cubicBezTo>
                <a:cubicBezTo>
                  <a:pt x="75" y="1"/>
                  <a:pt x="73" y="0"/>
                  <a:pt x="70" y="0"/>
                </a:cubicBezTo>
                <a:cubicBezTo>
                  <a:pt x="67" y="0"/>
                  <a:pt x="64" y="1"/>
                  <a:pt x="63" y="4"/>
                </a:cubicBezTo>
                <a:cubicBezTo>
                  <a:pt x="33" y="6"/>
                  <a:pt x="8" y="28"/>
                  <a:pt x="0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40" y="24"/>
                  <a:pt x="58" y="7"/>
                  <a:pt x="63" y="4"/>
                </a:cubicBezTo>
                <a:cubicBezTo>
                  <a:pt x="63" y="4"/>
                  <a:pt x="62" y="5"/>
                  <a:pt x="62" y="5"/>
                </a:cubicBezTo>
                <a:cubicBezTo>
                  <a:pt x="41" y="31"/>
                  <a:pt x="44" y="57"/>
                  <a:pt x="44" y="57"/>
                </a:cubicBezTo>
                <a:cubicBezTo>
                  <a:pt x="65" y="57"/>
                  <a:pt x="65" y="57"/>
                  <a:pt x="65" y="57"/>
                </a:cubicBezTo>
                <a:cubicBezTo>
                  <a:pt x="65" y="122"/>
                  <a:pt x="65" y="122"/>
                  <a:pt x="65" y="122"/>
                </a:cubicBezTo>
                <a:cubicBezTo>
                  <a:pt x="65" y="125"/>
                  <a:pt x="65" y="125"/>
                  <a:pt x="65" y="125"/>
                </a:cubicBezTo>
                <a:cubicBezTo>
                  <a:pt x="65" y="130"/>
                  <a:pt x="65" y="130"/>
                  <a:pt x="65" y="130"/>
                </a:cubicBezTo>
                <a:cubicBezTo>
                  <a:pt x="65" y="136"/>
                  <a:pt x="70" y="142"/>
                  <a:pt x="76" y="142"/>
                </a:cubicBezTo>
                <a:cubicBezTo>
                  <a:pt x="83" y="142"/>
                  <a:pt x="88" y="136"/>
                  <a:pt x="88" y="130"/>
                </a:cubicBezTo>
                <a:cubicBezTo>
                  <a:pt x="88" y="125"/>
                  <a:pt x="88" y="125"/>
                  <a:pt x="88" y="125"/>
                </a:cubicBezTo>
                <a:cubicBezTo>
                  <a:pt x="80" y="125"/>
                  <a:pt x="80" y="125"/>
                  <a:pt x="80" y="125"/>
                </a:cubicBezTo>
                <a:cubicBezTo>
                  <a:pt x="80" y="127"/>
                  <a:pt x="80" y="127"/>
                  <a:pt x="80" y="127"/>
                </a:cubicBezTo>
                <a:cubicBezTo>
                  <a:pt x="80" y="129"/>
                  <a:pt x="80" y="129"/>
                  <a:pt x="80" y="129"/>
                </a:cubicBezTo>
                <a:cubicBezTo>
                  <a:pt x="80" y="131"/>
                  <a:pt x="78" y="133"/>
                  <a:pt x="76" y="133"/>
                </a:cubicBezTo>
                <a:cubicBezTo>
                  <a:pt x="74" y="133"/>
                  <a:pt x="73" y="131"/>
                  <a:pt x="73" y="129"/>
                </a:cubicBezTo>
                <a:cubicBezTo>
                  <a:pt x="73" y="127"/>
                  <a:pt x="73" y="127"/>
                  <a:pt x="73" y="127"/>
                </a:cubicBezTo>
                <a:cubicBezTo>
                  <a:pt x="73" y="125"/>
                  <a:pt x="73" y="125"/>
                  <a:pt x="73" y="125"/>
                </a:cubicBezTo>
                <a:cubicBezTo>
                  <a:pt x="73" y="111"/>
                  <a:pt x="73" y="111"/>
                  <a:pt x="73" y="111"/>
                </a:cubicBezTo>
                <a:cubicBezTo>
                  <a:pt x="73" y="57"/>
                  <a:pt x="73" y="57"/>
                  <a:pt x="73" y="57"/>
                </a:cubicBezTo>
                <a:cubicBezTo>
                  <a:pt x="95" y="57"/>
                  <a:pt x="95" y="57"/>
                  <a:pt x="95" y="57"/>
                </a:cubicBezTo>
                <a:cubicBezTo>
                  <a:pt x="95" y="57"/>
                  <a:pt x="98" y="31"/>
                  <a:pt x="77" y="5"/>
                </a:cubicBezTo>
                <a:cubicBezTo>
                  <a:pt x="77" y="5"/>
                  <a:pt x="77" y="4"/>
                  <a:pt x="76" y="4"/>
                </a:cubicBezTo>
                <a:cubicBezTo>
                  <a:pt x="81" y="7"/>
                  <a:pt x="100" y="24"/>
                  <a:pt x="100" y="5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Freeform 158"/>
          <p:cNvSpPr>
            <a:spLocks noEditPoints="1"/>
          </p:cNvSpPr>
          <p:nvPr/>
        </p:nvSpPr>
        <p:spPr bwMode="auto">
          <a:xfrm>
            <a:off x="5599114" y="3633788"/>
            <a:ext cx="325438" cy="439738"/>
          </a:xfrm>
          <a:custGeom>
            <a:avLst/>
            <a:gdLst>
              <a:gd name="T0" fmla="*/ 108 w 108"/>
              <a:gd name="T1" fmla="*/ 145 h 145"/>
              <a:gd name="T2" fmla="*/ 0 w 108"/>
              <a:gd name="T3" fmla="*/ 145 h 145"/>
              <a:gd name="T4" fmla="*/ 0 w 108"/>
              <a:gd name="T5" fmla="*/ 136 h 145"/>
              <a:gd name="T6" fmla="*/ 12 w 108"/>
              <a:gd name="T7" fmla="*/ 125 h 145"/>
              <a:gd name="T8" fmla="*/ 96 w 108"/>
              <a:gd name="T9" fmla="*/ 125 h 145"/>
              <a:gd name="T10" fmla="*/ 108 w 108"/>
              <a:gd name="T11" fmla="*/ 135 h 145"/>
              <a:gd name="T12" fmla="*/ 108 w 108"/>
              <a:gd name="T13" fmla="*/ 145 h 145"/>
              <a:gd name="T14" fmla="*/ 16 w 108"/>
              <a:gd name="T15" fmla="*/ 116 h 145"/>
              <a:gd name="T16" fmla="*/ 23 w 108"/>
              <a:gd name="T17" fmla="*/ 91 h 145"/>
              <a:gd name="T18" fmla="*/ 84 w 108"/>
              <a:gd name="T19" fmla="*/ 91 h 145"/>
              <a:gd name="T20" fmla="*/ 92 w 108"/>
              <a:gd name="T21" fmla="*/ 116 h 145"/>
              <a:gd name="T22" fmla="*/ 16 w 108"/>
              <a:gd name="T23" fmla="*/ 116 h 145"/>
              <a:gd name="T24" fmla="*/ 28 w 108"/>
              <a:gd name="T25" fmla="*/ 76 h 145"/>
              <a:gd name="T26" fmla="*/ 36 w 108"/>
              <a:gd name="T27" fmla="*/ 51 h 145"/>
              <a:gd name="T28" fmla="*/ 72 w 108"/>
              <a:gd name="T29" fmla="*/ 51 h 145"/>
              <a:gd name="T30" fmla="*/ 80 w 108"/>
              <a:gd name="T31" fmla="*/ 76 h 145"/>
              <a:gd name="T32" fmla="*/ 28 w 108"/>
              <a:gd name="T33" fmla="*/ 76 h 145"/>
              <a:gd name="T34" fmla="*/ 48 w 108"/>
              <a:gd name="T35" fmla="*/ 12 h 145"/>
              <a:gd name="T36" fmla="*/ 60 w 108"/>
              <a:gd name="T37" fmla="*/ 12 h 145"/>
              <a:gd name="T38" fmla="*/ 67 w 108"/>
              <a:gd name="T39" fmla="*/ 37 h 145"/>
              <a:gd name="T40" fmla="*/ 41 w 108"/>
              <a:gd name="T41" fmla="*/ 37 h 145"/>
              <a:gd name="T42" fmla="*/ 48 w 108"/>
              <a:gd name="T43" fmla="*/ 1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8" h="145">
                <a:moveTo>
                  <a:pt x="108" y="145"/>
                </a:moveTo>
                <a:cubicBezTo>
                  <a:pt x="0" y="145"/>
                  <a:pt x="0" y="145"/>
                  <a:pt x="0" y="145"/>
                </a:cubicBezTo>
                <a:cubicBezTo>
                  <a:pt x="0" y="136"/>
                  <a:pt x="0" y="136"/>
                  <a:pt x="0" y="136"/>
                </a:cubicBezTo>
                <a:cubicBezTo>
                  <a:pt x="12" y="125"/>
                  <a:pt x="12" y="125"/>
                  <a:pt x="12" y="125"/>
                </a:cubicBezTo>
                <a:cubicBezTo>
                  <a:pt x="96" y="125"/>
                  <a:pt x="96" y="125"/>
                  <a:pt x="96" y="125"/>
                </a:cubicBezTo>
                <a:cubicBezTo>
                  <a:pt x="108" y="135"/>
                  <a:pt x="108" y="135"/>
                  <a:pt x="108" y="135"/>
                </a:cubicBezTo>
                <a:lnTo>
                  <a:pt x="108" y="145"/>
                </a:lnTo>
                <a:close/>
                <a:moveTo>
                  <a:pt x="16" y="116"/>
                </a:moveTo>
                <a:cubicBezTo>
                  <a:pt x="23" y="91"/>
                  <a:pt x="23" y="91"/>
                  <a:pt x="23" y="91"/>
                </a:cubicBezTo>
                <a:cubicBezTo>
                  <a:pt x="84" y="91"/>
                  <a:pt x="84" y="91"/>
                  <a:pt x="84" y="91"/>
                </a:cubicBezTo>
                <a:cubicBezTo>
                  <a:pt x="92" y="116"/>
                  <a:pt x="92" y="116"/>
                  <a:pt x="92" y="116"/>
                </a:cubicBezTo>
                <a:lnTo>
                  <a:pt x="16" y="116"/>
                </a:lnTo>
                <a:close/>
                <a:moveTo>
                  <a:pt x="28" y="76"/>
                </a:moveTo>
                <a:cubicBezTo>
                  <a:pt x="36" y="51"/>
                  <a:pt x="36" y="51"/>
                  <a:pt x="36" y="51"/>
                </a:cubicBezTo>
                <a:cubicBezTo>
                  <a:pt x="72" y="51"/>
                  <a:pt x="72" y="51"/>
                  <a:pt x="72" y="51"/>
                </a:cubicBezTo>
                <a:cubicBezTo>
                  <a:pt x="80" y="76"/>
                  <a:pt x="80" y="76"/>
                  <a:pt x="80" y="76"/>
                </a:cubicBezTo>
                <a:lnTo>
                  <a:pt x="28" y="76"/>
                </a:lnTo>
                <a:close/>
                <a:moveTo>
                  <a:pt x="48" y="12"/>
                </a:moveTo>
                <a:cubicBezTo>
                  <a:pt x="48" y="12"/>
                  <a:pt x="54" y="0"/>
                  <a:pt x="60" y="12"/>
                </a:cubicBezTo>
                <a:cubicBezTo>
                  <a:pt x="67" y="37"/>
                  <a:pt x="67" y="37"/>
                  <a:pt x="67" y="37"/>
                </a:cubicBezTo>
                <a:cubicBezTo>
                  <a:pt x="41" y="37"/>
                  <a:pt x="41" y="37"/>
                  <a:pt x="41" y="37"/>
                </a:cubicBezTo>
                <a:lnTo>
                  <a:pt x="48" y="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Freeform 159"/>
          <p:cNvSpPr>
            <a:spLocks noEditPoints="1"/>
          </p:cNvSpPr>
          <p:nvPr/>
        </p:nvSpPr>
        <p:spPr bwMode="auto">
          <a:xfrm>
            <a:off x="6281739" y="3700463"/>
            <a:ext cx="220663" cy="392113"/>
          </a:xfrm>
          <a:custGeom>
            <a:avLst/>
            <a:gdLst>
              <a:gd name="T0" fmla="*/ 63 w 73"/>
              <a:gd name="T1" fmla="*/ 0 h 129"/>
              <a:gd name="T2" fmla="*/ 9 w 73"/>
              <a:gd name="T3" fmla="*/ 0 h 129"/>
              <a:gd name="T4" fmla="*/ 0 w 73"/>
              <a:gd name="T5" fmla="*/ 10 h 129"/>
              <a:gd name="T6" fmla="*/ 0 w 73"/>
              <a:gd name="T7" fmla="*/ 120 h 129"/>
              <a:gd name="T8" fmla="*/ 9 w 73"/>
              <a:gd name="T9" fmla="*/ 129 h 129"/>
              <a:gd name="T10" fmla="*/ 63 w 73"/>
              <a:gd name="T11" fmla="*/ 129 h 129"/>
              <a:gd name="T12" fmla="*/ 73 w 73"/>
              <a:gd name="T13" fmla="*/ 120 h 129"/>
              <a:gd name="T14" fmla="*/ 73 w 73"/>
              <a:gd name="T15" fmla="*/ 10 h 129"/>
              <a:gd name="T16" fmla="*/ 63 w 73"/>
              <a:gd name="T17" fmla="*/ 0 h 129"/>
              <a:gd name="T18" fmla="*/ 36 w 73"/>
              <a:gd name="T19" fmla="*/ 120 h 129"/>
              <a:gd name="T20" fmla="*/ 30 w 73"/>
              <a:gd name="T21" fmla="*/ 114 h 129"/>
              <a:gd name="T22" fmla="*/ 36 w 73"/>
              <a:gd name="T23" fmla="*/ 108 h 129"/>
              <a:gd name="T24" fmla="*/ 42 w 73"/>
              <a:gd name="T25" fmla="*/ 114 h 129"/>
              <a:gd name="T26" fmla="*/ 36 w 73"/>
              <a:gd name="T27" fmla="*/ 120 h 129"/>
              <a:gd name="T28" fmla="*/ 66 w 73"/>
              <a:gd name="T29" fmla="*/ 99 h 129"/>
              <a:gd name="T30" fmla="*/ 7 w 73"/>
              <a:gd name="T31" fmla="*/ 99 h 129"/>
              <a:gd name="T32" fmla="*/ 7 w 73"/>
              <a:gd name="T33" fmla="*/ 16 h 129"/>
              <a:gd name="T34" fmla="*/ 66 w 73"/>
              <a:gd name="T35" fmla="*/ 16 h 129"/>
              <a:gd name="T36" fmla="*/ 66 w 73"/>
              <a:gd name="T37" fmla="*/ 99 h 129"/>
              <a:gd name="T38" fmla="*/ 49 w 73"/>
              <a:gd name="T39" fmla="*/ 10 h 129"/>
              <a:gd name="T40" fmla="*/ 24 w 73"/>
              <a:gd name="T41" fmla="*/ 10 h 129"/>
              <a:gd name="T42" fmla="*/ 24 w 73"/>
              <a:gd name="T43" fmla="*/ 7 h 129"/>
              <a:gd name="T44" fmla="*/ 49 w 73"/>
              <a:gd name="T45" fmla="*/ 7 h 129"/>
              <a:gd name="T46" fmla="*/ 49 w 73"/>
              <a:gd name="T47" fmla="*/ 10 h 129"/>
              <a:gd name="T48" fmla="*/ 60 w 73"/>
              <a:gd name="T49" fmla="*/ 9 h 129"/>
              <a:gd name="T50" fmla="*/ 57 w 73"/>
              <a:gd name="T51" fmla="*/ 11 h 129"/>
              <a:gd name="T52" fmla="*/ 55 w 73"/>
              <a:gd name="T53" fmla="*/ 9 h 129"/>
              <a:gd name="T54" fmla="*/ 57 w 73"/>
              <a:gd name="T55" fmla="*/ 6 h 129"/>
              <a:gd name="T56" fmla="*/ 60 w 73"/>
              <a:gd name="T57" fmla="*/ 9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73" h="129">
                <a:moveTo>
                  <a:pt x="63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5"/>
                  <a:pt x="0" y="10"/>
                </a:cubicBezTo>
                <a:cubicBezTo>
                  <a:pt x="0" y="120"/>
                  <a:pt x="0" y="120"/>
                  <a:pt x="0" y="120"/>
                </a:cubicBezTo>
                <a:cubicBezTo>
                  <a:pt x="0" y="125"/>
                  <a:pt x="4" y="129"/>
                  <a:pt x="9" y="129"/>
                </a:cubicBezTo>
                <a:cubicBezTo>
                  <a:pt x="63" y="129"/>
                  <a:pt x="63" y="129"/>
                  <a:pt x="63" y="129"/>
                </a:cubicBezTo>
                <a:cubicBezTo>
                  <a:pt x="69" y="129"/>
                  <a:pt x="73" y="125"/>
                  <a:pt x="73" y="120"/>
                </a:cubicBezTo>
                <a:cubicBezTo>
                  <a:pt x="73" y="10"/>
                  <a:pt x="73" y="10"/>
                  <a:pt x="73" y="10"/>
                </a:cubicBezTo>
                <a:cubicBezTo>
                  <a:pt x="73" y="5"/>
                  <a:pt x="69" y="0"/>
                  <a:pt x="63" y="0"/>
                </a:cubicBezTo>
                <a:close/>
                <a:moveTo>
                  <a:pt x="36" y="120"/>
                </a:moveTo>
                <a:cubicBezTo>
                  <a:pt x="33" y="120"/>
                  <a:pt x="30" y="117"/>
                  <a:pt x="30" y="114"/>
                </a:cubicBezTo>
                <a:cubicBezTo>
                  <a:pt x="30" y="111"/>
                  <a:pt x="33" y="108"/>
                  <a:pt x="36" y="108"/>
                </a:cubicBezTo>
                <a:cubicBezTo>
                  <a:pt x="40" y="108"/>
                  <a:pt x="42" y="111"/>
                  <a:pt x="42" y="114"/>
                </a:cubicBezTo>
                <a:cubicBezTo>
                  <a:pt x="42" y="117"/>
                  <a:pt x="40" y="120"/>
                  <a:pt x="36" y="120"/>
                </a:cubicBezTo>
                <a:close/>
                <a:moveTo>
                  <a:pt x="66" y="99"/>
                </a:moveTo>
                <a:cubicBezTo>
                  <a:pt x="7" y="99"/>
                  <a:pt x="7" y="99"/>
                  <a:pt x="7" y="99"/>
                </a:cubicBezTo>
                <a:cubicBezTo>
                  <a:pt x="7" y="16"/>
                  <a:pt x="7" y="16"/>
                  <a:pt x="7" y="16"/>
                </a:cubicBezTo>
                <a:cubicBezTo>
                  <a:pt x="66" y="16"/>
                  <a:pt x="66" y="16"/>
                  <a:pt x="66" y="16"/>
                </a:cubicBezTo>
                <a:lnTo>
                  <a:pt x="66" y="99"/>
                </a:lnTo>
                <a:close/>
                <a:moveTo>
                  <a:pt x="49" y="10"/>
                </a:moveTo>
                <a:cubicBezTo>
                  <a:pt x="24" y="10"/>
                  <a:pt x="24" y="10"/>
                  <a:pt x="24" y="10"/>
                </a:cubicBezTo>
                <a:cubicBezTo>
                  <a:pt x="24" y="7"/>
                  <a:pt x="24" y="7"/>
                  <a:pt x="24" y="7"/>
                </a:cubicBezTo>
                <a:cubicBezTo>
                  <a:pt x="49" y="7"/>
                  <a:pt x="49" y="7"/>
                  <a:pt x="49" y="7"/>
                </a:cubicBezTo>
                <a:lnTo>
                  <a:pt x="49" y="10"/>
                </a:lnTo>
                <a:close/>
                <a:moveTo>
                  <a:pt x="60" y="9"/>
                </a:moveTo>
                <a:cubicBezTo>
                  <a:pt x="60" y="10"/>
                  <a:pt x="59" y="11"/>
                  <a:pt x="57" y="11"/>
                </a:cubicBezTo>
                <a:cubicBezTo>
                  <a:pt x="56" y="11"/>
                  <a:pt x="55" y="10"/>
                  <a:pt x="55" y="9"/>
                </a:cubicBezTo>
                <a:cubicBezTo>
                  <a:pt x="55" y="7"/>
                  <a:pt x="56" y="6"/>
                  <a:pt x="57" y="6"/>
                </a:cubicBezTo>
                <a:cubicBezTo>
                  <a:pt x="59" y="6"/>
                  <a:pt x="60" y="7"/>
                  <a:pt x="60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Freeform 160"/>
          <p:cNvSpPr>
            <a:spLocks noEditPoints="1"/>
          </p:cNvSpPr>
          <p:nvPr/>
        </p:nvSpPr>
        <p:spPr bwMode="auto">
          <a:xfrm>
            <a:off x="1689101" y="4337051"/>
            <a:ext cx="220663" cy="392113"/>
          </a:xfrm>
          <a:custGeom>
            <a:avLst/>
            <a:gdLst>
              <a:gd name="T0" fmla="*/ 64 w 73"/>
              <a:gd name="T1" fmla="*/ 0 h 129"/>
              <a:gd name="T2" fmla="*/ 9 w 73"/>
              <a:gd name="T3" fmla="*/ 0 h 129"/>
              <a:gd name="T4" fmla="*/ 0 w 73"/>
              <a:gd name="T5" fmla="*/ 10 h 129"/>
              <a:gd name="T6" fmla="*/ 0 w 73"/>
              <a:gd name="T7" fmla="*/ 119 h 129"/>
              <a:gd name="T8" fmla="*/ 9 w 73"/>
              <a:gd name="T9" fmla="*/ 129 h 129"/>
              <a:gd name="T10" fmla="*/ 64 w 73"/>
              <a:gd name="T11" fmla="*/ 129 h 129"/>
              <a:gd name="T12" fmla="*/ 73 w 73"/>
              <a:gd name="T13" fmla="*/ 119 h 129"/>
              <a:gd name="T14" fmla="*/ 73 w 73"/>
              <a:gd name="T15" fmla="*/ 10 h 129"/>
              <a:gd name="T16" fmla="*/ 64 w 73"/>
              <a:gd name="T17" fmla="*/ 0 h 129"/>
              <a:gd name="T18" fmla="*/ 66 w 73"/>
              <a:gd name="T19" fmla="*/ 104 h 129"/>
              <a:gd name="T20" fmla="*/ 7 w 73"/>
              <a:gd name="T21" fmla="*/ 104 h 129"/>
              <a:gd name="T22" fmla="*/ 7 w 73"/>
              <a:gd name="T23" fmla="*/ 16 h 129"/>
              <a:gd name="T24" fmla="*/ 66 w 73"/>
              <a:gd name="T25" fmla="*/ 16 h 129"/>
              <a:gd name="T26" fmla="*/ 66 w 73"/>
              <a:gd name="T27" fmla="*/ 104 h 129"/>
              <a:gd name="T28" fmla="*/ 49 w 73"/>
              <a:gd name="T29" fmla="*/ 10 h 129"/>
              <a:gd name="T30" fmla="*/ 24 w 73"/>
              <a:gd name="T31" fmla="*/ 10 h 129"/>
              <a:gd name="T32" fmla="*/ 24 w 73"/>
              <a:gd name="T33" fmla="*/ 7 h 129"/>
              <a:gd name="T34" fmla="*/ 49 w 73"/>
              <a:gd name="T35" fmla="*/ 7 h 129"/>
              <a:gd name="T36" fmla="*/ 49 w 73"/>
              <a:gd name="T37" fmla="*/ 10 h 129"/>
              <a:gd name="T38" fmla="*/ 60 w 73"/>
              <a:gd name="T39" fmla="*/ 8 h 129"/>
              <a:gd name="T40" fmla="*/ 57 w 73"/>
              <a:gd name="T41" fmla="*/ 11 h 129"/>
              <a:gd name="T42" fmla="*/ 55 w 73"/>
              <a:gd name="T43" fmla="*/ 8 h 129"/>
              <a:gd name="T44" fmla="*/ 57 w 73"/>
              <a:gd name="T45" fmla="*/ 6 h 129"/>
              <a:gd name="T46" fmla="*/ 60 w 73"/>
              <a:gd name="T47" fmla="*/ 8 h 129"/>
              <a:gd name="T48" fmla="*/ 48 w 73"/>
              <a:gd name="T49" fmla="*/ 119 h 129"/>
              <a:gd name="T50" fmla="*/ 25 w 73"/>
              <a:gd name="T51" fmla="*/ 119 h 129"/>
              <a:gd name="T52" fmla="*/ 25 w 73"/>
              <a:gd name="T53" fmla="*/ 112 h 129"/>
              <a:gd name="T54" fmla="*/ 48 w 73"/>
              <a:gd name="T55" fmla="*/ 112 h 129"/>
              <a:gd name="T56" fmla="*/ 48 w 73"/>
              <a:gd name="T57" fmla="*/ 119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73" h="129">
                <a:moveTo>
                  <a:pt x="64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119"/>
                  <a:pt x="0" y="119"/>
                  <a:pt x="0" y="119"/>
                </a:cubicBezTo>
                <a:cubicBezTo>
                  <a:pt x="0" y="125"/>
                  <a:pt x="4" y="129"/>
                  <a:pt x="9" y="129"/>
                </a:cubicBezTo>
                <a:cubicBezTo>
                  <a:pt x="64" y="129"/>
                  <a:pt x="64" y="129"/>
                  <a:pt x="64" y="129"/>
                </a:cubicBezTo>
                <a:cubicBezTo>
                  <a:pt x="69" y="129"/>
                  <a:pt x="73" y="125"/>
                  <a:pt x="73" y="119"/>
                </a:cubicBezTo>
                <a:cubicBezTo>
                  <a:pt x="73" y="10"/>
                  <a:pt x="73" y="10"/>
                  <a:pt x="73" y="10"/>
                </a:cubicBezTo>
                <a:cubicBezTo>
                  <a:pt x="73" y="4"/>
                  <a:pt x="69" y="0"/>
                  <a:pt x="64" y="0"/>
                </a:cubicBezTo>
                <a:close/>
                <a:moveTo>
                  <a:pt x="66" y="104"/>
                </a:moveTo>
                <a:cubicBezTo>
                  <a:pt x="7" y="104"/>
                  <a:pt x="7" y="104"/>
                  <a:pt x="7" y="104"/>
                </a:cubicBezTo>
                <a:cubicBezTo>
                  <a:pt x="7" y="16"/>
                  <a:pt x="7" y="16"/>
                  <a:pt x="7" y="16"/>
                </a:cubicBezTo>
                <a:cubicBezTo>
                  <a:pt x="66" y="16"/>
                  <a:pt x="66" y="16"/>
                  <a:pt x="66" y="16"/>
                </a:cubicBezTo>
                <a:lnTo>
                  <a:pt x="66" y="104"/>
                </a:lnTo>
                <a:close/>
                <a:moveTo>
                  <a:pt x="49" y="10"/>
                </a:moveTo>
                <a:cubicBezTo>
                  <a:pt x="24" y="10"/>
                  <a:pt x="24" y="10"/>
                  <a:pt x="24" y="10"/>
                </a:cubicBezTo>
                <a:cubicBezTo>
                  <a:pt x="24" y="7"/>
                  <a:pt x="24" y="7"/>
                  <a:pt x="24" y="7"/>
                </a:cubicBezTo>
                <a:cubicBezTo>
                  <a:pt x="49" y="7"/>
                  <a:pt x="49" y="7"/>
                  <a:pt x="49" y="7"/>
                </a:cubicBezTo>
                <a:lnTo>
                  <a:pt x="49" y="10"/>
                </a:lnTo>
                <a:close/>
                <a:moveTo>
                  <a:pt x="60" y="8"/>
                </a:moveTo>
                <a:cubicBezTo>
                  <a:pt x="60" y="10"/>
                  <a:pt x="59" y="11"/>
                  <a:pt x="57" y="11"/>
                </a:cubicBezTo>
                <a:cubicBezTo>
                  <a:pt x="56" y="11"/>
                  <a:pt x="55" y="10"/>
                  <a:pt x="55" y="8"/>
                </a:cubicBezTo>
                <a:cubicBezTo>
                  <a:pt x="55" y="7"/>
                  <a:pt x="56" y="6"/>
                  <a:pt x="57" y="6"/>
                </a:cubicBezTo>
                <a:cubicBezTo>
                  <a:pt x="59" y="6"/>
                  <a:pt x="60" y="7"/>
                  <a:pt x="60" y="8"/>
                </a:cubicBezTo>
                <a:close/>
                <a:moveTo>
                  <a:pt x="48" y="119"/>
                </a:moveTo>
                <a:cubicBezTo>
                  <a:pt x="25" y="119"/>
                  <a:pt x="25" y="119"/>
                  <a:pt x="25" y="119"/>
                </a:cubicBezTo>
                <a:cubicBezTo>
                  <a:pt x="25" y="112"/>
                  <a:pt x="25" y="112"/>
                  <a:pt x="25" y="112"/>
                </a:cubicBezTo>
                <a:cubicBezTo>
                  <a:pt x="48" y="112"/>
                  <a:pt x="48" y="112"/>
                  <a:pt x="48" y="112"/>
                </a:cubicBezTo>
                <a:lnTo>
                  <a:pt x="48" y="1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Freeform 161"/>
          <p:cNvSpPr>
            <a:spLocks noEditPoints="1"/>
          </p:cNvSpPr>
          <p:nvPr/>
        </p:nvSpPr>
        <p:spPr bwMode="auto">
          <a:xfrm>
            <a:off x="6227764" y="4337051"/>
            <a:ext cx="336550" cy="392113"/>
          </a:xfrm>
          <a:custGeom>
            <a:avLst/>
            <a:gdLst>
              <a:gd name="T0" fmla="*/ 101 w 111"/>
              <a:gd name="T1" fmla="*/ 0 h 129"/>
              <a:gd name="T2" fmla="*/ 10 w 111"/>
              <a:gd name="T3" fmla="*/ 0 h 129"/>
              <a:gd name="T4" fmla="*/ 0 w 111"/>
              <a:gd name="T5" fmla="*/ 10 h 129"/>
              <a:gd name="T6" fmla="*/ 0 w 111"/>
              <a:gd name="T7" fmla="*/ 119 h 129"/>
              <a:gd name="T8" fmla="*/ 10 w 111"/>
              <a:gd name="T9" fmla="*/ 129 h 129"/>
              <a:gd name="T10" fmla="*/ 101 w 111"/>
              <a:gd name="T11" fmla="*/ 129 h 129"/>
              <a:gd name="T12" fmla="*/ 111 w 111"/>
              <a:gd name="T13" fmla="*/ 119 h 129"/>
              <a:gd name="T14" fmla="*/ 111 w 111"/>
              <a:gd name="T15" fmla="*/ 10 h 129"/>
              <a:gd name="T16" fmla="*/ 101 w 111"/>
              <a:gd name="T17" fmla="*/ 0 h 129"/>
              <a:gd name="T18" fmla="*/ 101 w 111"/>
              <a:gd name="T19" fmla="*/ 109 h 129"/>
              <a:gd name="T20" fmla="*/ 10 w 111"/>
              <a:gd name="T21" fmla="*/ 109 h 129"/>
              <a:gd name="T22" fmla="*/ 10 w 111"/>
              <a:gd name="T23" fmla="*/ 11 h 129"/>
              <a:gd name="T24" fmla="*/ 101 w 111"/>
              <a:gd name="T25" fmla="*/ 11 h 129"/>
              <a:gd name="T26" fmla="*/ 101 w 111"/>
              <a:gd name="T27" fmla="*/ 109 h 129"/>
              <a:gd name="T28" fmla="*/ 68 w 111"/>
              <a:gd name="T29" fmla="*/ 121 h 129"/>
              <a:gd name="T30" fmla="*/ 43 w 111"/>
              <a:gd name="T31" fmla="*/ 121 h 129"/>
              <a:gd name="T32" fmla="*/ 43 w 111"/>
              <a:gd name="T33" fmla="*/ 118 h 129"/>
              <a:gd name="T34" fmla="*/ 68 w 111"/>
              <a:gd name="T35" fmla="*/ 118 h 129"/>
              <a:gd name="T36" fmla="*/ 68 w 111"/>
              <a:gd name="T37" fmla="*/ 121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1" h="129">
                <a:moveTo>
                  <a:pt x="101" y="0"/>
                </a:move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10"/>
                </a:cubicBezTo>
                <a:cubicBezTo>
                  <a:pt x="0" y="119"/>
                  <a:pt x="0" y="119"/>
                  <a:pt x="0" y="119"/>
                </a:cubicBezTo>
                <a:cubicBezTo>
                  <a:pt x="0" y="125"/>
                  <a:pt x="5" y="129"/>
                  <a:pt x="10" y="129"/>
                </a:cubicBezTo>
                <a:cubicBezTo>
                  <a:pt x="101" y="129"/>
                  <a:pt x="101" y="129"/>
                  <a:pt x="101" y="129"/>
                </a:cubicBezTo>
                <a:cubicBezTo>
                  <a:pt x="107" y="129"/>
                  <a:pt x="111" y="125"/>
                  <a:pt x="111" y="119"/>
                </a:cubicBezTo>
                <a:cubicBezTo>
                  <a:pt x="111" y="10"/>
                  <a:pt x="111" y="10"/>
                  <a:pt x="111" y="10"/>
                </a:cubicBezTo>
                <a:cubicBezTo>
                  <a:pt x="111" y="4"/>
                  <a:pt x="107" y="0"/>
                  <a:pt x="101" y="0"/>
                </a:cubicBezTo>
                <a:close/>
                <a:moveTo>
                  <a:pt x="101" y="109"/>
                </a:moveTo>
                <a:cubicBezTo>
                  <a:pt x="10" y="109"/>
                  <a:pt x="10" y="109"/>
                  <a:pt x="10" y="109"/>
                </a:cubicBezTo>
                <a:cubicBezTo>
                  <a:pt x="10" y="11"/>
                  <a:pt x="10" y="11"/>
                  <a:pt x="10" y="11"/>
                </a:cubicBezTo>
                <a:cubicBezTo>
                  <a:pt x="101" y="11"/>
                  <a:pt x="101" y="11"/>
                  <a:pt x="101" y="11"/>
                </a:cubicBezTo>
                <a:lnTo>
                  <a:pt x="101" y="109"/>
                </a:lnTo>
                <a:close/>
                <a:moveTo>
                  <a:pt x="68" y="121"/>
                </a:moveTo>
                <a:cubicBezTo>
                  <a:pt x="43" y="121"/>
                  <a:pt x="43" y="121"/>
                  <a:pt x="43" y="121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68" y="118"/>
                  <a:pt x="68" y="118"/>
                  <a:pt x="68" y="118"/>
                </a:cubicBezTo>
                <a:lnTo>
                  <a:pt x="68" y="12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Freeform 162"/>
          <p:cNvSpPr>
            <a:spLocks noEditPoints="1"/>
          </p:cNvSpPr>
          <p:nvPr/>
        </p:nvSpPr>
        <p:spPr bwMode="auto">
          <a:xfrm>
            <a:off x="336551" y="4306888"/>
            <a:ext cx="306388" cy="419100"/>
          </a:xfrm>
          <a:custGeom>
            <a:avLst/>
            <a:gdLst>
              <a:gd name="T0" fmla="*/ 92 w 101"/>
              <a:gd name="T1" fmla="*/ 0 h 138"/>
              <a:gd name="T2" fmla="*/ 10 w 101"/>
              <a:gd name="T3" fmla="*/ 0 h 138"/>
              <a:gd name="T4" fmla="*/ 0 w 101"/>
              <a:gd name="T5" fmla="*/ 9 h 138"/>
              <a:gd name="T6" fmla="*/ 0 w 101"/>
              <a:gd name="T7" fmla="*/ 128 h 138"/>
              <a:gd name="T8" fmla="*/ 10 w 101"/>
              <a:gd name="T9" fmla="*/ 138 h 138"/>
              <a:gd name="T10" fmla="*/ 92 w 101"/>
              <a:gd name="T11" fmla="*/ 138 h 138"/>
              <a:gd name="T12" fmla="*/ 101 w 101"/>
              <a:gd name="T13" fmla="*/ 128 h 138"/>
              <a:gd name="T14" fmla="*/ 101 w 101"/>
              <a:gd name="T15" fmla="*/ 9 h 138"/>
              <a:gd name="T16" fmla="*/ 92 w 101"/>
              <a:gd name="T17" fmla="*/ 0 h 138"/>
              <a:gd name="T18" fmla="*/ 51 w 101"/>
              <a:gd name="T19" fmla="*/ 134 h 138"/>
              <a:gd name="T20" fmla="*/ 45 w 101"/>
              <a:gd name="T21" fmla="*/ 129 h 138"/>
              <a:gd name="T22" fmla="*/ 51 w 101"/>
              <a:gd name="T23" fmla="*/ 123 h 138"/>
              <a:gd name="T24" fmla="*/ 56 w 101"/>
              <a:gd name="T25" fmla="*/ 129 h 138"/>
              <a:gd name="T26" fmla="*/ 51 w 101"/>
              <a:gd name="T27" fmla="*/ 134 h 138"/>
              <a:gd name="T28" fmla="*/ 92 w 101"/>
              <a:gd name="T29" fmla="*/ 118 h 138"/>
              <a:gd name="T30" fmla="*/ 10 w 101"/>
              <a:gd name="T31" fmla="*/ 118 h 138"/>
              <a:gd name="T32" fmla="*/ 10 w 101"/>
              <a:gd name="T33" fmla="*/ 11 h 138"/>
              <a:gd name="T34" fmla="*/ 92 w 101"/>
              <a:gd name="T35" fmla="*/ 11 h 138"/>
              <a:gd name="T36" fmla="*/ 92 w 101"/>
              <a:gd name="T37" fmla="*/ 118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1" h="138">
                <a:moveTo>
                  <a:pt x="92" y="0"/>
                </a:move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3"/>
                  <a:pt x="5" y="138"/>
                  <a:pt x="10" y="138"/>
                </a:cubicBezTo>
                <a:cubicBezTo>
                  <a:pt x="92" y="138"/>
                  <a:pt x="92" y="138"/>
                  <a:pt x="92" y="138"/>
                </a:cubicBezTo>
                <a:cubicBezTo>
                  <a:pt x="97" y="138"/>
                  <a:pt x="101" y="133"/>
                  <a:pt x="101" y="128"/>
                </a:cubicBezTo>
                <a:cubicBezTo>
                  <a:pt x="101" y="9"/>
                  <a:pt x="101" y="9"/>
                  <a:pt x="101" y="9"/>
                </a:cubicBezTo>
                <a:cubicBezTo>
                  <a:pt x="101" y="4"/>
                  <a:pt x="97" y="0"/>
                  <a:pt x="92" y="0"/>
                </a:cubicBezTo>
                <a:close/>
                <a:moveTo>
                  <a:pt x="51" y="134"/>
                </a:moveTo>
                <a:cubicBezTo>
                  <a:pt x="48" y="134"/>
                  <a:pt x="45" y="132"/>
                  <a:pt x="45" y="129"/>
                </a:cubicBezTo>
                <a:cubicBezTo>
                  <a:pt x="45" y="125"/>
                  <a:pt x="48" y="123"/>
                  <a:pt x="51" y="123"/>
                </a:cubicBezTo>
                <a:cubicBezTo>
                  <a:pt x="54" y="123"/>
                  <a:pt x="56" y="125"/>
                  <a:pt x="56" y="129"/>
                </a:cubicBezTo>
                <a:cubicBezTo>
                  <a:pt x="56" y="132"/>
                  <a:pt x="54" y="134"/>
                  <a:pt x="51" y="134"/>
                </a:cubicBezTo>
                <a:close/>
                <a:moveTo>
                  <a:pt x="92" y="118"/>
                </a:moveTo>
                <a:cubicBezTo>
                  <a:pt x="10" y="118"/>
                  <a:pt x="10" y="118"/>
                  <a:pt x="10" y="118"/>
                </a:cubicBezTo>
                <a:cubicBezTo>
                  <a:pt x="10" y="11"/>
                  <a:pt x="10" y="11"/>
                  <a:pt x="10" y="11"/>
                </a:cubicBezTo>
                <a:cubicBezTo>
                  <a:pt x="92" y="11"/>
                  <a:pt x="92" y="11"/>
                  <a:pt x="92" y="11"/>
                </a:cubicBezTo>
                <a:lnTo>
                  <a:pt x="92" y="1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Freeform 163"/>
          <p:cNvSpPr>
            <a:spLocks/>
          </p:cNvSpPr>
          <p:nvPr/>
        </p:nvSpPr>
        <p:spPr bwMode="auto">
          <a:xfrm>
            <a:off x="1073151" y="4413251"/>
            <a:ext cx="0" cy="3175"/>
          </a:xfrm>
          <a:custGeom>
            <a:avLst/>
            <a:gdLst>
              <a:gd name="T0" fmla="*/ 0 h 1"/>
              <a:gd name="T1" fmla="*/ 1 h 1"/>
              <a:gd name="T2" fmla="*/ 0 h 1"/>
              <a:gd name="T3" fmla="*/ 0 h 1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</a:cxnLst>
            <a:rect l="0" t="0" r="r" b="b"/>
            <a:pathLst>
              <a:path h="1">
                <a:moveTo>
                  <a:pt x="0" y="0"/>
                </a:moveTo>
                <a:cubicBezTo>
                  <a:pt x="0" y="1"/>
                  <a:pt x="0" y="1"/>
                  <a:pt x="0" y="1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64"/>
          <p:cNvSpPr>
            <a:spLocks noChangeArrowheads="1"/>
          </p:cNvSpPr>
          <p:nvPr/>
        </p:nvSpPr>
        <p:spPr bwMode="auto">
          <a:xfrm>
            <a:off x="1057276" y="4410076"/>
            <a:ext cx="1588" cy="6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65"/>
          <p:cNvSpPr>
            <a:spLocks noChangeArrowheads="1"/>
          </p:cNvSpPr>
          <p:nvPr/>
        </p:nvSpPr>
        <p:spPr bwMode="auto">
          <a:xfrm>
            <a:off x="1230314" y="4410076"/>
            <a:ext cx="3175" cy="6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Freeform 166"/>
          <p:cNvSpPr>
            <a:spLocks noEditPoints="1"/>
          </p:cNvSpPr>
          <p:nvPr/>
        </p:nvSpPr>
        <p:spPr bwMode="auto">
          <a:xfrm>
            <a:off x="1184276" y="4413251"/>
            <a:ext cx="176213" cy="312738"/>
          </a:xfrm>
          <a:custGeom>
            <a:avLst/>
            <a:gdLst>
              <a:gd name="T0" fmla="*/ 51 w 58"/>
              <a:gd name="T1" fmla="*/ 0 h 103"/>
              <a:gd name="T2" fmla="*/ 20 w 58"/>
              <a:gd name="T3" fmla="*/ 0 h 103"/>
              <a:gd name="T4" fmla="*/ 20 w 58"/>
              <a:gd name="T5" fmla="*/ 6 h 103"/>
              <a:gd name="T6" fmla="*/ 39 w 58"/>
              <a:gd name="T7" fmla="*/ 6 h 103"/>
              <a:gd name="T8" fmla="*/ 39 w 58"/>
              <a:gd name="T9" fmla="*/ 8 h 103"/>
              <a:gd name="T10" fmla="*/ 20 w 58"/>
              <a:gd name="T11" fmla="*/ 8 h 103"/>
              <a:gd name="T12" fmla="*/ 20 w 58"/>
              <a:gd name="T13" fmla="*/ 13 h 103"/>
              <a:gd name="T14" fmla="*/ 52 w 58"/>
              <a:gd name="T15" fmla="*/ 13 h 103"/>
              <a:gd name="T16" fmla="*/ 52 w 58"/>
              <a:gd name="T17" fmla="*/ 79 h 103"/>
              <a:gd name="T18" fmla="*/ 20 w 58"/>
              <a:gd name="T19" fmla="*/ 79 h 103"/>
              <a:gd name="T20" fmla="*/ 20 w 58"/>
              <a:gd name="T21" fmla="*/ 83 h 103"/>
              <a:gd name="T22" fmla="*/ 12 w 58"/>
              <a:gd name="T23" fmla="*/ 90 h 103"/>
              <a:gd name="T24" fmla="*/ 0 w 58"/>
              <a:gd name="T25" fmla="*/ 90 h 103"/>
              <a:gd name="T26" fmla="*/ 0 w 58"/>
              <a:gd name="T27" fmla="*/ 95 h 103"/>
              <a:gd name="T28" fmla="*/ 7 w 58"/>
              <a:gd name="T29" fmla="*/ 103 h 103"/>
              <a:gd name="T30" fmla="*/ 51 w 58"/>
              <a:gd name="T31" fmla="*/ 103 h 103"/>
              <a:gd name="T32" fmla="*/ 58 w 58"/>
              <a:gd name="T33" fmla="*/ 95 h 103"/>
              <a:gd name="T34" fmla="*/ 58 w 58"/>
              <a:gd name="T35" fmla="*/ 8 h 103"/>
              <a:gd name="T36" fmla="*/ 51 w 58"/>
              <a:gd name="T37" fmla="*/ 0 h 103"/>
              <a:gd name="T38" fmla="*/ 46 w 58"/>
              <a:gd name="T39" fmla="*/ 9 h 103"/>
              <a:gd name="T40" fmla="*/ 44 w 58"/>
              <a:gd name="T41" fmla="*/ 7 h 103"/>
              <a:gd name="T42" fmla="*/ 46 w 58"/>
              <a:gd name="T43" fmla="*/ 5 h 103"/>
              <a:gd name="T44" fmla="*/ 48 w 58"/>
              <a:gd name="T45" fmla="*/ 7 h 103"/>
              <a:gd name="T46" fmla="*/ 46 w 58"/>
              <a:gd name="T47" fmla="*/ 9 h 103"/>
              <a:gd name="T48" fmla="*/ 29 w 58"/>
              <a:gd name="T49" fmla="*/ 96 h 103"/>
              <a:gd name="T50" fmla="*/ 24 w 58"/>
              <a:gd name="T51" fmla="*/ 91 h 103"/>
              <a:gd name="T52" fmla="*/ 29 w 58"/>
              <a:gd name="T53" fmla="*/ 86 h 103"/>
              <a:gd name="T54" fmla="*/ 34 w 58"/>
              <a:gd name="T55" fmla="*/ 91 h 103"/>
              <a:gd name="T56" fmla="*/ 29 w 58"/>
              <a:gd name="T57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8" h="103">
                <a:moveTo>
                  <a:pt x="51" y="0"/>
                </a:moveTo>
                <a:cubicBezTo>
                  <a:pt x="20" y="0"/>
                  <a:pt x="20" y="0"/>
                  <a:pt x="20" y="0"/>
                </a:cubicBezTo>
                <a:cubicBezTo>
                  <a:pt x="20" y="6"/>
                  <a:pt x="20" y="6"/>
                  <a:pt x="20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8"/>
                  <a:pt x="39" y="8"/>
                  <a:pt x="39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13"/>
                  <a:pt x="20" y="13"/>
                  <a:pt x="20" y="13"/>
                </a:cubicBezTo>
                <a:cubicBezTo>
                  <a:pt x="52" y="13"/>
                  <a:pt x="52" y="13"/>
                  <a:pt x="52" y="13"/>
                </a:cubicBezTo>
                <a:cubicBezTo>
                  <a:pt x="52" y="79"/>
                  <a:pt x="52" y="79"/>
                  <a:pt x="52" y="79"/>
                </a:cubicBezTo>
                <a:cubicBezTo>
                  <a:pt x="20" y="79"/>
                  <a:pt x="20" y="79"/>
                  <a:pt x="20" y="79"/>
                </a:cubicBezTo>
                <a:cubicBezTo>
                  <a:pt x="20" y="83"/>
                  <a:pt x="20" y="83"/>
                  <a:pt x="20" y="83"/>
                </a:cubicBezTo>
                <a:cubicBezTo>
                  <a:pt x="20" y="87"/>
                  <a:pt x="16" y="90"/>
                  <a:pt x="12" y="90"/>
                </a:cubicBezTo>
                <a:cubicBezTo>
                  <a:pt x="0" y="90"/>
                  <a:pt x="0" y="90"/>
                  <a:pt x="0" y="90"/>
                </a:cubicBezTo>
                <a:cubicBezTo>
                  <a:pt x="0" y="95"/>
                  <a:pt x="0" y="95"/>
                  <a:pt x="0" y="95"/>
                </a:cubicBezTo>
                <a:cubicBezTo>
                  <a:pt x="0" y="100"/>
                  <a:pt x="3" y="103"/>
                  <a:pt x="7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5" y="103"/>
                  <a:pt x="58" y="100"/>
                  <a:pt x="58" y="95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4"/>
                  <a:pt x="55" y="0"/>
                  <a:pt x="51" y="0"/>
                </a:cubicBezTo>
                <a:close/>
                <a:moveTo>
                  <a:pt x="46" y="9"/>
                </a:moveTo>
                <a:cubicBezTo>
                  <a:pt x="45" y="9"/>
                  <a:pt x="44" y="8"/>
                  <a:pt x="44" y="7"/>
                </a:cubicBezTo>
                <a:cubicBezTo>
                  <a:pt x="44" y="6"/>
                  <a:pt x="45" y="5"/>
                  <a:pt x="46" y="5"/>
                </a:cubicBezTo>
                <a:cubicBezTo>
                  <a:pt x="47" y="5"/>
                  <a:pt x="48" y="6"/>
                  <a:pt x="48" y="7"/>
                </a:cubicBezTo>
                <a:cubicBezTo>
                  <a:pt x="48" y="8"/>
                  <a:pt x="47" y="9"/>
                  <a:pt x="46" y="9"/>
                </a:cubicBezTo>
                <a:close/>
                <a:moveTo>
                  <a:pt x="29" y="96"/>
                </a:moveTo>
                <a:cubicBezTo>
                  <a:pt x="26" y="96"/>
                  <a:pt x="24" y="93"/>
                  <a:pt x="24" y="91"/>
                </a:cubicBezTo>
                <a:cubicBezTo>
                  <a:pt x="24" y="88"/>
                  <a:pt x="26" y="86"/>
                  <a:pt x="29" y="86"/>
                </a:cubicBezTo>
                <a:cubicBezTo>
                  <a:pt x="32" y="86"/>
                  <a:pt x="34" y="88"/>
                  <a:pt x="34" y="91"/>
                </a:cubicBezTo>
                <a:cubicBezTo>
                  <a:pt x="34" y="93"/>
                  <a:pt x="32" y="96"/>
                  <a:pt x="29" y="9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Freeform 167"/>
          <p:cNvSpPr>
            <a:spLocks noEditPoints="1"/>
          </p:cNvSpPr>
          <p:nvPr/>
        </p:nvSpPr>
        <p:spPr bwMode="auto">
          <a:xfrm>
            <a:off x="923926" y="4406901"/>
            <a:ext cx="179388" cy="312738"/>
          </a:xfrm>
          <a:custGeom>
            <a:avLst/>
            <a:gdLst>
              <a:gd name="T0" fmla="*/ 39 w 59"/>
              <a:gd name="T1" fmla="*/ 83 h 103"/>
              <a:gd name="T2" fmla="*/ 39 w 59"/>
              <a:gd name="T3" fmla="*/ 79 h 103"/>
              <a:gd name="T4" fmla="*/ 6 w 59"/>
              <a:gd name="T5" fmla="*/ 79 h 103"/>
              <a:gd name="T6" fmla="*/ 6 w 59"/>
              <a:gd name="T7" fmla="*/ 13 h 103"/>
              <a:gd name="T8" fmla="*/ 39 w 59"/>
              <a:gd name="T9" fmla="*/ 13 h 103"/>
              <a:gd name="T10" fmla="*/ 39 w 59"/>
              <a:gd name="T11" fmla="*/ 8 h 103"/>
              <a:gd name="T12" fmla="*/ 20 w 59"/>
              <a:gd name="T13" fmla="*/ 8 h 103"/>
              <a:gd name="T14" fmla="*/ 20 w 59"/>
              <a:gd name="T15" fmla="*/ 6 h 103"/>
              <a:gd name="T16" fmla="*/ 39 w 59"/>
              <a:gd name="T17" fmla="*/ 6 h 103"/>
              <a:gd name="T18" fmla="*/ 39 w 59"/>
              <a:gd name="T19" fmla="*/ 0 h 103"/>
              <a:gd name="T20" fmla="*/ 8 w 59"/>
              <a:gd name="T21" fmla="*/ 0 h 103"/>
              <a:gd name="T22" fmla="*/ 0 w 59"/>
              <a:gd name="T23" fmla="*/ 8 h 103"/>
              <a:gd name="T24" fmla="*/ 0 w 59"/>
              <a:gd name="T25" fmla="*/ 96 h 103"/>
              <a:gd name="T26" fmla="*/ 8 w 59"/>
              <a:gd name="T27" fmla="*/ 103 h 103"/>
              <a:gd name="T28" fmla="*/ 51 w 59"/>
              <a:gd name="T29" fmla="*/ 103 h 103"/>
              <a:gd name="T30" fmla="*/ 59 w 59"/>
              <a:gd name="T31" fmla="*/ 96 h 103"/>
              <a:gd name="T32" fmla="*/ 59 w 59"/>
              <a:gd name="T33" fmla="*/ 90 h 103"/>
              <a:gd name="T34" fmla="*/ 46 w 59"/>
              <a:gd name="T35" fmla="*/ 90 h 103"/>
              <a:gd name="T36" fmla="*/ 39 w 59"/>
              <a:gd name="T37" fmla="*/ 83 h 103"/>
              <a:gd name="T38" fmla="*/ 30 w 59"/>
              <a:gd name="T39" fmla="*/ 96 h 103"/>
              <a:gd name="T40" fmla="*/ 25 w 59"/>
              <a:gd name="T41" fmla="*/ 91 h 103"/>
              <a:gd name="T42" fmla="*/ 30 w 59"/>
              <a:gd name="T43" fmla="*/ 86 h 103"/>
              <a:gd name="T44" fmla="*/ 34 w 59"/>
              <a:gd name="T45" fmla="*/ 91 h 103"/>
              <a:gd name="T46" fmla="*/ 30 w 59"/>
              <a:gd name="T47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9" h="103">
                <a:moveTo>
                  <a:pt x="39" y="83"/>
                </a:moveTo>
                <a:cubicBezTo>
                  <a:pt x="39" y="79"/>
                  <a:pt x="39" y="79"/>
                  <a:pt x="39" y="79"/>
                </a:cubicBezTo>
                <a:cubicBezTo>
                  <a:pt x="6" y="79"/>
                  <a:pt x="6" y="79"/>
                  <a:pt x="6" y="79"/>
                </a:cubicBezTo>
                <a:cubicBezTo>
                  <a:pt x="6" y="13"/>
                  <a:pt x="6" y="13"/>
                  <a:pt x="6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8"/>
                  <a:pt x="39" y="8"/>
                  <a:pt x="39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6"/>
                  <a:pt x="20" y="6"/>
                  <a:pt x="20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0"/>
                  <a:pt x="39" y="0"/>
                  <a:pt x="39" y="0"/>
                </a:cubicBez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0"/>
                  <a:pt x="4" y="103"/>
                  <a:pt x="8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5" y="103"/>
                  <a:pt x="59" y="100"/>
                  <a:pt x="59" y="96"/>
                </a:cubicBezTo>
                <a:cubicBezTo>
                  <a:pt x="59" y="90"/>
                  <a:pt x="59" y="90"/>
                  <a:pt x="59" y="90"/>
                </a:cubicBezTo>
                <a:cubicBezTo>
                  <a:pt x="46" y="90"/>
                  <a:pt x="46" y="90"/>
                  <a:pt x="46" y="90"/>
                </a:cubicBezTo>
                <a:cubicBezTo>
                  <a:pt x="42" y="90"/>
                  <a:pt x="39" y="87"/>
                  <a:pt x="39" y="83"/>
                </a:cubicBezTo>
                <a:close/>
                <a:moveTo>
                  <a:pt x="30" y="96"/>
                </a:moveTo>
                <a:cubicBezTo>
                  <a:pt x="27" y="96"/>
                  <a:pt x="25" y="94"/>
                  <a:pt x="25" y="91"/>
                </a:cubicBezTo>
                <a:cubicBezTo>
                  <a:pt x="25" y="88"/>
                  <a:pt x="27" y="86"/>
                  <a:pt x="30" y="86"/>
                </a:cubicBezTo>
                <a:cubicBezTo>
                  <a:pt x="32" y="86"/>
                  <a:pt x="34" y="88"/>
                  <a:pt x="34" y="91"/>
                </a:cubicBezTo>
                <a:cubicBezTo>
                  <a:pt x="34" y="94"/>
                  <a:pt x="32" y="96"/>
                  <a:pt x="30" y="9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Freeform 168"/>
          <p:cNvSpPr>
            <a:spLocks noEditPoints="1"/>
          </p:cNvSpPr>
          <p:nvPr/>
        </p:nvSpPr>
        <p:spPr bwMode="auto">
          <a:xfrm>
            <a:off x="1057276" y="4356101"/>
            <a:ext cx="176213" cy="309563"/>
          </a:xfrm>
          <a:custGeom>
            <a:avLst/>
            <a:gdLst>
              <a:gd name="T0" fmla="*/ 50 w 58"/>
              <a:gd name="T1" fmla="*/ 0 h 102"/>
              <a:gd name="T2" fmla="*/ 7 w 58"/>
              <a:gd name="T3" fmla="*/ 0 h 102"/>
              <a:gd name="T4" fmla="*/ 0 w 58"/>
              <a:gd name="T5" fmla="*/ 7 h 102"/>
              <a:gd name="T6" fmla="*/ 0 w 58"/>
              <a:gd name="T7" fmla="*/ 13 h 102"/>
              <a:gd name="T8" fmla="*/ 0 w 58"/>
              <a:gd name="T9" fmla="*/ 18 h 102"/>
              <a:gd name="T10" fmla="*/ 0 w 58"/>
              <a:gd name="T11" fmla="*/ 18 h 102"/>
              <a:gd name="T12" fmla="*/ 0 w 58"/>
              <a:gd name="T13" fmla="*/ 20 h 102"/>
              <a:gd name="T14" fmla="*/ 0 w 58"/>
              <a:gd name="T15" fmla="*/ 20 h 102"/>
              <a:gd name="T16" fmla="*/ 0 w 58"/>
              <a:gd name="T17" fmla="*/ 25 h 102"/>
              <a:gd name="T18" fmla="*/ 0 w 58"/>
              <a:gd name="T19" fmla="*/ 92 h 102"/>
              <a:gd name="T20" fmla="*/ 0 w 58"/>
              <a:gd name="T21" fmla="*/ 95 h 102"/>
              <a:gd name="T22" fmla="*/ 7 w 58"/>
              <a:gd name="T23" fmla="*/ 102 h 102"/>
              <a:gd name="T24" fmla="*/ 19 w 58"/>
              <a:gd name="T25" fmla="*/ 102 h 102"/>
              <a:gd name="T26" fmla="*/ 38 w 58"/>
              <a:gd name="T27" fmla="*/ 102 h 102"/>
              <a:gd name="T28" fmla="*/ 50 w 58"/>
              <a:gd name="T29" fmla="*/ 102 h 102"/>
              <a:gd name="T30" fmla="*/ 58 w 58"/>
              <a:gd name="T31" fmla="*/ 95 h 102"/>
              <a:gd name="T32" fmla="*/ 58 w 58"/>
              <a:gd name="T33" fmla="*/ 92 h 102"/>
              <a:gd name="T34" fmla="*/ 58 w 58"/>
              <a:gd name="T35" fmla="*/ 25 h 102"/>
              <a:gd name="T36" fmla="*/ 58 w 58"/>
              <a:gd name="T37" fmla="*/ 20 h 102"/>
              <a:gd name="T38" fmla="*/ 57 w 58"/>
              <a:gd name="T39" fmla="*/ 20 h 102"/>
              <a:gd name="T40" fmla="*/ 57 w 58"/>
              <a:gd name="T41" fmla="*/ 18 h 102"/>
              <a:gd name="T42" fmla="*/ 58 w 58"/>
              <a:gd name="T43" fmla="*/ 18 h 102"/>
              <a:gd name="T44" fmla="*/ 58 w 58"/>
              <a:gd name="T45" fmla="*/ 13 h 102"/>
              <a:gd name="T46" fmla="*/ 58 w 58"/>
              <a:gd name="T47" fmla="*/ 7 h 102"/>
              <a:gd name="T48" fmla="*/ 50 w 58"/>
              <a:gd name="T49" fmla="*/ 0 h 102"/>
              <a:gd name="T50" fmla="*/ 45 w 58"/>
              <a:gd name="T51" fmla="*/ 5 h 102"/>
              <a:gd name="T52" fmla="*/ 47 w 58"/>
              <a:gd name="T53" fmla="*/ 6 h 102"/>
              <a:gd name="T54" fmla="*/ 45 w 58"/>
              <a:gd name="T55" fmla="*/ 8 h 102"/>
              <a:gd name="T56" fmla="*/ 43 w 58"/>
              <a:gd name="T57" fmla="*/ 6 h 102"/>
              <a:gd name="T58" fmla="*/ 45 w 58"/>
              <a:gd name="T59" fmla="*/ 5 h 102"/>
              <a:gd name="T60" fmla="*/ 19 w 58"/>
              <a:gd name="T61" fmla="*/ 5 h 102"/>
              <a:gd name="T62" fmla="*/ 39 w 58"/>
              <a:gd name="T63" fmla="*/ 5 h 102"/>
              <a:gd name="T64" fmla="*/ 39 w 58"/>
              <a:gd name="T65" fmla="*/ 7 h 102"/>
              <a:gd name="T66" fmla="*/ 19 w 58"/>
              <a:gd name="T67" fmla="*/ 7 h 102"/>
              <a:gd name="T68" fmla="*/ 19 w 58"/>
              <a:gd name="T69" fmla="*/ 5 h 102"/>
              <a:gd name="T70" fmla="*/ 29 w 58"/>
              <a:gd name="T71" fmla="*/ 94 h 102"/>
              <a:gd name="T72" fmla="*/ 24 w 58"/>
              <a:gd name="T73" fmla="*/ 90 h 102"/>
              <a:gd name="T74" fmla="*/ 29 w 58"/>
              <a:gd name="T75" fmla="*/ 86 h 102"/>
              <a:gd name="T76" fmla="*/ 33 w 58"/>
              <a:gd name="T77" fmla="*/ 90 h 102"/>
              <a:gd name="T78" fmla="*/ 29 w 58"/>
              <a:gd name="T79" fmla="*/ 94 h 102"/>
              <a:gd name="T80" fmla="*/ 52 w 58"/>
              <a:gd name="T81" fmla="*/ 13 h 102"/>
              <a:gd name="T82" fmla="*/ 52 w 58"/>
              <a:gd name="T83" fmla="*/ 25 h 102"/>
              <a:gd name="T84" fmla="*/ 52 w 58"/>
              <a:gd name="T85" fmla="*/ 79 h 102"/>
              <a:gd name="T86" fmla="*/ 44 w 58"/>
              <a:gd name="T87" fmla="*/ 79 h 102"/>
              <a:gd name="T88" fmla="*/ 38 w 58"/>
              <a:gd name="T89" fmla="*/ 79 h 102"/>
              <a:gd name="T90" fmla="*/ 19 w 58"/>
              <a:gd name="T91" fmla="*/ 79 h 102"/>
              <a:gd name="T92" fmla="*/ 14 w 58"/>
              <a:gd name="T93" fmla="*/ 79 h 102"/>
              <a:gd name="T94" fmla="*/ 5 w 58"/>
              <a:gd name="T95" fmla="*/ 79 h 102"/>
              <a:gd name="T96" fmla="*/ 5 w 58"/>
              <a:gd name="T97" fmla="*/ 25 h 102"/>
              <a:gd name="T98" fmla="*/ 5 w 58"/>
              <a:gd name="T99" fmla="*/ 20 h 102"/>
              <a:gd name="T100" fmla="*/ 5 w 58"/>
              <a:gd name="T101" fmla="*/ 19 h 102"/>
              <a:gd name="T102" fmla="*/ 5 w 58"/>
              <a:gd name="T103" fmla="*/ 19 h 102"/>
              <a:gd name="T104" fmla="*/ 5 w 58"/>
              <a:gd name="T105" fmla="*/ 13 h 102"/>
              <a:gd name="T106" fmla="*/ 5 w 58"/>
              <a:gd name="T107" fmla="*/ 12 h 102"/>
              <a:gd name="T108" fmla="*/ 52 w 58"/>
              <a:gd name="T109" fmla="*/ 12 h 102"/>
              <a:gd name="T110" fmla="*/ 52 w 58"/>
              <a:gd name="T111" fmla="*/ 13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8" h="102">
                <a:moveTo>
                  <a:pt x="50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92"/>
                  <a:pt x="0" y="92"/>
                  <a:pt x="0" y="92"/>
                </a:cubicBezTo>
                <a:cubicBezTo>
                  <a:pt x="0" y="95"/>
                  <a:pt x="0" y="95"/>
                  <a:pt x="0" y="95"/>
                </a:cubicBezTo>
                <a:cubicBezTo>
                  <a:pt x="0" y="99"/>
                  <a:pt x="3" y="102"/>
                  <a:pt x="7" y="102"/>
                </a:cubicBezTo>
                <a:cubicBezTo>
                  <a:pt x="19" y="102"/>
                  <a:pt x="19" y="102"/>
                  <a:pt x="19" y="102"/>
                </a:cubicBezTo>
                <a:cubicBezTo>
                  <a:pt x="38" y="102"/>
                  <a:pt x="38" y="102"/>
                  <a:pt x="38" y="102"/>
                </a:cubicBezTo>
                <a:cubicBezTo>
                  <a:pt x="50" y="102"/>
                  <a:pt x="50" y="102"/>
                  <a:pt x="50" y="102"/>
                </a:cubicBezTo>
                <a:cubicBezTo>
                  <a:pt x="54" y="102"/>
                  <a:pt x="58" y="99"/>
                  <a:pt x="58" y="95"/>
                </a:cubicBezTo>
                <a:cubicBezTo>
                  <a:pt x="58" y="92"/>
                  <a:pt x="58" y="92"/>
                  <a:pt x="58" y="92"/>
                </a:cubicBezTo>
                <a:cubicBezTo>
                  <a:pt x="58" y="25"/>
                  <a:pt x="58" y="25"/>
                  <a:pt x="58" y="25"/>
                </a:cubicBezTo>
                <a:cubicBezTo>
                  <a:pt x="58" y="20"/>
                  <a:pt x="58" y="20"/>
                  <a:pt x="58" y="20"/>
                </a:cubicBezTo>
                <a:cubicBezTo>
                  <a:pt x="57" y="20"/>
                  <a:pt x="57" y="20"/>
                  <a:pt x="57" y="20"/>
                </a:cubicBezTo>
                <a:cubicBezTo>
                  <a:pt x="57" y="18"/>
                  <a:pt x="57" y="18"/>
                  <a:pt x="57" y="18"/>
                </a:cubicBezTo>
                <a:cubicBezTo>
                  <a:pt x="58" y="18"/>
                  <a:pt x="58" y="18"/>
                  <a:pt x="58" y="18"/>
                </a:cubicBezTo>
                <a:cubicBezTo>
                  <a:pt x="58" y="13"/>
                  <a:pt x="58" y="13"/>
                  <a:pt x="58" y="13"/>
                </a:cubicBezTo>
                <a:cubicBezTo>
                  <a:pt x="58" y="7"/>
                  <a:pt x="58" y="7"/>
                  <a:pt x="58" y="7"/>
                </a:cubicBezTo>
                <a:cubicBezTo>
                  <a:pt x="58" y="3"/>
                  <a:pt x="54" y="0"/>
                  <a:pt x="50" y="0"/>
                </a:cubicBezTo>
                <a:close/>
                <a:moveTo>
                  <a:pt x="45" y="5"/>
                </a:moveTo>
                <a:cubicBezTo>
                  <a:pt x="46" y="5"/>
                  <a:pt x="47" y="5"/>
                  <a:pt x="47" y="6"/>
                </a:cubicBezTo>
                <a:cubicBezTo>
                  <a:pt x="47" y="7"/>
                  <a:pt x="46" y="8"/>
                  <a:pt x="45" y="8"/>
                </a:cubicBezTo>
                <a:cubicBezTo>
                  <a:pt x="44" y="8"/>
                  <a:pt x="43" y="7"/>
                  <a:pt x="43" y="6"/>
                </a:cubicBezTo>
                <a:cubicBezTo>
                  <a:pt x="43" y="5"/>
                  <a:pt x="44" y="5"/>
                  <a:pt x="45" y="5"/>
                </a:cubicBezTo>
                <a:close/>
                <a:moveTo>
                  <a:pt x="19" y="5"/>
                </a:moveTo>
                <a:cubicBezTo>
                  <a:pt x="39" y="5"/>
                  <a:pt x="39" y="5"/>
                  <a:pt x="39" y="5"/>
                </a:cubicBezTo>
                <a:cubicBezTo>
                  <a:pt x="39" y="7"/>
                  <a:pt x="39" y="7"/>
                  <a:pt x="39" y="7"/>
                </a:cubicBezTo>
                <a:cubicBezTo>
                  <a:pt x="19" y="7"/>
                  <a:pt x="19" y="7"/>
                  <a:pt x="19" y="7"/>
                </a:cubicBezTo>
                <a:lnTo>
                  <a:pt x="19" y="5"/>
                </a:lnTo>
                <a:close/>
                <a:moveTo>
                  <a:pt x="29" y="94"/>
                </a:moveTo>
                <a:cubicBezTo>
                  <a:pt x="26" y="94"/>
                  <a:pt x="24" y="92"/>
                  <a:pt x="24" y="90"/>
                </a:cubicBezTo>
                <a:cubicBezTo>
                  <a:pt x="24" y="88"/>
                  <a:pt x="26" y="86"/>
                  <a:pt x="29" y="86"/>
                </a:cubicBezTo>
                <a:cubicBezTo>
                  <a:pt x="31" y="86"/>
                  <a:pt x="33" y="88"/>
                  <a:pt x="33" y="90"/>
                </a:cubicBezTo>
                <a:cubicBezTo>
                  <a:pt x="33" y="92"/>
                  <a:pt x="31" y="94"/>
                  <a:pt x="29" y="94"/>
                </a:cubicBezTo>
                <a:close/>
                <a:moveTo>
                  <a:pt x="52" y="13"/>
                </a:moveTo>
                <a:cubicBezTo>
                  <a:pt x="52" y="25"/>
                  <a:pt x="52" y="25"/>
                  <a:pt x="52" y="25"/>
                </a:cubicBezTo>
                <a:cubicBezTo>
                  <a:pt x="52" y="79"/>
                  <a:pt x="52" y="79"/>
                  <a:pt x="52" y="79"/>
                </a:cubicBezTo>
                <a:cubicBezTo>
                  <a:pt x="44" y="79"/>
                  <a:pt x="44" y="79"/>
                  <a:pt x="44" y="79"/>
                </a:cubicBezTo>
                <a:cubicBezTo>
                  <a:pt x="38" y="79"/>
                  <a:pt x="38" y="79"/>
                  <a:pt x="38" y="79"/>
                </a:cubicBezTo>
                <a:cubicBezTo>
                  <a:pt x="19" y="79"/>
                  <a:pt x="19" y="79"/>
                  <a:pt x="19" y="79"/>
                </a:cubicBezTo>
                <a:cubicBezTo>
                  <a:pt x="14" y="79"/>
                  <a:pt x="14" y="79"/>
                  <a:pt x="14" y="79"/>
                </a:cubicBezTo>
                <a:cubicBezTo>
                  <a:pt x="5" y="79"/>
                  <a:pt x="5" y="79"/>
                  <a:pt x="5" y="79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3"/>
                  <a:pt x="5" y="13"/>
                  <a:pt x="5" y="13"/>
                </a:cubicBezTo>
                <a:cubicBezTo>
                  <a:pt x="5" y="12"/>
                  <a:pt x="5" y="12"/>
                  <a:pt x="5" y="12"/>
                </a:cubicBezTo>
                <a:cubicBezTo>
                  <a:pt x="52" y="12"/>
                  <a:pt x="52" y="12"/>
                  <a:pt x="52" y="12"/>
                </a:cubicBezTo>
                <a:lnTo>
                  <a:pt x="52" y="1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Freeform 169"/>
          <p:cNvSpPr>
            <a:spLocks noEditPoints="1"/>
          </p:cNvSpPr>
          <p:nvPr/>
        </p:nvSpPr>
        <p:spPr bwMode="auto">
          <a:xfrm>
            <a:off x="2327276" y="4337051"/>
            <a:ext cx="233363" cy="392113"/>
          </a:xfrm>
          <a:custGeom>
            <a:avLst/>
            <a:gdLst>
              <a:gd name="T0" fmla="*/ 68 w 77"/>
              <a:gd name="T1" fmla="*/ 0 h 129"/>
              <a:gd name="T2" fmla="*/ 9 w 77"/>
              <a:gd name="T3" fmla="*/ 0 h 129"/>
              <a:gd name="T4" fmla="*/ 0 w 77"/>
              <a:gd name="T5" fmla="*/ 10 h 129"/>
              <a:gd name="T6" fmla="*/ 0 w 77"/>
              <a:gd name="T7" fmla="*/ 119 h 129"/>
              <a:gd name="T8" fmla="*/ 9 w 77"/>
              <a:gd name="T9" fmla="*/ 129 h 129"/>
              <a:gd name="T10" fmla="*/ 68 w 77"/>
              <a:gd name="T11" fmla="*/ 129 h 129"/>
              <a:gd name="T12" fmla="*/ 77 w 77"/>
              <a:gd name="T13" fmla="*/ 119 h 129"/>
              <a:gd name="T14" fmla="*/ 77 w 77"/>
              <a:gd name="T15" fmla="*/ 10 h 129"/>
              <a:gd name="T16" fmla="*/ 68 w 77"/>
              <a:gd name="T17" fmla="*/ 0 h 129"/>
              <a:gd name="T18" fmla="*/ 39 w 77"/>
              <a:gd name="T19" fmla="*/ 113 h 129"/>
              <a:gd name="T20" fmla="*/ 18 w 77"/>
              <a:gd name="T21" fmla="*/ 92 h 129"/>
              <a:gd name="T22" fmla="*/ 39 w 77"/>
              <a:gd name="T23" fmla="*/ 71 h 129"/>
              <a:gd name="T24" fmla="*/ 60 w 77"/>
              <a:gd name="T25" fmla="*/ 92 h 129"/>
              <a:gd name="T26" fmla="*/ 39 w 77"/>
              <a:gd name="T27" fmla="*/ 113 h 129"/>
              <a:gd name="T28" fmla="*/ 39 w 77"/>
              <a:gd name="T29" fmla="*/ 103 h 129"/>
              <a:gd name="T30" fmla="*/ 28 w 77"/>
              <a:gd name="T31" fmla="*/ 92 h 129"/>
              <a:gd name="T32" fmla="*/ 39 w 77"/>
              <a:gd name="T33" fmla="*/ 81 h 129"/>
              <a:gd name="T34" fmla="*/ 49 w 77"/>
              <a:gd name="T35" fmla="*/ 92 h 129"/>
              <a:gd name="T36" fmla="*/ 39 w 77"/>
              <a:gd name="T37" fmla="*/ 103 h 129"/>
              <a:gd name="T38" fmla="*/ 70 w 77"/>
              <a:gd name="T39" fmla="*/ 59 h 129"/>
              <a:gd name="T40" fmla="*/ 7 w 77"/>
              <a:gd name="T41" fmla="*/ 59 h 129"/>
              <a:gd name="T42" fmla="*/ 7 w 77"/>
              <a:gd name="T43" fmla="*/ 11 h 129"/>
              <a:gd name="T44" fmla="*/ 70 w 77"/>
              <a:gd name="T45" fmla="*/ 11 h 129"/>
              <a:gd name="T46" fmla="*/ 70 w 77"/>
              <a:gd name="T47" fmla="*/ 59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77" h="129">
                <a:moveTo>
                  <a:pt x="68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119"/>
                  <a:pt x="0" y="119"/>
                  <a:pt x="0" y="119"/>
                </a:cubicBezTo>
                <a:cubicBezTo>
                  <a:pt x="0" y="125"/>
                  <a:pt x="4" y="129"/>
                  <a:pt x="9" y="129"/>
                </a:cubicBezTo>
                <a:cubicBezTo>
                  <a:pt x="68" y="129"/>
                  <a:pt x="68" y="129"/>
                  <a:pt x="68" y="129"/>
                </a:cubicBezTo>
                <a:cubicBezTo>
                  <a:pt x="73" y="129"/>
                  <a:pt x="77" y="125"/>
                  <a:pt x="77" y="119"/>
                </a:cubicBezTo>
                <a:cubicBezTo>
                  <a:pt x="77" y="10"/>
                  <a:pt x="77" y="10"/>
                  <a:pt x="77" y="10"/>
                </a:cubicBezTo>
                <a:cubicBezTo>
                  <a:pt x="77" y="4"/>
                  <a:pt x="73" y="0"/>
                  <a:pt x="68" y="0"/>
                </a:cubicBezTo>
                <a:close/>
                <a:moveTo>
                  <a:pt x="39" y="113"/>
                </a:moveTo>
                <a:cubicBezTo>
                  <a:pt x="27" y="113"/>
                  <a:pt x="18" y="103"/>
                  <a:pt x="18" y="92"/>
                </a:cubicBezTo>
                <a:cubicBezTo>
                  <a:pt x="18" y="80"/>
                  <a:pt x="27" y="71"/>
                  <a:pt x="39" y="71"/>
                </a:cubicBezTo>
                <a:cubicBezTo>
                  <a:pt x="50" y="71"/>
                  <a:pt x="60" y="80"/>
                  <a:pt x="60" y="92"/>
                </a:cubicBezTo>
                <a:cubicBezTo>
                  <a:pt x="60" y="103"/>
                  <a:pt x="50" y="113"/>
                  <a:pt x="39" y="113"/>
                </a:cubicBezTo>
                <a:close/>
                <a:moveTo>
                  <a:pt x="39" y="103"/>
                </a:moveTo>
                <a:cubicBezTo>
                  <a:pt x="33" y="103"/>
                  <a:pt x="28" y="98"/>
                  <a:pt x="28" y="92"/>
                </a:cubicBezTo>
                <a:cubicBezTo>
                  <a:pt x="28" y="86"/>
                  <a:pt x="33" y="81"/>
                  <a:pt x="39" y="81"/>
                </a:cubicBezTo>
                <a:cubicBezTo>
                  <a:pt x="45" y="81"/>
                  <a:pt x="49" y="86"/>
                  <a:pt x="49" y="92"/>
                </a:cubicBezTo>
                <a:cubicBezTo>
                  <a:pt x="49" y="98"/>
                  <a:pt x="45" y="103"/>
                  <a:pt x="39" y="103"/>
                </a:cubicBezTo>
                <a:close/>
                <a:moveTo>
                  <a:pt x="70" y="59"/>
                </a:moveTo>
                <a:cubicBezTo>
                  <a:pt x="7" y="59"/>
                  <a:pt x="7" y="59"/>
                  <a:pt x="7" y="59"/>
                </a:cubicBezTo>
                <a:cubicBezTo>
                  <a:pt x="7" y="11"/>
                  <a:pt x="7" y="11"/>
                  <a:pt x="7" y="11"/>
                </a:cubicBezTo>
                <a:cubicBezTo>
                  <a:pt x="70" y="11"/>
                  <a:pt x="70" y="11"/>
                  <a:pt x="70" y="11"/>
                </a:cubicBezTo>
                <a:lnTo>
                  <a:pt x="70" y="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Freeform 170"/>
          <p:cNvSpPr>
            <a:spLocks noEditPoints="1"/>
          </p:cNvSpPr>
          <p:nvPr/>
        </p:nvSpPr>
        <p:spPr bwMode="auto">
          <a:xfrm>
            <a:off x="3014664" y="4310063"/>
            <a:ext cx="220663" cy="285750"/>
          </a:xfrm>
          <a:custGeom>
            <a:avLst/>
            <a:gdLst>
              <a:gd name="T0" fmla="*/ 7 w 73"/>
              <a:gd name="T1" fmla="*/ 16 h 94"/>
              <a:gd name="T2" fmla="*/ 66 w 73"/>
              <a:gd name="T3" fmla="*/ 16 h 94"/>
              <a:gd name="T4" fmla="*/ 66 w 73"/>
              <a:gd name="T5" fmla="*/ 87 h 94"/>
              <a:gd name="T6" fmla="*/ 73 w 73"/>
              <a:gd name="T7" fmla="*/ 94 h 94"/>
              <a:gd name="T8" fmla="*/ 73 w 73"/>
              <a:gd name="T9" fmla="*/ 9 h 94"/>
              <a:gd name="T10" fmla="*/ 64 w 73"/>
              <a:gd name="T11" fmla="*/ 0 h 94"/>
              <a:gd name="T12" fmla="*/ 10 w 73"/>
              <a:gd name="T13" fmla="*/ 0 h 94"/>
              <a:gd name="T14" fmla="*/ 0 w 73"/>
              <a:gd name="T15" fmla="*/ 9 h 94"/>
              <a:gd name="T16" fmla="*/ 0 w 73"/>
              <a:gd name="T17" fmla="*/ 22 h 94"/>
              <a:gd name="T18" fmla="*/ 7 w 73"/>
              <a:gd name="T19" fmla="*/ 29 h 94"/>
              <a:gd name="T20" fmla="*/ 7 w 73"/>
              <a:gd name="T21" fmla="*/ 16 h 94"/>
              <a:gd name="T22" fmla="*/ 58 w 73"/>
              <a:gd name="T23" fmla="*/ 6 h 94"/>
              <a:gd name="T24" fmla="*/ 60 w 73"/>
              <a:gd name="T25" fmla="*/ 8 h 94"/>
              <a:gd name="T26" fmla="*/ 58 w 73"/>
              <a:gd name="T27" fmla="*/ 10 h 94"/>
              <a:gd name="T28" fmla="*/ 58 w 73"/>
              <a:gd name="T29" fmla="*/ 10 h 94"/>
              <a:gd name="T30" fmla="*/ 58 w 73"/>
              <a:gd name="T31" fmla="*/ 10 h 94"/>
              <a:gd name="T32" fmla="*/ 55 w 73"/>
              <a:gd name="T33" fmla="*/ 8 h 94"/>
              <a:gd name="T34" fmla="*/ 58 w 73"/>
              <a:gd name="T35" fmla="*/ 6 h 94"/>
              <a:gd name="T36" fmla="*/ 24 w 73"/>
              <a:gd name="T37" fmla="*/ 7 h 94"/>
              <a:gd name="T38" fmla="*/ 49 w 73"/>
              <a:gd name="T39" fmla="*/ 7 h 94"/>
              <a:gd name="T40" fmla="*/ 49 w 73"/>
              <a:gd name="T41" fmla="*/ 9 h 94"/>
              <a:gd name="T42" fmla="*/ 24 w 73"/>
              <a:gd name="T43" fmla="*/ 9 h 94"/>
              <a:gd name="T44" fmla="*/ 24 w 73"/>
              <a:gd name="T45" fmla="*/ 7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73" h="94">
                <a:moveTo>
                  <a:pt x="7" y="16"/>
                </a:moveTo>
                <a:cubicBezTo>
                  <a:pt x="66" y="16"/>
                  <a:pt x="66" y="16"/>
                  <a:pt x="66" y="16"/>
                </a:cubicBezTo>
                <a:cubicBezTo>
                  <a:pt x="66" y="87"/>
                  <a:pt x="66" y="87"/>
                  <a:pt x="66" y="87"/>
                </a:cubicBezTo>
                <a:cubicBezTo>
                  <a:pt x="73" y="94"/>
                  <a:pt x="73" y="94"/>
                  <a:pt x="73" y="94"/>
                </a:cubicBezTo>
                <a:cubicBezTo>
                  <a:pt x="73" y="9"/>
                  <a:pt x="73" y="9"/>
                  <a:pt x="73" y="9"/>
                </a:cubicBezTo>
                <a:cubicBezTo>
                  <a:pt x="73" y="4"/>
                  <a:pt x="69" y="0"/>
                  <a:pt x="64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cubicBezTo>
                  <a:pt x="0" y="22"/>
                  <a:pt x="0" y="22"/>
                  <a:pt x="0" y="22"/>
                </a:cubicBezTo>
                <a:cubicBezTo>
                  <a:pt x="7" y="29"/>
                  <a:pt x="7" y="29"/>
                  <a:pt x="7" y="29"/>
                </a:cubicBezTo>
                <a:lnTo>
                  <a:pt x="7" y="16"/>
                </a:lnTo>
                <a:close/>
                <a:moveTo>
                  <a:pt x="58" y="6"/>
                </a:moveTo>
                <a:cubicBezTo>
                  <a:pt x="59" y="6"/>
                  <a:pt x="60" y="7"/>
                  <a:pt x="60" y="8"/>
                </a:cubicBezTo>
                <a:cubicBezTo>
                  <a:pt x="60" y="9"/>
                  <a:pt x="59" y="10"/>
                  <a:pt x="58" y="10"/>
                </a:cubicBezTo>
                <a:cubicBezTo>
                  <a:pt x="58" y="10"/>
                  <a:pt x="58" y="10"/>
                  <a:pt x="58" y="10"/>
                </a:cubicBezTo>
                <a:cubicBezTo>
                  <a:pt x="58" y="10"/>
                  <a:pt x="58" y="10"/>
                  <a:pt x="58" y="10"/>
                </a:cubicBezTo>
                <a:cubicBezTo>
                  <a:pt x="56" y="10"/>
                  <a:pt x="55" y="9"/>
                  <a:pt x="55" y="8"/>
                </a:cubicBezTo>
                <a:cubicBezTo>
                  <a:pt x="55" y="7"/>
                  <a:pt x="56" y="6"/>
                  <a:pt x="58" y="6"/>
                </a:cubicBezTo>
                <a:close/>
                <a:moveTo>
                  <a:pt x="24" y="7"/>
                </a:moveTo>
                <a:cubicBezTo>
                  <a:pt x="49" y="7"/>
                  <a:pt x="49" y="7"/>
                  <a:pt x="49" y="7"/>
                </a:cubicBezTo>
                <a:cubicBezTo>
                  <a:pt x="49" y="9"/>
                  <a:pt x="49" y="9"/>
                  <a:pt x="49" y="9"/>
                </a:cubicBezTo>
                <a:cubicBezTo>
                  <a:pt x="24" y="9"/>
                  <a:pt x="24" y="9"/>
                  <a:pt x="24" y="9"/>
                </a:cubicBezTo>
                <a:lnTo>
                  <a:pt x="24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Freeform 171"/>
          <p:cNvSpPr>
            <a:spLocks noEditPoints="1"/>
          </p:cNvSpPr>
          <p:nvPr/>
        </p:nvSpPr>
        <p:spPr bwMode="auto">
          <a:xfrm>
            <a:off x="3014664" y="4440238"/>
            <a:ext cx="220663" cy="288925"/>
          </a:xfrm>
          <a:custGeom>
            <a:avLst/>
            <a:gdLst>
              <a:gd name="T0" fmla="*/ 66 w 73"/>
              <a:gd name="T1" fmla="*/ 70 h 95"/>
              <a:gd name="T2" fmla="*/ 7 w 73"/>
              <a:gd name="T3" fmla="*/ 70 h 95"/>
              <a:gd name="T4" fmla="*/ 7 w 73"/>
              <a:gd name="T5" fmla="*/ 7 h 95"/>
              <a:gd name="T6" fmla="*/ 0 w 73"/>
              <a:gd name="T7" fmla="*/ 0 h 95"/>
              <a:gd name="T8" fmla="*/ 0 w 73"/>
              <a:gd name="T9" fmla="*/ 85 h 95"/>
              <a:gd name="T10" fmla="*/ 10 w 73"/>
              <a:gd name="T11" fmla="*/ 95 h 95"/>
              <a:gd name="T12" fmla="*/ 64 w 73"/>
              <a:gd name="T13" fmla="*/ 95 h 95"/>
              <a:gd name="T14" fmla="*/ 73 w 73"/>
              <a:gd name="T15" fmla="*/ 85 h 95"/>
              <a:gd name="T16" fmla="*/ 73 w 73"/>
              <a:gd name="T17" fmla="*/ 73 h 95"/>
              <a:gd name="T18" fmla="*/ 66 w 73"/>
              <a:gd name="T19" fmla="*/ 66 h 95"/>
              <a:gd name="T20" fmla="*/ 66 w 73"/>
              <a:gd name="T21" fmla="*/ 70 h 95"/>
              <a:gd name="T22" fmla="*/ 48 w 73"/>
              <a:gd name="T23" fmla="*/ 85 h 95"/>
              <a:gd name="T24" fmla="*/ 25 w 73"/>
              <a:gd name="T25" fmla="*/ 85 h 95"/>
              <a:gd name="T26" fmla="*/ 25 w 73"/>
              <a:gd name="T27" fmla="*/ 80 h 95"/>
              <a:gd name="T28" fmla="*/ 48 w 73"/>
              <a:gd name="T29" fmla="*/ 80 h 95"/>
              <a:gd name="T30" fmla="*/ 48 w 73"/>
              <a:gd name="T31" fmla="*/ 85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3" h="95">
                <a:moveTo>
                  <a:pt x="66" y="70"/>
                </a:moveTo>
                <a:cubicBezTo>
                  <a:pt x="7" y="70"/>
                  <a:pt x="7" y="70"/>
                  <a:pt x="7" y="70"/>
                </a:cubicBezTo>
                <a:cubicBezTo>
                  <a:pt x="7" y="7"/>
                  <a:pt x="7" y="7"/>
                  <a:pt x="7" y="7"/>
                </a:cubicBezTo>
                <a:cubicBezTo>
                  <a:pt x="0" y="0"/>
                  <a:pt x="0" y="0"/>
                  <a:pt x="0" y="0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91"/>
                  <a:pt x="5" y="95"/>
                  <a:pt x="10" y="95"/>
                </a:cubicBezTo>
                <a:cubicBezTo>
                  <a:pt x="64" y="95"/>
                  <a:pt x="64" y="95"/>
                  <a:pt x="64" y="95"/>
                </a:cubicBezTo>
                <a:cubicBezTo>
                  <a:pt x="69" y="95"/>
                  <a:pt x="73" y="91"/>
                  <a:pt x="73" y="85"/>
                </a:cubicBezTo>
                <a:cubicBezTo>
                  <a:pt x="73" y="73"/>
                  <a:pt x="73" y="73"/>
                  <a:pt x="73" y="73"/>
                </a:cubicBezTo>
                <a:cubicBezTo>
                  <a:pt x="66" y="66"/>
                  <a:pt x="66" y="66"/>
                  <a:pt x="66" y="66"/>
                </a:cubicBezTo>
                <a:lnTo>
                  <a:pt x="66" y="70"/>
                </a:lnTo>
                <a:close/>
                <a:moveTo>
                  <a:pt x="48" y="85"/>
                </a:moveTo>
                <a:cubicBezTo>
                  <a:pt x="25" y="85"/>
                  <a:pt x="25" y="85"/>
                  <a:pt x="25" y="85"/>
                </a:cubicBezTo>
                <a:cubicBezTo>
                  <a:pt x="25" y="80"/>
                  <a:pt x="25" y="80"/>
                  <a:pt x="25" y="80"/>
                </a:cubicBezTo>
                <a:cubicBezTo>
                  <a:pt x="48" y="80"/>
                  <a:pt x="48" y="80"/>
                  <a:pt x="48" y="80"/>
                </a:cubicBezTo>
                <a:lnTo>
                  <a:pt x="48" y="8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Freeform 172"/>
          <p:cNvSpPr>
            <a:spLocks/>
          </p:cNvSpPr>
          <p:nvPr/>
        </p:nvSpPr>
        <p:spPr bwMode="auto">
          <a:xfrm>
            <a:off x="2968626" y="4362451"/>
            <a:ext cx="315913" cy="314325"/>
          </a:xfrm>
          <a:custGeom>
            <a:avLst/>
            <a:gdLst>
              <a:gd name="T0" fmla="*/ 168 w 199"/>
              <a:gd name="T1" fmla="*/ 156 h 198"/>
              <a:gd name="T2" fmla="*/ 155 w 199"/>
              <a:gd name="T3" fmla="*/ 143 h 198"/>
              <a:gd name="T4" fmla="*/ 42 w 199"/>
              <a:gd name="T5" fmla="*/ 30 h 198"/>
              <a:gd name="T6" fmla="*/ 29 w 199"/>
              <a:gd name="T7" fmla="*/ 17 h 198"/>
              <a:gd name="T8" fmla="*/ 12 w 199"/>
              <a:gd name="T9" fmla="*/ 0 h 198"/>
              <a:gd name="T10" fmla="*/ 0 w 199"/>
              <a:gd name="T11" fmla="*/ 11 h 198"/>
              <a:gd name="T12" fmla="*/ 29 w 199"/>
              <a:gd name="T13" fmla="*/ 40 h 198"/>
              <a:gd name="T14" fmla="*/ 42 w 199"/>
              <a:gd name="T15" fmla="*/ 53 h 198"/>
              <a:gd name="T16" fmla="*/ 155 w 199"/>
              <a:gd name="T17" fmla="*/ 166 h 198"/>
              <a:gd name="T18" fmla="*/ 168 w 199"/>
              <a:gd name="T19" fmla="*/ 179 h 198"/>
              <a:gd name="T20" fmla="*/ 187 w 199"/>
              <a:gd name="T21" fmla="*/ 198 h 198"/>
              <a:gd name="T22" fmla="*/ 199 w 199"/>
              <a:gd name="T23" fmla="*/ 187 h 198"/>
              <a:gd name="T24" fmla="*/ 168 w 199"/>
              <a:gd name="T25" fmla="*/ 156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99" h="198">
                <a:moveTo>
                  <a:pt x="168" y="156"/>
                </a:moveTo>
                <a:lnTo>
                  <a:pt x="155" y="143"/>
                </a:lnTo>
                <a:lnTo>
                  <a:pt x="42" y="30"/>
                </a:lnTo>
                <a:lnTo>
                  <a:pt x="29" y="17"/>
                </a:lnTo>
                <a:lnTo>
                  <a:pt x="12" y="0"/>
                </a:lnTo>
                <a:lnTo>
                  <a:pt x="0" y="11"/>
                </a:lnTo>
                <a:lnTo>
                  <a:pt x="29" y="40"/>
                </a:lnTo>
                <a:lnTo>
                  <a:pt x="42" y="53"/>
                </a:lnTo>
                <a:lnTo>
                  <a:pt x="155" y="166"/>
                </a:lnTo>
                <a:lnTo>
                  <a:pt x="168" y="179"/>
                </a:lnTo>
                <a:lnTo>
                  <a:pt x="187" y="198"/>
                </a:lnTo>
                <a:lnTo>
                  <a:pt x="199" y="187"/>
                </a:lnTo>
                <a:lnTo>
                  <a:pt x="168" y="15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Freeform 173"/>
          <p:cNvSpPr>
            <a:spLocks noEditPoints="1"/>
          </p:cNvSpPr>
          <p:nvPr/>
        </p:nvSpPr>
        <p:spPr bwMode="auto">
          <a:xfrm>
            <a:off x="3544889" y="4422776"/>
            <a:ext cx="93663" cy="220663"/>
          </a:xfrm>
          <a:custGeom>
            <a:avLst/>
            <a:gdLst>
              <a:gd name="T0" fmla="*/ 31 w 31"/>
              <a:gd name="T1" fmla="*/ 66 h 73"/>
              <a:gd name="T2" fmla="*/ 24 w 31"/>
              <a:gd name="T3" fmla="*/ 66 h 73"/>
              <a:gd name="T4" fmla="*/ 24 w 31"/>
              <a:gd name="T5" fmla="*/ 7 h 73"/>
              <a:gd name="T6" fmla="*/ 31 w 31"/>
              <a:gd name="T7" fmla="*/ 7 h 73"/>
              <a:gd name="T8" fmla="*/ 31 w 31"/>
              <a:gd name="T9" fmla="*/ 0 h 73"/>
              <a:gd name="T10" fmla="*/ 9 w 31"/>
              <a:gd name="T11" fmla="*/ 0 h 73"/>
              <a:gd name="T12" fmla="*/ 0 w 31"/>
              <a:gd name="T13" fmla="*/ 9 h 73"/>
              <a:gd name="T14" fmla="*/ 0 w 31"/>
              <a:gd name="T15" fmla="*/ 64 h 73"/>
              <a:gd name="T16" fmla="*/ 9 w 31"/>
              <a:gd name="T17" fmla="*/ 73 h 73"/>
              <a:gd name="T18" fmla="*/ 31 w 31"/>
              <a:gd name="T19" fmla="*/ 73 h 73"/>
              <a:gd name="T20" fmla="*/ 31 w 31"/>
              <a:gd name="T21" fmla="*/ 66 h 73"/>
              <a:gd name="T22" fmla="*/ 17 w 31"/>
              <a:gd name="T23" fmla="*/ 48 h 73"/>
              <a:gd name="T24" fmla="*/ 10 w 31"/>
              <a:gd name="T25" fmla="*/ 48 h 73"/>
              <a:gd name="T26" fmla="*/ 10 w 31"/>
              <a:gd name="T27" fmla="*/ 25 h 73"/>
              <a:gd name="T28" fmla="*/ 17 w 31"/>
              <a:gd name="T29" fmla="*/ 25 h 73"/>
              <a:gd name="T30" fmla="*/ 17 w 31"/>
              <a:gd name="T31" fmla="*/ 48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" h="73">
                <a:moveTo>
                  <a:pt x="31" y="66"/>
                </a:moveTo>
                <a:cubicBezTo>
                  <a:pt x="24" y="66"/>
                  <a:pt x="24" y="66"/>
                  <a:pt x="24" y="66"/>
                </a:cubicBezTo>
                <a:cubicBezTo>
                  <a:pt x="24" y="7"/>
                  <a:pt x="24" y="7"/>
                  <a:pt x="24" y="7"/>
                </a:cubicBezTo>
                <a:cubicBezTo>
                  <a:pt x="31" y="7"/>
                  <a:pt x="31" y="7"/>
                  <a:pt x="31" y="7"/>
                </a:cubicBezTo>
                <a:cubicBezTo>
                  <a:pt x="31" y="0"/>
                  <a:pt x="31" y="0"/>
                  <a:pt x="31" y="0"/>
                </a:cubicBez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9"/>
                  <a:pt x="4" y="73"/>
                  <a:pt x="9" y="73"/>
                </a:cubicBezTo>
                <a:cubicBezTo>
                  <a:pt x="31" y="73"/>
                  <a:pt x="31" y="73"/>
                  <a:pt x="31" y="73"/>
                </a:cubicBezTo>
                <a:lnTo>
                  <a:pt x="31" y="66"/>
                </a:lnTo>
                <a:close/>
                <a:moveTo>
                  <a:pt x="17" y="48"/>
                </a:moveTo>
                <a:cubicBezTo>
                  <a:pt x="10" y="48"/>
                  <a:pt x="10" y="48"/>
                  <a:pt x="10" y="48"/>
                </a:cubicBezTo>
                <a:cubicBezTo>
                  <a:pt x="10" y="25"/>
                  <a:pt x="10" y="25"/>
                  <a:pt x="10" y="25"/>
                </a:cubicBezTo>
                <a:cubicBezTo>
                  <a:pt x="17" y="25"/>
                  <a:pt x="17" y="25"/>
                  <a:pt x="17" y="25"/>
                </a:cubicBezTo>
                <a:lnTo>
                  <a:pt x="17" y="4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Freeform 174"/>
          <p:cNvSpPr>
            <a:spLocks noEditPoints="1"/>
          </p:cNvSpPr>
          <p:nvPr/>
        </p:nvSpPr>
        <p:spPr bwMode="auto">
          <a:xfrm>
            <a:off x="3886201" y="4422776"/>
            <a:ext cx="76200" cy="220663"/>
          </a:xfrm>
          <a:custGeom>
            <a:avLst/>
            <a:gdLst>
              <a:gd name="T0" fmla="*/ 16 w 25"/>
              <a:gd name="T1" fmla="*/ 0 h 73"/>
              <a:gd name="T2" fmla="*/ 0 w 25"/>
              <a:gd name="T3" fmla="*/ 0 h 73"/>
              <a:gd name="T4" fmla="*/ 0 w 25"/>
              <a:gd name="T5" fmla="*/ 7 h 73"/>
              <a:gd name="T6" fmla="*/ 9 w 25"/>
              <a:gd name="T7" fmla="*/ 7 h 73"/>
              <a:gd name="T8" fmla="*/ 9 w 25"/>
              <a:gd name="T9" fmla="*/ 66 h 73"/>
              <a:gd name="T10" fmla="*/ 0 w 25"/>
              <a:gd name="T11" fmla="*/ 66 h 73"/>
              <a:gd name="T12" fmla="*/ 0 w 25"/>
              <a:gd name="T13" fmla="*/ 73 h 73"/>
              <a:gd name="T14" fmla="*/ 16 w 25"/>
              <a:gd name="T15" fmla="*/ 73 h 73"/>
              <a:gd name="T16" fmla="*/ 25 w 25"/>
              <a:gd name="T17" fmla="*/ 64 h 73"/>
              <a:gd name="T18" fmla="*/ 25 w 25"/>
              <a:gd name="T19" fmla="*/ 9 h 73"/>
              <a:gd name="T20" fmla="*/ 16 w 25"/>
              <a:gd name="T21" fmla="*/ 0 h 73"/>
              <a:gd name="T22" fmla="*/ 16 w 25"/>
              <a:gd name="T23" fmla="*/ 24 h 73"/>
              <a:gd name="T24" fmla="*/ 18 w 25"/>
              <a:gd name="T25" fmla="*/ 24 h 73"/>
              <a:gd name="T26" fmla="*/ 18 w 25"/>
              <a:gd name="T27" fmla="*/ 49 h 73"/>
              <a:gd name="T28" fmla="*/ 16 w 25"/>
              <a:gd name="T29" fmla="*/ 49 h 73"/>
              <a:gd name="T30" fmla="*/ 16 w 25"/>
              <a:gd name="T31" fmla="*/ 24 h 73"/>
              <a:gd name="T32" fmla="*/ 17 w 25"/>
              <a:gd name="T33" fmla="*/ 60 h 73"/>
              <a:gd name="T34" fmla="*/ 14 w 25"/>
              <a:gd name="T35" fmla="*/ 57 h 73"/>
              <a:gd name="T36" fmla="*/ 17 w 25"/>
              <a:gd name="T37" fmla="*/ 55 h 73"/>
              <a:gd name="T38" fmla="*/ 19 w 25"/>
              <a:gd name="T39" fmla="*/ 57 h 73"/>
              <a:gd name="T40" fmla="*/ 17 w 25"/>
              <a:gd name="T41" fmla="*/ 60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5" h="73">
                <a:moveTo>
                  <a:pt x="16" y="0"/>
                </a:moveTo>
                <a:cubicBezTo>
                  <a:pt x="0" y="0"/>
                  <a:pt x="0" y="0"/>
                  <a:pt x="0" y="0"/>
                </a:cubicBezTo>
                <a:cubicBezTo>
                  <a:pt x="0" y="7"/>
                  <a:pt x="0" y="7"/>
                  <a:pt x="0" y="7"/>
                </a:cubicBezTo>
                <a:cubicBezTo>
                  <a:pt x="9" y="7"/>
                  <a:pt x="9" y="7"/>
                  <a:pt x="9" y="7"/>
                </a:cubicBezTo>
                <a:cubicBezTo>
                  <a:pt x="9" y="66"/>
                  <a:pt x="9" y="66"/>
                  <a:pt x="9" y="66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73"/>
                  <a:pt x="0" y="73"/>
                  <a:pt x="0" y="73"/>
                </a:cubicBezTo>
                <a:cubicBezTo>
                  <a:pt x="16" y="73"/>
                  <a:pt x="16" y="73"/>
                  <a:pt x="16" y="73"/>
                </a:cubicBezTo>
                <a:cubicBezTo>
                  <a:pt x="21" y="73"/>
                  <a:pt x="25" y="69"/>
                  <a:pt x="25" y="64"/>
                </a:cubicBezTo>
                <a:cubicBezTo>
                  <a:pt x="25" y="9"/>
                  <a:pt x="25" y="9"/>
                  <a:pt x="25" y="9"/>
                </a:cubicBezTo>
                <a:cubicBezTo>
                  <a:pt x="25" y="4"/>
                  <a:pt x="21" y="0"/>
                  <a:pt x="16" y="0"/>
                </a:cubicBezTo>
                <a:close/>
                <a:moveTo>
                  <a:pt x="16" y="24"/>
                </a:moveTo>
                <a:cubicBezTo>
                  <a:pt x="18" y="24"/>
                  <a:pt x="18" y="24"/>
                  <a:pt x="18" y="24"/>
                </a:cubicBezTo>
                <a:cubicBezTo>
                  <a:pt x="18" y="49"/>
                  <a:pt x="18" y="49"/>
                  <a:pt x="18" y="49"/>
                </a:cubicBezTo>
                <a:cubicBezTo>
                  <a:pt x="16" y="49"/>
                  <a:pt x="16" y="49"/>
                  <a:pt x="16" y="49"/>
                </a:cubicBezTo>
                <a:lnTo>
                  <a:pt x="16" y="24"/>
                </a:lnTo>
                <a:close/>
                <a:moveTo>
                  <a:pt x="17" y="60"/>
                </a:moveTo>
                <a:cubicBezTo>
                  <a:pt x="16" y="60"/>
                  <a:pt x="14" y="59"/>
                  <a:pt x="14" y="57"/>
                </a:cubicBezTo>
                <a:cubicBezTo>
                  <a:pt x="14" y="56"/>
                  <a:pt x="16" y="55"/>
                  <a:pt x="17" y="55"/>
                </a:cubicBezTo>
                <a:cubicBezTo>
                  <a:pt x="18" y="55"/>
                  <a:pt x="19" y="56"/>
                  <a:pt x="19" y="57"/>
                </a:cubicBezTo>
                <a:cubicBezTo>
                  <a:pt x="19" y="59"/>
                  <a:pt x="18" y="60"/>
                  <a:pt x="17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Freeform 175"/>
          <p:cNvSpPr>
            <a:spLocks noEditPoints="1"/>
          </p:cNvSpPr>
          <p:nvPr/>
        </p:nvSpPr>
        <p:spPr bwMode="auto">
          <a:xfrm>
            <a:off x="3652839" y="4337051"/>
            <a:ext cx="220663" cy="392113"/>
          </a:xfrm>
          <a:custGeom>
            <a:avLst/>
            <a:gdLst>
              <a:gd name="T0" fmla="*/ 63 w 73"/>
              <a:gd name="T1" fmla="*/ 0 h 129"/>
              <a:gd name="T2" fmla="*/ 9 w 73"/>
              <a:gd name="T3" fmla="*/ 0 h 129"/>
              <a:gd name="T4" fmla="*/ 0 w 73"/>
              <a:gd name="T5" fmla="*/ 10 h 129"/>
              <a:gd name="T6" fmla="*/ 0 w 73"/>
              <a:gd name="T7" fmla="*/ 28 h 129"/>
              <a:gd name="T8" fmla="*/ 0 w 73"/>
              <a:gd name="T9" fmla="*/ 35 h 129"/>
              <a:gd name="T10" fmla="*/ 0 w 73"/>
              <a:gd name="T11" fmla="*/ 94 h 129"/>
              <a:gd name="T12" fmla="*/ 0 w 73"/>
              <a:gd name="T13" fmla="*/ 101 h 129"/>
              <a:gd name="T14" fmla="*/ 0 w 73"/>
              <a:gd name="T15" fmla="*/ 119 h 129"/>
              <a:gd name="T16" fmla="*/ 9 w 73"/>
              <a:gd name="T17" fmla="*/ 129 h 129"/>
              <a:gd name="T18" fmla="*/ 63 w 73"/>
              <a:gd name="T19" fmla="*/ 129 h 129"/>
              <a:gd name="T20" fmla="*/ 73 w 73"/>
              <a:gd name="T21" fmla="*/ 119 h 129"/>
              <a:gd name="T22" fmla="*/ 73 w 73"/>
              <a:gd name="T23" fmla="*/ 101 h 129"/>
              <a:gd name="T24" fmla="*/ 73 w 73"/>
              <a:gd name="T25" fmla="*/ 94 h 129"/>
              <a:gd name="T26" fmla="*/ 73 w 73"/>
              <a:gd name="T27" fmla="*/ 35 h 129"/>
              <a:gd name="T28" fmla="*/ 73 w 73"/>
              <a:gd name="T29" fmla="*/ 28 h 129"/>
              <a:gd name="T30" fmla="*/ 73 w 73"/>
              <a:gd name="T31" fmla="*/ 10 h 129"/>
              <a:gd name="T32" fmla="*/ 63 w 73"/>
              <a:gd name="T33" fmla="*/ 0 h 129"/>
              <a:gd name="T34" fmla="*/ 57 w 73"/>
              <a:gd name="T35" fmla="*/ 6 h 129"/>
              <a:gd name="T36" fmla="*/ 59 w 73"/>
              <a:gd name="T37" fmla="*/ 8 h 129"/>
              <a:gd name="T38" fmla="*/ 57 w 73"/>
              <a:gd name="T39" fmla="*/ 11 h 129"/>
              <a:gd name="T40" fmla="*/ 55 w 73"/>
              <a:gd name="T41" fmla="*/ 8 h 129"/>
              <a:gd name="T42" fmla="*/ 57 w 73"/>
              <a:gd name="T43" fmla="*/ 6 h 129"/>
              <a:gd name="T44" fmla="*/ 24 w 73"/>
              <a:gd name="T45" fmla="*/ 7 h 129"/>
              <a:gd name="T46" fmla="*/ 49 w 73"/>
              <a:gd name="T47" fmla="*/ 7 h 129"/>
              <a:gd name="T48" fmla="*/ 49 w 73"/>
              <a:gd name="T49" fmla="*/ 10 h 129"/>
              <a:gd name="T50" fmla="*/ 24 w 73"/>
              <a:gd name="T51" fmla="*/ 10 h 129"/>
              <a:gd name="T52" fmla="*/ 24 w 73"/>
              <a:gd name="T53" fmla="*/ 7 h 129"/>
              <a:gd name="T54" fmla="*/ 48 w 73"/>
              <a:gd name="T55" fmla="*/ 119 h 129"/>
              <a:gd name="T56" fmla="*/ 25 w 73"/>
              <a:gd name="T57" fmla="*/ 119 h 129"/>
              <a:gd name="T58" fmla="*/ 25 w 73"/>
              <a:gd name="T59" fmla="*/ 112 h 129"/>
              <a:gd name="T60" fmla="*/ 48 w 73"/>
              <a:gd name="T61" fmla="*/ 112 h 129"/>
              <a:gd name="T62" fmla="*/ 48 w 73"/>
              <a:gd name="T63" fmla="*/ 119 h 129"/>
              <a:gd name="T64" fmla="*/ 66 w 73"/>
              <a:gd name="T65" fmla="*/ 28 h 129"/>
              <a:gd name="T66" fmla="*/ 66 w 73"/>
              <a:gd name="T67" fmla="*/ 35 h 129"/>
              <a:gd name="T68" fmla="*/ 66 w 73"/>
              <a:gd name="T69" fmla="*/ 94 h 129"/>
              <a:gd name="T70" fmla="*/ 66 w 73"/>
              <a:gd name="T71" fmla="*/ 101 h 129"/>
              <a:gd name="T72" fmla="*/ 66 w 73"/>
              <a:gd name="T73" fmla="*/ 104 h 129"/>
              <a:gd name="T74" fmla="*/ 7 w 73"/>
              <a:gd name="T75" fmla="*/ 104 h 129"/>
              <a:gd name="T76" fmla="*/ 7 w 73"/>
              <a:gd name="T77" fmla="*/ 101 h 129"/>
              <a:gd name="T78" fmla="*/ 7 w 73"/>
              <a:gd name="T79" fmla="*/ 94 h 129"/>
              <a:gd name="T80" fmla="*/ 7 w 73"/>
              <a:gd name="T81" fmla="*/ 35 h 129"/>
              <a:gd name="T82" fmla="*/ 7 w 73"/>
              <a:gd name="T83" fmla="*/ 28 h 129"/>
              <a:gd name="T84" fmla="*/ 7 w 73"/>
              <a:gd name="T85" fmla="*/ 16 h 129"/>
              <a:gd name="T86" fmla="*/ 66 w 73"/>
              <a:gd name="T87" fmla="*/ 16 h 129"/>
              <a:gd name="T88" fmla="*/ 66 w 73"/>
              <a:gd name="T89" fmla="*/ 28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73" h="129">
                <a:moveTo>
                  <a:pt x="63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101"/>
                  <a:pt x="0" y="101"/>
                  <a:pt x="0" y="101"/>
                </a:cubicBezTo>
                <a:cubicBezTo>
                  <a:pt x="0" y="119"/>
                  <a:pt x="0" y="119"/>
                  <a:pt x="0" y="119"/>
                </a:cubicBezTo>
                <a:cubicBezTo>
                  <a:pt x="0" y="125"/>
                  <a:pt x="4" y="129"/>
                  <a:pt x="9" y="129"/>
                </a:cubicBezTo>
                <a:cubicBezTo>
                  <a:pt x="63" y="129"/>
                  <a:pt x="63" y="129"/>
                  <a:pt x="63" y="129"/>
                </a:cubicBezTo>
                <a:cubicBezTo>
                  <a:pt x="68" y="129"/>
                  <a:pt x="73" y="125"/>
                  <a:pt x="73" y="119"/>
                </a:cubicBezTo>
                <a:cubicBezTo>
                  <a:pt x="73" y="101"/>
                  <a:pt x="73" y="101"/>
                  <a:pt x="73" y="101"/>
                </a:cubicBezTo>
                <a:cubicBezTo>
                  <a:pt x="73" y="94"/>
                  <a:pt x="73" y="94"/>
                  <a:pt x="73" y="9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28"/>
                  <a:pt x="73" y="28"/>
                  <a:pt x="73" y="28"/>
                </a:cubicBezTo>
                <a:cubicBezTo>
                  <a:pt x="73" y="10"/>
                  <a:pt x="73" y="10"/>
                  <a:pt x="73" y="10"/>
                </a:cubicBezTo>
                <a:cubicBezTo>
                  <a:pt x="73" y="4"/>
                  <a:pt x="68" y="0"/>
                  <a:pt x="63" y="0"/>
                </a:cubicBezTo>
                <a:close/>
                <a:moveTo>
                  <a:pt x="57" y="6"/>
                </a:moveTo>
                <a:cubicBezTo>
                  <a:pt x="58" y="6"/>
                  <a:pt x="59" y="7"/>
                  <a:pt x="59" y="8"/>
                </a:cubicBezTo>
                <a:cubicBezTo>
                  <a:pt x="59" y="10"/>
                  <a:pt x="58" y="11"/>
                  <a:pt x="57" y="11"/>
                </a:cubicBezTo>
                <a:cubicBezTo>
                  <a:pt x="56" y="11"/>
                  <a:pt x="55" y="10"/>
                  <a:pt x="55" y="8"/>
                </a:cubicBezTo>
                <a:cubicBezTo>
                  <a:pt x="55" y="7"/>
                  <a:pt x="56" y="6"/>
                  <a:pt x="57" y="6"/>
                </a:cubicBezTo>
                <a:close/>
                <a:moveTo>
                  <a:pt x="24" y="7"/>
                </a:moveTo>
                <a:cubicBezTo>
                  <a:pt x="49" y="7"/>
                  <a:pt x="49" y="7"/>
                  <a:pt x="49" y="7"/>
                </a:cubicBezTo>
                <a:cubicBezTo>
                  <a:pt x="49" y="10"/>
                  <a:pt x="49" y="10"/>
                  <a:pt x="49" y="10"/>
                </a:cubicBezTo>
                <a:cubicBezTo>
                  <a:pt x="24" y="10"/>
                  <a:pt x="24" y="10"/>
                  <a:pt x="24" y="10"/>
                </a:cubicBezTo>
                <a:lnTo>
                  <a:pt x="24" y="7"/>
                </a:lnTo>
                <a:close/>
                <a:moveTo>
                  <a:pt x="48" y="119"/>
                </a:moveTo>
                <a:cubicBezTo>
                  <a:pt x="25" y="119"/>
                  <a:pt x="25" y="119"/>
                  <a:pt x="25" y="119"/>
                </a:cubicBezTo>
                <a:cubicBezTo>
                  <a:pt x="25" y="112"/>
                  <a:pt x="25" y="112"/>
                  <a:pt x="25" y="112"/>
                </a:cubicBezTo>
                <a:cubicBezTo>
                  <a:pt x="48" y="112"/>
                  <a:pt x="48" y="112"/>
                  <a:pt x="48" y="112"/>
                </a:cubicBezTo>
                <a:lnTo>
                  <a:pt x="48" y="119"/>
                </a:lnTo>
                <a:close/>
                <a:moveTo>
                  <a:pt x="66" y="28"/>
                </a:moveTo>
                <a:cubicBezTo>
                  <a:pt x="66" y="35"/>
                  <a:pt x="66" y="35"/>
                  <a:pt x="66" y="35"/>
                </a:cubicBezTo>
                <a:cubicBezTo>
                  <a:pt x="66" y="94"/>
                  <a:pt x="66" y="94"/>
                  <a:pt x="66" y="94"/>
                </a:cubicBezTo>
                <a:cubicBezTo>
                  <a:pt x="66" y="101"/>
                  <a:pt x="66" y="101"/>
                  <a:pt x="66" y="101"/>
                </a:cubicBezTo>
                <a:cubicBezTo>
                  <a:pt x="66" y="104"/>
                  <a:pt x="66" y="104"/>
                  <a:pt x="66" y="104"/>
                </a:cubicBezTo>
                <a:cubicBezTo>
                  <a:pt x="7" y="104"/>
                  <a:pt x="7" y="104"/>
                  <a:pt x="7" y="104"/>
                </a:cubicBezTo>
                <a:cubicBezTo>
                  <a:pt x="7" y="101"/>
                  <a:pt x="7" y="101"/>
                  <a:pt x="7" y="101"/>
                </a:cubicBezTo>
                <a:cubicBezTo>
                  <a:pt x="7" y="94"/>
                  <a:pt x="7" y="94"/>
                  <a:pt x="7" y="94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16"/>
                  <a:pt x="7" y="16"/>
                  <a:pt x="7" y="16"/>
                </a:cubicBezTo>
                <a:cubicBezTo>
                  <a:pt x="66" y="16"/>
                  <a:pt x="66" y="16"/>
                  <a:pt x="66" y="16"/>
                </a:cubicBezTo>
                <a:lnTo>
                  <a:pt x="66" y="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Freeform 176"/>
          <p:cNvSpPr>
            <a:spLocks/>
          </p:cNvSpPr>
          <p:nvPr/>
        </p:nvSpPr>
        <p:spPr bwMode="auto">
          <a:xfrm>
            <a:off x="3892551" y="4362451"/>
            <a:ext cx="47625" cy="53975"/>
          </a:xfrm>
          <a:custGeom>
            <a:avLst/>
            <a:gdLst>
              <a:gd name="T0" fmla="*/ 21 w 30"/>
              <a:gd name="T1" fmla="*/ 26 h 34"/>
              <a:gd name="T2" fmla="*/ 17 w 30"/>
              <a:gd name="T3" fmla="*/ 26 h 34"/>
              <a:gd name="T4" fmla="*/ 23 w 30"/>
              <a:gd name="T5" fmla="*/ 34 h 34"/>
              <a:gd name="T6" fmla="*/ 30 w 30"/>
              <a:gd name="T7" fmla="*/ 26 h 34"/>
              <a:gd name="T8" fmla="*/ 26 w 30"/>
              <a:gd name="T9" fmla="*/ 26 h 34"/>
              <a:gd name="T10" fmla="*/ 26 w 30"/>
              <a:gd name="T11" fmla="*/ 0 h 34"/>
              <a:gd name="T12" fmla="*/ 0 w 30"/>
              <a:gd name="T13" fmla="*/ 0 h 34"/>
              <a:gd name="T14" fmla="*/ 0 w 30"/>
              <a:gd name="T15" fmla="*/ 5 h 34"/>
              <a:gd name="T16" fmla="*/ 21 w 30"/>
              <a:gd name="T17" fmla="*/ 5 h 34"/>
              <a:gd name="T18" fmla="*/ 21 w 30"/>
              <a:gd name="T19" fmla="*/ 26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0" h="34">
                <a:moveTo>
                  <a:pt x="21" y="26"/>
                </a:moveTo>
                <a:lnTo>
                  <a:pt x="17" y="26"/>
                </a:lnTo>
                <a:lnTo>
                  <a:pt x="23" y="34"/>
                </a:lnTo>
                <a:lnTo>
                  <a:pt x="30" y="26"/>
                </a:lnTo>
                <a:lnTo>
                  <a:pt x="26" y="26"/>
                </a:lnTo>
                <a:lnTo>
                  <a:pt x="26" y="0"/>
                </a:lnTo>
                <a:lnTo>
                  <a:pt x="0" y="0"/>
                </a:lnTo>
                <a:lnTo>
                  <a:pt x="0" y="5"/>
                </a:lnTo>
                <a:lnTo>
                  <a:pt x="21" y="5"/>
                </a:lnTo>
                <a:lnTo>
                  <a:pt x="21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Freeform 177"/>
          <p:cNvSpPr>
            <a:spLocks/>
          </p:cNvSpPr>
          <p:nvPr/>
        </p:nvSpPr>
        <p:spPr bwMode="auto">
          <a:xfrm>
            <a:off x="3589339" y="4659313"/>
            <a:ext cx="52388" cy="53975"/>
          </a:xfrm>
          <a:custGeom>
            <a:avLst/>
            <a:gdLst>
              <a:gd name="T0" fmla="*/ 10 w 33"/>
              <a:gd name="T1" fmla="*/ 8 h 34"/>
              <a:gd name="T2" fmla="*/ 15 w 33"/>
              <a:gd name="T3" fmla="*/ 8 h 34"/>
              <a:gd name="T4" fmla="*/ 8 w 33"/>
              <a:gd name="T5" fmla="*/ 0 h 34"/>
              <a:gd name="T6" fmla="*/ 0 w 33"/>
              <a:gd name="T7" fmla="*/ 8 h 34"/>
              <a:gd name="T8" fmla="*/ 6 w 33"/>
              <a:gd name="T9" fmla="*/ 8 h 34"/>
              <a:gd name="T10" fmla="*/ 6 w 33"/>
              <a:gd name="T11" fmla="*/ 34 h 34"/>
              <a:gd name="T12" fmla="*/ 33 w 33"/>
              <a:gd name="T13" fmla="*/ 34 h 34"/>
              <a:gd name="T14" fmla="*/ 33 w 33"/>
              <a:gd name="T15" fmla="*/ 29 h 34"/>
              <a:gd name="T16" fmla="*/ 10 w 33"/>
              <a:gd name="T17" fmla="*/ 29 h 34"/>
              <a:gd name="T18" fmla="*/ 10 w 33"/>
              <a:gd name="T19" fmla="*/ 8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" h="34">
                <a:moveTo>
                  <a:pt x="10" y="8"/>
                </a:moveTo>
                <a:lnTo>
                  <a:pt x="15" y="8"/>
                </a:lnTo>
                <a:lnTo>
                  <a:pt x="8" y="0"/>
                </a:lnTo>
                <a:lnTo>
                  <a:pt x="0" y="8"/>
                </a:lnTo>
                <a:lnTo>
                  <a:pt x="6" y="8"/>
                </a:lnTo>
                <a:lnTo>
                  <a:pt x="6" y="34"/>
                </a:lnTo>
                <a:lnTo>
                  <a:pt x="33" y="34"/>
                </a:lnTo>
                <a:lnTo>
                  <a:pt x="33" y="29"/>
                </a:lnTo>
                <a:lnTo>
                  <a:pt x="10" y="29"/>
                </a:lnTo>
                <a:lnTo>
                  <a:pt x="10" y="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Freeform 178"/>
          <p:cNvSpPr>
            <a:spLocks noEditPoints="1"/>
          </p:cNvSpPr>
          <p:nvPr/>
        </p:nvSpPr>
        <p:spPr bwMode="auto">
          <a:xfrm>
            <a:off x="4273551" y="4322763"/>
            <a:ext cx="238125" cy="233363"/>
          </a:xfrm>
          <a:custGeom>
            <a:avLst/>
            <a:gdLst>
              <a:gd name="T0" fmla="*/ 62 w 79"/>
              <a:gd name="T1" fmla="*/ 0 h 77"/>
              <a:gd name="T2" fmla="*/ 9 w 79"/>
              <a:gd name="T3" fmla="*/ 7 h 77"/>
              <a:gd name="T4" fmla="*/ 0 w 79"/>
              <a:gd name="T5" fmla="*/ 17 h 77"/>
              <a:gd name="T6" fmla="*/ 7 w 79"/>
              <a:gd name="T7" fmla="*/ 72 h 77"/>
              <a:gd name="T8" fmla="*/ 14 w 79"/>
              <a:gd name="T9" fmla="*/ 77 h 77"/>
              <a:gd name="T10" fmla="*/ 8 w 79"/>
              <a:gd name="T11" fmla="*/ 23 h 77"/>
              <a:gd name="T12" fmla="*/ 67 w 79"/>
              <a:gd name="T13" fmla="*/ 16 h 77"/>
              <a:gd name="T14" fmla="*/ 72 w 79"/>
              <a:gd name="T15" fmla="*/ 64 h 77"/>
              <a:gd name="T16" fmla="*/ 79 w 79"/>
              <a:gd name="T17" fmla="*/ 66 h 77"/>
              <a:gd name="T18" fmla="*/ 73 w 79"/>
              <a:gd name="T19" fmla="*/ 9 h 77"/>
              <a:gd name="T20" fmla="*/ 62 w 79"/>
              <a:gd name="T21" fmla="*/ 0 h 77"/>
              <a:gd name="T22" fmla="*/ 49 w 79"/>
              <a:gd name="T23" fmla="*/ 12 h 77"/>
              <a:gd name="T24" fmla="*/ 24 w 79"/>
              <a:gd name="T25" fmla="*/ 15 h 77"/>
              <a:gd name="T26" fmla="*/ 24 w 79"/>
              <a:gd name="T27" fmla="*/ 12 h 77"/>
              <a:gd name="T28" fmla="*/ 49 w 79"/>
              <a:gd name="T29" fmla="*/ 9 h 77"/>
              <a:gd name="T30" fmla="*/ 49 w 79"/>
              <a:gd name="T31" fmla="*/ 12 h 77"/>
              <a:gd name="T32" fmla="*/ 57 w 79"/>
              <a:gd name="T33" fmla="*/ 12 h 77"/>
              <a:gd name="T34" fmla="*/ 55 w 79"/>
              <a:gd name="T35" fmla="*/ 10 h 77"/>
              <a:gd name="T36" fmla="*/ 57 w 79"/>
              <a:gd name="T37" fmla="*/ 7 h 77"/>
              <a:gd name="T38" fmla="*/ 60 w 79"/>
              <a:gd name="T39" fmla="*/ 9 h 77"/>
              <a:gd name="T40" fmla="*/ 57 w 79"/>
              <a:gd name="T41" fmla="*/ 12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9" h="77">
                <a:moveTo>
                  <a:pt x="62" y="0"/>
                </a:moveTo>
                <a:cubicBezTo>
                  <a:pt x="9" y="7"/>
                  <a:pt x="9" y="7"/>
                  <a:pt x="9" y="7"/>
                </a:cubicBezTo>
                <a:cubicBezTo>
                  <a:pt x="3" y="7"/>
                  <a:pt x="0" y="12"/>
                  <a:pt x="0" y="17"/>
                </a:cubicBezTo>
                <a:cubicBezTo>
                  <a:pt x="7" y="72"/>
                  <a:pt x="7" y="72"/>
                  <a:pt x="7" y="72"/>
                </a:cubicBezTo>
                <a:cubicBezTo>
                  <a:pt x="14" y="77"/>
                  <a:pt x="14" y="77"/>
                  <a:pt x="14" y="77"/>
                </a:cubicBezTo>
                <a:cubicBezTo>
                  <a:pt x="8" y="23"/>
                  <a:pt x="8" y="23"/>
                  <a:pt x="8" y="23"/>
                </a:cubicBezTo>
                <a:cubicBezTo>
                  <a:pt x="67" y="16"/>
                  <a:pt x="67" y="16"/>
                  <a:pt x="67" y="16"/>
                </a:cubicBezTo>
                <a:cubicBezTo>
                  <a:pt x="72" y="64"/>
                  <a:pt x="72" y="64"/>
                  <a:pt x="72" y="64"/>
                </a:cubicBezTo>
                <a:cubicBezTo>
                  <a:pt x="79" y="66"/>
                  <a:pt x="79" y="66"/>
                  <a:pt x="79" y="66"/>
                </a:cubicBezTo>
                <a:cubicBezTo>
                  <a:pt x="73" y="9"/>
                  <a:pt x="73" y="9"/>
                  <a:pt x="73" y="9"/>
                </a:cubicBezTo>
                <a:cubicBezTo>
                  <a:pt x="72" y="4"/>
                  <a:pt x="67" y="0"/>
                  <a:pt x="62" y="0"/>
                </a:cubicBezTo>
                <a:close/>
                <a:moveTo>
                  <a:pt x="49" y="12"/>
                </a:moveTo>
                <a:cubicBezTo>
                  <a:pt x="24" y="15"/>
                  <a:pt x="24" y="15"/>
                  <a:pt x="24" y="15"/>
                </a:cubicBezTo>
                <a:cubicBezTo>
                  <a:pt x="24" y="12"/>
                  <a:pt x="24" y="12"/>
                  <a:pt x="24" y="12"/>
                </a:cubicBezTo>
                <a:cubicBezTo>
                  <a:pt x="49" y="9"/>
                  <a:pt x="49" y="9"/>
                  <a:pt x="49" y="9"/>
                </a:cubicBezTo>
                <a:lnTo>
                  <a:pt x="49" y="12"/>
                </a:lnTo>
                <a:close/>
                <a:moveTo>
                  <a:pt x="57" y="12"/>
                </a:moveTo>
                <a:cubicBezTo>
                  <a:pt x="56" y="12"/>
                  <a:pt x="55" y="11"/>
                  <a:pt x="55" y="10"/>
                </a:cubicBezTo>
                <a:cubicBezTo>
                  <a:pt x="55" y="8"/>
                  <a:pt x="56" y="7"/>
                  <a:pt x="57" y="7"/>
                </a:cubicBezTo>
                <a:cubicBezTo>
                  <a:pt x="58" y="7"/>
                  <a:pt x="59" y="8"/>
                  <a:pt x="60" y="9"/>
                </a:cubicBezTo>
                <a:cubicBezTo>
                  <a:pt x="60" y="10"/>
                  <a:pt x="59" y="12"/>
                  <a:pt x="57" y="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Freeform 179"/>
          <p:cNvSpPr>
            <a:spLocks noEditPoints="1"/>
          </p:cNvSpPr>
          <p:nvPr/>
        </p:nvSpPr>
        <p:spPr bwMode="auto">
          <a:xfrm>
            <a:off x="4294189" y="4535488"/>
            <a:ext cx="217488" cy="193675"/>
          </a:xfrm>
          <a:custGeom>
            <a:avLst/>
            <a:gdLst>
              <a:gd name="T0" fmla="*/ 65 w 72"/>
              <a:gd name="T1" fmla="*/ 5 h 64"/>
              <a:gd name="T2" fmla="*/ 65 w 72"/>
              <a:gd name="T3" fmla="*/ 40 h 64"/>
              <a:gd name="T4" fmla="*/ 7 w 72"/>
              <a:gd name="T5" fmla="*/ 40 h 64"/>
              <a:gd name="T6" fmla="*/ 7 w 72"/>
              <a:gd name="T7" fmla="*/ 9 h 64"/>
              <a:gd name="T8" fmla="*/ 4 w 72"/>
              <a:gd name="T9" fmla="*/ 9 h 64"/>
              <a:gd name="T10" fmla="*/ 0 w 72"/>
              <a:gd name="T11" fmla="*/ 0 h 64"/>
              <a:gd name="T12" fmla="*/ 0 w 72"/>
              <a:gd name="T13" fmla="*/ 55 h 64"/>
              <a:gd name="T14" fmla="*/ 9 w 72"/>
              <a:gd name="T15" fmla="*/ 64 h 64"/>
              <a:gd name="T16" fmla="*/ 63 w 72"/>
              <a:gd name="T17" fmla="*/ 64 h 64"/>
              <a:gd name="T18" fmla="*/ 72 w 72"/>
              <a:gd name="T19" fmla="*/ 55 h 64"/>
              <a:gd name="T20" fmla="*/ 72 w 72"/>
              <a:gd name="T21" fmla="*/ 2 h 64"/>
              <a:gd name="T22" fmla="*/ 70 w 72"/>
              <a:gd name="T23" fmla="*/ 5 h 64"/>
              <a:gd name="T24" fmla="*/ 65 w 72"/>
              <a:gd name="T25" fmla="*/ 5 h 64"/>
              <a:gd name="T26" fmla="*/ 47 w 72"/>
              <a:gd name="T27" fmla="*/ 54 h 64"/>
              <a:gd name="T28" fmla="*/ 25 w 72"/>
              <a:gd name="T29" fmla="*/ 54 h 64"/>
              <a:gd name="T30" fmla="*/ 25 w 72"/>
              <a:gd name="T31" fmla="*/ 47 h 64"/>
              <a:gd name="T32" fmla="*/ 47 w 72"/>
              <a:gd name="T33" fmla="*/ 47 h 64"/>
              <a:gd name="T34" fmla="*/ 47 w 72"/>
              <a:gd name="T35" fmla="*/ 5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2" h="64">
                <a:moveTo>
                  <a:pt x="65" y="5"/>
                </a:moveTo>
                <a:cubicBezTo>
                  <a:pt x="65" y="40"/>
                  <a:pt x="65" y="40"/>
                  <a:pt x="65" y="40"/>
                </a:cubicBezTo>
                <a:cubicBezTo>
                  <a:pt x="7" y="40"/>
                  <a:pt x="7" y="40"/>
                  <a:pt x="7" y="40"/>
                </a:cubicBezTo>
                <a:cubicBezTo>
                  <a:pt x="7" y="9"/>
                  <a:pt x="7" y="9"/>
                  <a:pt x="7" y="9"/>
                </a:cubicBezTo>
                <a:cubicBezTo>
                  <a:pt x="4" y="9"/>
                  <a:pt x="4" y="9"/>
                  <a:pt x="4" y="9"/>
                </a:cubicBezTo>
                <a:cubicBezTo>
                  <a:pt x="0" y="0"/>
                  <a:pt x="0" y="0"/>
                  <a:pt x="0" y="0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60"/>
                  <a:pt x="4" y="64"/>
                  <a:pt x="9" y="64"/>
                </a:cubicBezTo>
                <a:cubicBezTo>
                  <a:pt x="63" y="64"/>
                  <a:pt x="63" y="64"/>
                  <a:pt x="63" y="64"/>
                </a:cubicBezTo>
                <a:cubicBezTo>
                  <a:pt x="68" y="64"/>
                  <a:pt x="72" y="60"/>
                  <a:pt x="72" y="55"/>
                </a:cubicBezTo>
                <a:cubicBezTo>
                  <a:pt x="72" y="2"/>
                  <a:pt x="72" y="2"/>
                  <a:pt x="72" y="2"/>
                </a:cubicBezTo>
                <a:cubicBezTo>
                  <a:pt x="70" y="5"/>
                  <a:pt x="70" y="5"/>
                  <a:pt x="70" y="5"/>
                </a:cubicBezTo>
                <a:lnTo>
                  <a:pt x="65" y="5"/>
                </a:lnTo>
                <a:close/>
                <a:moveTo>
                  <a:pt x="47" y="54"/>
                </a:moveTo>
                <a:cubicBezTo>
                  <a:pt x="25" y="54"/>
                  <a:pt x="25" y="54"/>
                  <a:pt x="25" y="54"/>
                </a:cubicBezTo>
                <a:cubicBezTo>
                  <a:pt x="25" y="47"/>
                  <a:pt x="25" y="47"/>
                  <a:pt x="25" y="47"/>
                </a:cubicBezTo>
                <a:cubicBezTo>
                  <a:pt x="47" y="47"/>
                  <a:pt x="47" y="47"/>
                  <a:pt x="47" y="47"/>
                </a:cubicBezTo>
                <a:lnTo>
                  <a:pt x="47" y="5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Freeform 180"/>
          <p:cNvSpPr>
            <a:spLocks/>
          </p:cNvSpPr>
          <p:nvPr/>
        </p:nvSpPr>
        <p:spPr bwMode="auto">
          <a:xfrm>
            <a:off x="4316414" y="4516438"/>
            <a:ext cx="177800" cy="49213"/>
          </a:xfrm>
          <a:custGeom>
            <a:avLst/>
            <a:gdLst>
              <a:gd name="T0" fmla="*/ 7 w 112"/>
              <a:gd name="T1" fmla="*/ 31 h 31"/>
              <a:gd name="T2" fmla="*/ 36 w 112"/>
              <a:gd name="T3" fmla="*/ 17 h 31"/>
              <a:gd name="T4" fmla="*/ 89 w 112"/>
              <a:gd name="T5" fmla="*/ 21 h 31"/>
              <a:gd name="T6" fmla="*/ 112 w 112"/>
              <a:gd name="T7" fmla="*/ 12 h 31"/>
              <a:gd name="T8" fmla="*/ 110 w 112"/>
              <a:gd name="T9" fmla="*/ 0 h 31"/>
              <a:gd name="T10" fmla="*/ 87 w 112"/>
              <a:gd name="T11" fmla="*/ 14 h 31"/>
              <a:gd name="T12" fmla="*/ 41 w 112"/>
              <a:gd name="T13" fmla="*/ 8 h 31"/>
              <a:gd name="T14" fmla="*/ 0 w 112"/>
              <a:gd name="T15" fmla="*/ 25 h 31"/>
              <a:gd name="T16" fmla="*/ 1 w 112"/>
              <a:gd name="T17" fmla="*/ 31 h 31"/>
              <a:gd name="T18" fmla="*/ 7 w 112"/>
              <a:gd name="T19" fmla="*/ 31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2" h="31">
                <a:moveTo>
                  <a:pt x="7" y="31"/>
                </a:moveTo>
                <a:lnTo>
                  <a:pt x="36" y="17"/>
                </a:lnTo>
                <a:lnTo>
                  <a:pt x="89" y="21"/>
                </a:lnTo>
                <a:lnTo>
                  <a:pt x="112" y="12"/>
                </a:lnTo>
                <a:lnTo>
                  <a:pt x="110" y="0"/>
                </a:lnTo>
                <a:lnTo>
                  <a:pt x="87" y="14"/>
                </a:lnTo>
                <a:lnTo>
                  <a:pt x="41" y="8"/>
                </a:lnTo>
                <a:lnTo>
                  <a:pt x="0" y="25"/>
                </a:lnTo>
                <a:lnTo>
                  <a:pt x="1" y="31"/>
                </a:lnTo>
                <a:lnTo>
                  <a:pt x="7" y="3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Freeform 181"/>
          <p:cNvSpPr>
            <a:spLocks noEditPoints="1"/>
          </p:cNvSpPr>
          <p:nvPr/>
        </p:nvSpPr>
        <p:spPr bwMode="auto">
          <a:xfrm>
            <a:off x="4962526" y="4346576"/>
            <a:ext cx="222250" cy="392113"/>
          </a:xfrm>
          <a:custGeom>
            <a:avLst/>
            <a:gdLst>
              <a:gd name="T0" fmla="*/ 66 w 73"/>
              <a:gd name="T1" fmla="*/ 104 h 129"/>
              <a:gd name="T2" fmla="*/ 7 w 73"/>
              <a:gd name="T3" fmla="*/ 104 h 129"/>
              <a:gd name="T4" fmla="*/ 7 w 73"/>
              <a:gd name="T5" fmla="*/ 16 h 129"/>
              <a:gd name="T6" fmla="*/ 66 w 73"/>
              <a:gd name="T7" fmla="*/ 16 h 129"/>
              <a:gd name="T8" fmla="*/ 66 w 73"/>
              <a:gd name="T9" fmla="*/ 35 h 129"/>
              <a:gd name="T10" fmla="*/ 73 w 73"/>
              <a:gd name="T11" fmla="*/ 35 h 129"/>
              <a:gd name="T12" fmla="*/ 73 w 73"/>
              <a:gd name="T13" fmla="*/ 9 h 129"/>
              <a:gd name="T14" fmla="*/ 64 w 73"/>
              <a:gd name="T15" fmla="*/ 0 h 129"/>
              <a:gd name="T16" fmla="*/ 10 w 73"/>
              <a:gd name="T17" fmla="*/ 0 h 129"/>
              <a:gd name="T18" fmla="*/ 0 w 73"/>
              <a:gd name="T19" fmla="*/ 9 h 129"/>
              <a:gd name="T20" fmla="*/ 0 w 73"/>
              <a:gd name="T21" fmla="*/ 119 h 129"/>
              <a:gd name="T22" fmla="*/ 10 w 73"/>
              <a:gd name="T23" fmla="*/ 129 h 129"/>
              <a:gd name="T24" fmla="*/ 64 w 73"/>
              <a:gd name="T25" fmla="*/ 129 h 129"/>
              <a:gd name="T26" fmla="*/ 73 w 73"/>
              <a:gd name="T27" fmla="*/ 119 h 129"/>
              <a:gd name="T28" fmla="*/ 73 w 73"/>
              <a:gd name="T29" fmla="*/ 78 h 129"/>
              <a:gd name="T30" fmla="*/ 66 w 73"/>
              <a:gd name="T31" fmla="*/ 78 h 129"/>
              <a:gd name="T32" fmla="*/ 66 w 73"/>
              <a:gd name="T33" fmla="*/ 104 h 129"/>
              <a:gd name="T34" fmla="*/ 58 w 73"/>
              <a:gd name="T35" fmla="*/ 6 h 129"/>
              <a:gd name="T36" fmla="*/ 60 w 73"/>
              <a:gd name="T37" fmla="*/ 8 h 129"/>
              <a:gd name="T38" fmla="*/ 58 w 73"/>
              <a:gd name="T39" fmla="*/ 11 h 129"/>
              <a:gd name="T40" fmla="*/ 55 w 73"/>
              <a:gd name="T41" fmla="*/ 8 h 129"/>
              <a:gd name="T42" fmla="*/ 58 w 73"/>
              <a:gd name="T43" fmla="*/ 6 h 129"/>
              <a:gd name="T44" fmla="*/ 24 w 73"/>
              <a:gd name="T45" fmla="*/ 7 h 129"/>
              <a:gd name="T46" fmla="*/ 49 w 73"/>
              <a:gd name="T47" fmla="*/ 7 h 129"/>
              <a:gd name="T48" fmla="*/ 49 w 73"/>
              <a:gd name="T49" fmla="*/ 9 h 129"/>
              <a:gd name="T50" fmla="*/ 24 w 73"/>
              <a:gd name="T51" fmla="*/ 9 h 129"/>
              <a:gd name="T52" fmla="*/ 24 w 73"/>
              <a:gd name="T53" fmla="*/ 7 h 129"/>
              <a:gd name="T54" fmla="*/ 48 w 73"/>
              <a:gd name="T55" fmla="*/ 119 h 129"/>
              <a:gd name="T56" fmla="*/ 25 w 73"/>
              <a:gd name="T57" fmla="*/ 119 h 129"/>
              <a:gd name="T58" fmla="*/ 25 w 73"/>
              <a:gd name="T59" fmla="*/ 112 h 129"/>
              <a:gd name="T60" fmla="*/ 48 w 73"/>
              <a:gd name="T61" fmla="*/ 112 h 129"/>
              <a:gd name="T62" fmla="*/ 48 w 73"/>
              <a:gd name="T63" fmla="*/ 119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73" h="129">
                <a:moveTo>
                  <a:pt x="66" y="104"/>
                </a:moveTo>
                <a:cubicBezTo>
                  <a:pt x="7" y="104"/>
                  <a:pt x="7" y="104"/>
                  <a:pt x="7" y="104"/>
                </a:cubicBezTo>
                <a:cubicBezTo>
                  <a:pt x="7" y="16"/>
                  <a:pt x="7" y="16"/>
                  <a:pt x="7" y="16"/>
                </a:cubicBezTo>
                <a:cubicBezTo>
                  <a:pt x="66" y="16"/>
                  <a:pt x="66" y="16"/>
                  <a:pt x="66" y="16"/>
                </a:cubicBezTo>
                <a:cubicBezTo>
                  <a:pt x="66" y="35"/>
                  <a:pt x="66" y="35"/>
                  <a:pt x="66" y="35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9"/>
                  <a:pt x="73" y="9"/>
                  <a:pt x="73" y="9"/>
                </a:cubicBezTo>
                <a:cubicBezTo>
                  <a:pt x="73" y="4"/>
                  <a:pt x="69" y="0"/>
                  <a:pt x="64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cubicBezTo>
                  <a:pt x="0" y="119"/>
                  <a:pt x="0" y="119"/>
                  <a:pt x="0" y="119"/>
                </a:cubicBezTo>
                <a:cubicBezTo>
                  <a:pt x="0" y="124"/>
                  <a:pt x="5" y="129"/>
                  <a:pt x="10" y="129"/>
                </a:cubicBezTo>
                <a:cubicBezTo>
                  <a:pt x="64" y="129"/>
                  <a:pt x="64" y="129"/>
                  <a:pt x="64" y="129"/>
                </a:cubicBezTo>
                <a:cubicBezTo>
                  <a:pt x="69" y="129"/>
                  <a:pt x="73" y="124"/>
                  <a:pt x="73" y="119"/>
                </a:cubicBezTo>
                <a:cubicBezTo>
                  <a:pt x="73" y="78"/>
                  <a:pt x="73" y="78"/>
                  <a:pt x="73" y="78"/>
                </a:cubicBezTo>
                <a:cubicBezTo>
                  <a:pt x="66" y="78"/>
                  <a:pt x="66" y="78"/>
                  <a:pt x="66" y="78"/>
                </a:cubicBezTo>
                <a:lnTo>
                  <a:pt x="66" y="104"/>
                </a:lnTo>
                <a:close/>
                <a:moveTo>
                  <a:pt x="58" y="6"/>
                </a:moveTo>
                <a:cubicBezTo>
                  <a:pt x="59" y="6"/>
                  <a:pt x="60" y="7"/>
                  <a:pt x="60" y="8"/>
                </a:cubicBezTo>
                <a:cubicBezTo>
                  <a:pt x="60" y="9"/>
                  <a:pt x="59" y="11"/>
                  <a:pt x="58" y="11"/>
                </a:cubicBezTo>
                <a:cubicBezTo>
                  <a:pt x="56" y="11"/>
                  <a:pt x="55" y="9"/>
                  <a:pt x="55" y="8"/>
                </a:cubicBezTo>
                <a:cubicBezTo>
                  <a:pt x="55" y="7"/>
                  <a:pt x="56" y="6"/>
                  <a:pt x="58" y="6"/>
                </a:cubicBezTo>
                <a:close/>
                <a:moveTo>
                  <a:pt x="24" y="7"/>
                </a:moveTo>
                <a:cubicBezTo>
                  <a:pt x="49" y="7"/>
                  <a:pt x="49" y="7"/>
                  <a:pt x="49" y="7"/>
                </a:cubicBezTo>
                <a:cubicBezTo>
                  <a:pt x="49" y="9"/>
                  <a:pt x="49" y="9"/>
                  <a:pt x="49" y="9"/>
                </a:cubicBezTo>
                <a:cubicBezTo>
                  <a:pt x="24" y="9"/>
                  <a:pt x="24" y="9"/>
                  <a:pt x="24" y="9"/>
                </a:cubicBezTo>
                <a:lnTo>
                  <a:pt x="24" y="7"/>
                </a:lnTo>
                <a:close/>
                <a:moveTo>
                  <a:pt x="48" y="119"/>
                </a:moveTo>
                <a:cubicBezTo>
                  <a:pt x="25" y="119"/>
                  <a:pt x="25" y="119"/>
                  <a:pt x="25" y="119"/>
                </a:cubicBezTo>
                <a:cubicBezTo>
                  <a:pt x="25" y="112"/>
                  <a:pt x="25" y="112"/>
                  <a:pt x="25" y="112"/>
                </a:cubicBezTo>
                <a:cubicBezTo>
                  <a:pt x="48" y="112"/>
                  <a:pt x="48" y="112"/>
                  <a:pt x="48" y="112"/>
                </a:cubicBezTo>
                <a:lnTo>
                  <a:pt x="48" y="1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Freeform 182"/>
          <p:cNvSpPr>
            <a:spLocks/>
          </p:cNvSpPr>
          <p:nvPr/>
        </p:nvSpPr>
        <p:spPr bwMode="auto">
          <a:xfrm>
            <a:off x="5059364" y="4462463"/>
            <a:ext cx="163513" cy="153988"/>
          </a:xfrm>
          <a:custGeom>
            <a:avLst/>
            <a:gdLst>
              <a:gd name="T0" fmla="*/ 0 w 103"/>
              <a:gd name="T1" fmla="*/ 69 h 97"/>
              <a:gd name="T2" fmla="*/ 12 w 103"/>
              <a:gd name="T3" fmla="*/ 69 h 97"/>
              <a:gd name="T4" fmla="*/ 0 w 103"/>
              <a:gd name="T5" fmla="*/ 97 h 97"/>
              <a:gd name="T6" fmla="*/ 35 w 103"/>
              <a:gd name="T7" fmla="*/ 69 h 97"/>
              <a:gd name="T8" fmla="*/ 103 w 103"/>
              <a:gd name="T9" fmla="*/ 69 h 97"/>
              <a:gd name="T10" fmla="*/ 103 w 103"/>
              <a:gd name="T11" fmla="*/ 0 h 97"/>
              <a:gd name="T12" fmla="*/ 0 w 103"/>
              <a:gd name="T13" fmla="*/ 0 h 97"/>
              <a:gd name="T14" fmla="*/ 0 w 103"/>
              <a:gd name="T15" fmla="*/ 69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3" h="97">
                <a:moveTo>
                  <a:pt x="0" y="69"/>
                </a:moveTo>
                <a:lnTo>
                  <a:pt x="12" y="69"/>
                </a:lnTo>
                <a:lnTo>
                  <a:pt x="0" y="97"/>
                </a:lnTo>
                <a:lnTo>
                  <a:pt x="35" y="69"/>
                </a:lnTo>
                <a:lnTo>
                  <a:pt x="103" y="69"/>
                </a:lnTo>
                <a:lnTo>
                  <a:pt x="103" y="0"/>
                </a:lnTo>
                <a:lnTo>
                  <a:pt x="0" y="0"/>
                </a:lnTo>
                <a:lnTo>
                  <a:pt x="0" y="6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Freeform 183"/>
          <p:cNvSpPr>
            <a:spLocks noEditPoints="1"/>
          </p:cNvSpPr>
          <p:nvPr/>
        </p:nvSpPr>
        <p:spPr bwMode="auto">
          <a:xfrm>
            <a:off x="5646739" y="4346576"/>
            <a:ext cx="220663" cy="392113"/>
          </a:xfrm>
          <a:custGeom>
            <a:avLst/>
            <a:gdLst>
              <a:gd name="T0" fmla="*/ 66 w 73"/>
              <a:gd name="T1" fmla="*/ 104 h 129"/>
              <a:gd name="T2" fmla="*/ 7 w 73"/>
              <a:gd name="T3" fmla="*/ 104 h 129"/>
              <a:gd name="T4" fmla="*/ 7 w 73"/>
              <a:gd name="T5" fmla="*/ 16 h 129"/>
              <a:gd name="T6" fmla="*/ 66 w 73"/>
              <a:gd name="T7" fmla="*/ 16 h 129"/>
              <a:gd name="T8" fmla="*/ 66 w 73"/>
              <a:gd name="T9" fmla="*/ 35 h 129"/>
              <a:gd name="T10" fmla="*/ 73 w 73"/>
              <a:gd name="T11" fmla="*/ 35 h 129"/>
              <a:gd name="T12" fmla="*/ 73 w 73"/>
              <a:gd name="T13" fmla="*/ 9 h 129"/>
              <a:gd name="T14" fmla="*/ 63 w 73"/>
              <a:gd name="T15" fmla="*/ 0 h 129"/>
              <a:gd name="T16" fmla="*/ 9 w 73"/>
              <a:gd name="T17" fmla="*/ 0 h 129"/>
              <a:gd name="T18" fmla="*/ 0 w 73"/>
              <a:gd name="T19" fmla="*/ 9 h 129"/>
              <a:gd name="T20" fmla="*/ 0 w 73"/>
              <a:gd name="T21" fmla="*/ 119 h 129"/>
              <a:gd name="T22" fmla="*/ 9 w 73"/>
              <a:gd name="T23" fmla="*/ 129 h 129"/>
              <a:gd name="T24" fmla="*/ 63 w 73"/>
              <a:gd name="T25" fmla="*/ 129 h 129"/>
              <a:gd name="T26" fmla="*/ 73 w 73"/>
              <a:gd name="T27" fmla="*/ 119 h 129"/>
              <a:gd name="T28" fmla="*/ 73 w 73"/>
              <a:gd name="T29" fmla="*/ 78 h 129"/>
              <a:gd name="T30" fmla="*/ 66 w 73"/>
              <a:gd name="T31" fmla="*/ 78 h 129"/>
              <a:gd name="T32" fmla="*/ 66 w 73"/>
              <a:gd name="T33" fmla="*/ 104 h 129"/>
              <a:gd name="T34" fmla="*/ 57 w 73"/>
              <a:gd name="T35" fmla="*/ 6 h 129"/>
              <a:gd name="T36" fmla="*/ 60 w 73"/>
              <a:gd name="T37" fmla="*/ 8 h 129"/>
              <a:gd name="T38" fmla="*/ 57 w 73"/>
              <a:gd name="T39" fmla="*/ 11 h 129"/>
              <a:gd name="T40" fmla="*/ 55 w 73"/>
              <a:gd name="T41" fmla="*/ 8 h 129"/>
              <a:gd name="T42" fmla="*/ 57 w 73"/>
              <a:gd name="T43" fmla="*/ 6 h 129"/>
              <a:gd name="T44" fmla="*/ 24 w 73"/>
              <a:gd name="T45" fmla="*/ 7 h 129"/>
              <a:gd name="T46" fmla="*/ 49 w 73"/>
              <a:gd name="T47" fmla="*/ 7 h 129"/>
              <a:gd name="T48" fmla="*/ 49 w 73"/>
              <a:gd name="T49" fmla="*/ 9 h 129"/>
              <a:gd name="T50" fmla="*/ 24 w 73"/>
              <a:gd name="T51" fmla="*/ 9 h 129"/>
              <a:gd name="T52" fmla="*/ 24 w 73"/>
              <a:gd name="T53" fmla="*/ 7 h 129"/>
              <a:gd name="T54" fmla="*/ 48 w 73"/>
              <a:gd name="T55" fmla="*/ 119 h 129"/>
              <a:gd name="T56" fmla="*/ 25 w 73"/>
              <a:gd name="T57" fmla="*/ 119 h 129"/>
              <a:gd name="T58" fmla="*/ 25 w 73"/>
              <a:gd name="T59" fmla="*/ 112 h 129"/>
              <a:gd name="T60" fmla="*/ 48 w 73"/>
              <a:gd name="T61" fmla="*/ 112 h 129"/>
              <a:gd name="T62" fmla="*/ 48 w 73"/>
              <a:gd name="T63" fmla="*/ 119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73" h="129">
                <a:moveTo>
                  <a:pt x="66" y="104"/>
                </a:moveTo>
                <a:cubicBezTo>
                  <a:pt x="7" y="104"/>
                  <a:pt x="7" y="104"/>
                  <a:pt x="7" y="104"/>
                </a:cubicBezTo>
                <a:cubicBezTo>
                  <a:pt x="7" y="16"/>
                  <a:pt x="7" y="16"/>
                  <a:pt x="7" y="16"/>
                </a:cubicBezTo>
                <a:cubicBezTo>
                  <a:pt x="66" y="16"/>
                  <a:pt x="66" y="16"/>
                  <a:pt x="66" y="16"/>
                </a:cubicBezTo>
                <a:cubicBezTo>
                  <a:pt x="66" y="35"/>
                  <a:pt x="66" y="35"/>
                  <a:pt x="66" y="35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9"/>
                  <a:pt x="73" y="9"/>
                  <a:pt x="73" y="9"/>
                </a:cubicBezTo>
                <a:cubicBezTo>
                  <a:pt x="73" y="4"/>
                  <a:pt x="69" y="0"/>
                  <a:pt x="63" y="0"/>
                </a:cubicBez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119"/>
                  <a:pt x="0" y="119"/>
                  <a:pt x="0" y="119"/>
                </a:cubicBezTo>
                <a:cubicBezTo>
                  <a:pt x="0" y="124"/>
                  <a:pt x="4" y="129"/>
                  <a:pt x="9" y="129"/>
                </a:cubicBezTo>
                <a:cubicBezTo>
                  <a:pt x="63" y="129"/>
                  <a:pt x="63" y="129"/>
                  <a:pt x="63" y="129"/>
                </a:cubicBezTo>
                <a:cubicBezTo>
                  <a:pt x="69" y="129"/>
                  <a:pt x="73" y="124"/>
                  <a:pt x="73" y="119"/>
                </a:cubicBezTo>
                <a:cubicBezTo>
                  <a:pt x="73" y="78"/>
                  <a:pt x="73" y="78"/>
                  <a:pt x="73" y="78"/>
                </a:cubicBezTo>
                <a:cubicBezTo>
                  <a:pt x="66" y="78"/>
                  <a:pt x="66" y="78"/>
                  <a:pt x="66" y="78"/>
                </a:cubicBezTo>
                <a:lnTo>
                  <a:pt x="66" y="104"/>
                </a:lnTo>
                <a:close/>
                <a:moveTo>
                  <a:pt x="57" y="6"/>
                </a:moveTo>
                <a:cubicBezTo>
                  <a:pt x="59" y="6"/>
                  <a:pt x="60" y="7"/>
                  <a:pt x="60" y="8"/>
                </a:cubicBezTo>
                <a:cubicBezTo>
                  <a:pt x="60" y="9"/>
                  <a:pt x="59" y="11"/>
                  <a:pt x="57" y="11"/>
                </a:cubicBezTo>
                <a:cubicBezTo>
                  <a:pt x="56" y="11"/>
                  <a:pt x="55" y="9"/>
                  <a:pt x="55" y="8"/>
                </a:cubicBezTo>
                <a:cubicBezTo>
                  <a:pt x="55" y="7"/>
                  <a:pt x="56" y="6"/>
                  <a:pt x="57" y="6"/>
                </a:cubicBezTo>
                <a:close/>
                <a:moveTo>
                  <a:pt x="24" y="7"/>
                </a:moveTo>
                <a:cubicBezTo>
                  <a:pt x="49" y="7"/>
                  <a:pt x="49" y="7"/>
                  <a:pt x="49" y="7"/>
                </a:cubicBezTo>
                <a:cubicBezTo>
                  <a:pt x="49" y="9"/>
                  <a:pt x="49" y="9"/>
                  <a:pt x="49" y="9"/>
                </a:cubicBezTo>
                <a:cubicBezTo>
                  <a:pt x="24" y="9"/>
                  <a:pt x="24" y="9"/>
                  <a:pt x="24" y="9"/>
                </a:cubicBezTo>
                <a:lnTo>
                  <a:pt x="24" y="7"/>
                </a:lnTo>
                <a:close/>
                <a:moveTo>
                  <a:pt x="48" y="119"/>
                </a:moveTo>
                <a:cubicBezTo>
                  <a:pt x="25" y="119"/>
                  <a:pt x="25" y="119"/>
                  <a:pt x="25" y="119"/>
                </a:cubicBezTo>
                <a:cubicBezTo>
                  <a:pt x="25" y="112"/>
                  <a:pt x="25" y="112"/>
                  <a:pt x="25" y="112"/>
                </a:cubicBezTo>
                <a:cubicBezTo>
                  <a:pt x="48" y="112"/>
                  <a:pt x="48" y="112"/>
                  <a:pt x="48" y="112"/>
                </a:cubicBezTo>
                <a:lnTo>
                  <a:pt x="48" y="1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Freeform 184"/>
          <p:cNvSpPr>
            <a:spLocks noEditPoints="1"/>
          </p:cNvSpPr>
          <p:nvPr/>
        </p:nvSpPr>
        <p:spPr bwMode="auto">
          <a:xfrm>
            <a:off x="5740401" y="4462463"/>
            <a:ext cx="166688" cy="153988"/>
          </a:xfrm>
          <a:custGeom>
            <a:avLst/>
            <a:gdLst>
              <a:gd name="T0" fmla="*/ 0 w 105"/>
              <a:gd name="T1" fmla="*/ 0 h 97"/>
              <a:gd name="T2" fmla="*/ 0 w 105"/>
              <a:gd name="T3" fmla="*/ 69 h 97"/>
              <a:gd name="T4" fmla="*/ 14 w 105"/>
              <a:gd name="T5" fmla="*/ 69 h 97"/>
              <a:gd name="T6" fmla="*/ 0 w 105"/>
              <a:gd name="T7" fmla="*/ 97 h 97"/>
              <a:gd name="T8" fmla="*/ 36 w 105"/>
              <a:gd name="T9" fmla="*/ 69 h 97"/>
              <a:gd name="T10" fmla="*/ 105 w 105"/>
              <a:gd name="T11" fmla="*/ 69 h 97"/>
              <a:gd name="T12" fmla="*/ 105 w 105"/>
              <a:gd name="T13" fmla="*/ 0 h 97"/>
              <a:gd name="T14" fmla="*/ 0 w 105"/>
              <a:gd name="T15" fmla="*/ 0 h 97"/>
              <a:gd name="T16" fmla="*/ 95 w 105"/>
              <a:gd name="T17" fmla="*/ 61 h 97"/>
              <a:gd name="T18" fmla="*/ 36 w 105"/>
              <a:gd name="T19" fmla="*/ 61 h 97"/>
              <a:gd name="T20" fmla="*/ 33 w 105"/>
              <a:gd name="T21" fmla="*/ 61 h 97"/>
              <a:gd name="T22" fmla="*/ 31 w 105"/>
              <a:gd name="T23" fmla="*/ 63 h 97"/>
              <a:gd name="T24" fmla="*/ 23 w 105"/>
              <a:gd name="T25" fmla="*/ 69 h 97"/>
              <a:gd name="T26" fmla="*/ 27 w 105"/>
              <a:gd name="T27" fmla="*/ 61 h 97"/>
              <a:gd name="T28" fmla="*/ 14 w 105"/>
              <a:gd name="T29" fmla="*/ 61 h 97"/>
              <a:gd name="T30" fmla="*/ 10 w 105"/>
              <a:gd name="T31" fmla="*/ 61 h 97"/>
              <a:gd name="T32" fmla="*/ 10 w 105"/>
              <a:gd name="T33" fmla="*/ 7 h 97"/>
              <a:gd name="T34" fmla="*/ 95 w 105"/>
              <a:gd name="T35" fmla="*/ 7 h 97"/>
              <a:gd name="T36" fmla="*/ 95 w 105"/>
              <a:gd name="T37" fmla="*/ 61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5" h="97">
                <a:moveTo>
                  <a:pt x="0" y="0"/>
                </a:moveTo>
                <a:lnTo>
                  <a:pt x="0" y="69"/>
                </a:lnTo>
                <a:lnTo>
                  <a:pt x="14" y="69"/>
                </a:lnTo>
                <a:lnTo>
                  <a:pt x="0" y="97"/>
                </a:lnTo>
                <a:lnTo>
                  <a:pt x="36" y="69"/>
                </a:lnTo>
                <a:lnTo>
                  <a:pt x="105" y="69"/>
                </a:lnTo>
                <a:lnTo>
                  <a:pt x="105" y="0"/>
                </a:lnTo>
                <a:lnTo>
                  <a:pt x="0" y="0"/>
                </a:lnTo>
                <a:close/>
                <a:moveTo>
                  <a:pt x="95" y="61"/>
                </a:moveTo>
                <a:lnTo>
                  <a:pt x="36" y="61"/>
                </a:lnTo>
                <a:lnTo>
                  <a:pt x="33" y="61"/>
                </a:lnTo>
                <a:lnTo>
                  <a:pt x="31" y="63"/>
                </a:lnTo>
                <a:lnTo>
                  <a:pt x="23" y="69"/>
                </a:lnTo>
                <a:lnTo>
                  <a:pt x="27" y="61"/>
                </a:lnTo>
                <a:lnTo>
                  <a:pt x="14" y="61"/>
                </a:lnTo>
                <a:lnTo>
                  <a:pt x="10" y="61"/>
                </a:lnTo>
                <a:lnTo>
                  <a:pt x="10" y="7"/>
                </a:lnTo>
                <a:lnTo>
                  <a:pt x="95" y="7"/>
                </a:lnTo>
                <a:lnTo>
                  <a:pt x="95" y="6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Freeform 185"/>
          <p:cNvSpPr>
            <a:spLocks noEditPoints="1"/>
          </p:cNvSpPr>
          <p:nvPr/>
        </p:nvSpPr>
        <p:spPr bwMode="auto">
          <a:xfrm>
            <a:off x="1039814" y="4995863"/>
            <a:ext cx="284163" cy="388938"/>
          </a:xfrm>
          <a:custGeom>
            <a:avLst/>
            <a:gdLst>
              <a:gd name="T0" fmla="*/ 73 w 94"/>
              <a:gd name="T1" fmla="*/ 30 h 128"/>
              <a:gd name="T2" fmla="*/ 73 w 94"/>
              <a:gd name="T3" fmla="*/ 9 h 128"/>
              <a:gd name="T4" fmla="*/ 63 w 94"/>
              <a:gd name="T5" fmla="*/ 0 h 128"/>
              <a:gd name="T6" fmla="*/ 9 w 94"/>
              <a:gd name="T7" fmla="*/ 0 h 128"/>
              <a:gd name="T8" fmla="*/ 0 w 94"/>
              <a:gd name="T9" fmla="*/ 9 h 128"/>
              <a:gd name="T10" fmla="*/ 0 w 94"/>
              <a:gd name="T11" fmla="*/ 119 h 128"/>
              <a:gd name="T12" fmla="*/ 9 w 94"/>
              <a:gd name="T13" fmla="*/ 128 h 128"/>
              <a:gd name="T14" fmla="*/ 63 w 94"/>
              <a:gd name="T15" fmla="*/ 128 h 128"/>
              <a:gd name="T16" fmla="*/ 73 w 94"/>
              <a:gd name="T17" fmla="*/ 119 h 128"/>
              <a:gd name="T18" fmla="*/ 73 w 94"/>
              <a:gd name="T19" fmla="*/ 90 h 128"/>
              <a:gd name="T20" fmla="*/ 94 w 94"/>
              <a:gd name="T21" fmla="*/ 60 h 128"/>
              <a:gd name="T22" fmla="*/ 73 w 94"/>
              <a:gd name="T23" fmla="*/ 30 h 128"/>
              <a:gd name="T24" fmla="*/ 57 w 94"/>
              <a:gd name="T25" fmla="*/ 5 h 128"/>
              <a:gd name="T26" fmla="*/ 60 w 94"/>
              <a:gd name="T27" fmla="*/ 8 h 128"/>
              <a:gd name="T28" fmla="*/ 57 w 94"/>
              <a:gd name="T29" fmla="*/ 10 h 128"/>
              <a:gd name="T30" fmla="*/ 55 w 94"/>
              <a:gd name="T31" fmla="*/ 8 h 128"/>
              <a:gd name="T32" fmla="*/ 57 w 94"/>
              <a:gd name="T33" fmla="*/ 5 h 128"/>
              <a:gd name="T34" fmla="*/ 24 w 94"/>
              <a:gd name="T35" fmla="*/ 6 h 128"/>
              <a:gd name="T36" fmla="*/ 49 w 94"/>
              <a:gd name="T37" fmla="*/ 6 h 128"/>
              <a:gd name="T38" fmla="*/ 49 w 94"/>
              <a:gd name="T39" fmla="*/ 9 h 128"/>
              <a:gd name="T40" fmla="*/ 24 w 94"/>
              <a:gd name="T41" fmla="*/ 9 h 128"/>
              <a:gd name="T42" fmla="*/ 24 w 94"/>
              <a:gd name="T43" fmla="*/ 6 h 128"/>
              <a:gd name="T44" fmla="*/ 48 w 94"/>
              <a:gd name="T45" fmla="*/ 118 h 128"/>
              <a:gd name="T46" fmla="*/ 25 w 94"/>
              <a:gd name="T47" fmla="*/ 118 h 128"/>
              <a:gd name="T48" fmla="*/ 25 w 94"/>
              <a:gd name="T49" fmla="*/ 111 h 128"/>
              <a:gd name="T50" fmla="*/ 48 w 94"/>
              <a:gd name="T51" fmla="*/ 111 h 128"/>
              <a:gd name="T52" fmla="*/ 48 w 94"/>
              <a:gd name="T53" fmla="*/ 118 h 128"/>
              <a:gd name="T54" fmla="*/ 66 w 94"/>
              <a:gd name="T55" fmla="*/ 104 h 128"/>
              <a:gd name="T56" fmla="*/ 7 w 94"/>
              <a:gd name="T57" fmla="*/ 104 h 128"/>
              <a:gd name="T58" fmla="*/ 7 w 94"/>
              <a:gd name="T59" fmla="*/ 15 h 128"/>
              <a:gd name="T60" fmla="*/ 66 w 94"/>
              <a:gd name="T61" fmla="*/ 15 h 128"/>
              <a:gd name="T62" fmla="*/ 66 w 94"/>
              <a:gd name="T63" fmla="*/ 28 h 128"/>
              <a:gd name="T64" fmla="*/ 62 w 94"/>
              <a:gd name="T65" fmla="*/ 28 h 128"/>
              <a:gd name="T66" fmla="*/ 30 w 94"/>
              <a:gd name="T67" fmla="*/ 60 h 128"/>
              <a:gd name="T68" fmla="*/ 62 w 94"/>
              <a:gd name="T69" fmla="*/ 92 h 128"/>
              <a:gd name="T70" fmla="*/ 66 w 94"/>
              <a:gd name="T71" fmla="*/ 92 h 128"/>
              <a:gd name="T72" fmla="*/ 66 w 94"/>
              <a:gd name="T73" fmla="*/ 104 h 128"/>
              <a:gd name="T74" fmla="*/ 73 w 94"/>
              <a:gd name="T75" fmla="*/ 84 h 128"/>
              <a:gd name="T76" fmla="*/ 66 w 94"/>
              <a:gd name="T77" fmla="*/ 86 h 128"/>
              <a:gd name="T78" fmla="*/ 62 w 94"/>
              <a:gd name="T79" fmla="*/ 86 h 128"/>
              <a:gd name="T80" fmla="*/ 36 w 94"/>
              <a:gd name="T81" fmla="*/ 60 h 128"/>
              <a:gd name="T82" fmla="*/ 62 w 94"/>
              <a:gd name="T83" fmla="*/ 34 h 128"/>
              <a:gd name="T84" fmla="*/ 66 w 94"/>
              <a:gd name="T85" fmla="*/ 34 h 128"/>
              <a:gd name="T86" fmla="*/ 73 w 94"/>
              <a:gd name="T87" fmla="*/ 36 h 128"/>
              <a:gd name="T88" fmla="*/ 88 w 94"/>
              <a:gd name="T89" fmla="*/ 60 h 128"/>
              <a:gd name="T90" fmla="*/ 73 w 94"/>
              <a:gd name="T91" fmla="*/ 8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94" h="128">
                <a:moveTo>
                  <a:pt x="73" y="30"/>
                </a:moveTo>
                <a:cubicBezTo>
                  <a:pt x="73" y="9"/>
                  <a:pt x="73" y="9"/>
                  <a:pt x="73" y="9"/>
                </a:cubicBezTo>
                <a:cubicBezTo>
                  <a:pt x="73" y="4"/>
                  <a:pt x="69" y="0"/>
                  <a:pt x="63" y="0"/>
                </a:cubicBez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119"/>
                  <a:pt x="0" y="119"/>
                  <a:pt x="0" y="119"/>
                </a:cubicBezTo>
                <a:cubicBezTo>
                  <a:pt x="0" y="124"/>
                  <a:pt x="4" y="128"/>
                  <a:pt x="9" y="128"/>
                </a:cubicBezTo>
                <a:cubicBezTo>
                  <a:pt x="63" y="128"/>
                  <a:pt x="63" y="128"/>
                  <a:pt x="63" y="128"/>
                </a:cubicBezTo>
                <a:cubicBezTo>
                  <a:pt x="69" y="128"/>
                  <a:pt x="73" y="124"/>
                  <a:pt x="73" y="119"/>
                </a:cubicBezTo>
                <a:cubicBezTo>
                  <a:pt x="73" y="90"/>
                  <a:pt x="73" y="90"/>
                  <a:pt x="73" y="90"/>
                </a:cubicBezTo>
                <a:cubicBezTo>
                  <a:pt x="85" y="86"/>
                  <a:pt x="94" y="74"/>
                  <a:pt x="94" y="60"/>
                </a:cubicBezTo>
                <a:cubicBezTo>
                  <a:pt x="94" y="46"/>
                  <a:pt x="85" y="35"/>
                  <a:pt x="73" y="30"/>
                </a:cubicBezTo>
                <a:close/>
                <a:moveTo>
                  <a:pt x="57" y="5"/>
                </a:moveTo>
                <a:cubicBezTo>
                  <a:pt x="59" y="5"/>
                  <a:pt x="60" y="7"/>
                  <a:pt x="60" y="8"/>
                </a:cubicBezTo>
                <a:cubicBezTo>
                  <a:pt x="60" y="9"/>
                  <a:pt x="59" y="10"/>
                  <a:pt x="57" y="10"/>
                </a:cubicBezTo>
                <a:cubicBezTo>
                  <a:pt x="56" y="10"/>
                  <a:pt x="55" y="9"/>
                  <a:pt x="55" y="8"/>
                </a:cubicBezTo>
                <a:cubicBezTo>
                  <a:pt x="55" y="7"/>
                  <a:pt x="56" y="5"/>
                  <a:pt x="57" y="5"/>
                </a:cubicBezTo>
                <a:close/>
                <a:moveTo>
                  <a:pt x="24" y="6"/>
                </a:moveTo>
                <a:cubicBezTo>
                  <a:pt x="49" y="6"/>
                  <a:pt x="49" y="6"/>
                  <a:pt x="49" y="6"/>
                </a:cubicBezTo>
                <a:cubicBezTo>
                  <a:pt x="49" y="9"/>
                  <a:pt x="49" y="9"/>
                  <a:pt x="49" y="9"/>
                </a:cubicBezTo>
                <a:cubicBezTo>
                  <a:pt x="24" y="9"/>
                  <a:pt x="24" y="9"/>
                  <a:pt x="24" y="9"/>
                </a:cubicBezTo>
                <a:lnTo>
                  <a:pt x="24" y="6"/>
                </a:lnTo>
                <a:close/>
                <a:moveTo>
                  <a:pt x="48" y="118"/>
                </a:moveTo>
                <a:cubicBezTo>
                  <a:pt x="25" y="118"/>
                  <a:pt x="25" y="118"/>
                  <a:pt x="25" y="118"/>
                </a:cubicBezTo>
                <a:cubicBezTo>
                  <a:pt x="25" y="111"/>
                  <a:pt x="25" y="111"/>
                  <a:pt x="25" y="111"/>
                </a:cubicBezTo>
                <a:cubicBezTo>
                  <a:pt x="48" y="111"/>
                  <a:pt x="48" y="111"/>
                  <a:pt x="48" y="111"/>
                </a:cubicBezTo>
                <a:lnTo>
                  <a:pt x="48" y="118"/>
                </a:lnTo>
                <a:close/>
                <a:moveTo>
                  <a:pt x="66" y="104"/>
                </a:moveTo>
                <a:cubicBezTo>
                  <a:pt x="7" y="104"/>
                  <a:pt x="7" y="104"/>
                  <a:pt x="7" y="104"/>
                </a:cubicBezTo>
                <a:cubicBezTo>
                  <a:pt x="7" y="15"/>
                  <a:pt x="7" y="15"/>
                  <a:pt x="7" y="15"/>
                </a:cubicBezTo>
                <a:cubicBezTo>
                  <a:pt x="66" y="15"/>
                  <a:pt x="66" y="15"/>
                  <a:pt x="66" y="15"/>
                </a:cubicBezTo>
                <a:cubicBezTo>
                  <a:pt x="66" y="28"/>
                  <a:pt x="66" y="28"/>
                  <a:pt x="66" y="28"/>
                </a:cubicBezTo>
                <a:cubicBezTo>
                  <a:pt x="65" y="28"/>
                  <a:pt x="63" y="28"/>
                  <a:pt x="62" y="28"/>
                </a:cubicBezTo>
                <a:cubicBezTo>
                  <a:pt x="45" y="28"/>
                  <a:pt x="30" y="42"/>
                  <a:pt x="30" y="60"/>
                </a:cubicBezTo>
                <a:cubicBezTo>
                  <a:pt x="30" y="78"/>
                  <a:pt x="45" y="92"/>
                  <a:pt x="62" y="92"/>
                </a:cubicBezTo>
                <a:cubicBezTo>
                  <a:pt x="63" y="92"/>
                  <a:pt x="65" y="92"/>
                  <a:pt x="66" y="92"/>
                </a:cubicBezTo>
                <a:lnTo>
                  <a:pt x="66" y="104"/>
                </a:lnTo>
                <a:close/>
                <a:moveTo>
                  <a:pt x="73" y="84"/>
                </a:moveTo>
                <a:cubicBezTo>
                  <a:pt x="71" y="85"/>
                  <a:pt x="68" y="85"/>
                  <a:pt x="66" y="86"/>
                </a:cubicBezTo>
                <a:cubicBezTo>
                  <a:pt x="65" y="86"/>
                  <a:pt x="63" y="86"/>
                  <a:pt x="62" y="86"/>
                </a:cubicBezTo>
                <a:cubicBezTo>
                  <a:pt x="48" y="86"/>
                  <a:pt x="36" y="74"/>
                  <a:pt x="36" y="60"/>
                </a:cubicBezTo>
                <a:cubicBezTo>
                  <a:pt x="36" y="46"/>
                  <a:pt x="48" y="34"/>
                  <a:pt x="62" y="34"/>
                </a:cubicBezTo>
                <a:cubicBezTo>
                  <a:pt x="63" y="34"/>
                  <a:pt x="65" y="34"/>
                  <a:pt x="66" y="34"/>
                </a:cubicBezTo>
                <a:cubicBezTo>
                  <a:pt x="68" y="35"/>
                  <a:pt x="71" y="35"/>
                  <a:pt x="73" y="36"/>
                </a:cubicBezTo>
                <a:cubicBezTo>
                  <a:pt x="82" y="41"/>
                  <a:pt x="88" y="50"/>
                  <a:pt x="88" y="60"/>
                </a:cubicBezTo>
                <a:cubicBezTo>
                  <a:pt x="88" y="71"/>
                  <a:pt x="82" y="80"/>
                  <a:pt x="73" y="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8" name="Freeform 186"/>
          <p:cNvSpPr>
            <a:spLocks/>
          </p:cNvSpPr>
          <p:nvPr/>
        </p:nvSpPr>
        <p:spPr bwMode="auto">
          <a:xfrm>
            <a:off x="1174751" y="5126038"/>
            <a:ext cx="106363" cy="106363"/>
          </a:xfrm>
          <a:custGeom>
            <a:avLst/>
            <a:gdLst>
              <a:gd name="T0" fmla="*/ 44 w 67"/>
              <a:gd name="T1" fmla="*/ 0 h 67"/>
              <a:gd name="T2" fmla="*/ 23 w 67"/>
              <a:gd name="T3" fmla="*/ 0 h 67"/>
              <a:gd name="T4" fmla="*/ 23 w 67"/>
              <a:gd name="T5" fmla="*/ 23 h 67"/>
              <a:gd name="T6" fmla="*/ 0 w 67"/>
              <a:gd name="T7" fmla="*/ 23 h 67"/>
              <a:gd name="T8" fmla="*/ 0 w 67"/>
              <a:gd name="T9" fmla="*/ 44 h 67"/>
              <a:gd name="T10" fmla="*/ 23 w 67"/>
              <a:gd name="T11" fmla="*/ 44 h 67"/>
              <a:gd name="T12" fmla="*/ 23 w 67"/>
              <a:gd name="T13" fmla="*/ 67 h 67"/>
              <a:gd name="T14" fmla="*/ 44 w 67"/>
              <a:gd name="T15" fmla="*/ 67 h 67"/>
              <a:gd name="T16" fmla="*/ 44 w 67"/>
              <a:gd name="T17" fmla="*/ 44 h 67"/>
              <a:gd name="T18" fmla="*/ 67 w 67"/>
              <a:gd name="T19" fmla="*/ 44 h 67"/>
              <a:gd name="T20" fmla="*/ 67 w 67"/>
              <a:gd name="T21" fmla="*/ 23 h 67"/>
              <a:gd name="T22" fmla="*/ 44 w 67"/>
              <a:gd name="T23" fmla="*/ 23 h 67"/>
              <a:gd name="T24" fmla="*/ 44 w 67"/>
              <a:gd name="T25" fmla="*/ 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7" h="67">
                <a:moveTo>
                  <a:pt x="44" y="0"/>
                </a:moveTo>
                <a:lnTo>
                  <a:pt x="23" y="0"/>
                </a:lnTo>
                <a:lnTo>
                  <a:pt x="23" y="23"/>
                </a:lnTo>
                <a:lnTo>
                  <a:pt x="0" y="23"/>
                </a:lnTo>
                <a:lnTo>
                  <a:pt x="0" y="44"/>
                </a:lnTo>
                <a:lnTo>
                  <a:pt x="23" y="44"/>
                </a:lnTo>
                <a:lnTo>
                  <a:pt x="23" y="67"/>
                </a:lnTo>
                <a:lnTo>
                  <a:pt x="44" y="67"/>
                </a:lnTo>
                <a:lnTo>
                  <a:pt x="44" y="44"/>
                </a:lnTo>
                <a:lnTo>
                  <a:pt x="67" y="44"/>
                </a:lnTo>
                <a:lnTo>
                  <a:pt x="67" y="23"/>
                </a:lnTo>
                <a:lnTo>
                  <a:pt x="44" y="23"/>
                </a:lnTo>
                <a:lnTo>
                  <a:pt x="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Freeform 187"/>
          <p:cNvSpPr>
            <a:spLocks noEditPoints="1"/>
          </p:cNvSpPr>
          <p:nvPr/>
        </p:nvSpPr>
        <p:spPr bwMode="auto">
          <a:xfrm>
            <a:off x="1628776" y="4992688"/>
            <a:ext cx="284163" cy="392113"/>
          </a:xfrm>
          <a:custGeom>
            <a:avLst/>
            <a:gdLst>
              <a:gd name="T0" fmla="*/ 73 w 94"/>
              <a:gd name="T1" fmla="*/ 30 h 129"/>
              <a:gd name="T2" fmla="*/ 73 w 94"/>
              <a:gd name="T3" fmla="*/ 9 h 129"/>
              <a:gd name="T4" fmla="*/ 64 w 94"/>
              <a:gd name="T5" fmla="*/ 0 h 129"/>
              <a:gd name="T6" fmla="*/ 10 w 94"/>
              <a:gd name="T7" fmla="*/ 0 h 129"/>
              <a:gd name="T8" fmla="*/ 0 w 94"/>
              <a:gd name="T9" fmla="*/ 9 h 129"/>
              <a:gd name="T10" fmla="*/ 0 w 94"/>
              <a:gd name="T11" fmla="*/ 119 h 129"/>
              <a:gd name="T12" fmla="*/ 10 w 94"/>
              <a:gd name="T13" fmla="*/ 129 h 129"/>
              <a:gd name="T14" fmla="*/ 64 w 94"/>
              <a:gd name="T15" fmla="*/ 129 h 129"/>
              <a:gd name="T16" fmla="*/ 73 w 94"/>
              <a:gd name="T17" fmla="*/ 119 h 129"/>
              <a:gd name="T18" fmla="*/ 73 w 94"/>
              <a:gd name="T19" fmla="*/ 90 h 129"/>
              <a:gd name="T20" fmla="*/ 94 w 94"/>
              <a:gd name="T21" fmla="*/ 60 h 129"/>
              <a:gd name="T22" fmla="*/ 73 w 94"/>
              <a:gd name="T23" fmla="*/ 30 h 129"/>
              <a:gd name="T24" fmla="*/ 58 w 94"/>
              <a:gd name="T25" fmla="*/ 6 h 129"/>
              <a:gd name="T26" fmla="*/ 60 w 94"/>
              <a:gd name="T27" fmla="*/ 8 h 129"/>
              <a:gd name="T28" fmla="*/ 58 w 94"/>
              <a:gd name="T29" fmla="*/ 10 h 129"/>
              <a:gd name="T30" fmla="*/ 55 w 94"/>
              <a:gd name="T31" fmla="*/ 8 h 129"/>
              <a:gd name="T32" fmla="*/ 58 w 94"/>
              <a:gd name="T33" fmla="*/ 6 h 129"/>
              <a:gd name="T34" fmla="*/ 24 w 94"/>
              <a:gd name="T35" fmla="*/ 7 h 129"/>
              <a:gd name="T36" fmla="*/ 49 w 94"/>
              <a:gd name="T37" fmla="*/ 7 h 129"/>
              <a:gd name="T38" fmla="*/ 49 w 94"/>
              <a:gd name="T39" fmla="*/ 9 h 129"/>
              <a:gd name="T40" fmla="*/ 24 w 94"/>
              <a:gd name="T41" fmla="*/ 9 h 129"/>
              <a:gd name="T42" fmla="*/ 24 w 94"/>
              <a:gd name="T43" fmla="*/ 7 h 129"/>
              <a:gd name="T44" fmla="*/ 48 w 94"/>
              <a:gd name="T45" fmla="*/ 119 h 129"/>
              <a:gd name="T46" fmla="*/ 25 w 94"/>
              <a:gd name="T47" fmla="*/ 119 h 129"/>
              <a:gd name="T48" fmla="*/ 25 w 94"/>
              <a:gd name="T49" fmla="*/ 111 h 129"/>
              <a:gd name="T50" fmla="*/ 48 w 94"/>
              <a:gd name="T51" fmla="*/ 111 h 129"/>
              <a:gd name="T52" fmla="*/ 48 w 94"/>
              <a:gd name="T53" fmla="*/ 119 h 129"/>
              <a:gd name="T54" fmla="*/ 66 w 94"/>
              <a:gd name="T55" fmla="*/ 104 h 129"/>
              <a:gd name="T56" fmla="*/ 7 w 94"/>
              <a:gd name="T57" fmla="*/ 104 h 129"/>
              <a:gd name="T58" fmla="*/ 7 w 94"/>
              <a:gd name="T59" fmla="*/ 16 h 129"/>
              <a:gd name="T60" fmla="*/ 66 w 94"/>
              <a:gd name="T61" fmla="*/ 16 h 129"/>
              <a:gd name="T62" fmla="*/ 66 w 94"/>
              <a:gd name="T63" fmla="*/ 29 h 129"/>
              <a:gd name="T64" fmla="*/ 62 w 94"/>
              <a:gd name="T65" fmla="*/ 28 h 129"/>
              <a:gd name="T66" fmla="*/ 31 w 94"/>
              <a:gd name="T67" fmla="*/ 60 h 129"/>
              <a:gd name="T68" fmla="*/ 62 w 94"/>
              <a:gd name="T69" fmla="*/ 92 h 129"/>
              <a:gd name="T70" fmla="*/ 66 w 94"/>
              <a:gd name="T71" fmla="*/ 92 h 129"/>
              <a:gd name="T72" fmla="*/ 66 w 94"/>
              <a:gd name="T73" fmla="*/ 104 h 129"/>
              <a:gd name="T74" fmla="*/ 73 w 94"/>
              <a:gd name="T75" fmla="*/ 84 h 129"/>
              <a:gd name="T76" fmla="*/ 66 w 94"/>
              <a:gd name="T77" fmla="*/ 86 h 129"/>
              <a:gd name="T78" fmla="*/ 62 w 94"/>
              <a:gd name="T79" fmla="*/ 86 h 129"/>
              <a:gd name="T80" fmla="*/ 36 w 94"/>
              <a:gd name="T81" fmla="*/ 60 h 129"/>
              <a:gd name="T82" fmla="*/ 62 w 94"/>
              <a:gd name="T83" fmla="*/ 34 h 129"/>
              <a:gd name="T84" fmla="*/ 66 w 94"/>
              <a:gd name="T85" fmla="*/ 35 h 129"/>
              <a:gd name="T86" fmla="*/ 73 w 94"/>
              <a:gd name="T87" fmla="*/ 37 h 129"/>
              <a:gd name="T88" fmla="*/ 88 w 94"/>
              <a:gd name="T89" fmla="*/ 60 h 129"/>
              <a:gd name="T90" fmla="*/ 73 w 94"/>
              <a:gd name="T91" fmla="*/ 84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94" h="129">
                <a:moveTo>
                  <a:pt x="73" y="30"/>
                </a:moveTo>
                <a:cubicBezTo>
                  <a:pt x="73" y="9"/>
                  <a:pt x="73" y="9"/>
                  <a:pt x="73" y="9"/>
                </a:cubicBezTo>
                <a:cubicBezTo>
                  <a:pt x="73" y="4"/>
                  <a:pt x="69" y="0"/>
                  <a:pt x="64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119"/>
                  <a:pt x="0" y="119"/>
                  <a:pt x="0" y="119"/>
                </a:cubicBezTo>
                <a:cubicBezTo>
                  <a:pt x="0" y="124"/>
                  <a:pt x="4" y="129"/>
                  <a:pt x="10" y="129"/>
                </a:cubicBezTo>
                <a:cubicBezTo>
                  <a:pt x="64" y="129"/>
                  <a:pt x="64" y="129"/>
                  <a:pt x="64" y="129"/>
                </a:cubicBezTo>
                <a:cubicBezTo>
                  <a:pt x="69" y="129"/>
                  <a:pt x="73" y="124"/>
                  <a:pt x="73" y="119"/>
                </a:cubicBezTo>
                <a:cubicBezTo>
                  <a:pt x="73" y="90"/>
                  <a:pt x="73" y="90"/>
                  <a:pt x="73" y="90"/>
                </a:cubicBezTo>
                <a:cubicBezTo>
                  <a:pt x="85" y="86"/>
                  <a:pt x="94" y="74"/>
                  <a:pt x="94" y="60"/>
                </a:cubicBezTo>
                <a:cubicBezTo>
                  <a:pt x="94" y="46"/>
                  <a:pt x="85" y="35"/>
                  <a:pt x="73" y="30"/>
                </a:cubicBezTo>
                <a:close/>
                <a:moveTo>
                  <a:pt x="58" y="6"/>
                </a:moveTo>
                <a:cubicBezTo>
                  <a:pt x="59" y="6"/>
                  <a:pt x="60" y="7"/>
                  <a:pt x="60" y="8"/>
                </a:cubicBezTo>
                <a:cubicBezTo>
                  <a:pt x="60" y="9"/>
                  <a:pt x="59" y="10"/>
                  <a:pt x="58" y="10"/>
                </a:cubicBezTo>
                <a:cubicBezTo>
                  <a:pt x="56" y="10"/>
                  <a:pt x="55" y="9"/>
                  <a:pt x="55" y="8"/>
                </a:cubicBezTo>
                <a:cubicBezTo>
                  <a:pt x="55" y="7"/>
                  <a:pt x="56" y="6"/>
                  <a:pt x="58" y="6"/>
                </a:cubicBezTo>
                <a:close/>
                <a:moveTo>
                  <a:pt x="24" y="7"/>
                </a:moveTo>
                <a:cubicBezTo>
                  <a:pt x="49" y="7"/>
                  <a:pt x="49" y="7"/>
                  <a:pt x="49" y="7"/>
                </a:cubicBezTo>
                <a:cubicBezTo>
                  <a:pt x="49" y="9"/>
                  <a:pt x="49" y="9"/>
                  <a:pt x="49" y="9"/>
                </a:cubicBezTo>
                <a:cubicBezTo>
                  <a:pt x="24" y="9"/>
                  <a:pt x="24" y="9"/>
                  <a:pt x="24" y="9"/>
                </a:cubicBezTo>
                <a:lnTo>
                  <a:pt x="24" y="7"/>
                </a:lnTo>
                <a:close/>
                <a:moveTo>
                  <a:pt x="48" y="119"/>
                </a:moveTo>
                <a:cubicBezTo>
                  <a:pt x="25" y="119"/>
                  <a:pt x="25" y="119"/>
                  <a:pt x="25" y="119"/>
                </a:cubicBezTo>
                <a:cubicBezTo>
                  <a:pt x="25" y="111"/>
                  <a:pt x="25" y="111"/>
                  <a:pt x="25" y="111"/>
                </a:cubicBezTo>
                <a:cubicBezTo>
                  <a:pt x="48" y="111"/>
                  <a:pt x="48" y="111"/>
                  <a:pt x="48" y="111"/>
                </a:cubicBezTo>
                <a:lnTo>
                  <a:pt x="48" y="119"/>
                </a:lnTo>
                <a:close/>
                <a:moveTo>
                  <a:pt x="66" y="104"/>
                </a:moveTo>
                <a:cubicBezTo>
                  <a:pt x="7" y="104"/>
                  <a:pt x="7" y="104"/>
                  <a:pt x="7" y="104"/>
                </a:cubicBezTo>
                <a:cubicBezTo>
                  <a:pt x="7" y="16"/>
                  <a:pt x="7" y="16"/>
                  <a:pt x="7" y="16"/>
                </a:cubicBezTo>
                <a:cubicBezTo>
                  <a:pt x="66" y="16"/>
                  <a:pt x="66" y="16"/>
                  <a:pt x="66" y="16"/>
                </a:cubicBezTo>
                <a:cubicBezTo>
                  <a:pt x="66" y="29"/>
                  <a:pt x="66" y="29"/>
                  <a:pt x="66" y="29"/>
                </a:cubicBezTo>
                <a:cubicBezTo>
                  <a:pt x="65" y="29"/>
                  <a:pt x="64" y="28"/>
                  <a:pt x="62" y="28"/>
                </a:cubicBezTo>
                <a:cubicBezTo>
                  <a:pt x="45" y="28"/>
                  <a:pt x="31" y="43"/>
                  <a:pt x="31" y="60"/>
                </a:cubicBezTo>
                <a:cubicBezTo>
                  <a:pt x="31" y="78"/>
                  <a:pt x="45" y="92"/>
                  <a:pt x="62" y="92"/>
                </a:cubicBezTo>
                <a:cubicBezTo>
                  <a:pt x="64" y="92"/>
                  <a:pt x="65" y="92"/>
                  <a:pt x="66" y="92"/>
                </a:cubicBezTo>
                <a:lnTo>
                  <a:pt x="66" y="104"/>
                </a:lnTo>
                <a:close/>
                <a:moveTo>
                  <a:pt x="73" y="84"/>
                </a:moveTo>
                <a:cubicBezTo>
                  <a:pt x="71" y="85"/>
                  <a:pt x="69" y="86"/>
                  <a:pt x="66" y="86"/>
                </a:cubicBezTo>
                <a:cubicBezTo>
                  <a:pt x="65" y="86"/>
                  <a:pt x="64" y="86"/>
                  <a:pt x="62" y="86"/>
                </a:cubicBezTo>
                <a:cubicBezTo>
                  <a:pt x="48" y="86"/>
                  <a:pt x="36" y="75"/>
                  <a:pt x="36" y="60"/>
                </a:cubicBezTo>
                <a:cubicBezTo>
                  <a:pt x="36" y="46"/>
                  <a:pt x="48" y="34"/>
                  <a:pt x="62" y="34"/>
                </a:cubicBezTo>
                <a:cubicBezTo>
                  <a:pt x="64" y="34"/>
                  <a:pt x="65" y="34"/>
                  <a:pt x="66" y="35"/>
                </a:cubicBezTo>
                <a:cubicBezTo>
                  <a:pt x="69" y="35"/>
                  <a:pt x="71" y="36"/>
                  <a:pt x="73" y="37"/>
                </a:cubicBezTo>
                <a:cubicBezTo>
                  <a:pt x="82" y="41"/>
                  <a:pt x="88" y="50"/>
                  <a:pt x="88" y="60"/>
                </a:cubicBezTo>
                <a:cubicBezTo>
                  <a:pt x="88" y="71"/>
                  <a:pt x="82" y="80"/>
                  <a:pt x="73" y="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188"/>
          <p:cNvSpPr>
            <a:spLocks noChangeArrowheads="1"/>
          </p:cNvSpPr>
          <p:nvPr/>
        </p:nvSpPr>
        <p:spPr bwMode="auto">
          <a:xfrm>
            <a:off x="1771651" y="5159376"/>
            <a:ext cx="93663" cy="333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1" name="Freeform 189"/>
          <p:cNvSpPr>
            <a:spLocks noEditPoints="1"/>
          </p:cNvSpPr>
          <p:nvPr/>
        </p:nvSpPr>
        <p:spPr bwMode="auto">
          <a:xfrm>
            <a:off x="400051" y="5002213"/>
            <a:ext cx="285750" cy="388938"/>
          </a:xfrm>
          <a:custGeom>
            <a:avLst/>
            <a:gdLst>
              <a:gd name="T0" fmla="*/ 73 w 94"/>
              <a:gd name="T1" fmla="*/ 30 h 128"/>
              <a:gd name="T2" fmla="*/ 73 w 94"/>
              <a:gd name="T3" fmla="*/ 9 h 128"/>
              <a:gd name="T4" fmla="*/ 63 w 94"/>
              <a:gd name="T5" fmla="*/ 0 h 128"/>
              <a:gd name="T6" fmla="*/ 9 w 94"/>
              <a:gd name="T7" fmla="*/ 0 h 128"/>
              <a:gd name="T8" fmla="*/ 0 w 94"/>
              <a:gd name="T9" fmla="*/ 9 h 128"/>
              <a:gd name="T10" fmla="*/ 0 w 94"/>
              <a:gd name="T11" fmla="*/ 119 h 128"/>
              <a:gd name="T12" fmla="*/ 9 w 94"/>
              <a:gd name="T13" fmla="*/ 128 h 128"/>
              <a:gd name="T14" fmla="*/ 63 w 94"/>
              <a:gd name="T15" fmla="*/ 128 h 128"/>
              <a:gd name="T16" fmla="*/ 73 w 94"/>
              <a:gd name="T17" fmla="*/ 119 h 128"/>
              <a:gd name="T18" fmla="*/ 73 w 94"/>
              <a:gd name="T19" fmla="*/ 90 h 128"/>
              <a:gd name="T20" fmla="*/ 94 w 94"/>
              <a:gd name="T21" fmla="*/ 60 h 128"/>
              <a:gd name="T22" fmla="*/ 73 w 94"/>
              <a:gd name="T23" fmla="*/ 30 h 128"/>
              <a:gd name="T24" fmla="*/ 57 w 94"/>
              <a:gd name="T25" fmla="*/ 6 h 128"/>
              <a:gd name="T26" fmla="*/ 60 w 94"/>
              <a:gd name="T27" fmla="*/ 8 h 128"/>
              <a:gd name="T28" fmla="*/ 57 w 94"/>
              <a:gd name="T29" fmla="*/ 10 h 128"/>
              <a:gd name="T30" fmla="*/ 55 w 94"/>
              <a:gd name="T31" fmla="*/ 8 h 128"/>
              <a:gd name="T32" fmla="*/ 57 w 94"/>
              <a:gd name="T33" fmla="*/ 6 h 128"/>
              <a:gd name="T34" fmla="*/ 24 w 94"/>
              <a:gd name="T35" fmla="*/ 6 h 128"/>
              <a:gd name="T36" fmla="*/ 49 w 94"/>
              <a:gd name="T37" fmla="*/ 6 h 128"/>
              <a:gd name="T38" fmla="*/ 49 w 94"/>
              <a:gd name="T39" fmla="*/ 9 h 128"/>
              <a:gd name="T40" fmla="*/ 24 w 94"/>
              <a:gd name="T41" fmla="*/ 9 h 128"/>
              <a:gd name="T42" fmla="*/ 24 w 94"/>
              <a:gd name="T43" fmla="*/ 6 h 128"/>
              <a:gd name="T44" fmla="*/ 48 w 94"/>
              <a:gd name="T45" fmla="*/ 118 h 128"/>
              <a:gd name="T46" fmla="*/ 25 w 94"/>
              <a:gd name="T47" fmla="*/ 118 h 128"/>
              <a:gd name="T48" fmla="*/ 25 w 94"/>
              <a:gd name="T49" fmla="*/ 111 h 128"/>
              <a:gd name="T50" fmla="*/ 48 w 94"/>
              <a:gd name="T51" fmla="*/ 111 h 128"/>
              <a:gd name="T52" fmla="*/ 48 w 94"/>
              <a:gd name="T53" fmla="*/ 118 h 128"/>
              <a:gd name="T54" fmla="*/ 66 w 94"/>
              <a:gd name="T55" fmla="*/ 104 h 128"/>
              <a:gd name="T56" fmla="*/ 7 w 94"/>
              <a:gd name="T57" fmla="*/ 104 h 128"/>
              <a:gd name="T58" fmla="*/ 7 w 94"/>
              <a:gd name="T59" fmla="*/ 15 h 128"/>
              <a:gd name="T60" fmla="*/ 66 w 94"/>
              <a:gd name="T61" fmla="*/ 15 h 128"/>
              <a:gd name="T62" fmla="*/ 66 w 94"/>
              <a:gd name="T63" fmla="*/ 29 h 128"/>
              <a:gd name="T64" fmla="*/ 62 w 94"/>
              <a:gd name="T65" fmla="*/ 28 h 128"/>
              <a:gd name="T66" fmla="*/ 30 w 94"/>
              <a:gd name="T67" fmla="*/ 60 h 128"/>
              <a:gd name="T68" fmla="*/ 62 w 94"/>
              <a:gd name="T69" fmla="*/ 92 h 128"/>
              <a:gd name="T70" fmla="*/ 66 w 94"/>
              <a:gd name="T71" fmla="*/ 92 h 128"/>
              <a:gd name="T72" fmla="*/ 66 w 94"/>
              <a:gd name="T73" fmla="*/ 104 h 128"/>
              <a:gd name="T74" fmla="*/ 73 w 94"/>
              <a:gd name="T75" fmla="*/ 84 h 128"/>
              <a:gd name="T76" fmla="*/ 66 w 94"/>
              <a:gd name="T77" fmla="*/ 86 h 128"/>
              <a:gd name="T78" fmla="*/ 62 w 94"/>
              <a:gd name="T79" fmla="*/ 86 h 128"/>
              <a:gd name="T80" fmla="*/ 36 w 94"/>
              <a:gd name="T81" fmla="*/ 60 h 128"/>
              <a:gd name="T82" fmla="*/ 62 w 94"/>
              <a:gd name="T83" fmla="*/ 34 h 128"/>
              <a:gd name="T84" fmla="*/ 66 w 94"/>
              <a:gd name="T85" fmla="*/ 34 h 128"/>
              <a:gd name="T86" fmla="*/ 73 w 94"/>
              <a:gd name="T87" fmla="*/ 37 h 128"/>
              <a:gd name="T88" fmla="*/ 88 w 94"/>
              <a:gd name="T89" fmla="*/ 60 h 128"/>
              <a:gd name="T90" fmla="*/ 73 w 94"/>
              <a:gd name="T91" fmla="*/ 8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94" h="128">
                <a:moveTo>
                  <a:pt x="73" y="30"/>
                </a:moveTo>
                <a:cubicBezTo>
                  <a:pt x="73" y="9"/>
                  <a:pt x="73" y="9"/>
                  <a:pt x="73" y="9"/>
                </a:cubicBezTo>
                <a:cubicBezTo>
                  <a:pt x="73" y="4"/>
                  <a:pt x="69" y="0"/>
                  <a:pt x="63" y="0"/>
                </a:cubicBez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119"/>
                  <a:pt x="0" y="119"/>
                  <a:pt x="0" y="119"/>
                </a:cubicBezTo>
                <a:cubicBezTo>
                  <a:pt x="0" y="124"/>
                  <a:pt x="4" y="128"/>
                  <a:pt x="9" y="128"/>
                </a:cubicBezTo>
                <a:cubicBezTo>
                  <a:pt x="63" y="128"/>
                  <a:pt x="63" y="128"/>
                  <a:pt x="63" y="128"/>
                </a:cubicBezTo>
                <a:cubicBezTo>
                  <a:pt x="69" y="128"/>
                  <a:pt x="73" y="124"/>
                  <a:pt x="73" y="119"/>
                </a:cubicBezTo>
                <a:cubicBezTo>
                  <a:pt x="73" y="90"/>
                  <a:pt x="73" y="90"/>
                  <a:pt x="73" y="90"/>
                </a:cubicBezTo>
                <a:cubicBezTo>
                  <a:pt x="85" y="86"/>
                  <a:pt x="94" y="74"/>
                  <a:pt x="94" y="60"/>
                </a:cubicBezTo>
                <a:cubicBezTo>
                  <a:pt x="94" y="46"/>
                  <a:pt x="85" y="35"/>
                  <a:pt x="73" y="30"/>
                </a:cubicBezTo>
                <a:close/>
                <a:moveTo>
                  <a:pt x="57" y="6"/>
                </a:moveTo>
                <a:cubicBezTo>
                  <a:pt x="59" y="6"/>
                  <a:pt x="60" y="7"/>
                  <a:pt x="60" y="8"/>
                </a:cubicBezTo>
                <a:cubicBezTo>
                  <a:pt x="60" y="9"/>
                  <a:pt x="59" y="10"/>
                  <a:pt x="57" y="10"/>
                </a:cubicBezTo>
                <a:cubicBezTo>
                  <a:pt x="56" y="10"/>
                  <a:pt x="55" y="9"/>
                  <a:pt x="55" y="8"/>
                </a:cubicBezTo>
                <a:cubicBezTo>
                  <a:pt x="55" y="7"/>
                  <a:pt x="56" y="6"/>
                  <a:pt x="57" y="6"/>
                </a:cubicBezTo>
                <a:close/>
                <a:moveTo>
                  <a:pt x="24" y="6"/>
                </a:moveTo>
                <a:cubicBezTo>
                  <a:pt x="49" y="6"/>
                  <a:pt x="49" y="6"/>
                  <a:pt x="49" y="6"/>
                </a:cubicBezTo>
                <a:cubicBezTo>
                  <a:pt x="49" y="9"/>
                  <a:pt x="49" y="9"/>
                  <a:pt x="49" y="9"/>
                </a:cubicBezTo>
                <a:cubicBezTo>
                  <a:pt x="24" y="9"/>
                  <a:pt x="24" y="9"/>
                  <a:pt x="24" y="9"/>
                </a:cubicBezTo>
                <a:lnTo>
                  <a:pt x="24" y="6"/>
                </a:lnTo>
                <a:close/>
                <a:moveTo>
                  <a:pt x="48" y="118"/>
                </a:moveTo>
                <a:cubicBezTo>
                  <a:pt x="25" y="118"/>
                  <a:pt x="25" y="118"/>
                  <a:pt x="25" y="118"/>
                </a:cubicBezTo>
                <a:cubicBezTo>
                  <a:pt x="25" y="111"/>
                  <a:pt x="25" y="111"/>
                  <a:pt x="25" y="111"/>
                </a:cubicBezTo>
                <a:cubicBezTo>
                  <a:pt x="48" y="111"/>
                  <a:pt x="48" y="111"/>
                  <a:pt x="48" y="111"/>
                </a:cubicBezTo>
                <a:lnTo>
                  <a:pt x="48" y="118"/>
                </a:lnTo>
                <a:close/>
                <a:moveTo>
                  <a:pt x="66" y="104"/>
                </a:moveTo>
                <a:cubicBezTo>
                  <a:pt x="7" y="104"/>
                  <a:pt x="7" y="104"/>
                  <a:pt x="7" y="104"/>
                </a:cubicBezTo>
                <a:cubicBezTo>
                  <a:pt x="7" y="15"/>
                  <a:pt x="7" y="15"/>
                  <a:pt x="7" y="15"/>
                </a:cubicBezTo>
                <a:cubicBezTo>
                  <a:pt x="66" y="15"/>
                  <a:pt x="66" y="15"/>
                  <a:pt x="66" y="15"/>
                </a:cubicBezTo>
                <a:cubicBezTo>
                  <a:pt x="66" y="29"/>
                  <a:pt x="66" y="29"/>
                  <a:pt x="66" y="29"/>
                </a:cubicBezTo>
                <a:cubicBezTo>
                  <a:pt x="65" y="28"/>
                  <a:pt x="63" y="28"/>
                  <a:pt x="62" y="28"/>
                </a:cubicBezTo>
                <a:cubicBezTo>
                  <a:pt x="44" y="28"/>
                  <a:pt x="30" y="43"/>
                  <a:pt x="30" y="60"/>
                </a:cubicBezTo>
                <a:cubicBezTo>
                  <a:pt x="30" y="78"/>
                  <a:pt x="44" y="92"/>
                  <a:pt x="62" y="92"/>
                </a:cubicBezTo>
                <a:cubicBezTo>
                  <a:pt x="63" y="92"/>
                  <a:pt x="65" y="92"/>
                  <a:pt x="66" y="92"/>
                </a:cubicBezTo>
                <a:lnTo>
                  <a:pt x="66" y="104"/>
                </a:lnTo>
                <a:close/>
                <a:moveTo>
                  <a:pt x="73" y="84"/>
                </a:moveTo>
                <a:cubicBezTo>
                  <a:pt x="71" y="85"/>
                  <a:pt x="68" y="85"/>
                  <a:pt x="66" y="86"/>
                </a:cubicBezTo>
                <a:cubicBezTo>
                  <a:pt x="65" y="86"/>
                  <a:pt x="63" y="86"/>
                  <a:pt x="62" y="86"/>
                </a:cubicBezTo>
                <a:cubicBezTo>
                  <a:pt x="48" y="86"/>
                  <a:pt x="36" y="74"/>
                  <a:pt x="36" y="60"/>
                </a:cubicBezTo>
                <a:cubicBezTo>
                  <a:pt x="36" y="46"/>
                  <a:pt x="48" y="34"/>
                  <a:pt x="62" y="34"/>
                </a:cubicBezTo>
                <a:cubicBezTo>
                  <a:pt x="63" y="34"/>
                  <a:pt x="65" y="34"/>
                  <a:pt x="66" y="34"/>
                </a:cubicBezTo>
                <a:cubicBezTo>
                  <a:pt x="68" y="35"/>
                  <a:pt x="71" y="36"/>
                  <a:pt x="73" y="37"/>
                </a:cubicBezTo>
                <a:cubicBezTo>
                  <a:pt x="82" y="41"/>
                  <a:pt x="88" y="50"/>
                  <a:pt x="88" y="60"/>
                </a:cubicBezTo>
                <a:cubicBezTo>
                  <a:pt x="88" y="71"/>
                  <a:pt x="82" y="80"/>
                  <a:pt x="73" y="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Freeform 190"/>
          <p:cNvSpPr>
            <a:spLocks noEditPoints="1"/>
          </p:cNvSpPr>
          <p:nvPr/>
        </p:nvSpPr>
        <p:spPr bwMode="auto">
          <a:xfrm>
            <a:off x="539751" y="5122863"/>
            <a:ext cx="100013" cy="103188"/>
          </a:xfrm>
          <a:custGeom>
            <a:avLst/>
            <a:gdLst>
              <a:gd name="T0" fmla="*/ 24 w 33"/>
              <a:gd name="T1" fmla="*/ 0 h 34"/>
              <a:gd name="T2" fmla="*/ 18 w 33"/>
              <a:gd name="T3" fmla="*/ 3 h 34"/>
              <a:gd name="T4" fmla="*/ 15 w 33"/>
              <a:gd name="T5" fmla="*/ 9 h 34"/>
              <a:gd name="T6" fmla="*/ 15 w 33"/>
              <a:gd name="T7" fmla="*/ 16 h 34"/>
              <a:gd name="T8" fmla="*/ 1 w 33"/>
              <a:gd name="T9" fmla="*/ 16 h 34"/>
              <a:gd name="T10" fmla="*/ 0 w 33"/>
              <a:gd name="T11" fmla="*/ 17 h 34"/>
              <a:gd name="T12" fmla="*/ 0 w 33"/>
              <a:gd name="T13" fmla="*/ 32 h 34"/>
              <a:gd name="T14" fmla="*/ 1 w 33"/>
              <a:gd name="T15" fmla="*/ 34 h 34"/>
              <a:gd name="T16" fmla="*/ 22 w 33"/>
              <a:gd name="T17" fmla="*/ 34 h 34"/>
              <a:gd name="T18" fmla="*/ 23 w 33"/>
              <a:gd name="T19" fmla="*/ 32 h 34"/>
              <a:gd name="T20" fmla="*/ 23 w 33"/>
              <a:gd name="T21" fmla="*/ 17 h 34"/>
              <a:gd name="T22" fmla="*/ 22 w 33"/>
              <a:gd name="T23" fmla="*/ 16 h 34"/>
              <a:gd name="T24" fmla="*/ 20 w 33"/>
              <a:gd name="T25" fmla="*/ 16 h 34"/>
              <a:gd name="T26" fmla="*/ 20 w 33"/>
              <a:gd name="T27" fmla="*/ 9 h 34"/>
              <a:gd name="T28" fmla="*/ 21 w 33"/>
              <a:gd name="T29" fmla="*/ 6 h 34"/>
              <a:gd name="T30" fmla="*/ 24 w 33"/>
              <a:gd name="T31" fmla="*/ 4 h 34"/>
              <a:gd name="T32" fmla="*/ 27 w 33"/>
              <a:gd name="T33" fmla="*/ 6 h 34"/>
              <a:gd name="T34" fmla="*/ 28 w 33"/>
              <a:gd name="T35" fmla="*/ 9 h 34"/>
              <a:gd name="T36" fmla="*/ 28 w 33"/>
              <a:gd name="T37" fmla="*/ 18 h 34"/>
              <a:gd name="T38" fmla="*/ 33 w 33"/>
              <a:gd name="T39" fmla="*/ 18 h 34"/>
              <a:gd name="T40" fmla="*/ 33 w 33"/>
              <a:gd name="T41" fmla="*/ 9 h 34"/>
              <a:gd name="T42" fmla="*/ 30 w 33"/>
              <a:gd name="T43" fmla="*/ 3 h 34"/>
              <a:gd name="T44" fmla="*/ 24 w 33"/>
              <a:gd name="T45" fmla="*/ 0 h 34"/>
              <a:gd name="T46" fmla="*/ 15 w 33"/>
              <a:gd name="T47" fmla="*/ 30 h 34"/>
              <a:gd name="T48" fmla="*/ 12 w 33"/>
              <a:gd name="T49" fmla="*/ 32 h 34"/>
              <a:gd name="T50" fmla="*/ 9 w 33"/>
              <a:gd name="T51" fmla="*/ 30 h 34"/>
              <a:gd name="T52" fmla="*/ 9 w 33"/>
              <a:gd name="T53" fmla="*/ 24 h 34"/>
              <a:gd name="T54" fmla="*/ 12 w 33"/>
              <a:gd name="T55" fmla="*/ 21 h 34"/>
              <a:gd name="T56" fmla="*/ 15 w 33"/>
              <a:gd name="T57" fmla="*/ 24 h 34"/>
              <a:gd name="T58" fmla="*/ 15 w 33"/>
              <a:gd name="T59" fmla="*/ 3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3" h="34">
                <a:moveTo>
                  <a:pt x="24" y="0"/>
                </a:moveTo>
                <a:cubicBezTo>
                  <a:pt x="22" y="0"/>
                  <a:pt x="19" y="1"/>
                  <a:pt x="18" y="3"/>
                </a:cubicBezTo>
                <a:cubicBezTo>
                  <a:pt x="16" y="4"/>
                  <a:pt x="15" y="7"/>
                  <a:pt x="15" y="9"/>
                </a:cubicBezTo>
                <a:cubicBezTo>
                  <a:pt x="15" y="16"/>
                  <a:pt x="15" y="16"/>
                  <a:pt x="15" y="16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6"/>
                  <a:pt x="0" y="16"/>
                  <a:pt x="0" y="17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3"/>
                  <a:pt x="1" y="34"/>
                  <a:pt x="1" y="34"/>
                </a:cubicBezTo>
                <a:cubicBezTo>
                  <a:pt x="22" y="34"/>
                  <a:pt x="22" y="34"/>
                  <a:pt x="22" y="34"/>
                </a:cubicBezTo>
                <a:cubicBezTo>
                  <a:pt x="23" y="34"/>
                  <a:pt x="23" y="33"/>
                  <a:pt x="23" y="32"/>
                </a:cubicBezTo>
                <a:cubicBezTo>
                  <a:pt x="23" y="17"/>
                  <a:pt x="23" y="17"/>
                  <a:pt x="23" y="17"/>
                </a:cubicBezTo>
                <a:cubicBezTo>
                  <a:pt x="23" y="16"/>
                  <a:pt x="23" y="16"/>
                  <a:pt x="22" y="16"/>
                </a:cubicBezTo>
                <a:cubicBezTo>
                  <a:pt x="20" y="16"/>
                  <a:pt x="20" y="16"/>
                  <a:pt x="20" y="16"/>
                </a:cubicBezTo>
                <a:cubicBezTo>
                  <a:pt x="20" y="9"/>
                  <a:pt x="20" y="9"/>
                  <a:pt x="20" y="9"/>
                </a:cubicBezTo>
                <a:cubicBezTo>
                  <a:pt x="20" y="8"/>
                  <a:pt x="20" y="7"/>
                  <a:pt x="21" y="6"/>
                </a:cubicBezTo>
                <a:cubicBezTo>
                  <a:pt x="22" y="5"/>
                  <a:pt x="23" y="4"/>
                  <a:pt x="24" y="4"/>
                </a:cubicBezTo>
                <a:cubicBezTo>
                  <a:pt x="25" y="4"/>
                  <a:pt x="26" y="5"/>
                  <a:pt x="27" y="6"/>
                </a:cubicBezTo>
                <a:cubicBezTo>
                  <a:pt x="28" y="7"/>
                  <a:pt x="28" y="8"/>
                  <a:pt x="28" y="9"/>
                </a:cubicBezTo>
                <a:cubicBezTo>
                  <a:pt x="28" y="18"/>
                  <a:pt x="28" y="18"/>
                  <a:pt x="28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3" y="9"/>
                  <a:pt x="33" y="9"/>
                  <a:pt x="33" y="9"/>
                </a:cubicBezTo>
                <a:cubicBezTo>
                  <a:pt x="33" y="7"/>
                  <a:pt x="32" y="4"/>
                  <a:pt x="30" y="3"/>
                </a:cubicBezTo>
                <a:cubicBezTo>
                  <a:pt x="29" y="1"/>
                  <a:pt x="26" y="0"/>
                  <a:pt x="24" y="0"/>
                </a:cubicBezTo>
                <a:close/>
                <a:moveTo>
                  <a:pt x="15" y="30"/>
                </a:moveTo>
                <a:cubicBezTo>
                  <a:pt x="15" y="31"/>
                  <a:pt x="14" y="32"/>
                  <a:pt x="12" y="32"/>
                </a:cubicBezTo>
                <a:cubicBezTo>
                  <a:pt x="10" y="32"/>
                  <a:pt x="9" y="31"/>
                  <a:pt x="9" y="30"/>
                </a:cubicBezTo>
                <a:cubicBezTo>
                  <a:pt x="9" y="24"/>
                  <a:pt x="9" y="24"/>
                  <a:pt x="9" y="24"/>
                </a:cubicBezTo>
                <a:cubicBezTo>
                  <a:pt x="9" y="22"/>
                  <a:pt x="10" y="21"/>
                  <a:pt x="12" y="21"/>
                </a:cubicBezTo>
                <a:cubicBezTo>
                  <a:pt x="14" y="21"/>
                  <a:pt x="15" y="22"/>
                  <a:pt x="15" y="24"/>
                </a:cubicBezTo>
                <a:lnTo>
                  <a:pt x="15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Freeform 191"/>
          <p:cNvSpPr>
            <a:spLocks/>
          </p:cNvSpPr>
          <p:nvPr/>
        </p:nvSpPr>
        <p:spPr bwMode="auto">
          <a:xfrm>
            <a:off x="569914" y="5192713"/>
            <a:ext cx="12700" cy="25400"/>
          </a:xfrm>
          <a:custGeom>
            <a:avLst/>
            <a:gdLst>
              <a:gd name="T0" fmla="*/ 2 w 4"/>
              <a:gd name="T1" fmla="*/ 0 h 8"/>
              <a:gd name="T2" fmla="*/ 0 w 4"/>
              <a:gd name="T3" fmla="*/ 2 h 8"/>
              <a:gd name="T4" fmla="*/ 0 w 4"/>
              <a:gd name="T5" fmla="*/ 6 h 8"/>
              <a:gd name="T6" fmla="*/ 2 w 4"/>
              <a:gd name="T7" fmla="*/ 8 h 8"/>
              <a:gd name="T8" fmla="*/ 4 w 4"/>
              <a:gd name="T9" fmla="*/ 6 h 8"/>
              <a:gd name="T10" fmla="*/ 4 w 4"/>
              <a:gd name="T11" fmla="*/ 2 h 8"/>
              <a:gd name="T12" fmla="*/ 2 w 4"/>
              <a:gd name="T13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" h="8">
                <a:moveTo>
                  <a:pt x="2" y="0"/>
                </a:moveTo>
                <a:cubicBezTo>
                  <a:pt x="1" y="0"/>
                  <a:pt x="0" y="1"/>
                  <a:pt x="0" y="2"/>
                </a:cubicBezTo>
                <a:cubicBezTo>
                  <a:pt x="0" y="6"/>
                  <a:pt x="0" y="6"/>
                  <a:pt x="0" y="6"/>
                </a:cubicBezTo>
                <a:cubicBezTo>
                  <a:pt x="0" y="7"/>
                  <a:pt x="1" y="8"/>
                  <a:pt x="2" y="8"/>
                </a:cubicBezTo>
                <a:cubicBezTo>
                  <a:pt x="3" y="8"/>
                  <a:pt x="4" y="7"/>
                  <a:pt x="4" y="6"/>
                </a:cubicBezTo>
                <a:cubicBezTo>
                  <a:pt x="4" y="2"/>
                  <a:pt x="4" y="2"/>
                  <a:pt x="4" y="2"/>
                </a:cubicBezTo>
                <a:cubicBezTo>
                  <a:pt x="4" y="1"/>
                  <a:pt x="3" y="0"/>
                  <a:pt x="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Freeform 192"/>
          <p:cNvSpPr>
            <a:spLocks noEditPoints="1"/>
          </p:cNvSpPr>
          <p:nvPr/>
        </p:nvSpPr>
        <p:spPr bwMode="auto">
          <a:xfrm>
            <a:off x="2286001" y="4999038"/>
            <a:ext cx="401638" cy="385763"/>
          </a:xfrm>
          <a:custGeom>
            <a:avLst/>
            <a:gdLst>
              <a:gd name="T0" fmla="*/ 124 w 133"/>
              <a:gd name="T1" fmla="*/ 0 h 127"/>
              <a:gd name="T2" fmla="*/ 9 w 133"/>
              <a:gd name="T3" fmla="*/ 0 h 127"/>
              <a:gd name="T4" fmla="*/ 0 w 133"/>
              <a:gd name="T5" fmla="*/ 9 h 127"/>
              <a:gd name="T6" fmla="*/ 0 w 133"/>
              <a:gd name="T7" fmla="*/ 91 h 127"/>
              <a:gd name="T8" fmla="*/ 9 w 133"/>
              <a:gd name="T9" fmla="*/ 100 h 127"/>
              <a:gd name="T10" fmla="*/ 53 w 133"/>
              <a:gd name="T11" fmla="*/ 100 h 127"/>
              <a:gd name="T12" fmla="*/ 39 w 133"/>
              <a:gd name="T13" fmla="*/ 118 h 127"/>
              <a:gd name="T14" fmla="*/ 39 w 133"/>
              <a:gd name="T15" fmla="*/ 127 h 127"/>
              <a:gd name="T16" fmla="*/ 53 w 133"/>
              <a:gd name="T17" fmla="*/ 127 h 127"/>
              <a:gd name="T18" fmla="*/ 80 w 133"/>
              <a:gd name="T19" fmla="*/ 127 h 127"/>
              <a:gd name="T20" fmla="*/ 93 w 133"/>
              <a:gd name="T21" fmla="*/ 127 h 127"/>
              <a:gd name="T22" fmla="*/ 93 w 133"/>
              <a:gd name="T23" fmla="*/ 118 h 127"/>
              <a:gd name="T24" fmla="*/ 80 w 133"/>
              <a:gd name="T25" fmla="*/ 100 h 127"/>
              <a:gd name="T26" fmla="*/ 124 w 133"/>
              <a:gd name="T27" fmla="*/ 100 h 127"/>
              <a:gd name="T28" fmla="*/ 133 w 133"/>
              <a:gd name="T29" fmla="*/ 91 h 127"/>
              <a:gd name="T30" fmla="*/ 133 w 133"/>
              <a:gd name="T31" fmla="*/ 9 h 127"/>
              <a:gd name="T32" fmla="*/ 124 w 133"/>
              <a:gd name="T33" fmla="*/ 0 h 127"/>
              <a:gd name="T34" fmla="*/ 59 w 133"/>
              <a:gd name="T35" fmla="*/ 89 h 127"/>
              <a:gd name="T36" fmla="*/ 67 w 133"/>
              <a:gd name="T37" fmla="*/ 82 h 127"/>
              <a:gd name="T38" fmla="*/ 75 w 133"/>
              <a:gd name="T39" fmla="*/ 89 h 127"/>
              <a:gd name="T40" fmla="*/ 67 w 133"/>
              <a:gd name="T41" fmla="*/ 97 h 127"/>
              <a:gd name="T42" fmla="*/ 59 w 133"/>
              <a:gd name="T43" fmla="*/ 89 h 127"/>
              <a:gd name="T44" fmla="*/ 123 w 133"/>
              <a:gd name="T45" fmla="*/ 79 h 127"/>
              <a:gd name="T46" fmla="*/ 9 w 133"/>
              <a:gd name="T47" fmla="*/ 79 h 127"/>
              <a:gd name="T48" fmla="*/ 9 w 133"/>
              <a:gd name="T49" fmla="*/ 10 h 127"/>
              <a:gd name="T50" fmla="*/ 123 w 133"/>
              <a:gd name="T51" fmla="*/ 10 h 127"/>
              <a:gd name="T52" fmla="*/ 123 w 133"/>
              <a:gd name="T53" fmla="*/ 79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33" h="127">
                <a:moveTo>
                  <a:pt x="124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91"/>
                  <a:pt x="0" y="91"/>
                  <a:pt x="0" y="91"/>
                </a:cubicBezTo>
                <a:cubicBezTo>
                  <a:pt x="0" y="96"/>
                  <a:pt x="4" y="100"/>
                  <a:pt x="9" y="100"/>
                </a:cubicBezTo>
                <a:cubicBezTo>
                  <a:pt x="53" y="100"/>
                  <a:pt x="53" y="100"/>
                  <a:pt x="53" y="100"/>
                </a:cubicBezTo>
                <a:cubicBezTo>
                  <a:pt x="53" y="100"/>
                  <a:pt x="55" y="118"/>
                  <a:pt x="39" y="118"/>
                </a:cubicBezTo>
                <a:cubicBezTo>
                  <a:pt x="39" y="127"/>
                  <a:pt x="39" y="127"/>
                  <a:pt x="39" y="127"/>
                </a:cubicBezTo>
                <a:cubicBezTo>
                  <a:pt x="53" y="127"/>
                  <a:pt x="53" y="127"/>
                  <a:pt x="53" y="127"/>
                </a:cubicBezTo>
                <a:cubicBezTo>
                  <a:pt x="80" y="127"/>
                  <a:pt x="80" y="127"/>
                  <a:pt x="80" y="127"/>
                </a:cubicBezTo>
                <a:cubicBezTo>
                  <a:pt x="93" y="127"/>
                  <a:pt x="93" y="127"/>
                  <a:pt x="93" y="127"/>
                </a:cubicBezTo>
                <a:cubicBezTo>
                  <a:pt x="93" y="118"/>
                  <a:pt x="93" y="118"/>
                  <a:pt x="93" y="118"/>
                </a:cubicBezTo>
                <a:cubicBezTo>
                  <a:pt x="77" y="118"/>
                  <a:pt x="80" y="100"/>
                  <a:pt x="80" y="100"/>
                </a:cubicBezTo>
                <a:cubicBezTo>
                  <a:pt x="124" y="100"/>
                  <a:pt x="124" y="100"/>
                  <a:pt x="124" y="100"/>
                </a:cubicBezTo>
                <a:cubicBezTo>
                  <a:pt x="129" y="100"/>
                  <a:pt x="133" y="96"/>
                  <a:pt x="133" y="91"/>
                </a:cubicBezTo>
                <a:cubicBezTo>
                  <a:pt x="133" y="9"/>
                  <a:pt x="133" y="9"/>
                  <a:pt x="133" y="9"/>
                </a:cubicBezTo>
                <a:cubicBezTo>
                  <a:pt x="133" y="4"/>
                  <a:pt x="129" y="0"/>
                  <a:pt x="124" y="0"/>
                </a:cubicBezTo>
                <a:close/>
                <a:moveTo>
                  <a:pt x="59" y="89"/>
                </a:moveTo>
                <a:cubicBezTo>
                  <a:pt x="59" y="85"/>
                  <a:pt x="63" y="82"/>
                  <a:pt x="67" y="82"/>
                </a:cubicBezTo>
                <a:cubicBezTo>
                  <a:pt x="71" y="82"/>
                  <a:pt x="75" y="85"/>
                  <a:pt x="75" y="89"/>
                </a:cubicBezTo>
                <a:cubicBezTo>
                  <a:pt x="75" y="93"/>
                  <a:pt x="71" y="97"/>
                  <a:pt x="67" y="97"/>
                </a:cubicBezTo>
                <a:cubicBezTo>
                  <a:pt x="63" y="97"/>
                  <a:pt x="59" y="93"/>
                  <a:pt x="59" y="89"/>
                </a:cubicBezTo>
                <a:close/>
                <a:moveTo>
                  <a:pt x="123" y="79"/>
                </a:moveTo>
                <a:cubicBezTo>
                  <a:pt x="9" y="79"/>
                  <a:pt x="9" y="79"/>
                  <a:pt x="9" y="79"/>
                </a:cubicBezTo>
                <a:cubicBezTo>
                  <a:pt x="9" y="10"/>
                  <a:pt x="9" y="10"/>
                  <a:pt x="9" y="10"/>
                </a:cubicBezTo>
                <a:cubicBezTo>
                  <a:pt x="123" y="10"/>
                  <a:pt x="123" y="10"/>
                  <a:pt x="123" y="10"/>
                </a:cubicBezTo>
                <a:lnTo>
                  <a:pt x="123" y="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5" name="Oval 193"/>
          <p:cNvSpPr>
            <a:spLocks noChangeArrowheads="1"/>
          </p:cNvSpPr>
          <p:nvPr/>
        </p:nvSpPr>
        <p:spPr bwMode="auto">
          <a:xfrm>
            <a:off x="2473326" y="5254626"/>
            <a:ext cx="30163" cy="3016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94"/>
          <p:cNvSpPr>
            <a:spLocks noChangeArrowheads="1"/>
          </p:cNvSpPr>
          <p:nvPr/>
        </p:nvSpPr>
        <p:spPr bwMode="auto">
          <a:xfrm>
            <a:off x="3892551" y="5081588"/>
            <a:ext cx="100013" cy="142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95"/>
          <p:cNvSpPr>
            <a:spLocks noChangeArrowheads="1"/>
          </p:cNvSpPr>
          <p:nvPr/>
        </p:nvSpPr>
        <p:spPr bwMode="auto">
          <a:xfrm>
            <a:off x="3892551" y="5105401"/>
            <a:ext cx="100013" cy="142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8" name="Rectangle 196"/>
          <p:cNvSpPr>
            <a:spLocks noChangeArrowheads="1"/>
          </p:cNvSpPr>
          <p:nvPr/>
        </p:nvSpPr>
        <p:spPr bwMode="auto">
          <a:xfrm>
            <a:off x="3892551" y="5038726"/>
            <a:ext cx="100013" cy="333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9" name="Freeform 197"/>
          <p:cNvSpPr>
            <a:spLocks noEditPoints="1"/>
          </p:cNvSpPr>
          <p:nvPr/>
        </p:nvSpPr>
        <p:spPr bwMode="auto">
          <a:xfrm>
            <a:off x="3879851" y="5019676"/>
            <a:ext cx="123825" cy="319088"/>
          </a:xfrm>
          <a:custGeom>
            <a:avLst/>
            <a:gdLst>
              <a:gd name="T0" fmla="*/ 0 w 78"/>
              <a:gd name="T1" fmla="*/ 0 h 201"/>
              <a:gd name="T2" fmla="*/ 0 w 78"/>
              <a:gd name="T3" fmla="*/ 201 h 201"/>
              <a:gd name="T4" fmla="*/ 78 w 78"/>
              <a:gd name="T5" fmla="*/ 201 h 201"/>
              <a:gd name="T6" fmla="*/ 78 w 78"/>
              <a:gd name="T7" fmla="*/ 0 h 201"/>
              <a:gd name="T8" fmla="*/ 0 w 78"/>
              <a:gd name="T9" fmla="*/ 0 h 201"/>
              <a:gd name="T10" fmla="*/ 74 w 78"/>
              <a:gd name="T11" fmla="*/ 190 h 201"/>
              <a:gd name="T12" fmla="*/ 4 w 78"/>
              <a:gd name="T13" fmla="*/ 190 h 201"/>
              <a:gd name="T14" fmla="*/ 4 w 78"/>
              <a:gd name="T15" fmla="*/ 6 h 201"/>
              <a:gd name="T16" fmla="*/ 74 w 78"/>
              <a:gd name="T17" fmla="*/ 6 h 201"/>
              <a:gd name="T18" fmla="*/ 74 w 78"/>
              <a:gd name="T19" fmla="*/ 19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8" h="201">
                <a:moveTo>
                  <a:pt x="0" y="0"/>
                </a:moveTo>
                <a:lnTo>
                  <a:pt x="0" y="201"/>
                </a:lnTo>
                <a:lnTo>
                  <a:pt x="78" y="201"/>
                </a:lnTo>
                <a:lnTo>
                  <a:pt x="78" y="0"/>
                </a:lnTo>
                <a:lnTo>
                  <a:pt x="0" y="0"/>
                </a:lnTo>
                <a:close/>
                <a:moveTo>
                  <a:pt x="74" y="190"/>
                </a:moveTo>
                <a:lnTo>
                  <a:pt x="4" y="190"/>
                </a:lnTo>
                <a:lnTo>
                  <a:pt x="4" y="6"/>
                </a:lnTo>
                <a:lnTo>
                  <a:pt x="74" y="6"/>
                </a:lnTo>
                <a:lnTo>
                  <a:pt x="74" y="19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98"/>
          <p:cNvSpPr>
            <a:spLocks noChangeArrowheads="1"/>
          </p:cNvSpPr>
          <p:nvPr/>
        </p:nvSpPr>
        <p:spPr bwMode="auto">
          <a:xfrm>
            <a:off x="3892551" y="5132388"/>
            <a:ext cx="100013" cy="15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Freeform 199"/>
          <p:cNvSpPr>
            <a:spLocks noEditPoints="1"/>
          </p:cNvSpPr>
          <p:nvPr/>
        </p:nvSpPr>
        <p:spPr bwMode="auto">
          <a:xfrm>
            <a:off x="3913189" y="5211763"/>
            <a:ext cx="60325" cy="63500"/>
          </a:xfrm>
          <a:custGeom>
            <a:avLst/>
            <a:gdLst>
              <a:gd name="T0" fmla="*/ 10 w 20"/>
              <a:gd name="T1" fmla="*/ 0 h 21"/>
              <a:gd name="T2" fmla="*/ 0 w 20"/>
              <a:gd name="T3" fmla="*/ 11 h 21"/>
              <a:gd name="T4" fmla="*/ 10 w 20"/>
              <a:gd name="T5" fmla="*/ 21 h 21"/>
              <a:gd name="T6" fmla="*/ 20 w 20"/>
              <a:gd name="T7" fmla="*/ 11 h 21"/>
              <a:gd name="T8" fmla="*/ 10 w 20"/>
              <a:gd name="T9" fmla="*/ 0 h 21"/>
              <a:gd name="T10" fmla="*/ 10 w 20"/>
              <a:gd name="T11" fmla="*/ 17 h 21"/>
              <a:gd name="T12" fmla="*/ 3 w 20"/>
              <a:gd name="T13" fmla="*/ 11 h 21"/>
              <a:gd name="T14" fmla="*/ 10 w 20"/>
              <a:gd name="T15" fmla="*/ 4 h 21"/>
              <a:gd name="T16" fmla="*/ 17 w 20"/>
              <a:gd name="T17" fmla="*/ 11 h 21"/>
              <a:gd name="T18" fmla="*/ 10 w 20"/>
              <a:gd name="T19" fmla="*/ 17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1">
                <a:moveTo>
                  <a:pt x="10" y="0"/>
                </a:moveTo>
                <a:cubicBezTo>
                  <a:pt x="4" y="0"/>
                  <a:pt x="0" y="5"/>
                  <a:pt x="0" y="11"/>
                </a:cubicBezTo>
                <a:cubicBezTo>
                  <a:pt x="0" y="16"/>
                  <a:pt x="4" y="21"/>
                  <a:pt x="10" y="21"/>
                </a:cubicBezTo>
                <a:cubicBezTo>
                  <a:pt x="16" y="21"/>
                  <a:pt x="20" y="16"/>
                  <a:pt x="20" y="11"/>
                </a:cubicBezTo>
                <a:cubicBezTo>
                  <a:pt x="20" y="5"/>
                  <a:pt x="16" y="0"/>
                  <a:pt x="10" y="0"/>
                </a:cubicBezTo>
                <a:close/>
                <a:moveTo>
                  <a:pt x="10" y="17"/>
                </a:moveTo>
                <a:cubicBezTo>
                  <a:pt x="6" y="17"/>
                  <a:pt x="3" y="14"/>
                  <a:pt x="3" y="11"/>
                </a:cubicBezTo>
                <a:cubicBezTo>
                  <a:pt x="3" y="7"/>
                  <a:pt x="6" y="4"/>
                  <a:pt x="10" y="4"/>
                </a:cubicBezTo>
                <a:cubicBezTo>
                  <a:pt x="14" y="4"/>
                  <a:pt x="17" y="7"/>
                  <a:pt x="17" y="11"/>
                </a:cubicBezTo>
                <a:cubicBezTo>
                  <a:pt x="17" y="14"/>
                  <a:pt x="14" y="17"/>
                  <a:pt x="10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Freeform 200"/>
          <p:cNvSpPr>
            <a:spLocks noEditPoints="1"/>
          </p:cNvSpPr>
          <p:nvPr/>
        </p:nvSpPr>
        <p:spPr bwMode="auto">
          <a:xfrm>
            <a:off x="3598864" y="5092701"/>
            <a:ext cx="266700" cy="255588"/>
          </a:xfrm>
          <a:custGeom>
            <a:avLst/>
            <a:gdLst>
              <a:gd name="T0" fmla="*/ 11 w 168"/>
              <a:gd name="T1" fmla="*/ 0 h 161"/>
              <a:gd name="T2" fmla="*/ 0 w 168"/>
              <a:gd name="T3" fmla="*/ 0 h 161"/>
              <a:gd name="T4" fmla="*/ 0 w 168"/>
              <a:gd name="T5" fmla="*/ 12 h 161"/>
              <a:gd name="T6" fmla="*/ 0 w 168"/>
              <a:gd name="T7" fmla="*/ 115 h 161"/>
              <a:gd name="T8" fmla="*/ 0 w 168"/>
              <a:gd name="T9" fmla="*/ 126 h 161"/>
              <a:gd name="T10" fmla="*/ 67 w 168"/>
              <a:gd name="T11" fmla="*/ 126 h 161"/>
              <a:gd name="T12" fmla="*/ 67 w 168"/>
              <a:gd name="T13" fmla="*/ 153 h 161"/>
              <a:gd name="T14" fmla="*/ 49 w 168"/>
              <a:gd name="T15" fmla="*/ 153 h 161"/>
              <a:gd name="T16" fmla="*/ 49 w 168"/>
              <a:gd name="T17" fmla="*/ 161 h 161"/>
              <a:gd name="T18" fmla="*/ 67 w 168"/>
              <a:gd name="T19" fmla="*/ 161 h 161"/>
              <a:gd name="T20" fmla="*/ 101 w 168"/>
              <a:gd name="T21" fmla="*/ 161 h 161"/>
              <a:gd name="T22" fmla="*/ 118 w 168"/>
              <a:gd name="T23" fmla="*/ 161 h 161"/>
              <a:gd name="T24" fmla="*/ 118 w 168"/>
              <a:gd name="T25" fmla="*/ 153 h 161"/>
              <a:gd name="T26" fmla="*/ 101 w 168"/>
              <a:gd name="T27" fmla="*/ 153 h 161"/>
              <a:gd name="T28" fmla="*/ 101 w 168"/>
              <a:gd name="T29" fmla="*/ 126 h 161"/>
              <a:gd name="T30" fmla="*/ 168 w 168"/>
              <a:gd name="T31" fmla="*/ 126 h 161"/>
              <a:gd name="T32" fmla="*/ 168 w 168"/>
              <a:gd name="T33" fmla="*/ 115 h 161"/>
              <a:gd name="T34" fmla="*/ 168 w 168"/>
              <a:gd name="T35" fmla="*/ 12 h 161"/>
              <a:gd name="T36" fmla="*/ 168 w 168"/>
              <a:gd name="T37" fmla="*/ 0 h 161"/>
              <a:gd name="T38" fmla="*/ 156 w 168"/>
              <a:gd name="T39" fmla="*/ 0 h 161"/>
              <a:gd name="T40" fmla="*/ 11 w 168"/>
              <a:gd name="T41" fmla="*/ 0 h 161"/>
              <a:gd name="T42" fmla="*/ 158 w 168"/>
              <a:gd name="T43" fmla="*/ 115 h 161"/>
              <a:gd name="T44" fmla="*/ 11 w 168"/>
              <a:gd name="T45" fmla="*/ 115 h 161"/>
              <a:gd name="T46" fmla="*/ 11 w 168"/>
              <a:gd name="T47" fmla="*/ 12 h 161"/>
              <a:gd name="T48" fmla="*/ 158 w 168"/>
              <a:gd name="T49" fmla="*/ 12 h 161"/>
              <a:gd name="T50" fmla="*/ 158 w 168"/>
              <a:gd name="T51" fmla="*/ 115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68" h="161">
                <a:moveTo>
                  <a:pt x="11" y="0"/>
                </a:moveTo>
                <a:lnTo>
                  <a:pt x="0" y="0"/>
                </a:lnTo>
                <a:lnTo>
                  <a:pt x="0" y="12"/>
                </a:lnTo>
                <a:lnTo>
                  <a:pt x="0" y="115"/>
                </a:lnTo>
                <a:lnTo>
                  <a:pt x="0" y="126"/>
                </a:lnTo>
                <a:lnTo>
                  <a:pt x="67" y="126"/>
                </a:lnTo>
                <a:lnTo>
                  <a:pt x="67" y="153"/>
                </a:lnTo>
                <a:lnTo>
                  <a:pt x="49" y="153"/>
                </a:lnTo>
                <a:lnTo>
                  <a:pt x="49" y="161"/>
                </a:lnTo>
                <a:lnTo>
                  <a:pt x="67" y="161"/>
                </a:lnTo>
                <a:lnTo>
                  <a:pt x="101" y="161"/>
                </a:lnTo>
                <a:lnTo>
                  <a:pt x="118" y="161"/>
                </a:lnTo>
                <a:lnTo>
                  <a:pt x="118" y="153"/>
                </a:lnTo>
                <a:lnTo>
                  <a:pt x="101" y="153"/>
                </a:lnTo>
                <a:lnTo>
                  <a:pt x="101" y="126"/>
                </a:lnTo>
                <a:lnTo>
                  <a:pt x="168" y="126"/>
                </a:lnTo>
                <a:lnTo>
                  <a:pt x="168" y="115"/>
                </a:lnTo>
                <a:lnTo>
                  <a:pt x="168" y="12"/>
                </a:lnTo>
                <a:lnTo>
                  <a:pt x="168" y="0"/>
                </a:lnTo>
                <a:lnTo>
                  <a:pt x="156" y="0"/>
                </a:lnTo>
                <a:lnTo>
                  <a:pt x="11" y="0"/>
                </a:lnTo>
                <a:close/>
                <a:moveTo>
                  <a:pt x="158" y="115"/>
                </a:moveTo>
                <a:lnTo>
                  <a:pt x="11" y="115"/>
                </a:lnTo>
                <a:lnTo>
                  <a:pt x="11" y="12"/>
                </a:lnTo>
                <a:lnTo>
                  <a:pt x="158" y="12"/>
                </a:lnTo>
                <a:lnTo>
                  <a:pt x="158" y="1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Freeform 201"/>
          <p:cNvSpPr>
            <a:spLocks noEditPoints="1"/>
          </p:cNvSpPr>
          <p:nvPr/>
        </p:nvSpPr>
        <p:spPr bwMode="auto">
          <a:xfrm>
            <a:off x="4316414" y="5032376"/>
            <a:ext cx="331788" cy="379413"/>
          </a:xfrm>
          <a:custGeom>
            <a:avLst/>
            <a:gdLst>
              <a:gd name="T0" fmla="*/ 66 w 110"/>
              <a:gd name="T1" fmla="*/ 87 h 125"/>
              <a:gd name="T2" fmla="*/ 66 w 110"/>
              <a:gd name="T3" fmla="*/ 78 h 125"/>
              <a:gd name="T4" fmla="*/ 107 w 110"/>
              <a:gd name="T5" fmla="*/ 78 h 125"/>
              <a:gd name="T6" fmla="*/ 107 w 110"/>
              <a:gd name="T7" fmla="*/ 71 h 125"/>
              <a:gd name="T8" fmla="*/ 107 w 110"/>
              <a:gd name="T9" fmla="*/ 7 h 125"/>
              <a:gd name="T10" fmla="*/ 107 w 110"/>
              <a:gd name="T11" fmla="*/ 0 h 125"/>
              <a:gd name="T12" fmla="*/ 100 w 110"/>
              <a:gd name="T13" fmla="*/ 0 h 125"/>
              <a:gd name="T14" fmla="*/ 10 w 110"/>
              <a:gd name="T15" fmla="*/ 0 h 125"/>
              <a:gd name="T16" fmla="*/ 3 w 110"/>
              <a:gd name="T17" fmla="*/ 0 h 125"/>
              <a:gd name="T18" fmla="*/ 3 w 110"/>
              <a:gd name="T19" fmla="*/ 7 h 125"/>
              <a:gd name="T20" fmla="*/ 3 w 110"/>
              <a:gd name="T21" fmla="*/ 71 h 125"/>
              <a:gd name="T22" fmla="*/ 3 w 110"/>
              <a:gd name="T23" fmla="*/ 78 h 125"/>
              <a:gd name="T24" fmla="*/ 45 w 110"/>
              <a:gd name="T25" fmla="*/ 78 h 125"/>
              <a:gd name="T26" fmla="*/ 45 w 110"/>
              <a:gd name="T27" fmla="*/ 87 h 125"/>
              <a:gd name="T28" fmla="*/ 0 w 110"/>
              <a:gd name="T29" fmla="*/ 87 h 125"/>
              <a:gd name="T30" fmla="*/ 0 w 110"/>
              <a:gd name="T31" fmla="*/ 121 h 125"/>
              <a:gd name="T32" fmla="*/ 3 w 110"/>
              <a:gd name="T33" fmla="*/ 121 h 125"/>
              <a:gd name="T34" fmla="*/ 3 w 110"/>
              <a:gd name="T35" fmla="*/ 125 h 125"/>
              <a:gd name="T36" fmla="*/ 10 w 110"/>
              <a:gd name="T37" fmla="*/ 125 h 125"/>
              <a:gd name="T38" fmla="*/ 10 w 110"/>
              <a:gd name="T39" fmla="*/ 121 h 125"/>
              <a:gd name="T40" fmla="*/ 99 w 110"/>
              <a:gd name="T41" fmla="*/ 121 h 125"/>
              <a:gd name="T42" fmla="*/ 99 w 110"/>
              <a:gd name="T43" fmla="*/ 125 h 125"/>
              <a:gd name="T44" fmla="*/ 105 w 110"/>
              <a:gd name="T45" fmla="*/ 125 h 125"/>
              <a:gd name="T46" fmla="*/ 105 w 110"/>
              <a:gd name="T47" fmla="*/ 121 h 125"/>
              <a:gd name="T48" fmla="*/ 110 w 110"/>
              <a:gd name="T49" fmla="*/ 121 h 125"/>
              <a:gd name="T50" fmla="*/ 110 w 110"/>
              <a:gd name="T51" fmla="*/ 87 h 125"/>
              <a:gd name="T52" fmla="*/ 66 w 110"/>
              <a:gd name="T53" fmla="*/ 87 h 125"/>
              <a:gd name="T54" fmla="*/ 18 w 110"/>
              <a:gd name="T55" fmla="*/ 114 h 125"/>
              <a:gd name="T56" fmla="*/ 7 w 110"/>
              <a:gd name="T57" fmla="*/ 103 h 125"/>
              <a:gd name="T58" fmla="*/ 18 w 110"/>
              <a:gd name="T59" fmla="*/ 92 h 125"/>
              <a:gd name="T60" fmla="*/ 28 w 110"/>
              <a:gd name="T61" fmla="*/ 103 h 125"/>
              <a:gd name="T62" fmla="*/ 18 w 110"/>
              <a:gd name="T63" fmla="*/ 114 h 125"/>
              <a:gd name="T64" fmla="*/ 10 w 110"/>
              <a:gd name="T65" fmla="*/ 71 h 125"/>
              <a:gd name="T66" fmla="*/ 10 w 110"/>
              <a:gd name="T67" fmla="*/ 8 h 125"/>
              <a:gd name="T68" fmla="*/ 102 w 110"/>
              <a:gd name="T69" fmla="*/ 8 h 125"/>
              <a:gd name="T70" fmla="*/ 102 w 110"/>
              <a:gd name="T71" fmla="*/ 71 h 125"/>
              <a:gd name="T72" fmla="*/ 10 w 110"/>
              <a:gd name="T73" fmla="*/ 71 h 125"/>
              <a:gd name="T74" fmla="*/ 101 w 110"/>
              <a:gd name="T75" fmla="*/ 114 h 125"/>
              <a:gd name="T76" fmla="*/ 69 w 110"/>
              <a:gd name="T77" fmla="*/ 114 h 125"/>
              <a:gd name="T78" fmla="*/ 69 w 110"/>
              <a:gd name="T79" fmla="*/ 109 h 125"/>
              <a:gd name="T80" fmla="*/ 101 w 110"/>
              <a:gd name="T81" fmla="*/ 109 h 125"/>
              <a:gd name="T82" fmla="*/ 101 w 110"/>
              <a:gd name="T83" fmla="*/ 114 h 125"/>
              <a:gd name="T84" fmla="*/ 101 w 110"/>
              <a:gd name="T85" fmla="*/ 106 h 125"/>
              <a:gd name="T86" fmla="*/ 69 w 110"/>
              <a:gd name="T87" fmla="*/ 106 h 125"/>
              <a:gd name="T88" fmla="*/ 69 w 110"/>
              <a:gd name="T89" fmla="*/ 101 h 125"/>
              <a:gd name="T90" fmla="*/ 101 w 110"/>
              <a:gd name="T91" fmla="*/ 101 h 125"/>
              <a:gd name="T92" fmla="*/ 101 w 110"/>
              <a:gd name="T93" fmla="*/ 106 h 125"/>
              <a:gd name="T94" fmla="*/ 101 w 110"/>
              <a:gd name="T95" fmla="*/ 97 h 125"/>
              <a:gd name="T96" fmla="*/ 69 w 110"/>
              <a:gd name="T97" fmla="*/ 97 h 125"/>
              <a:gd name="T98" fmla="*/ 69 w 110"/>
              <a:gd name="T99" fmla="*/ 92 h 125"/>
              <a:gd name="T100" fmla="*/ 101 w 110"/>
              <a:gd name="T101" fmla="*/ 92 h 125"/>
              <a:gd name="T102" fmla="*/ 101 w 110"/>
              <a:gd name="T103" fmla="*/ 97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10" h="125">
                <a:moveTo>
                  <a:pt x="66" y="87"/>
                </a:moveTo>
                <a:cubicBezTo>
                  <a:pt x="66" y="78"/>
                  <a:pt x="66" y="78"/>
                  <a:pt x="66" y="78"/>
                </a:cubicBezTo>
                <a:cubicBezTo>
                  <a:pt x="107" y="78"/>
                  <a:pt x="107" y="78"/>
                  <a:pt x="107" y="78"/>
                </a:cubicBezTo>
                <a:cubicBezTo>
                  <a:pt x="107" y="71"/>
                  <a:pt x="107" y="71"/>
                  <a:pt x="107" y="71"/>
                </a:cubicBezTo>
                <a:cubicBezTo>
                  <a:pt x="107" y="7"/>
                  <a:pt x="107" y="7"/>
                  <a:pt x="107" y="7"/>
                </a:cubicBezTo>
                <a:cubicBezTo>
                  <a:pt x="107" y="0"/>
                  <a:pt x="107" y="0"/>
                  <a:pt x="10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3" y="0"/>
                  <a:pt x="3" y="0"/>
                  <a:pt x="3" y="0"/>
                </a:cubicBezTo>
                <a:cubicBezTo>
                  <a:pt x="3" y="7"/>
                  <a:pt x="3" y="7"/>
                  <a:pt x="3" y="7"/>
                </a:cubicBezTo>
                <a:cubicBezTo>
                  <a:pt x="3" y="71"/>
                  <a:pt x="3" y="71"/>
                  <a:pt x="3" y="71"/>
                </a:cubicBezTo>
                <a:cubicBezTo>
                  <a:pt x="3" y="78"/>
                  <a:pt x="3" y="78"/>
                  <a:pt x="3" y="78"/>
                </a:cubicBezTo>
                <a:cubicBezTo>
                  <a:pt x="45" y="78"/>
                  <a:pt x="45" y="78"/>
                  <a:pt x="45" y="78"/>
                </a:cubicBezTo>
                <a:cubicBezTo>
                  <a:pt x="45" y="87"/>
                  <a:pt x="45" y="87"/>
                  <a:pt x="45" y="87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121"/>
                  <a:pt x="0" y="121"/>
                  <a:pt x="0" y="121"/>
                </a:cubicBezTo>
                <a:cubicBezTo>
                  <a:pt x="3" y="121"/>
                  <a:pt x="3" y="121"/>
                  <a:pt x="3" y="121"/>
                </a:cubicBezTo>
                <a:cubicBezTo>
                  <a:pt x="3" y="125"/>
                  <a:pt x="3" y="125"/>
                  <a:pt x="3" y="125"/>
                </a:cubicBezTo>
                <a:cubicBezTo>
                  <a:pt x="10" y="125"/>
                  <a:pt x="10" y="125"/>
                  <a:pt x="10" y="125"/>
                </a:cubicBezTo>
                <a:cubicBezTo>
                  <a:pt x="10" y="121"/>
                  <a:pt x="10" y="121"/>
                  <a:pt x="10" y="121"/>
                </a:cubicBezTo>
                <a:cubicBezTo>
                  <a:pt x="99" y="121"/>
                  <a:pt x="99" y="121"/>
                  <a:pt x="99" y="121"/>
                </a:cubicBezTo>
                <a:cubicBezTo>
                  <a:pt x="99" y="125"/>
                  <a:pt x="99" y="125"/>
                  <a:pt x="99" y="125"/>
                </a:cubicBezTo>
                <a:cubicBezTo>
                  <a:pt x="105" y="125"/>
                  <a:pt x="105" y="125"/>
                  <a:pt x="105" y="125"/>
                </a:cubicBezTo>
                <a:cubicBezTo>
                  <a:pt x="105" y="121"/>
                  <a:pt x="105" y="121"/>
                  <a:pt x="105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0" y="87"/>
                  <a:pt x="110" y="87"/>
                  <a:pt x="110" y="87"/>
                </a:cubicBezTo>
                <a:lnTo>
                  <a:pt x="66" y="87"/>
                </a:lnTo>
                <a:close/>
                <a:moveTo>
                  <a:pt x="18" y="114"/>
                </a:moveTo>
                <a:cubicBezTo>
                  <a:pt x="12" y="114"/>
                  <a:pt x="7" y="109"/>
                  <a:pt x="7" y="103"/>
                </a:cubicBezTo>
                <a:cubicBezTo>
                  <a:pt x="7" y="97"/>
                  <a:pt x="12" y="92"/>
                  <a:pt x="18" y="92"/>
                </a:cubicBezTo>
                <a:cubicBezTo>
                  <a:pt x="23" y="92"/>
                  <a:pt x="28" y="97"/>
                  <a:pt x="28" y="103"/>
                </a:cubicBezTo>
                <a:cubicBezTo>
                  <a:pt x="28" y="109"/>
                  <a:pt x="23" y="114"/>
                  <a:pt x="18" y="114"/>
                </a:cubicBezTo>
                <a:close/>
                <a:moveTo>
                  <a:pt x="10" y="71"/>
                </a:moveTo>
                <a:cubicBezTo>
                  <a:pt x="10" y="8"/>
                  <a:pt x="10" y="8"/>
                  <a:pt x="10" y="8"/>
                </a:cubicBezTo>
                <a:cubicBezTo>
                  <a:pt x="102" y="8"/>
                  <a:pt x="102" y="8"/>
                  <a:pt x="102" y="8"/>
                </a:cubicBezTo>
                <a:cubicBezTo>
                  <a:pt x="102" y="71"/>
                  <a:pt x="102" y="71"/>
                  <a:pt x="102" y="71"/>
                </a:cubicBezTo>
                <a:lnTo>
                  <a:pt x="10" y="71"/>
                </a:lnTo>
                <a:close/>
                <a:moveTo>
                  <a:pt x="101" y="114"/>
                </a:moveTo>
                <a:cubicBezTo>
                  <a:pt x="69" y="114"/>
                  <a:pt x="69" y="114"/>
                  <a:pt x="69" y="114"/>
                </a:cubicBezTo>
                <a:cubicBezTo>
                  <a:pt x="69" y="109"/>
                  <a:pt x="69" y="109"/>
                  <a:pt x="69" y="109"/>
                </a:cubicBezTo>
                <a:cubicBezTo>
                  <a:pt x="101" y="109"/>
                  <a:pt x="101" y="109"/>
                  <a:pt x="101" y="109"/>
                </a:cubicBezTo>
                <a:lnTo>
                  <a:pt x="101" y="114"/>
                </a:lnTo>
                <a:close/>
                <a:moveTo>
                  <a:pt x="101" y="106"/>
                </a:moveTo>
                <a:cubicBezTo>
                  <a:pt x="69" y="106"/>
                  <a:pt x="69" y="106"/>
                  <a:pt x="69" y="106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101" y="101"/>
                  <a:pt x="101" y="101"/>
                  <a:pt x="101" y="101"/>
                </a:cubicBezTo>
                <a:lnTo>
                  <a:pt x="101" y="106"/>
                </a:lnTo>
                <a:close/>
                <a:moveTo>
                  <a:pt x="101" y="97"/>
                </a:moveTo>
                <a:cubicBezTo>
                  <a:pt x="69" y="97"/>
                  <a:pt x="69" y="97"/>
                  <a:pt x="69" y="97"/>
                </a:cubicBezTo>
                <a:cubicBezTo>
                  <a:pt x="69" y="92"/>
                  <a:pt x="69" y="92"/>
                  <a:pt x="69" y="92"/>
                </a:cubicBezTo>
                <a:cubicBezTo>
                  <a:pt x="101" y="92"/>
                  <a:pt x="101" y="92"/>
                  <a:pt x="101" y="92"/>
                </a:cubicBezTo>
                <a:lnTo>
                  <a:pt x="101" y="9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Oval 202"/>
          <p:cNvSpPr>
            <a:spLocks noChangeArrowheads="1"/>
          </p:cNvSpPr>
          <p:nvPr/>
        </p:nvSpPr>
        <p:spPr bwMode="auto">
          <a:xfrm>
            <a:off x="4346576" y="5321301"/>
            <a:ext cx="44450" cy="4445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Freeform 203"/>
          <p:cNvSpPr>
            <a:spLocks noEditPoints="1"/>
          </p:cNvSpPr>
          <p:nvPr/>
        </p:nvSpPr>
        <p:spPr bwMode="auto">
          <a:xfrm>
            <a:off x="2941639" y="5062538"/>
            <a:ext cx="414338" cy="255588"/>
          </a:xfrm>
          <a:custGeom>
            <a:avLst/>
            <a:gdLst>
              <a:gd name="T0" fmla="*/ 261 w 261"/>
              <a:gd name="T1" fmla="*/ 0 h 161"/>
              <a:gd name="T2" fmla="*/ 0 w 261"/>
              <a:gd name="T3" fmla="*/ 0 h 161"/>
              <a:gd name="T4" fmla="*/ 0 w 261"/>
              <a:gd name="T5" fmla="*/ 161 h 161"/>
              <a:gd name="T6" fmla="*/ 261 w 261"/>
              <a:gd name="T7" fmla="*/ 161 h 161"/>
              <a:gd name="T8" fmla="*/ 261 w 261"/>
              <a:gd name="T9" fmla="*/ 0 h 161"/>
              <a:gd name="T10" fmla="*/ 250 w 261"/>
              <a:gd name="T11" fmla="*/ 147 h 161"/>
              <a:gd name="T12" fmla="*/ 12 w 261"/>
              <a:gd name="T13" fmla="*/ 147 h 161"/>
              <a:gd name="T14" fmla="*/ 12 w 261"/>
              <a:gd name="T15" fmla="*/ 12 h 161"/>
              <a:gd name="T16" fmla="*/ 250 w 261"/>
              <a:gd name="T17" fmla="*/ 12 h 161"/>
              <a:gd name="T18" fmla="*/ 250 w 261"/>
              <a:gd name="T19" fmla="*/ 147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61" h="161">
                <a:moveTo>
                  <a:pt x="261" y="0"/>
                </a:moveTo>
                <a:lnTo>
                  <a:pt x="0" y="0"/>
                </a:lnTo>
                <a:lnTo>
                  <a:pt x="0" y="161"/>
                </a:lnTo>
                <a:lnTo>
                  <a:pt x="261" y="161"/>
                </a:lnTo>
                <a:lnTo>
                  <a:pt x="261" y="0"/>
                </a:lnTo>
                <a:close/>
                <a:moveTo>
                  <a:pt x="250" y="147"/>
                </a:moveTo>
                <a:lnTo>
                  <a:pt x="12" y="147"/>
                </a:lnTo>
                <a:lnTo>
                  <a:pt x="12" y="12"/>
                </a:lnTo>
                <a:lnTo>
                  <a:pt x="250" y="12"/>
                </a:lnTo>
                <a:lnTo>
                  <a:pt x="250" y="14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Freeform 204"/>
          <p:cNvSpPr>
            <a:spLocks/>
          </p:cNvSpPr>
          <p:nvPr/>
        </p:nvSpPr>
        <p:spPr bwMode="auto">
          <a:xfrm>
            <a:off x="2930526" y="5329238"/>
            <a:ext cx="434975" cy="55563"/>
          </a:xfrm>
          <a:custGeom>
            <a:avLst/>
            <a:gdLst>
              <a:gd name="T0" fmla="*/ 274 w 274"/>
              <a:gd name="T1" fmla="*/ 21 h 35"/>
              <a:gd name="T2" fmla="*/ 268 w 274"/>
              <a:gd name="T3" fmla="*/ 0 h 35"/>
              <a:gd name="T4" fmla="*/ 5 w 274"/>
              <a:gd name="T5" fmla="*/ 0 h 35"/>
              <a:gd name="T6" fmla="*/ 0 w 274"/>
              <a:gd name="T7" fmla="*/ 21 h 35"/>
              <a:gd name="T8" fmla="*/ 0 w 274"/>
              <a:gd name="T9" fmla="*/ 21 h 35"/>
              <a:gd name="T10" fmla="*/ 0 w 274"/>
              <a:gd name="T11" fmla="*/ 35 h 35"/>
              <a:gd name="T12" fmla="*/ 274 w 274"/>
              <a:gd name="T13" fmla="*/ 35 h 35"/>
              <a:gd name="T14" fmla="*/ 274 w 274"/>
              <a:gd name="T15" fmla="*/ 21 h 35"/>
              <a:gd name="T16" fmla="*/ 274 w 274"/>
              <a:gd name="T17" fmla="*/ 21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4" h="35">
                <a:moveTo>
                  <a:pt x="274" y="21"/>
                </a:moveTo>
                <a:lnTo>
                  <a:pt x="268" y="0"/>
                </a:lnTo>
                <a:lnTo>
                  <a:pt x="5" y="0"/>
                </a:lnTo>
                <a:lnTo>
                  <a:pt x="0" y="21"/>
                </a:lnTo>
                <a:lnTo>
                  <a:pt x="0" y="21"/>
                </a:lnTo>
                <a:lnTo>
                  <a:pt x="0" y="35"/>
                </a:lnTo>
                <a:lnTo>
                  <a:pt x="274" y="35"/>
                </a:lnTo>
                <a:lnTo>
                  <a:pt x="274" y="21"/>
                </a:lnTo>
                <a:lnTo>
                  <a:pt x="274" y="2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" name="Freeform 206"/>
          <p:cNvSpPr>
            <a:spLocks noEditPoints="1"/>
          </p:cNvSpPr>
          <p:nvPr/>
        </p:nvSpPr>
        <p:spPr bwMode="auto">
          <a:xfrm>
            <a:off x="4954589" y="5005388"/>
            <a:ext cx="153988" cy="269875"/>
          </a:xfrm>
          <a:custGeom>
            <a:avLst/>
            <a:gdLst>
              <a:gd name="T0" fmla="*/ 51 w 51"/>
              <a:gd name="T1" fmla="*/ 83 h 89"/>
              <a:gd name="T2" fmla="*/ 51 w 51"/>
              <a:gd name="T3" fmla="*/ 7 h 89"/>
              <a:gd name="T4" fmla="*/ 44 w 51"/>
              <a:gd name="T5" fmla="*/ 0 h 89"/>
              <a:gd name="T6" fmla="*/ 7 w 51"/>
              <a:gd name="T7" fmla="*/ 0 h 89"/>
              <a:gd name="T8" fmla="*/ 0 w 51"/>
              <a:gd name="T9" fmla="*/ 7 h 89"/>
              <a:gd name="T10" fmla="*/ 0 w 51"/>
              <a:gd name="T11" fmla="*/ 83 h 89"/>
              <a:gd name="T12" fmla="*/ 7 w 51"/>
              <a:gd name="T13" fmla="*/ 89 h 89"/>
              <a:gd name="T14" fmla="*/ 44 w 51"/>
              <a:gd name="T15" fmla="*/ 89 h 89"/>
              <a:gd name="T16" fmla="*/ 51 w 51"/>
              <a:gd name="T17" fmla="*/ 83 h 89"/>
              <a:gd name="T18" fmla="*/ 40 w 51"/>
              <a:gd name="T19" fmla="*/ 4 h 89"/>
              <a:gd name="T20" fmla="*/ 42 w 51"/>
              <a:gd name="T21" fmla="*/ 6 h 89"/>
              <a:gd name="T22" fmla="*/ 40 w 51"/>
              <a:gd name="T23" fmla="*/ 7 h 89"/>
              <a:gd name="T24" fmla="*/ 38 w 51"/>
              <a:gd name="T25" fmla="*/ 6 h 89"/>
              <a:gd name="T26" fmla="*/ 40 w 51"/>
              <a:gd name="T27" fmla="*/ 4 h 89"/>
              <a:gd name="T28" fmla="*/ 17 w 51"/>
              <a:gd name="T29" fmla="*/ 5 h 89"/>
              <a:gd name="T30" fmla="*/ 34 w 51"/>
              <a:gd name="T31" fmla="*/ 5 h 89"/>
              <a:gd name="T32" fmla="*/ 34 w 51"/>
              <a:gd name="T33" fmla="*/ 7 h 89"/>
              <a:gd name="T34" fmla="*/ 17 w 51"/>
              <a:gd name="T35" fmla="*/ 7 h 89"/>
              <a:gd name="T36" fmla="*/ 17 w 51"/>
              <a:gd name="T37" fmla="*/ 5 h 89"/>
              <a:gd name="T38" fmla="*/ 5 w 51"/>
              <a:gd name="T39" fmla="*/ 69 h 89"/>
              <a:gd name="T40" fmla="*/ 5 w 51"/>
              <a:gd name="T41" fmla="*/ 11 h 89"/>
              <a:gd name="T42" fmla="*/ 46 w 51"/>
              <a:gd name="T43" fmla="*/ 11 h 89"/>
              <a:gd name="T44" fmla="*/ 46 w 51"/>
              <a:gd name="T45" fmla="*/ 69 h 89"/>
              <a:gd name="T46" fmla="*/ 5 w 51"/>
              <a:gd name="T47" fmla="*/ 69 h 89"/>
              <a:gd name="T48" fmla="*/ 25 w 51"/>
              <a:gd name="T49" fmla="*/ 83 h 89"/>
              <a:gd name="T50" fmla="*/ 21 w 51"/>
              <a:gd name="T51" fmla="*/ 79 h 89"/>
              <a:gd name="T52" fmla="*/ 25 w 51"/>
              <a:gd name="T53" fmla="*/ 75 h 89"/>
              <a:gd name="T54" fmla="*/ 30 w 51"/>
              <a:gd name="T55" fmla="*/ 79 h 89"/>
              <a:gd name="T56" fmla="*/ 25 w 51"/>
              <a:gd name="T57" fmla="*/ 83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1" h="89">
                <a:moveTo>
                  <a:pt x="51" y="83"/>
                </a:moveTo>
                <a:cubicBezTo>
                  <a:pt x="51" y="7"/>
                  <a:pt x="51" y="7"/>
                  <a:pt x="51" y="7"/>
                </a:cubicBezTo>
                <a:cubicBezTo>
                  <a:pt x="51" y="3"/>
                  <a:pt x="48" y="0"/>
                  <a:pt x="44" y="0"/>
                </a:cubicBez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83"/>
                  <a:pt x="0" y="83"/>
                  <a:pt x="0" y="83"/>
                </a:cubicBezTo>
                <a:cubicBezTo>
                  <a:pt x="0" y="86"/>
                  <a:pt x="3" y="89"/>
                  <a:pt x="7" y="89"/>
                </a:cubicBezTo>
                <a:cubicBezTo>
                  <a:pt x="44" y="89"/>
                  <a:pt x="44" y="89"/>
                  <a:pt x="44" y="89"/>
                </a:cubicBezTo>
                <a:cubicBezTo>
                  <a:pt x="48" y="89"/>
                  <a:pt x="51" y="86"/>
                  <a:pt x="51" y="83"/>
                </a:cubicBezTo>
                <a:close/>
                <a:moveTo>
                  <a:pt x="40" y="4"/>
                </a:moveTo>
                <a:cubicBezTo>
                  <a:pt x="41" y="4"/>
                  <a:pt x="42" y="5"/>
                  <a:pt x="42" y="6"/>
                </a:cubicBezTo>
                <a:cubicBezTo>
                  <a:pt x="42" y="7"/>
                  <a:pt x="41" y="7"/>
                  <a:pt x="40" y="7"/>
                </a:cubicBezTo>
                <a:cubicBezTo>
                  <a:pt x="39" y="7"/>
                  <a:pt x="38" y="7"/>
                  <a:pt x="38" y="6"/>
                </a:cubicBezTo>
                <a:cubicBezTo>
                  <a:pt x="38" y="5"/>
                  <a:pt x="39" y="4"/>
                  <a:pt x="40" y="4"/>
                </a:cubicBezTo>
                <a:close/>
                <a:moveTo>
                  <a:pt x="17" y="5"/>
                </a:moveTo>
                <a:cubicBezTo>
                  <a:pt x="34" y="5"/>
                  <a:pt x="34" y="5"/>
                  <a:pt x="34" y="5"/>
                </a:cubicBezTo>
                <a:cubicBezTo>
                  <a:pt x="34" y="7"/>
                  <a:pt x="34" y="7"/>
                  <a:pt x="34" y="7"/>
                </a:cubicBezTo>
                <a:cubicBezTo>
                  <a:pt x="17" y="7"/>
                  <a:pt x="17" y="7"/>
                  <a:pt x="17" y="7"/>
                </a:cubicBezTo>
                <a:lnTo>
                  <a:pt x="17" y="5"/>
                </a:lnTo>
                <a:close/>
                <a:moveTo>
                  <a:pt x="5" y="69"/>
                </a:moveTo>
                <a:cubicBezTo>
                  <a:pt x="5" y="11"/>
                  <a:pt x="5" y="11"/>
                  <a:pt x="5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69"/>
                  <a:pt x="46" y="69"/>
                  <a:pt x="46" y="69"/>
                </a:cubicBezTo>
                <a:lnTo>
                  <a:pt x="5" y="69"/>
                </a:lnTo>
                <a:close/>
                <a:moveTo>
                  <a:pt x="25" y="83"/>
                </a:moveTo>
                <a:cubicBezTo>
                  <a:pt x="23" y="83"/>
                  <a:pt x="21" y="81"/>
                  <a:pt x="21" y="79"/>
                </a:cubicBezTo>
                <a:cubicBezTo>
                  <a:pt x="21" y="76"/>
                  <a:pt x="23" y="75"/>
                  <a:pt x="25" y="75"/>
                </a:cubicBezTo>
                <a:cubicBezTo>
                  <a:pt x="28" y="75"/>
                  <a:pt x="30" y="76"/>
                  <a:pt x="30" y="79"/>
                </a:cubicBezTo>
                <a:cubicBezTo>
                  <a:pt x="30" y="81"/>
                  <a:pt x="28" y="83"/>
                  <a:pt x="25" y="8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" name="Freeform 207"/>
          <p:cNvSpPr>
            <a:spLocks noEditPoints="1"/>
          </p:cNvSpPr>
          <p:nvPr/>
        </p:nvSpPr>
        <p:spPr bwMode="auto">
          <a:xfrm>
            <a:off x="5132389" y="5108576"/>
            <a:ext cx="150813" cy="269875"/>
          </a:xfrm>
          <a:custGeom>
            <a:avLst/>
            <a:gdLst>
              <a:gd name="T0" fmla="*/ 44 w 50"/>
              <a:gd name="T1" fmla="*/ 0 h 89"/>
              <a:gd name="T2" fmla="*/ 6 w 50"/>
              <a:gd name="T3" fmla="*/ 0 h 89"/>
              <a:gd name="T4" fmla="*/ 0 w 50"/>
              <a:gd name="T5" fmla="*/ 7 h 89"/>
              <a:gd name="T6" fmla="*/ 0 w 50"/>
              <a:gd name="T7" fmla="*/ 83 h 89"/>
              <a:gd name="T8" fmla="*/ 6 w 50"/>
              <a:gd name="T9" fmla="*/ 89 h 89"/>
              <a:gd name="T10" fmla="*/ 44 w 50"/>
              <a:gd name="T11" fmla="*/ 89 h 89"/>
              <a:gd name="T12" fmla="*/ 50 w 50"/>
              <a:gd name="T13" fmla="*/ 83 h 89"/>
              <a:gd name="T14" fmla="*/ 50 w 50"/>
              <a:gd name="T15" fmla="*/ 7 h 89"/>
              <a:gd name="T16" fmla="*/ 44 w 50"/>
              <a:gd name="T17" fmla="*/ 0 h 89"/>
              <a:gd name="T18" fmla="*/ 40 w 50"/>
              <a:gd name="T19" fmla="*/ 4 h 89"/>
              <a:gd name="T20" fmla="*/ 41 w 50"/>
              <a:gd name="T21" fmla="*/ 6 h 89"/>
              <a:gd name="T22" fmla="*/ 40 w 50"/>
              <a:gd name="T23" fmla="*/ 7 h 89"/>
              <a:gd name="T24" fmla="*/ 38 w 50"/>
              <a:gd name="T25" fmla="*/ 6 h 89"/>
              <a:gd name="T26" fmla="*/ 40 w 50"/>
              <a:gd name="T27" fmla="*/ 4 h 89"/>
              <a:gd name="T28" fmla="*/ 16 w 50"/>
              <a:gd name="T29" fmla="*/ 5 h 89"/>
              <a:gd name="T30" fmla="*/ 34 w 50"/>
              <a:gd name="T31" fmla="*/ 5 h 89"/>
              <a:gd name="T32" fmla="*/ 34 w 50"/>
              <a:gd name="T33" fmla="*/ 7 h 89"/>
              <a:gd name="T34" fmla="*/ 16 w 50"/>
              <a:gd name="T35" fmla="*/ 7 h 89"/>
              <a:gd name="T36" fmla="*/ 16 w 50"/>
              <a:gd name="T37" fmla="*/ 5 h 89"/>
              <a:gd name="T38" fmla="*/ 25 w 50"/>
              <a:gd name="T39" fmla="*/ 83 h 89"/>
              <a:gd name="T40" fmla="*/ 21 w 50"/>
              <a:gd name="T41" fmla="*/ 79 h 89"/>
              <a:gd name="T42" fmla="*/ 25 w 50"/>
              <a:gd name="T43" fmla="*/ 74 h 89"/>
              <a:gd name="T44" fmla="*/ 29 w 50"/>
              <a:gd name="T45" fmla="*/ 79 h 89"/>
              <a:gd name="T46" fmla="*/ 25 w 50"/>
              <a:gd name="T47" fmla="*/ 83 h 89"/>
              <a:gd name="T48" fmla="*/ 45 w 50"/>
              <a:gd name="T49" fmla="*/ 69 h 89"/>
              <a:gd name="T50" fmla="*/ 5 w 50"/>
              <a:gd name="T51" fmla="*/ 69 h 89"/>
              <a:gd name="T52" fmla="*/ 5 w 50"/>
              <a:gd name="T53" fmla="*/ 11 h 89"/>
              <a:gd name="T54" fmla="*/ 45 w 50"/>
              <a:gd name="T55" fmla="*/ 11 h 89"/>
              <a:gd name="T56" fmla="*/ 45 w 50"/>
              <a:gd name="T57" fmla="*/ 69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0" h="89">
                <a:moveTo>
                  <a:pt x="44" y="0"/>
                </a:move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83"/>
                  <a:pt x="0" y="83"/>
                  <a:pt x="0" y="83"/>
                </a:cubicBezTo>
                <a:cubicBezTo>
                  <a:pt x="0" y="86"/>
                  <a:pt x="3" y="89"/>
                  <a:pt x="6" y="89"/>
                </a:cubicBezTo>
                <a:cubicBezTo>
                  <a:pt x="44" y="89"/>
                  <a:pt x="44" y="89"/>
                  <a:pt x="44" y="89"/>
                </a:cubicBezTo>
                <a:cubicBezTo>
                  <a:pt x="47" y="89"/>
                  <a:pt x="50" y="86"/>
                  <a:pt x="50" y="83"/>
                </a:cubicBezTo>
                <a:cubicBezTo>
                  <a:pt x="50" y="7"/>
                  <a:pt x="50" y="7"/>
                  <a:pt x="50" y="7"/>
                </a:cubicBezTo>
                <a:cubicBezTo>
                  <a:pt x="50" y="3"/>
                  <a:pt x="47" y="0"/>
                  <a:pt x="44" y="0"/>
                </a:cubicBezTo>
                <a:close/>
                <a:moveTo>
                  <a:pt x="40" y="4"/>
                </a:moveTo>
                <a:cubicBezTo>
                  <a:pt x="40" y="4"/>
                  <a:pt x="41" y="5"/>
                  <a:pt x="41" y="6"/>
                </a:cubicBezTo>
                <a:cubicBezTo>
                  <a:pt x="41" y="7"/>
                  <a:pt x="40" y="7"/>
                  <a:pt x="40" y="7"/>
                </a:cubicBezTo>
                <a:cubicBezTo>
                  <a:pt x="39" y="7"/>
                  <a:pt x="38" y="7"/>
                  <a:pt x="38" y="6"/>
                </a:cubicBezTo>
                <a:cubicBezTo>
                  <a:pt x="38" y="5"/>
                  <a:pt x="39" y="4"/>
                  <a:pt x="40" y="4"/>
                </a:cubicBezTo>
                <a:close/>
                <a:moveTo>
                  <a:pt x="16" y="5"/>
                </a:moveTo>
                <a:cubicBezTo>
                  <a:pt x="34" y="5"/>
                  <a:pt x="34" y="5"/>
                  <a:pt x="34" y="5"/>
                </a:cubicBezTo>
                <a:cubicBezTo>
                  <a:pt x="34" y="7"/>
                  <a:pt x="34" y="7"/>
                  <a:pt x="34" y="7"/>
                </a:cubicBezTo>
                <a:cubicBezTo>
                  <a:pt x="16" y="7"/>
                  <a:pt x="16" y="7"/>
                  <a:pt x="16" y="7"/>
                </a:cubicBezTo>
                <a:lnTo>
                  <a:pt x="16" y="5"/>
                </a:lnTo>
                <a:close/>
                <a:moveTo>
                  <a:pt x="25" y="83"/>
                </a:moveTo>
                <a:cubicBezTo>
                  <a:pt x="23" y="83"/>
                  <a:pt x="21" y="81"/>
                  <a:pt x="21" y="79"/>
                </a:cubicBezTo>
                <a:cubicBezTo>
                  <a:pt x="21" y="76"/>
                  <a:pt x="23" y="74"/>
                  <a:pt x="25" y="74"/>
                </a:cubicBezTo>
                <a:cubicBezTo>
                  <a:pt x="27" y="74"/>
                  <a:pt x="29" y="76"/>
                  <a:pt x="29" y="79"/>
                </a:cubicBezTo>
                <a:cubicBezTo>
                  <a:pt x="29" y="81"/>
                  <a:pt x="27" y="83"/>
                  <a:pt x="25" y="83"/>
                </a:cubicBezTo>
                <a:close/>
                <a:moveTo>
                  <a:pt x="45" y="69"/>
                </a:moveTo>
                <a:cubicBezTo>
                  <a:pt x="5" y="69"/>
                  <a:pt x="5" y="69"/>
                  <a:pt x="5" y="69"/>
                </a:cubicBezTo>
                <a:cubicBezTo>
                  <a:pt x="5" y="11"/>
                  <a:pt x="5" y="11"/>
                  <a:pt x="5" y="11"/>
                </a:cubicBezTo>
                <a:cubicBezTo>
                  <a:pt x="45" y="11"/>
                  <a:pt x="45" y="11"/>
                  <a:pt x="45" y="11"/>
                </a:cubicBezTo>
                <a:lnTo>
                  <a:pt x="45" y="6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" name="Freeform 208"/>
          <p:cNvSpPr>
            <a:spLocks/>
          </p:cNvSpPr>
          <p:nvPr/>
        </p:nvSpPr>
        <p:spPr bwMode="auto">
          <a:xfrm>
            <a:off x="5119689" y="5019676"/>
            <a:ext cx="92075" cy="76200"/>
          </a:xfrm>
          <a:custGeom>
            <a:avLst/>
            <a:gdLst>
              <a:gd name="T0" fmla="*/ 46 w 58"/>
              <a:gd name="T1" fmla="*/ 48 h 48"/>
              <a:gd name="T2" fmla="*/ 58 w 58"/>
              <a:gd name="T3" fmla="*/ 48 h 48"/>
              <a:gd name="T4" fmla="*/ 58 w 58"/>
              <a:gd name="T5" fmla="*/ 12 h 48"/>
              <a:gd name="T6" fmla="*/ 58 w 58"/>
              <a:gd name="T7" fmla="*/ 0 h 48"/>
              <a:gd name="T8" fmla="*/ 46 w 58"/>
              <a:gd name="T9" fmla="*/ 0 h 48"/>
              <a:gd name="T10" fmla="*/ 0 w 58"/>
              <a:gd name="T11" fmla="*/ 0 h 48"/>
              <a:gd name="T12" fmla="*/ 0 w 58"/>
              <a:gd name="T13" fmla="*/ 12 h 48"/>
              <a:gd name="T14" fmla="*/ 46 w 58"/>
              <a:gd name="T15" fmla="*/ 12 h 48"/>
              <a:gd name="T16" fmla="*/ 46 w 58"/>
              <a:gd name="T17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" h="48">
                <a:moveTo>
                  <a:pt x="46" y="48"/>
                </a:moveTo>
                <a:lnTo>
                  <a:pt x="58" y="48"/>
                </a:lnTo>
                <a:lnTo>
                  <a:pt x="58" y="12"/>
                </a:lnTo>
                <a:lnTo>
                  <a:pt x="58" y="0"/>
                </a:lnTo>
                <a:lnTo>
                  <a:pt x="46" y="0"/>
                </a:lnTo>
                <a:lnTo>
                  <a:pt x="0" y="0"/>
                </a:lnTo>
                <a:lnTo>
                  <a:pt x="0" y="12"/>
                </a:lnTo>
                <a:lnTo>
                  <a:pt x="46" y="12"/>
                </a:lnTo>
                <a:lnTo>
                  <a:pt x="46" y="4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" name="Freeform 209"/>
          <p:cNvSpPr>
            <a:spLocks/>
          </p:cNvSpPr>
          <p:nvPr/>
        </p:nvSpPr>
        <p:spPr bwMode="auto">
          <a:xfrm>
            <a:off x="5035551" y="5292726"/>
            <a:ext cx="79375" cy="76200"/>
          </a:xfrm>
          <a:custGeom>
            <a:avLst/>
            <a:gdLst>
              <a:gd name="T0" fmla="*/ 13 w 50"/>
              <a:gd name="T1" fmla="*/ 0 h 48"/>
              <a:gd name="T2" fmla="*/ 0 w 50"/>
              <a:gd name="T3" fmla="*/ 0 h 48"/>
              <a:gd name="T4" fmla="*/ 0 w 50"/>
              <a:gd name="T5" fmla="*/ 37 h 48"/>
              <a:gd name="T6" fmla="*/ 0 w 50"/>
              <a:gd name="T7" fmla="*/ 48 h 48"/>
              <a:gd name="T8" fmla="*/ 13 w 50"/>
              <a:gd name="T9" fmla="*/ 48 h 48"/>
              <a:gd name="T10" fmla="*/ 50 w 50"/>
              <a:gd name="T11" fmla="*/ 48 h 48"/>
              <a:gd name="T12" fmla="*/ 50 w 50"/>
              <a:gd name="T13" fmla="*/ 37 h 48"/>
              <a:gd name="T14" fmla="*/ 13 w 50"/>
              <a:gd name="T15" fmla="*/ 37 h 48"/>
              <a:gd name="T16" fmla="*/ 13 w 50"/>
              <a:gd name="T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" h="48">
                <a:moveTo>
                  <a:pt x="13" y="0"/>
                </a:moveTo>
                <a:lnTo>
                  <a:pt x="0" y="0"/>
                </a:lnTo>
                <a:lnTo>
                  <a:pt x="0" y="37"/>
                </a:lnTo>
                <a:lnTo>
                  <a:pt x="0" y="48"/>
                </a:lnTo>
                <a:lnTo>
                  <a:pt x="13" y="48"/>
                </a:lnTo>
                <a:lnTo>
                  <a:pt x="50" y="48"/>
                </a:lnTo>
                <a:lnTo>
                  <a:pt x="50" y="37"/>
                </a:lnTo>
                <a:lnTo>
                  <a:pt x="13" y="37"/>
                </a:lnTo>
                <a:lnTo>
                  <a:pt x="1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" name="Freeform 210"/>
          <p:cNvSpPr>
            <a:spLocks/>
          </p:cNvSpPr>
          <p:nvPr/>
        </p:nvSpPr>
        <p:spPr bwMode="auto">
          <a:xfrm>
            <a:off x="5767389" y="5048251"/>
            <a:ext cx="133350" cy="104775"/>
          </a:xfrm>
          <a:custGeom>
            <a:avLst/>
            <a:gdLst>
              <a:gd name="T0" fmla="*/ 71 w 84"/>
              <a:gd name="T1" fmla="*/ 66 h 66"/>
              <a:gd name="T2" fmla="*/ 84 w 84"/>
              <a:gd name="T3" fmla="*/ 66 h 66"/>
              <a:gd name="T4" fmla="*/ 84 w 84"/>
              <a:gd name="T5" fmla="*/ 15 h 66"/>
              <a:gd name="T6" fmla="*/ 84 w 84"/>
              <a:gd name="T7" fmla="*/ 0 h 66"/>
              <a:gd name="T8" fmla="*/ 71 w 84"/>
              <a:gd name="T9" fmla="*/ 0 h 66"/>
              <a:gd name="T10" fmla="*/ 0 w 84"/>
              <a:gd name="T11" fmla="*/ 0 h 66"/>
              <a:gd name="T12" fmla="*/ 0 w 84"/>
              <a:gd name="T13" fmla="*/ 15 h 66"/>
              <a:gd name="T14" fmla="*/ 71 w 84"/>
              <a:gd name="T15" fmla="*/ 15 h 66"/>
              <a:gd name="T16" fmla="*/ 71 w 84"/>
              <a:gd name="T17" fmla="*/ 66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4" h="66">
                <a:moveTo>
                  <a:pt x="71" y="66"/>
                </a:moveTo>
                <a:lnTo>
                  <a:pt x="84" y="66"/>
                </a:lnTo>
                <a:lnTo>
                  <a:pt x="84" y="15"/>
                </a:lnTo>
                <a:lnTo>
                  <a:pt x="84" y="0"/>
                </a:lnTo>
                <a:lnTo>
                  <a:pt x="71" y="0"/>
                </a:lnTo>
                <a:lnTo>
                  <a:pt x="0" y="0"/>
                </a:lnTo>
                <a:lnTo>
                  <a:pt x="0" y="15"/>
                </a:lnTo>
                <a:lnTo>
                  <a:pt x="71" y="15"/>
                </a:lnTo>
                <a:lnTo>
                  <a:pt x="71" y="6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" name="Freeform 211"/>
          <p:cNvSpPr>
            <a:spLocks/>
          </p:cNvSpPr>
          <p:nvPr/>
        </p:nvSpPr>
        <p:spPr bwMode="auto">
          <a:xfrm>
            <a:off x="5662614" y="5232401"/>
            <a:ext cx="90488" cy="119063"/>
          </a:xfrm>
          <a:custGeom>
            <a:avLst/>
            <a:gdLst>
              <a:gd name="T0" fmla="*/ 13 w 57"/>
              <a:gd name="T1" fmla="*/ 0 h 75"/>
              <a:gd name="T2" fmla="*/ 0 w 57"/>
              <a:gd name="T3" fmla="*/ 0 h 75"/>
              <a:gd name="T4" fmla="*/ 0 w 57"/>
              <a:gd name="T5" fmla="*/ 61 h 75"/>
              <a:gd name="T6" fmla="*/ 0 w 57"/>
              <a:gd name="T7" fmla="*/ 75 h 75"/>
              <a:gd name="T8" fmla="*/ 13 w 57"/>
              <a:gd name="T9" fmla="*/ 75 h 75"/>
              <a:gd name="T10" fmla="*/ 57 w 57"/>
              <a:gd name="T11" fmla="*/ 75 h 75"/>
              <a:gd name="T12" fmla="*/ 57 w 57"/>
              <a:gd name="T13" fmla="*/ 61 h 75"/>
              <a:gd name="T14" fmla="*/ 13 w 57"/>
              <a:gd name="T15" fmla="*/ 61 h 75"/>
              <a:gd name="T16" fmla="*/ 13 w 57"/>
              <a:gd name="T17" fmla="*/ 0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7" h="75">
                <a:moveTo>
                  <a:pt x="13" y="0"/>
                </a:moveTo>
                <a:lnTo>
                  <a:pt x="0" y="0"/>
                </a:lnTo>
                <a:lnTo>
                  <a:pt x="0" y="61"/>
                </a:lnTo>
                <a:lnTo>
                  <a:pt x="0" y="75"/>
                </a:lnTo>
                <a:lnTo>
                  <a:pt x="13" y="75"/>
                </a:lnTo>
                <a:lnTo>
                  <a:pt x="57" y="75"/>
                </a:lnTo>
                <a:lnTo>
                  <a:pt x="57" y="61"/>
                </a:lnTo>
                <a:lnTo>
                  <a:pt x="13" y="61"/>
                </a:lnTo>
                <a:lnTo>
                  <a:pt x="1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3" name="Freeform 212"/>
          <p:cNvSpPr>
            <a:spLocks noEditPoints="1"/>
          </p:cNvSpPr>
          <p:nvPr/>
        </p:nvSpPr>
        <p:spPr bwMode="auto">
          <a:xfrm>
            <a:off x="5789614" y="5187951"/>
            <a:ext cx="193675" cy="127000"/>
          </a:xfrm>
          <a:custGeom>
            <a:avLst/>
            <a:gdLst>
              <a:gd name="T0" fmla="*/ 0 w 122"/>
              <a:gd name="T1" fmla="*/ 80 h 80"/>
              <a:gd name="T2" fmla="*/ 122 w 122"/>
              <a:gd name="T3" fmla="*/ 80 h 80"/>
              <a:gd name="T4" fmla="*/ 122 w 122"/>
              <a:gd name="T5" fmla="*/ 0 h 80"/>
              <a:gd name="T6" fmla="*/ 0 w 122"/>
              <a:gd name="T7" fmla="*/ 0 h 80"/>
              <a:gd name="T8" fmla="*/ 0 w 122"/>
              <a:gd name="T9" fmla="*/ 80 h 80"/>
              <a:gd name="T10" fmla="*/ 5 w 122"/>
              <a:gd name="T11" fmla="*/ 5 h 80"/>
              <a:gd name="T12" fmla="*/ 116 w 122"/>
              <a:gd name="T13" fmla="*/ 5 h 80"/>
              <a:gd name="T14" fmla="*/ 116 w 122"/>
              <a:gd name="T15" fmla="*/ 74 h 80"/>
              <a:gd name="T16" fmla="*/ 5 w 122"/>
              <a:gd name="T17" fmla="*/ 74 h 80"/>
              <a:gd name="T18" fmla="*/ 5 w 122"/>
              <a:gd name="T19" fmla="*/ 5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2" h="80">
                <a:moveTo>
                  <a:pt x="0" y="80"/>
                </a:moveTo>
                <a:lnTo>
                  <a:pt x="122" y="80"/>
                </a:lnTo>
                <a:lnTo>
                  <a:pt x="122" y="0"/>
                </a:lnTo>
                <a:lnTo>
                  <a:pt x="0" y="0"/>
                </a:lnTo>
                <a:lnTo>
                  <a:pt x="0" y="80"/>
                </a:lnTo>
                <a:close/>
                <a:moveTo>
                  <a:pt x="5" y="5"/>
                </a:moveTo>
                <a:lnTo>
                  <a:pt x="116" y="5"/>
                </a:lnTo>
                <a:lnTo>
                  <a:pt x="116" y="74"/>
                </a:lnTo>
                <a:lnTo>
                  <a:pt x="5" y="74"/>
                </a:lnTo>
                <a:lnTo>
                  <a:pt x="5" y="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4" name="Freeform 213"/>
          <p:cNvSpPr>
            <a:spLocks/>
          </p:cNvSpPr>
          <p:nvPr/>
        </p:nvSpPr>
        <p:spPr bwMode="auto">
          <a:xfrm>
            <a:off x="5783264" y="5321301"/>
            <a:ext cx="203200" cy="26988"/>
          </a:xfrm>
          <a:custGeom>
            <a:avLst/>
            <a:gdLst>
              <a:gd name="T0" fmla="*/ 128 w 128"/>
              <a:gd name="T1" fmla="*/ 11 h 17"/>
              <a:gd name="T2" fmla="*/ 126 w 128"/>
              <a:gd name="T3" fmla="*/ 0 h 17"/>
              <a:gd name="T4" fmla="*/ 2 w 128"/>
              <a:gd name="T5" fmla="*/ 0 h 17"/>
              <a:gd name="T6" fmla="*/ 0 w 128"/>
              <a:gd name="T7" fmla="*/ 11 h 17"/>
              <a:gd name="T8" fmla="*/ 0 w 128"/>
              <a:gd name="T9" fmla="*/ 11 h 17"/>
              <a:gd name="T10" fmla="*/ 0 w 128"/>
              <a:gd name="T11" fmla="*/ 17 h 17"/>
              <a:gd name="T12" fmla="*/ 128 w 128"/>
              <a:gd name="T13" fmla="*/ 17 h 17"/>
              <a:gd name="T14" fmla="*/ 128 w 128"/>
              <a:gd name="T15" fmla="*/ 11 h 17"/>
              <a:gd name="T16" fmla="*/ 128 w 128"/>
              <a:gd name="T17" fmla="*/ 11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8" h="17">
                <a:moveTo>
                  <a:pt x="128" y="11"/>
                </a:moveTo>
                <a:lnTo>
                  <a:pt x="126" y="0"/>
                </a:lnTo>
                <a:lnTo>
                  <a:pt x="2" y="0"/>
                </a:lnTo>
                <a:lnTo>
                  <a:pt x="0" y="11"/>
                </a:lnTo>
                <a:lnTo>
                  <a:pt x="0" y="11"/>
                </a:lnTo>
                <a:lnTo>
                  <a:pt x="0" y="17"/>
                </a:lnTo>
                <a:lnTo>
                  <a:pt x="128" y="17"/>
                </a:lnTo>
                <a:lnTo>
                  <a:pt x="128" y="11"/>
                </a:lnTo>
                <a:lnTo>
                  <a:pt x="128" y="1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5" name="Freeform 214"/>
          <p:cNvSpPr>
            <a:spLocks noEditPoints="1"/>
          </p:cNvSpPr>
          <p:nvPr/>
        </p:nvSpPr>
        <p:spPr bwMode="auto">
          <a:xfrm>
            <a:off x="5553076" y="5048251"/>
            <a:ext cx="193675" cy="130175"/>
          </a:xfrm>
          <a:custGeom>
            <a:avLst/>
            <a:gdLst>
              <a:gd name="T0" fmla="*/ 0 w 122"/>
              <a:gd name="T1" fmla="*/ 82 h 82"/>
              <a:gd name="T2" fmla="*/ 122 w 122"/>
              <a:gd name="T3" fmla="*/ 82 h 82"/>
              <a:gd name="T4" fmla="*/ 122 w 122"/>
              <a:gd name="T5" fmla="*/ 0 h 82"/>
              <a:gd name="T6" fmla="*/ 0 w 122"/>
              <a:gd name="T7" fmla="*/ 0 h 82"/>
              <a:gd name="T8" fmla="*/ 0 w 122"/>
              <a:gd name="T9" fmla="*/ 82 h 82"/>
              <a:gd name="T10" fmla="*/ 6 w 122"/>
              <a:gd name="T11" fmla="*/ 7 h 82"/>
              <a:gd name="T12" fmla="*/ 116 w 122"/>
              <a:gd name="T13" fmla="*/ 7 h 82"/>
              <a:gd name="T14" fmla="*/ 116 w 122"/>
              <a:gd name="T15" fmla="*/ 76 h 82"/>
              <a:gd name="T16" fmla="*/ 6 w 122"/>
              <a:gd name="T17" fmla="*/ 76 h 82"/>
              <a:gd name="T18" fmla="*/ 6 w 122"/>
              <a:gd name="T19" fmla="*/ 7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2" h="82">
                <a:moveTo>
                  <a:pt x="0" y="82"/>
                </a:moveTo>
                <a:lnTo>
                  <a:pt x="122" y="82"/>
                </a:lnTo>
                <a:lnTo>
                  <a:pt x="122" y="0"/>
                </a:lnTo>
                <a:lnTo>
                  <a:pt x="0" y="0"/>
                </a:lnTo>
                <a:lnTo>
                  <a:pt x="0" y="82"/>
                </a:lnTo>
                <a:close/>
                <a:moveTo>
                  <a:pt x="6" y="7"/>
                </a:moveTo>
                <a:lnTo>
                  <a:pt x="116" y="7"/>
                </a:lnTo>
                <a:lnTo>
                  <a:pt x="116" y="76"/>
                </a:lnTo>
                <a:lnTo>
                  <a:pt x="6" y="76"/>
                </a:lnTo>
                <a:lnTo>
                  <a:pt x="6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6" name="Freeform 215"/>
          <p:cNvSpPr>
            <a:spLocks/>
          </p:cNvSpPr>
          <p:nvPr/>
        </p:nvSpPr>
        <p:spPr bwMode="auto">
          <a:xfrm>
            <a:off x="5546726" y="5184776"/>
            <a:ext cx="203200" cy="26988"/>
          </a:xfrm>
          <a:custGeom>
            <a:avLst/>
            <a:gdLst>
              <a:gd name="T0" fmla="*/ 128 w 128"/>
              <a:gd name="T1" fmla="*/ 11 h 17"/>
              <a:gd name="T2" fmla="*/ 126 w 128"/>
              <a:gd name="T3" fmla="*/ 0 h 17"/>
              <a:gd name="T4" fmla="*/ 2 w 128"/>
              <a:gd name="T5" fmla="*/ 0 h 17"/>
              <a:gd name="T6" fmla="*/ 0 w 128"/>
              <a:gd name="T7" fmla="*/ 11 h 17"/>
              <a:gd name="T8" fmla="*/ 0 w 128"/>
              <a:gd name="T9" fmla="*/ 11 h 17"/>
              <a:gd name="T10" fmla="*/ 0 w 128"/>
              <a:gd name="T11" fmla="*/ 17 h 17"/>
              <a:gd name="T12" fmla="*/ 128 w 128"/>
              <a:gd name="T13" fmla="*/ 17 h 17"/>
              <a:gd name="T14" fmla="*/ 128 w 128"/>
              <a:gd name="T15" fmla="*/ 11 h 17"/>
              <a:gd name="T16" fmla="*/ 128 w 128"/>
              <a:gd name="T17" fmla="*/ 11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8" h="17">
                <a:moveTo>
                  <a:pt x="128" y="11"/>
                </a:moveTo>
                <a:lnTo>
                  <a:pt x="126" y="0"/>
                </a:lnTo>
                <a:lnTo>
                  <a:pt x="2" y="0"/>
                </a:lnTo>
                <a:lnTo>
                  <a:pt x="0" y="11"/>
                </a:lnTo>
                <a:lnTo>
                  <a:pt x="0" y="11"/>
                </a:lnTo>
                <a:lnTo>
                  <a:pt x="0" y="17"/>
                </a:lnTo>
                <a:lnTo>
                  <a:pt x="128" y="17"/>
                </a:lnTo>
                <a:lnTo>
                  <a:pt x="128" y="11"/>
                </a:lnTo>
                <a:lnTo>
                  <a:pt x="128" y="1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7" name="Freeform 216"/>
          <p:cNvSpPr>
            <a:spLocks noEditPoints="1"/>
          </p:cNvSpPr>
          <p:nvPr/>
        </p:nvSpPr>
        <p:spPr bwMode="auto">
          <a:xfrm>
            <a:off x="309564" y="5654676"/>
            <a:ext cx="139700" cy="242888"/>
          </a:xfrm>
          <a:custGeom>
            <a:avLst/>
            <a:gdLst>
              <a:gd name="T0" fmla="*/ 46 w 46"/>
              <a:gd name="T1" fmla="*/ 74 h 80"/>
              <a:gd name="T2" fmla="*/ 46 w 46"/>
              <a:gd name="T3" fmla="*/ 5 h 80"/>
              <a:gd name="T4" fmla="*/ 40 w 46"/>
              <a:gd name="T5" fmla="*/ 0 h 80"/>
              <a:gd name="T6" fmla="*/ 6 w 46"/>
              <a:gd name="T7" fmla="*/ 0 h 80"/>
              <a:gd name="T8" fmla="*/ 0 w 46"/>
              <a:gd name="T9" fmla="*/ 5 h 80"/>
              <a:gd name="T10" fmla="*/ 0 w 46"/>
              <a:gd name="T11" fmla="*/ 74 h 80"/>
              <a:gd name="T12" fmla="*/ 6 w 46"/>
              <a:gd name="T13" fmla="*/ 80 h 80"/>
              <a:gd name="T14" fmla="*/ 40 w 46"/>
              <a:gd name="T15" fmla="*/ 80 h 80"/>
              <a:gd name="T16" fmla="*/ 46 w 46"/>
              <a:gd name="T17" fmla="*/ 74 h 80"/>
              <a:gd name="T18" fmla="*/ 36 w 46"/>
              <a:gd name="T19" fmla="*/ 3 h 80"/>
              <a:gd name="T20" fmla="*/ 38 w 46"/>
              <a:gd name="T21" fmla="*/ 5 h 80"/>
              <a:gd name="T22" fmla="*/ 36 w 46"/>
              <a:gd name="T23" fmla="*/ 6 h 80"/>
              <a:gd name="T24" fmla="*/ 35 w 46"/>
              <a:gd name="T25" fmla="*/ 5 h 80"/>
              <a:gd name="T26" fmla="*/ 36 w 46"/>
              <a:gd name="T27" fmla="*/ 3 h 80"/>
              <a:gd name="T28" fmla="*/ 15 w 46"/>
              <a:gd name="T29" fmla="*/ 4 h 80"/>
              <a:gd name="T30" fmla="*/ 31 w 46"/>
              <a:gd name="T31" fmla="*/ 4 h 80"/>
              <a:gd name="T32" fmla="*/ 31 w 46"/>
              <a:gd name="T33" fmla="*/ 5 h 80"/>
              <a:gd name="T34" fmla="*/ 15 w 46"/>
              <a:gd name="T35" fmla="*/ 5 h 80"/>
              <a:gd name="T36" fmla="*/ 15 w 46"/>
              <a:gd name="T37" fmla="*/ 4 h 80"/>
              <a:gd name="T38" fmla="*/ 5 w 46"/>
              <a:gd name="T39" fmla="*/ 62 h 80"/>
              <a:gd name="T40" fmla="*/ 5 w 46"/>
              <a:gd name="T41" fmla="*/ 9 h 80"/>
              <a:gd name="T42" fmla="*/ 42 w 46"/>
              <a:gd name="T43" fmla="*/ 9 h 80"/>
              <a:gd name="T44" fmla="*/ 42 w 46"/>
              <a:gd name="T45" fmla="*/ 62 h 80"/>
              <a:gd name="T46" fmla="*/ 5 w 46"/>
              <a:gd name="T47" fmla="*/ 62 h 80"/>
              <a:gd name="T48" fmla="*/ 23 w 46"/>
              <a:gd name="T49" fmla="*/ 75 h 80"/>
              <a:gd name="T50" fmla="*/ 19 w 46"/>
              <a:gd name="T51" fmla="*/ 71 h 80"/>
              <a:gd name="T52" fmla="*/ 23 w 46"/>
              <a:gd name="T53" fmla="*/ 67 h 80"/>
              <a:gd name="T54" fmla="*/ 27 w 46"/>
              <a:gd name="T55" fmla="*/ 71 h 80"/>
              <a:gd name="T56" fmla="*/ 23 w 46"/>
              <a:gd name="T57" fmla="*/ 75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6" h="80">
                <a:moveTo>
                  <a:pt x="46" y="74"/>
                </a:moveTo>
                <a:cubicBezTo>
                  <a:pt x="46" y="5"/>
                  <a:pt x="46" y="5"/>
                  <a:pt x="46" y="5"/>
                </a:cubicBezTo>
                <a:cubicBezTo>
                  <a:pt x="46" y="2"/>
                  <a:pt x="43" y="0"/>
                  <a:pt x="40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8"/>
                  <a:pt x="3" y="80"/>
                  <a:pt x="6" y="80"/>
                </a:cubicBezTo>
                <a:cubicBezTo>
                  <a:pt x="40" y="80"/>
                  <a:pt x="40" y="80"/>
                  <a:pt x="40" y="80"/>
                </a:cubicBezTo>
                <a:cubicBezTo>
                  <a:pt x="43" y="80"/>
                  <a:pt x="46" y="78"/>
                  <a:pt x="46" y="74"/>
                </a:cubicBezTo>
                <a:close/>
                <a:moveTo>
                  <a:pt x="36" y="3"/>
                </a:moveTo>
                <a:cubicBezTo>
                  <a:pt x="37" y="3"/>
                  <a:pt x="38" y="4"/>
                  <a:pt x="38" y="5"/>
                </a:cubicBezTo>
                <a:cubicBezTo>
                  <a:pt x="38" y="6"/>
                  <a:pt x="37" y="6"/>
                  <a:pt x="36" y="6"/>
                </a:cubicBezTo>
                <a:cubicBezTo>
                  <a:pt x="35" y="6"/>
                  <a:pt x="35" y="6"/>
                  <a:pt x="35" y="5"/>
                </a:cubicBezTo>
                <a:cubicBezTo>
                  <a:pt x="35" y="4"/>
                  <a:pt x="35" y="3"/>
                  <a:pt x="36" y="3"/>
                </a:cubicBezTo>
                <a:close/>
                <a:moveTo>
                  <a:pt x="15" y="4"/>
                </a:moveTo>
                <a:cubicBezTo>
                  <a:pt x="31" y="4"/>
                  <a:pt x="31" y="4"/>
                  <a:pt x="31" y="4"/>
                </a:cubicBezTo>
                <a:cubicBezTo>
                  <a:pt x="31" y="5"/>
                  <a:pt x="31" y="5"/>
                  <a:pt x="31" y="5"/>
                </a:cubicBezTo>
                <a:cubicBezTo>
                  <a:pt x="15" y="5"/>
                  <a:pt x="15" y="5"/>
                  <a:pt x="15" y="5"/>
                </a:cubicBezTo>
                <a:lnTo>
                  <a:pt x="15" y="4"/>
                </a:lnTo>
                <a:close/>
                <a:moveTo>
                  <a:pt x="5" y="62"/>
                </a:moveTo>
                <a:cubicBezTo>
                  <a:pt x="5" y="9"/>
                  <a:pt x="5" y="9"/>
                  <a:pt x="5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62"/>
                  <a:pt x="42" y="62"/>
                  <a:pt x="42" y="62"/>
                </a:cubicBezTo>
                <a:lnTo>
                  <a:pt x="5" y="62"/>
                </a:lnTo>
                <a:close/>
                <a:moveTo>
                  <a:pt x="23" y="75"/>
                </a:moveTo>
                <a:cubicBezTo>
                  <a:pt x="21" y="75"/>
                  <a:pt x="19" y="73"/>
                  <a:pt x="19" y="71"/>
                </a:cubicBezTo>
                <a:cubicBezTo>
                  <a:pt x="19" y="69"/>
                  <a:pt x="21" y="67"/>
                  <a:pt x="23" y="67"/>
                </a:cubicBezTo>
                <a:cubicBezTo>
                  <a:pt x="25" y="67"/>
                  <a:pt x="27" y="69"/>
                  <a:pt x="27" y="71"/>
                </a:cubicBezTo>
                <a:cubicBezTo>
                  <a:pt x="27" y="73"/>
                  <a:pt x="25" y="75"/>
                  <a:pt x="23" y="7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8" name="Freeform 217"/>
          <p:cNvSpPr>
            <a:spLocks/>
          </p:cNvSpPr>
          <p:nvPr/>
        </p:nvSpPr>
        <p:spPr bwMode="auto">
          <a:xfrm>
            <a:off x="469901" y="5694363"/>
            <a:ext cx="133350" cy="90488"/>
          </a:xfrm>
          <a:custGeom>
            <a:avLst/>
            <a:gdLst>
              <a:gd name="T0" fmla="*/ 71 w 84"/>
              <a:gd name="T1" fmla="*/ 57 h 57"/>
              <a:gd name="T2" fmla="*/ 84 w 84"/>
              <a:gd name="T3" fmla="*/ 57 h 57"/>
              <a:gd name="T4" fmla="*/ 84 w 84"/>
              <a:gd name="T5" fmla="*/ 15 h 57"/>
              <a:gd name="T6" fmla="*/ 84 w 84"/>
              <a:gd name="T7" fmla="*/ 0 h 57"/>
              <a:gd name="T8" fmla="*/ 71 w 84"/>
              <a:gd name="T9" fmla="*/ 0 h 57"/>
              <a:gd name="T10" fmla="*/ 0 w 84"/>
              <a:gd name="T11" fmla="*/ 0 h 57"/>
              <a:gd name="T12" fmla="*/ 0 w 84"/>
              <a:gd name="T13" fmla="*/ 15 h 57"/>
              <a:gd name="T14" fmla="*/ 71 w 84"/>
              <a:gd name="T15" fmla="*/ 15 h 57"/>
              <a:gd name="T16" fmla="*/ 71 w 84"/>
              <a:gd name="T17" fmla="*/ 57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4" h="57">
                <a:moveTo>
                  <a:pt x="71" y="57"/>
                </a:moveTo>
                <a:lnTo>
                  <a:pt x="84" y="57"/>
                </a:lnTo>
                <a:lnTo>
                  <a:pt x="84" y="15"/>
                </a:lnTo>
                <a:lnTo>
                  <a:pt x="84" y="0"/>
                </a:lnTo>
                <a:lnTo>
                  <a:pt x="71" y="0"/>
                </a:lnTo>
                <a:lnTo>
                  <a:pt x="0" y="0"/>
                </a:lnTo>
                <a:lnTo>
                  <a:pt x="0" y="15"/>
                </a:lnTo>
                <a:lnTo>
                  <a:pt x="71" y="15"/>
                </a:lnTo>
                <a:lnTo>
                  <a:pt x="71" y="5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9" name="Freeform 218"/>
          <p:cNvSpPr>
            <a:spLocks/>
          </p:cNvSpPr>
          <p:nvPr/>
        </p:nvSpPr>
        <p:spPr bwMode="auto">
          <a:xfrm>
            <a:off x="365126" y="5911851"/>
            <a:ext cx="90488" cy="92075"/>
          </a:xfrm>
          <a:custGeom>
            <a:avLst/>
            <a:gdLst>
              <a:gd name="T0" fmla="*/ 13 w 57"/>
              <a:gd name="T1" fmla="*/ 0 h 58"/>
              <a:gd name="T2" fmla="*/ 0 w 57"/>
              <a:gd name="T3" fmla="*/ 0 h 58"/>
              <a:gd name="T4" fmla="*/ 0 w 57"/>
              <a:gd name="T5" fmla="*/ 44 h 58"/>
              <a:gd name="T6" fmla="*/ 0 w 57"/>
              <a:gd name="T7" fmla="*/ 58 h 58"/>
              <a:gd name="T8" fmla="*/ 13 w 57"/>
              <a:gd name="T9" fmla="*/ 58 h 58"/>
              <a:gd name="T10" fmla="*/ 57 w 57"/>
              <a:gd name="T11" fmla="*/ 58 h 58"/>
              <a:gd name="T12" fmla="*/ 57 w 57"/>
              <a:gd name="T13" fmla="*/ 44 h 58"/>
              <a:gd name="T14" fmla="*/ 13 w 57"/>
              <a:gd name="T15" fmla="*/ 44 h 58"/>
              <a:gd name="T16" fmla="*/ 13 w 57"/>
              <a:gd name="T17" fmla="*/ 0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7" h="58">
                <a:moveTo>
                  <a:pt x="13" y="0"/>
                </a:moveTo>
                <a:lnTo>
                  <a:pt x="0" y="0"/>
                </a:lnTo>
                <a:lnTo>
                  <a:pt x="0" y="44"/>
                </a:lnTo>
                <a:lnTo>
                  <a:pt x="0" y="58"/>
                </a:lnTo>
                <a:lnTo>
                  <a:pt x="13" y="58"/>
                </a:lnTo>
                <a:lnTo>
                  <a:pt x="57" y="58"/>
                </a:lnTo>
                <a:lnTo>
                  <a:pt x="57" y="44"/>
                </a:lnTo>
                <a:lnTo>
                  <a:pt x="13" y="44"/>
                </a:lnTo>
                <a:lnTo>
                  <a:pt x="1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0" name="Freeform 219"/>
          <p:cNvSpPr>
            <a:spLocks noEditPoints="1"/>
          </p:cNvSpPr>
          <p:nvPr/>
        </p:nvSpPr>
        <p:spPr bwMode="auto">
          <a:xfrm>
            <a:off x="485776" y="5815013"/>
            <a:ext cx="227013" cy="152400"/>
          </a:xfrm>
          <a:custGeom>
            <a:avLst/>
            <a:gdLst>
              <a:gd name="T0" fmla="*/ 0 w 143"/>
              <a:gd name="T1" fmla="*/ 96 h 96"/>
              <a:gd name="T2" fmla="*/ 143 w 143"/>
              <a:gd name="T3" fmla="*/ 96 h 96"/>
              <a:gd name="T4" fmla="*/ 143 w 143"/>
              <a:gd name="T5" fmla="*/ 0 h 96"/>
              <a:gd name="T6" fmla="*/ 0 w 143"/>
              <a:gd name="T7" fmla="*/ 0 h 96"/>
              <a:gd name="T8" fmla="*/ 0 w 143"/>
              <a:gd name="T9" fmla="*/ 96 h 96"/>
              <a:gd name="T10" fmla="*/ 6 w 143"/>
              <a:gd name="T11" fmla="*/ 8 h 96"/>
              <a:gd name="T12" fmla="*/ 135 w 143"/>
              <a:gd name="T13" fmla="*/ 8 h 96"/>
              <a:gd name="T14" fmla="*/ 135 w 143"/>
              <a:gd name="T15" fmla="*/ 88 h 96"/>
              <a:gd name="T16" fmla="*/ 6 w 143"/>
              <a:gd name="T17" fmla="*/ 88 h 96"/>
              <a:gd name="T18" fmla="*/ 6 w 143"/>
              <a:gd name="T19" fmla="*/ 8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43" h="96">
                <a:moveTo>
                  <a:pt x="0" y="96"/>
                </a:moveTo>
                <a:lnTo>
                  <a:pt x="143" y="96"/>
                </a:lnTo>
                <a:lnTo>
                  <a:pt x="143" y="0"/>
                </a:lnTo>
                <a:lnTo>
                  <a:pt x="0" y="0"/>
                </a:lnTo>
                <a:lnTo>
                  <a:pt x="0" y="96"/>
                </a:lnTo>
                <a:close/>
                <a:moveTo>
                  <a:pt x="6" y="8"/>
                </a:moveTo>
                <a:lnTo>
                  <a:pt x="135" y="8"/>
                </a:lnTo>
                <a:lnTo>
                  <a:pt x="135" y="88"/>
                </a:lnTo>
                <a:lnTo>
                  <a:pt x="6" y="88"/>
                </a:lnTo>
                <a:lnTo>
                  <a:pt x="6" y="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1" name="Freeform 220"/>
          <p:cNvSpPr>
            <a:spLocks/>
          </p:cNvSpPr>
          <p:nvPr/>
        </p:nvSpPr>
        <p:spPr bwMode="auto">
          <a:xfrm>
            <a:off x="479426" y="5972176"/>
            <a:ext cx="236538" cy="34925"/>
          </a:xfrm>
          <a:custGeom>
            <a:avLst/>
            <a:gdLst>
              <a:gd name="T0" fmla="*/ 149 w 149"/>
              <a:gd name="T1" fmla="*/ 14 h 22"/>
              <a:gd name="T2" fmla="*/ 147 w 149"/>
              <a:gd name="T3" fmla="*/ 0 h 22"/>
              <a:gd name="T4" fmla="*/ 2 w 149"/>
              <a:gd name="T5" fmla="*/ 0 h 22"/>
              <a:gd name="T6" fmla="*/ 0 w 149"/>
              <a:gd name="T7" fmla="*/ 14 h 22"/>
              <a:gd name="T8" fmla="*/ 0 w 149"/>
              <a:gd name="T9" fmla="*/ 14 h 22"/>
              <a:gd name="T10" fmla="*/ 0 w 149"/>
              <a:gd name="T11" fmla="*/ 22 h 22"/>
              <a:gd name="T12" fmla="*/ 149 w 149"/>
              <a:gd name="T13" fmla="*/ 22 h 22"/>
              <a:gd name="T14" fmla="*/ 149 w 149"/>
              <a:gd name="T15" fmla="*/ 14 h 22"/>
              <a:gd name="T16" fmla="*/ 149 w 149"/>
              <a:gd name="T17" fmla="*/ 14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9" h="22">
                <a:moveTo>
                  <a:pt x="149" y="14"/>
                </a:moveTo>
                <a:lnTo>
                  <a:pt x="147" y="0"/>
                </a:lnTo>
                <a:lnTo>
                  <a:pt x="2" y="0"/>
                </a:lnTo>
                <a:lnTo>
                  <a:pt x="0" y="14"/>
                </a:lnTo>
                <a:lnTo>
                  <a:pt x="0" y="14"/>
                </a:lnTo>
                <a:lnTo>
                  <a:pt x="0" y="22"/>
                </a:lnTo>
                <a:lnTo>
                  <a:pt x="149" y="22"/>
                </a:lnTo>
                <a:lnTo>
                  <a:pt x="149" y="14"/>
                </a:lnTo>
                <a:lnTo>
                  <a:pt x="149" y="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2" name="Freeform 221"/>
          <p:cNvSpPr>
            <a:spLocks noEditPoints="1"/>
          </p:cNvSpPr>
          <p:nvPr/>
        </p:nvSpPr>
        <p:spPr bwMode="auto">
          <a:xfrm>
            <a:off x="942976" y="5654676"/>
            <a:ext cx="138113" cy="242888"/>
          </a:xfrm>
          <a:custGeom>
            <a:avLst/>
            <a:gdLst>
              <a:gd name="T0" fmla="*/ 46 w 46"/>
              <a:gd name="T1" fmla="*/ 74 h 80"/>
              <a:gd name="T2" fmla="*/ 46 w 46"/>
              <a:gd name="T3" fmla="*/ 5 h 80"/>
              <a:gd name="T4" fmla="*/ 40 w 46"/>
              <a:gd name="T5" fmla="*/ 0 h 80"/>
              <a:gd name="T6" fmla="*/ 6 w 46"/>
              <a:gd name="T7" fmla="*/ 0 h 80"/>
              <a:gd name="T8" fmla="*/ 0 w 46"/>
              <a:gd name="T9" fmla="*/ 5 h 80"/>
              <a:gd name="T10" fmla="*/ 0 w 46"/>
              <a:gd name="T11" fmla="*/ 74 h 80"/>
              <a:gd name="T12" fmla="*/ 6 w 46"/>
              <a:gd name="T13" fmla="*/ 80 h 80"/>
              <a:gd name="T14" fmla="*/ 40 w 46"/>
              <a:gd name="T15" fmla="*/ 80 h 80"/>
              <a:gd name="T16" fmla="*/ 46 w 46"/>
              <a:gd name="T17" fmla="*/ 74 h 80"/>
              <a:gd name="T18" fmla="*/ 36 w 46"/>
              <a:gd name="T19" fmla="*/ 3 h 80"/>
              <a:gd name="T20" fmla="*/ 38 w 46"/>
              <a:gd name="T21" fmla="*/ 5 h 80"/>
              <a:gd name="T22" fmla="*/ 36 w 46"/>
              <a:gd name="T23" fmla="*/ 6 h 80"/>
              <a:gd name="T24" fmla="*/ 35 w 46"/>
              <a:gd name="T25" fmla="*/ 5 h 80"/>
              <a:gd name="T26" fmla="*/ 36 w 46"/>
              <a:gd name="T27" fmla="*/ 3 h 80"/>
              <a:gd name="T28" fmla="*/ 15 w 46"/>
              <a:gd name="T29" fmla="*/ 4 h 80"/>
              <a:gd name="T30" fmla="*/ 31 w 46"/>
              <a:gd name="T31" fmla="*/ 4 h 80"/>
              <a:gd name="T32" fmla="*/ 31 w 46"/>
              <a:gd name="T33" fmla="*/ 5 h 80"/>
              <a:gd name="T34" fmla="*/ 15 w 46"/>
              <a:gd name="T35" fmla="*/ 5 h 80"/>
              <a:gd name="T36" fmla="*/ 15 w 46"/>
              <a:gd name="T37" fmla="*/ 4 h 80"/>
              <a:gd name="T38" fmla="*/ 5 w 46"/>
              <a:gd name="T39" fmla="*/ 62 h 80"/>
              <a:gd name="T40" fmla="*/ 5 w 46"/>
              <a:gd name="T41" fmla="*/ 9 h 80"/>
              <a:gd name="T42" fmla="*/ 42 w 46"/>
              <a:gd name="T43" fmla="*/ 9 h 80"/>
              <a:gd name="T44" fmla="*/ 42 w 46"/>
              <a:gd name="T45" fmla="*/ 62 h 80"/>
              <a:gd name="T46" fmla="*/ 5 w 46"/>
              <a:gd name="T47" fmla="*/ 62 h 80"/>
              <a:gd name="T48" fmla="*/ 23 w 46"/>
              <a:gd name="T49" fmla="*/ 75 h 80"/>
              <a:gd name="T50" fmla="*/ 19 w 46"/>
              <a:gd name="T51" fmla="*/ 71 h 80"/>
              <a:gd name="T52" fmla="*/ 23 w 46"/>
              <a:gd name="T53" fmla="*/ 67 h 80"/>
              <a:gd name="T54" fmla="*/ 27 w 46"/>
              <a:gd name="T55" fmla="*/ 71 h 80"/>
              <a:gd name="T56" fmla="*/ 23 w 46"/>
              <a:gd name="T57" fmla="*/ 75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6" h="80">
                <a:moveTo>
                  <a:pt x="46" y="74"/>
                </a:moveTo>
                <a:cubicBezTo>
                  <a:pt x="46" y="5"/>
                  <a:pt x="46" y="5"/>
                  <a:pt x="46" y="5"/>
                </a:cubicBezTo>
                <a:cubicBezTo>
                  <a:pt x="46" y="2"/>
                  <a:pt x="43" y="0"/>
                  <a:pt x="40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8"/>
                  <a:pt x="3" y="80"/>
                  <a:pt x="6" y="80"/>
                </a:cubicBezTo>
                <a:cubicBezTo>
                  <a:pt x="40" y="80"/>
                  <a:pt x="40" y="80"/>
                  <a:pt x="40" y="80"/>
                </a:cubicBezTo>
                <a:cubicBezTo>
                  <a:pt x="43" y="80"/>
                  <a:pt x="46" y="78"/>
                  <a:pt x="46" y="74"/>
                </a:cubicBezTo>
                <a:close/>
                <a:moveTo>
                  <a:pt x="36" y="3"/>
                </a:moveTo>
                <a:cubicBezTo>
                  <a:pt x="37" y="3"/>
                  <a:pt x="38" y="4"/>
                  <a:pt x="38" y="5"/>
                </a:cubicBezTo>
                <a:cubicBezTo>
                  <a:pt x="38" y="6"/>
                  <a:pt x="37" y="6"/>
                  <a:pt x="36" y="6"/>
                </a:cubicBezTo>
                <a:cubicBezTo>
                  <a:pt x="35" y="6"/>
                  <a:pt x="35" y="6"/>
                  <a:pt x="35" y="5"/>
                </a:cubicBezTo>
                <a:cubicBezTo>
                  <a:pt x="35" y="4"/>
                  <a:pt x="35" y="3"/>
                  <a:pt x="36" y="3"/>
                </a:cubicBezTo>
                <a:close/>
                <a:moveTo>
                  <a:pt x="15" y="4"/>
                </a:moveTo>
                <a:cubicBezTo>
                  <a:pt x="31" y="4"/>
                  <a:pt x="31" y="4"/>
                  <a:pt x="31" y="4"/>
                </a:cubicBezTo>
                <a:cubicBezTo>
                  <a:pt x="31" y="5"/>
                  <a:pt x="31" y="5"/>
                  <a:pt x="31" y="5"/>
                </a:cubicBezTo>
                <a:cubicBezTo>
                  <a:pt x="15" y="5"/>
                  <a:pt x="15" y="5"/>
                  <a:pt x="15" y="5"/>
                </a:cubicBezTo>
                <a:lnTo>
                  <a:pt x="15" y="4"/>
                </a:lnTo>
                <a:close/>
                <a:moveTo>
                  <a:pt x="5" y="62"/>
                </a:moveTo>
                <a:cubicBezTo>
                  <a:pt x="5" y="9"/>
                  <a:pt x="5" y="9"/>
                  <a:pt x="5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62"/>
                  <a:pt x="42" y="62"/>
                  <a:pt x="42" y="62"/>
                </a:cubicBezTo>
                <a:lnTo>
                  <a:pt x="5" y="62"/>
                </a:lnTo>
                <a:close/>
                <a:moveTo>
                  <a:pt x="23" y="75"/>
                </a:moveTo>
                <a:cubicBezTo>
                  <a:pt x="21" y="75"/>
                  <a:pt x="19" y="73"/>
                  <a:pt x="19" y="71"/>
                </a:cubicBezTo>
                <a:cubicBezTo>
                  <a:pt x="19" y="69"/>
                  <a:pt x="21" y="67"/>
                  <a:pt x="23" y="67"/>
                </a:cubicBezTo>
                <a:cubicBezTo>
                  <a:pt x="25" y="67"/>
                  <a:pt x="27" y="69"/>
                  <a:pt x="27" y="71"/>
                </a:cubicBezTo>
                <a:cubicBezTo>
                  <a:pt x="27" y="73"/>
                  <a:pt x="25" y="75"/>
                  <a:pt x="23" y="7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3" name="Freeform 222"/>
          <p:cNvSpPr>
            <a:spLocks/>
          </p:cNvSpPr>
          <p:nvPr/>
        </p:nvSpPr>
        <p:spPr bwMode="auto">
          <a:xfrm>
            <a:off x="1103314" y="5694363"/>
            <a:ext cx="131763" cy="106363"/>
          </a:xfrm>
          <a:custGeom>
            <a:avLst/>
            <a:gdLst>
              <a:gd name="T0" fmla="*/ 70 w 83"/>
              <a:gd name="T1" fmla="*/ 67 h 67"/>
              <a:gd name="T2" fmla="*/ 83 w 83"/>
              <a:gd name="T3" fmla="*/ 67 h 67"/>
              <a:gd name="T4" fmla="*/ 83 w 83"/>
              <a:gd name="T5" fmla="*/ 15 h 67"/>
              <a:gd name="T6" fmla="*/ 83 w 83"/>
              <a:gd name="T7" fmla="*/ 0 h 67"/>
              <a:gd name="T8" fmla="*/ 70 w 83"/>
              <a:gd name="T9" fmla="*/ 0 h 67"/>
              <a:gd name="T10" fmla="*/ 0 w 83"/>
              <a:gd name="T11" fmla="*/ 0 h 67"/>
              <a:gd name="T12" fmla="*/ 0 w 83"/>
              <a:gd name="T13" fmla="*/ 15 h 67"/>
              <a:gd name="T14" fmla="*/ 70 w 83"/>
              <a:gd name="T15" fmla="*/ 15 h 67"/>
              <a:gd name="T16" fmla="*/ 70 w 83"/>
              <a:gd name="T1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3" h="67">
                <a:moveTo>
                  <a:pt x="70" y="67"/>
                </a:moveTo>
                <a:lnTo>
                  <a:pt x="83" y="67"/>
                </a:lnTo>
                <a:lnTo>
                  <a:pt x="83" y="15"/>
                </a:lnTo>
                <a:lnTo>
                  <a:pt x="83" y="0"/>
                </a:lnTo>
                <a:lnTo>
                  <a:pt x="70" y="0"/>
                </a:lnTo>
                <a:lnTo>
                  <a:pt x="0" y="0"/>
                </a:lnTo>
                <a:lnTo>
                  <a:pt x="0" y="15"/>
                </a:lnTo>
                <a:lnTo>
                  <a:pt x="70" y="15"/>
                </a:lnTo>
                <a:lnTo>
                  <a:pt x="70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4" name="Freeform 223"/>
          <p:cNvSpPr>
            <a:spLocks/>
          </p:cNvSpPr>
          <p:nvPr/>
        </p:nvSpPr>
        <p:spPr bwMode="auto">
          <a:xfrm>
            <a:off x="996951" y="5911851"/>
            <a:ext cx="90488" cy="76200"/>
          </a:xfrm>
          <a:custGeom>
            <a:avLst/>
            <a:gdLst>
              <a:gd name="T0" fmla="*/ 13 w 57"/>
              <a:gd name="T1" fmla="*/ 0 h 48"/>
              <a:gd name="T2" fmla="*/ 0 w 57"/>
              <a:gd name="T3" fmla="*/ 0 h 48"/>
              <a:gd name="T4" fmla="*/ 0 w 57"/>
              <a:gd name="T5" fmla="*/ 35 h 48"/>
              <a:gd name="T6" fmla="*/ 0 w 57"/>
              <a:gd name="T7" fmla="*/ 48 h 48"/>
              <a:gd name="T8" fmla="*/ 13 w 57"/>
              <a:gd name="T9" fmla="*/ 48 h 48"/>
              <a:gd name="T10" fmla="*/ 57 w 57"/>
              <a:gd name="T11" fmla="*/ 48 h 48"/>
              <a:gd name="T12" fmla="*/ 57 w 57"/>
              <a:gd name="T13" fmla="*/ 35 h 48"/>
              <a:gd name="T14" fmla="*/ 13 w 57"/>
              <a:gd name="T15" fmla="*/ 35 h 48"/>
              <a:gd name="T16" fmla="*/ 13 w 57"/>
              <a:gd name="T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7" h="48">
                <a:moveTo>
                  <a:pt x="13" y="0"/>
                </a:moveTo>
                <a:lnTo>
                  <a:pt x="0" y="0"/>
                </a:lnTo>
                <a:lnTo>
                  <a:pt x="0" y="35"/>
                </a:lnTo>
                <a:lnTo>
                  <a:pt x="0" y="48"/>
                </a:lnTo>
                <a:lnTo>
                  <a:pt x="13" y="48"/>
                </a:lnTo>
                <a:lnTo>
                  <a:pt x="57" y="48"/>
                </a:lnTo>
                <a:lnTo>
                  <a:pt x="57" y="35"/>
                </a:lnTo>
                <a:lnTo>
                  <a:pt x="13" y="35"/>
                </a:lnTo>
                <a:lnTo>
                  <a:pt x="1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5" name="Freeform 224"/>
          <p:cNvSpPr>
            <a:spLocks noEditPoints="1"/>
          </p:cNvSpPr>
          <p:nvPr/>
        </p:nvSpPr>
        <p:spPr bwMode="auto">
          <a:xfrm>
            <a:off x="1106489" y="5811838"/>
            <a:ext cx="225425" cy="215900"/>
          </a:xfrm>
          <a:custGeom>
            <a:avLst/>
            <a:gdLst>
              <a:gd name="T0" fmla="*/ 133 w 142"/>
              <a:gd name="T1" fmla="*/ 0 h 136"/>
              <a:gd name="T2" fmla="*/ 9 w 142"/>
              <a:gd name="T3" fmla="*/ 0 h 136"/>
              <a:gd name="T4" fmla="*/ 0 w 142"/>
              <a:gd name="T5" fmla="*/ 0 h 136"/>
              <a:gd name="T6" fmla="*/ 0 w 142"/>
              <a:gd name="T7" fmla="*/ 10 h 136"/>
              <a:gd name="T8" fmla="*/ 0 w 142"/>
              <a:gd name="T9" fmla="*/ 98 h 136"/>
              <a:gd name="T10" fmla="*/ 0 w 142"/>
              <a:gd name="T11" fmla="*/ 107 h 136"/>
              <a:gd name="T12" fmla="*/ 57 w 142"/>
              <a:gd name="T13" fmla="*/ 107 h 136"/>
              <a:gd name="T14" fmla="*/ 57 w 142"/>
              <a:gd name="T15" fmla="*/ 130 h 136"/>
              <a:gd name="T16" fmla="*/ 41 w 142"/>
              <a:gd name="T17" fmla="*/ 130 h 136"/>
              <a:gd name="T18" fmla="*/ 41 w 142"/>
              <a:gd name="T19" fmla="*/ 136 h 136"/>
              <a:gd name="T20" fmla="*/ 57 w 142"/>
              <a:gd name="T21" fmla="*/ 136 h 136"/>
              <a:gd name="T22" fmla="*/ 85 w 142"/>
              <a:gd name="T23" fmla="*/ 136 h 136"/>
              <a:gd name="T24" fmla="*/ 101 w 142"/>
              <a:gd name="T25" fmla="*/ 136 h 136"/>
              <a:gd name="T26" fmla="*/ 101 w 142"/>
              <a:gd name="T27" fmla="*/ 130 h 136"/>
              <a:gd name="T28" fmla="*/ 85 w 142"/>
              <a:gd name="T29" fmla="*/ 130 h 136"/>
              <a:gd name="T30" fmla="*/ 85 w 142"/>
              <a:gd name="T31" fmla="*/ 107 h 136"/>
              <a:gd name="T32" fmla="*/ 142 w 142"/>
              <a:gd name="T33" fmla="*/ 107 h 136"/>
              <a:gd name="T34" fmla="*/ 142 w 142"/>
              <a:gd name="T35" fmla="*/ 98 h 136"/>
              <a:gd name="T36" fmla="*/ 142 w 142"/>
              <a:gd name="T37" fmla="*/ 10 h 136"/>
              <a:gd name="T38" fmla="*/ 142 w 142"/>
              <a:gd name="T39" fmla="*/ 0 h 136"/>
              <a:gd name="T40" fmla="*/ 133 w 142"/>
              <a:gd name="T41" fmla="*/ 0 h 136"/>
              <a:gd name="T42" fmla="*/ 135 w 142"/>
              <a:gd name="T43" fmla="*/ 98 h 136"/>
              <a:gd name="T44" fmla="*/ 9 w 142"/>
              <a:gd name="T45" fmla="*/ 98 h 136"/>
              <a:gd name="T46" fmla="*/ 9 w 142"/>
              <a:gd name="T47" fmla="*/ 10 h 136"/>
              <a:gd name="T48" fmla="*/ 135 w 142"/>
              <a:gd name="T49" fmla="*/ 10 h 136"/>
              <a:gd name="T50" fmla="*/ 135 w 142"/>
              <a:gd name="T51" fmla="*/ 98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42" h="136">
                <a:moveTo>
                  <a:pt x="133" y="0"/>
                </a:moveTo>
                <a:lnTo>
                  <a:pt x="9" y="0"/>
                </a:lnTo>
                <a:lnTo>
                  <a:pt x="0" y="0"/>
                </a:lnTo>
                <a:lnTo>
                  <a:pt x="0" y="10"/>
                </a:lnTo>
                <a:lnTo>
                  <a:pt x="0" y="98"/>
                </a:lnTo>
                <a:lnTo>
                  <a:pt x="0" y="107"/>
                </a:lnTo>
                <a:lnTo>
                  <a:pt x="57" y="107"/>
                </a:lnTo>
                <a:lnTo>
                  <a:pt x="57" y="130"/>
                </a:lnTo>
                <a:lnTo>
                  <a:pt x="41" y="130"/>
                </a:lnTo>
                <a:lnTo>
                  <a:pt x="41" y="136"/>
                </a:lnTo>
                <a:lnTo>
                  <a:pt x="57" y="136"/>
                </a:lnTo>
                <a:lnTo>
                  <a:pt x="85" y="136"/>
                </a:lnTo>
                <a:lnTo>
                  <a:pt x="101" y="136"/>
                </a:lnTo>
                <a:lnTo>
                  <a:pt x="101" y="130"/>
                </a:lnTo>
                <a:lnTo>
                  <a:pt x="85" y="130"/>
                </a:lnTo>
                <a:lnTo>
                  <a:pt x="85" y="107"/>
                </a:lnTo>
                <a:lnTo>
                  <a:pt x="142" y="107"/>
                </a:lnTo>
                <a:lnTo>
                  <a:pt x="142" y="98"/>
                </a:lnTo>
                <a:lnTo>
                  <a:pt x="142" y="10"/>
                </a:lnTo>
                <a:lnTo>
                  <a:pt x="142" y="0"/>
                </a:lnTo>
                <a:lnTo>
                  <a:pt x="133" y="0"/>
                </a:lnTo>
                <a:close/>
                <a:moveTo>
                  <a:pt x="135" y="98"/>
                </a:moveTo>
                <a:lnTo>
                  <a:pt x="9" y="98"/>
                </a:lnTo>
                <a:lnTo>
                  <a:pt x="9" y="10"/>
                </a:lnTo>
                <a:lnTo>
                  <a:pt x="135" y="10"/>
                </a:lnTo>
                <a:lnTo>
                  <a:pt x="135" y="9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6" name="Freeform 225"/>
          <p:cNvSpPr>
            <a:spLocks noEditPoints="1"/>
          </p:cNvSpPr>
          <p:nvPr/>
        </p:nvSpPr>
        <p:spPr bwMode="auto">
          <a:xfrm>
            <a:off x="6261101" y="5002213"/>
            <a:ext cx="136525" cy="246063"/>
          </a:xfrm>
          <a:custGeom>
            <a:avLst/>
            <a:gdLst>
              <a:gd name="T0" fmla="*/ 45 w 45"/>
              <a:gd name="T1" fmla="*/ 75 h 81"/>
              <a:gd name="T2" fmla="*/ 45 w 45"/>
              <a:gd name="T3" fmla="*/ 6 h 81"/>
              <a:gd name="T4" fmla="*/ 39 w 45"/>
              <a:gd name="T5" fmla="*/ 0 h 81"/>
              <a:gd name="T6" fmla="*/ 5 w 45"/>
              <a:gd name="T7" fmla="*/ 0 h 81"/>
              <a:gd name="T8" fmla="*/ 0 w 45"/>
              <a:gd name="T9" fmla="*/ 6 h 81"/>
              <a:gd name="T10" fmla="*/ 0 w 45"/>
              <a:gd name="T11" fmla="*/ 75 h 81"/>
              <a:gd name="T12" fmla="*/ 5 w 45"/>
              <a:gd name="T13" fmla="*/ 81 h 81"/>
              <a:gd name="T14" fmla="*/ 39 w 45"/>
              <a:gd name="T15" fmla="*/ 81 h 81"/>
              <a:gd name="T16" fmla="*/ 45 w 45"/>
              <a:gd name="T17" fmla="*/ 75 h 81"/>
              <a:gd name="T18" fmla="*/ 36 w 45"/>
              <a:gd name="T19" fmla="*/ 4 h 81"/>
              <a:gd name="T20" fmla="*/ 37 w 45"/>
              <a:gd name="T21" fmla="*/ 6 h 81"/>
              <a:gd name="T22" fmla="*/ 36 w 45"/>
              <a:gd name="T23" fmla="*/ 7 h 81"/>
              <a:gd name="T24" fmla="*/ 34 w 45"/>
              <a:gd name="T25" fmla="*/ 6 h 81"/>
              <a:gd name="T26" fmla="*/ 36 w 45"/>
              <a:gd name="T27" fmla="*/ 4 h 81"/>
              <a:gd name="T28" fmla="*/ 15 w 45"/>
              <a:gd name="T29" fmla="*/ 5 h 81"/>
              <a:gd name="T30" fmla="*/ 30 w 45"/>
              <a:gd name="T31" fmla="*/ 5 h 81"/>
              <a:gd name="T32" fmla="*/ 30 w 45"/>
              <a:gd name="T33" fmla="*/ 6 h 81"/>
              <a:gd name="T34" fmla="*/ 15 w 45"/>
              <a:gd name="T35" fmla="*/ 6 h 81"/>
              <a:gd name="T36" fmla="*/ 15 w 45"/>
              <a:gd name="T37" fmla="*/ 5 h 81"/>
              <a:gd name="T38" fmla="*/ 4 w 45"/>
              <a:gd name="T39" fmla="*/ 63 h 81"/>
              <a:gd name="T40" fmla="*/ 4 w 45"/>
              <a:gd name="T41" fmla="*/ 10 h 81"/>
              <a:gd name="T42" fmla="*/ 41 w 45"/>
              <a:gd name="T43" fmla="*/ 10 h 81"/>
              <a:gd name="T44" fmla="*/ 41 w 45"/>
              <a:gd name="T45" fmla="*/ 63 h 81"/>
              <a:gd name="T46" fmla="*/ 4 w 45"/>
              <a:gd name="T47" fmla="*/ 63 h 81"/>
              <a:gd name="T48" fmla="*/ 22 w 45"/>
              <a:gd name="T49" fmla="*/ 75 h 81"/>
              <a:gd name="T50" fmla="*/ 19 w 45"/>
              <a:gd name="T51" fmla="*/ 72 h 81"/>
              <a:gd name="T52" fmla="*/ 22 w 45"/>
              <a:gd name="T53" fmla="*/ 68 h 81"/>
              <a:gd name="T54" fmla="*/ 26 w 45"/>
              <a:gd name="T55" fmla="*/ 72 h 81"/>
              <a:gd name="T56" fmla="*/ 22 w 45"/>
              <a:gd name="T57" fmla="*/ 75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5" h="81">
                <a:moveTo>
                  <a:pt x="45" y="75"/>
                </a:moveTo>
                <a:cubicBezTo>
                  <a:pt x="45" y="6"/>
                  <a:pt x="45" y="6"/>
                  <a:pt x="45" y="6"/>
                </a:cubicBezTo>
                <a:cubicBezTo>
                  <a:pt x="45" y="3"/>
                  <a:pt x="43" y="0"/>
                  <a:pt x="39" y="0"/>
                </a:cubicBezTo>
                <a:cubicBezTo>
                  <a:pt x="5" y="0"/>
                  <a:pt x="5" y="0"/>
                  <a:pt x="5" y="0"/>
                </a:cubicBezTo>
                <a:cubicBezTo>
                  <a:pt x="2" y="0"/>
                  <a:pt x="0" y="3"/>
                  <a:pt x="0" y="6"/>
                </a:cubicBezTo>
                <a:cubicBezTo>
                  <a:pt x="0" y="75"/>
                  <a:pt x="0" y="75"/>
                  <a:pt x="0" y="75"/>
                </a:cubicBezTo>
                <a:cubicBezTo>
                  <a:pt x="0" y="79"/>
                  <a:pt x="2" y="81"/>
                  <a:pt x="5" y="81"/>
                </a:cubicBezTo>
                <a:cubicBezTo>
                  <a:pt x="39" y="81"/>
                  <a:pt x="39" y="81"/>
                  <a:pt x="39" y="81"/>
                </a:cubicBezTo>
                <a:cubicBezTo>
                  <a:pt x="43" y="81"/>
                  <a:pt x="45" y="79"/>
                  <a:pt x="45" y="75"/>
                </a:cubicBezTo>
                <a:close/>
                <a:moveTo>
                  <a:pt x="36" y="4"/>
                </a:moveTo>
                <a:cubicBezTo>
                  <a:pt x="36" y="4"/>
                  <a:pt x="37" y="5"/>
                  <a:pt x="37" y="6"/>
                </a:cubicBezTo>
                <a:cubicBezTo>
                  <a:pt x="37" y="6"/>
                  <a:pt x="36" y="7"/>
                  <a:pt x="36" y="7"/>
                </a:cubicBezTo>
                <a:cubicBezTo>
                  <a:pt x="35" y="7"/>
                  <a:pt x="34" y="6"/>
                  <a:pt x="34" y="6"/>
                </a:cubicBezTo>
                <a:cubicBezTo>
                  <a:pt x="34" y="5"/>
                  <a:pt x="35" y="4"/>
                  <a:pt x="36" y="4"/>
                </a:cubicBezTo>
                <a:close/>
                <a:moveTo>
                  <a:pt x="15" y="5"/>
                </a:moveTo>
                <a:cubicBezTo>
                  <a:pt x="30" y="5"/>
                  <a:pt x="30" y="5"/>
                  <a:pt x="30" y="5"/>
                </a:cubicBezTo>
                <a:cubicBezTo>
                  <a:pt x="30" y="6"/>
                  <a:pt x="30" y="6"/>
                  <a:pt x="30" y="6"/>
                </a:cubicBezTo>
                <a:cubicBezTo>
                  <a:pt x="15" y="6"/>
                  <a:pt x="15" y="6"/>
                  <a:pt x="15" y="6"/>
                </a:cubicBezTo>
                <a:lnTo>
                  <a:pt x="15" y="5"/>
                </a:lnTo>
                <a:close/>
                <a:moveTo>
                  <a:pt x="4" y="63"/>
                </a:moveTo>
                <a:cubicBezTo>
                  <a:pt x="4" y="10"/>
                  <a:pt x="4" y="10"/>
                  <a:pt x="4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63"/>
                  <a:pt x="41" y="63"/>
                  <a:pt x="41" y="63"/>
                </a:cubicBezTo>
                <a:lnTo>
                  <a:pt x="4" y="63"/>
                </a:lnTo>
                <a:close/>
                <a:moveTo>
                  <a:pt x="22" y="75"/>
                </a:moveTo>
                <a:cubicBezTo>
                  <a:pt x="20" y="75"/>
                  <a:pt x="19" y="74"/>
                  <a:pt x="19" y="72"/>
                </a:cubicBezTo>
                <a:cubicBezTo>
                  <a:pt x="19" y="70"/>
                  <a:pt x="20" y="68"/>
                  <a:pt x="22" y="68"/>
                </a:cubicBezTo>
                <a:cubicBezTo>
                  <a:pt x="24" y="68"/>
                  <a:pt x="26" y="70"/>
                  <a:pt x="26" y="72"/>
                </a:cubicBezTo>
                <a:cubicBezTo>
                  <a:pt x="26" y="74"/>
                  <a:pt x="24" y="75"/>
                  <a:pt x="22" y="7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7" name="Freeform 226"/>
          <p:cNvSpPr>
            <a:spLocks/>
          </p:cNvSpPr>
          <p:nvPr/>
        </p:nvSpPr>
        <p:spPr bwMode="auto">
          <a:xfrm>
            <a:off x="6421439" y="5045076"/>
            <a:ext cx="133350" cy="106363"/>
          </a:xfrm>
          <a:custGeom>
            <a:avLst/>
            <a:gdLst>
              <a:gd name="T0" fmla="*/ 69 w 84"/>
              <a:gd name="T1" fmla="*/ 67 h 67"/>
              <a:gd name="T2" fmla="*/ 84 w 84"/>
              <a:gd name="T3" fmla="*/ 67 h 67"/>
              <a:gd name="T4" fmla="*/ 84 w 84"/>
              <a:gd name="T5" fmla="*/ 13 h 67"/>
              <a:gd name="T6" fmla="*/ 84 w 84"/>
              <a:gd name="T7" fmla="*/ 0 h 67"/>
              <a:gd name="T8" fmla="*/ 69 w 84"/>
              <a:gd name="T9" fmla="*/ 0 h 67"/>
              <a:gd name="T10" fmla="*/ 0 w 84"/>
              <a:gd name="T11" fmla="*/ 0 h 67"/>
              <a:gd name="T12" fmla="*/ 0 w 84"/>
              <a:gd name="T13" fmla="*/ 13 h 67"/>
              <a:gd name="T14" fmla="*/ 69 w 84"/>
              <a:gd name="T15" fmla="*/ 13 h 67"/>
              <a:gd name="T16" fmla="*/ 69 w 84"/>
              <a:gd name="T1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4" h="67">
                <a:moveTo>
                  <a:pt x="69" y="67"/>
                </a:moveTo>
                <a:lnTo>
                  <a:pt x="84" y="67"/>
                </a:lnTo>
                <a:lnTo>
                  <a:pt x="84" y="13"/>
                </a:lnTo>
                <a:lnTo>
                  <a:pt x="84" y="0"/>
                </a:lnTo>
                <a:lnTo>
                  <a:pt x="69" y="0"/>
                </a:lnTo>
                <a:lnTo>
                  <a:pt x="0" y="0"/>
                </a:lnTo>
                <a:lnTo>
                  <a:pt x="0" y="13"/>
                </a:lnTo>
                <a:lnTo>
                  <a:pt x="69" y="13"/>
                </a:lnTo>
                <a:lnTo>
                  <a:pt x="69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8" name="Freeform 227"/>
          <p:cNvSpPr>
            <a:spLocks/>
          </p:cNvSpPr>
          <p:nvPr/>
        </p:nvSpPr>
        <p:spPr bwMode="auto">
          <a:xfrm>
            <a:off x="6311901" y="5262563"/>
            <a:ext cx="92075" cy="76200"/>
          </a:xfrm>
          <a:custGeom>
            <a:avLst/>
            <a:gdLst>
              <a:gd name="T0" fmla="*/ 16 w 58"/>
              <a:gd name="T1" fmla="*/ 0 h 48"/>
              <a:gd name="T2" fmla="*/ 0 w 58"/>
              <a:gd name="T3" fmla="*/ 0 h 48"/>
              <a:gd name="T4" fmla="*/ 0 w 58"/>
              <a:gd name="T5" fmla="*/ 35 h 48"/>
              <a:gd name="T6" fmla="*/ 0 w 58"/>
              <a:gd name="T7" fmla="*/ 48 h 48"/>
              <a:gd name="T8" fmla="*/ 16 w 58"/>
              <a:gd name="T9" fmla="*/ 48 h 48"/>
              <a:gd name="T10" fmla="*/ 58 w 58"/>
              <a:gd name="T11" fmla="*/ 48 h 48"/>
              <a:gd name="T12" fmla="*/ 58 w 58"/>
              <a:gd name="T13" fmla="*/ 35 h 48"/>
              <a:gd name="T14" fmla="*/ 16 w 58"/>
              <a:gd name="T15" fmla="*/ 35 h 48"/>
              <a:gd name="T16" fmla="*/ 16 w 58"/>
              <a:gd name="T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" h="48">
                <a:moveTo>
                  <a:pt x="16" y="0"/>
                </a:moveTo>
                <a:lnTo>
                  <a:pt x="0" y="0"/>
                </a:lnTo>
                <a:lnTo>
                  <a:pt x="0" y="35"/>
                </a:lnTo>
                <a:lnTo>
                  <a:pt x="0" y="48"/>
                </a:lnTo>
                <a:lnTo>
                  <a:pt x="16" y="48"/>
                </a:lnTo>
                <a:lnTo>
                  <a:pt x="58" y="48"/>
                </a:lnTo>
                <a:lnTo>
                  <a:pt x="58" y="35"/>
                </a:lnTo>
                <a:lnTo>
                  <a:pt x="16" y="35"/>
                </a:lnTo>
                <a:lnTo>
                  <a:pt x="1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9" name="Freeform 228"/>
          <p:cNvSpPr>
            <a:spLocks noEditPoints="1"/>
          </p:cNvSpPr>
          <p:nvPr/>
        </p:nvSpPr>
        <p:spPr bwMode="auto">
          <a:xfrm>
            <a:off x="6421439" y="5165726"/>
            <a:ext cx="184150" cy="255588"/>
          </a:xfrm>
          <a:custGeom>
            <a:avLst/>
            <a:gdLst>
              <a:gd name="T0" fmla="*/ 56 w 61"/>
              <a:gd name="T1" fmla="*/ 0 h 84"/>
              <a:gd name="T2" fmla="*/ 6 w 61"/>
              <a:gd name="T3" fmla="*/ 0 h 84"/>
              <a:gd name="T4" fmla="*/ 0 w 61"/>
              <a:gd name="T5" fmla="*/ 6 h 84"/>
              <a:gd name="T6" fmla="*/ 0 w 61"/>
              <a:gd name="T7" fmla="*/ 79 h 84"/>
              <a:gd name="T8" fmla="*/ 6 w 61"/>
              <a:gd name="T9" fmla="*/ 84 h 84"/>
              <a:gd name="T10" fmla="*/ 56 w 61"/>
              <a:gd name="T11" fmla="*/ 84 h 84"/>
              <a:gd name="T12" fmla="*/ 61 w 61"/>
              <a:gd name="T13" fmla="*/ 79 h 84"/>
              <a:gd name="T14" fmla="*/ 61 w 61"/>
              <a:gd name="T15" fmla="*/ 6 h 84"/>
              <a:gd name="T16" fmla="*/ 56 w 61"/>
              <a:gd name="T17" fmla="*/ 0 h 84"/>
              <a:gd name="T18" fmla="*/ 31 w 61"/>
              <a:gd name="T19" fmla="*/ 82 h 84"/>
              <a:gd name="T20" fmla="*/ 27 w 61"/>
              <a:gd name="T21" fmla="*/ 79 h 84"/>
              <a:gd name="T22" fmla="*/ 31 w 61"/>
              <a:gd name="T23" fmla="*/ 75 h 84"/>
              <a:gd name="T24" fmla="*/ 34 w 61"/>
              <a:gd name="T25" fmla="*/ 79 h 84"/>
              <a:gd name="T26" fmla="*/ 31 w 61"/>
              <a:gd name="T27" fmla="*/ 82 h 84"/>
              <a:gd name="T28" fmla="*/ 56 w 61"/>
              <a:gd name="T29" fmla="*/ 72 h 84"/>
              <a:gd name="T30" fmla="*/ 6 w 61"/>
              <a:gd name="T31" fmla="*/ 72 h 84"/>
              <a:gd name="T32" fmla="*/ 6 w 61"/>
              <a:gd name="T33" fmla="*/ 7 h 84"/>
              <a:gd name="T34" fmla="*/ 56 w 61"/>
              <a:gd name="T35" fmla="*/ 7 h 84"/>
              <a:gd name="T36" fmla="*/ 56 w 61"/>
              <a:gd name="T37" fmla="*/ 72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1" h="84">
                <a:moveTo>
                  <a:pt x="56" y="0"/>
                </a:move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3"/>
                  <a:pt x="0" y="6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2"/>
                  <a:pt x="2" y="84"/>
                  <a:pt x="6" y="84"/>
                </a:cubicBezTo>
                <a:cubicBezTo>
                  <a:pt x="56" y="84"/>
                  <a:pt x="56" y="84"/>
                  <a:pt x="56" y="84"/>
                </a:cubicBezTo>
                <a:cubicBezTo>
                  <a:pt x="59" y="84"/>
                  <a:pt x="61" y="82"/>
                  <a:pt x="61" y="79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3"/>
                  <a:pt x="59" y="0"/>
                  <a:pt x="56" y="0"/>
                </a:cubicBezTo>
                <a:close/>
                <a:moveTo>
                  <a:pt x="31" y="82"/>
                </a:moveTo>
                <a:cubicBezTo>
                  <a:pt x="29" y="82"/>
                  <a:pt x="27" y="81"/>
                  <a:pt x="27" y="79"/>
                </a:cubicBezTo>
                <a:cubicBezTo>
                  <a:pt x="27" y="77"/>
                  <a:pt x="29" y="75"/>
                  <a:pt x="31" y="75"/>
                </a:cubicBezTo>
                <a:cubicBezTo>
                  <a:pt x="33" y="75"/>
                  <a:pt x="34" y="77"/>
                  <a:pt x="34" y="79"/>
                </a:cubicBezTo>
                <a:cubicBezTo>
                  <a:pt x="34" y="81"/>
                  <a:pt x="33" y="82"/>
                  <a:pt x="31" y="82"/>
                </a:cubicBezTo>
                <a:close/>
                <a:moveTo>
                  <a:pt x="56" y="72"/>
                </a:moveTo>
                <a:cubicBezTo>
                  <a:pt x="6" y="72"/>
                  <a:pt x="6" y="72"/>
                  <a:pt x="6" y="72"/>
                </a:cubicBezTo>
                <a:cubicBezTo>
                  <a:pt x="6" y="7"/>
                  <a:pt x="6" y="7"/>
                  <a:pt x="6" y="7"/>
                </a:cubicBezTo>
                <a:cubicBezTo>
                  <a:pt x="56" y="7"/>
                  <a:pt x="56" y="7"/>
                  <a:pt x="56" y="7"/>
                </a:cubicBezTo>
                <a:lnTo>
                  <a:pt x="56" y="7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0" name="Freeform 229"/>
          <p:cNvSpPr>
            <a:spLocks noEditPoints="1"/>
          </p:cNvSpPr>
          <p:nvPr/>
        </p:nvSpPr>
        <p:spPr bwMode="auto">
          <a:xfrm>
            <a:off x="1625601" y="5654676"/>
            <a:ext cx="139700" cy="242888"/>
          </a:xfrm>
          <a:custGeom>
            <a:avLst/>
            <a:gdLst>
              <a:gd name="T0" fmla="*/ 46 w 46"/>
              <a:gd name="T1" fmla="*/ 74 h 80"/>
              <a:gd name="T2" fmla="*/ 46 w 46"/>
              <a:gd name="T3" fmla="*/ 5 h 80"/>
              <a:gd name="T4" fmla="*/ 40 w 46"/>
              <a:gd name="T5" fmla="*/ 0 h 80"/>
              <a:gd name="T6" fmla="*/ 6 w 46"/>
              <a:gd name="T7" fmla="*/ 0 h 80"/>
              <a:gd name="T8" fmla="*/ 0 w 46"/>
              <a:gd name="T9" fmla="*/ 5 h 80"/>
              <a:gd name="T10" fmla="*/ 0 w 46"/>
              <a:gd name="T11" fmla="*/ 74 h 80"/>
              <a:gd name="T12" fmla="*/ 6 w 46"/>
              <a:gd name="T13" fmla="*/ 80 h 80"/>
              <a:gd name="T14" fmla="*/ 40 w 46"/>
              <a:gd name="T15" fmla="*/ 80 h 80"/>
              <a:gd name="T16" fmla="*/ 46 w 46"/>
              <a:gd name="T17" fmla="*/ 74 h 80"/>
              <a:gd name="T18" fmla="*/ 36 w 46"/>
              <a:gd name="T19" fmla="*/ 3 h 80"/>
              <a:gd name="T20" fmla="*/ 38 w 46"/>
              <a:gd name="T21" fmla="*/ 5 h 80"/>
              <a:gd name="T22" fmla="*/ 36 w 46"/>
              <a:gd name="T23" fmla="*/ 6 h 80"/>
              <a:gd name="T24" fmla="*/ 35 w 46"/>
              <a:gd name="T25" fmla="*/ 5 h 80"/>
              <a:gd name="T26" fmla="*/ 36 w 46"/>
              <a:gd name="T27" fmla="*/ 3 h 80"/>
              <a:gd name="T28" fmla="*/ 15 w 46"/>
              <a:gd name="T29" fmla="*/ 4 h 80"/>
              <a:gd name="T30" fmla="*/ 31 w 46"/>
              <a:gd name="T31" fmla="*/ 4 h 80"/>
              <a:gd name="T32" fmla="*/ 31 w 46"/>
              <a:gd name="T33" fmla="*/ 5 h 80"/>
              <a:gd name="T34" fmla="*/ 15 w 46"/>
              <a:gd name="T35" fmla="*/ 5 h 80"/>
              <a:gd name="T36" fmla="*/ 15 w 46"/>
              <a:gd name="T37" fmla="*/ 4 h 80"/>
              <a:gd name="T38" fmla="*/ 4 w 46"/>
              <a:gd name="T39" fmla="*/ 62 h 80"/>
              <a:gd name="T40" fmla="*/ 4 w 46"/>
              <a:gd name="T41" fmla="*/ 9 h 80"/>
              <a:gd name="T42" fmla="*/ 41 w 46"/>
              <a:gd name="T43" fmla="*/ 9 h 80"/>
              <a:gd name="T44" fmla="*/ 41 w 46"/>
              <a:gd name="T45" fmla="*/ 62 h 80"/>
              <a:gd name="T46" fmla="*/ 4 w 46"/>
              <a:gd name="T47" fmla="*/ 62 h 80"/>
              <a:gd name="T48" fmla="*/ 23 w 46"/>
              <a:gd name="T49" fmla="*/ 75 h 80"/>
              <a:gd name="T50" fmla="*/ 19 w 46"/>
              <a:gd name="T51" fmla="*/ 71 h 80"/>
              <a:gd name="T52" fmla="*/ 23 w 46"/>
              <a:gd name="T53" fmla="*/ 67 h 80"/>
              <a:gd name="T54" fmla="*/ 27 w 46"/>
              <a:gd name="T55" fmla="*/ 71 h 80"/>
              <a:gd name="T56" fmla="*/ 23 w 46"/>
              <a:gd name="T57" fmla="*/ 75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6" h="80">
                <a:moveTo>
                  <a:pt x="46" y="74"/>
                </a:moveTo>
                <a:cubicBezTo>
                  <a:pt x="46" y="5"/>
                  <a:pt x="46" y="5"/>
                  <a:pt x="46" y="5"/>
                </a:cubicBezTo>
                <a:cubicBezTo>
                  <a:pt x="46" y="2"/>
                  <a:pt x="43" y="0"/>
                  <a:pt x="40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8"/>
                  <a:pt x="3" y="80"/>
                  <a:pt x="6" y="80"/>
                </a:cubicBezTo>
                <a:cubicBezTo>
                  <a:pt x="40" y="80"/>
                  <a:pt x="40" y="80"/>
                  <a:pt x="40" y="80"/>
                </a:cubicBezTo>
                <a:cubicBezTo>
                  <a:pt x="43" y="80"/>
                  <a:pt x="46" y="78"/>
                  <a:pt x="46" y="74"/>
                </a:cubicBezTo>
                <a:close/>
                <a:moveTo>
                  <a:pt x="36" y="3"/>
                </a:moveTo>
                <a:cubicBezTo>
                  <a:pt x="37" y="3"/>
                  <a:pt x="38" y="4"/>
                  <a:pt x="38" y="5"/>
                </a:cubicBezTo>
                <a:cubicBezTo>
                  <a:pt x="38" y="6"/>
                  <a:pt x="37" y="6"/>
                  <a:pt x="36" y="6"/>
                </a:cubicBezTo>
                <a:cubicBezTo>
                  <a:pt x="35" y="6"/>
                  <a:pt x="35" y="6"/>
                  <a:pt x="35" y="5"/>
                </a:cubicBezTo>
                <a:cubicBezTo>
                  <a:pt x="35" y="4"/>
                  <a:pt x="35" y="3"/>
                  <a:pt x="36" y="3"/>
                </a:cubicBezTo>
                <a:close/>
                <a:moveTo>
                  <a:pt x="15" y="4"/>
                </a:moveTo>
                <a:cubicBezTo>
                  <a:pt x="31" y="4"/>
                  <a:pt x="31" y="4"/>
                  <a:pt x="31" y="4"/>
                </a:cubicBezTo>
                <a:cubicBezTo>
                  <a:pt x="31" y="5"/>
                  <a:pt x="31" y="5"/>
                  <a:pt x="31" y="5"/>
                </a:cubicBezTo>
                <a:cubicBezTo>
                  <a:pt x="15" y="5"/>
                  <a:pt x="15" y="5"/>
                  <a:pt x="15" y="5"/>
                </a:cubicBezTo>
                <a:lnTo>
                  <a:pt x="15" y="4"/>
                </a:lnTo>
                <a:close/>
                <a:moveTo>
                  <a:pt x="4" y="62"/>
                </a:moveTo>
                <a:cubicBezTo>
                  <a:pt x="4" y="9"/>
                  <a:pt x="4" y="9"/>
                  <a:pt x="4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62"/>
                  <a:pt x="41" y="62"/>
                  <a:pt x="41" y="62"/>
                </a:cubicBezTo>
                <a:lnTo>
                  <a:pt x="4" y="62"/>
                </a:lnTo>
                <a:close/>
                <a:moveTo>
                  <a:pt x="23" y="75"/>
                </a:moveTo>
                <a:cubicBezTo>
                  <a:pt x="21" y="75"/>
                  <a:pt x="19" y="73"/>
                  <a:pt x="19" y="71"/>
                </a:cubicBezTo>
                <a:cubicBezTo>
                  <a:pt x="19" y="69"/>
                  <a:pt x="21" y="67"/>
                  <a:pt x="23" y="67"/>
                </a:cubicBezTo>
                <a:cubicBezTo>
                  <a:pt x="25" y="67"/>
                  <a:pt x="27" y="69"/>
                  <a:pt x="27" y="71"/>
                </a:cubicBezTo>
                <a:cubicBezTo>
                  <a:pt x="27" y="73"/>
                  <a:pt x="25" y="75"/>
                  <a:pt x="23" y="7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1" name="Freeform 230"/>
          <p:cNvSpPr>
            <a:spLocks/>
          </p:cNvSpPr>
          <p:nvPr/>
        </p:nvSpPr>
        <p:spPr bwMode="auto">
          <a:xfrm>
            <a:off x="1781176" y="5664201"/>
            <a:ext cx="131763" cy="104775"/>
          </a:xfrm>
          <a:custGeom>
            <a:avLst/>
            <a:gdLst>
              <a:gd name="T0" fmla="*/ 68 w 83"/>
              <a:gd name="T1" fmla="*/ 66 h 66"/>
              <a:gd name="T2" fmla="*/ 83 w 83"/>
              <a:gd name="T3" fmla="*/ 66 h 66"/>
              <a:gd name="T4" fmla="*/ 83 w 83"/>
              <a:gd name="T5" fmla="*/ 15 h 66"/>
              <a:gd name="T6" fmla="*/ 83 w 83"/>
              <a:gd name="T7" fmla="*/ 0 h 66"/>
              <a:gd name="T8" fmla="*/ 68 w 83"/>
              <a:gd name="T9" fmla="*/ 0 h 66"/>
              <a:gd name="T10" fmla="*/ 0 w 83"/>
              <a:gd name="T11" fmla="*/ 0 h 66"/>
              <a:gd name="T12" fmla="*/ 0 w 83"/>
              <a:gd name="T13" fmla="*/ 15 h 66"/>
              <a:gd name="T14" fmla="*/ 68 w 83"/>
              <a:gd name="T15" fmla="*/ 15 h 66"/>
              <a:gd name="T16" fmla="*/ 68 w 83"/>
              <a:gd name="T17" fmla="*/ 66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3" h="66">
                <a:moveTo>
                  <a:pt x="68" y="66"/>
                </a:moveTo>
                <a:lnTo>
                  <a:pt x="83" y="66"/>
                </a:lnTo>
                <a:lnTo>
                  <a:pt x="83" y="15"/>
                </a:lnTo>
                <a:lnTo>
                  <a:pt x="83" y="0"/>
                </a:lnTo>
                <a:lnTo>
                  <a:pt x="68" y="0"/>
                </a:lnTo>
                <a:lnTo>
                  <a:pt x="0" y="0"/>
                </a:lnTo>
                <a:lnTo>
                  <a:pt x="0" y="15"/>
                </a:lnTo>
                <a:lnTo>
                  <a:pt x="68" y="15"/>
                </a:lnTo>
                <a:lnTo>
                  <a:pt x="68" y="6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2" name="Freeform 231"/>
          <p:cNvSpPr>
            <a:spLocks/>
          </p:cNvSpPr>
          <p:nvPr/>
        </p:nvSpPr>
        <p:spPr bwMode="auto">
          <a:xfrm>
            <a:off x="1681164" y="5911851"/>
            <a:ext cx="117475" cy="76200"/>
          </a:xfrm>
          <a:custGeom>
            <a:avLst/>
            <a:gdLst>
              <a:gd name="T0" fmla="*/ 13 w 74"/>
              <a:gd name="T1" fmla="*/ 0 h 48"/>
              <a:gd name="T2" fmla="*/ 0 w 74"/>
              <a:gd name="T3" fmla="*/ 0 h 48"/>
              <a:gd name="T4" fmla="*/ 0 w 74"/>
              <a:gd name="T5" fmla="*/ 35 h 48"/>
              <a:gd name="T6" fmla="*/ 0 w 74"/>
              <a:gd name="T7" fmla="*/ 48 h 48"/>
              <a:gd name="T8" fmla="*/ 13 w 74"/>
              <a:gd name="T9" fmla="*/ 48 h 48"/>
              <a:gd name="T10" fmla="*/ 74 w 74"/>
              <a:gd name="T11" fmla="*/ 48 h 48"/>
              <a:gd name="T12" fmla="*/ 74 w 74"/>
              <a:gd name="T13" fmla="*/ 35 h 48"/>
              <a:gd name="T14" fmla="*/ 13 w 74"/>
              <a:gd name="T15" fmla="*/ 35 h 48"/>
              <a:gd name="T16" fmla="*/ 13 w 74"/>
              <a:gd name="T17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4" h="48">
                <a:moveTo>
                  <a:pt x="13" y="0"/>
                </a:moveTo>
                <a:lnTo>
                  <a:pt x="0" y="0"/>
                </a:lnTo>
                <a:lnTo>
                  <a:pt x="0" y="35"/>
                </a:lnTo>
                <a:lnTo>
                  <a:pt x="0" y="48"/>
                </a:lnTo>
                <a:lnTo>
                  <a:pt x="13" y="48"/>
                </a:lnTo>
                <a:lnTo>
                  <a:pt x="74" y="48"/>
                </a:lnTo>
                <a:lnTo>
                  <a:pt x="74" y="35"/>
                </a:lnTo>
                <a:lnTo>
                  <a:pt x="13" y="35"/>
                </a:lnTo>
                <a:lnTo>
                  <a:pt x="1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3" name="Rectangle 232"/>
          <p:cNvSpPr>
            <a:spLocks noChangeArrowheads="1"/>
          </p:cNvSpPr>
          <p:nvPr/>
        </p:nvSpPr>
        <p:spPr bwMode="auto">
          <a:xfrm>
            <a:off x="1841501" y="5838826"/>
            <a:ext cx="84138" cy="12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4" name="Rectangle 233"/>
          <p:cNvSpPr>
            <a:spLocks noChangeArrowheads="1"/>
          </p:cNvSpPr>
          <p:nvPr/>
        </p:nvSpPr>
        <p:spPr bwMode="auto">
          <a:xfrm>
            <a:off x="1841501" y="5861051"/>
            <a:ext cx="84138" cy="142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5" name="Rectangle 234"/>
          <p:cNvSpPr>
            <a:spLocks noChangeArrowheads="1"/>
          </p:cNvSpPr>
          <p:nvPr/>
        </p:nvSpPr>
        <p:spPr bwMode="auto">
          <a:xfrm>
            <a:off x="1841501" y="5800726"/>
            <a:ext cx="84138" cy="301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Freeform 235"/>
          <p:cNvSpPr>
            <a:spLocks noEditPoints="1"/>
          </p:cNvSpPr>
          <p:nvPr/>
        </p:nvSpPr>
        <p:spPr bwMode="auto">
          <a:xfrm>
            <a:off x="1828801" y="5788026"/>
            <a:ext cx="109538" cy="279400"/>
          </a:xfrm>
          <a:custGeom>
            <a:avLst/>
            <a:gdLst>
              <a:gd name="T0" fmla="*/ 0 w 69"/>
              <a:gd name="T1" fmla="*/ 0 h 176"/>
              <a:gd name="T2" fmla="*/ 0 w 69"/>
              <a:gd name="T3" fmla="*/ 176 h 176"/>
              <a:gd name="T4" fmla="*/ 69 w 69"/>
              <a:gd name="T5" fmla="*/ 176 h 176"/>
              <a:gd name="T6" fmla="*/ 69 w 69"/>
              <a:gd name="T7" fmla="*/ 0 h 176"/>
              <a:gd name="T8" fmla="*/ 0 w 69"/>
              <a:gd name="T9" fmla="*/ 0 h 176"/>
              <a:gd name="T10" fmla="*/ 65 w 69"/>
              <a:gd name="T11" fmla="*/ 166 h 176"/>
              <a:gd name="T12" fmla="*/ 4 w 69"/>
              <a:gd name="T13" fmla="*/ 166 h 176"/>
              <a:gd name="T14" fmla="*/ 4 w 69"/>
              <a:gd name="T15" fmla="*/ 4 h 176"/>
              <a:gd name="T16" fmla="*/ 65 w 69"/>
              <a:gd name="T17" fmla="*/ 4 h 176"/>
              <a:gd name="T18" fmla="*/ 65 w 69"/>
              <a:gd name="T19" fmla="*/ 166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9" h="176">
                <a:moveTo>
                  <a:pt x="0" y="0"/>
                </a:moveTo>
                <a:lnTo>
                  <a:pt x="0" y="176"/>
                </a:lnTo>
                <a:lnTo>
                  <a:pt x="69" y="176"/>
                </a:lnTo>
                <a:lnTo>
                  <a:pt x="69" y="0"/>
                </a:lnTo>
                <a:lnTo>
                  <a:pt x="0" y="0"/>
                </a:lnTo>
                <a:close/>
                <a:moveTo>
                  <a:pt x="65" y="166"/>
                </a:moveTo>
                <a:lnTo>
                  <a:pt x="4" y="166"/>
                </a:lnTo>
                <a:lnTo>
                  <a:pt x="4" y="4"/>
                </a:lnTo>
                <a:lnTo>
                  <a:pt x="65" y="4"/>
                </a:lnTo>
                <a:lnTo>
                  <a:pt x="65" y="16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Rectangle 236"/>
          <p:cNvSpPr>
            <a:spLocks noChangeArrowheads="1"/>
          </p:cNvSpPr>
          <p:nvPr/>
        </p:nvSpPr>
        <p:spPr bwMode="auto">
          <a:xfrm>
            <a:off x="1841501" y="5884863"/>
            <a:ext cx="84138" cy="12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Freeform 237"/>
          <p:cNvSpPr>
            <a:spLocks noEditPoints="1"/>
          </p:cNvSpPr>
          <p:nvPr/>
        </p:nvSpPr>
        <p:spPr bwMode="auto">
          <a:xfrm>
            <a:off x="1855789" y="5954713"/>
            <a:ext cx="57150" cy="53975"/>
          </a:xfrm>
          <a:custGeom>
            <a:avLst/>
            <a:gdLst>
              <a:gd name="T0" fmla="*/ 10 w 19"/>
              <a:gd name="T1" fmla="*/ 0 h 18"/>
              <a:gd name="T2" fmla="*/ 0 w 19"/>
              <a:gd name="T3" fmla="*/ 9 h 18"/>
              <a:gd name="T4" fmla="*/ 10 w 19"/>
              <a:gd name="T5" fmla="*/ 18 h 18"/>
              <a:gd name="T6" fmla="*/ 19 w 19"/>
              <a:gd name="T7" fmla="*/ 9 h 18"/>
              <a:gd name="T8" fmla="*/ 10 w 19"/>
              <a:gd name="T9" fmla="*/ 0 h 18"/>
              <a:gd name="T10" fmla="*/ 10 w 19"/>
              <a:gd name="T11" fmla="*/ 15 h 18"/>
              <a:gd name="T12" fmla="*/ 4 w 19"/>
              <a:gd name="T13" fmla="*/ 9 h 18"/>
              <a:gd name="T14" fmla="*/ 10 w 19"/>
              <a:gd name="T15" fmla="*/ 4 h 18"/>
              <a:gd name="T16" fmla="*/ 15 w 19"/>
              <a:gd name="T17" fmla="*/ 9 h 18"/>
              <a:gd name="T18" fmla="*/ 10 w 19"/>
              <a:gd name="T19" fmla="*/ 15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" h="18">
                <a:moveTo>
                  <a:pt x="10" y="0"/>
                </a:moveTo>
                <a:cubicBezTo>
                  <a:pt x="5" y="0"/>
                  <a:pt x="0" y="4"/>
                  <a:pt x="0" y="9"/>
                </a:cubicBezTo>
                <a:cubicBezTo>
                  <a:pt x="0" y="14"/>
                  <a:pt x="5" y="18"/>
                  <a:pt x="10" y="18"/>
                </a:cubicBezTo>
                <a:cubicBezTo>
                  <a:pt x="15" y="18"/>
                  <a:pt x="19" y="14"/>
                  <a:pt x="19" y="9"/>
                </a:cubicBezTo>
                <a:cubicBezTo>
                  <a:pt x="19" y="4"/>
                  <a:pt x="15" y="0"/>
                  <a:pt x="10" y="0"/>
                </a:cubicBezTo>
                <a:close/>
                <a:moveTo>
                  <a:pt x="10" y="15"/>
                </a:moveTo>
                <a:cubicBezTo>
                  <a:pt x="6" y="15"/>
                  <a:pt x="4" y="13"/>
                  <a:pt x="4" y="9"/>
                </a:cubicBezTo>
                <a:cubicBezTo>
                  <a:pt x="4" y="6"/>
                  <a:pt x="6" y="4"/>
                  <a:pt x="10" y="4"/>
                </a:cubicBezTo>
                <a:cubicBezTo>
                  <a:pt x="13" y="4"/>
                  <a:pt x="15" y="6"/>
                  <a:pt x="15" y="9"/>
                </a:cubicBezTo>
                <a:cubicBezTo>
                  <a:pt x="15" y="13"/>
                  <a:pt x="13" y="15"/>
                  <a:pt x="10" y="1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Freeform 238"/>
          <p:cNvSpPr>
            <a:spLocks noEditPoints="1"/>
          </p:cNvSpPr>
          <p:nvPr/>
        </p:nvSpPr>
        <p:spPr bwMode="auto">
          <a:xfrm>
            <a:off x="2325689" y="5645151"/>
            <a:ext cx="350838" cy="392113"/>
          </a:xfrm>
          <a:custGeom>
            <a:avLst/>
            <a:gdLst>
              <a:gd name="T0" fmla="*/ 116 w 116"/>
              <a:gd name="T1" fmla="*/ 110 h 129"/>
              <a:gd name="T2" fmla="*/ 0 w 116"/>
              <a:gd name="T3" fmla="*/ 110 h 129"/>
              <a:gd name="T4" fmla="*/ 99 w 116"/>
              <a:gd name="T5" fmla="*/ 0 h 129"/>
              <a:gd name="T6" fmla="*/ 9 w 116"/>
              <a:gd name="T7" fmla="*/ 18 h 129"/>
              <a:gd name="T8" fmla="*/ 99 w 116"/>
              <a:gd name="T9" fmla="*/ 120 h 129"/>
              <a:gd name="T10" fmla="*/ 99 w 116"/>
              <a:gd name="T11" fmla="*/ 9 h 129"/>
              <a:gd name="T12" fmla="*/ 15 w 116"/>
              <a:gd name="T13" fmla="*/ 44 h 129"/>
              <a:gd name="T14" fmla="*/ 101 w 116"/>
              <a:gd name="T15" fmla="*/ 44 h 129"/>
              <a:gd name="T16" fmla="*/ 22 w 116"/>
              <a:gd name="T17" fmla="*/ 16 h 129"/>
              <a:gd name="T18" fmla="*/ 17 w 116"/>
              <a:gd name="T19" fmla="*/ 75 h 129"/>
              <a:gd name="T20" fmla="*/ 53 w 116"/>
              <a:gd name="T21" fmla="*/ 76 h 129"/>
              <a:gd name="T22" fmla="*/ 22 w 116"/>
              <a:gd name="T23" fmla="*/ 53 h 129"/>
              <a:gd name="T24" fmla="*/ 65 w 116"/>
              <a:gd name="T25" fmla="*/ 106 h 129"/>
              <a:gd name="T26" fmla="*/ 102 w 116"/>
              <a:gd name="T27" fmla="*/ 108 h 129"/>
              <a:gd name="T28" fmla="*/ 71 w 116"/>
              <a:gd name="T29" fmla="*/ 53 h 129"/>
              <a:gd name="T30" fmla="*/ 16 w 116"/>
              <a:gd name="T31" fmla="*/ 107 h 129"/>
              <a:gd name="T32" fmla="*/ 53 w 116"/>
              <a:gd name="T33" fmla="*/ 108 h 129"/>
              <a:gd name="T34" fmla="*/ 22 w 116"/>
              <a:gd name="T35" fmla="*/ 85 h 129"/>
              <a:gd name="T36" fmla="*/ 73 w 116"/>
              <a:gd name="T37" fmla="*/ 39 h 129"/>
              <a:gd name="T38" fmla="*/ 66 w 116"/>
              <a:gd name="T39" fmla="*/ 43 h 129"/>
              <a:gd name="T40" fmla="*/ 59 w 116"/>
              <a:gd name="T41" fmla="*/ 39 h 129"/>
              <a:gd name="T42" fmla="*/ 60 w 116"/>
              <a:gd name="T43" fmla="*/ 21 h 129"/>
              <a:gd name="T44" fmla="*/ 70 w 116"/>
              <a:gd name="T45" fmla="*/ 18 h 129"/>
              <a:gd name="T46" fmla="*/ 73 w 116"/>
              <a:gd name="T47" fmla="*/ 26 h 129"/>
              <a:gd name="T48" fmla="*/ 66 w 116"/>
              <a:gd name="T49" fmla="*/ 21 h 129"/>
              <a:gd name="T50" fmla="*/ 62 w 116"/>
              <a:gd name="T51" fmla="*/ 37 h 129"/>
              <a:gd name="T52" fmla="*/ 69 w 116"/>
              <a:gd name="T53" fmla="*/ 40 h 129"/>
              <a:gd name="T54" fmla="*/ 94 w 116"/>
              <a:gd name="T55" fmla="*/ 26 h 129"/>
              <a:gd name="T56" fmla="*/ 93 w 116"/>
              <a:gd name="T57" fmla="*/ 41 h 129"/>
              <a:gd name="T58" fmla="*/ 84 w 116"/>
              <a:gd name="T59" fmla="*/ 42 h 129"/>
              <a:gd name="T60" fmla="*/ 80 w 116"/>
              <a:gd name="T61" fmla="*/ 35 h 129"/>
              <a:gd name="T62" fmla="*/ 83 w 116"/>
              <a:gd name="T63" fmla="*/ 19 h 129"/>
              <a:gd name="T64" fmla="*/ 93 w 116"/>
              <a:gd name="T65" fmla="*/ 20 h 129"/>
              <a:gd name="T66" fmla="*/ 91 w 116"/>
              <a:gd name="T67" fmla="*/ 24 h 129"/>
              <a:gd name="T68" fmla="*/ 84 w 116"/>
              <a:gd name="T69" fmla="*/ 21 h 129"/>
              <a:gd name="T70" fmla="*/ 84 w 116"/>
              <a:gd name="T71" fmla="*/ 40 h 129"/>
              <a:gd name="T72" fmla="*/ 91 w 116"/>
              <a:gd name="T73" fmla="*/ 37 h 129"/>
              <a:gd name="T74" fmla="*/ 39 w 116"/>
              <a:gd name="T75" fmla="*/ 70 h 129"/>
              <a:gd name="T76" fmla="*/ 32 w 116"/>
              <a:gd name="T77" fmla="*/ 70 h 129"/>
              <a:gd name="T78" fmla="*/ 32 w 116"/>
              <a:gd name="T79" fmla="*/ 63 h 129"/>
              <a:gd name="T80" fmla="*/ 39 w 116"/>
              <a:gd name="T81" fmla="*/ 63 h 129"/>
              <a:gd name="T82" fmla="*/ 44 w 116"/>
              <a:gd name="T83" fmla="*/ 105 h 129"/>
              <a:gd name="T84" fmla="*/ 44 w 116"/>
              <a:gd name="T85" fmla="*/ 97 h 129"/>
              <a:gd name="T86" fmla="*/ 74 w 116"/>
              <a:gd name="T87" fmla="*/ 79 h 129"/>
              <a:gd name="T88" fmla="*/ 96 w 116"/>
              <a:gd name="T89" fmla="*/ 79 h 129"/>
              <a:gd name="T90" fmla="*/ 74 w 116"/>
              <a:gd name="T91" fmla="*/ 84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6" h="129">
                <a:moveTo>
                  <a:pt x="99" y="0"/>
                </a:moveTo>
                <a:cubicBezTo>
                  <a:pt x="108" y="0"/>
                  <a:pt x="116" y="8"/>
                  <a:pt x="116" y="18"/>
                </a:cubicBezTo>
                <a:cubicBezTo>
                  <a:pt x="116" y="110"/>
                  <a:pt x="116" y="110"/>
                  <a:pt x="116" y="110"/>
                </a:cubicBezTo>
                <a:cubicBezTo>
                  <a:pt x="116" y="121"/>
                  <a:pt x="108" y="129"/>
                  <a:pt x="99" y="129"/>
                </a:cubicBezTo>
                <a:cubicBezTo>
                  <a:pt x="17" y="129"/>
                  <a:pt x="17" y="129"/>
                  <a:pt x="17" y="129"/>
                </a:cubicBezTo>
                <a:cubicBezTo>
                  <a:pt x="8" y="129"/>
                  <a:pt x="0" y="121"/>
                  <a:pt x="0" y="110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8"/>
                  <a:pt x="8" y="0"/>
                  <a:pt x="17" y="0"/>
                </a:cubicBezTo>
                <a:cubicBezTo>
                  <a:pt x="99" y="0"/>
                  <a:pt x="99" y="0"/>
                  <a:pt x="99" y="0"/>
                </a:cubicBezTo>
                <a:moveTo>
                  <a:pt x="99" y="9"/>
                </a:moveTo>
                <a:cubicBezTo>
                  <a:pt x="17" y="9"/>
                  <a:pt x="17" y="9"/>
                  <a:pt x="17" y="9"/>
                </a:cubicBezTo>
                <a:cubicBezTo>
                  <a:pt x="12" y="9"/>
                  <a:pt x="9" y="13"/>
                  <a:pt x="9" y="18"/>
                </a:cubicBezTo>
                <a:cubicBezTo>
                  <a:pt x="9" y="110"/>
                  <a:pt x="9" y="110"/>
                  <a:pt x="9" y="110"/>
                </a:cubicBezTo>
                <a:cubicBezTo>
                  <a:pt x="9" y="116"/>
                  <a:pt x="12" y="120"/>
                  <a:pt x="17" y="120"/>
                </a:cubicBezTo>
                <a:cubicBezTo>
                  <a:pt x="99" y="120"/>
                  <a:pt x="99" y="120"/>
                  <a:pt x="99" y="120"/>
                </a:cubicBezTo>
                <a:cubicBezTo>
                  <a:pt x="104" y="120"/>
                  <a:pt x="108" y="116"/>
                  <a:pt x="108" y="110"/>
                </a:cubicBezTo>
                <a:cubicBezTo>
                  <a:pt x="108" y="18"/>
                  <a:pt x="108" y="18"/>
                  <a:pt x="108" y="18"/>
                </a:cubicBezTo>
                <a:cubicBezTo>
                  <a:pt x="108" y="13"/>
                  <a:pt x="104" y="9"/>
                  <a:pt x="99" y="9"/>
                </a:cubicBezTo>
                <a:close/>
                <a:moveTo>
                  <a:pt x="22" y="16"/>
                </a:moveTo>
                <a:cubicBezTo>
                  <a:pt x="18" y="16"/>
                  <a:pt x="15" y="18"/>
                  <a:pt x="15" y="22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6"/>
                  <a:pt x="16" y="49"/>
                  <a:pt x="20" y="49"/>
                </a:cubicBezTo>
                <a:cubicBezTo>
                  <a:pt x="96" y="49"/>
                  <a:pt x="96" y="49"/>
                  <a:pt x="96" y="49"/>
                </a:cubicBezTo>
                <a:cubicBezTo>
                  <a:pt x="100" y="49"/>
                  <a:pt x="101" y="46"/>
                  <a:pt x="101" y="44"/>
                </a:cubicBezTo>
                <a:cubicBezTo>
                  <a:pt x="101" y="22"/>
                  <a:pt x="101" y="22"/>
                  <a:pt x="101" y="22"/>
                </a:cubicBezTo>
                <a:cubicBezTo>
                  <a:pt x="101" y="19"/>
                  <a:pt x="100" y="16"/>
                  <a:pt x="95" y="16"/>
                </a:cubicBezTo>
                <a:lnTo>
                  <a:pt x="22" y="16"/>
                </a:lnTo>
                <a:close/>
                <a:moveTo>
                  <a:pt x="22" y="53"/>
                </a:moveTo>
                <a:cubicBezTo>
                  <a:pt x="19" y="53"/>
                  <a:pt x="17" y="53"/>
                  <a:pt x="17" y="58"/>
                </a:cubicBezTo>
                <a:cubicBezTo>
                  <a:pt x="17" y="75"/>
                  <a:pt x="17" y="75"/>
                  <a:pt x="17" y="75"/>
                </a:cubicBezTo>
                <a:cubicBezTo>
                  <a:pt x="17" y="79"/>
                  <a:pt x="18" y="81"/>
                  <a:pt x="21" y="81"/>
                </a:cubicBezTo>
                <a:cubicBezTo>
                  <a:pt x="49" y="81"/>
                  <a:pt x="49" y="81"/>
                  <a:pt x="49" y="81"/>
                </a:cubicBezTo>
                <a:cubicBezTo>
                  <a:pt x="54" y="81"/>
                  <a:pt x="53" y="78"/>
                  <a:pt x="53" y="76"/>
                </a:cubicBezTo>
                <a:cubicBezTo>
                  <a:pt x="53" y="58"/>
                  <a:pt x="53" y="58"/>
                  <a:pt x="53" y="58"/>
                </a:cubicBezTo>
                <a:cubicBezTo>
                  <a:pt x="53" y="54"/>
                  <a:pt x="52" y="53"/>
                  <a:pt x="49" y="53"/>
                </a:cubicBezTo>
                <a:lnTo>
                  <a:pt x="22" y="53"/>
                </a:lnTo>
                <a:close/>
                <a:moveTo>
                  <a:pt x="71" y="53"/>
                </a:moveTo>
                <a:cubicBezTo>
                  <a:pt x="68" y="53"/>
                  <a:pt x="65" y="54"/>
                  <a:pt x="65" y="58"/>
                </a:cubicBezTo>
                <a:cubicBezTo>
                  <a:pt x="65" y="106"/>
                  <a:pt x="65" y="106"/>
                  <a:pt x="65" y="106"/>
                </a:cubicBezTo>
                <a:cubicBezTo>
                  <a:pt x="65" y="111"/>
                  <a:pt x="67" y="112"/>
                  <a:pt x="70" y="112"/>
                </a:cubicBezTo>
                <a:cubicBezTo>
                  <a:pt x="99" y="112"/>
                  <a:pt x="99" y="112"/>
                  <a:pt x="99" y="112"/>
                </a:cubicBezTo>
                <a:cubicBezTo>
                  <a:pt x="102" y="112"/>
                  <a:pt x="102" y="112"/>
                  <a:pt x="102" y="108"/>
                </a:cubicBezTo>
                <a:cubicBezTo>
                  <a:pt x="102" y="60"/>
                  <a:pt x="102" y="60"/>
                  <a:pt x="102" y="60"/>
                </a:cubicBezTo>
                <a:cubicBezTo>
                  <a:pt x="102" y="54"/>
                  <a:pt x="101" y="53"/>
                  <a:pt x="98" y="53"/>
                </a:cubicBezTo>
                <a:lnTo>
                  <a:pt x="71" y="53"/>
                </a:lnTo>
                <a:close/>
                <a:moveTo>
                  <a:pt x="22" y="85"/>
                </a:moveTo>
                <a:cubicBezTo>
                  <a:pt x="19" y="85"/>
                  <a:pt x="16" y="85"/>
                  <a:pt x="16" y="90"/>
                </a:cubicBezTo>
                <a:cubicBezTo>
                  <a:pt x="16" y="107"/>
                  <a:pt x="16" y="107"/>
                  <a:pt x="16" y="107"/>
                </a:cubicBezTo>
                <a:cubicBezTo>
                  <a:pt x="16" y="111"/>
                  <a:pt x="17" y="113"/>
                  <a:pt x="21" y="113"/>
                </a:cubicBezTo>
                <a:cubicBezTo>
                  <a:pt x="48" y="113"/>
                  <a:pt x="48" y="113"/>
                  <a:pt x="48" y="113"/>
                </a:cubicBezTo>
                <a:cubicBezTo>
                  <a:pt x="53" y="113"/>
                  <a:pt x="53" y="110"/>
                  <a:pt x="53" y="108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86"/>
                  <a:pt x="52" y="85"/>
                  <a:pt x="49" y="85"/>
                </a:cubicBezTo>
                <a:lnTo>
                  <a:pt x="22" y="85"/>
                </a:lnTo>
                <a:close/>
                <a:moveTo>
                  <a:pt x="73" y="26"/>
                </a:moveTo>
                <a:cubicBezTo>
                  <a:pt x="73" y="35"/>
                  <a:pt x="73" y="35"/>
                  <a:pt x="73" y="35"/>
                </a:cubicBezTo>
                <a:cubicBezTo>
                  <a:pt x="73" y="36"/>
                  <a:pt x="73" y="38"/>
                  <a:pt x="73" y="39"/>
                </a:cubicBezTo>
                <a:cubicBezTo>
                  <a:pt x="73" y="39"/>
                  <a:pt x="72" y="40"/>
                  <a:pt x="72" y="41"/>
                </a:cubicBezTo>
                <a:cubicBezTo>
                  <a:pt x="71" y="42"/>
                  <a:pt x="70" y="42"/>
                  <a:pt x="69" y="43"/>
                </a:cubicBezTo>
                <a:cubicBezTo>
                  <a:pt x="69" y="43"/>
                  <a:pt x="68" y="43"/>
                  <a:pt x="66" y="43"/>
                </a:cubicBezTo>
                <a:cubicBezTo>
                  <a:pt x="65" y="43"/>
                  <a:pt x="64" y="43"/>
                  <a:pt x="63" y="42"/>
                </a:cubicBezTo>
                <a:cubicBezTo>
                  <a:pt x="62" y="42"/>
                  <a:pt x="61" y="42"/>
                  <a:pt x="61" y="41"/>
                </a:cubicBezTo>
                <a:cubicBezTo>
                  <a:pt x="60" y="40"/>
                  <a:pt x="60" y="39"/>
                  <a:pt x="59" y="39"/>
                </a:cubicBezTo>
                <a:cubicBezTo>
                  <a:pt x="59" y="38"/>
                  <a:pt x="59" y="37"/>
                  <a:pt x="59" y="35"/>
                </a:cubicBezTo>
                <a:cubicBezTo>
                  <a:pt x="59" y="26"/>
                  <a:pt x="59" y="26"/>
                  <a:pt x="59" y="26"/>
                </a:cubicBezTo>
                <a:cubicBezTo>
                  <a:pt x="59" y="24"/>
                  <a:pt x="59" y="22"/>
                  <a:pt x="60" y="21"/>
                </a:cubicBezTo>
                <a:cubicBezTo>
                  <a:pt x="60" y="20"/>
                  <a:pt x="61" y="19"/>
                  <a:pt x="62" y="19"/>
                </a:cubicBezTo>
                <a:cubicBezTo>
                  <a:pt x="63" y="18"/>
                  <a:pt x="64" y="18"/>
                  <a:pt x="66" y="18"/>
                </a:cubicBezTo>
                <a:cubicBezTo>
                  <a:pt x="67" y="18"/>
                  <a:pt x="69" y="18"/>
                  <a:pt x="70" y="18"/>
                </a:cubicBezTo>
                <a:cubicBezTo>
                  <a:pt x="71" y="19"/>
                  <a:pt x="71" y="19"/>
                  <a:pt x="72" y="20"/>
                </a:cubicBezTo>
                <a:cubicBezTo>
                  <a:pt x="73" y="21"/>
                  <a:pt x="73" y="21"/>
                  <a:pt x="73" y="22"/>
                </a:cubicBezTo>
                <a:cubicBezTo>
                  <a:pt x="73" y="23"/>
                  <a:pt x="73" y="25"/>
                  <a:pt x="73" y="26"/>
                </a:cubicBezTo>
                <a:close/>
                <a:moveTo>
                  <a:pt x="70" y="24"/>
                </a:moveTo>
                <a:cubicBezTo>
                  <a:pt x="70" y="23"/>
                  <a:pt x="70" y="22"/>
                  <a:pt x="69" y="21"/>
                </a:cubicBezTo>
                <a:cubicBezTo>
                  <a:pt x="69" y="21"/>
                  <a:pt x="68" y="21"/>
                  <a:pt x="66" y="21"/>
                </a:cubicBezTo>
                <a:cubicBezTo>
                  <a:pt x="64" y="21"/>
                  <a:pt x="63" y="21"/>
                  <a:pt x="63" y="21"/>
                </a:cubicBezTo>
                <a:cubicBezTo>
                  <a:pt x="62" y="22"/>
                  <a:pt x="62" y="23"/>
                  <a:pt x="62" y="24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8"/>
                  <a:pt x="62" y="39"/>
                  <a:pt x="63" y="40"/>
                </a:cubicBezTo>
                <a:cubicBezTo>
                  <a:pt x="63" y="40"/>
                  <a:pt x="64" y="40"/>
                  <a:pt x="66" y="40"/>
                </a:cubicBezTo>
                <a:cubicBezTo>
                  <a:pt x="68" y="40"/>
                  <a:pt x="69" y="40"/>
                  <a:pt x="69" y="40"/>
                </a:cubicBezTo>
                <a:cubicBezTo>
                  <a:pt x="70" y="39"/>
                  <a:pt x="70" y="38"/>
                  <a:pt x="70" y="37"/>
                </a:cubicBezTo>
                <a:lnTo>
                  <a:pt x="70" y="24"/>
                </a:lnTo>
                <a:close/>
                <a:moveTo>
                  <a:pt x="94" y="26"/>
                </a:moveTo>
                <a:cubicBezTo>
                  <a:pt x="94" y="35"/>
                  <a:pt x="94" y="35"/>
                  <a:pt x="94" y="35"/>
                </a:cubicBezTo>
                <a:cubicBezTo>
                  <a:pt x="94" y="36"/>
                  <a:pt x="94" y="38"/>
                  <a:pt x="94" y="39"/>
                </a:cubicBezTo>
                <a:cubicBezTo>
                  <a:pt x="94" y="39"/>
                  <a:pt x="94" y="40"/>
                  <a:pt x="93" y="41"/>
                </a:cubicBezTo>
                <a:cubicBezTo>
                  <a:pt x="92" y="42"/>
                  <a:pt x="91" y="42"/>
                  <a:pt x="91" y="43"/>
                </a:cubicBezTo>
                <a:cubicBezTo>
                  <a:pt x="90" y="43"/>
                  <a:pt x="89" y="43"/>
                  <a:pt x="88" y="43"/>
                </a:cubicBezTo>
                <a:cubicBezTo>
                  <a:pt x="86" y="43"/>
                  <a:pt x="85" y="43"/>
                  <a:pt x="84" y="42"/>
                </a:cubicBezTo>
                <a:cubicBezTo>
                  <a:pt x="83" y="42"/>
                  <a:pt x="82" y="42"/>
                  <a:pt x="82" y="41"/>
                </a:cubicBezTo>
                <a:cubicBezTo>
                  <a:pt x="81" y="40"/>
                  <a:pt x="81" y="39"/>
                  <a:pt x="80" y="39"/>
                </a:cubicBezTo>
                <a:cubicBezTo>
                  <a:pt x="80" y="38"/>
                  <a:pt x="80" y="37"/>
                  <a:pt x="80" y="35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4"/>
                  <a:pt x="80" y="22"/>
                  <a:pt x="81" y="21"/>
                </a:cubicBezTo>
                <a:cubicBezTo>
                  <a:pt x="81" y="20"/>
                  <a:pt x="82" y="19"/>
                  <a:pt x="83" y="19"/>
                </a:cubicBezTo>
                <a:cubicBezTo>
                  <a:pt x="84" y="18"/>
                  <a:pt x="85" y="18"/>
                  <a:pt x="87" y="18"/>
                </a:cubicBezTo>
                <a:cubicBezTo>
                  <a:pt x="88" y="18"/>
                  <a:pt x="90" y="18"/>
                  <a:pt x="91" y="18"/>
                </a:cubicBezTo>
                <a:cubicBezTo>
                  <a:pt x="92" y="19"/>
                  <a:pt x="93" y="19"/>
                  <a:pt x="93" y="20"/>
                </a:cubicBezTo>
                <a:cubicBezTo>
                  <a:pt x="94" y="21"/>
                  <a:pt x="94" y="21"/>
                  <a:pt x="94" y="22"/>
                </a:cubicBezTo>
                <a:cubicBezTo>
                  <a:pt x="94" y="23"/>
                  <a:pt x="94" y="25"/>
                  <a:pt x="94" y="26"/>
                </a:cubicBezTo>
                <a:close/>
                <a:moveTo>
                  <a:pt x="91" y="24"/>
                </a:moveTo>
                <a:cubicBezTo>
                  <a:pt x="91" y="23"/>
                  <a:pt x="91" y="22"/>
                  <a:pt x="90" y="21"/>
                </a:cubicBezTo>
                <a:cubicBezTo>
                  <a:pt x="90" y="21"/>
                  <a:pt x="89" y="21"/>
                  <a:pt x="87" y="21"/>
                </a:cubicBezTo>
                <a:cubicBezTo>
                  <a:pt x="85" y="21"/>
                  <a:pt x="84" y="21"/>
                  <a:pt x="84" y="21"/>
                </a:cubicBezTo>
                <a:cubicBezTo>
                  <a:pt x="83" y="22"/>
                  <a:pt x="83" y="23"/>
                  <a:pt x="83" y="24"/>
                </a:cubicBezTo>
                <a:cubicBezTo>
                  <a:pt x="83" y="37"/>
                  <a:pt x="83" y="37"/>
                  <a:pt x="83" y="37"/>
                </a:cubicBezTo>
                <a:cubicBezTo>
                  <a:pt x="83" y="38"/>
                  <a:pt x="83" y="39"/>
                  <a:pt x="84" y="40"/>
                </a:cubicBezTo>
                <a:cubicBezTo>
                  <a:pt x="84" y="40"/>
                  <a:pt x="85" y="40"/>
                  <a:pt x="87" y="40"/>
                </a:cubicBezTo>
                <a:cubicBezTo>
                  <a:pt x="89" y="40"/>
                  <a:pt x="90" y="40"/>
                  <a:pt x="90" y="40"/>
                </a:cubicBezTo>
                <a:cubicBezTo>
                  <a:pt x="91" y="39"/>
                  <a:pt x="91" y="38"/>
                  <a:pt x="91" y="37"/>
                </a:cubicBezTo>
                <a:lnTo>
                  <a:pt x="91" y="24"/>
                </a:lnTo>
                <a:close/>
                <a:moveTo>
                  <a:pt x="46" y="70"/>
                </a:moveTo>
                <a:cubicBezTo>
                  <a:pt x="39" y="70"/>
                  <a:pt x="39" y="70"/>
                  <a:pt x="39" y="70"/>
                </a:cubicBezTo>
                <a:cubicBezTo>
                  <a:pt x="39" y="77"/>
                  <a:pt x="39" y="77"/>
                  <a:pt x="39" y="77"/>
                </a:cubicBezTo>
                <a:cubicBezTo>
                  <a:pt x="32" y="77"/>
                  <a:pt x="32" y="77"/>
                  <a:pt x="32" y="77"/>
                </a:cubicBezTo>
                <a:cubicBezTo>
                  <a:pt x="32" y="70"/>
                  <a:pt x="32" y="70"/>
                  <a:pt x="32" y="70"/>
                </a:cubicBezTo>
                <a:cubicBezTo>
                  <a:pt x="25" y="70"/>
                  <a:pt x="25" y="70"/>
                  <a:pt x="25" y="70"/>
                </a:cubicBezTo>
                <a:cubicBezTo>
                  <a:pt x="25" y="63"/>
                  <a:pt x="25" y="63"/>
                  <a:pt x="25" y="63"/>
                </a:cubicBezTo>
                <a:cubicBezTo>
                  <a:pt x="32" y="63"/>
                  <a:pt x="32" y="63"/>
                  <a:pt x="32" y="63"/>
                </a:cubicBezTo>
                <a:cubicBezTo>
                  <a:pt x="32" y="56"/>
                  <a:pt x="32" y="56"/>
                  <a:pt x="32" y="56"/>
                </a:cubicBezTo>
                <a:cubicBezTo>
                  <a:pt x="39" y="56"/>
                  <a:pt x="39" y="56"/>
                  <a:pt x="39" y="56"/>
                </a:cubicBezTo>
                <a:cubicBezTo>
                  <a:pt x="39" y="63"/>
                  <a:pt x="39" y="63"/>
                  <a:pt x="39" y="63"/>
                </a:cubicBezTo>
                <a:cubicBezTo>
                  <a:pt x="46" y="63"/>
                  <a:pt x="46" y="63"/>
                  <a:pt x="46" y="63"/>
                </a:cubicBezTo>
                <a:lnTo>
                  <a:pt x="46" y="70"/>
                </a:lnTo>
                <a:close/>
                <a:moveTo>
                  <a:pt x="44" y="105"/>
                </a:moveTo>
                <a:cubicBezTo>
                  <a:pt x="22" y="105"/>
                  <a:pt x="22" y="105"/>
                  <a:pt x="22" y="105"/>
                </a:cubicBezTo>
                <a:cubicBezTo>
                  <a:pt x="22" y="97"/>
                  <a:pt x="22" y="97"/>
                  <a:pt x="22" y="97"/>
                </a:cubicBezTo>
                <a:cubicBezTo>
                  <a:pt x="44" y="97"/>
                  <a:pt x="44" y="97"/>
                  <a:pt x="44" y="97"/>
                </a:cubicBezTo>
                <a:lnTo>
                  <a:pt x="44" y="105"/>
                </a:lnTo>
                <a:close/>
                <a:moveTo>
                  <a:pt x="96" y="79"/>
                </a:moveTo>
                <a:cubicBezTo>
                  <a:pt x="74" y="79"/>
                  <a:pt x="74" y="79"/>
                  <a:pt x="74" y="79"/>
                </a:cubicBezTo>
                <a:cubicBezTo>
                  <a:pt x="74" y="70"/>
                  <a:pt x="74" y="70"/>
                  <a:pt x="74" y="70"/>
                </a:cubicBezTo>
                <a:cubicBezTo>
                  <a:pt x="96" y="70"/>
                  <a:pt x="96" y="70"/>
                  <a:pt x="96" y="70"/>
                </a:cubicBezTo>
                <a:lnTo>
                  <a:pt x="96" y="79"/>
                </a:lnTo>
                <a:close/>
                <a:moveTo>
                  <a:pt x="96" y="93"/>
                </a:moveTo>
                <a:cubicBezTo>
                  <a:pt x="74" y="93"/>
                  <a:pt x="74" y="93"/>
                  <a:pt x="74" y="93"/>
                </a:cubicBezTo>
                <a:cubicBezTo>
                  <a:pt x="74" y="84"/>
                  <a:pt x="74" y="84"/>
                  <a:pt x="74" y="84"/>
                </a:cubicBezTo>
                <a:cubicBezTo>
                  <a:pt x="96" y="84"/>
                  <a:pt x="96" y="84"/>
                  <a:pt x="96" y="84"/>
                </a:cubicBezTo>
                <a:lnTo>
                  <a:pt x="96" y="9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Rectangle 239"/>
          <p:cNvSpPr>
            <a:spLocks noChangeArrowheads="1"/>
          </p:cNvSpPr>
          <p:nvPr/>
        </p:nvSpPr>
        <p:spPr bwMode="auto">
          <a:xfrm>
            <a:off x="3044826" y="5684838"/>
            <a:ext cx="220663" cy="63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1" name="Freeform 240"/>
          <p:cNvSpPr>
            <a:spLocks noEditPoints="1"/>
          </p:cNvSpPr>
          <p:nvPr/>
        </p:nvSpPr>
        <p:spPr bwMode="auto">
          <a:xfrm>
            <a:off x="2960689" y="5768976"/>
            <a:ext cx="393700" cy="161925"/>
          </a:xfrm>
          <a:custGeom>
            <a:avLst/>
            <a:gdLst>
              <a:gd name="T0" fmla="*/ 124 w 130"/>
              <a:gd name="T1" fmla="*/ 0 h 53"/>
              <a:gd name="T2" fmla="*/ 6 w 130"/>
              <a:gd name="T3" fmla="*/ 0 h 53"/>
              <a:gd name="T4" fmla="*/ 0 w 130"/>
              <a:gd name="T5" fmla="*/ 7 h 53"/>
              <a:gd name="T6" fmla="*/ 0 w 130"/>
              <a:gd name="T7" fmla="*/ 53 h 53"/>
              <a:gd name="T8" fmla="*/ 19 w 130"/>
              <a:gd name="T9" fmla="*/ 53 h 53"/>
              <a:gd name="T10" fmla="*/ 19 w 130"/>
              <a:gd name="T11" fmla="*/ 25 h 53"/>
              <a:gd name="T12" fmla="*/ 111 w 130"/>
              <a:gd name="T13" fmla="*/ 25 h 53"/>
              <a:gd name="T14" fmla="*/ 111 w 130"/>
              <a:gd name="T15" fmla="*/ 53 h 53"/>
              <a:gd name="T16" fmla="*/ 130 w 130"/>
              <a:gd name="T17" fmla="*/ 53 h 53"/>
              <a:gd name="T18" fmla="*/ 130 w 130"/>
              <a:gd name="T19" fmla="*/ 7 h 53"/>
              <a:gd name="T20" fmla="*/ 124 w 130"/>
              <a:gd name="T21" fmla="*/ 0 h 53"/>
              <a:gd name="T22" fmla="*/ 18 w 130"/>
              <a:gd name="T23" fmla="*/ 16 h 53"/>
              <a:gd name="T24" fmla="*/ 13 w 130"/>
              <a:gd name="T25" fmla="*/ 11 h 53"/>
              <a:gd name="T26" fmla="*/ 18 w 130"/>
              <a:gd name="T27" fmla="*/ 6 h 53"/>
              <a:gd name="T28" fmla="*/ 23 w 130"/>
              <a:gd name="T29" fmla="*/ 11 h 53"/>
              <a:gd name="T30" fmla="*/ 18 w 130"/>
              <a:gd name="T31" fmla="*/ 16 h 53"/>
              <a:gd name="T32" fmla="*/ 116 w 130"/>
              <a:gd name="T33" fmla="*/ 13 h 53"/>
              <a:gd name="T34" fmla="*/ 28 w 130"/>
              <a:gd name="T35" fmla="*/ 13 h 53"/>
              <a:gd name="T36" fmla="*/ 28 w 130"/>
              <a:gd name="T37" fmla="*/ 7 h 53"/>
              <a:gd name="T38" fmla="*/ 116 w 130"/>
              <a:gd name="T39" fmla="*/ 7 h 53"/>
              <a:gd name="T40" fmla="*/ 116 w 130"/>
              <a:gd name="T41" fmla="*/ 1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30" h="53">
                <a:moveTo>
                  <a:pt x="124" y="0"/>
                </a:move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3"/>
                  <a:pt x="0" y="7"/>
                </a:cubicBezTo>
                <a:cubicBezTo>
                  <a:pt x="0" y="53"/>
                  <a:pt x="0" y="53"/>
                  <a:pt x="0" y="53"/>
                </a:cubicBezTo>
                <a:cubicBezTo>
                  <a:pt x="19" y="53"/>
                  <a:pt x="19" y="53"/>
                  <a:pt x="19" y="53"/>
                </a:cubicBezTo>
                <a:cubicBezTo>
                  <a:pt x="19" y="25"/>
                  <a:pt x="19" y="25"/>
                  <a:pt x="19" y="25"/>
                </a:cubicBezTo>
                <a:cubicBezTo>
                  <a:pt x="111" y="25"/>
                  <a:pt x="111" y="25"/>
                  <a:pt x="111" y="25"/>
                </a:cubicBezTo>
                <a:cubicBezTo>
                  <a:pt x="111" y="53"/>
                  <a:pt x="111" y="53"/>
                  <a:pt x="111" y="53"/>
                </a:cubicBezTo>
                <a:cubicBezTo>
                  <a:pt x="130" y="53"/>
                  <a:pt x="130" y="53"/>
                  <a:pt x="130" y="53"/>
                </a:cubicBezTo>
                <a:cubicBezTo>
                  <a:pt x="130" y="7"/>
                  <a:pt x="130" y="7"/>
                  <a:pt x="130" y="7"/>
                </a:cubicBezTo>
                <a:cubicBezTo>
                  <a:pt x="130" y="3"/>
                  <a:pt x="127" y="0"/>
                  <a:pt x="124" y="0"/>
                </a:cubicBezTo>
                <a:close/>
                <a:moveTo>
                  <a:pt x="18" y="16"/>
                </a:moveTo>
                <a:cubicBezTo>
                  <a:pt x="15" y="16"/>
                  <a:pt x="13" y="14"/>
                  <a:pt x="13" y="11"/>
                </a:cubicBezTo>
                <a:cubicBezTo>
                  <a:pt x="13" y="8"/>
                  <a:pt x="15" y="6"/>
                  <a:pt x="18" y="6"/>
                </a:cubicBezTo>
                <a:cubicBezTo>
                  <a:pt x="20" y="6"/>
                  <a:pt x="23" y="8"/>
                  <a:pt x="23" y="11"/>
                </a:cubicBezTo>
                <a:cubicBezTo>
                  <a:pt x="23" y="14"/>
                  <a:pt x="20" y="16"/>
                  <a:pt x="18" y="16"/>
                </a:cubicBezTo>
                <a:close/>
                <a:moveTo>
                  <a:pt x="116" y="13"/>
                </a:moveTo>
                <a:cubicBezTo>
                  <a:pt x="28" y="13"/>
                  <a:pt x="28" y="13"/>
                  <a:pt x="28" y="13"/>
                </a:cubicBezTo>
                <a:cubicBezTo>
                  <a:pt x="28" y="7"/>
                  <a:pt x="28" y="7"/>
                  <a:pt x="28" y="7"/>
                </a:cubicBezTo>
                <a:cubicBezTo>
                  <a:pt x="116" y="7"/>
                  <a:pt x="116" y="7"/>
                  <a:pt x="116" y="7"/>
                </a:cubicBezTo>
                <a:lnTo>
                  <a:pt x="116" y="1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Freeform 241"/>
          <p:cNvSpPr>
            <a:spLocks/>
          </p:cNvSpPr>
          <p:nvPr/>
        </p:nvSpPr>
        <p:spPr bwMode="auto">
          <a:xfrm>
            <a:off x="3041651" y="5870576"/>
            <a:ext cx="227013" cy="171450"/>
          </a:xfrm>
          <a:custGeom>
            <a:avLst/>
            <a:gdLst>
              <a:gd name="T0" fmla="*/ 66 w 75"/>
              <a:gd name="T1" fmla="*/ 49 h 57"/>
              <a:gd name="T2" fmla="*/ 25 w 75"/>
              <a:gd name="T3" fmla="*/ 49 h 57"/>
              <a:gd name="T4" fmla="*/ 9 w 75"/>
              <a:gd name="T5" fmla="*/ 49 h 57"/>
              <a:gd name="T6" fmla="*/ 9 w 75"/>
              <a:gd name="T7" fmla="*/ 0 h 57"/>
              <a:gd name="T8" fmla="*/ 0 w 75"/>
              <a:gd name="T9" fmla="*/ 0 h 57"/>
              <a:gd name="T10" fmla="*/ 0 w 75"/>
              <a:gd name="T11" fmla="*/ 50 h 57"/>
              <a:gd name="T12" fmla="*/ 8 w 75"/>
              <a:gd name="T13" fmla="*/ 57 h 57"/>
              <a:gd name="T14" fmla="*/ 69 w 75"/>
              <a:gd name="T15" fmla="*/ 57 h 57"/>
              <a:gd name="T16" fmla="*/ 75 w 75"/>
              <a:gd name="T17" fmla="*/ 47 h 57"/>
              <a:gd name="T18" fmla="*/ 75 w 75"/>
              <a:gd name="T19" fmla="*/ 0 h 57"/>
              <a:gd name="T20" fmla="*/ 66 w 75"/>
              <a:gd name="T21" fmla="*/ 0 h 57"/>
              <a:gd name="T22" fmla="*/ 66 w 75"/>
              <a:gd name="T23" fmla="*/ 49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5" h="57">
                <a:moveTo>
                  <a:pt x="66" y="49"/>
                </a:moveTo>
                <a:cubicBezTo>
                  <a:pt x="25" y="49"/>
                  <a:pt x="25" y="49"/>
                  <a:pt x="25" y="49"/>
                </a:cubicBezTo>
                <a:cubicBezTo>
                  <a:pt x="9" y="49"/>
                  <a:pt x="9" y="49"/>
                  <a:pt x="9" y="49"/>
                </a:cubicBezTo>
                <a:cubicBezTo>
                  <a:pt x="9" y="0"/>
                  <a:pt x="9" y="0"/>
                  <a:pt x="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50"/>
                  <a:pt x="0" y="50"/>
                  <a:pt x="0" y="50"/>
                </a:cubicBezTo>
                <a:cubicBezTo>
                  <a:pt x="0" y="50"/>
                  <a:pt x="0" y="57"/>
                  <a:pt x="8" y="57"/>
                </a:cubicBezTo>
                <a:cubicBezTo>
                  <a:pt x="16" y="57"/>
                  <a:pt x="69" y="57"/>
                  <a:pt x="69" y="57"/>
                </a:cubicBezTo>
                <a:cubicBezTo>
                  <a:pt x="74" y="57"/>
                  <a:pt x="75" y="53"/>
                  <a:pt x="75" y="47"/>
                </a:cubicBezTo>
                <a:cubicBezTo>
                  <a:pt x="75" y="0"/>
                  <a:pt x="75" y="0"/>
                  <a:pt x="75" y="0"/>
                </a:cubicBezTo>
                <a:cubicBezTo>
                  <a:pt x="66" y="0"/>
                  <a:pt x="66" y="0"/>
                  <a:pt x="66" y="0"/>
                </a:cubicBezTo>
                <a:lnTo>
                  <a:pt x="66" y="4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Rectangle 242"/>
          <p:cNvSpPr>
            <a:spLocks noChangeArrowheads="1"/>
          </p:cNvSpPr>
          <p:nvPr/>
        </p:nvSpPr>
        <p:spPr bwMode="auto">
          <a:xfrm>
            <a:off x="3084514" y="5908676"/>
            <a:ext cx="141288" cy="25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Rectangle 243"/>
          <p:cNvSpPr>
            <a:spLocks noChangeArrowheads="1"/>
          </p:cNvSpPr>
          <p:nvPr/>
        </p:nvSpPr>
        <p:spPr bwMode="auto">
          <a:xfrm>
            <a:off x="3084514" y="5964238"/>
            <a:ext cx="141288" cy="238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Freeform 244"/>
          <p:cNvSpPr>
            <a:spLocks noEditPoints="1"/>
          </p:cNvSpPr>
          <p:nvPr/>
        </p:nvSpPr>
        <p:spPr bwMode="auto">
          <a:xfrm>
            <a:off x="3611564" y="5665788"/>
            <a:ext cx="398463" cy="376238"/>
          </a:xfrm>
          <a:custGeom>
            <a:avLst/>
            <a:gdLst>
              <a:gd name="T0" fmla="*/ 19 w 251"/>
              <a:gd name="T1" fmla="*/ 230 h 237"/>
              <a:gd name="T2" fmla="*/ 0 w 251"/>
              <a:gd name="T3" fmla="*/ 69 h 237"/>
              <a:gd name="T4" fmla="*/ 224 w 251"/>
              <a:gd name="T5" fmla="*/ 69 h 237"/>
              <a:gd name="T6" fmla="*/ 125 w 251"/>
              <a:gd name="T7" fmla="*/ 0 h 237"/>
              <a:gd name="T8" fmla="*/ 85 w 251"/>
              <a:gd name="T9" fmla="*/ 69 h 237"/>
              <a:gd name="T10" fmla="*/ 251 w 251"/>
              <a:gd name="T11" fmla="*/ 230 h 237"/>
              <a:gd name="T12" fmla="*/ 224 w 251"/>
              <a:gd name="T13" fmla="*/ 69 h 237"/>
              <a:gd name="T14" fmla="*/ 135 w 251"/>
              <a:gd name="T15" fmla="*/ 195 h 237"/>
              <a:gd name="T16" fmla="*/ 154 w 251"/>
              <a:gd name="T17" fmla="*/ 176 h 237"/>
              <a:gd name="T18" fmla="*/ 154 w 251"/>
              <a:gd name="T19" fmla="*/ 163 h 237"/>
              <a:gd name="T20" fmla="*/ 135 w 251"/>
              <a:gd name="T21" fmla="*/ 144 h 237"/>
              <a:gd name="T22" fmla="*/ 154 w 251"/>
              <a:gd name="T23" fmla="*/ 163 h 237"/>
              <a:gd name="T24" fmla="*/ 135 w 251"/>
              <a:gd name="T25" fmla="*/ 132 h 237"/>
              <a:gd name="T26" fmla="*/ 154 w 251"/>
              <a:gd name="T27" fmla="*/ 113 h 237"/>
              <a:gd name="T28" fmla="*/ 190 w 251"/>
              <a:gd name="T29" fmla="*/ 195 h 237"/>
              <a:gd name="T30" fmla="*/ 171 w 251"/>
              <a:gd name="T31" fmla="*/ 176 h 237"/>
              <a:gd name="T32" fmla="*/ 190 w 251"/>
              <a:gd name="T33" fmla="*/ 195 h 237"/>
              <a:gd name="T34" fmla="*/ 171 w 251"/>
              <a:gd name="T35" fmla="*/ 163 h 237"/>
              <a:gd name="T36" fmla="*/ 190 w 251"/>
              <a:gd name="T37" fmla="*/ 144 h 237"/>
              <a:gd name="T38" fmla="*/ 190 w 251"/>
              <a:gd name="T39" fmla="*/ 132 h 237"/>
              <a:gd name="T40" fmla="*/ 171 w 251"/>
              <a:gd name="T41" fmla="*/ 113 h 237"/>
              <a:gd name="T42" fmla="*/ 190 w 251"/>
              <a:gd name="T43" fmla="*/ 132 h 237"/>
              <a:gd name="T44" fmla="*/ 207 w 251"/>
              <a:gd name="T45" fmla="*/ 195 h 237"/>
              <a:gd name="T46" fmla="*/ 226 w 251"/>
              <a:gd name="T47" fmla="*/ 176 h 237"/>
              <a:gd name="T48" fmla="*/ 226 w 251"/>
              <a:gd name="T49" fmla="*/ 163 h 237"/>
              <a:gd name="T50" fmla="*/ 207 w 251"/>
              <a:gd name="T51" fmla="*/ 144 h 237"/>
              <a:gd name="T52" fmla="*/ 226 w 251"/>
              <a:gd name="T53" fmla="*/ 163 h 237"/>
              <a:gd name="T54" fmla="*/ 207 w 251"/>
              <a:gd name="T55" fmla="*/ 132 h 237"/>
              <a:gd name="T56" fmla="*/ 226 w 251"/>
              <a:gd name="T57" fmla="*/ 113 h 237"/>
              <a:gd name="T58" fmla="*/ 238 w 251"/>
              <a:gd name="T59" fmla="*/ 96 h 237"/>
              <a:gd name="T60" fmla="*/ 112 w 251"/>
              <a:gd name="T61" fmla="*/ 79 h 237"/>
              <a:gd name="T62" fmla="*/ 125 w 251"/>
              <a:gd name="T63" fmla="*/ 88 h 237"/>
              <a:gd name="T64" fmla="*/ 224 w 251"/>
              <a:gd name="T65" fmla="*/ 79 h 237"/>
              <a:gd name="T66" fmla="*/ 238 w 251"/>
              <a:gd name="T67" fmla="*/ 96 h 237"/>
              <a:gd name="T68" fmla="*/ 78 w 251"/>
              <a:gd name="T69" fmla="*/ 237 h 237"/>
              <a:gd name="T70" fmla="*/ 26 w 251"/>
              <a:gd name="T71" fmla="*/ 52 h 237"/>
              <a:gd name="T72" fmla="*/ 211 w 251"/>
              <a:gd name="T73" fmla="*/ 20 h 237"/>
              <a:gd name="T74" fmla="*/ 141 w 251"/>
              <a:gd name="T75" fmla="*/ 14 h 237"/>
              <a:gd name="T76" fmla="*/ 211 w 251"/>
              <a:gd name="T77" fmla="*/ 20 h 237"/>
              <a:gd name="T78" fmla="*/ 141 w 251"/>
              <a:gd name="T79" fmla="*/ 39 h 237"/>
              <a:gd name="T80" fmla="*/ 211 w 251"/>
              <a:gd name="T81" fmla="*/ 31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51" h="237">
                <a:moveTo>
                  <a:pt x="0" y="230"/>
                </a:moveTo>
                <a:lnTo>
                  <a:pt x="19" y="230"/>
                </a:lnTo>
                <a:lnTo>
                  <a:pt x="19" y="69"/>
                </a:lnTo>
                <a:lnTo>
                  <a:pt x="0" y="69"/>
                </a:lnTo>
                <a:lnTo>
                  <a:pt x="0" y="230"/>
                </a:lnTo>
                <a:close/>
                <a:moveTo>
                  <a:pt x="224" y="69"/>
                </a:moveTo>
                <a:lnTo>
                  <a:pt x="224" y="0"/>
                </a:lnTo>
                <a:lnTo>
                  <a:pt x="125" y="0"/>
                </a:lnTo>
                <a:lnTo>
                  <a:pt x="125" y="69"/>
                </a:lnTo>
                <a:lnTo>
                  <a:pt x="85" y="69"/>
                </a:lnTo>
                <a:lnTo>
                  <a:pt x="85" y="230"/>
                </a:lnTo>
                <a:lnTo>
                  <a:pt x="251" y="230"/>
                </a:lnTo>
                <a:lnTo>
                  <a:pt x="251" y="69"/>
                </a:lnTo>
                <a:lnTo>
                  <a:pt x="224" y="69"/>
                </a:lnTo>
                <a:close/>
                <a:moveTo>
                  <a:pt x="154" y="195"/>
                </a:moveTo>
                <a:lnTo>
                  <a:pt x="135" y="195"/>
                </a:lnTo>
                <a:lnTo>
                  <a:pt x="135" y="176"/>
                </a:lnTo>
                <a:lnTo>
                  <a:pt x="154" y="176"/>
                </a:lnTo>
                <a:lnTo>
                  <a:pt x="154" y="195"/>
                </a:lnTo>
                <a:close/>
                <a:moveTo>
                  <a:pt x="154" y="163"/>
                </a:moveTo>
                <a:lnTo>
                  <a:pt x="135" y="163"/>
                </a:lnTo>
                <a:lnTo>
                  <a:pt x="135" y="144"/>
                </a:lnTo>
                <a:lnTo>
                  <a:pt x="154" y="144"/>
                </a:lnTo>
                <a:lnTo>
                  <a:pt x="154" y="163"/>
                </a:lnTo>
                <a:close/>
                <a:moveTo>
                  <a:pt x="154" y="132"/>
                </a:moveTo>
                <a:lnTo>
                  <a:pt x="135" y="132"/>
                </a:lnTo>
                <a:lnTo>
                  <a:pt x="135" y="113"/>
                </a:lnTo>
                <a:lnTo>
                  <a:pt x="154" y="113"/>
                </a:lnTo>
                <a:lnTo>
                  <a:pt x="154" y="132"/>
                </a:lnTo>
                <a:close/>
                <a:moveTo>
                  <a:pt x="190" y="195"/>
                </a:moveTo>
                <a:lnTo>
                  <a:pt x="171" y="195"/>
                </a:lnTo>
                <a:lnTo>
                  <a:pt x="171" y="176"/>
                </a:lnTo>
                <a:lnTo>
                  <a:pt x="190" y="176"/>
                </a:lnTo>
                <a:lnTo>
                  <a:pt x="190" y="195"/>
                </a:lnTo>
                <a:close/>
                <a:moveTo>
                  <a:pt x="190" y="163"/>
                </a:moveTo>
                <a:lnTo>
                  <a:pt x="171" y="163"/>
                </a:lnTo>
                <a:lnTo>
                  <a:pt x="171" y="144"/>
                </a:lnTo>
                <a:lnTo>
                  <a:pt x="190" y="144"/>
                </a:lnTo>
                <a:lnTo>
                  <a:pt x="190" y="163"/>
                </a:lnTo>
                <a:close/>
                <a:moveTo>
                  <a:pt x="190" y="132"/>
                </a:moveTo>
                <a:lnTo>
                  <a:pt x="171" y="132"/>
                </a:lnTo>
                <a:lnTo>
                  <a:pt x="171" y="113"/>
                </a:lnTo>
                <a:lnTo>
                  <a:pt x="190" y="113"/>
                </a:lnTo>
                <a:lnTo>
                  <a:pt x="190" y="132"/>
                </a:lnTo>
                <a:close/>
                <a:moveTo>
                  <a:pt x="226" y="195"/>
                </a:moveTo>
                <a:lnTo>
                  <a:pt x="207" y="195"/>
                </a:lnTo>
                <a:lnTo>
                  <a:pt x="207" y="176"/>
                </a:lnTo>
                <a:lnTo>
                  <a:pt x="226" y="176"/>
                </a:lnTo>
                <a:lnTo>
                  <a:pt x="226" y="195"/>
                </a:lnTo>
                <a:close/>
                <a:moveTo>
                  <a:pt x="226" y="163"/>
                </a:moveTo>
                <a:lnTo>
                  <a:pt x="207" y="163"/>
                </a:lnTo>
                <a:lnTo>
                  <a:pt x="207" y="144"/>
                </a:lnTo>
                <a:lnTo>
                  <a:pt x="226" y="144"/>
                </a:lnTo>
                <a:lnTo>
                  <a:pt x="226" y="163"/>
                </a:lnTo>
                <a:close/>
                <a:moveTo>
                  <a:pt x="226" y="132"/>
                </a:moveTo>
                <a:lnTo>
                  <a:pt x="207" y="132"/>
                </a:lnTo>
                <a:lnTo>
                  <a:pt x="207" y="113"/>
                </a:lnTo>
                <a:lnTo>
                  <a:pt x="226" y="113"/>
                </a:lnTo>
                <a:lnTo>
                  <a:pt x="226" y="132"/>
                </a:lnTo>
                <a:close/>
                <a:moveTo>
                  <a:pt x="238" y="96"/>
                </a:moveTo>
                <a:lnTo>
                  <a:pt x="112" y="96"/>
                </a:lnTo>
                <a:lnTo>
                  <a:pt x="112" y="79"/>
                </a:lnTo>
                <a:lnTo>
                  <a:pt x="125" y="79"/>
                </a:lnTo>
                <a:lnTo>
                  <a:pt x="125" y="88"/>
                </a:lnTo>
                <a:lnTo>
                  <a:pt x="224" y="88"/>
                </a:lnTo>
                <a:lnTo>
                  <a:pt x="224" y="79"/>
                </a:lnTo>
                <a:lnTo>
                  <a:pt x="238" y="79"/>
                </a:lnTo>
                <a:lnTo>
                  <a:pt x="238" y="96"/>
                </a:lnTo>
                <a:close/>
                <a:moveTo>
                  <a:pt x="26" y="237"/>
                </a:moveTo>
                <a:lnTo>
                  <a:pt x="78" y="237"/>
                </a:lnTo>
                <a:lnTo>
                  <a:pt x="78" y="52"/>
                </a:lnTo>
                <a:lnTo>
                  <a:pt x="26" y="52"/>
                </a:lnTo>
                <a:lnTo>
                  <a:pt x="26" y="237"/>
                </a:lnTo>
                <a:close/>
                <a:moveTo>
                  <a:pt x="211" y="20"/>
                </a:moveTo>
                <a:lnTo>
                  <a:pt x="141" y="20"/>
                </a:lnTo>
                <a:lnTo>
                  <a:pt x="141" y="14"/>
                </a:lnTo>
                <a:lnTo>
                  <a:pt x="211" y="14"/>
                </a:lnTo>
                <a:lnTo>
                  <a:pt x="211" y="20"/>
                </a:lnTo>
                <a:close/>
                <a:moveTo>
                  <a:pt x="211" y="39"/>
                </a:moveTo>
                <a:lnTo>
                  <a:pt x="141" y="39"/>
                </a:lnTo>
                <a:lnTo>
                  <a:pt x="141" y="31"/>
                </a:lnTo>
                <a:lnTo>
                  <a:pt x="211" y="31"/>
                </a:lnTo>
                <a:lnTo>
                  <a:pt x="211" y="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Freeform 245"/>
          <p:cNvSpPr>
            <a:spLocks noEditPoints="1"/>
          </p:cNvSpPr>
          <p:nvPr/>
        </p:nvSpPr>
        <p:spPr bwMode="auto">
          <a:xfrm>
            <a:off x="4291014" y="5632451"/>
            <a:ext cx="417513" cy="385763"/>
          </a:xfrm>
          <a:custGeom>
            <a:avLst/>
            <a:gdLst>
              <a:gd name="T0" fmla="*/ 23 w 138"/>
              <a:gd name="T1" fmla="*/ 82 h 127"/>
              <a:gd name="T2" fmla="*/ 20 w 138"/>
              <a:gd name="T3" fmla="*/ 72 h 127"/>
              <a:gd name="T4" fmla="*/ 17 w 138"/>
              <a:gd name="T5" fmla="*/ 72 h 127"/>
              <a:gd name="T6" fmla="*/ 17 w 138"/>
              <a:gd name="T7" fmla="*/ 3 h 127"/>
              <a:gd name="T8" fmla="*/ 15 w 138"/>
              <a:gd name="T9" fmla="*/ 0 h 127"/>
              <a:gd name="T10" fmla="*/ 12 w 138"/>
              <a:gd name="T11" fmla="*/ 3 h 127"/>
              <a:gd name="T12" fmla="*/ 12 w 138"/>
              <a:gd name="T13" fmla="*/ 72 h 127"/>
              <a:gd name="T14" fmla="*/ 10 w 138"/>
              <a:gd name="T15" fmla="*/ 72 h 127"/>
              <a:gd name="T16" fmla="*/ 6 w 138"/>
              <a:gd name="T17" fmla="*/ 82 h 127"/>
              <a:gd name="T18" fmla="*/ 0 w 138"/>
              <a:gd name="T19" fmla="*/ 82 h 127"/>
              <a:gd name="T20" fmla="*/ 0 w 138"/>
              <a:gd name="T21" fmla="*/ 123 h 127"/>
              <a:gd name="T22" fmla="*/ 7 w 138"/>
              <a:gd name="T23" fmla="*/ 123 h 127"/>
              <a:gd name="T24" fmla="*/ 7 w 138"/>
              <a:gd name="T25" fmla="*/ 127 h 127"/>
              <a:gd name="T26" fmla="*/ 15 w 138"/>
              <a:gd name="T27" fmla="*/ 127 h 127"/>
              <a:gd name="T28" fmla="*/ 19 w 138"/>
              <a:gd name="T29" fmla="*/ 123 h 127"/>
              <a:gd name="T30" fmla="*/ 120 w 138"/>
              <a:gd name="T31" fmla="*/ 123 h 127"/>
              <a:gd name="T32" fmla="*/ 124 w 138"/>
              <a:gd name="T33" fmla="*/ 127 h 127"/>
              <a:gd name="T34" fmla="*/ 133 w 138"/>
              <a:gd name="T35" fmla="*/ 127 h 127"/>
              <a:gd name="T36" fmla="*/ 133 w 138"/>
              <a:gd name="T37" fmla="*/ 123 h 127"/>
              <a:gd name="T38" fmla="*/ 138 w 138"/>
              <a:gd name="T39" fmla="*/ 123 h 127"/>
              <a:gd name="T40" fmla="*/ 138 w 138"/>
              <a:gd name="T41" fmla="*/ 82 h 127"/>
              <a:gd name="T42" fmla="*/ 23 w 138"/>
              <a:gd name="T43" fmla="*/ 82 h 127"/>
              <a:gd name="T44" fmla="*/ 130 w 138"/>
              <a:gd name="T45" fmla="*/ 116 h 127"/>
              <a:gd name="T46" fmla="*/ 10 w 138"/>
              <a:gd name="T47" fmla="*/ 116 h 127"/>
              <a:gd name="T48" fmla="*/ 10 w 138"/>
              <a:gd name="T49" fmla="*/ 89 h 127"/>
              <a:gd name="T50" fmla="*/ 130 w 138"/>
              <a:gd name="T51" fmla="*/ 89 h 127"/>
              <a:gd name="T52" fmla="*/ 130 w 138"/>
              <a:gd name="T53" fmla="*/ 116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38" h="127">
                <a:moveTo>
                  <a:pt x="23" y="82"/>
                </a:moveTo>
                <a:cubicBezTo>
                  <a:pt x="20" y="72"/>
                  <a:pt x="20" y="72"/>
                  <a:pt x="20" y="72"/>
                </a:cubicBezTo>
                <a:cubicBezTo>
                  <a:pt x="17" y="72"/>
                  <a:pt x="17" y="72"/>
                  <a:pt x="17" y="72"/>
                </a:cubicBezTo>
                <a:cubicBezTo>
                  <a:pt x="17" y="62"/>
                  <a:pt x="17" y="7"/>
                  <a:pt x="17" y="3"/>
                </a:cubicBezTo>
                <a:cubicBezTo>
                  <a:pt x="17" y="3"/>
                  <a:pt x="18" y="0"/>
                  <a:pt x="15" y="0"/>
                </a:cubicBezTo>
                <a:cubicBezTo>
                  <a:pt x="12" y="0"/>
                  <a:pt x="12" y="3"/>
                  <a:pt x="12" y="3"/>
                </a:cubicBezTo>
                <a:cubicBezTo>
                  <a:pt x="12" y="72"/>
                  <a:pt x="12" y="72"/>
                  <a:pt x="12" y="72"/>
                </a:cubicBezTo>
                <a:cubicBezTo>
                  <a:pt x="10" y="72"/>
                  <a:pt x="10" y="72"/>
                  <a:pt x="10" y="72"/>
                </a:cubicBezTo>
                <a:cubicBezTo>
                  <a:pt x="6" y="82"/>
                  <a:pt x="6" y="82"/>
                  <a:pt x="6" y="82"/>
                </a:cubicBezTo>
                <a:cubicBezTo>
                  <a:pt x="0" y="82"/>
                  <a:pt x="0" y="82"/>
                  <a:pt x="0" y="82"/>
                </a:cubicBezTo>
                <a:cubicBezTo>
                  <a:pt x="0" y="123"/>
                  <a:pt x="0" y="123"/>
                  <a:pt x="0" y="123"/>
                </a:cubicBezTo>
                <a:cubicBezTo>
                  <a:pt x="7" y="123"/>
                  <a:pt x="7" y="123"/>
                  <a:pt x="7" y="123"/>
                </a:cubicBezTo>
                <a:cubicBezTo>
                  <a:pt x="7" y="127"/>
                  <a:pt x="7" y="127"/>
                  <a:pt x="7" y="127"/>
                </a:cubicBezTo>
                <a:cubicBezTo>
                  <a:pt x="15" y="127"/>
                  <a:pt x="15" y="127"/>
                  <a:pt x="15" y="127"/>
                </a:cubicBezTo>
                <a:cubicBezTo>
                  <a:pt x="19" y="123"/>
                  <a:pt x="19" y="123"/>
                  <a:pt x="19" y="123"/>
                </a:cubicBezTo>
                <a:cubicBezTo>
                  <a:pt x="120" y="123"/>
                  <a:pt x="120" y="123"/>
                  <a:pt x="120" y="123"/>
                </a:cubicBezTo>
                <a:cubicBezTo>
                  <a:pt x="124" y="127"/>
                  <a:pt x="124" y="127"/>
                  <a:pt x="124" y="127"/>
                </a:cubicBezTo>
                <a:cubicBezTo>
                  <a:pt x="133" y="127"/>
                  <a:pt x="133" y="127"/>
                  <a:pt x="133" y="127"/>
                </a:cubicBezTo>
                <a:cubicBezTo>
                  <a:pt x="133" y="123"/>
                  <a:pt x="133" y="123"/>
                  <a:pt x="133" y="123"/>
                </a:cubicBezTo>
                <a:cubicBezTo>
                  <a:pt x="138" y="123"/>
                  <a:pt x="138" y="123"/>
                  <a:pt x="138" y="123"/>
                </a:cubicBezTo>
                <a:cubicBezTo>
                  <a:pt x="138" y="82"/>
                  <a:pt x="138" y="82"/>
                  <a:pt x="138" y="82"/>
                </a:cubicBezTo>
                <a:lnTo>
                  <a:pt x="23" y="82"/>
                </a:lnTo>
                <a:close/>
                <a:moveTo>
                  <a:pt x="130" y="116"/>
                </a:moveTo>
                <a:cubicBezTo>
                  <a:pt x="10" y="116"/>
                  <a:pt x="10" y="116"/>
                  <a:pt x="10" y="116"/>
                </a:cubicBezTo>
                <a:cubicBezTo>
                  <a:pt x="10" y="89"/>
                  <a:pt x="10" y="89"/>
                  <a:pt x="10" y="89"/>
                </a:cubicBezTo>
                <a:cubicBezTo>
                  <a:pt x="130" y="89"/>
                  <a:pt x="130" y="89"/>
                  <a:pt x="130" y="89"/>
                </a:cubicBezTo>
                <a:lnTo>
                  <a:pt x="130" y="1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246"/>
          <p:cNvSpPr>
            <a:spLocks noChangeArrowheads="1"/>
          </p:cNvSpPr>
          <p:nvPr/>
        </p:nvSpPr>
        <p:spPr bwMode="auto">
          <a:xfrm>
            <a:off x="4343401" y="5921376"/>
            <a:ext cx="69850" cy="492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Rectangle 247"/>
          <p:cNvSpPr>
            <a:spLocks noChangeArrowheads="1"/>
          </p:cNvSpPr>
          <p:nvPr/>
        </p:nvSpPr>
        <p:spPr bwMode="auto">
          <a:xfrm>
            <a:off x="4424364" y="5921376"/>
            <a:ext cx="69850" cy="492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Rectangle 248"/>
          <p:cNvSpPr>
            <a:spLocks noChangeArrowheads="1"/>
          </p:cNvSpPr>
          <p:nvPr/>
        </p:nvSpPr>
        <p:spPr bwMode="auto">
          <a:xfrm>
            <a:off x="4506914" y="5921376"/>
            <a:ext cx="68263" cy="492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Freeform 249"/>
          <p:cNvSpPr>
            <a:spLocks noEditPoints="1"/>
          </p:cNvSpPr>
          <p:nvPr/>
        </p:nvSpPr>
        <p:spPr bwMode="auto">
          <a:xfrm>
            <a:off x="4608514" y="5915026"/>
            <a:ext cx="61913" cy="57150"/>
          </a:xfrm>
          <a:custGeom>
            <a:avLst/>
            <a:gdLst>
              <a:gd name="T0" fmla="*/ 10 w 20"/>
              <a:gd name="T1" fmla="*/ 0 h 19"/>
              <a:gd name="T2" fmla="*/ 0 w 20"/>
              <a:gd name="T3" fmla="*/ 10 h 19"/>
              <a:gd name="T4" fmla="*/ 10 w 20"/>
              <a:gd name="T5" fmla="*/ 19 h 19"/>
              <a:gd name="T6" fmla="*/ 20 w 20"/>
              <a:gd name="T7" fmla="*/ 10 h 19"/>
              <a:gd name="T8" fmla="*/ 10 w 20"/>
              <a:gd name="T9" fmla="*/ 0 h 19"/>
              <a:gd name="T10" fmla="*/ 10 w 20"/>
              <a:gd name="T11" fmla="*/ 16 h 19"/>
              <a:gd name="T12" fmla="*/ 4 w 20"/>
              <a:gd name="T13" fmla="*/ 10 h 19"/>
              <a:gd name="T14" fmla="*/ 10 w 20"/>
              <a:gd name="T15" fmla="*/ 3 h 19"/>
              <a:gd name="T16" fmla="*/ 17 w 20"/>
              <a:gd name="T17" fmla="*/ 10 h 19"/>
              <a:gd name="T18" fmla="*/ 10 w 20"/>
              <a:gd name="T19" fmla="*/ 16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19">
                <a:moveTo>
                  <a:pt x="10" y="0"/>
                </a:moveTo>
                <a:cubicBezTo>
                  <a:pt x="5" y="0"/>
                  <a:pt x="0" y="4"/>
                  <a:pt x="0" y="10"/>
                </a:cubicBezTo>
                <a:cubicBezTo>
                  <a:pt x="0" y="15"/>
                  <a:pt x="5" y="19"/>
                  <a:pt x="10" y="19"/>
                </a:cubicBezTo>
                <a:cubicBezTo>
                  <a:pt x="16" y="19"/>
                  <a:pt x="20" y="15"/>
                  <a:pt x="20" y="10"/>
                </a:cubicBezTo>
                <a:cubicBezTo>
                  <a:pt x="20" y="4"/>
                  <a:pt x="16" y="0"/>
                  <a:pt x="10" y="0"/>
                </a:cubicBezTo>
                <a:close/>
                <a:moveTo>
                  <a:pt x="10" y="16"/>
                </a:moveTo>
                <a:cubicBezTo>
                  <a:pt x="7" y="16"/>
                  <a:pt x="4" y="13"/>
                  <a:pt x="4" y="10"/>
                </a:cubicBezTo>
                <a:cubicBezTo>
                  <a:pt x="4" y="6"/>
                  <a:pt x="7" y="3"/>
                  <a:pt x="10" y="3"/>
                </a:cubicBezTo>
                <a:cubicBezTo>
                  <a:pt x="14" y="3"/>
                  <a:pt x="17" y="6"/>
                  <a:pt x="17" y="10"/>
                </a:cubicBezTo>
                <a:cubicBezTo>
                  <a:pt x="17" y="13"/>
                  <a:pt x="14" y="16"/>
                  <a:pt x="10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Freeform 250"/>
          <p:cNvSpPr>
            <a:spLocks noEditPoints="1"/>
          </p:cNvSpPr>
          <p:nvPr/>
        </p:nvSpPr>
        <p:spPr bwMode="auto">
          <a:xfrm>
            <a:off x="5054601" y="5694363"/>
            <a:ext cx="198438" cy="350838"/>
          </a:xfrm>
          <a:custGeom>
            <a:avLst/>
            <a:gdLst>
              <a:gd name="T0" fmla="*/ 9 w 66"/>
              <a:gd name="T1" fmla="*/ 0 h 116"/>
              <a:gd name="T2" fmla="*/ 0 w 66"/>
              <a:gd name="T3" fmla="*/ 108 h 116"/>
              <a:gd name="T4" fmla="*/ 58 w 66"/>
              <a:gd name="T5" fmla="*/ 116 h 116"/>
              <a:gd name="T6" fmla="*/ 66 w 66"/>
              <a:gd name="T7" fmla="*/ 8 h 116"/>
              <a:gd name="T8" fmla="*/ 22 w 66"/>
              <a:gd name="T9" fmla="*/ 6 h 116"/>
              <a:gd name="T10" fmla="*/ 45 w 66"/>
              <a:gd name="T11" fmla="*/ 8 h 116"/>
              <a:gd name="T12" fmla="*/ 22 w 66"/>
              <a:gd name="T13" fmla="*/ 6 h 116"/>
              <a:gd name="T14" fmla="*/ 60 w 66"/>
              <a:gd name="T15" fmla="*/ 14 h 116"/>
              <a:gd name="T16" fmla="*/ 7 w 66"/>
              <a:gd name="T17" fmla="*/ 60 h 116"/>
              <a:gd name="T18" fmla="*/ 44 w 66"/>
              <a:gd name="T19" fmla="*/ 82 h 116"/>
              <a:gd name="T20" fmla="*/ 59 w 66"/>
              <a:gd name="T21" fmla="*/ 75 h 116"/>
              <a:gd name="T22" fmla="*/ 44 w 66"/>
              <a:gd name="T23" fmla="*/ 82 h 116"/>
              <a:gd name="T24" fmla="*/ 59 w 66"/>
              <a:gd name="T25" fmla="*/ 94 h 116"/>
              <a:gd name="T26" fmla="*/ 44 w 66"/>
              <a:gd name="T27" fmla="*/ 86 h 116"/>
              <a:gd name="T28" fmla="*/ 44 w 66"/>
              <a:gd name="T29" fmla="*/ 71 h 116"/>
              <a:gd name="T30" fmla="*/ 59 w 66"/>
              <a:gd name="T31" fmla="*/ 64 h 116"/>
              <a:gd name="T32" fmla="*/ 44 w 66"/>
              <a:gd name="T33" fmla="*/ 71 h 116"/>
              <a:gd name="T34" fmla="*/ 8 w 66"/>
              <a:gd name="T35" fmla="*/ 105 h 116"/>
              <a:gd name="T36" fmla="*/ 23 w 66"/>
              <a:gd name="T37" fmla="*/ 98 h 116"/>
              <a:gd name="T38" fmla="*/ 23 w 66"/>
              <a:gd name="T39" fmla="*/ 94 h 116"/>
              <a:gd name="T40" fmla="*/ 8 w 66"/>
              <a:gd name="T41" fmla="*/ 86 h 116"/>
              <a:gd name="T42" fmla="*/ 23 w 66"/>
              <a:gd name="T43" fmla="*/ 94 h 116"/>
              <a:gd name="T44" fmla="*/ 8 w 66"/>
              <a:gd name="T45" fmla="*/ 82 h 116"/>
              <a:gd name="T46" fmla="*/ 23 w 66"/>
              <a:gd name="T47" fmla="*/ 75 h 116"/>
              <a:gd name="T48" fmla="*/ 23 w 66"/>
              <a:gd name="T49" fmla="*/ 71 h 116"/>
              <a:gd name="T50" fmla="*/ 8 w 66"/>
              <a:gd name="T51" fmla="*/ 64 h 116"/>
              <a:gd name="T52" fmla="*/ 23 w 66"/>
              <a:gd name="T53" fmla="*/ 71 h 116"/>
              <a:gd name="T54" fmla="*/ 26 w 66"/>
              <a:gd name="T55" fmla="*/ 105 h 116"/>
              <a:gd name="T56" fmla="*/ 41 w 66"/>
              <a:gd name="T57" fmla="*/ 98 h 116"/>
              <a:gd name="T58" fmla="*/ 41 w 66"/>
              <a:gd name="T59" fmla="*/ 94 h 116"/>
              <a:gd name="T60" fmla="*/ 26 w 66"/>
              <a:gd name="T61" fmla="*/ 86 h 116"/>
              <a:gd name="T62" fmla="*/ 41 w 66"/>
              <a:gd name="T63" fmla="*/ 94 h 116"/>
              <a:gd name="T64" fmla="*/ 26 w 66"/>
              <a:gd name="T65" fmla="*/ 82 h 116"/>
              <a:gd name="T66" fmla="*/ 41 w 66"/>
              <a:gd name="T67" fmla="*/ 75 h 116"/>
              <a:gd name="T68" fmla="*/ 41 w 66"/>
              <a:gd name="T69" fmla="*/ 71 h 116"/>
              <a:gd name="T70" fmla="*/ 26 w 66"/>
              <a:gd name="T71" fmla="*/ 64 h 116"/>
              <a:gd name="T72" fmla="*/ 41 w 66"/>
              <a:gd name="T73" fmla="*/ 71 h 116"/>
              <a:gd name="T74" fmla="*/ 59 w 66"/>
              <a:gd name="T75" fmla="*/ 98 h 116"/>
              <a:gd name="T76" fmla="*/ 44 w 66"/>
              <a:gd name="T77" fmla="*/ 105 h 116"/>
              <a:gd name="T78" fmla="*/ 58 w 66"/>
              <a:gd name="T79" fmla="*/ 116 h 116"/>
              <a:gd name="T80" fmla="*/ 52 w 66"/>
              <a:gd name="T81" fmla="*/ 114 h 116"/>
              <a:gd name="T82" fmla="*/ 58 w 66"/>
              <a:gd name="T83" fmla="*/ 111 h 116"/>
              <a:gd name="T84" fmla="*/ 58 w 66"/>
              <a:gd name="T85" fmla="*/ 116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66" h="116">
                <a:moveTo>
                  <a:pt x="58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12"/>
                  <a:pt x="4" y="116"/>
                  <a:pt x="9" y="116"/>
                </a:cubicBezTo>
                <a:cubicBezTo>
                  <a:pt x="58" y="116"/>
                  <a:pt x="58" y="116"/>
                  <a:pt x="58" y="116"/>
                </a:cubicBezTo>
                <a:cubicBezTo>
                  <a:pt x="62" y="116"/>
                  <a:pt x="66" y="112"/>
                  <a:pt x="66" y="108"/>
                </a:cubicBezTo>
                <a:cubicBezTo>
                  <a:pt x="66" y="8"/>
                  <a:pt x="66" y="8"/>
                  <a:pt x="66" y="8"/>
                </a:cubicBezTo>
                <a:cubicBezTo>
                  <a:pt x="66" y="4"/>
                  <a:pt x="62" y="0"/>
                  <a:pt x="58" y="0"/>
                </a:cubicBezTo>
                <a:close/>
                <a:moveTo>
                  <a:pt x="22" y="6"/>
                </a:moveTo>
                <a:cubicBezTo>
                  <a:pt x="45" y="6"/>
                  <a:pt x="45" y="6"/>
                  <a:pt x="45" y="6"/>
                </a:cubicBezTo>
                <a:cubicBezTo>
                  <a:pt x="45" y="8"/>
                  <a:pt x="45" y="8"/>
                  <a:pt x="45" y="8"/>
                </a:cubicBezTo>
                <a:cubicBezTo>
                  <a:pt x="22" y="8"/>
                  <a:pt x="22" y="8"/>
                  <a:pt x="22" y="8"/>
                </a:cubicBezTo>
                <a:lnTo>
                  <a:pt x="22" y="6"/>
                </a:lnTo>
                <a:close/>
                <a:moveTo>
                  <a:pt x="7" y="14"/>
                </a:moveTo>
                <a:cubicBezTo>
                  <a:pt x="60" y="14"/>
                  <a:pt x="60" y="14"/>
                  <a:pt x="60" y="14"/>
                </a:cubicBezTo>
                <a:cubicBezTo>
                  <a:pt x="60" y="60"/>
                  <a:pt x="60" y="60"/>
                  <a:pt x="60" y="60"/>
                </a:cubicBezTo>
                <a:cubicBezTo>
                  <a:pt x="7" y="60"/>
                  <a:pt x="7" y="60"/>
                  <a:pt x="7" y="60"/>
                </a:cubicBezTo>
                <a:lnTo>
                  <a:pt x="7" y="14"/>
                </a:lnTo>
                <a:close/>
                <a:moveTo>
                  <a:pt x="44" y="82"/>
                </a:moveTo>
                <a:cubicBezTo>
                  <a:pt x="44" y="75"/>
                  <a:pt x="44" y="75"/>
                  <a:pt x="44" y="75"/>
                </a:cubicBezTo>
                <a:cubicBezTo>
                  <a:pt x="59" y="75"/>
                  <a:pt x="59" y="75"/>
                  <a:pt x="59" y="75"/>
                </a:cubicBezTo>
                <a:cubicBezTo>
                  <a:pt x="59" y="82"/>
                  <a:pt x="59" y="82"/>
                  <a:pt x="59" y="82"/>
                </a:cubicBezTo>
                <a:lnTo>
                  <a:pt x="44" y="82"/>
                </a:lnTo>
                <a:close/>
                <a:moveTo>
                  <a:pt x="59" y="86"/>
                </a:moveTo>
                <a:cubicBezTo>
                  <a:pt x="59" y="94"/>
                  <a:pt x="59" y="94"/>
                  <a:pt x="59" y="94"/>
                </a:cubicBezTo>
                <a:cubicBezTo>
                  <a:pt x="44" y="94"/>
                  <a:pt x="44" y="94"/>
                  <a:pt x="44" y="94"/>
                </a:cubicBezTo>
                <a:cubicBezTo>
                  <a:pt x="44" y="86"/>
                  <a:pt x="44" y="86"/>
                  <a:pt x="44" y="86"/>
                </a:cubicBezTo>
                <a:lnTo>
                  <a:pt x="59" y="86"/>
                </a:lnTo>
                <a:close/>
                <a:moveTo>
                  <a:pt x="44" y="71"/>
                </a:moveTo>
                <a:cubicBezTo>
                  <a:pt x="44" y="64"/>
                  <a:pt x="44" y="64"/>
                  <a:pt x="44" y="64"/>
                </a:cubicBezTo>
                <a:cubicBezTo>
                  <a:pt x="59" y="64"/>
                  <a:pt x="59" y="64"/>
                  <a:pt x="59" y="64"/>
                </a:cubicBezTo>
                <a:cubicBezTo>
                  <a:pt x="59" y="71"/>
                  <a:pt x="59" y="71"/>
                  <a:pt x="59" y="71"/>
                </a:cubicBezTo>
                <a:lnTo>
                  <a:pt x="44" y="71"/>
                </a:lnTo>
                <a:close/>
                <a:moveTo>
                  <a:pt x="23" y="105"/>
                </a:moveTo>
                <a:cubicBezTo>
                  <a:pt x="8" y="105"/>
                  <a:pt x="8" y="105"/>
                  <a:pt x="8" y="105"/>
                </a:cubicBezTo>
                <a:cubicBezTo>
                  <a:pt x="8" y="98"/>
                  <a:pt x="8" y="98"/>
                  <a:pt x="8" y="98"/>
                </a:cubicBezTo>
                <a:cubicBezTo>
                  <a:pt x="23" y="98"/>
                  <a:pt x="23" y="98"/>
                  <a:pt x="23" y="98"/>
                </a:cubicBezTo>
                <a:lnTo>
                  <a:pt x="23" y="105"/>
                </a:lnTo>
                <a:close/>
                <a:moveTo>
                  <a:pt x="23" y="94"/>
                </a:moveTo>
                <a:cubicBezTo>
                  <a:pt x="8" y="94"/>
                  <a:pt x="8" y="94"/>
                  <a:pt x="8" y="94"/>
                </a:cubicBezTo>
                <a:cubicBezTo>
                  <a:pt x="8" y="86"/>
                  <a:pt x="8" y="86"/>
                  <a:pt x="8" y="86"/>
                </a:cubicBezTo>
                <a:cubicBezTo>
                  <a:pt x="23" y="86"/>
                  <a:pt x="23" y="86"/>
                  <a:pt x="23" y="86"/>
                </a:cubicBezTo>
                <a:lnTo>
                  <a:pt x="23" y="94"/>
                </a:lnTo>
                <a:close/>
                <a:moveTo>
                  <a:pt x="23" y="82"/>
                </a:moveTo>
                <a:cubicBezTo>
                  <a:pt x="8" y="82"/>
                  <a:pt x="8" y="82"/>
                  <a:pt x="8" y="82"/>
                </a:cubicBezTo>
                <a:cubicBezTo>
                  <a:pt x="8" y="75"/>
                  <a:pt x="8" y="75"/>
                  <a:pt x="8" y="75"/>
                </a:cubicBezTo>
                <a:cubicBezTo>
                  <a:pt x="23" y="75"/>
                  <a:pt x="23" y="75"/>
                  <a:pt x="23" y="75"/>
                </a:cubicBezTo>
                <a:lnTo>
                  <a:pt x="23" y="82"/>
                </a:lnTo>
                <a:close/>
                <a:moveTo>
                  <a:pt x="23" y="71"/>
                </a:moveTo>
                <a:cubicBezTo>
                  <a:pt x="8" y="71"/>
                  <a:pt x="8" y="71"/>
                  <a:pt x="8" y="71"/>
                </a:cubicBezTo>
                <a:cubicBezTo>
                  <a:pt x="8" y="64"/>
                  <a:pt x="8" y="64"/>
                  <a:pt x="8" y="64"/>
                </a:cubicBezTo>
                <a:cubicBezTo>
                  <a:pt x="23" y="64"/>
                  <a:pt x="23" y="64"/>
                  <a:pt x="23" y="64"/>
                </a:cubicBezTo>
                <a:lnTo>
                  <a:pt x="23" y="71"/>
                </a:lnTo>
                <a:close/>
                <a:moveTo>
                  <a:pt x="41" y="105"/>
                </a:moveTo>
                <a:cubicBezTo>
                  <a:pt x="26" y="105"/>
                  <a:pt x="26" y="105"/>
                  <a:pt x="26" y="105"/>
                </a:cubicBezTo>
                <a:cubicBezTo>
                  <a:pt x="26" y="98"/>
                  <a:pt x="26" y="98"/>
                  <a:pt x="26" y="98"/>
                </a:cubicBezTo>
                <a:cubicBezTo>
                  <a:pt x="41" y="98"/>
                  <a:pt x="41" y="98"/>
                  <a:pt x="41" y="98"/>
                </a:cubicBezTo>
                <a:lnTo>
                  <a:pt x="41" y="105"/>
                </a:lnTo>
                <a:close/>
                <a:moveTo>
                  <a:pt x="41" y="94"/>
                </a:moveTo>
                <a:cubicBezTo>
                  <a:pt x="26" y="94"/>
                  <a:pt x="26" y="94"/>
                  <a:pt x="26" y="94"/>
                </a:cubicBezTo>
                <a:cubicBezTo>
                  <a:pt x="26" y="86"/>
                  <a:pt x="26" y="86"/>
                  <a:pt x="26" y="86"/>
                </a:cubicBezTo>
                <a:cubicBezTo>
                  <a:pt x="41" y="86"/>
                  <a:pt x="41" y="86"/>
                  <a:pt x="41" y="86"/>
                </a:cubicBezTo>
                <a:lnTo>
                  <a:pt x="41" y="94"/>
                </a:lnTo>
                <a:close/>
                <a:moveTo>
                  <a:pt x="41" y="82"/>
                </a:moveTo>
                <a:cubicBezTo>
                  <a:pt x="26" y="82"/>
                  <a:pt x="26" y="82"/>
                  <a:pt x="26" y="82"/>
                </a:cubicBezTo>
                <a:cubicBezTo>
                  <a:pt x="26" y="75"/>
                  <a:pt x="26" y="75"/>
                  <a:pt x="26" y="75"/>
                </a:cubicBezTo>
                <a:cubicBezTo>
                  <a:pt x="41" y="75"/>
                  <a:pt x="41" y="75"/>
                  <a:pt x="41" y="75"/>
                </a:cubicBezTo>
                <a:lnTo>
                  <a:pt x="41" y="82"/>
                </a:lnTo>
                <a:close/>
                <a:moveTo>
                  <a:pt x="41" y="71"/>
                </a:moveTo>
                <a:cubicBezTo>
                  <a:pt x="26" y="71"/>
                  <a:pt x="26" y="71"/>
                  <a:pt x="26" y="71"/>
                </a:cubicBezTo>
                <a:cubicBezTo>
                  <a:pt x="26" y="64"/>
                  <a:pt x="26" y="64"/>
                  <a:pt x="26" y="64"/>
                </a:cubicBezTo>
                <a:cubicBezTo>
                  <a:pt x="41" y="64"/>
                  <a:pt x="41" y="64"/>
                  <a:pt x="41" y="64"/>
                </a:cubicBezTo>
                <a:lnTo>
                  <a:pt x="41" y="71"/>
                </a:lnTo>
                <a:close/>
                <a:moveTo>
                  <a:pt x="44" y="98"/>
                </a:moveTo>
                <a:cubicBezTo>
                  <a:pt x="59" y="98"/>
                  <a:pt x="59" y="98"/>
                  <a:pt x="59" y="98"/>
                </a:cubicBezTo>
                <a:cubicBezTo>
                  <a:pt x="59" y="105"/>
                  <a:pt x="59" y="105"/>
                  <a:pt x="59" y="105"/>
                </a:cubicBezTo>
                <a:cubicBezTo>
                  <a:pt x="44" y="105"/>
                  <a:pt x="44" y="105"/>
                  <a:pt x="44" y="105"/>
                </a:cubicBezTo>
                <a:lnTo>
                  <a:pt x="44" y="98"/>
                </a:lnTo>
                <a:close/>
                <a:moveTo>
                  <a:pt x="58" y="116"/>
                </a:moveTo>
                <a:cubicBezTo>
                  <a:pt x="54" y="116"/>
                  <a:pt x="54" y="116"/>
                  <a:pt x="54" y="116"/>
                </a:cubicBezTo>
                <a:cubicBezTo>
                  <a:pt x="53" y="116"/>
                  <a:pt x="52" y="115"/>
                  <a:pt x="52" y="114"/>
                </a:cubicBezTo>
                <a:cubicBezTo>
                  <a:pt x="52" y="112"/>
                  <a:pt x="53" y="111"/>
                  <a:pt x="54" y="111"/>
                </a:cubicBezTo>
                <a:cubicBezTo>
                  <a:pt x="58" y="111"/>
                  <a:pt x="58" y="111"/>
                  <a:pt x="58" y="111"/>
                </a:cubicBezTo>
                <a:cubicBezTo>
                  <a:pt x="59" y="111"/>
                  <a:pt x="60" y="112"/>
                  <a:pt x="60" y="114"/>
                </a:cubicBezTo>
                <a:cubicBezTo>
                  <a:pt x="60" y="115"/>
                  <a:pt x="59" y="116"/>
                  <a:pt x="58" y="1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Freeform 251"/>
          <p:cNvSpPr>
            <a:spLocks noEditPoints="1"/>
          </p:cNvSpPr>
          <p:nvPr/>
        </p:nvSpPr>
        <p:spPr bwMode="auto">
          <a:xfrm>
            <a:off x="5689601" y="5711826"/>
            <a:ext cx="263525" cy="325438"/>
          </a:xfrm>
          <a:custGeom>
            <a:avLst/>
            <a:gdLst>
              <a:gd name="T0" fmla="*/ 51 w 87"/>
              <a:gd name="T1" fmla="*/ 87 h 107"/>
              <a:gd name="T2" fmla="*/ 87 w 87"/>
              <a:gd name="T3" fmla="*/ 44 h 107"/>
              <a:gd name="T4" fmla="*/ 43 w 87"/>
              <a:gd name="T5" fmla="*/ 0 h 107"/>
              <a:gd name="T6" fmla="*/ 0 w 87"/>
              <a:gd name="T7" fmla="*/ 44 h 107"/>
              <a:gd name="T8" fmla="*/ 36 w 87"/>
              <a:gd name="T9" fmla="*/ 87 h 107"/>
              <a:gd name="T10" fmla="*/ 0 w 87"/>
              <a:gd name="T11" fmla="*/ 107 h 107"/>
              <a:gd name="T12" fmla="*/ 15 w 87"/>
              <a:gd name="T13" fmla="*/ 107 h 107"/>
              <a:gd name="T14" fmla="*/ 20 w 87"/>
              <a:gd name="T15" fmla="*/ 103 h 107"/>
              <a:gd name="T16" fmla="*/ 67 w 87"/>
              <a:gd name="T17" fmla="*/ 103 h 107"/>
              <a:gd name="T18" fmla="*/ 72 w 87"/>
              <a:gd name="T19" fmla="*/ 107 h 107"/>
              <a:gd name="T20" fmla="*/ 87 w 87"/>
              <a:gd name="T21" fmla="*/ 107 h 107"/>
              <a:gd name="T22" fmla="*/ 51 w 87"/>
              <a:gd name="T23" fmla="*/ 87 h 107"/>
              <a:gd name="T24" fmla="*/ 22 w 87"/>
              <a:gd name="T25" fmla="*/ 44 h 107"/>
              <a:gd name="T26" fmla="*/ 43 w 87"/>
              <a:gd name="T27" fmla="*/ 22 h 107"/>
              <a:gd name="T28" fmla="*/ 65 w 87"/>
              <a:gd name="T29" fmla="*/ 44 h 107"/>
              <a:gd name="T30" fmla="*/ 43 w 87"/>
              <a:gd name="T31" fmla="*/ 65 h 107"/>
              <a:gd name="T32" fmla="*/ 22 w 87"/>
              <a:gd name="T33" fmla="*/ 4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7" h="107">
                <a:moveTo>
                  <a:pt x="51" y="87"/>
                </a:moveTo>
                <a:cubicBezTo>
                  <a:pt x="71" y="83"/>
                  <a:pt x="87" y="65"/>
                  <a:pt x="87" y="44"/>
                </a:cubicBezTo>
                <a:cubicBezTo>
                  <a:pt x="87" y="20"/>
                  <a:pt x="67" y="0"/>
                  <a:pt x="43" y="0"/>
                </a:cubicBezTo>
                <a:cubicBezTo>
                  <a:pt x="19" y="0"/>
                  <a:pt x="0" y="20"/>
                  <a:pt x="0" y="44"/>
                </a:cubicBezTo>
                <a:cubicBezTo>
                  <a:pt x="0" y="66"/>
                  <a:pt x="16" y="84"/>
                  <a:pt x="36" y="87"/>
                </a:cubicBezTo>
                <a:cubicBezTo>
                  <a:pt x="15" y="90"/>
                  <a:pt x="0" y="107"/>
                  <a:pt x="0" y="107"/>
                </a:cubicBezTo>
                <a:cubicBezTo>
                  <a:pt x="15" y="107"/>
                  <a:pt x="15" y="107"/>
                  <a:pt x="15" y="107"/>
                </a:cubicBezTo>
                <a:cubicBezTo>
                  <a:pt x="15" y="105"/>
                  <a:pt x="17" y="103"/>
                  <a:pt x="20" y="103"/>
                </a:cubicBezTo>
                <a:cubicBezTo>
                  <a:pt x="67" y="103"/>
                  <a:pt x="67" y="103"/>
                  <a:pt x="67" y="103"/>
                </a:cubicBezTo>
                <a:cubicBezTo>
                  <a:pt x="69" y="103"/>
                  <a:pt x="71" y="105"/>
                  <a:pt x="72" y="107"/>
                </a:cubicBezTo>
                <a:cubicBezTo>
                  <a:pt x="87" y="107"/>
                  <a:pt x="87" y="107"/>
                  <a:pt x="87" y="107"/>
                </a:cubicBezTo>
                <a:cubicBezTo>
                  <a:pt x="74" y="94"/>
                  <a:pt x="62" y="88"/>
                  <a:pt x="51" y="87"/>
                </a:cubicBezTo>
                <a:close/>
                <a:moveTo>
                  <a:pt x="22" y="44"/>
                </a:moveTo>
                <a:cubicBezTo>
                  <a:pt x="22" y="32"/>
                  <a:pt x="31" y="22"/>
                  <a:pt x="43" y="22"/>
                </a:cubicBezTo>
                <a:cubicBezTo>
                  <a:pt x="55" y="22"/>
                  <a:pt x="65" y="32"/>
                  <a:pt x="65" y="44"/>
                </a:cubicBezTo>
                <a:cubicBezTo>
                  <a:pt x="65" y="56"/>
                  <a:pt x="55" y="65"/>
                  <a:pt x="43" y="65"/>
                </a:cubicBezTo>
                <a:cubicBezTo>
                  <a:pt x="31" y="65"/>
                  <a:pt x="22" y="56"/>
                  <a:pt x="22" y="4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Oval 252"/>
          <p:cNvSpPr>
            <a:spLocks noChangeArrowheads="1"/>
          </p:cNvSpPr>
          <p:nvPr/>
        </p:nvSpPr>
        <p:spPr bwMode="auto">
          <a:xfrm>
            <a:off x="5780089" y="5802313"/>
            <a:ext cx="80963" cy="857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Freeform 253"/>
          <p:cNvSpPr>
            <a:spLocks/>
          </p:cNvSpPr>
          <p:nvPr/>
        </p:nvSpPr>
        <p:spPr bwMode="auto">
          <a:xfrm>
            <a:off x="6227764" y="5705476"/>
            <a:ext cx="354013" cy="336550"/>
          </a:xfrm>
          <a:custGeom>
            <a:avLst/>
            <a:gdLst>
              <a:gd name="T0" fmla="*/ 117 w 117"/>
              <a:gd name="T1" fmla="*/ 67 h 111"/>
              <a:gd name="T2" fmla="*/ 112 w 117"/>
              <a:gd name="T3" fmla="*/ 62 h 111"/>
              <a:gd name="T4" fmla="*/ 112 w 117"/>
              <a:gd name="T5" fmla="*/ 61 h 111"/>
              <a:gd name="T6" fmla="*/ 112 w 117"/>
              <a:gd name="T7" fmla="*/ 59 h 111"/>
              <a:gd name="T8" fmla="*/ 95 w 117"/>
              <a:gd name="T9" fmla="*/ 16 h 111"/>
              <a:gd name="T10" fmla="*/ 58 w 117"/>
              <a:gd name="T11" fmla="*/ 0 h 111"/>
              <a:gd name="T12" fmla="*/ 22 w 117"/>
              <a:gd name="T13" fmla="*/ 16 h 111"/>
              <a:gd name="T14" fmla="*/ 5 w 117"/>
              <a:gd name="T15" fmla="*/ 59 h 111"/>
              <a:gd name="T16" fmla="*/ 5 w 117"/>
              <a:gd name="T17" fmla="*/ 61 h 111"/>
              <a:gd name="T18" fmla="*/ 5 w 117"/>
              <a:gd name="T19" fmla="*/ 62 h 111"/>
              <a:gd name="T20" fmla="*/ 0 w 117"/>
              <a:gd name="T21" fmla="*/ 67 h 111"/>
              <a:gd name="T22" fmla="*/ 0 w 117"/>
              <a:gd name="T23" fmla="*/ 104 h 111"/>
              <a:gd name="T24" fmla="*/ 5 w 117"/>
              <a:gd name="T25" fmla="*/ 109 h 111"/>
              <a:gd name="T26" fmla="*/ 7 w 117"/>
              <a:gd name="T27" fmla="*/ 109 h 111"/>
              <a:gd name="T28" fmla="*/ 11 w 117"/>
              <a:gd name="T29" fmla="*/ 111 h 111"/>
              <a:gd name="T30" fmla="*/ 16 w 117"/>
              <a:gd name="T31" fmla="*/ 111 h 111"/>
              <a:gd name="T32" fmla="*/ 22 w 117"/>
              <a:gd name="T33" fmla="*/ 105 h 111"/>
              <a:gd name="T34" fmla="*/ 22 w 117"/>
              <a:gd name="T35" fmla="*/ 66 h 111"/>
              <a:gd name="T36" fmla="*/ 16 w 117"/>
              <a:gd name="T37" fmla="*/ 60 h 111"/>
              <a:gd name="T38" fmla="*/ 13 w 117"/>
              <a:gd name="T39" fmla="*/ 60 h 111"/>
              <a:gd name="T40" fmla="*/ 60 w 117"/>
              <a:gd name="T41" fmla="*/ 8 h 111"/>
              <a:gd name="T42" fmla="*/ 104 w 117"/>
              <a:gd name="T43" fmla="*/ 60 h 111"/>
              <a:gd name="T44" fmla="*/ 100 w 117"/>
              <a:gd name="T45" fmla="*/ 60 h 111"/>
              <a:gd name="T46" fmla="*/ 95 w 117"/>
              <a:gd name="T47" fmla="*/ 66 h 111"/>
              <a:gd name="T48" fmla="*/ 95 w 117"/>
              <a:gd name="T49" fmla="*/ 105 h 111"/>
              <a:gd name="T50" fmla="*/ 100 w 117"/>
              <a:gd name="T51" fmla="*/ 111 h 111"/>
              <a:gd name="T52" fmla="*/ 106 w 117"/>
              <a:gd name="T53" fmla="*/ 111 h 111"/>
              <a:gd name="T54" fmla="*/ 110 w 117"/>
              <a:gd name="T55" fmla="*/ 109 h 111"/>
              <a:gd name="T56" fmla="*/ 112 w 117"/>
              <a:gd name="T57" fmla="*/ 109 h 111"/>
              <a:gd name="T58" fmla="*/ 117 w 117"/>
              <a:gd name="T59" fmla="*/ 104 h 111"/>
              <a:gd name="T60" fmla="*/ 117 w 117"/>
              <a:gd name="T61" fmla="*/ 67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17" h="111">
                <a:moveTo>
                  <a:pt x="117" y="67"/>
                </a:moveTo>
                <a:cubicBezTo>
                  <a:pt x="117" y="64"/>
                  <a:pt x="115" y="62"/>
                  <a:pt x="112" y="62"/>
                </a:cubicBezTo>
                <a:cubicBezTo>
                  <a:pt x="112" y="61"/>
                  <a:pt x="112" y="61"/>
                  <a:pt x="112" y="61"/>
                </a:cubicBezTo>
                <a:cubicBezTo>
                  <a:pt x="112" y="61"/>
                  <a:pt x="112" y="60"/>
                  <a:pt x="112" y="59"/>
                </a:cubicBezTo>
                <a:cubicBezTo>
                  <a:pt x="112" y="41"/>
                  <a:pt x="106" y="27"/>
                  <a:pt x="95" y="16"/>
                </a:cubicBezTo>
                <a:cubicBezTo>
                  <a:pt x="85" y="5"/>
                  <a:pt x="74" y="0"/>
                  <a:pt x="58" y="0"/>
                </a:cubicBezTo>
                <a:cubicBezTo>
                  <a:pt x="43" y="0"/>
                  <a:pt x="32" y="5"/>
                  <a:pt x="22" y="16"/>
                </a:cubicBezTo>
                <a:cubicBezTo>
                  <a:pt x="11" y="27"/>
                  <a:pt x="5" y="41"/>
                  <a:pt x="5" y="59"/>
                </a:cubicBezTo>
                <a:cubicBezTo>
                  <a:pt x="5" y="59"/>
                  <a:pt x="5" y="60"/>
                  <a:pt x="5" y="61"/>
                </a:cubicBezTo>
                <a:cubicBezTo>
                  <a:pt x="5" y="62"/>
                  <a:pt x="5" y="62"/>
                  <a:pt x="5" y="62"/>
                </a:cubicBezTo>
                <a:cubicBezTo>
                  <a:pt x="2" y="62"/>
                  <a:pt x="0" y="64"/>
                  <a:pt x="0" y="67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07"/>
                  <a:pt x="2" y="109"/>
                  <a:pt x="5" y="109"/>
                </a:cubicBezTo>
                <a:cubicBezTo>
                  <a:pt x="7" y="109"/>
                  <a:pt x="7" y="109"/>
                  <a:pt x="7" y="109"/>
                </a:cubicBezTo>
                <a:cubicBezTo>
                  <a:pt x="8" y="111"/>
                  <a:pt x="9" y="111"/>
                  <a:pt x="11" y="111"/>
                </a:cubicBezTo>
                <a:cubicBezTo>
                  <a:pt x="16" y="111"/>
                  <a:pt x="16" y="111"/>
                  <a:pt x="16" y="111"/>
                </a:cubicBezTo>
                <a:cubicBezTo>
                  <a:pt x="19" y="111"/>
                  <a:pt x="22" y="109"/>
                  <a:pt x="22" y="105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62"/>
                  <a:pt x="19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32"/>
                  <a:pt x="29" y="8"/>
                  <a:pt x="60" y="8"/>
                </a:cubicBezTo>
                <a:cubicBezTo>
                  <a:pt x="86" y="8"/>
                  <a:pt x="104" y="32"/>
                  <a:pt x="104" y="60"/>
                </a:cubicBezTo>
                <a:cubicBezTo>
                  <a:pt x="100" y="60"/>
                  <a:pt x="100" y="60"/>
                  <a:pt x="100" y="60"/>
                </a:cubicBezTo>
                <a:cubicBezTo>
                  <a:pt x="97" y="60"/>
                  <a:pt x="95" y="62"/>
                  <a:pt x="95" y="66"/>
                </a:cubicBezTo>
                <a:cubicBezTo>
                  <a:pt x="95" y="105"/>
                  <a:pt x="95" y="105"/>
                  <a:pt x="95" y="105"/>
                </a:cubicBezTo>
                <a:cubicBezTo>
                  <a:pt x="95" y="109"/>
                  <a:pt x="97" y="111"/>
                  <a:pt x="100" y="111"/>
                </a:cubicBezTo>
                <a:cubicBezTo>
                  <a:pt x="106" y="111"/>
                  <a:pt x="106" y="111"/>
                  <a:pt x="106" y="111"/>
                </a:cubicBezTo>
                <a:cubicBezTo>
                  <a:pt x="107" y="111"/>
                  <a:pt x="109" y="111"/>
                  <a:pt x="110" y="109"/>
                </a:cubicBezTo>
                <a:cubicBezTo>
                  <a:pt x="112" y="109"/>
                  <a:pt x="112" y="109"/>
                  <a:pt x="112" y="109"/>
                </a:cubicBezTo>
                <a:cubicBezTo>
                  <a:pt x="115" y="109"/>
                  <a:pt x="117" y="107"/>
                  <a:pt x="117" y="104"/>
                </a:cubicBezTo>
                <a:lnTo>
                  <a:pt x="117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Freeform 254"/>
          <p:cNvSpPr>
            <a:spLocks noEditPoints="1"/>
          </p:cNvSpPr>
          <p:nvPr/>
        </p:nvSpPr>
        <p:spPr bwMode="auto">
          <a:xfrm>
            <a:off x="312739" y="6234113"/>
            <a:ext cx="430213" cy="349250"/>
          </a:xfrm>
          <a:custGeom>
            <a:avLst/>
            <a:gdLst>
              <a:gd name="T0" fmla="*/ 79 w 142"/>
              <a:gd name="T1" fmla="*/ 23 h 115"/>
              <a:gd name="T2" fmla="*/ 96 w 142"/>
              <a:gd name="T3" fmla="*/ 0 h 115"/>
              <a:gd name="T4" fmla="*/ 58 w 142"/>
              <a:gd name="T5" fmla="*/ 28 h 115"/>
              <a:gd name="T6" fmla="*/ 0 w 142"/>
              <a:gd name="T7" fmla="*/ 115 h 115"/>
              <a:gd name="T8" fmla="*/ 142 w 142"/>
              <a:gd name="T9" fmla="*/ 28 h 115"/>
              <a:gd name="T10" fmla="*/ 62 w 142"/>
              <a:gd name="T11" fmla="*/ 63 h 115"/>
              <a:gd name="T12" fmla="*/ 80 w 142"/>
              <a:gd name="T13" fmla="*/ 80 h 115"/>
              <a:gd name="T14" fmla="*/ 62 w 142"/>
              <a:gd name="T15" fmla="*/ 63 h 115"/>
              <a:gd name="T16" fmla="*/ 62 w 142"/>
              <a:gd name="T17" fmla="*/ 38 h 115"/>
              <a:gd name="T18" fmla="*/ 80 w 142"/>
              <a:gd name="T19" fmla="*/ 55 h 115"/>
              <a:gd name="T20" fmla="*/ 37 w 142"/>
              <a:gd name="T21" fmla="*/ 38 h 115"/>
              <a:gd name="T22" fmla="*/ 55 w 142"/>
              <a:gd name="T23" fmla="*/ 55 h 115"/>
              <a:gd name="T24" fmla="*/ 37 w 142"/>
              <a:gd name="T25" fmla="*/ 38 h 115"/>
              <a:gd name="T26" fmla="*/ 55 w 142"/>
              <a:gd name="T27" fmla="*/ 63 h 115"/>
              <a:gd name="T28" fmla="*/ 37 w 142"/>
              <a:gd name="T29" fmla="*/ 80 h 115"/>
              <a:gd name="T30" fmla="*/ 12 w 142"/>
              <a:gd name="T31" fmla="*/ 38 h 115"/>
              <a:gd name="T32" fmla="*/ 30 w 142"/>
              <a:gd name="T33" fmla="*/ 55 h 115"/>
              <a:gd name="T34" fmla="*/ 12 w 142"/>
              <a:gd name="T35" fmla="*/ 38 h 115"/>
              <a:gd name="T36" fmla="*/ 30 w 142"/>
              <a:gd name="T37" fmla="*/ 63 h 115"/>
              <a:gd name="T38" fmla="*/ 12 w 142"/>
              <a:gd name="T39" fmla="*/ 80 h 115"/>
              <a:gd name="T40" fmla="*/ 81 w 142"/>
              <a:gd name="T41" fmla="*/ 104 h 115"/>
              <a:gd name="T42" fmla="*/ 12 w 142"/>
              <a:gd name="T43" fmla="*/ 87 h 115"/>
              <a:gd name="T44" fmla="*/ 81 w 142"/>
              <a:gd name="T45" fmla="*/ 104 h 115"/>
              <a:gd name="T46" fmla="*/ 88 w 142"/>
              <a:gd name="T47" fmla="*/ 104 h 115"/>
              <a:gd name="T48" fmla="*/ 106 w 142"/>
              <a:gd name="T49" fmla="*/ 86 h 115"/>
              <a:gd name="T50" fmla="*/ 106 w 142"/>
              <a:gd name="T51" fmla="*/ 80 h 115"/>
              <a:gd name="T52" fmla="*/ 88 w 142"/>
              <a:gd name="T53" fmla="*/ 63 h 115"/>
              <a:gd name="T54" fmla="*/ 106 w 142"/>
              <a:gd name="T55" fmla="*/ 80 h 115"/>
              <a:gd name="T56" fmla="*/ 88 w 142"/>
              <a:gd name="T57" fmla="*/ 55 h 115"/>
              <a:gd name="T58" fmla="*/ 106 w 142"/>
              <a:gd name="T59" fmla="*/ 38 h 115"/>
              <a:gd name="T60" fmla="*/ 130 w 142"/>
              <a:gd name="T61" fmla="*/ 104 h 115"/>
              <a:gd name="T62" fmla="*/ 113 w 142"/>
              <a:gd name="T63" fmla="*/ 86 h 115"/>
              <a:gd name="T64" fmla="*/ 130 w 142"/>
              <a:gd name="T65" fmla="*/ 104 h 115"/>
              <a:gd name="T66" fmla="*/ 113 w 142"/>
              <a:gd name="T67" fmla="*/ 80 h 115"/>
              <a:gd name="T68" fmla="*/ 130 w 142"/>
              <a:gd name="T69" fmla="*/ 63 h 115"/>
              <a:gd name="T70" fmla="*/ 130 w 142"/>
              <a:gd name="T71" fmla="*/ 55 h 115"/>
              <a:gd name="T72" fmla="*/ 113 w 142"/>
              <a:gd name="T73" fmla="*/ 38 h 115"/>
              <a:gd name="T74" fmla="*/ 130 w 142"/>
              <a:gd name="T75" fmla="*/ 55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42" h="115">
                <a:moveTo>
                  <a:pt x="70" y="28"/>
                </a:moveTo>
                <a:cubicBezTo>
                  <a:pt x="73" y="23"/>
                  <a:pt x="79" y="23"/>
                  <a:pt x="79" y="23"/>
                </a:cubicBezTo>
                <a:cubicBezTo>
                  <a:pt x="104" y="23"/>
                  <a:pt x="101" y="0"/>
                  <a:pt x="101" y="0"/>
                </a:cubicBezTo>
                <a:cubicBezTo>
                  <a:pt x="96" y="0"/>
                  <a:pt x="96" y="0"/>
                  <a:pt x="96" y="0"/>
                </a:cubicBezTo>
                <a:cubicBezTo>
                  <a:pt x="96" y="18"/>
                  <a:pt x="79" y="17"/>
                  <a:pt x="79" y="17"/>
                </a:cubicBezTo>
                <a:cubicBezTo>
                  <a:pt x="66" y="17"/>
                  <a:pt x="60" y="23"/>
                  <a:pt x="58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15"/>
                  <a:pt x="0" y="115"/>
                  <a:pt x="0" y="115"/>
                </a:cubicBezTo>
                <a:cubicBezTo>
                  <a:pt x="142" y="115"/>
                  <a:pt x="142" y="115"/>
                  <a:pt x="142" y="115"/>
                </a:cubicBezTo>
                <a:cubicBezTo>
                  <a:pt x="142" y="28"/>
                  <a:pt x="142" y="28"/>
                  <a:pt x="142" y="28"/>
                </a:cubicBezTo>
                <a:lnTo>
                  <a:pt x="70" y="28"/>
                </a:lnTo>
                <a:close/>
                <a:moveTo>
                  <a:pt x="62" y="63"/>
                </a:moveTo>
                <a:cubicBezTo>
                  <a:pt x="80" y="63"/>
                  <a:pt x="80" y="63"/>
                  <a:pt x="80" y="63"/>
                </a:cubicBezTo>
                <a:cubicBezTo>
                  <a:pt x="80" y="80"/>
                  <a:pt x="80" y="80"/>
                  <a:pt x="80" y="80"/>
                </a:cubicBezTo>
                <a:cubicBezTo>
                  <a:pt x="62" y="80"/>
                  <a:pt x="62" y="80"/>
                  <a:pt x="62" y="80"/>
                </a:cubicBezTo>
                <a:lnTo>
                  <a:pt x="62" y="63"/>
                </a:lnTo>
                <a:close/>
                <a:moveTo>
                  <a:pt x="62" y="55"/>
                </a:moveTo>
                <a:cubicBezTo>
                  <a:pt x="62" y="38"/>
                  <a:pt x="62" y="38"/>
                  <a:pt x="62" y="38"/>
                </a:cubicBezTo>
                <a:cubicBezTo>
                  <a:pt x="80" y="38"/>
                  <a:pt x="80" y="38"/>
                  <a:pt x="80" y="38"/>
                </a:cubicBezTo>
                <a:cubicBezTo>
                  <a:pt x="80" y="55"/>
                  <a:pt x="80" y="55"/>
                  <a:pt x="80" y="55"/>
                </a:cubicBezTo>
                <a:lnTo>
                  <a:pt x="62" y="55"/>
                </a:lnTo>
                <a:close/>
                <a:moveTo>
                  <a:pt x="37" y="38"/>
                </a:moveTo>
                <a:cubicBezTo>
                  <a:pt x="55" y="38"/>
                  <a:pt x="55" y="38"/>
                  <a:pt x="55" y="38"/>
                </a:cubicBezTo>
                <a:cubicBezTo>
                  <a:pt x="55" y="55"/>
                  <a:pt x="55" y="55"/>
                  <a:pt x="55" y="55"/>
                </a:cubicBezTo>
                <a:cubicBezTo>
                  <a:pt x="37" y="55"/>
                  <a:pt x="37" y="55"/>
                  <a:pt x="37" y="55"/>
                </a:cubicBezTo>
                <a:lnTo>
                  <a:pt x="37" y="38"/>
                </a:lnTo>
                <a:close/>
                <a:moveTo>
                  <a:pt x="37" y="63"/>
                </a:moveTo>
                <a:cubicBezTo>
                  <a:pt x="55" y="63"/>
                  <a:pt x="55" y="63"/>
                  <a:pt x="55" y="63"/>
                </a:cubicBezTo>
                <a:cubicBezTo>
                  <a:pt x="55" y="80"/>
                  <a:pt x="55" y="80"/>
                  <a:pt x="55" y="80"/>
                </a:cubicBezTo>
                <a:cubicBezTo>
                  <a:pt x="37" y="80"/>
                  <a:pt x="37" y="80"/>
                  <a:pt x="37" y="80"/>
                </a:cubicBezTo>
                <a:lnTo>
                  <a:pt x="37" y="63"/>
                </a:lnTo>
                <a:close/>
                <a:moveTo>
                  <a:pt x="12" y="38"/>
                </a:moveTo>
                <a:cubicBezTo>
                  <a:pt x="30" y="38"/>
                  <a:pt x="30" y="38"/>
                  <a:pt x="30" y="38"/>
                </a:cubicBezTo>
                <a:cubicBezTo>
                  <a:pt x="30" y="55"/>
                  <a:pt x="30" y="55"/>
                  <a:pt x="30" y="55"/>
                </a:cubicBezTo>
                <a:cubicBezTo>
                  <a:pt x="12" y="55"/>
                  <a:pt x="12" y="55"/>
                  <a:pt x="12" y="55"/>
                </a:cubicBezTo>
                <a:lnTo>
                  <a:pt x="12" y="38"/>
                </a:lnTo>
                <a:close/>
                <a:moveTo>
                  <a:pt x="12" y="63"/>
                </a:moveTo>
                <a:cubicBezTo>
                  <a:pt x="30" y="63"/>
                  <a:pt x="30" y="63"/>
                  <a:pt x="30" y="63"/>
                </a:cubicBezTo>
                <a:cubicBezTo>
                  <a:pt x="30" y="80"/>
                  <a:pt x="30" y="80"/>
                  <a:pt x="30" y="80"/>
                </a:cubicBezTo>
                <a:cubicBezTo>
                  <a:pt x="12" y="80"/>
                  <a:pt x="12" y="80"/>
                  <a:pt x="12" y="80"/>
                </a:cubicBezTo>
                <a:lnTo>
                  <a:pt x="12" y="63"/>
                </a:lnTo>
                <a:close/>
                <a:moveTo>
                  <a:pt x="81" y="104"/>
                </a:moveTo>
                <a:cubicBezTo>
                  <a:pt x="12" y="104"/>
                  <a:pt x="12" y="104"/>
                  <a:pt x="12" y="104"/>
                </a:cubicBezTo>
                <a:cubicBezTo>
                  <a:pt x="12" y="87"/>
                  <a:pt x="12" y="87"/>
                  <a:pt x="12" y="87"/>
                </a:cubicBezTo>
                <a:cubicBezTo>
                  <a:pt x="81" y="87"/>
                  <a:pt x="81" y="87"/>
                  <a:pt x="81" y="87"/>
                </a:cubicBezTo>
                <a:lnTo>
                  <a:pt x="81" y="104"/>
                </a:lnTo>
                <a:close/>
                <a:moveTo>
                  <a:pt x="106" y="104"/>
                </a:moveTo>
                <a:cubicBezTo>
                  <a:pt x="88" y="104"/>
                  <a:pt x="88" y="104"/>
                  <a:pt x="88" y="104"/>
                </a:cubicBezTo>
                <a:cubicBezTo>
                  <a:pt x="88" y="86"/>
                  <a:pt x="88" y="86"/>
                  <a:pt x="88" y="86"/>
                </a:cubicBezTo>
                <a:cubicBezTo>
                  <a:pt x="106" y="86"/>
                  <a:pt x="106" y="86"/>
                  <a:pt x="106" y="86"/>
                </a:cubicBezTo>
                <a:lnTo>
                  <a:pt x="106" y="104"/>
                </a:lnTo>
                <a:close/>
                <a:moveTo>
                  <a:pt x="106" y="80"/>
                </a:moveTo>
                <a:cubicBezTo>
                  <a:pt x="88" y="80"/>
                  <a:pt x="88" y="80"/>
                  <a:pt x="88" y="80"/>
                </a:cubicBezTo>
                <a:cubicBezTo>
                  <a:pt x="88" y="63"/>
                  <a:pt x="88" y="63"/>
                  <a:pt x="88" y="63"/>
                </a:cubicBezTo>
                <a:cubicBezTo>
                  <a:pt x="106" y="63"/>
                  <a:pt x="106" y="63"/>
                  <a:pt x="106" y="63"/>
                </a:cubicBezTo>
                <a:lnTo>
                  <a:pt x="106" y="80"/>
                </a:lnTo>
                <a:close/>
                <a:moveTo>
                  <a:pt x="106" y="55"/>
                </a:moveTo>
                <a:cubicBezTo>
                  <a:pt x="88" y="55"/>
                  <a:pt x="88" y="55"/>
                  <a:pt x="88" y="55"/>
                </a:cubicBezTo>
                <a:cubicBezTo>
                  <a:pt x="88" y="38"/>
                  <a:pt x="88" y="38"/>
                  <a:pt x="88" y="38"/>
                </a:cubicBezTo>
                <a:cubicBezTo>
                  <a:pt x="106" y="38"/>
                  <a:pt x="106" y="38"/>
                  <a:pt x="106" y="38"/>
                </a:cubicBezTo>
                <a:lnTo>
                  <a:pt x="106" y="55"/>
                </a:lnTo>
                <a:close/>
                <a:moveTo>
                  <a:pt x="130" y="104"/>
                </a:moveTo>
                <a:cubicBezTo>
                  <a:pt x="113" y="104"/>
                  <a:pt x="113" y="104"/>
                  <a:pt x="113" y="104"/>
                </a:cubicBezTo>
                <a:cubicBezTo>
                  <a:pt x="113" y="86"/>
                  <a:pt x="113" y="86"/>
                  <a:pt x="113" y="86"/>
                </a:cubicBezTo>
                <a:cubicBezTo>
                  <a:pt x="130" y="86"/>
                  <a:pt x="130" y="86"/>
                  <a:pt x="130" y="86"/>
                </a:cubicBezTo>
                <a:lnTo>
                  <a:pt x="130" y="104"/>
                </a:lnTo>
                <a:close/>
                <a:moveTo>
                  <a:pt x="130" y="80"/>
                </a:moveTo>
                <a:cubicBezTo>
                  <a:pt x="113" y="80"/>
                  <a:pt x="113" y="80"/>
                  <a:pt x="113" y="80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30" y="63"/>
                  <a:pt x="130" y="63"/>
                  <a:pt x="130" y="63"/>
                </a:cubicBezTo>
                <a:lnTo>
                  <a:pt x="130" y="80"/>
                </a:lnTo>
                <a:close/>
                <a:moveTo>
                  <a:pt x="130" y="55"/>
                </a:moveTo>
                <a:cubicBezTo>
                  <a:pt x="113" y="55"/>
                  <a:pt x="113" y="55"/>
                  <a:pt x="113" y="55"/>
                </a:cubicBezTo>
                <a:cubicBezTo>
                  <a:pt x="113" y="38"/>
                  <a:pt x="113" y="38"/>
                  <a:pt x="113" y="38"/>
                </a:cubicBezTo>
                <a:cubicBezTo>
                  <a:pt x="130" y="38"/>
                  <a:pt x="130" y="38"/>
                  <a:pt x="130" y="38"/>
                </a:cubicBezTo>
                <a:lnTo>
                  <a:pt x="130" y="5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" name="Freeform 255"/>
          <p:cNvSpPr>
            <a:spLocks/>
          </p:cNvSpPr>
          <p:nvPr/>
        </p:nvSpPr>
        <p:spPr bwMode="auto">
          <a:xfrm>
            <a:off x="1047751" y="6434138"/>
            <a:ext cx="193675" cy="160338"/>
          </a:xfrm>
          <a:custGeom>
            <a:avLst/>
            <a:gdLst>
              <a:gd name="T0" fmla="*/ 0 w 64"/>
              <a:gd name="T1" fmla="*/ 0 h 53"/>
              <a:gd name="T2" fmla="*/ 0 w 64"/>
              <a:gd name="T3" fmla="*/ 21 h 53"/>
              <a:gd name="T4" fmla="*/ 32 w 64"/>
              <a:gd name="T5" fmla="*/ 53 h 53"/>
              <a:gd name="T6" fmla="*/ 64 w 64"/>
              <a:gd name="T7" fmla="*/ 21 h 53"/>
              <a:gd name="T8" fmla="*/ 64 w 64"/>
              <a:gd name="T9" fmla="*/ 0 h 53"/>
              <a:gd name="T10" fmla="*/ 0 w 64"/>
              <a:gd name="T11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" h="53">
                <a:moveTo>
                  <a:pt x="0" y="0"/>
                </a:moveTo>
                <a:cubicBezTo>
                  <a:pt x="0" y="21"/>
                  <a:pt x="0" y="21"/>
                  <a:pt x="0" y="21"/>
                </a:cubicBezTo>
                <a:cubicBezTo>
                  <a:pt x="0" y="39"/>
                  <a:pt x="14" y="53"/>
                  <a:pt x="32" y="53"/>
                </a:cubicBezTo>
                <a:cubicBezTo>
                  <a:pt x="50" y="53"/>
                  <a:pt x="64" y="39"/>
                  <a:pt x="64" y="21"/>
                </a:cubicBezTo>
                <a:cubicBezTo>
                  <a:pt x="64" y="0"/>
                  <a:pt x="64" y="0"/>
                  <a:pt x="64" y="0"/>
                </a:cubicBezTo>
                <a:cubicBezTo>
                  <a:pt x="56" y="5"/>
                  <a:pt x="34" y="12"/>
                  <a:pt x="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7" name="Freeform 256"/>
          <p:cNvSpPr>
            <a:spLocks noEditPoints="1"/>
          </p:cNvSpPr>
          <p:nvPr/>
        </p:nvSpPr>
        <p:spPr bwMode="auto">
          <a:xfrm>
            <a:off x="1047751" y="6221413"/>
            <a:ext cx="200025" cy="239713"/>
          </a:xfrm>
          <a:custGeom>
            <a:avLst/>
            <a:gdLst>
              <a:gd name="T0" fmla="*/ 36 w 66"/>
              <a:gd name="T1" fmla="*/ 25 h 79"/>
              <a:gd name="T2" fmla="*/ 44 w 66"/>
              <a:gd name="T3" fmla="*/ 19 h 79"/>
              <a:gd name="T4" fmla="*/ 63 w 66"/>
              <a:gd name="T5" fmla="*/ 0 h 79"/>
              <a:gd name="T6" fmla="*/ 56 w 66"/>
              <a:gd name="T7" fmla="*/ 0 h 79"/>
              <a:gd name="T8" fmla="*/ 42 w 66"/>
              <a:gd name="T9" fmla="*/ 14 h 79"/>
              <a:gd name="T10" fmla="*/ 27 w 66"/>
              <a:gd name="T11" fmla="*/ 25 h 79"/>
              <a:gd name="T12" fmla="*/ 0 w 66"/>
              <a:gd name="T13" fmla="*/ 57 h 79"/>
              <a:gd name="T14" fmla="*/ 0 w 66"/>
              <a:gd name="T15" fmla="*/ 66 h 79"/>
              <a:gd name="T16" fmla="*/ 64 w 66"/>
              <a:gd name="T17" fmla="*/ 66 h 79"/>
              <a:gd name="T18" fmla="*/ 64 w 66"/>
              <a:gd name="T19" fmla="*/ 57 h 79"/>
              <a:gd name="T20" fmla="*/ 36 w 66"/>
              <a:gd name="T21" fmla="*/ 25 h 79"/>
              <a:gd name="T22" fmla="*/ 38 w 66"/>
              <a:gd name="T23" fmla="*/ 56 h 79"/>
              <a:gd name="T24" fmla="*/ 32 w 66"/>
              <a:gd name="T25" fmla="*/ 61 h 79"/>
              <a:gd name="T26" fmla="*/ 27 w 66"/>
              <a:gd name="T27" fmla="*/ 56 h 79"/>
              <a:gd name="T28" fmla="*/ 27 w 66"/>
              <a:gd name="T29" fmla="*/ 40 h 79"/>
              <a:gd name="T30" fmla="*/ 32 w 66"/>
              <a:gd name="T31" fmla="*/ 35 h 79"/>
              <a:gd name="T32" fmla="*/ 38 w 66"/>
              <a:gd name="T33" fmla="*/ 40 h 79"/>
              <a:gd name="T34" fmla="*/ 38 w 66"/>
              <a:gd name="T35" fmla="*/ 56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6" h="79">
                <a:moveTo>
                  <a:pt x="36" y="25"/>
                </a:moveTo>
                <a:cubicBezTo>
                  <a:pt x="36" y="20"/>
                  <a:pt x="44" y="19"/>
                  <a:pt x="44" y="19"/>
                </a:cubicBezTo>
                <a:cubicBezTo>
                  <a:pt x="66" y="19"/>
                  <a:pt x="63" y="0"/>
                  <a:pt x="63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56" y="16"/>
                  <a:pt x="42" y="14"/>
                  <a:pt x="42" y="14"/>
                </a:cubicBezTo>
                <a:cubicBezTo>
                  <a:pt x="30" y="14"/>
                  <a:pt x="28" y="21"/>
                  <a:pt x="27" y="25"/>
                </a:cubicBezTo>
                <a:cubicBezTo>
                  <a:pt x="12" y="27"/>
                  <a:pt x="0" y="41"/>
                  <a:pt x="0" y="57"/>
                </a:cubicBezTo>
                <a:cubicBezTo>
                  <a:pt x="0" y="66"/>
                  <a:pt x="0" y="66"/>
                  <a:pt x="0" y="66"/>
                </a:cubicBezTo>
                <a:cubicBezTo>
                  <a:pt x="10" y="70"/>
                  <a:pt x="38" y="79"/>
                  <a:pt x="64" y="66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40"/>
                  <a:pt x="52" y="27"/>
                  <a:pt x="36" y="25"/>
                </a:cubicBezTo>
                <a:close/>
                <a:moveTo>
                  <a:pt x="38" y="56"/>
                </a:moveTo>
                <a:cubicBezTo>
                  <a:pt x="38" y="59"/>
                  <a:pt x="35" y="61"/>
                  <a:pt x="32" y="61"/>
                </a:cubicBezTo>
                <a:cubicBezTo>
                  <a:pt x="29" y="61"/>
                  <a:pt x="27" y="59"/>
                  <a:pt x="27" y="56"/>
                </a:cubicBezTo>
                <a:cubicBezTo>
                  <a:pt x="27" y="40"/>
                  <a:pt x="27" y="40"/>
                  <a:pt x="27" y="40"/>
                </a:cubicBezTo>
                <a:cubicBezTo>
                  <a:pt x="27" y="37"/>
                  <a:pt x="29" y="35"/>
                  <a:pt x="32" y="35"/>
                </a:cubicBezTo>
                <a:cubicBezTo>
                  <a:pt x="35" y="35"/>
                  <a:pt x="38" y="37"/>
                  <a:pt x="38" y="40"/>
                </a:cubicBezTo>
                <a:lnTo>
                  <a:pt x="38" y="5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8" name="Freeform 257"/>
          <p:cNvSpPr>
            <a:spLocks noEditPoints="1"/>
          </p:cNvSpPr>
          <p:nvPr/>
        </p:nvSpPr>
        <p:spPr bwMode="auto">
          <a:xfrm>
            <a:off x="1525589" y="6315076"/>
            <a:ext cx="547688" cy="315913"/>
          </a:xfrm>
          <a:custGeom>
            <a:avLst/>
            <a:gdLst>
              <a:gd name="T0" fmla="*/ 119 w 181"/>
              <a:gd name="T1" fmla="*/ 0 h 104"/>
              <a:gd name="T2" fmla="*/ 61 w 181"/>
              <a:gd name="T3" fmla="*/ 0 h 104"/>
              <a:gd name="T4" fmla="*/ 29 w 181"/>
              <a:gd name="T5" fmla="*/ 104 h 104"/>
              <a:gd name="T6" fmla="*/ 91 w 181"/>
              <a:gd name="T7" fmla="*/ 74 h 104"/>
              <a:gd name="T8" fmla="*/ 152 w 181"/>
              <a:gd name="T9" fmla="*/ 104 h 104"/>
              <a:gd name="T10" fmla="*/ 119 w 181"/>
              <a:gd name="T11" fmla="*/ 0 h 104"/>
              <a:gd name="T12" fmla="*/ 62 w 181"/>
              <a:gd name="T13" fmla="*/ 52 h 104"/>
              <a:gd name="T14" fmla="*/ 42 w 181"/>
              <a:gd name="T15" fmla="*/ 33 h 104"/>
              <a:gd name="T16" fmla="*/ 62 w 181"/>
              <a:gd name="T17" fmla="*/ 13 h 104"/>
              <a:gd name="T18" fmla="*/ 81 w 181"/>
              <a:gd name="T19" fmla="*/ 33 h 104"/>
              <a:gd name="T20" fmla="*/ 62 w 181"/>
              <a:gd name="T21" fmla="*/ 52 h 104"/>
              <a:gd name="T22" fmla="*/ 111 w 181"/>
              <a:gd name="T23" fmla="*/ 35 h 104"/>
              <a:gd name="T24" fmla="*/ 107 w 181"/>
              <a:gd name="T25" fmla="*/ 27 h 104"/>
              <a:gd name="T26" fmla="*/ 114 w 181"/>
              <a:gd name="T27" fmla="*/ 23 h 104"/>
              <a:gd name="T28" fmla="*/ 118 w 181"/>
              <a:gd name="T29" fmla="*/ 31 h 104"/>
              <a:gd name="T30" fmla="*/ 111 w 181"/>
              <a:gd name="T31" fmla="*/ 35 h 104"/>
              <a:gd name="T32" fmla="*/ 141 w 181"/>
              <a:gd name="T33" fmla="*/ 40 h 104"/>
              <a:gd name="T34" fmla="*/ 134 w 181"/>
              <a:gd name="T35" fmla="*/ 44 h 104"/>
              <a:gd name="T36" fmla="*/ 130 w 181"/>
              <a:gd name="T37" fmla="*/ 36 h 104"/>
              <a:gd name="T38" fmla="*/ 137 w 181"/>
              <a:gd name="T39" fmla="*/ 32 h 104"/>
              <a:gd name="T40" fmla="*/ 141 w 181"/>
              <a:gd name="T41" fmla="*/ 40 h 104"/>
              <a:gd name="T42" fmla="*/ 133 w 181"/>
              <a:gd name="T43" fmla="*/ 26 h 104"/>
              <a:gd name="T44" fmla="*/ 126 w 181"/>
              <a:gd name="T45" fmla="*/ 30 h 104"/>
              <a:gd name="T46" fmla="*/ 122 w 181"/>
              <a:gd name="T47" fmla="*/ 22 h 104"/>
              <a:gd name="T48" fmla="*/ 129 w 181"/>
              <a:gd name="T49" fmla="*/ 18 h 104"/>
              <a:gd name="T50" fmla="*/ 133 w 181"/>
              <a:gd name="T51" fmla="*/ 26 h 104"/>
              <a:gd name="T52" fmla="*/ 125 w 181"/>
              <a:gd name="T53" fmla="*/ 44 h 104"/>
              <a:gd name="T54" fmla="*/ 118 w 181"/>
              <a:gd name="T55" fmla="*/ 48 h 104"/>
              <a:gd name="T56" fmla="*/ 114 w 181"/>
              <a:gd name="T57" fmla="*/ 41 h 104"/>
              <a:gd name="T58" fmla="*/ 121 w 181"/>
              <a:gd name="T59" fmla="*/ 37 h 104"/>
              <a:gd name="T60" fmla="*/ 125 w 181"/>
              <a:gd name="T61" fmla="*/ 44 h 104"/>
              <a:gd name="T62" fmla="*/ 72 w 181"/>
              <a:gd name="T63" fmla="*/ 33 h 104"/>
              <a:gd name="T64" fmla="*/ 62 w 181"/>
              <a:gd name="T65" fmla="*/ 43 h 104"/>
              <a:gd name="T66" fmla="*/ 52 w 181"/>
              <a:gd name="T67" fmla="*/ 33 h 104"/>
              <a:gd name="T68" fmla="*/ 62 w 181"/>
              <a:gd name="T69" fmla="*/ 23 h 104"/>
              <a:gd name="T70" fmla="*/ 72 w 181"/>
              <a:gd name="T71" fmla="*/ 33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81" h="104">
                <a:moveTo>
                  <a:pt x="119" y="0"/>
                </a:moveTo>
                <a:cubicBezTo>
                  <a:pt x="98" y="11"/>
                  <a:pt x="84" y="10"/>
                  <a:pt x="61" y="0"/>
                </a:cubicBezTo>
                <a:cubicBezTo>
                  <a:pt x="23" y="0"/>
                  <a:pt x="0" y="104"/>
                  <a:pt x="29" y="104"/>
                </a:cubicBezTo>
                <a:cubicBezTo>
                  <a:pt x="54" y="104"/>
                  <a:pt x="57" y="74"/>
                  <a:pt x="91" y="74"/>
                </a:cubicBezTo>
                <a:cubicBezTo>
                  <a:pt x="118" y="74"/>
                  <a:pt x="134" y="104"/>
                  <a:pt x="152" y="104"/>
                </a:cubicBezTo>
                <a:cubicBezTo>
                  <a:pt x="181" y="104"/>
                  <a:pt x="152" y="0"/>
                  <a:pt x="119" y="0"/>
                </a:cubicBezTo>
                <a:close/>
                <a:moveTo>
                  <a:pt x="62" y="52"/>
                </a:moveTo>
                <a:cubicBezTo>
                  <a:pt x="51" y="52"/>
                  <a:pt x="42" y="43"/>
                  <a:pt x="42" y="33"/>
                </a:cubicBezTo>
                <a:cubicBezTo>
                  <a:pt x="42" y="22"/>
                  <a:pt x="51" y="13"/>
                  <a:pt x="62" y="13"/>
                </a:cubicBezTo>
                <a:cubicBezTo>
                  <a:pt x="72" y="13"/>
                  <a:pt x="81" y="22"/>
                  <a:pt x="81" y="33"/>
                </a:cubicBezTo>
                <a:cubicBezTo>
                  <a:pt x="81" y="43"/>
                  <a:pt x="72" y="52"/>
                  <a:pt x="62" y="52"/>
                </a:cubicBezTo>
                <a:close/>
                <a:moveTo>
                  <a:pt x="111" y="35"/>
                </a:moveTo>
                <a:cubicBezTo>
                  <a:pt x="107" y="34"/>
                  <a:pt x="106" y="30"/>
                  <a:pt x="107" y="27"/>
                </a:cubicBezTo>
                <a:cubicBezTo>
                  <a:pt x="108" y="24"/>
                  <a:pt x="111" y="22"/>
                  <a:pt x="114" y="23"/>
                </a:cubicBezTo>
                <a:cubicBezTo>
                  <a:pt x="117" y="24"/>
                  <a:pt x="119" y="28"/>
                  <a:pt x="118" y="31"/>
                </a:cubicBezTo>
                <a:cubicBezTo>
                  <a:pt x="117" y="34"/>
                  <a:pt x="114" y="36"/>
                  <a:pt x="111" y="35"/>
                </a:cubicBezTo>
                <a:close/>
                <a:moveTo>
                  <a:pt x="141" y="40"/>
                </a:moveTo>
                <a:cubicBezTo>
                  <a:pt x="140" y="43"/>
                  <a:pt x="137" y="45"/>
                  <a:pt x="134" y="44"/>
                </a:cubicBezTo>
                <a:cubicBezTo>
                  <a:pt x="130" y="43"/>
                  <a:pt x="129" y="39"/>
                  <a:pt x="130" y="36"/>
                </a:cubicBezTo>
                <a:cubicBezTo>
                  <a:pt x="131" y="33"/>
                  <a:pt x="134" y="31"/>
                  <a:pt x="137" y="32"/>
                </a:cubicBezTo>
                <a:cubicBezTo>
                  <a:pt x="140" y="33"/>
                  <a:pt x="142" y="37"/>
                  <a:pt x="141" y="40"/>
                </a:cubicBezTo>
                <a:close/>
                <a:moveTo>
                  <a:pt x="133" y="26"/>
                </a:moveTo>
                <a:cubicBezTo>
                  <a:pt x="132" y="29"/>
                  <a:pt x="129" y="31"/>
                  <a:pt x="126" y="30"/>
                </a:cubicBezTo>
                <a:cubicBezTo>
                  <a:pt x="123" y="29"/>
                  <a:pt x="121" y="25"/>
                  <a:pt x="122" y="22"/>
                </a:cubicBezTo>
                <a:cubicBezTo>
                  <a:pt x="123" y="19"/>
                  <a:pt x="126" y="17"/>
                  <a:pt x="129" y="18"/>
                </a:cubicBezTo>
                <a:cubicBezTo>
                  <a:pt x="133" y="19"/>
                  <a:pt x="134" y="22"/>
                  <a:pt x="133" y="26"/>
                </a:cubicBezTo>
                <a:close/>
                <a:moveTo>
                  <a:pt x="125" y="44"/>
                </a:moveTo>
                <a:cubicBezTo>
                  <a:pt x="124" y="48"/>
                  <a:pt x="121" y="49"/>
                  <a:pt x="118" y="48"/>
                </a:cubicBezTo>
                <a:cubicBezTo>
                  <a:pt x="114" y="47"/>
                  <a:pt x="113" y="44"/>
                  <a:pt x="114" y="41"/>
                </a:cubicBezTo>
                <a:cubicBezTo>
                  <a:pt x="115" y="38"/>
                  <a:pt x="118" y="36"/>
                  <a:pt x="121" y="37"/>
                </a:cubicBezTo>
                <a:cubicBezTo>
                  <a:pt x="124" y="38"/>
                  <a:pt x="126" y="41"/>
                  <a:pt x="125" y="44"/>
                </a:cubicBezTo>
                <a:close/>
                <a:moveTo>
                  <a:pt x="72" y="33"/>
                </a:moveTo>
                <a:cubicBezTo>
                  <a:pt x="72" y="39"/>
                  <a:pt x="67" y="43"/>
                  <a:pt x="62" y="43"/>
                </a:cubicBezTo>
                <a:cubicBezTo>
                  <a:pt x="56" y="43"/>
                  <a:pt x="52" y="39"/>
                  <a:pt x="52" y="33"/>
                </a:cubicBezTo>
                <a:cubicBezTo>
                  <a:pt x="52" y="27"/>
                  <a:pt x="56" y="23"/>
                  <a:pt x="62" y="23"/>
                </a:cubicBezTo>
                <a:cubicBezTo>
                  <a:pt x="67" y="23"/>
                  <a:pt x="72" y="27"/>
                  <a:pt x="72" y="3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9" name="Freeform 258"/>
          <p:cNvSpPr>
            <a:spLocks noEditPoints="1"/>
          </p:cNvSpPr>
          <p:nvPr/>
        </p:nvSpPr>
        <p:spPr bwMode="auto">
          <a:xfrm>
            <a:off x="2262189" y="6294438"/>
            <a:ext cx="404813" cy="358775"/>
          </a:xfrm>
          <a:custGeom>
            <a:avLst/>
            <a:gdLst>
              <a:gd name="T0" fmla="*/ 134 w 134"/>
              <a:gd name="T1" fmla="*/ 97 h 118"/>
              <a:gd name="T2" fmla="*/ 134 w 134"/>
              <a:gd name="T3" fmla="*/ 0 h 118"/>
              <a:gd name="T4" fmla="*/ 0 w 134"/>
              <a:gd name="T5" fmla="*/ 0 h 118"/>
              <a:gd name="T6" fmla="*/ 0 w 134"/>
              <a:gd name="T7" fmla="*/ 97 h 118"/>
              <a:gd name="T8" fmla="*/ 99 w 134"/>
              <a:gd name="T9" fmla="*/ 97 h 118"/>
              <a:gd name="T10" fmla="*/ 108 w 134"/>
              <a:gd name="T11" fmla="*/ 105 h 118"/>
              <a:gd name="T12" fmla="*/ 121 w 134"/>
              <a:gd name="T13" fmla="*/ 118 h 118"/>
              <a:gd name="T14" fmla="*/ 126 w 134"/>
              <a:gd name="T15" fmla="*/ 118 h 118"/>
              <a:gd name="T16" fmla="*/ 108 w 134"/>
              <a:gd name="T17" fmla="*/ 100 h 118"/>
              <a:gd name="T18" fmla="*/ 105 w 134"/>
              <a:gd name="T19" fmla="*/ 97 h 118"/>
              <a:gd name="T20" fmla="*/ 134 w 134"/>
              <a:gd name="T21" fmla="*/ 97 h 118"/>
              <a:gd name="T22" fmla="*/ 7 w 134"/>
              <a:gd name="T23" fmla="*/ 10 h 118"/>
              <a:gd name="T24" fmla="*/ 127 w 134"/>
              <a:gd name="T25" fmla="*/ 10 h 118"/>
              <a:gd name="T26" fmla="*/ 127 w 134"/>
              <a:gd name="T27" fmla="*/ 88 h 118"/>
              <a:gd name="T28" fmla="*/ 7 w 134"/>
              <a:gd name="T29" fmla="*/ 88 h 118"/>
              <a:gd name="T30" fmla="*/ 7 w 134"/>
              <a:gd name="T31" fmla="*/ 10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34" h="118">
                <a:moveTo>
                  <a:pt x="134" y="97"/>
                </a:moveTo>
                <a:cubicBezTo>
                  <a:pt x="134" y="0"/>
                  <a:pt x="134" y="0"/>
                  <a:pt x="13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97"/>
                  <a:pt x="0" y="97"/>
                  <a:pt x="0" y="97"/>
                </a:cubicBezTo>
                <a:cubicBezTo>
                  <a:pt x="99" y="97"/>
                  <a:pt x="99" y="97"/>
                  <a:pt x="99" y="97"/>
                </a:cubicBezTo>
                <a:cubicBezTo>
                  <a:pt x="99" y="99"/>
                  <a:pt x="100" y="105"/>
                  <a:pt x="108" y="105"/>
                </a:cubicBezTo>
                <a:cubicBezTo>
                  <a:pt x="108" y="105"/>
                  <a:pt x="121" y="104"/>
                  <a:pt x="121" y="118"/>
                </a:cubicBezTo>
                <a:cubicBezTo>
                  <a:pt x="126" y="118"/>
                  <a:pt x="126" y="118"/>
                  <a:pt x="126" y="118"/>
                </a:cubicBezTo>
                <a:cubicBezTo>
                  <a:pt x="126" y="118"/>
                  <a:pt x="127" y="100"/>
                  <a:pt x="108" y="100"/>
                </a:cubicBezTo>
                <a:cubicBezTo>
                  <a:pt x="108" y="100"/>
                  <a:pt x="104" y="99"/>
                  <a:pt x="105" y="97"/>
                </a:cubicBezTo>
                <a:lnTo>
                  <a:pt x="134" y="97"/>
                </a:lnTo>
                <a:close/>
                <a:moveTo>
                  <a:pt x="7" y="10"/>
                </a:moveTo>
                <a:cubicBezTo>
                  <a:pt x="127" y="10"/>
                  <a:pt x="127" y="10"/>
                  <a:pt x="127" y="10"/>
                </a:cubicBezTo>
                <a:cubicBezTo>
                  <a:pt x="127" y="88"/>
                  <a:pt x="127" y="88"/>
                  <a:pt x="127" y="88"/>
                </a:cubicBezTo>
                <a:cubicBezTo>
                  <a:pt x="7" y="88"/>
                  <a:pt x="7" y="88"/>
                  <a:pt x="7" y="88"/>
                </a:cubicBezTo>
                <a:lnTo>
                  <a:pt x="7" y="1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0" name="Rectangle 259"/>
          <p:cNvSpPr>
            <a:spLocks noChangeArrowheads="1"/>
          </p:cNvSpPr>
          <p:nvPr/>
        </p:nvSpPr>
        <p:spPr bwMode="auto">
          <a:xfrm>
            <a:off x="2406651" y="6597651"/>
            <a:ext cx="117475" cy="222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1" name="Rectangle 260"/>
          <p:cNvSpPr>
            <a:spLocks noChangeArrowheads="1"/>
          </p:cNvSpPr>
          <p:nvPr/>
        </p:nvSpPr>
        <p:spPr bwMode="auto">
          <a:xfrm>
            <a:off x="2346326" y="6627813"/>
            <a:ext cx="238125" cy="15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2" name="Freeform 261"/>
          <p:cNvSpPr>
            <a:spLocks noEditPoints="1"/>
          </p:cNvSpPr>
          <p:nvPr/>
        </p:nvSpPr>
        <p:spPr bwMode="auto">
          <a:xfrm>
            <a:off x="2941639" y="6234113"/>
            <a:ext cx="387350" cy="385763"/>
          </a:xfrm>
          <a:custGeom>
            <a:avLst/>
            <a:gdLst>
              <a:gd name="T0" fmla="*/ 116 w 128"/>
              <a:gd name="T1" fmla="*/ 37 h 127"/>
              <a:gd name="T2" fmla="*/ 36 w 128"/>
              <a:gd name="T3" fmla="*/ 4 h 127"/>
              <a:gd name="T4" fmla="*/ 7 w 128"/>
              <a:gd name="T5" fmla="*/ 40 h 127"/>
              <a:gd name="T6" fmla="*/ 122 w 128"/>
              <a:gd name="T7" fmla="*/ 127 h 127"/>
              <a:gd name="T8" fmla="*/ 23 w 128"/>
              <a:gd name="T9" fmla="*/ 91 h 127"/>
              <a:gd name="T10" fmla="*/ 23 w 128"/>
              <a:gd name="T11" fmla="*/ 91 h 127"/>
              <a:gd name="T12" fmla="*/ 22 w 128"/>
              <a:gd name="T13" fmla="*/ 95 h 127"/>
              <a:gd name="T14" fmla="*/ 31 w 128"/>
              <a:gd name="T15" fmla="*/ 100 h 127"/>
              <a:gd name="T16" fmla="*/ 35 w 128"/>
              <a:gd name="T17" fmla="*/ 88 h 127"/>
              <a:gd name="T18" fmla="*/ 39 w 128"/>
              <a:gd name="T19" fmla="*/ 95 h 127"/>
              <a:gd name="T20" fmla="*/ 39 w 128"/>
              <a:gd name="T21" fmla="*/ 95 h 127"/>
              <a:gd name="T22" fmla="*/ 44 w 128"/>
              <a:gd name="T23" fmla="*/ 94 h 127"/>
              <a:gd name="T24" fmla="*/ 49 w 128"/>
              <a:gd name="T25" fmla="*/ 100 h 127"/>
              <a:gd name="T26" fmla="*/ 53 w 128"/>
              <a:gd name="T27" fmla="*/ 88 h 127"/>
              <a:gd name="T28" fmla="*/ 58 w 128"/>
              <a:gd name="T29" fmla="*/ 95 h 127"/>
              <a:gd name="T30" fmla="*/ 58 w 128"/>
              <a:gd name="T31" fmla="*/ 95 h 127"/>
              <a:gd name="T32" fmla="*/ 62 w 128"/>
              <a:gd name="T33" fmla="*/ 94 h 127"/>
              <a:gd name="T34" fmla="*/ 62 w 128"/>
              <a:gd name="T35" fmla="*/ 73 h 127"/>
              <a:gd name="T36" fmla="*/ 58 w 128"/>
              <a:gd name="T37" fmla="*/ 86 h 127"/>
              <a:gd name="T38" fmla="*/ 53 w 128"/>
              <a:gd name="T39" fmla="*/ 78 h 127"/>
              <a:gd name="T40" fmla="*/ 53 w 128"/>
              <a:gd name="T41" fmla="*/ 78 h 127"/>
              <a:gd name="T42" fmla="*/ 49 w 128"/>
              <a:gd name="T43" fmla="*/ 81 h 127"/>
              <a:gd name="T44" fmla="*/ 44 w 128"/>
              <a:gd name="T45" fmla="*/ 73 h 127"/>
              <a:gd name="T46" fmla="*/ 40 w 128"/>
              <a:gd name="T47" fmla="*/ 86 h 127"/>
              <a:gd name="T48" fmla="*/ 35 w 128"/>
              <a:gd name="T49" fmla="*/ 78 h 127"/>
              <a:gd name="T50" fmla="*/ 35 w 128"/>
              <a:gd name="T51" fmla="*/ 78 h 127"/>
              <a:gd name="T52" fmla="*/ 31 w 128"/>
              <a:gd name="T53" fmla="*/ 81 h 127"/>
              <a:gd name="T54" fmla="*/ 26 w 128"/>
              <a:gd name="T55" fmla="*/ 73 h 127"/>
              <a:gd name="T56" fmla="*/ 22 w 128"/>
              <a:gd name="T57" fmla="*/ 86 h 127"/>
              <a:gd name="T58" fmla="*/ 17 w 128"/>
              <a:gd name="T59" fmla="*/ 78 h 127"/>
              <a:gd name="T60" fmla="*/ 17 w 128"/>
              <a:gd name="T61" fmla="*/ 78 h 127"/>
              <a:gd name="T62" fmla="*/ 15 w 128"/>
              <a:gd name="T63" fmla="*/ 91 h 127"/>
              <a:gd name="T64" fmla="*/ 20 w 128"/>
              <a:gd name="T65" fmla="*/ 105 h 127"/>
              <a:gd name="T66" fmla="*/ 19 w 128"/>
              <a:gd name="T67" fmla="*/ 112 h 127"/>
              <a:gd name="T68" fmla="*/ 23 w 128"/>
              <a:gd name="T69" fmla="*/ 105 h 127"/>
              <a:gd name="T70" fmla="*/ 23 w 128"/>
              <a:gd name="T71" fmla="*/ 105 h 127"/>
              <a:gd name="T72" fmla="*/ 34 w 128"/>
              <a:gd name="T73" fmla="*/ 112 h 127"/>
              <a:gd name="T74" fmla="*/ 37 w 128"/>
              <a:gd name="T75" fmla="*/ 105 h 127"/>
              <a:gd name="T76" fmla="*/ 37 w 128"/>
              <a:gd name="T77" fmla="*/ 112 h 127"/>
              <a:gd name="T78" fmla="*/ 41 w 128"/>
              <a:gd name="T79" fmla="*/ 105 h 127"/>
              <a:gd name="T80" fmla="*/ 41 w 128"/>
              <a:gd name="T81" fmla="*/ 105 h 127"/>
              <a:gd name="T82" fmla="*/ 51 w 128"/>
              <a:gd name="T83" fmla="*/ 112 h 127"/>
              <a:gd name="T84" fmla="*/ 56 w 128"/>
              <a:gd name="T85" fmla="*/ 105 h 127"/>
              <a:gd name="T86" fmla="*/ 55 w 128"/>
              <a:gd name="T87" fmla="*/ 112 h 127"/>
              <a:gd name="T88" fmla="*/ 59 w 128"/>
              <a:gd name="T89" fmla="*/ 105 h 127"/>
              <a:gd name="T90" fmla="*/ 59 w 128"/>
              <a:gd name="T91" fmla="*/ 105 h 127"/>
              <a:gd name="T92" fmla="*/ 69 w 128"/>
              <a:gd name="T93" fmla="*/ 112 h 127"/>
              <a:gd name="T94" fmla="*/ 66 w 128"/>
              <a:gd name="T95" fmla="*/ 95 h 127"/>
              <a:gd name="T96" fmla="*/ 64 w 128"/>
              <a:gd name="T97" fmla="*/ 84 h 127"/>
              <a:gd name="T98" fmla="*/ 77 w 128"/>
              <a:gd name="T99" fmla="*/ 63 h 127"/>
              <a:gd name="T100" fmla="*/ 15 w 128"/>
              <a:gd name="T101" fmla="*/ 63 h 127"/>
              <a:gd name="T102" fmla="*/ 23 w 128"/>
              <a:gd name="T103" fmla="*/ 54 h 127"/>
              <a:gd name="T104" fmla="*/ 35 w 128"/>
              <a:gd name="T105" fmla="*/ 54 h 127"/>
              <a:gd name="T106" fmla="*/ 47 w 128"/>
              <a:gd name="T107" fmla="*/ 54 h 127"/>
              <a:gd name="T108" fmla="*/ 58 w 128"/>
              <a:gd name="T109" fmla="*/ 54 h 127"/>
              <a:gd name="T110" fmla="*/ 70 w 128"/>
              <a:gd name="T111" fmla="*/ 54 h 127"/>
              <a:gd name="T112" fmla="*/ 85 w 128"/>
              <a:gd name="T113" fmla="*/ 51 h 127"/>
              <a:gd name="T114" fmla="*/ 85 w 128"/>
              <a:gd name="T115" fmla="*/ 51 h 127"/>
              <a:gd name="T116" fmla="*/ 117 w 128"/>
              <a:gd name="T117" fmla="*/ 94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28" h="127">
                <a:moveTo>
                  <a:pt x="122" y="40"/>
                </a:moveTo>
                <a:cubicBezTo>
                  <a:pt x="119" y="40"/>
                  <a:pt x="119" y="40"/>
                  <a:pt x="119" y="40"/>
                </a:cubicBezTo>
                <a:cubicBezTo>
                  <a:pt x="119" y="40"/>
                  <a:pt x="119" y="40"/>
                  <a:pt x="119" y="40"/>
                </a:cubicBezTo>
                <a:cubicBezTo>
                  <a:pt x="119" y="38"/>
                  <a:pt x="117" y="37"/>
                  <a:pt x="116" y="37"/>
                </a:cubicBezTo>
                <a:cubicBezTo>
                  <a:pt x="114" y="37"/>
                  <a:pt x="114" y="37"/>
                  <a:pt x="114" y="37"/>
                </a:cubicBezTo>
                <a:cubicBezTo>
                  <a:pt x="38" y="0"/>
                  <a:pt x="38" y="0"/>
                  <a:pt x="38" y="0"/>
                </a:cubicBezTo>
                <a:cubicBezTo>
                  <a:pt x="37" y="0"/>
                  <a:pt x="36" y="0"/>
                  <a:pt x="36" y="1"/>
                </a:cubicBezTo>
                <a:cubicBezTo>
                  <a:pt x="35" y="2"/>
                  <a:pt x="35" y="4"/>
                  <a:pt x="36" y="4"/>
                </a:cubicBezTo>
                <a:cubicBezTo>
                  <a:pt x="106" y="38"/>
                  <a:pt x="106" y="38"/>
                  <a:pt x="106" y="38"/>
                </a:cubicBezTo>
                <a:cubicBezTo>
                  <a:pt x="105" y="38"/>
                  <a:pt x="105" y="39"/>
                  <a:pt x="105" y="40"/>
                </a:cubicBezTo>
                <a:cubicBezTo>
                  <a:pt x="105" y="40"/>
                  <a:pt x="105" y="40"/>
                  <a:pt x="105" y="40"/>
                </a:cubicBezTo>
                <a:cubicBezTo>
                  <a:pt x="7" y="40"/>
                  <a:pt x="7" y="40"/>
                  <a:pt x="7" y="40"/>
                </a:cubicBezTo>
                <a:cubicBezTo>
                  <a:pt x="3" y="40"/>
                  <a:pt x="0" y="43"/>
                  <a:pt x="0" y="47"/>
                </a:cubicBezTo>
                <a:cubicBezTo>
                  <a:pt x="0" y="120"/>
                  <a:pt x="0" y="120"/>
                  <a:pt x="0" y="120"/>
                </a:cubicBezTo>
                <a:cubicBezTo>
                  <a:pt x="0" y="124"/>
                  <a:pt x="3" y="127"/>
                  <a:pt x="7" y="127"/>
                </a:cubicBezTo>
                <a:cubicBezTo>
                  <a:pt x="122" y="127"/>
                  <a:pt x="122" y="127"/>
                  <a:pt x="122" y="127"/>
                </a:cubicBezTo>
                <a:cubicBezTo>
                  <a:pt x="125" y="127"/>
                  <a:pt x="128" y="124"/>
                  <a:pt x="128" y="120"/>
                </a:cubicBezTo>
                <a:cubicBezTo>
                  <a:pt x="128" y="47"/>
                  <a:pt x="128" y="47"/>
                  <a:pt x="128" y="47"/>
                </a:cubicBezTo>
                <a:cubicBezTo>
                  <a:pt x="128" y="43"/>
                  <a:pt x="125" y="40"/>
                  <a:pt x="122" y="40"/>
                </a:cubicBezTo>
                <a:close/>
                <a:moveTo>
                  <a:pt x="23" y="91"/>
                </a:moveTo>
                <a:cubicBezTo>
                  <a:pt x="23" y="89"/>
                  <a:pt x="25" y="88"/>
                  <a:pt x="26" y="88"/>
                </a:cubicBezTo>
                <a:cubicBezTo>
                  <a:pt x="28" y="88"/>
                  <a:pt x="29" y="89"/>
                  <a:pt x="29" y="91"/>
                </a:cubicBezTo>
                <a:cubicBezTo>
                  <a:pt x="29" y="92"/>
                  <a:pt x="28" y="94"/>
                  <a:pt x="26" y="94"/>
                </a:cubicBezTo>
                <a:cubicBezTo>
                  <a:pt x="25" y="94"/>
                  <a:pt x="23" y="92"/>
                  <a:pt x="23" y="91"/>
                </a:cubicBezTo>
                <a:close/>
                <a:moveTo>
                  <a:pt x="25" y="98"/>
                </a:moveTo>
                <a:cubicBezTo>
                  <a:pt x="25" y="99"/>
                  <a:pt x="24" y="100"/>
                  <a:pt x="22" y="100"/>
                </a:cubicBezTo>
                <a:cubicBezTo>
                  <a:pt x="21" y="100"/>
                  <a:pt x="19" y="99"/>
                  <a:pt x="19" y="98"/>
                </a:cubicBezTo>
                <a:cubicBezTo>
                  <a:pt x="19" y="96"/>
                  <a:pt x="21" y="95"/>
                  <a:pt x="22" y="95"/>
                </a:cubicBezTo>
                <a:cubicBezTo>
                  <a:pt x="24" y="95"/>
                  <a:pt x="25" y="96"/>
                  <a:pt x="25" y="98"/>
                </a:cubicBezTo>
                <a:close/>
                <a:moveTo>
                  <a:pt x="31" y="95"/>
                </a:moveTo>
                <a:cubicBezTo>
                  <a:pt x="32" y="95"/>
                  <a:pt x="34" y="96"/>
                  <a:pt x="34" y="98"/>
                </a:cubicBezTo>
                <a:cubicBezTo>
                  <a:pt x="34" y="99"/>
                  <a:pt x="32" y="100"/>
                  <a:pt x="31" y="100"/>
                </a:cubicBezTo>
                <a:cubicBezTo>
                  <a:pt x="29" y="100"/>
                  <a:pt x="28" y="99"/>
                  <a:pt x="28" y="98"/>
                </a:cubicBezTo>
                <a:cubicBezTo>
                  <a:pt x="28" y="96"/>
                  <a:pt x="29" y="95"/>
                  <a:pt x="31" y="95"/>
                </a:cubicBezTo>
                <a:close/>
                <a:moveTo>
                  <a:pt x="32" y="91"/>
                </a:moveTo>
                <a:cubicBezTo>
                  <a:pt x="32" y="89"/>
                  <a:pt x="33" y="88"/>
                  <a:pt x="35" y="88"/>
                </a:cubicBezTo>
                <a:cubicBezTo>
                  <a:pt x="36" y="88"/>
                  <a:pt x="37" y="89"/>
                  <a:pt x="37" y="91"/>
                </a:cubicBezTo>
                <a:cubicBezTo>
                  <a:pt x="37" y="92"/>
                  <a:pt x="36" y="94"/>
                  <a:pt x="35" y="94"/>
                </a:cubicBezTo>
                <a:cubicBezTo>
                  <a:pt x="33" y="94"/>
                  <a:pt x="32" y="92"/>
                  <a:pt x="32" y="91"/>
                </a:cubicBezTo>
                <a:close/>
                <a:moveTo>
                  <a:pt x="39" y="95"/>
                </a:moveTo>
                <a:cubicBezTo>
                  <a:pt x="41" y="95"/>
                  <a:pt x="42" y="96"/>
                  <a:pt x="42" y="98"/>
                </a:cubicBezTo>
                <a:cubicBezTo>
                  <a:pt x="42" y="99"/>
                  <a:pt x="41" y="100"/>
                  <a:pt x="39" y="100"/>
                </a:cubicBezTo>
                <a:cubicBezTo>
                  <a:pt x="38" y="100"/>
                  <a:pt x="37" y="99"/>
                  <a:pt x="37" y="98"/>
                </a:cubicBezTo>
                <a:cubicBezTo>
                  <a:pt x="37" y="96"/>
                  <a:pt x="38" y="95"/>
                  <a:pt x="39" y="95"/>
                </a:cubicBezTo>
                <a:close/>
                <a:moveTo>
                  <a:pt x="41" y="91"/>
                </a:moveTo>
                <a:cubicBezTo>
                  <a:pt x="41" y="89"/>
                  <a:pt x="42" y="88"/>
                  <a:pt x="44" y="88"/>
                </a:cubicBezTo>
                <a:cubicBezTo>
                  <a:pt x="46" y="88"/>
                  <a:pt x="47" y="89"/>
                  <a:pt x="47" y="91"/>
                </a:cubicBezTo>
                <a:cubicBezTo>
                  <a:pt x="47" y="92"/>
                  <a:pt x="46" y="94"/>
                  <a:pt x="44" y="94"/>
                </a:cubicBezTo>
                <a:cubicBezTo>
                  <a:pt x="42" y="94"/>
                  <a:pt x="41" y="92"/>
                  <a:pt x="41" y="91"/>
                </a:cubicBezTo>
                <a:close/>
                <a:moveTo>
                  <a:pt x="49" y="95"/>
                </a:moveTo>
                <a:cubicBezTo>
                  <a:pt x="50" y="95"/>
                  <a:pt x="52" y="96"/>
                  <a:pt x="52" y="98"/>
                </a:cubicBezTo>
                <a:cubicBezTo>
                  <a:pt x="52" y="99"/>
                  <a:pt x="50" y="100"/>
                  <a:pt x="49" y="100"/>
                </a:cubicBezTo>
                <a:cubicBezTo>
                  <a:pt x="47" y="100"/>
                  <a:pt x="46" y="99"/>
                  <a:pt x="46" y="98"/>
                </a:cubicBezTo>
                <a:cubicBezTo>
                  <a:pt x="46" y="96"/>
                  <a:pt x="47" y="95"/>
                  <a:pt x="49" y="95"/>
                </a:cubicBezTo>
                <a:close/>
                <a:moveTo>
                  <a:pt x="50" y="91"/>
                </a:moveTo>
                <a:cubicBezTo>
                  <a:pt x="50" y="89"/>
                  <a:pt x="51" y="88"/>
                  <a:pt x="53" y="88"/>
                </a:cubicBezTo>
                <a:cubicBezTo>
                  <a:pt x="54" y="88"/>
                  <a:pt x="56" y="89"/>
                  <a:pt x="56" y="91"/>
                </a:cubicBezTo>
                <a:cubicBezTo>
                  <a:pt x="56" y="92"/>
                  <a:pt x="54" y="94"/>
                  <a:pt x="53" y="94"/>
                </a:cubicBezTo>
                <a:cubicBezTo>
                  <a:pt x="51" y="94"/>
                  <a:pt x="50" y="92"/>
                  <a:pt x="50" y="91"/>
                </a:cubicBezTo>
                <a:close/>
                <a:moveTo>
                  <a:pt x="58" y="95"/>
                </a:moveTo>
                <a:cubicBezTo>
                  <a:pt x="59" y="95"/>
                  <a:pt x="60" y="96"/>
                  <a:pt x="60" y="98"/>
                </a:cubicBezTo>
                <a:cubicBezTo>
                  <a:pt x="60" y="99"/>
                  <a:pt x="59" y="100"/>
                  <a:pt x="58" y="100"/>
                </a:cubicBezTo>
                <a:cubicBezTo>
                  <a:pt x="56" y="100"/>
                  <a:pt x="55" y="99"/>
                  <a:pt x="55" y="98"/>
                </a:cubicBezTo>
                <a:cubicBezTo>
                  <a:pt x="55" y="96"/>
                  <a:pt x="56" y="95"/>
                  <a:pt x="58" y="95"/>
                </a:cubicBezTo>
                <a:close/>
                <a:moveTo>
                  <a:pt x="59" y="91"/>
                </a:moveTo>
                <a:cubicBezTo>
                  <a:pt x="59" y="89"/>
                  <a:pt x="60" y="88"/>
                  <a:pt x="62" y="88"/>
                </a:cubicBezTo>
                <a:cubicBezTo>
                  <a:pt x="63" y="88"/>
                  <a:pt x="64" y="89"/>
                  <a:pt x="64" y="91"/>
                </a:cubicBezTo>
                <a:cubicBezTo>
                  <a:pt x="64" y="92"/>
                  <a:pt x="63" y="94"/>
                  <a:pt x="62" y="94"/>
                </a:cubicBezTo>
                <a:cubicBezTo>
                  <a:pt x="60" y="94"/>
                  <a:pt x="59" y="92"/>
                  <a:pt x="59" y="91"/>
                </a:cubicBezTo>
                <a:close/>
                <a:moveTo>
                  <a:pt x="62" y="78"/>
                </a:moveTo>
                <a:cubicBezTo>
                  <a:pt x="60" y="78"/>
                  <a:pt x="59" y="77"/>
                  <a:pt x="59" y="76"/>
                </a:cubicBezTo>
                <a:cubicBezTo>
                  <a:pt x="59" y="74"/>
                  <a:pt x="60" y="73"/>
                  <a:pt x="62" y="73"/>
                </a:cubicBezTo>
                <a:cubicBezTo>
                  <a:pt x="63" y="73"/>
                  <a:pt x="64" y="74"/>
                  <a:pt x="64" y="76"/>
                </a:cubicBezTo>
                <a:cubicBezTo>
                  <a:pt x="64" y="77"/>
                  <a:pt x="63" y="78"/>
                  <a:pt x="62" y="78"/>
                </a:cubicBezTo>
                <a:close/>
                <a:moveTo>
                  <a:pt x="61" y="84"/>
                </a:moveTo>
                <a:cubicBezTo>
                  <a:pt x="61" y="85"/>
                  <a:pt x="59" y="86"/>
                  <a:pt x="58" y="86"/>
                </a:cubicBezTo>
                <a:cubicBezTo>
                  <a:pt x="56" y="86"/>
                  <a:pt x="55" y="85"/>
                  <a:pt x="55" y="84"/>
                </a:cubicBezTo>
                <a:cubicBezTo>
                  <a:pt x="55" y="82"/>
                  <a:pt x="56" y="81"/>
                  <a:pt x="58" y="81"/>
                </a:cubicBezTo>
                <a:cubicBezTo>
                  <a:pt x="59" y="81"/>
                  <a:pt x="61" y="82"/>
                  <a:pt x="61" y="84"/>
                </a:cubicBezTo>
                <a:close/>
                <a:moveTo>
                  <a:pt x="53" y="78"/>
                </a:moveTo>
                <a:cubicBezTo>
                  <a:pt x="51" y="78"/>
                  <a:pt x="50" y="77"/>
                  <a:pt x="50" y="76"/>
                </a:cubicBezTo>
                <a:cubicBezTo>
                  <a:pt x="50" y="74"/>
                  <a:pt x="51" y="73"/>
                  <a:pt x="53" y="73"/>
                </a:cubicBezTo>
                <a:cubicBezTo>
                  <a:pt x="54" y="73"/>
                  <a:pt x="56" y="74"/>
                  <a:pt x="56" y="76"/>
                </a:cubicBezTo>
                <a:cubicBezTo>
                  <a:pt x="56" y="77"/>
                  <a:pt x="54" y="78"/>
                  <a:pt x="53" y="78"/>
                </a:cubicBezTo>
                <a:close/>
                <a:moveTo>
                  <a:pt x="52" y="84"/>
                </a:moveTo>
                <a:cubicBezTo>
                  <a:pt x="52" y="85"/>
                  <a:pt x="50" y="86"/>
                  <a:pt x="49" y="86"/>
                </a:cubicBezTo>
                <a:cubicBezTo>
                  <a:pt x="47" y="86"/>
                  <a:pt x="46" y="85"/>
                  <a:pt x="46" y="84"/>
                </a:cubicBezTo>
                <a:cubicBezTo>
                  <a:pt x="46" y="82"/>
                  <a:pt x="47" y="81"/>
                  <a:pt x="49" y="81"/>
                </a:cubicBezTo>
                <a:cubicBezTo>
                  <a:pt x="50" y="81"/>
                  <a:pt x="52" y="82"/>
                  <a:pt x="52" y="84"/>
                </a:cubicBezTo>
                <a:close/>
                <a:moveTo>
                  <a:pt x="44" y="78"/>
                </a:moveTo>
                <a:cubicBezTo>
                  <a:pt x="42" y="78"/>
                  <a:pt x="41" y="77"/>
                  <a:pt x="41" y="76"/>
                </a:cubicBezTo>
                <a:cubicBezTo>
                  <a:pt x="41" y="74"/>
                  <a:pt x="42" y="73"/>
                  <a:pt x="44" y="73"/>
                </a:cubicBezTo>
                <a:cubicBezTo>
                  <a:pt x="46" y="73"/>
                  <a:pt x="47" y="74"/>
                  <a:pt x="47" y="76"/>
                </a:cubicBezTo>
                <a:cubicBezTo>
                  <a:pt x="47" y="77"/>
                  <a:pt x="46" y="78"/>
                  <a:pt x="44" y="78"/>
                </a:cubicBezTo>
                <a:close/>
                <a:moveTo>
                  <a:pt x="42" y="84"/>
                </a:moveTo>
                <a:cubicBezTo>
                  <a:pt x="42" y="85"/>
                  <a:pt x="41" y="86"/>
                  <a:pt x="40" y="86"/>
                </a:cubicBezTo>
                <a:cubicBezTo>
                  <a:pt x="38" y="86"/>
                  <a:pt x="37" y="85"/>
                  <a:pt x="37" y="84"/>
                </a:cubicBezTo>
                <a:cubicBezTo>
                  <a:pt x="37" y="82"/>
                  <a:pt x="38" y="81"/>
                  <a:pt x="40" y="81"/>
                </a:cubicBezTo>
                <a:cubicBezTo>
                  <a:pt x="41" y="81"/>
                  <a:pt x="42" y="82"/>
                  <a:pt x="42" y="84"/>
                </a:cubicBezTo>
                <a:close/>
                <a:moveTo>
                  <a:pt x="35" y="78"/>
                </a:moveTo>
                <a:cubicBezTo>
                  <a:pt x="33" y="78"/>
                  <a:pt x="32" y="77"/>
                  <a:pt x="32" y="76"/>
                </a:cubicBezTo>
                <a:cubicBezTo>
                  <a:pt x="32" y="74"/>
                  <a:pt x="33" y="73"/>
                  <a:pt x="35" y="73"/>
                </a:cubicBezTo>
                <a:cubicBezTo>
                  <a:pt x="36" y="73"/>
                  <a:pt x="37" y="74"/>
                  <a:pt x="37" y="76"/>
                </a:cubicBezTo>
                <a:cubicBezTo>
                  <a:pt x="37" y="77"/>
                  <a:pt x="36" y="78"/>
                  <a:pt x="35" y="78"/>
                </a:cubicBezTo>
                <a:close/>
                <a:moveTo>
                  <a:pt x="34" y="84"/>
                </a:moveTo>
                <a:cubicBezTo>
                  <a:pt x="34" y="85"/>
                  <a:pt x="33" y="86"/>
                  <a:pt x="31" y="86"/>
                </a:cubicBezTo>
                <a:cubicBezTo>
                  <a:pt x="30" y="86"/>
                  <a:pt x="28" y="85"/>
                  <a:pt x="28" y="84"/>
                </a:cubicBezTo>
                <a:cubicBezTo>
                  <a:pt x="28" y="82"/>
                  <a:pt x="30" y="81"/>
                  <a:pt x="31" y="81"/>
                </a:cubicBezTo>
                <a:cubicBezTo>
                  <a:pt x="33" y="81"/>
                  <a:pt x="34" y="82"/>
                  <a:pt x="34" y="84"/>
                </a:cubicBezTo>
                <a:close/>
                <a:moveTo>
                  <a:pt x="26" y="78"/>
                </a:moveTo>
                <a:cubicBezTo>
                  <a:pt x="25" y="78"/>
                  <a:pt x="23" y="77"/>
                  <a:pt x="23" y="76"/>
                </a:cubicBezTo>
                <a:cubicBezTo>
                  <a:pt x="23" y="74"/>
                  <a:pt x="25" y="73"/>
                  <a:pt x="26" y="73"/>
                </a:cubicBezTo>
                <a:cubicBezTo>
                  <a:pt x="28" y="73"/>
                  <a:pt x="29" y="74"/>
                  <a:pt x="29" y="76"/>
                </a:cubicBezTo>
                <a:cubicBezTo>
                  <a:pt x="29" y="77"/>
                  <a:pt x="28" y="78"/>
                  <a:pt x="26" y="78"/>
                </a:cubicBezTo>
                <a:close/>
                <a:moveTo>
                  <a:pt x="25" y="84"/>
                </a:moveTo>
                <a:cubicBezTo>
                  <a:pt x="25" y="85"/>
                  <a:pt x="24" y="86"/>
                  <a:pt x="22" y="86"/>
                </a:cubicBezTo>
                <a:cubicBezTo>
                  <a:pt x="21" y="86"/>
                  <a:pt x="20" y="85"/>
                  <a:pt x="20" y="84"/>
                </a:cubicBezTo>
                <a:cubicBezTo>
                  <a:pt x="20" y="82"/>
                  <a:pt x="21" y="81"/>
                  <a:pt x="22" y="81"/>
                </a:cubicBezTo>
                <a:cubicBezTo>
                  <a:pt x="24" y="81"/>
                  <a:pt x="25" y="82"/>
                  <a:pt x="25" y="84"/>
                </a:cubicBezTo>
                <a:close/>
                <a:moveTo>
                  <a:pt x="17" y="78"/>
                </a:moveTo>
                <a:cubicBezTo>
                  <a:pt x="16" y="78"/>
                  <a:pt x="15" y="77"/>
                  <a:pt x="15" y="76"/>
                </a:cubicBezTo>
                <a:cubicBezTo>
                  <a:pt x="15" y="74"/>
                  <a:pt x="16" y="73"/>
                  <a:pt x="17" y="73"/>
                </a:cubicBezTo>
                <a:cubicBezTo>
                  <a:pt x="19" y="73"/>
                  <a:pt x="20" y="74"/>
                  <a:pt x="20" y="76"/>
                </a:cubicBezTo>
                <a:cubicBezTo>
                  <a:pt x="20" y="77"/>
                  <a:pt x="19" y="78"/>
                  <a:pt x="17" y="78"/>
                </a:cubicBezTo>
                <a:close/>
                <a:moveTo>
                  <a:pt x="17" y="88"/>
                </a:moveTo>
                <a:cubicBezTo>
                  <a:pt x="19" y="88"/>
                  <a:pt x="20" y="89"/>
                  <a:pt x="20" y="91"/>
                </a:cubicBezTo>
                <a:cubicBezTo>
                  <a:pt x="20" y="92"/>
                  <a:pt x="19" y="94"/>
                  <a:pt x="17" y="94"/>
                </a:cubicBezTo>
                <a:cubicBezTo>
                  <a:pt x="16" y="94"/>
                  <a:pt x="15" y="92"/>
                  <a:pt x="15" y="91"/>
                </a:cubicBezTo>
                <a:cubicBezTo>
                  <a:pt x="15" y="89"/>
                  <a:pt x="16" y="88"/>
                  <a:pt x="17" y="88"/>
                </a:cubicBezTo>
                <a:close/>
                <a:moveTo>
                  <a:pt x="15" y="105"/>
                </a:moveTo>
                <a:cubicBezTo>
                  <a:pt x="15" y="103"/>
                  <a:pt x="16" y="102"/>
                  <a:pt x="17" y="102"/>
                </a:cubicBezTo>
                <a:cubicBezTo>
                  <a:pt x="19" y="102"/>
                  <a:pt x="20" y="103"/>
                  <a:pt x="20" y="105"/>
                </a:cubicBezTo>
                <a:cubicBezTo>
                  <a:pt x="20" y="106"/>
                  <a:pt x="19" y="107"/>
                  <a:pt x="17" y="107"/>
                </a:cubicBezTo>
                <a:cubicBezTo>
                  <a:pt x="16" y="107"/>
                  <a:pt x="15" y="106"/>
                  <a:pt x="15" y="105"/>
                </a:cubicBezTo>
                <a:close/>
                <a:moveTo>
                  <a:pt x="22" y="115"/>
                </a:moveTo>
                <a:cubicBezTo>
                  <a:pt x="20" y="115"/>
                  <a:pt x="19" y="113"/>
                  <a:pt x="19" y="112"/>
                </a:cubicBezTo>
                <a:cubicBezTo>
                  <a:pt x="19" y="110"/>
                  <a:pt x="20" y="109"/>
                  <a:pt x="22" y="109"/>
                </a:cubicBezTo>
                <a:cubicBezTo>
                  <a:pt x="23" y="109"/>
                  <a:pt x="25" y="110"/>
                  <a:pt x="25" y="112"/>
                </a:cubicBezTo>
                <a:cubicBezTo>
                  <a:pt x="25" y="113"/>
                  <a:pt x="23" y="115"/>
                  <a:pt x="22" y="115"/>
                </a:cubicBezTo>
                <a:close/>
                <a:moveTo>
                  <a:pt x="23" y="105"/>
                </a:moveTo>
                <a:cubicBezTo>
                  <a:pt x="23" y="103"/>
                  <a:pt x="25" y="102"/>
                  <a:pt x="26" y="102"/>
                </a:cubicBezTo>
                <a:cubicBezTo>
                  <a:pt x="28" y="102"/>
                  <a:pt x="29" y="103"/>
                  <a:pt x="29" y="105"/>
                </a:cubicBezTo>
                <a:cubicBezTo>
                  <a:pt x="29" y="106"/>
                  <a:pt x="28" y="107"/>
                  <a:pt x="26" y="107"/>
                </a:cubicBezTo>
                <a:cubicBezTo>
                  <a:pt x="25" y="107"/>
                  <a:pt x="23" y="106"/>
                  <a:pt x="23" y="105"/>
                </a:cubicBezTo>
                <a:close/>
                <a:moveTo>
                  <a:pt x="31" y="115"/>
                </a:moveTo>
                <a:cubicBezTo>
                  <a:pt x="29" y="115"/>
                  <a:pt x="28" y="113"/>
                  <a:pt x="28" y="112"/>
                </a:cubicBezTo>
                <a:cubicBezTo>
                  <a:pt x="28" y="110"/>
                  <a:pt x="29" y="109"/>
                  <a:pt x="31" y="109"/>
                </a:cubicBezTo>
                <a:cubicBezTo>
                  <a:pt x="32" y="109"/>
                  <a:pt x="34" y="110"/>
                  <a:pt x="34" y="112"/>
                </a:cubicBezTo>
                <a:cubicBezTo>
                  <a:pt x="34" y="113"/>
                  <a:pt x="32" y="115"/>
                  <a:pt x="31" y="115"/>
                </a:cubicBezTo>
                <a:close/>
                <a:moveTo>
                  <a:pt x="32" y="105"/>
                </a:moveTo>
                <a:cubicBezTo>
                  <a:pt x="32" y="103"/>
                  <a:pt x="33" y="102"/>
                  <a:pt x="35" y="102"/>
                </a:cubicBezTo>
                <a:cubicBezTo>
                  <a:pt x="36" y="102"/>
                  <a:pt x="37" y="103"/>
                  <a:pt x="37" y="105"/>
                </a:cubicBezTo>
                <a:cubicBezTo>
                  <a:pt x="37" y="106"/>
                  <a:pt x="36" y="107"/>
                  <a:pt x="35" y="107"/>
                </a:cubicBezTo>
                <a:cubicBezTo>
                  <a:pt x="33" y="107"/>
                  <a:pt x="32" y="106"/>
                  <a:pt x="32" y="105"/>
                </a:cubicBezTo>
                <a:close/>
                <a:moveTo>
                  <a:pt x="39" y="115"/>
                </a:moveTo>
                <a:cubicBezTo>
                  <a:pt x="38" y="115"/>
                  <a:pt x="37" y="113"/>
                  <a:pt x="37" y="112"/>
                </a:cubicBezTo>
                <a:cubicBezTo>
                  <a:pt x="37" y="110"/>
                  <a:pt x="38" y="109"/>
                  <a:pt x="39" y="109"/>
                </a:cubicBezTo>
                <a:cubicBezTo>
                  <a:pt x="41" y="109"/>
                  <a:pt x="42" y="110"/>
                  <a:pt x="42" y="112"/>
                </a:cubicBezTo>
                <a:cubicBezTo>
                  <a:pt x="42" y="113"/>
                  <a:pt x="41" y="115"/>
                  <a:pt x="39" y="115"/>
                </a:cubicBezTo>
                <a:close/>
                <a:moveTo>
                  <a:pt x="41" y="105"/>
                </a:moveTo>
                <a:cubicBezTo>
                  <a:pt x="41" y="103"/>
                  <a:pt x="42" y="102"/>
                  <a:pt x="44" y="102"/>
                </a:cubicBezTo>
                <a:cubicBezTo>
                  <a:pt x="46" y="102"/>
                  <a:pt x="47" y="103"/>
                  <a:pt x="47" y="105"/>
                </a:cubicBezTo>
                <a:cubicBezTo>
                  <a:pt x="47" y="106"/>
                  <a:pt x="46" y="107"/>
                  <a:pt x="44" y="107"/>
                </a:cubicBezTo>
                <a:cubicBezTo>
                  <a:pt x="42" y="107"/>
                  <a:pt x="41" y="106"/>
                  <a:pt x="41" y="105"/>
                </a:cubicBezTo>
                <a:close/>
                <a:moveTo>
                  <a:pt x="49" y="115"/>
                </a:moveTo>
                <a:cubicBezTo>
                  <a:pt x="47" y="115"/>
                  <a:pt x="46" y="113"/>
                  <a:pt x="46" y="112"/>
                </a:cubicBezTo>
                <a:cubicBezTo>
                  <a:pt x="46" y="110"/>
                  <a:pt x="47" y="109"/>
                  <a:pt x="49" y="109"/>
                </a:cubicBezTo>
                <a:cubicBezTo>
                  <a:pt x="50" y="109"/>
                  <a:pt x="51" y="110"/>
                  <a:pt x="51" y="112"/>
                </a:cubicBezTo>
                <a:cubicBezTo>
                  <a:pt x="51" y="113"/>
                  <a:pt x="50" y="115"/>
                  <a:pt x="49" y="115"/>
                </a:cubicBezTo>
                <a:close/>
                <a:moveTo>
                  <a:pt x="50" y="105"/>
                </a:moveTo>
                <a:cubicBezTo>
                  <a:pt x="50" y="103"/>
                  <a:pt x="51" y="102"/>
                  <a:pt x="53" y="102"/>
                </a:cubicBezTo>
                <a:cubicBezTo>
                  <a:pt x="54" y="102"/>
                  <a:pt x="56" y="103"/>
                  <a:pt x="56" y="105"/>
                </a:cubicBezTo>
                <a:cubicBezTo>
                  <a:pt x="56" y="106"/>
                  <a:pt x="54" y="107"/>
                  <a:pt x="53" y="107"/>
                </a:cubicBezTo>
                <a:cubicBezTo>
                  <a:pt x="51" y="107"/>
                  <a:pt x="50" y="106"/>
                  <a:pt x="50" y="105"/>
                </a:cubicBezTo>
                <a:close/>
                <a:moveTo>
                  <a:pt x="57" y="115"/>
                </a:moveTo>
                <a:cubicBezTo>
                  <a:pt x="56" y="115"/>
                  <a:pt x="55" y="113"/>
                  <a:pt x="55" y="112"/>
                </a:cubicBezTo>
                <a:cubicBezTo>
                  <a:pt x="55" y="110"/>
                  <a:pt x="56" y="109"/>
                  <a:pt x="57" y="109"/>
                </a:cubicBezTo>
                <a:cubicBezTo>
                  <a:pt x="59" y="109"/>
                  <a:pt x="60" y="110"/>
                  <a:pt x="60" y="112"/>
                </a:cubicBezTo>
                <a:cubicBezTo>
                  <a:pt x="60" y="113"/>
                  <a:pt x="59" y="115"/>
                  <a:pt x="57" y="115"/>
                </a:cubicBezTo>
                <a:close/>
                <a:moveTo>
                  <a:pt x="59" y="105"/>
                </a:moveTo>
                <a:cubicBezTo>
                  <a:pt x="59" y="103"/>
                  <a:pt x="60" y="102"/>
                  <a:pt x="62" y="102"/>
                </a:cubicBezTo>
                <a:cubicBezTo>
                  <a:pt x="63" y="102"/>
                  <a:pt x="64" y="103"/>
                  <a:pt x="64" y="105"/>
                </a:cubicBezTo>
                <a:cubicBezTo>
                  <a:pt x="64" y="106"/>
                  <a:pt x="63" y="107"/>
                  <a:pt x="62" y="107"/>
                </a:cubicBezTo>
                <a:cubicBezTo>
                  <a:pt x="60" y="107"/>
                  <a:pt x="59" y="106"/>
                  <a:pt x="59" y="105"/>
                </a:cubicBezTo>
                <a:close/>
                <a:moveTo>
                  <a:pt x="66" y="115"/>
                </a:moveTo>
                <a:cubicBezTo>
                  <a:pt x="65" y="115"/>
                  <a:pt x="63" y="113"/>
                  <a:pt x="63" y="112"/>
                </a:cubicBezTo>
                <a:cubicBezTo>
                  <a:pt x="63" y="110"/>
                  <a:pt x="65" y="109"/>
                  <a:pt x="66" y="109"/>
                </a:cubicBezTo>
                <a:cubicBezTo>
                  <a:pt x="68" y="109"/>
                  <a:pt x="69" y="110"/>
                  <a:pt x="69" y="112"/>
                </a:cubicBezTo>
                <a:cubicBezTo>
                  <a:pt x="69" y="113"/>
                  <a:pt x="68" y="115"/>
                  <a:pt x="66" y="115"/>
                </a:cubicBezTo>
                <a:close/>
                <a:moveTo>
                  <a:pt x="66" y="100"/>
                </a:moveTo>
                <a:cubicBezTo>
                  <a:pt x="65" y="100"/>
                  <a:pt x="64" y="99"/>
                  <a:pt x="64" y="98"/>
                </a:cubicBezTo>
                <a:cubicBezTo>
                  <a:pt x="64" y="96"/>
                  <a:pt x="65" y="95"/>
                  <a:pt x="66" y="95"/>
                </a:cubicBezTo>
                <a:cubicBezTo>
                  <a:pt x="68" y="95"/>
                  <a:pt x="69" y="96"/>
                  <a:pt x="69" y="98"/>
                </a:cubicBezTo>
                <a:cubicBezTo>
                  <a:pt x="69" y="99"/>
                  <a:pt x="68" y="100"/>
                  <a:pt x="66" y="100"/>
                </a:cubicBezTo>
                <a:close/>
                <a:moveTo>
                  <a:pt x="67" y="86"/>
                </a:moveTo>
                <a:cubicBezTo>
                  <a:pt x="65" y="86"/>
                  <a:pt x="64" y="85"/>
                  <a:pt x="64" y="84"/>
                </a:cubicBezTo>
                <a:cubicBezTo>
                  <a:pt x="64" y="82"/>
                  <a:pt x="65" y="81"/>
                  <a:pt x="67" y="81"/>
                </a:cubicBezTo>
                <a:cubicBezTo>
                  <a:pt x="68" y="81"/>
                  <a:pt x="69" y="82"/>
                  <a:pt x="69" y="84"/>
                </a:cubicBezTo>
                <a:cubicBezTo>
                  <a:pt x="69" y="85"/>
                  <a:pt x="68" y="86"/>
                  <a:pt x="67" y="86"/>
                </a:cubicBezTo>
                <a:close/>
                <a:moveTo>
                  <a:pt x="77" y="63"/>
                </a:moveTo>
                <a:cubicBezTo>
                  <a:pt x="29" y="63"/>
                  <a:pt x="29" y="63"/>
                  <a:pt x="29" y="63"/>
                </a:cubicBezTo>
                <a:cubicBezTo>
                  <a:pt x="27" y="58"/>
                  <a:pt x="27" y="58"/>
                  <a:pt x="27" y="58"/>
                </a:cubicBezTo>
                <a:cubicBezTo>
                  <a:pt x="26" y="63"/>
                  <a:pt x="26" y="63"/>
                  <a:pt x="26" y="63"/>
                </a:cubicBezTo>
                <a:cubicBezTo>
                  <a:pt x="15" y="63"/>
                  <a:pt x="15" y="63"/>
                  <a:pt x="15" y="63"/>
                </a:cubicBezTo>
                <a:cubicBezTo>
                  <a:pt x="15" y="51"/>
                  <a:pt x="15" y="51"/>
                  <a:pt x="15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4"/>
                  <a:pt x="20" y="54"/>
                  <a:pt x="20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1"/>
                  <a:pt x="23" y="51"/>
                  <a:pt x="23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4"/>
                  <a:pt x="32" y="54"/>
                  <a:pt x="32" y="54"/>
                </a:cubicBezTo>
                <a:cubicBezTo>
                  <a:pt x="35" y="54"/>
                  <a:pt x="35" y="54"/>
                  <a:pt x="35" y="54"/>
                </a:cubicBezTo>
                <a:cubicBezTo>
                  <a:pt x="35" y="51"/>
                  <a:pt x="35" y="51"/>
                  <a:pt x="35" y="51"/>
                </a:cubicBezTo>
                <a:cubicBezTo>
                  <a:pt x="44" y="51"/>
                  <a:pt x="44" y="51"/>
                  <a:pt x="44" y="51"/>
                </a:cubicBezTo>
                <a:cubicBezTo>
                  <a:pt x="44" y="54"/>
                  <a:pt x="44" y="54"/>
                  <a:pt x="44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1"/>
                  <a:pt x="47" y="51"/>
                  <a:pt x="47" y="51"/>
                </a:cubicBezTo>
                <a:cubicBezTo>
                  <a:pt x="55" y="51"/>
                  <a:pt x="55" y="51"/>
                  <a:pt x="55" y="51"/>
                </a:cubicBezTo>
                <a:cubicBezTo>
                  <a:pt x="55" y="54"/>
                  <a:pt x="55" y="54"/>
                  <a:pt x="55" y="54"/>
                </a:cubicBezTo>
                <a:cubicBezTo>
                  <a:pt x="58" y="54"/>
                  <a:pt x="58" y="54"/>
                  <a:pt x="58" y="54"/>
                </a:cubicBezTo>
                <a:cubicBezTo>
                  <a:pt x="58" y="51"/>
                  <a:pt x="58" y="51"/>
                  <a:pt x="58" y="51"/>
                </a:cubicBezTo>
                <a:cubicBezTo>
                  <a:pt x="67" y="51"/>
                  <a:pt x="67" y="51"/>
                  <a:pt x="67" y="51"/>
                </a:cubicBezTo>
                <a:cubicBezTo>
                  <a:pt x="67" y="54"/>
                  <a:pt x="67" y="54"/>
                  <a:pt x="67" y="54"/>
                </a:cubicBezTo>
                <a:cubicBezTo>
                  <a:pt x="70" y="54"/>
                  <a:pt x="70" y="54"/>
                  <a:pt x="70" y="54"/>
                </a:cubicBezTo>
                <a:cubicBezTo>
                  <a:pt x="70" y="51"/>
                  <a:pt x="70" y="51"/>
                  <a:pt x="70" y="51"/>
                </a:cubicBezTo>
                <a:cubicBezTo>
                  <a:pt x="77" y="51"/>
                  <a:pt x="77" y="51"/>
                  <a:pt x="77" y="51"/>
                </a:cubicBezTo>
                <a:lnTo>
                  <a:pt x="77" y="63"/>
                </a:lnTo>
                <a:close/>
                <a:moveTo>
                  <a:pt x="85" y="51"/>
                </a:moveTo>
                <a:cubicBezTo>
                  <a:pt x="113" y="51"/>
                  <a:pt x="113" y="51"/>
                  <a:pt x="113" y="51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85" y="63"/>
                  <a:pt x="85" y="63"/>
                  <a:pt x="85" y="63"/>
                </a:cubicBezTo>
                <a:lnTo>
                  <a:pt x="85" y="51"/>
                </a:lnTo>
                <a:close/>
                <a:moveTo>
                  <a:pt x="101" y="110"/>
                </a:moveTo>
                <a:cubicBezTo>
                  <a:pt x="93" y="110"/>
                  <a:pt x="86" y="103"/>
                  <a:pt x="86" y="94"/>
                </a:cubicBezTo>
                <a:cubicBezTo>
                  <a:pt x="86" y="85"/>
                  <a:pt x="93" y="78"/>
                  <a:pt x="101" y="78"/>
                </a:cubicBezTo>
                <a:cubicBezTo>
                  <a:pt x="110" y="78"/>
                  <a:pt x="117" y="85"/>
                  <a:pt x="117" y="94"/>
                </a:cubicBezTo>
                <a:cubicBezTo>
                  <a:pt x="117" y="103"/>
                  <a:pt x="110" y="110"/>
                  <a:pt x="101" y="1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3" name="Freeform 262"/>
          <p:cNvSpPr>
            <a:spLocks/>
          </p:cNvSpPr>
          <p:nvPr/>
        </p:nvSpPr>
        <p:spPr bwMode="auto">
          <a:xfrm>
            <a:off x="3217864" y="6477001"/>
            <a:ext cx="63500" cy="76200"/>
          </a:xfrm>
          <a:custGeom>
            <a:avLst/>
            <a:gdLst>
              <a:gd name="T0" fmla="*/ 10 w 21"/>
              <a:gd name="T1" fmla="*/ 3 h 25"/>
              <a:gd name="T2" fmla="*/ 8 w 21"/>
              <a:gd name="T3" fmla="*/ 3 h 25"/>
              <a:gd name="T4" fmla="*/ 5 w 21"/>
              <a:gd name="T5" fmla="*/ 0 h 25"/>
              <a:gd name="T6" fmla="*/ 5 w 21"/>
              <a:gd name="T7" fmla="*/ 5 h 25"/>
              <a:gd name="T8" fmla="*/ 5 w 21"/>
              <a:gd name="T9" fmla="*/ 5 h 25"/>
              <a:gd name="T10" fmla="*/ 0 w 21"/>
              <a:gd name="T11" fmla="*/ 14 h 25"/>
              <a:gd name="T12" fmla="*/ 10 w 21"/>
              <a:gd name="T13" fmla="*/ 25 h 25"/>
              <a:gd name="T14" fmla="*/ 21 w 21"/>
              <a:gd name="T15" fmla="*/ 14 h 25"/>
              <a:gd name="T16" fmla="*/ 10 w 21"/>
              <a:gd name="T17" fmla="*/ 3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1" h="25">
                <a:moveTo>
                  <a:pt x="10" y="3"/>
                </a:moveTo>
                <a:cubicBezTo>
                  <a:pt x="10" y="3"/>
                  <a:pt x="9" y="3"/>
                  <a:pt x="8" y="3"/>
                </a:cubicBezTo>
                <a:cubicBezTo>
                  <a:pt x="5" y="0"/>
                  <a:pt x="5" y="0"/>
                  <a:pt x="5" y="0"/>
                </a:cubicBezTo>
                <a:cubicBezTo>
                  <a:pt x="5" y="5"/>
                  <a:pt x="5" y="5"/>
                  <a:pt x="5" y="5"/>
                </a:cubicBezTo>
                <a:cubicBezTo>
                  <a:pt x="5" y="5"/>
                  <a:pt x="5" y="5"/>
                  <a:pt x="5" y="5"/>
                </a:cubicBezTo>
                <a:cubicBezTo>
                  <a:pt x="2" y="6"/>
                  <a:pt x="0" y="10"/>
                  <a:pt x="0" y="14"/>
                </a:cubicBezTo>
                <a:cubicBezTo>
                  <a:pt x="0" y="20"/>
                  <a:pt x="4" y="25"/>
                  <a:pt x="10" y="25"/>
                </a:cubicBezTo>
                <a:cubicBezTo>
                  <a:pt x="16" y="25"/>
                  <a:pt x="21" y="20"/>
                  <a:pt x="21" y="14"/>
                </a:cubicBezTo>
                <a:cubicBezTo>
                  <a:pt x="21" y="8"/>
                  <a:pt x="16" y="3"/>
                  <a:pt x="10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4" name="Freeform 263"/>
          <p:cNvSpPr>
            <a:spLocks noEditPoints="1"/>
          </p:cNvSpPr>
          <p:nvPr/>
        </p:nvSpPr>
        <p:spPr bwMode="auto">
          <a:xfrm>
            <a:off x="3625851" y="6307138"/>
            <a:ext cx="147638" cy="306388"/>
          </a:xfrm>
          <a:custGeom>
            <a:avLst/>
            <a:gdLst>
              <a:gd name="T0" fmla="*/ 25 w 49"/>
              <a:gd name="T1" fmla="*/ 0 h 101"/>
              <a:gd name="T2" fmla="*/ 0 w 49"/>
              <a:gd name="T3" fmla="*/ 25 h 101"/>
              <a:gd name="T4" fmla="*/ 0 w 49"/>
              <a:gd name="T5" fmla="*/ 56 h 101"/>
              <a:gd name="T6" fmla="*/ 21 w 49"/>
              <a:gd name="T7" fmla="*/ 56 h 101"/>
              <a:gd name="T8" fmla="*/ 21 w 49"/>
              <a:gd name="T9" fmla="*/ 61 h 101"/>
              <a:gd name="T10" fmla="*/ 0 w 49"/>
              <a:gd name="T11" fmla="*/ 61 h 101"/>
              <a:gd name="T12" fmla="*/ 0 w 49"/>
              <a:gd name="T13" fmla="*/ 66 h 101"/>
              <a:gd name="T14" fmla="*/ 21 w 49"/>
              <a:gd name="T15" fmla="*/ 66 h 101"/>
              <a:gd name="T16" fmla="*/ 21 w 49"/>
              <a:gd name="T17" fmla="*/ 71 h 101"/>
              <a:gd name="T18" fmla="*/ 0 w 49"/>
              <a:gd name="T19" fmla="*/ 71 h 101"/>
              <a:gd name="T20" fmla="*/ 0 w 49"/>
              <a:gd name="T21" fmla="*/ 77 h 101"/>
              <a:gd name="T22" fmla="*/ 25 w 49"/>
              <a:gd name="T23" fmla="*/ 101 h 101"/>
              <a:gd name="T24" fmla="*/ 49 w 49"/>
              <a:gd name="T25" fmla="*/ 78 h 101"/>
              <a:gd name="T26" fmla="*/ 49 w 49"/>
              <a:gd name="T27" fmla="*/ 23 h 101"/>
              <a:gd name="T28" fmla="*/ 25 w 49"/>
              <a:gd name="T29" fmla="*/ 0 h 101"/>
              <a:gd name="T30" fmla="*/ 25 w 49"/>
              <a:gd name="T31" fmla="*/ 42 h 101"/>
              <a:gd name="T32" fmla="*/ 7 w 49"/>
              <a:gd name="T33" fmla="*/ 25 h 101"/>
              <a:gd name="T34" fmla="*/ 25 w 49"/>
              <a:gd name="T35" fmla="*/ 7 h 101"/>
              <a:gd name="T36" fmla="*/ 42 w 49"/>
              <a:gd name="T37" fmla="*/ 25 h 101"/>
              <a:gd name="T38" fmla="*/ 25 w 49"/>
              <a:gd name="T39" fmla="*/ 42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9" h="101">
                <a:moveTo>
                  <a:pt x="25" y="0"/>
                </a:moveTo>
                <a:cubicBezTo>
                  <a:pt x="11" y="0"/>
                  <a:pt x="0" y="11"/>
                  <a:pt x="0" y="25"/>
                </a:cubicBezTo>
                <a:cubicBezTo>
                  <a:pt x="0" y="56"/>
                  <a:pt x="0" y="56"/>
                  <a:pt x="0" y="56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61"/>
                  <a:pt x="21" y="61"/>
                  <a:pt x="21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6"/>
                  <a:pt x="0" y="66"/>
                  <a:pt x="0" y="66"/>
                </a:cubicBezTo>
                <a:cubicBezTo>
                  <a:pt x="21" y="66"/>
                  <a:pt x="21" y="66"/>
                  <a:pt x="21" y="66"/>
                </a:cubicBezTo>
                <a:cubicBezTo>
                  <a:pt x="21" y="71"/>
                  <a:pt x="21" y="71"/>
                  <a:pt x="21" y="71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90"/>
                  <a:pt x="11" y="101"/>
                  <a:pt x="25" y="101"/>
                </a:cubicBezTo>
                <a:cubicBezTo>
                  <a:pt x="38" y="101"/>
                  <a:pt x="48" y="91"/>
                  <a:pt x="49" y="78"/>
                </a:cubicBezTo>
                <a:cubicBezTo>
                  <a:pt x="49" y="23"/>
                  <a:pt x="49" y="23"/>
                  <a:pt x="49" y="23"/>
                </a:cubicBezTo>
                <a:cubicBezTo>
                  <a:pt x="48" y="10"/>
                  <a:pt x="38" y="0"/>
                  <a:pt x="25" y="0"/>
                </a:cubicBezTo>
                <a:close/>
                <a:moveTo>
                  <a:pt x="25" y="42"/>
                </a:moveTo>
                <a:cubicBezTo>
                  <a:pt x="15" y="42"/>
                  <a:pt x="7" y="34"/>
                  <a:pt x="7" y="25"/>
                </a:cubicBezTo>
                <a:cubicBezTo>
                  <a:pt x="7" y="15"/>
                  <a:pt x="15" y="7"/>
                  <a:pt x="25" y="7"/>
                </a:cubicBezTo>
                <a:cubicBezTo>
                  <a:pt x="34" y="7"/>
                  <a:pt x="42" y="15"/>
                  <a:pt x="42" y="25"/>
                </a:cubicBezTo>
                <a:cubicBezTo>
                  <a:pt x="42" y="34"/>
                  <a:pt x="34" y="42"/>
                  <a:pt x="25" y="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5" name="Freeform 264"/>
          <p:cNvSpPr>
            <a:spLocks noEditPoints="1"/>
          </p:cNvSpPr>
          <p:nvPr/>
        </p:nvSpPr>
        <p:spPr bwMode="auto">
          <a:xfrm>
            <a:off x="3789364" y="6376988"/>
            <a:ext cx="190500" cy="166688"/>
          </a:xfrm>
          <a:custGeom>
            <a:avLst/>
            <a:gdLst>
              <a:gd name="T0" fmla="*/ 0 w 120"/>
              <a:gd name="T1" fmla="*/ 0 h 105"/>
              <a:gd name="T2" fmla="*/ 0 w 120"/>
              <a:gd name="T3" fmla="*/ 105 h 105"/>
              <a:gd name="T4" fmla="*/ 120 w 120"/>
              <a:gd name="T5" fmla="*/ 105 h 105"/>
              <a:gd name="T6" fmla="*/ 120 w 120"/>
              <a:gd name="T7" fmla="*/ 0 h 105"/>
              <a:gd name="T8" fmla="*/ 0 w 120"/>
              <a:gd name="T9" fmla="*/ 0 h 105"/>
              <a:gd name="T10" fmla="*/ 107 w 120"/>
              <a:gd name="T11" fmla="*/ 97 h 105"/>
              <a:gd name="T12" fmla="*/ 101 w 120"/>
              <a:gd name="T13" fmla="*/ 97 h 105"/>
              <a:gd name="T14" fmla="*/ 101 w 120"/>
              <a:gd name="T15" fmla="*/ 13 h 105"/>
              <a:gd name="T16" fmla="*/ 107 w 120"/>
              <a:gd name="T17" fmla="*/ 13 h 105"/>
              <a:gd name="T18" fmla="*/ 107 w 120"/>
              <a:gd name="T19" fmla="*/ 97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0" h="105">
                <a:moveTo>
                  <a:pt x="0" y="0"/>
                </a:moveTo>
                <a:lnTo>
                  <a:pt x="0" y="105"/>
                </a:lnTo>
                <a:lnTo>
                  <a:pt x="120" y="105"/>
                </a:lnTo>
                <a:lnTo>
                  <a:pt x="120" y="0"/>
                </a:lnTo>
                <a:lnTo>
                  <a:pt x="0" y="0"/>
                </a:lnTo>
                <a:close/>
                <a:moveTo>
                  <a:pt x="107" y="97"/>
                </a:moveTo>
                <a:lnTo>
                  <a:pt x="101" y="97"/>
                </a:lnTo>
                <a:lnTo>
                  <a:pt x="101" y="13"/>
                </a:lnTo>
                <a:lnTo>
                  <a:pt x="107" y="13"/>
                </a:lnTo>
                <a:lnTo>
                  <a:pt x="107" y="9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6" name="Freeform 265"/>
          <p:cNvSpPr>
            <a:spLocks noEditPoints="1"/>
          </p:cNvSpPr>
          <p:nvPr/>
        </p:nvSpPr>
        <p:spPr bwMode="auto">
          <a:xfrm>
            <a:off x="3671889" y="6348413"/>
            <a:ext cx="57150" cy="61913"/>
          </a:xfrm>
          <a:custGeom>
            <a:avLst/>
            <a:gdLst>
              <a:gd name="T0" fmla="*/ 9 w 19"/>
              <a:gd name="T1" fmla="*/ 0 h 20"/>
              <a:gd name="T2" fmla="*/ 0 w 19"/>
              <a:gd name="T3" fmla="*/ 10 h 20"/>
              <a:gd name="T4" fmla="*/ 9 w 19"/>
              <a:gd name="T5" fmla="*/ 20 h 20"/>
              <a:gd name="T6" fmla="*/ 19 w 19"/>
              <a:gd name="T7" fmla="*/ 10 h 20"/>
              <a:gd name="T8" fmla="*/ 9 w 19"/>
              <a:gd name="T9" fmla="*/ 0 h 20"/>
              <a:gd name="T10" fmla="*/ 2 w 19"/>
              <a:gd name="T11" fmla="*/ 15 h 20"/>
              <a:gd name="T12" fmla="*/ 1 w 19"/>
              <a:gd name="T13" fmla="*/ 10 h 20"/>
              <a:gd name="T14" fmla="*/ 2 w 19"/>
              <a:gd name="T15" fmla="*/ 5 h 20"/>
              <a:gd name="T16" fmla="*/ 4 w 19"/>
              <a:gd name="T17" fmla="*/ 10 h 20"/>
              <a:gd name="T18" fmla="*/ 2 w 19"/>
              <a:gd name="T19" fmla="*/ 1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" h="20">
                <a:moveTo>
                  <a:pt x="9" y="0"/>
                </a:moveTo>
                <a:cubicBezTo>
                  <a:pt x="4" y="0"/>
                  <a:pt x="0" y="5"/>
                  <a:pt x="0" y="10"/>
                </a:cubicBezTo>
                <a:cubicBezTo>
                  <a:pt x="0" y="16"/>
                  <a:pt x="4" y="20"/>
                  <a:pt x="9" y="20"/>
                </a:cubicBezTo>
                <a:cubicBezTo>
                  <a:pt x="15" y="20"/>
                  <a:pt x="19" y="16"/>
                  <a:pt x="19" y="10"/>
                </a:cubicBezTo>
                <a:cubicBezTo>
                  <a:pt x="19" y="5"/>
                  <a:pt x="15" y="0"/>
                  <a:pt x="9" y="0"/>
                </a:cubicBezTo>
                <a:close/>
                <a:moveTo>
                  <a:pt x="2" y="15"/>
                </a:moveTo>
                <a:cubicBezTo>
                  <a:pt x="1" y="15"/>
                  <a:pt x="1" y="13"/>
                  <a:pt x="1" y="10"/>
                </a:cubicBezTo>
                <a:cubicBezTo>
                  <a:pt x="1" y="7"/>
                  <a:pt x="1" y="5"/>
                  <a:pt x="2" y="5"/>
                </a:cubicBezTo>
                <a:cubicBezTo>
                  <a:pt x="3" y="5"/>
                  <a:pt x="4" y="7"/>
                  <a:pt x="4" y="10"/>
                </a:cubicBezTo>
                <a:cubicBezTo>
                  <a:pt x="4" y="13"/>
                  <a:pt x="3" y="15"/>
                  <a:pt x="2" y="1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7" name="Freeform 266"/>
          <p:cNvSpPr>
            <a:spLocks noEditPoints="1"/>
          </p:cNvSpPr>
          <p:nvPr/>
        </p:nvSpPr>
        <p:spPr bwMode="auto">
          <a:xfrm>
            <a:off x="4286251" y="6315076"/>
            <a:ext cx="334963" cy="338138"/>
          </a:xfrm>
          <a:custGeom>
            <a:avLst/>
            <a:gdLst>
              <a:gd name="T0" fmla="*/ 93 w 111"/>
              <a:gd name="T1" fmla="*/ 0 h 111"/>
              <a:gd name="T2" fmla="*/ 91 w 111"/>
              <a:gd name="T3" fmla="*/ 0 h 111"/>
              <a:gd name="T4" fmla="*/ 20 w 111"/>
              <a:gd name="T5" fmla="*/ 0 h 111"/>
              <a:gd name="T6" fmla="*/ 0 w 111"/>
              <a:gd name="T7" fmla="*/ 0 h 111"/>
              <a:gd name="T8" fmla="*/ 0 w 111"/>
              <a:gd name="T9" fmla="*/ 111 h 111"/>
              <a:gd name="T10" fmla="*/ 111 w 111"/>
              <a:gd name="T11" fmla="*/ 111 h 111"/>
              <a:gd name="T12" fmla="*/ 111 w 111"/>
              <a:gd name="T13" fmla="*/ 0 h 111"/>
              <a:gd name="T14" fmla="*/ 93 w 111"/>
              <a:gd name="T15" fmla="*/ 0 h 111"/>
              <a:gd name="T16" fmla="*/ 56 w 111"/>
              <a:gd name="T17" fmla="*/ 102 h 111"/>
              <a:gd name="T18" fmla="*/ 38 w 111"/>
              <a:gd name="T19" fmla="*/ 83 h 111"/>
              <a:gd name="T20" fmla="*/ 56 w 111"/>
              <a:gd name="T21" fmla="*/ 64 h 111"/>
              <a:gd name="T22" fmla="*/ 75 w 111"/>
              <a:gd name="T23" fmla="*/ 83 h 111"/>
              <a:gd name="T24" fmla="*/ 56 w 111"/>
              <a:gd name="T25" fmla="*/ 102 h 111"/>
              <a:gd name="T26" fmla="*/ 91 w 111"/>
              <a:gd name="T27" fmla="*/ 55 h 111"/>
              <a:gd name="T28" fmla="*/ 13 w 111"/>
              <a:gd name="T29" fmla="*/ 55 h 111"/>
              <a:gd name="T30" fmla="*/ 13 w 111"/>
              <a:gd name="T31" fmla="*/ 5 h 111"/>
              <a:gd name="T32" fmla="*/ 91 w 111"/>
              <a:gd name="T33" fmla="*/ 5 h 111"/>
              <a:gd name="T34" fmla="*/ 91 w 111"/>
              <a:gd name="T35" fmla="*/ 55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1" h="111">
                <a:moveTo>
                  <a:pt x="93" y="0"/>
                </a:moveTo>
                <a:cubicBezTo>
                  <a:pt x="91" y="0"/>
                  <a:pt x="91" y="0"/>
                  <a:pt x="91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11"/>
                  <a:pt x="0" y="111"/>
                  <a:pt x="0" y="111"/>
                </a:cubicBezTo>
                <a:cubicBezTo>
                  <a:pt x="111" y="111"/>
                  <a:pt x="111" y="111"/>
                  <a:pt x="111" y="111"/>
                </a:cubicBezTo>
                <a:cubicBezTo>
                  <a:pt x="111" y="0"/>
                  <a:pt x="111" y="0"/>
                  <a:pt x="111" y="0"/>
                </a:cubicBezTo>
                <a:lnTo>
                  <a:pt x="93" y="0"/>
                </a:lnTo>
                <a:close/>
                <a:moveTo>
                  <a:pt x="56" y="102"/>
                </a:moveTo>
                <a:cubicBezTo>
                  <a:pt x="46" y="102"/>
                  <a:pt x="38" y="93"/>
                  <a:pt x="38" y="83"/>
                </a:cubicBezTo>
                <a:cubicBezTo>
                  <a:pt x="38" y="72"/>
                  <a:pt x="46" y="64"/>
                  <a:pt x="56" y="64"/>
                </a:cubicBezTo>
                <a:cubicBezTo>
                  <a:pt x="67" y="64"/>
                  <a:pt x="75" y="72"/>
                  <a:pt x="75" y="83"/>
                </a:cubicBezTo>
                <a:cubicBezTo>
                  <a:pt x="75" y="93"/>
                  <a:pt x="67" y="102"/>
                  <a:pt x="56" y="102"/>
                </a:cubicBezTo>
                <a:close/>
                <a:moveTo>
                  <a:pt x="91" y="55"/>
                </a:moveTo>
                <a:cubicBezTo>
                  <a:pt x="13" y="55"/>
                  <a:pt x="13" y="55"/>
                  <a:pt x="13" y="55"/>
                </a:cubicBezTo>
                <a:cubicBezTo>
                  <a:pt x="13" y="5"/>
                  <a:pt x="13" y="5"/>
                  <a:pt x="13" y="5"/>
                </a:cubicBezTo>
                <a:cubicBezTo>
                  <a:pt x="91" y="5"/>
                  <a:pt x="91" y="5"/>
                  <a:pt x="91" y="5"/>
                </a:cubicBezTo>
                <a:lnTo>
                  <a:pt x="91" y="5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8" name="Freeform 267"/>
          <p:cNvSpPr>
            <a:spLocks noEditPoints="1"/>
          </p:cNvSpPr>
          <p:nvPr/>
        </p:nvSpPr>
        <p:spPr bwMode="auto">
          <a:xfrm>
            <a:off x="4346576" y="6348413"/>
            <a:ext cx="193675" cy="119063"/>
          </a:xfrm>
          <a:custGeom>
            <a:avLst/>
            <a:gdLst>
              <a:gd name="T0" fmla="*/ 122 w 122"/>
              <a:gd name="T1" fmla="*/ 75 h 75"/>
              <a:gd name="T2" fmla="*/ 122 w 122"/>
              <a:gd name="T3" fmla="*/ 0 h 75"/>
              <a:gd name="T4" fmla="*/ 7 w 122"/>
              <a:gd name="T5" fmla="*/ 0 h 75"/>
              <a:gd name="T6" fmla="*/ 0 w 122"/>
              <a:gd name="T7" fmla="*/ 0 h 75"/>
              <a:gd name="T8" fmla="*/ 0 w 122"/>
              <a:gd name="T9" fmla="*/ 6 h 75"/>
              <a:gd name="T10" fmla="*/ 0 w 122"/>
              <a:gd name="T11" fmla="*/ 71 h 75"/>
              <a:gd name="T12" fmla="*/ 0 w 122"/>
              <a:gd name="T13" fmla="*/ 75 h 75"/>
              <a:gd name="T14" fmla="*/ 7 w 122"/>
              <a:gd name="T15" fmla="*/ 75 h 75"/>
              <a:gd name="T16" fmla="*/ 122 w 122"/>
              <a:gd name="T17" fmla="*/ 75 h 75"/>
              <a:gd name="T18" fmla="*/ 7 w 122"/>
              <a:gd name="T19" fmla="*/ 6 h 75"/>
              <a:gd name="T20" fmla="*/ 45 w 122"/>
              <a:gd name="T21" fmla="*/ 6 h 75"/>
              <a:gd name="T22" fmla="*/ 45 w 122"/>
              <a:gd name="T23" fmla="*/ 71 h 75"/>
              <a:gd name="T24" fmla="*/ 7 w 122"/>
              <a:gd name="T25" fmla="*/ 71 h 75"/>
              <a:gd name="T26" fmla="*/ 7 w 122"/>
              <a:gd name="T27" fmla="*/ 6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2" h="75">
                <a:moveTo>
                  <a:pt x="122" y="75"/>
                </a:moveTo>
                <a:lnTo>
                  <a:pt x="122" y="0"/>
                </a:lnTo>
                <a:lnTo>
                  <a:pt x="7" y="0"/>
                </a:lnTo>
                <a:lnTo>
                  <a:pt x="0" y="0"/>
                </a:lnTo>
                <a:lnTo>
                  <a:pt x="0" y="6"/>
                </a:lnTo>
                <a:lnTo>
                  <a:pt x="0" y="71"/>
                </a:lnTo>
                <a:lnTo>
                  <a:pt x="0" y="75"/>
                </a:lnTo>
                <a:lnTo>
                  <a:pt x="7" y="75"/>
                </a:lnTo>
                <a:lnTo>
                  <a:pt x="122" y="75"/>
                </a:lnTo>
                <a:close/>
                <a:moveTo>
                  <a:pt x="7" y="6"/>
                </a:moveTo>
                <a:lnTo>
                  <a:pt x="45" y="6"/>
                </a:lnTo>
                <a:lnTo>
                  <a:pt x="45" y="71"/>
                </a:lnTo>
                <a:lnTo>
                  <a:pt x="7" y="71"/>
                </a:lnTo>
                <a:lnTo>
                  <a:pt x="7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9" name="Freeform 268"/>
          <p:cNvSpPr>
            <a:spLocks noEditPoints="1"/>
          </p:cNvSpPr>
          <p:nvPr/>
        </p:nvSpPr>
        <p:spPr bwMode="auto">
          <a:xfrm>
            <a:off x="4410076" y="6518276"/>
            <a:ext cx="93663" cy="95250"/>
          </a:xfrm>
          <a:custGeom>
            <a:avLst/>
            <a:gdLst>
              <a:gd name="T0" fmla="*/ 16 w 31"/>
              <a:gd name="T1" fmla="*/ 0 h 31"/>
              <a:gd name="T2" fmla="*/ 0 w 31"/>
              <a:gd name="T3" fmla="*/ 16 h 31"/>
              <a:gd name="T4" fmla="*/ 16 w 31"/>
              <a:gd name="T5" fmla="*/ 31 h 31"/>
              <a:gd name="T6" fmla="*/ 31 w 31"/>
              <a:gd name="T7" fmla="*/ 16 h 31"/>
              <a:gd name="T8" fmla="*/ 16 w 31"/>
              <a:gd name="T9" fmla="*/ 0 h 31"/>
              <a:gd name="T10" fmla="*/ 16 w 31"/>
              <a:gd name="T11" fmla="*/ 19 h 31"/>
              <a:gd name="T12" fmla="*/ 12 w 31"/>
              <a:gd name="T13" fmla="*/ 16 h 31"/>
              <a:gd name="T14" fmla="*/ 16 w 31"/>
              <a:gd name="T15" fmla="*/ 12 h 31"/>
              <a:gd name="T16" fmla="*/ 19 w 31"/>
              <a:gd name="T17" fmla="*/ 16 h 31"/>
              <a:gd name="T18" fmla="*/ 16 w 31"/>
              <a:gd name="T19" fmla="*/ 19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1" h="31">
                <a:moveTo>
                  <a:pt x="16" y="0"/>
                </a:moveTo>
                <a:cubicBezTo>
                  <a:pt x="7" y="0"/>
                  <a:pt x="0" y="7"/>
                  <a:pt x="0" y="16"/>
                </a:cubicBezTo>
                <a:cubicBezTo>
                  <a:pt x="0" y="24"/>
                  <a:pt x="7" y="31"/>
                  <a:pt x="16" y="31"/>
                </a:cubicBezTo>
                <a:cubicBezTo>
                  <a:pt x="24" y="31"/>
                  <a:pt x="31" y="24"/>
                  <a:pt x="31" y="16"/>
                </a:cubicBezTo>
                <a:cubicBezTo>
                  <a:pt x="31" y="7"/>
                  <a:pt x="24" y="0"/>
                  <a:pt x="16" y="0"/>
                </a:cubicBezTo>
                <a:close/>
                <a:moveTo>
                  <a:pt x="16" y="19"/>
                </a:moveTo>
                <a:cubicBezTo>
                  <a:pt x="14" y="19"/>
                  <a:pt x="12" y="18"/>
                  <a:pt x="12" y="16"/>
                </a:cubicBezTo>
                <a:cubicBezTo>
                  <a:pt x="12" y="14"/>
                  <a:pt x="14" y="12"/>
                  <a:pt x="16" y="12"/>
                </a:cubicBezTo>
                <a:cubicBezTo>
                  <a:pt x="17" y="12"/>
                  <a:pt x="19" y="14"/>
                  <a:pt x="19" y="16"/>
                </a:cubicBezTo>
                <a:cubicBezTo>
                  <a:pt x="19" y="18"/>
                  <a:pt x="17" y="19"/>
                  <a:pt x="16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0" name="Freeform 269"/>
          <p:cNvSpPr>
            <a:spLocks noEditPoints="1"/>
          </p:cNvSpPr>
          <p:nvPr/>
        </p:nvSpPr>
        <p:spPr bwMode="auto">
          <a:xfrm>
            <a:off x="4991101" y="6300788"/>
            <a:ext cx="295275" cy="366713"/>
          </a:xfrm>
          <a:custGeom>
            <a:avLst/>
            <a:gdLst>
              <a:gd name="T0" fmla="*/ 0 w 186"/>
              <a:gd name="T1" fmla="*/ 0 h 231"/>
              <a:gd name="T2" fmla="*/ 0 w 186"/>
              <a:gd name="T3" fmla="*/ 231 h 231"/>
              <a:gd name="T4" fmla="*/ 186 w 186"/>
              <a:gd name="T5" fmla="*/ 231 h 231"/>
              <a:gd name="T6" fmla="*/ 186 w 186"/>
              <a:gd name="T7" fmla="*/ 0 h 231"/>
              <a:gd name="T8" fmla="*/ 0 w 186"/>
              <a:gd name="T9" fmla="*/ 0 h 231"/>
              <a:gd name="T10" fmla="*/ 167 w 186"/>
              <a:gd name="T11" fmla="*/ 208 h 231"/>
              <a:gd name="T12" fmla="*/ 15 w 186"/>
              <a:gd name="T13" fmla="*/ 208 h 231"/>
              <a:gd name="T14" fmla="*/ 15 w 186"/>
              <a:gd name="T15" fmla="*/ 23 h 231"/>
              <a:gd name="T16" fmla="*/ 167 w 186"/>
              <a:gd name="T17" fmla="*/ 23 h 231"/>
              <a:gd name="T18" fmla="*/ 167 w 186"/>
              <a:gd name="T19" fmla="*/ 208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86" h="231">
                <a:moveTo>
                  <a:pt x="0" y="0"/>
                </a:moveTo>
                <a:lnTo>
                  <a:pt x="0" y="231"/>
                </a:lnTo>
                <a:lnTo>
                  <a:pt x="186" y="231"/>
                </a:lnTo>
                <a:lnTo>
                  <a:pt x="186" y="0"/>
                </a:lnTo>
                <a:lnTo>
                  <a:pt x="0" y="0"/>
                </a:lnTo>
                <a:close/>
                <a:moveTo>
                  <a:pt x="167" y="208"/>
                </a:moveTo>
                <a:lnTo>
                  <a:pt x="15" y="208"/>
                </a:lnTo>
                <a:lnTo>
                  <a:pt x="15" y="23"/>
                </a:lnTo>
                <a:lnTo>
                  <a:pt x="167" y="23"/>
                </a:lnTo>
                <a:lnTo>
                  <a:pt x="167" y="20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1" name="Rectangle 270"/>
          <p:cNvSpPr>
            <a:spLocks noChangeArrowheads="1"/>
          </p:cNvSpPr>
          <p:nvPr/>
        </p:nvSpPr>
        <p:spPr bwMode="auto">
          <a:xfrm>
            <a:off x="5029201" y="6351588"/>
            <a:ext cx="39688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2" name="Rectangle 271"/>
          <p:cNvSpPr>
            <a:spLocks noChangeArrowheads="1"/>
          </p:cNvSpPr>
          <p:nvPr/>
        </p:nvSpPr>
        <p:spPr bwMode="auto">
          <a:xfrm>
            <a:off x="5199064" y="6351588"/>
            <a:ext cx="39688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3" name="Rectangle 272"/>
          <p:cNvSpPr>
            <a:spLocks noChangeArrowheads="1"/>
          </p:cNvSpPr>
          <p:nvPr/>
        </p:nvSpPr>
        <p:spPr bwMode="auto">
          <a:xfrm>
            <a:off x="5029201" y="6577013"/>
            <a:ext cx="39688" cy="428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" name="Rectangle 273"/>
          <p:cNvSpPr>
            <a:spLocks noChangeArrowheads="1"/>
          </p:cNvSpPr>
          <p:nvPr/>
        </p:nvSpPr>
        <p:spPr bwMode="auto">
          <a:xfrm>
            <a:off x="5199064" y="6577013"/>
            <a:ext cx="39688" cy="428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Freeform 274"/>
          <p:cNvSpPr>
            <a:spLocks noEditPoints="1"/>
          </p:cNvSpPr>
          <p:nvPr/>
        </p:nvSpPr>
        <p:spPr bwMode="auto">
          <a:xfrm>
            <a:off x="5045076" y="6394451"/>
            <a:ext cx="177800" cy="179388"/>
          </a:xfrm>
          <a:custGeom>
            <a:avLst/>
            <a:gdLst>
              <a:gd name="T0" fmla="*/ 30 w 59"/>
              <a:gd name="T1" fmla="*/ 0 h 59"/>
              <a:gd name="T2" fmla="*/ 16 w 59"/>
              <a:gd name="T3" fmla="*/ 4 h 59"/>
              <a:gd name="T4" fmla="*/ 24 w 59"/>
              <a:gd name="T5" fmla="*/ 23 h 59"/>
              <a:gd name="T6" fmla="*/ 9 w 59"/>
              <a:gd name="T7" fmla="*/ 8 h 59"/>
              <a:gd name="T8" fmla="*/ 0 w 59"/>
              <a:gd name="T9" fmla="*/ 29 h 59"/>
              <a:gd name="T10" fmla="*/ 30 w 59"/>
              <a:gd name="T11" fmla="*/ 59 h 59"/>
              <a:gd name="T12" fmla="*/ 59 w 59"/>
              <a:gd name="T13" fmla="*/ 29 h 59"/>
              <a:gd name="T14" fmla="*/ 30 w 59"/>
              <a:gd name="T15" fmla="*/ 0 h 59"/>
              <a:gd name="T16" fmla="*/ 30 w 59"/>
              <a:gd name="T17" fmla="*/ 36 h 59"/>
              <a:gd name="T18" fmla="*/ 23 w 59"/>
              <a:gd name="T19" fmla="*/ 29 h 59"/>
              <a:gd name="T20" fmla="*/ 30 w 59"/>
              <a:gd name="T21" fmla="*/ 23 h 59"/>
              <a:gd name="T22" fmla="*/ 36 w 59"/>
              <a:gd name="T23" fmla="*/ 29 h 59"/>
              <a:gd name="T24" fmla="*/ 30 w 59"/>
              <a:gd name="T25" fmla="*/ 36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9" h="59">
                <a:moveTo>
                  <a:pt x="30" y="0"/>
                </a:moveTo>
                <a:cubicBezTo>
                  <a:pt x="25" y="0"/>
                  <a:pt x="20" y="1"/>
                  <a:pt x="16" y="4"/>
                </a:cubicBezTo>
                <a:cubicBezTo>
                  <a:pt x="24" y="23"/>
                  <a:pt x="24" y="23"/>
                  <a:pt x="24" y="23"/>
                </a:cubicBezTo>
                <a:cubicBezTo>
                  <a:pt x="9" y="8"/>
                  <a:pt x="9" y="8"/>
                  <a:pt x="9" y="8"/>
                </a:cubicBezTo>
                <a:cubicBezTo>
                  <a:pt x="4" y="14"/>
                  <a:pt x="0" y="21"/>
                  <a:pt x="0" y="29"/>
                </a:cubicBezTo>
                <a:cubicBezTo>
                  <a:pt x="0" y="46"/>
                  <a:pt x="13" y="59"/>
                  <a:pt x="30" y="59"/>
                </a:cubicBezTo>
                <a:cubicBezTo>
                  <a:pt x="46" y="59"/>
                  <a:pt x="59" y="46"/>
                  <a:pt x="59" y="29"/>
                </a:cubicBezTo>
                <a:cubicBezTo>
                  <a:pt x="59" y="13"/>
                  <a:pt x="46" y="0"/>
                  <a:pt x="30" y="0"/>
                </a:cubicBezTo>
                <a:close/>
                <a:moveTo>
                  <a:pt x="30" y="36"/>
                </a:moveTo>
                <a:cubicBezTo>
                  <a:pt x="26" y="36"/>
                  <a:pt x="23" y="33"/>
                  <a:pt x="23" y="29"/>
                </a:cubicBezTo>
                <a:cubicBezTo>
                  <a:pt x="23" y="26"/>
                  <a:pt x="26" y="23"/>
                  <a:pt x="30" y="23"/>
                </a:cubicBezTo>
                <a:cubicBezTo>
                  <a:pt x="33" y="23"/>
                  <a:pt x="36" y="26"/>
                  <a:pt x="36" y="29"/>
                </a:cubicBezTo>
                <a:cubicBezTo>
                  <a:pt x="36" y="33"/>
                  <a:pt x="33" y="36"/>
                  <a:pt x="30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Freeform 275"/>
          <p:cNvSpPr>
            <a:spLocks/>
          </p:cNvSpPr>
          <p:nvPr/>
        </p:nvSpPr>
        <p:spPr bwMode="auto">
          <a:xfrm>
            <a:off x="5051426" y="6361113"/>
            <a:ext cx="57150" cy="85725"/>
          </a:xfrm>
          <a:custGeom>
            <a:avLst/>
            <a:gdLst>
              <a:gd name="T0" fmla="*/ 0 w 36"/>
              <a:gd name="T1" fmla="*/ 19 h 54"/>
              <a:gd name="T2" fmla="*/ 36 w 36"/>
              <a:gd name="T3" fmla="*/ 54 h 54"/>
              <a:gd name="T4" fmla="*/ 11 w 36"/>
              <a:gd name="T5" fmla="*/ 0 h 54"/>
              <a:gd name="T6" fmla="*/ 0 w 36"/>
              <a:gd name="T7" fmla="*/ 19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6" h="54">
                <a:moveTo>
                  <a:pt x="0" y="19"/>
                </a:moveTo>
                <a:lnTo>
                  <a:pt x="36" y="54"/>
                </a:lnTo>
                <a:lnTo>
                  <a:pt x="11" y="0"/>
                </a:lnTo>
                <a:lnTo>
                  <a:pt x="0" y="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" name="Freeform 276"/>
          <p:cNvSpPr>
            <a:spLocks noEditPoints="1"/>
          </p:cNvSpPr>
          <p:nvPr/>
        </p:nvSpPr>
        <p:spPr bwMode="auto">
          <a:xfrm>
            <a:off x="5859464" y="6315076"/>
            <a:ext cx="127000" cy="131763"/>
          </a:xfrm>
          <a:custGeom>
            <a:avLst/>
            <a:gdLst>
              <a:gd name="T0" fmla="*/ 80 w 80"/>
              <a:gd name="T1" fmla="*/ 42 h 83"/>
              <a:gd name="T2" fmla="*/ 38 w 80"/>
              <a:gd name="T3" fmla="*/ 0 h 83"/>
              <a:gd name="T4" fmla="*/ 0 w 80"/>
              <a:gd name="T5" fmla="*/ 41 h 83"/>
              <a:gd name="T6" fmla="*/ 41 w 80"/>
              <a:gd name="T7" fmla="*/ 83 h 83"/>
              <a:gd name="T8" fmla="*/ 80 w 80"/>
              <a:gd name="T9" fmla="*/ 42 h 83"/>
              <a:gd name="T10" fmla="*/ 45 w 80"/>
              <a:gd name="T11" fmla="*/ 31 h 83"/>
              <a:gd name="T12" fmla="*/ 32 w 80"/>
              <a:gd name="T13" fmla="*/ 20 h 83"/>
              <a:gd name="T14" fmla="*/ 40 w 80"/>
              <a:gd name="T15" fmla="*/ 14 h 83"/>
              <a:gd name="T16" fmla="*/ 51 w 80"/>
              <a:gd name="T17" fmla="*/ 25 h 83"/>
              <a:gd name="T18" fmla="*/ 45 w 80"/>
              <a:gd name="T19" fmla="*/ 31 h 83"/>
              <a:gd name="T20" fmla="*/ 62 w 80"/>
              <a:gd name="T21" fmla="*/ 48 h 83"/>
              <a:gd name="T22" fmla="*/ 49 w 80"/>
              <a:gd name="T23" fmla="*/ 37 h 83"/>
              <a:gd name="T24" fmla="*/ 57 w 80"/>
              <a:gd name="T25" fmla="*/ 29 h 83"/>
              <a:gd name="T26" fmla="*/ 68 w 80"/>
              <a:gd name="T27" fmla="*/ 42 h 83"/>
              <a:gd name="T28" fmla="*/ 62 w 80"/>
              <a:gd name="T29" fmla="*/ 48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0" h="83">
                <a:moveTo>
                  <a:pt x="80" y="42"/>
                </a:moveTo>
                <a:lnTo>
                  <a:pt x="38" y="0"/>
                </a:lnTo>
                <a:lnTo>
                  <a:pt x="0" y="41"/>
                </a:lnTo>
                <a:lnTo>
                  <a:pt x="41" y="83"/>
                </a:lnTo>
                <a:lnTo>
                  <a:pt x="80" y="42"/>
                </a:lnTo>
                <a:close/>
                <a:moveTo>
                  <a:pt x="45" y="31"/>
                </a:moveTo>
                <a:lnTo>
                  <a:pt x="32" y="20"/>
                </a:lnTo>
                <a:lnTo>
                  <a:pt x="40" y="14"/>
                </a:lnTo>
                <a:lnTo>
                  <a:pt x="51" y="25"/>
                </a:lnTo>
                <a:lnTo>
                  <a:pt x="45" y="31"/>
                </a:lnTo>
                <a:close/>
                <a:moveTo>
                  <a:pt x="62" y="48"/>
                </a:moveTo>
                <a:lnTo>
                  <a:pt x="49" y="37"/>
                </a:lnTo>
                <a:lnTo>
                  <a:pt x="57" y="29"/>
                </a:lnTo>
                <a:lnTo>
                  <a:pt x="68" y="42"/>
                </a:lnTo>
                <a:lnTo>
                  <a:pt x="62" y="4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8" name="Freeform 277"/>
          <p:cNvSpPr>
            <a:spLocks noEditPoints="1"/>
          </p:cNvSpPr>
          <p:nvPr/>
        </p:nvSpPr>
        <p:spPr bwMode="auto">
          <a:xfrm>
            <a:off x="5634039" y="6364288"/>
            <a:ext cx="303213" cy="306388"/>
          </a:xfrm>
          <a:custGeom>
            <a:avLst/>
            <a:gdLst>
              <a:gd name="T0" fmla="*/ 124 w 191"/>
              <a:gd name="T1" fmla="*/ 0 h 193"/>
              <a:gd name="T2" fmla="*/ 0 w 191"/>
              <a:gd name="T3" fmla="*/ 126 h 193"/>
              <a:gd name="T4" fmla="*/ 67 w 191"/>
              <a:gd name="T5" fmla="*/ 193 h 193"/>
              <a:gd name="T6" fmla="*/ 191 w 191"/>
              <a:gd name="T7" fmla="*/ 69 h 193"/>
              <a:gd name="T8" fmla="*/ 124 w 191"/>
              <a:gd name="T9" fmla="*/ 0 h 193"/>
              <a:gd name="T10" fmla="*/ 60 w 191"/>
              <a:gd name="T11" fmla="*/ 149 h 193"/>
              <a:gd name="T12" fmla="*/ 42 w 191"/>
              <a:gd name="T13" fmla="*/ 134 h 193"/>
              <a:gd name="T14" fmla="*/ 136 w 191"/>
              <a:gd name="T15" fmla="*/ 40 h 193"/>
              <a:gd name="T16" fmla="*/ 153 w 191"/>
              <a:gd name="T17" fmla="*/ 57 h 193"/>
              <a:gd name="T18" fmla="*/ 60 w 191"/>
              <a:gd name="T19" fmla="*/ 149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1" h="193">
                <a:moveTo>
                  <a:pt x="124" y="0"/>
                </a:moveTo>
                <a:lnTo>
                  <a:pt x="0" y="126"/>
                </a:lnTo>
                <a:lnTo>
                  <a:pt x="67" y="193"/>
                </a:lnTo>
                <a:lnTo>
                  <a:pt x="191" y="69"/>
                </a:lnTo>
                <a:lnTo>
                  <a:pt x="124" y="0"/>
                </a:lnTo>
                <a:close/>
                <a:moveTo>
                  <a:pt x="60" y="149"/>
                </a:moveTo>
                <a:lnTo>
                  <a:pt x="42" y="134"/>
                </a:lnTo>
                <a:lnTo>
                  <a:pt x="136" y="40"/>
                </a:lnTo>
                <a:lnTo>
                  <a:pt x="153" y="57"/>
                </a:lnTo>
                <a:lnTo>
                  <a:pt x="60" y="14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9" name="Freeform 278"/>
          <p:cNvSpPr>
            <a:spLocks/>
          </p:cNvSpPr>
          <p:nvPr/>
        </p:nvSpPr>
        <p:spPr bwMode="auto">
          <a:xfrm>
            <a:off x="6254751" y="6488113"/>
            <a:ext cx="296863" cy="122238"/>
          </a:xfrm>
          <a:custGeom>
            <a:avLst/>
            <a:gdLst>
              <a:gd name="T0" fmla="*/ 49 w 98"/>
              <a:gd name="T1" fmla="*/ 15 h 40"/>
              <a:gd name="T2" fmla="*/ 2 w 98"/>
              <a:gd name="T3" fmla="*/ 0 h 40"/>
              <a:gd name="T4" fmla="*/ 0 w 98"/>
              <a:gd name="T5" fmla="*/ 4 h 40"/>
              <a:gd name="T6" fmla="*/ 0 w 98"/>
              <a:gd name="T7" fmla="*/ 19 h 40"/>
              <a:gd name="T8" fmla="*/ 49 w 98"/>
              <a:gd name="T9" fmla="*/ 40 h 40"/>
              <a:gd name="T10" fmla="*/ 98 w 98"/>
              <a:gd name="T11" fmla="*/ 19 h 40"/>
              <a:gd name="T12" fmla="*/ 98 w 98"/>
              <a:gd name="T13" fmla="*/ 4 h 40"/>
              <a:gd name="T14" fmla="*/ 96 w 98"/>
              <a:gd name="T15" fmla="*/ 0 h 40"/>
              <a:gd name="T16" fmla="*/ 49 w 98"/>
              <a:gd name="T17" fmla="*/ 15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8" h="40">
                <a:moveTo>
                  <a:pt x="49" y="15"/>
                </a:moveTo>
                <a:cubicBezTo>
                  <a:pt x="26" y="15"/>
                  <a:pt x="7" y="9"/>
                  <a:pt x="2" y="0"/>
                </a:cubicBezTo>
                <a:cubicBezTo>
                  <a:pt x="1" y="1"/>
                  <a:pt x="0" y="3"/>
                  <a:pt x="0" y="4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31"/>
                  <a:pt x="22" y="40"/>
                  <a:pt x="49" y="40"/>
                </a:cubicBezTo>
                <a:cubicBezTo>
                  <a:pt x="76" y="40"/>
                  <a:pt x="98" y="31"/>
                  <a:pt x="98" y="19"/>
                </a:cubicBezTo>
                <a:cubicBezTo>
                  <a:pt x="98" y="4"/>
                  <a:pt x="98" y="4"/>
                  <a:pt x="98" y="4"/>
                </a:cubicBezTo>
                <a:cubicBezTo>
                  <a:pt x="98" y="3"/>
                  <a:pt x="97" y="1"/>
                  <a:pt x="96" y="0"/>
                </a:cubicBezTo>
                <a:cubicBezTo>
                  <a:pt x="91" y="9"/>
                  <a:pt x="72" y="15"/>
                  <a:pt x="49" y="1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0" name="Freeform 279"/>
          <p:cNvSpPr>
            <a:spLocks/>
          </p:cNvSpPr>
          <p:nvPr/>
        </p:nvSpPr>
        <p:spPr bwMode="auto">
          <a:xfrm>
            <a:off x="6254751" y="6580188"/>
            <a:ext cx="296863" cy="123825"/>
          </a:xfrm>
          <a:custGeom>
            <a:avLst/>
            <a:gdLst>
              <a:gd name="T0" fmla="*/ 49 w 98"/>
              <a:gd name="T1" fmla="*/ 16 h 41"/>
              <a:gd name="T2" fmla="*/ 2 w 98"/>
              <a:gd name="T3" fmla="*/ 0 h 41"/>
              <a:gd name="T4" fmla="*/ 0 w 98"/>
              <a:gd name="T5" fmla="*/ 5 h 41"/>
              <a:gd name="T6" fmla="*/ 0 w 98"/>
              <a:gd name="T7" fmla="*/ 20 h 41"/>
              <a:gd name="T8" fmla="*/ 49 w 98"/>
              <a:gd name="T9" fmla="*/ 41 h 41"/>
              <a:gd name="T10" fmla="*/ 98 w 98"/>
              <a:gd name="T11" fmla="*/ 20 h 41"/>
              <a:gd name="T12" fmla="*/ 98 w 98"/>
              <a:gd name="T13" fmla="*/ 5 h 41"/>
              <a:gd name="T14" fmla="*/ 96 w 98"/>
              <a:gd name="T15" fmla="*/ 0 h 41"/>
              <a:gd name="T16" fmla="*/ 49 w 98"/>
              <a:gd name="T17" fmla="*/ 16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8" h="41">
                <a:moveTo>
                  <a:pt x="49" y="16"/>
                </a:moveTo>
                <a:cubicBezTo>
                  <a:pt x="26" y="16"/>
                  <a:pt x="7" y="9"/>
                  <a:pt x="2" y="0"/>
                </a:cubicBezTo>
                <a:cubicBezTo>
                  <a:pt x="1" y="2"/>
                  <a:pt x="0" y="3"/>
                  <a:pt x="0" y="5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31"/>
                  <a:pt x="22" y="41"/>
                  <a:pt x="49" y="41"/>
                </a:cubicBezTo>
                <a:cubicBezTo>
                  <a:pt x="76" y="41"/>
                  <a:pt x="98" y="31"/>
                  <a:pt x="98" y="20"/>
                </a:cubicBezTo>
                <a:cubicBezTo>
                  <a:pt x="98" y="5"/>
                  <a:pt x="98" y="5"/>
                  <a:pt x="98" y="5"/>
                </a:cubicBezTo>
                <a:cubicBezTo>
                  <a:pt x="98" y="3"/>
                  <a:pt x="97" y="2"/>
                  <a:pt x="96" y="0"/>
                </a:cubicBezTo>
                <a:cubicBezTo>
                  <a:pt x="91" y="9"/>
                  <a:pt x="72" y="16"/>
                  <a:pt x="49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1" name="Freeform 280"/>
          <p:cNvSpPr>
            <a:spLocks/>
          </p:cNvSpPr>
          <p:nvPr/>
        </p:nvSpPr>
        <p:spPr bwMode="auto">
          <a:xfrm>
            <a:off x="6254751" y="6397626"/>
            <a:ext cx="296863" cy="120650"/>
          </a:xfrm>
          <a:custGeom>
            <a:avLst/>
            <a:gdLst>
              <a:gd name="T0" fmla="*/ 96 w 98"/>
              <a:gd name="T1" fmla="*/ 0 h 40"/>
              <a:gd name="T2" fmla="*/ 49 w 98"/>
              <a:gd name="T3" fmla="*/ 15 h 40"/>
              <a:gd name="T4" fmla="*/ 2 w 98"/>
              <a:gd name="T5" fmla="*/ 0 h 40"/>
              <a:gd name="T6" fmla="*/ 0 w 98"/>
              <a:gd name="T7" fmla="*/ 5 h 40"/>
              <a:gd name="T8" fmla="*/ 0 w 98"/>
              <a:gd name="T9" fmla="*/ 19 h 40"/>
              <a:gd name="T10" fmla="*/ 49 w 98"/>
              <a:gd name="T11" fmla="*/ 40 h 40"/>
              <a:gd name="T12" fmla="*/ 98 w 98"/>
              <a:gd name="T13" fmla="*/ 19 h 40"/>
              <a:gd name="T14" fmla="*/ 98 w 98"/>
              <a:gd name="T15" fmla="*/ 5 h 40"/>
              <a:gd name="T16" fmla="*/ 96 w 98"/>
              <a:gd name="T17" fmla="*/ 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8" h="40">
                <a:moveTo>
                  <a:pt x="96" y="0"/>
                </a:moveTo>
                <a:cubicBezTo>
                  <a:pt x="95" y="8"/>
                  <a:pt x="75" y="15"/>
                  <a:pt x="49" y="15"/>
                </a:cubicBezTo>
                <a:cubicBezTo>
                  <a:pt x="23" y="15"/>
                  <a:pt x="3" y="8"/>
                  <a:pt x="2" y="0"/>
                </a:cubicBezTo>
                <a:cubicBezTo>
                  <a:pt x="1" y="1"/>
                  <a:pt x="0" y="3"/>
                  <a:pt x="0" y="5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31"/>
                  <a:pt x="22" y="40"/>
                  <a:pt x="49" y="40"/>
                </a:cubicBezTo>
                <a:cubicBezTo>
                  <a:pt x="76" y="40"/>
                  <a:pt x="98" y="31"/>
                  <a:pt x="98" y="19"/>
                </a:cubicBezTo>
                <a:cubicBezTo>
                  <a:pt x="98" y="5"/>
                  <a:pt x="98" y="5"/>
                  <a:pt x="98" y="5"/>
                </a:cubicBezTo>
                <a:cubicBezTo>
                  <a:pt x="98" y="3"/>
                  <a:pt x="97" y="1"/>
                  <a:pt x="9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2" name="Oval 281"/>
          <p:cNvSpPr>
            <a:spLocks noChangeArrowheads="1"/>
          </p:cNvSpPr>
          <p:nvPr/>
        </p:nvSpPr>
        <p:spPr bwMode="auto">
          <a:xfrm>
            <a:off x="6261101" y="6334126"/>
            <a:ext cx="284163" cy="9366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054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6" name="组合 225"/>
          <p:cNvGrpSpPr/>
          <p:nvPr/>
        </p:nvGrpSpPr>
        <p:grpSpPr>
          <a:xfrm>
            <a:off x="7881631" y="739980"/>
            <a:ext cx="2976563" cy="2976563"/>
            <a:chOff x="6910389" y="6178551"/>
            <a:chExt cx="363538" cy="363538"/>
          </a:xfrm>
        </p:grpSpPr>
        <p:sp>
          <p:nvSpPr>
            <p:cNvPr id="204" name="Freeform 442"/>
            <p:cNvSpPr>
              <a:spLocks noEditPoints="1"/>
            </p:cNvSpPr>
            <p:nvPr/>
          </p:nvSpPr>
          <p:spPr bwMode="auto">
            <a:xfrm>
              <a:off x="6910389" y="6178551"/>
              <a:ext cx="363538" cy="363538"/>
            </a:xfrm>
            <a:custGeom>
              <a:avLst/>
              <a:gdLst>
                <a:gd name="T0" fmla="*/ 60 w 120"/>
                <a:gd name="T1" fmla="*/ 0 h 120"/>
                <a:gd name="T2" fmla="*/ 0 w 120"/>
                <a:gd name="T3" fmla="*/ 60 h 120"/>
                <a:gd name="T4" fmla="*/ 60 w 120"/>
                <a:gd name="T5" fmla="*/ 120 h 120"/>
                <a:gd name="T6" fmla="*/ 120 w 120"/>
                <a:gd name="T7" fmla="*/ 60 h 120"/>
                <a:gd name="T8" fmla="*/ 60 w 120"/>
                <a:gd name="T9" fmla="*/ 0 h 120"/>
                <a:gd name="T10" fmla="*/ 60 w 120"/>
                <a:gd name="T11" fmla="*/ 111 h 120"/>
                <a:gd name="T12" fmla="*/ 9 w 120"/>
                <a:gd name="T13" fmla="*/ 60 h 120"/>
                <a:gd name="T14" fmla="*/ 60 w 120"/>
                <a:gd name="T15" fmla="*/ 9 h 120"/>
                <a:gd name="T16" fmla="*/ 111 w 120"/>
                <a:gd name="T17" fmla="*/ 60 h 120"/>
                <a:gd name="T18" fmla="*/ 60 w 120"/>
                <a:gd name="T19" fmla="*/ 11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" h="120">
                  <a:moveTo>
                    <a:pt x="60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93"/>
                    <a:pt x="27" y="120"/>
                    <a:pt x="60" y="120"/>
                  </a:cubicBezTo>
                  <a:cubicBezTo>
                    <a:pt x="93" y="120"/>
                    <a:pt x="120" y="93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9" y="88"/>
                    <a:pt x="9" y="60"/>
                  </a:cubicBezTo>
                  <a:cubicBezTo>
                    <a:pt x="9" y="32"/>
                    <a:pt x="32" y="9"/>
                    <a:pt x="60" y="9"/>
                  </a:cubicBezTo>
                  <a:cubicBezTo>
                    <a:pt x="88" y="9"/>
                    <a:pt x="111" y="32"/>
                    <a:pt x="111" y="60"/>
                  </a:cubicBezTo>
                  <a:cubicBezTo>
                    <a:pt x="111" y="88"/>
                    <a:pt x="88" y="111"/>
                    <a:pt x="60" y="1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443"/>
            <p:cNvSpPr>
              <a:spLocks/>
            </p:cNvSpPr>
            <p:nvPr/>
          </p:nvSpPr>
          <p:spPr bwMode="auto">
            <a:xfrm>
              <a:off x="7019927" y="6254751"/>
              <a:ext cx="144463" cy="230188"/>
            </a:xfrm>
            <a:custGeom>
              <a:avLst/>
              <a:gdLst>
                <a:gd name="T0" fmla="*/ 82 w 91"/>
                <a:gd name="T1" fmla="*/ 0 h 145"/>
                <a:gd name="T2" fmla="*/ 0 w 91"/>
                <a:gd name="T3" fmla="*/ 82 h 145"/>
                <a:gd name="T4" fmla="*/ 30 w 91"/>
                <a:gd name="T5" fmla="*/ 82 h 145"/>
                <a:gd name="T6" fmla="*/ 7 w 91"/>
                <a:gd name="T7" fmla="*/ 145 h 145"/>
                <a:gd name="T8" fmla="*/ 91 w 91"/>
                <a:gd name="T9" fmla="*/ 61 h 145"/>
                <a:gd name="T10" fmla="*/ 61 w 91"/>
                <a:gd name="T11" fmla="*/ 61 h 145"/>
                <a:gd name="T12" fmla="*/ 82 w 91"/>
                <a:gd name="T13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" h="145">
                  <a:moveTo>
                    <a:pt x="82" y="0"/>
                  </a:moveTo>
                  <a:lnTo>
                    <a:pt x="0" y="82"/>
                  </a:lnTo>
                  <a:lnTo>
                    <a:pt x="30" y="82"/>
                  </a:lnTo>
                  <a:lnTo>
                    <a:pt x="7" y="145"/>
                  </a:lnTo>
                  <a:lnTo>
                    <a:pt x="91" y="61"/>
                  </a:lnTo>
                  <a:lnTo>
                    <a:pt x="61" y="61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27" name="组合 226"/>
          <p:cNvGrpSpPr/>
          <p:nvPr/>
        </p:nvGrpSpPr>
        <p:grpSpPr>
          <a:xfrm>
            <a:off x="8224160" y="4206072"/>
            <a:ext cx="2291503" cy="2391568"/>
            <a:chOff x="7558089" y="6178551"/>
            <a:chExt cx="363538" cy="379413"/>
          </a:xfrm>
        </p:grpSpPr>
        <p:sp>
          <p:nvSpPr>
            <p:cNvPr id="206" name="Freeform 444"/>
            <p:cNvSpPr>
              <a:spLocks/>
            </p:cNvSpPr>
            <p:nvPr/>
          </p:nvSpPr>
          <p:spPr bwMode="auto">
            <a:xfrm>
              <a:off x="7618414" y="6178551"/>
              <a:ext cx="242888" cy="379413"/>
            </a:xfrm>
            <a:custGeom>
              <a:avLst/>
              <a:gdLst>
                <a:gd name="T0" fmla="*/ 101 w 153"/>
                <a:gd name="T1" fmla="*/ 103 h 239"/>
                <a:gd name="T2" fmla="*/ 137 w 153"/>
                <a:gd name="T3" fmla="*/ 0 h 239"/>
                <a:gd name="T4" fmla="*/ 0 w 153"/>
                <a:gd name="T5" fmla="*/ 136 h 239"/>
                <a:gd name="T6" fmla="*/ 52 w 153"/>
                <a:gd name="T7" fmla="*/ 136 h 239"/>
                <a:gd name="T8" fmla="*/ 12 w 153"/>
                <a:gd name="T9" fmla="*/ 239 h 239"/>
                <a:gd name="T10" fmla="*/ 153 w 153"/>
                <a:gd name="T11" fmla="*/ 103 h 239"/>
                <a:gd name="T12" fmla="*/ 101 w 153"/>
                <a:gd name="T13" fmla="*/ 10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239">
                  <a:moveTo>
                    <a:pt x="101" y="103"/>
                  </a:moveTo>
                  <a:lnTo>
                    <a:pt x="137" y="0"/>
                  </a:lnTo>
                  <a:lnTo>
                    <a:pt x="0" y="136"/>
                  </a:lnTo>
                  <a:lnTo>
                    <a:pt x="52" y="136"/>
                  </a:lnTo>
                  <a:lnTo>
                    <a:pt x="12" y="239"/>
                  </a:lnTo>
                  <a:lnTo>
                    <a:pt x="153" y="103"/>
                  </a:lnTo>
                  <a:lnTo>
                    <a:pt x="101" y="10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445"/>
            <p:cNvSpPr>
              <a:spLocks/>
            </p:cNvSpPr>
            <p:nvPr/>
          </p:nvSpPr>
          <p:spPr bwMode="auto">
            <a:xfrm>
              <a:off x="7678739" y="6211889"/>
              <a:ext cx="242888" cy="330200"/>
            </a:xfrm>
            <a:custGeom>
              <a:avLst/>
              <a:gdLst>
                <a:gd name="T0" fmla="*/ 53 w 80"/>
                <a:gd name="T1" fmla="*/ 0 h 109"/>
                <a:gd name="T2" fmla="*/ 50 w 80"/>
                <a:gd name="T3" fmla="*/ 8 h 109"/>
                <a:gd name="T4" fmla="*/ 71 w 80"/>
                <a:gd name="T5" fmla="*/ 49 h 109"/>
                <a:gd name="T6" fmla="*/ 20 w 80"/>
                <a:gd name="T7" fmla="*/ 100 h 109"/>
                <a:gd name="T8" fmla="*/ 7 w 80"/>
                <a:gd name="T9" fmla="*/ 98 h 109"/>
                <a:gd name="T10" fmla="*/ 0 w 80"/>
                <a:gd name="T11" fmla="*/ 105 h 109"/>
                <a:gd name="T12" fmla="*/ 20 w 80"/>
                <a:gd name="T13" fmla="*/ 109 h 109"/>
                <a:gd name="T14" fmla="*/ 80 w 80"/>
                <a:gd name="T15" fmla="*/ 49 h 109"/>
                <a:gd name="T16" fmla="*/ 53 w 80"/>
                <a:gd name="T17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109">
                  <a:moveTo>
                    <a:pt x="53" y="0"/>
                  </a:moveTo>
                  <a:cubicBezTo>
                    <a:pt x="50" y="8"/>
                    <a:pt x="50" y="8"/>
                    <a:pt x="50" y="8"/>
                  </a:cubicBezTo>
                  <a:cubicBezTo>
                    <a:pt x="62" y="17"/>
                    <a:pt x="71" y="32"/>
                    <a:pt x="71" y="49"/>
                  </a:cubicBezTo>
                  <a:cubicBezTo>
                    <a:pt x="71" y="77"/>
                    <a:pt x="48" y="100"/>
                    <a:pt x="20" y="100"/>
                  </a:cubicBezTo>
                  <a:cubicBezTo>
                    <a:pt x="15" y="100"/>
                    <a:pt x="12" y="99"/>
                    <a:pt x="7" y="98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6" y="108"/>
                    <a:pt x="12" y="109"/>
                    <a:pt x="20" y="109"/>
                  </a:cubicBezTo>
                  <a:cubicBezTo>
                    <a:pt x="53" y="109"/>
                    <a:pt x="80" y="82"/>
                    <a:pt x="80" y="49"/>
                  </a:cubicBezTo>
                  <a:cubicBezTo>
                    <a:pt x="80" y="28"/>
                    <a:pt x="69" y="10"/>
                    <a:pt x="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446"/>
            <p:cNvSpPr>
              <a:spLocks/>
            </p:cNvSpPr>
            <p:nvPr/>
          </p:nvSpPr>
          <p:spPr bwMode="auto">
            <a:xfrm>
              <a:off x="7558089" y="6178551"/>
              <a:ext cx="247650" cy="336550"/>
            </a:xfrm>
            <a:custGeom>
              <a:avLst/>
              <a:gdLst>
                <a:gd name="T0" fmla="*/ 32 w 82"/>
                <a:gd name="T1" fmla="*/ 103 h 111"/>
                <a:gd name="T2" fmla="*/ 9 w 82"/>
                <a:gd name="T3" fmla="*/ 60 h 111"/>
                <a:gd name="T4" fmla="*/ 60 w 82"/>
                <a:gd name="T5" fmla="*/ 9 h 111"/>
                <a:gd name="T6" fmla="*/ 75 w 82"/>
                <a:gd name="T7" fmla="*/ 11 h 111"/>
                <a:gd name="T8" fmla="*/ 74 w 82"/>
                <a:gd name="T9" fmla="*/ 11 h 111"/>
                <a:gd name="T10" fmla="*/ 82 w 82"/>
                <a:gd name="T11" fmla="*/ 5 h 111"/>
                <a:gd name="T12" fmla="*/ 60 w 82"/>
                <a:gd name="T13" fmla="*/ 0 h 111"/>
                <a:gd name="T14" fmla="*/ 0 w 82"/>
                <a:gd name="T15" fmla="*/ 60 h 111"/>
                <a:gd name="T16" fmla="*/ 29 w 82"/>
                <a:gd name="T17" fmla="*/ 111 h 111"/>
                <a:gd name="T18" fmla="*/ 32 w 82"/>
                <a:gd name="T19" fmla="*/ 103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2" h="111">
                  <a:moveTo>
                    <a:pt x="32" y="103"/>
                  </a:moveTo>
                  <a:cubicBezTo>
                    <a:pt x="18" y="94"/>
                    <a:pt x="9" y="78"/>
                    <a:pt x="9" y="60"/>
                  </a:cubicBezTo>
                  <a:cubicBezTo>
                    <a:pt x="9" y="32"/>
                    <a:pt x="32" y="9"/>
                    <a:pt x="60" y="9"/>
                  </a:cubicBezTo>
                  <a:cubicBezTo>
                    <a:pt x="65" y="9"/>
                    <a:pt x="70" y="10"/>
                    <a:pt x="75" y="11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82" y="5"/>
                    <a:pt x="82" y="5"/>
                    <a:pt x="82" y="5"/>
                  </a:cubicBezTo>
                  <a:cubicBezTo>
                    <a:pt x="75" y="2"/>
                    <a:pt x="68" y="0"/>
                    <a:pt x="60" y="0"/>
                  </a:cubicBezTo>
                  <a:cubicBezTo>
                    <a:pt x="27" y="0"/>
                    <a:pt x="0" y="27"/>
                    <a:pt x="0" y="60"/>
                  </a:cubicBezTo>
                  <a:cubicBezTo>
                    <a:pt x="0" y="82"/>
                    <a:pt x="12" y="100"/>
                    <a:pt x="29" y="111"/>
                  </a:cubicBezTo>
                  <a:lnTo>
                    <a:pt x="32" y="10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Freeform 333"/>
          <p:cNvSpPr>
            <a:spLocks noEditPoints="1"/>
          </p:cNvSpPr>
          <p:nvPr/>
        </p:nvSpPr>
        <p:spPr bwMode="auto">
          <a:xfrm>
            <a:off x="984738" y="1984580"/>
            <a:ext cx="407988" cy="409575"/>
          </a:xfrm>
          <a:custGeom>
            <a:avLst/>
            <a:gdLst>
              <a:gd name="T0" fmla="*/ 112 w 135"/>
              <a:gd name="T1" fmla="*/ 26 h 135"/>
              <a:gd name="T2" fmla="*/ 27 w 135"/>
              <a:gd name="T3" fmla="*/ 23 h 135"/>
              <a:gd name="T4" fmla="*/ 23 w 135"/>
              <a:gd name="T5" fmla="*/ 109 h 135"/>
              <a:gd name="T6" fmla="*/ 109 w 135"/>
              <a:gd name="T7" fmla="*/ 112 h 135"/>
              <a:gd name="T8" fmla="*/ 112 w 135"/>
              <a:gd name="T9" fmla="*/ 26 h 135"/>
              <a:gd name="T10" fmla="*/ 106 w 135"/>
              <a:gd name="T11" fmla="*/ 109 h 135"/>
              <a:gd name="T12" fmla="*/ 27 w 135"/>
              <a:gd name="T13" fmla="*/ 106 h 135"/>
              <a:gd name="T14" fmla="*/ 30 w 135"/>
              <a:gd name="T15" fmla="*/ 27 h 135"/>
              <a:gd name="T16" fmla="*/ 109 w 135"/>
              <a:gd name="T17" fmla="*/ 30 h 135"/>
              <a:gd name="T18" fmla="*/ 106 w 135"/>
              <a:gd name="T19" fmla="*/ 109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5" h="135">
                <a:moveTo>
                  <a:pt x="112" y="26"/>
                </a:moveTo>
                <a:cubicBezTo>
                  <a:pt x="90" y="2"/>
                  <a:pt x="51" y="0"/>
                  <a:pt x="27" y="23"/>
                </a:cubicBezTo>
                <a:cubicBezTo>
                  <a:pt x="2" y="46"/>
                  <a:pt x="0" y="85"/>
                  <a:pt x="23" y="109"/>
                </a:cubicBezTo>
                <a:cubicBezTo>
                  <a:pt x="46" y="134"/>
                  <a:pt x="85" y="135"/>
                  <a:pt x="109" y="112"/>
                </a:cubicBezTo>
                <a:cubicBezTo>
                  <a:pt x="134" y="90"/>
                  <a:pt x="135" y="51"/>
                  <a:pt x="112" y="26"/>
                </a:cubicBezTo>
                <a:close/>
                <a:moveTo>
                  <a:pt x="106" y="109"/>
                </a:moveTo>
                <a:cubicBezTo>
                  <a:pt x="83" y="130"/>
                  <a:pt x="48" y="129"/>
                  <a:pt x="27" y="106"/>
                </a:cubicBezTo>
                <a:cubicBezTo>
                  <a:pt x="6" y="83"/>
                  <a:pt x="7" y="48"/>
                  <a:pt x="30" y="27"/>
                </a:cubicBezTo>
                <a:cubicBezTo>
                  <a:pt x="52" y="6"/>
                  <a:pt x="88" y="7"/>
                  <a:pt x="109" y="30"/>
                </a:cubicBezTo>
                <a:cubicBezTo>
                  <a:pt x="130" y="52"/>
                  <a:pt x="129" y="88"/>
                  <a:pt x="106" y="10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282"/>
          <p:cNvSpPr>
            <a:spLocks/>
          </p:cNvSpPr>
          <p:nvPr/>
        </p:nvSpPr>
        <p:spPr bwMode="auto">
          <a:xfrm>
            <a:off x="1018076" y="733630"/>
            <a:ext cx="398463" cy="403225"/>
          </a:xfrm>
          <a:custGeom>
            <a:avLst/>
            <a:gdLst>
              <a:gd name="T0" fmla="*/ 104 w 132"/>
              <a:gd name="T1" fmla="*/ 32 h 133"/>
              <a:gd name="T2" fmla="*/ 113 w 132"/>
              <a:gd name="T3" fmla="*/ 39 h 133"/>
              <a:gd name="T4" fmla="*/ 132 w 132"/>
              <a:gd name="T5" fmla="*/ 39 h 133"/>
              <a:gd name="T6" fmla="*/ 132 w 132"/>
              <a:gd name="T7" fmla="*/ 27 h 133"/>
              <a:gd name="T8" fmla="*/ 99 w 132"/>
              <a:gd name="T9" fmla="*/ 0 h 133"/>
              <a:gd name="T10" fmla="*/ 0 w 132"/>
              <a:gd name="T11" fmla="*/ 0 h 133"/>
              <a:gd name="T12" fmla="*/ 0 w 132"/>
              <a:gd name="T13" fmla="*/ 24 h 133"/>
              <a:gd name="T14" fmla="*/ 51 w 132"/>
              <a:gd name="T15" fmla="*/ 24 h 133"/>
              <a:gd name="T16" fmla="*/ 51 w 132"/>
              <a:gd name="T17" fmla="*/ 39 h 133"/>
              <a:gd name="T18" fmla="*/ 57 w 132"/>
              <a:gd name="T19" fmla="*/ 48 h 133"/>
              <a:gd name="T20" fmla="*/ 48 w 132"/>
              <a:gd name="T21" fmla="*/ 57 h 133"/>
              <a:gd name="T22" fmla="*/ 39 w 132"/>
              <a:gd name="T23" fmla="*/ 48 h 133"/>
              <a:gd name="T24" fmla="*/ 45 w 132"/>
              <a:gd name="T25" fmla="*/ 39 h 133"/>
              <a:gd name="T26" fmla="*/ 45 w 132"/>
              <a:gd name="T27" fmla="*/ 29 h 133"/>
              <a:gd name="T28" fmla="*/ 0 w 132"/>
              <a:gd name="T29" fmla="*/ 29 h 133"/>
              <a:gd name="T30" fmla="*/ 0 w 132"/>
              <a:gd name="T31" fmla="*/ 39 h 133"/>
              <a:gd name="T32" fmla="*/ 24 w 132"/>
              <a:gd name="T33" fmla="*/ 39 h 133"/>
              <a:gd name="T34" fmla="*/ 24 w 132"/>
              <a:gd name="T35" fmla="*/ 47 h 133"/>
              <a:gd name="T36" fmla="*/ 31 w 132"/>
              <a:gd name="T37" fmla="*/ 55 h 133"/>
              <a:gd name="T38" fmla="*/ 22 w 132"/>
              <a:gd name="T39" fmla="*/ 64 h 133"/>
              <a:gd name="T40" fmla="*/ 13 w 132"/>
              <a:gd name="T41" fmla="*/ 55 h 133"/>
              <a:gd name="T42" fmla="*/ 19 w 132"/>
              <a:gd name="T43" fmla="*/ 47 h 133"/>
              <a:gd name="T44" fmla="*/ 19 w 132"/>
              <a:gd name="T45" fmla="*/ 44 h 133"/>
              <a:gd name="T46" fmla="*/ 0 w 132"/>
              <a:gd name="T47" fmla="*/ 44 h 133"/>
              <a:gd name="T48" fmla="*/ 0 w 132"/>
              <a:gd name="T49" fmla="*/ 87 h 133"/>
              <a:gd name="T50" fmla="*/ 60 w 132"/>
              <a:gd name="T51" fmla="*/ 87 h 133"/>
              <a:gd name="T52" fmla="*/ 68 w 132"/>
              <a:gd name="T53" fmla="*/ 78 h 133"/>
              <a:gd name="T54" fmla="*/ 66 w 132"/>
              <a:gd name="T55" fmla="*/ 73 h 133"/>
              <a:gd name="T56" fmla="*/ 75 w 132"/>
              <a:gd name="T57" fmla="*/ 64 h 133"/>
              <a:gd name="T58" fmla="*/ 85 w 132"/>
              <a:gd name="T59" fmla="*/ 73 h 133"/>
              <a:gd name="T60" fmla="*/ 75 w 132"/>
              <a:gd name="T61" fmla="*/ 82 h 133"/>
              <a:gd name="T62" fmla="*/ 72 w 132"/>
              <a:gd name="T63" fmla="*/ 82 h 133"/>
              <a:gd name="T64" fmla="*/ 62 w 132"/>
              <a:gd name="T65" fmla="*/ 92 h 133"/>
              <a:gd name="T66" fmla="*/ 62 w 132"/>
              <a:gd name="T67" fmla="*/ 92 h 133"/>
              <a:gd name="T68" fmla="*/ 0 w 132"/>
              <a:gd name="T69" fmla="*/ 92 h 133"/>
              <a:gd name="T70" fmla="*/ 0 w 132"/>
              <a:gd name="T71" fmla="*/ 133 h 133"/>
              <a:gd name="T72" fmla="*/ 132 w 132"/>
              <a:gd name="T73" fmla="*/ 133 h 133"/>
              <a:gd name="T74" fmla="*/ 132 w 132"/>
              <a:gd name="T75" fmla="*/ 109 h 133"/>
              <a:gd name="T76" fmla="*/ 114 w 132"/>
              <a:gd name="T77" fmla="*/ 109 h 133"/>
              <a:gd name="T78" fmla="*/ 105 w 132"/>
              <a:gd name="T79" fmla="*/ 116 h 133"/>
              <a:gd name="T80" fmla="*/ 96 w 132"/>
              <a:gd name="T81" fmla="*/ 107 h 133"/>
              <a:gd name="T82" fmla="*/ 105 w 132"/>
              <a:gd name="T83" fmla="*/ 97 h 133"/>
              <a:gd name="T84" fmla="*/ 114 w 132"/>
              <a:gd name="T85" fmla="*/ 105 h 133"/>
              <a:gd name="T86" fmla="*/ 132 w 132"/>
              <a:gd name="T87" fmla="*/ 105 h 133"/>
              <a:gd name="T88" fmla="*/ 132 w 132"/>
              <a:gd name="T89" fmla="*/ 44 h 133"/>
              <a:gd name="T90" fmla="*/ 113 w 132"/>
              <a:gd name="T91" fmla="*/ 44 h 133"/>
              <a:gd name="T92" fmla="*/ 104 w 132"/>
              <a:gd name="T93" fmla="*/ 51 h 133"/>
              <a:gd name="T94" fmla="*/ 95 w 132"/>
              <a:gd name="T95" fmla="*/ 42 h 133"/>
              <a:gd name="T96" fmla="*/ 104 w 132"/>
              <a:gd name="T97" fmla="*/ 32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2" h="133">
                <a:moveTo>
                  <a:pt x="104" y="32"/>
                </a:moveTo>
                <a:cubicBezTo>
                  <a:pt x="108" y="32"/>
                  <a:pt x="112" y="35"/>
                  <a:pt x="113" y="39"/>
                </a:cubicBezTo>
                <a:cubicBezTo>
                  <a:pt x="132" y="39"/>
                  <a:pt x="132" y="39"/>
                  <a:pt x="132" y="39"/>
                </a:cubicBezTo>
                <a:cubicBezTo>
                  <a:pt x="132" y="27"/>
                  <a:pt x="132" y="27"/>
                  <a:pt x="132" y="27"/>
                </a:cubicBezTo>
                <a:cubicBezTo>
                  <a:pt x="99" y="0"/>
                  <a:pt x="99" y="0"/>
                  <a:pt x="9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4"/>
                  <a:pt x="0" y="24"/>
                  <a:pt x="0" y="24"/>
                </a:cubicBezTo>
                <a:cubicBezTo>
                  <a:pt x="51" y="24"/>
                  <a:pt x="51" y="24"/>
                  <a:pt x="51" y="24"/>
                </a:cubicBezTo>
                <a:cubicBezTo>
                  <a:pt x="51" y="39"/>
                  <a:pt x="51" y="39"/>
                  <a:pt x="51" y="39"/>
                </a:cubicBezTo>
                <a:cubicBezTo>
                  <a:pt x="55" y="40"/>
                  <a:pt x="57" y="44"/>
                  <a:pt x="57" y="48"/>
                </a:cubicBezTo>
                <a:cubicBezTo>
                  <a:pt x="57" y="53"/>
                  <a:pt x="53" y="57"/>
                  <a:pt x="48" y="57"/>
                </a:cubicBezTo>
                <a:cubicBezTo>
                  <a:pt x="43" y="57"/>
                  <a:pt x="39" y="53"/>
                  <a:pt x="39" y="48"/>
                </a:cubicBezTo>
                <a:cubicBezTo>
                  <a:pt x="39" y="44"/>
                  <a:pt x="42" y="40"/>
                  <a:pt x="45" y="39"/>
                </a:cubicBezTo>
                <a:cubicBezTo>
                  <a:pt x="45" y="29"/>
                  <a:pt x="45" y="29"/>
                  <a:pt x="45" y="29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9"/>
                  <a:pt x="0" y="39"/>
                  <a:pt x="0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47"/>
                  <a:pt x="24" y="47"/>
                  <a:pt x="24" y="47"/>
                </a:cubicBezTo>
                <a:cubicBezTo>
                  <a:pt x="28" y="47"/>
                  <a:pt x="31" y="51"/>
                  <a:pt x="31" y="55"/>
                </a:cubicBezTo>
                <a:cubicBezTo>
                  <a:pt x="31" y="60"/>
                  <a:pt x="27" y="64"/>
                  <a:pt x="22" y="64"/>
                </a:cubicBezTo>
                <a:cubicBezTo>
                  <a:pt x="17" y="64"/>
                  <a:pt x="13" y="60"/>
                  <a:pt x="13" y="55"/>
                </a:cubicBezTo>
                <a:cubicBezTo>
                  <a:pt x="13" y="51"/>
                  <a:pt x="15" y="48"/>
                  <a:pt x="19" y="47"/>
                </a:cubicBezTo>
                <a:cubicBezTo>
                  <a:pt x="19" y="44"/>
                  <a:pt x="19" y="44"/>
                  <a:pt x="19" y="44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87"/>
                  <a:pt x="0" y="87"/>
                  <a:pt x="0" y="87"/>
                </a:cubicBezTo>
                <a:cubicBezTo>
                  <a:pt x="60" y="87"/>
                  <a:pt x="60" y="87"/>
                  <a:pt x="60" y="87"/>
                </a:cubicBezTo>
                <a:cubicBezTo>
                  <a:pt x="68" y="78"/>
                  <a:pt x="68" y="78"/>
                  <a:pt x="68" y="78"/>
                </a:cubicBezTo>
                <a:cubicBezTo>
                  <a:pt x="67" y="77"/>
                  <a:pt x="66" y="75"/>
                  <a:pt x="66" y="73"/>
                </a:cubicBezTo>
                <a:cubicBezTo>
                  <a:pt x="66" y="68"/>
                  <a:pt x="70" y="64"/>
                  <a:pt x="75" y="64"/>
                </a:cubicBezTo>
                <a:cubicBezTo>
                  <a:pt x="80" y="64"/>
                  <a:pt x="85" y="68"/>
                  <a:pt x="85" y="73"/>
                </a:cubicBezTo>
                <a:cubicBezTo>
                  <a:pt x="85" y="78"/>
                  <a:pt x="80" y="82"/>
                  <a:pt x="75" y="82"/>
                </a:cubicBezTo>
                <a:cubicBezTo>
                  <a:pt x="74" y="82"/>
                  <a:pt x="73" y="82"/>
                  <a:pt x="72" y="82"/>
                </a:cubicBezTo>
                <a:cubicBezTo>
                  <a:pt x="62" y="92"/>
                  <a:pt x="62" y="92"/>
                  <a:pt x="62" y="92"/>
                </a:cubicBezTo>
                <a:cubicBezTo>
                  <a:pt x="62" y="92"/>
                  <a:pt x="62" y="92"/>
                  <a:pt x="62" y="92"/>
                </a:cubicBezTo>
                <a:cubicBezTo>
                  <a:pt x="0" y="92"/>
                  <a:pt x="0" y="92"/>
                  <a:pt x="0" y="92"/>
                </a:cubicBezTo>
                <a:cubicBezTo>
                  <a:pt x="0" y="133"/>
                  <a:pt x="0" y="133"/>
                  <a:pt x="0" y="133"/>
                </a:cubicBezTo>
                <a:cubicBezTo>
                  <a:pt x="132" y="133"/>
                  <a:pt x="132" y="133"/>
                  <a:pt x="132" y="133"/>
                </a:cubicBezTo>
                <a:cubicBezTo>
                  <a:pt x="132" y="109"/>
                  <a:pt x="132" y="109"/>
                  <a:pt x="132" y="109"/>
                </a:cubicBezTo>
                <a:cubicBezTo>
                  <a:pt x="114" y="109"/>
                  <a:pt x="114" y="109"/>
                  <a:pt x="114" y="109"/>
                </a:cubicBezTo>
                <a:cubicBezTo>
                  <a:pt x="113" y="113"/>
                  <a:pt x="109" y="116"/>
                  <a:pt x="105" y="116"/>
                </a:cubicBezTo>
                <a:cubicBezTo>
                  <a:pt x="100" y="116"/>
                  <a:pt x="96" y="112"/>
                  <a:pt x="96" y="107"/>
                </a:cubicBezTo>
                <a:cubicBezTo>
                  <a:pt x="96" y="102"/>
                  <a:pt x="100" y="97"/>
                  <a:pt x="105" y="97"/>
                </a:cubicBezTo>
                <a:cubicBezTo>
                  <a:pt x="110" y="97"/>
                  <a:pt x="113" y="101"/>
                  <a:pt x="114" y="105"/>
                </a:cubicBezTo>
                <a:cubicBezTo>
                  <a:pt x="132" y="105"/>
                  <a:pt x="132" y="105"/>
                  <a:pt x="132" y="105"/>
                </a:cubicBezTo>
                <a:cubicBezTo>
                  <a:pt x="132" y="44"/>
                  <a:pt x="132" y="44"/>
                  <a:pt x="132" y="44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2" y="48"/>
                  <a:pt x="108" y="51"/>
                  <a:pt x="104" y="51"/>
                </a:cubicBezTo>
                <a:cubicBezTo>
                  <a:pt x="99" y="51"/>
                  <a:pt x="95" y="47"/>
                  <a:pt x="95" y="42"/>
                </a:cubicBezTo>
                <a:cubicBezTo>
                  <a:pt x="95" y="36"/>
                  <a:pt x="99" y="32"/>
                  <a:pt x="10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Rectangle 283"/>
          <p:cNvSpPr>
            <a:spLocks noChangeArrowheads="1"/>
          </p:cNvSpPr>
          <p:nvPr/>
        </p:nvSpPr>
        <p:spPr bwMode="auto">
          <a:xfrm>
            <a:off x="1770551" y="855868"/>
            <a:ext cx="160338" cy="1603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284"/>
          <p:cNvSpPr>
            <a:spLocks noEditPoints="1"/>
          </p:cNvSpPr>
          <p:nvPr/>
        </p:nvSpPr>
        <p:spPr bwMode="auto">
          <a:xfrm>
            <a:off x="1632438" y="727280"/>
            <a:ext cx="425450" cy="415925"/>
          </a:xfrm>
          <a:custGeom>
            <a:avLst/>
            <a:gdLst>
              <a:gd name="T0" fmla="*/ 268 w 268"/>
              <a:gd name="T1" fmla="*/ 73 h 262"/>
              <a:gd name="T2" fmla="*/ 234 w 268"/>
              <a:gd name="T3" fmla="*/ 37 h 262"/>
              <a:gd name="T4" fmla="*/ 196 w 268"/>
              <a:gd name="T5" fmla="*/ 0 h 262"/>
              <a:gd name="T6" fmla="*/ 183 w 268"/>
              <a:gd name="T7" fmla="*/ 37 h 262"/>
              <a:gd name="T8" fmla="*/ 162 w 268"/>
              <a:gd name="T9" fmla="*/ 0 h 262"/>
              <a:gd name="T10" fmla="*/ 148 w 268"/>
              <a:gd name="T11" fmla="*/ 37 h 262"/>
              <a:gd name="T12" fmla="*/ 129 w 268"/>
              <a:gd name="T13" fmla="*/ 0 h 262"/>
              <a:gd name="T14" fmla="*/ 116 w 268"/>
              <a:gd name="T15" fmla="*/ 37 h 262"/>
              <a:gd name="T16" fmla="*/ 95 w 268"/>
              <a:gd name="T17" fmla="*/ 0 h 262"/>
              <a:gd name="T18" fmla="*/ 82 w 268"/>
              <a:gd name="T19" fmla="*/ 37 h 262"/>
              <a:gd name="T20" fmla="*/ 43 w 268"/>
              <a:gd name="T21" fmla="*/ 73 h 262"/>
              <a:gd name="T22" fmla="*/ 0 w 268"/>
              <a:gd name="T23" fmla="*/ 88 h 262"/>
              <a:gd name="T24" fmla="*/ 43 w 268"/>
              <a:gd name="T25" fmla="*/ 109 h 262"/>
              <a:gd name="T26" fmla="*/ 0 w 268"/>
              <a:gd name="T27" fmla="*/ 123 h 262"/>
              <a:gd name="T28" fmla="*/ 43 w 268"/>
              <a:gd name="T29" fmla="*/ 142 h 262"/>
              <a:gd name="T30" fmla="*/ 0 w 268"/>
              <a:gd name="T31" fmla="*/ 155 h 262"/>
              <a:gd name="T32" fmla="*/ 43 w 268"/>
              <a:gd name="T33" fmla="*/ 176 h 262"/>
              <a:gd name="T34" fmla="*/ 0 w 268"/>
              <a:gd name="T35" fmla="*/ 190 h 262"/>
              <a:gd name="T36" fmla="*/ 43 w 268"/>
              <a:gd name="T37" fmla="*/ 228 h 262"/>
              <a:gd name="T38" fmla="*/ 82 w 268"/>
              <a:gd name="T39" fmla="*/ 262 h 262"/>
              <a:gd name="T40" fmla="*/ 95 w 268"/>
              <a:gd name="T41" fmla="*/ 228 h 262"/>
              <a:gd name="T42" fmla="*/ 116 w 268"/>
              <a:gd name="T43" fmla="*/ 262 h 262"/>
              <a:gd name="T44" fmla="*/ 129 w 268"/>
              <a:gd name="T45" fmla="*/ 228 h 262"/>
              <a:gd name="T46" fmla="*/ 148 w 268"/>
              <a:gd name="T47" fmla="*/ 262 h 262"/>
              <a:gd name="T48" fmla="*/ 162 w 268"/>
              <a:gd name="T49" fmla="*/ 228 h 262"/>
              <a:gd name="T50" fmla="*/ 183 w 268"/>
              <a:gd name="T51" fmla="*/ 262 h 262"/>
              <a:gd name="T52" fmla="*/ 196 w 268"/>
              <a:gd name="T53" fmla="*/ 228 h 262"/>
              <a:gd name="T54" fmla="*/ 234 w 268"/>
              <a:gd name="T55" fmla="*/ 190 h 262"/>
              <a:gd name="T56" fmla="*/ 268 w 268"/>
              <a:gd name="T57" fmla="*/ 176 h 262"/>
              <a:gd name="T58" fmla="*/ 234 w 268"/>
              <a:gd name="T59" fmla="*/ 155 h 262"/>
              <a:gd name="T60" fmla="*/ 268 w 268"/>
              <a:gd name="T61" fmla="*/ 142 h 262"/>
              <a:gd name="T62" fmla="*/ 234 w 268"/>
              <a:gd name="T63" fmla="*/ 123 h 262"/>
              <a:gd name="T64" fmla="*/ 268 w 268"/>
              <a:gd name="T65" fmla="*/ 109 h 262"/>
              <a:gd name="T66" fmla="*/ 234 w 268"/>
              <a:gd name="T67" fmla="*/ 88 h 262"/>
              <a:gd name="T68" fmla="*/ 215 w 268"/>
              <a:gd name="T69" fmla="*/ 207 h 262"/>
              <a:gd name="T70" fmla="*/ 63 w 268"/>
              <a:gd name="T71" fmla="*/ 54 h 262"/>
              <a:gd name="T72" fmla="*/ 215 w 268"/>
              <a:gd name="T73" fmla="*/ 207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68" h="262">
                <a:moveTo>
                  <a:pt x="268" y="88"/>
                </a:moveTo>
                <a:lnTo>
                  <a:pt x="268" y="73"/>
                </a:lnTo>
                <a:lnTo>
                  <a:pt x="234" y="73"/>
                </a:lnTo>
                <a:lnTo>
                  <a:pt x="234" y="37"/>
                </a:lnTo>
                <a:lnTo>
                  <a:pt x="196" y="37"/>
                </a:lnTo>
                <a:lnTo>
                  <a:pt x="196" y="0"/>
                </a:lnTo>
                <a:lnTo>
                  <a:pt x="183" y="0"/>
                </a:lnTo>
                <a:lnTo>
                  <a:pt x="183" y="37"/>
                </a:lnTo>
                <a:lnTo>
                  <a:pt x="162" y="37"/>
                </a:lnTo>
                <a:lnTo>
                  <a:pt x="162" y="0"/>
                </a:lnTo>
                <a:lnTo>
                  <a:pt x="148" y="0"/>
                </a:lnTo>
                <a:lnTo>
                  <a:pt x="148" y="37"/>
                </a:lnTo>
                <a:lnTo>
                  <a:pt x="129" y="37"/>
                </a:lnTo>
                <a:lnTo>
                  <a:pt x="129" y="0"/>
                </a:lnTo>
                <a:lnTo>
                  <a:pt x="116" y="0"/>
                </a:lnTo>
                <a:lnTo>
                  <a:pt x="116" y="37"/>
                </a:lnTo>
                <a:lnTo>
                  <a:pt x="95" y="37"/>
                </a:lnTo>
                <a:lnTo>
                  <a:pt x="95" y="0"/>
                </a:lnTo>
                <a:lnTo>
                  <a:pt x="82" y="0"/>
                </a:lnTo>
                <a:lnTo>
                  <a:pt x="82" y="37"/>
                </a:lnTo>
                <a:lnTo>
                  <a:pt x="43" y="37"/>
                </a:lnTo>
                <a:lnTo>
                  <a:pt x="43" y="73"/>
                </a:lnTo>
                <a:lnTo>
                  <a:pt x="0" y="73"/>
                </a:lnTo>
                <a:lnTo>
                  <a:pt x="0" y="88"/>
                </a:lnTo>
                <a:lnTo>
                  <a:pt x="43" y="88"/>
                </a:lnTo>
                <a:lnTo>
                  <a:pt x="43" y="109"/>
                </a:lnTo>
                <a:lnTo>
                  <a:pt x="0" y="109"/>
                </a:lnTo>
                <a:lnTo>
                  <a:pt x="0" y="123"/>
                </a:lnTo>
                <a:lnTo>
                  <a:pt x="43" y="123"/>
                </a:lnTo>
                <a:lnTo>
                  <a:pt x="43" y="142"/>
                </a:lnTo>
                <a:lnTo>
                  <a:pt x="0" y="142"/>
                </a:lnTo>
                <a:lnTo>
                  <a:pt x="0" y="155"/>
                </a:lnTo>
                <a:lnTo>
                  <a:pt x="43" y="155"/>
                </a:lnTo>
                <a:lnTo>
                  <a:pt x="43" y="176"/>
                </a:lnTo>
                <a:lnTo>
                  <a:pt x="0" y="176"/>
                </a:lnTo>
                <a:lnTo>
                  <a:pt x="0" y="190"/>
                </a:lnTo>
                <a:lnTo>
                  <a:pt x="43" y="190"/>
                </a:lnTo>
                <a:lnTo>
                  <a:pt x="43" y="228"/>
                </a:lnTo>
                <a:lnTo>
                  <a:pt x="82" y="228"/>
                </a:lnTo>
                <a:lnTo>
                  <a:pt x="82" y="262"/>
                </a:lnTo>
                <a:lnTo>
                  <a:pt x="95" y="262"/>
                </a:lnTo>
                <a:lnTo>
                  <a:pt x="95" y="228"/>
                </a:lnTo>
                <a:lnTo>
                  <a:pt x="116" y="228"/>
                </a:lnTo>
                <a:lnTo>
                  <a:pt x="116" y="262"/>
                </a:lnTo>
                <a:lnTo>
                  <a:pt x="129" y="262"/>
                </a:lnTo>
                <a:lnTo>
                  <a:pt x="129" y="228"/>
                </a:lnTo>
                <a:lnTo>
                  <a:pt x="148" y="228"/>
                </a:lnTo>
                <a:lnTo>
                  <a:pt x="148" y="262"/>
                </a:lnTo>
                <a:lnTo>
                  <a:pt x="162" y="262"/>
                </a:lnTo>
                <a:lnTo>
                  <a:pt x="162" y="228"/>
                </a:lnTo>
                <a:lnTo>
                  <a:pt x="183" y="228"/>
                </a:lnTo>
                <a:lnTo>
                  <a:pt x="183" y="262"/>
                </a:lnTo>
                <a:lnTo>
                  <a:pt x="196" y="262"/>
                </a:lnTo>
                <a:lnTo>
                  <a:pt x="196" y="228"/>
                </a:lnTo>
                <a:lnTo>
                  <a:pt x="234" y="228"/>
                </a:lnTo>
                <a:lnTo>
                  <a:pt x="234" y="190"/>
                </a:lnTo>
                <a:lnTo>
                  <a:pt x="268" y="190"/>
                </a:lnTo>
                <a:lnTo>
                  <a:pt x="268" y="176"/>
                </a:lnTo>
                <a:lnTo>
                  <a:pt x="234" y="176"/>
                </a:lnTo>
                <a:lnTo>
                  <a:pt x="234" y="155"/>
                </a:lnTo>
                <a:lnTo>
                  <a:pt x="268" y="155"/>
                </a:lnTo>
                <a:lnTo>
                  <a:pt x="268" y="142"/>
                </a:lnTo>
                <a:lnTo>
                  <a:pt x="234" y="142"/>
                </a:lnTo>
                <a:lnTo>
                  <a:pt x="234" y="123"/>
                </a:lnTo>
                <a:lnTo>
                  <a:pt x="268" y="123"/>
                </a:lnTo>
                <a:lnTo>
                  <a:pt x="268" y="109"/>
                </a:lnTo>
                <a:lnTo>
                  <a:pt x="234" y="109"/>
                </a:lnTo>
                <a:lnTo>
                  <a:pt x="234" y="88"/>
                </a:lnTo>
                <a:lnTo>
                  <a:pt x="268" y="88"/>
                </a:lnTo>
                <a:close/>
                <a:moveTo>
                  <a:pt x="215" y="207"/>
                </a:moveTo>
                <a:lnTo>
                  <a:pt x="63" y="207"/>
                </a:lnTo>
                <a:lnTo>
                  <a:pt x="63" y="54"/>
                </a:lnTo>
                <a:lnTo>
                  <a:pt x="215" y="54"/>
                </a:lnTo>
                <a:lnTo>
                  <a:pt x="215" y="20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285"/>
          <p:cNvSpPr>
            <a:spLocks/>
          </p:cNvSpPr>
          <p:nvPr/>
        </p:nvSpPr>
        <p:spPr bwMode="auto">
          <a:xfrm>
            <a:off x="2418251" y="757443"/>
            <a:ext cx="142875" cy="88900"/>
          </a:xfrm>
          <a:custGeom>
            <a:avLst/>
            <a:gdLst>
              <a:gd name="T0" fmla="*/ 47 w 47"/>
              <a:gd name="T1" fmla="*/ 23 h 29"/>
              <a:gd name="T2" fmla="*/ 23 w 47"/>
              <a:gd name="T3" fmla="*/ 0 h 29"/>
              <a:gd name="T4" fmla="*/ 0 w 47"/>
              <a:gd name="T5" fmla="*/ 23 h 29"/>
              <a:gd name="T6" fmla="*/ 0 w 47"/>
              <a:gd name="T7" fmla="*/ 29 h 29"/>
              <a:gd name="T8" fmla="*/ 47 w 47"/>
              <a:gd name="T9" fmla="*/ 29 h 29"/>
              <a:gd name="T10" fmla="*/ 47 w 47"/>
              <a:gd name="T11" fmla="*/ 23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" h="29">
                <a:moveTo>
                  <a:pt x="47" y="23"/>
                </a:moveTo>
                <a:cubicBezTo>
                  <a:pt x="47" y="11"/>
                  <a:pt x="39" y="0"/>
                  <a:pt x="23" y="0"/>
                </a:cubicBezTo>
                <a:cubicBezTo>
                  <a:pt x="8" y="0"/>
                  <a:pt x="0" y="11"/>
                  <a:pt x="0" y="23"/>
                </a:cubicBezTo>
                <a:cubicBezTo>
                  <a:pt x="0" y="29"/>
                  <a:pt x="0" y="29"/>
                  <a:pt x="0" y="29"/>
                </a:cubicBezTo>
                <a:cubicBezTo>
                  <a:pt x="47" y="29"/>
                  <a:pt x="47" y="29"/>
                  <a:pt x="47" y="29"/>
                </a:cubicBezTo>
                <a:lnTo>
                  <a:pt x="47" y="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286"/>
          <p:cNvSpPr>
            <a:spLocks/>
          </p:cNvSpPr>
          <p:nvPr/>
        </p:nvSpPr>
        <p:spPr bwMode="auto">
          <a:xfrm>
            <a:off x="2418251" y="857455"/>
            <a:ext cx="142875" cy="152400"/>
          </a:xfrm>
          <a:custGeom>
            <a:avLst/>
            <a:gdLst>
              <a:gd name="T0" fmla="*/ 23 w 47"/>
              <a:gd name="T1" fmla="*/ 50 h 50"/>
              <a:gd name="T2" fmla="*/ 47 w 47"/>
              <a:gd name="T3" fmla="*/ 27 h 50"/>
              <a:gd name="T4" fmla="*/ 47 w 47"/>
              <a:gd name="T5" fmla="*/ 0 h 50"/>
              <a:gd name="T6" fmla="*/ 0 w 47"/>
              <a:gd name="T7" fmla="*/ 0 h 50"/>
              <a:gd name="T8" fmla="*/ 0 w 47"/>
              <a:gd name="T9" fmla="*/ 27 h 50"/>
              <a:gd name="T10" fmla="*/ 23 w 47"/>
              <a:gd name="T11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" h="50">
                <a:moveTo>
                  <a:pt x="23" y="50"/>
                </a:moveTo>
                <a:cubicBezTo>
                  <a:pt x="39" y="50"/>
                  <a:pt x="47" y="40"/>
                  <a:pt x="47" y="27"/>
                </a:cubicBezTo>
                <a:cubicBezTo>
                  <a:pt x="47" y="0"/>
                  <a:pt x="47" y="0"/>
                  <a:pt x="4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40"/>
                  <a:pt x="8" y="50"/>
                  <a:pt x="23" y="5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287"/>
          <p:cNvSpPr>
            <a:spLocks/>
          </p:cNvSpPr>
          <p:nvPr/>
        </p:nvSpPr>
        <p:spPr bwMode="auto">
          <a:xfrm>
            <a:off x="2364276" y="824118"/>
            <a:ext cx="250825" cy="325438"/>
          </a:xfrm>
          <a:custGeom>
            <a:avLst/>
            <a:gdLst>
              <a:gd name="T0" fmla="*/ 74 w 83"/>
              <a:gd name="T1" fmla="*/ 6 h 107"/>
              <a:gd name="T2" fmla="*/ 74 w 83"/>
              <a:gd name="T3" fmla="*/ 38 h 107"/>
              <a:gd name="T4" fmla="*/ 41 w 83"/>
              <a:gd name="T5" fmla="*/ 71 h 107"/>
              <a:gd name="T6" fmla="*/ 9 w 83"/>
              <a:gd name="T7" fmla="*/ 38 h 107"/>
              <a:gd name="T8" fmla="*/ 9 w 83"/>
              <a:gd name="T9" fmla="*/ 6 h 107"/>
              <a:gd name="T10" fmla="*/ 0 w 83"/>
              <a:gd name="T11" fmla="*/ 6 h 107"/>
              <a:gd name="T12" fmla="*/ 0 w 83"/>
              <a:gd name="T13" fmla="*/ 38 h 107"/>
              <a:gd name="T14" fmla="*/ 0 w 83"/>
              <a:gd name="T15" fmla="*/ 38 h 107"/>
              <a:gd name="T16" fmla="*/ 37 w 83"/>
              <a:gd name="T17" fmla="*/ 80 h 107"/>
              <a:gd name="T18" fmla="*/ 37 w 83"/>
              <a:gd name="T19" fmla="*/ 94 h 107"/>
              <a:gd name="T20" fmla="*/ 18 w 83"/>
              <a:gd name="T21" fmla="*/ 94 h 107"/>
              <a:gd name="T22" fmla="*/ 14 w 83"/>
              <a:gd name="T23" fmla="*/ 107 h 107"/>
              <a:gd name="T24" fmla="*/ 68 w 83"/>
              <a:gd name="T25" fmla="*/ 107 h 107"/>
              <a:gd name="T26" fmla="*/ 63 w 83"/>
              <a:gd name="T27" fmla="*/ 94 h 107"/>
              <a:gd name="T28" fmla="*/ 46 w 83"/>
              <a:gd name="T29" fmla="*/ 94 h 107"/>
              <a:gd name="T30" fmla="*/ 46 w 83"/>
              <a:gd name="T31" fmla="*/ 80 h 107"/>
              <a:gd name="T32" fmla="*/ 83 w 83"/>
              <a:gd name="T33" fmla="*/ 38 h 107"/>
              <a:gd name="T34" fmla="*/ 83 w 83"/>
              <a:gd name="T35" fmla="*/ 38 h 107"/>
              <a:gd name="T36" fmla="*/ 83 w 83"/>
              <a:gd name="T37" fmla="*/ 6 h 107"/>
              <a:gd name="T38" fmla="*/ 74 w 83"/>
              <a:gd name="T39" fmla="*/ 6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3" h="107">
                <a:moveTo>
                  <a:pt x="74" y="6"/>
                </a:moveTo>
                <a:cubicBezTo>
                  <a:pt x="74" y="38"/>
                  <a:pt x="74" y="38"/>
                  <a:pt x="74" y="38"/>
                </a:cubicBezTo>
                <a:cubicBezTo>
                  <a:pt x="74" y="56"/>
                  <a:pt x="62" y="71"/>
                  <a:pt x="41" y="71"/>
                </a:cubicBezTo>
                <a:cubicBezTo>
                  <a:pt x="21" y="71"/>
                  <a:pt x="9" y="56"/>
                  <a:pt x="9" y="38"/>
                </a:cubicBezTo>
                <a:cubicBezTo>
                  <a:pt x="9" y="6"/>
                  <a:pt x="9" y="6"/>
                  <a:pt x="9" y="6"/>
                </a:cubicBezTo>
                <a:cubicBezTo>
                  <a:pt x="4" y="1"/>
                  <a:pt x="0" y="6"/>
                  <a:pt x="0" y="6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60"/>
                  <a:pt x="16" y="77"/>
                  <a:pt x="37" y="80"/>
                </a:cubicBezTo>
                <a:cubicBezTo>
                  <a:pt x="37" y="94"/>
                  <a:pt x="37" y="94"/>
                  <a:pt x="37" y="94"/>
                </a:cubicBezTo>
                <a:cubicBezTo>
                  <a:pt x="18" y="94"/>
                  <a:pt x="18" y="94"/>
                  <a:pt x="18" y="94"/>
                </a:cubicBezTo>
                <a:cubicBezTo>
                  <a:pt x="14" y="107"/>
                  <a:pt x="14" y="107"/>
                  <a:pt x="14" y="107"/>
                </a:cubicBezTo>
                <a:cubicBezTo>
                  <a:pt x="68" y="107"/>
                  <a:pt x="68" y="107"/>
                  <a:pt x="68" y="107"/>
                </a:cubicBezTo>
                <a:cubicBezTo>
                  <a:pt x="63" y="94"/>
                  <a:pt x="63" y="94"/>
                  <a:pt x="63" y="94"/>
                </a:cubicBezTo>
                <a:cubicBezTo>
                  <a:pt x="46" y="94"/>
                  <a:pt x="46" y="94"/>
                  <a:pt x="46" y="94"/>
                </a:cubicBezTo>
                <a:cubicBezTo>
                  <a:pt x="46" y="80"/>
                  <a:pt x="46" y="80"/>
                  <a:pt x="46" y="80"/>
                </a:cubicBezTo>
                <a:cubicBezTo>
                  <a:pt x="67" y="77"/>
                  <a:pt x="83" y="60"/>
                  <a:pt x="83" y="38"/>
                </a:cubicBezTo>
                <a:cubicBezTo>
                  <a:pt x="83" y="38"/>
                  <a:pt x="83" y="38"/>
                  <a:pt x="83" y="38"/>
                </a:cubicBezTo>
                <a:cubicBezTo>
                  <a:pt x="83" y="6"/>
                  <a:pt x="83" y="6"/>
                  <a:pt x="83" y="6"/>
                </a:cubicBezTo>
                <a:cubicBezTo>
                  <a:pt x="77" y="0"/>
                  <a:pt x="74" y="6"/>
                  <a:pt x="74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288"/>
          <p:cNvSpPr>
            <a:spLocks/>
          </p:cNvSpPr>
          <p:nvPr/>
        </p:nvSpPr>
        <p:spPr bwMode="auto">
          <a:xfrm>
            <a:off x="3078651" y="743155"/>
            <a:ext cx="141288" cy="87313"/>
          </a:xfrm>
          <a:custGeom>
            <a:avLst/>
            <a:gdLst>
              <a:gd name="T0" fmla="*/ 47 w 47"/>
              <a:gd name="T1" fmla="*/ 23 h 29"/>
              <a:gd name="T2" fmla="*/ 23 w 47"/>
              <a:gd name="T3" fmla="*/ 0 h 29"/>
              <a:gd name="T4" fmla="*/ 0 w 47"/>
              <a:gd name="T5" fmla="*/ 23 h 29"/>
              <a:gd name="T6" fmla="*/ 0 w 47"/>
              <a:gd name="T7" fmla="*/ 29 h 29"/>
              <a:gd name="T8" fmla="*/ 47 w 47"/>
              <a:gd name="T9" fmla="*/ 29 h 29"/>
              <a:gd name="T10" fmla="*/ 47 w 47"/>
              <a:gd name="T11" fmla="*/ 29 h 29"/>
              <a:gd name="T12" fmla="*/ 47 w 47"/>
              <a:gd name="T13" fmla="*/ 23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7" h="29">
                <a:moveTo>
                  <a:pt x="47" y="23"/>
                </a:moveTo>
                <a:cubicBezTo>
                  <a:pt x="47" y="11"/>
                  <a:pt x="38" y="0"/>
                  <a:pt x="23" y="0"/>
                </a:cubicBezTo>
                <a:cubicBezTo>
                  <a:pt x="8" y="0"/>
                  <a:pt x="0" y="11"/>
                  <a:pt x="0" y="23"/>
                </a:cubicBezTo>
                <a:cubicBezTo>
                  <a:pt x="0" y="29"/>
                  <a:pt x="0" y="29"/>
                  <a:pt x="0" y="29"/>
                </a:cubicBezTo>
                <a:cubicBezTo>
                  <a:pt x="47" y="29"/>
                  <a:pt x="47" y="29"/>
                  <a:pt x="47" y="29"/>
                </a:cubicBezTo>
                <a:cubicBezTo>
                  <a:pt x="47" y="29"/>
                  <a:pt x="47" y="29"/>
                  <a:pt x="47" y="29"/>
                </a:cubicBezTo>
                <a:lnTo>
                  <a:pt x="47" y="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89"/>
          <p:cNvSpPr>
            <a:spLocks/>
          </p:cNvSpPr>
          <p:nvPr/>
        </p:nvSpPr>
        <p:spPr bwMode="auto">
          <a:xfrm>
            <a:off x="3078651" y="843168"/>
            <a:ext cx="130175" cy="117475"/>
          </a:xfrm>
          <a:custGeom>
            <a:avLst/>
            <a:gdLst>
              <a:gd name="T0" fmla="*/ 0 w 43"/>
              <a:gd name="T1" fmla="*/ 0 h 39"/>
              <a:gd name="T2" fmla="*/ 0 w 43"/>
              <a:gd name="T3" fmla="*/ 27 h 39"/>
              <a:gd name="T4" fmla="*/ 3 w 43"/>
              <a:gd name="T5" fmla="*/ 39 h 39"/>
              <a:gd name="T6" fmla="*/ 43 w 43"/>
              <a:gd name="T7" fmla="*/ 0 h 39"/>
              <a:gd name="T8" fmla="*/ 0 w 43"/>
              <a:gd name="T9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" h="39">
                <a:moveTo>
                  <a:pt x="0" y="0"/>
                </a:moveTo>
                <a:cubicBezTo>
                  <a:pt x="0" y="27"/>
                  <a:pt x="0" y="27"/>
                  <a:pt x="0" y="27"/>
                </a:cubicBezTo>
                <a:cubicBezTo>
                  <a:pt x="0" y="32"/>
                  <a:pt x="1" y="36"/>
                  <a:pt x="3" y="39"/>
                </a:cubicBezTo>
                <a:cubicBezTo>
                  <a:pt x="43" y="0"/>
                  <a:pt x="43" y="0"/>
                  <a:pt x="4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90"/>
          <p:cNvSpPr>
            <a:spLocks/>
          </p:cNvSpPr>
          <p:nvPr/>
        </p:nvSpPr>
        <p:spPr bwMode="auto">
          <a:xfrm>
            <a:off x="3111988" y="922543"/>
            <a:ext cx="107950" cy="114300"/>
          </a:xfrm>
          <a:custGeom>
            <a:avLst/>
            <a:gdLst>
              <a:gd name="T0" fmla="*/ 36 w 36"/>
              <a:gd name="T1" fmla="*/ 15 h 38"/>
              <a:gd name="T2" fmla="*/ 36 w 36"/>
              <a:gd name="T3" fmla="*/ 0 h 38"/>
              <a:gd name="T4" fmla="*/ 0 w 36"/>
              <a:gd name="T5" fmla="*/ 36 h 38"/>
              <a:gd name="T6" fmla="*/ 12 w 36"/>
              <a:gd name="T7" fmla="*/ 38 h 38"/>
              <a:gd name="T8" fmla="*/ 36 w 36"/>
              <a:gd name="T9" fmla="*/ 15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38">
                <a:moveTo>
                  <a:pt x="36" y="15"/>
                </a:moveTo>
                <a:cubicBezTo>
                  <a:pt x="36" y="0"/>
                  <a:pt x="36" y="0"/>
                  <a:pt x="36" y="0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37"/>
                  <a:pt x="8" y="38"/>
                  <a:pt x="12" y="38"/>
                </a:cubicBezTo>
                <a:cubicBezTo>
                  <a:pt x="27" y="38"/>
                  <a:pt x="36" y="28"/>
                  <a:pt x="36" y="1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291"/>
          <p:cNvSpPr>
            <a:spLocks/>
          </p:cNvSpPr>
          <p:nvPr/>
        </p:nvSpPr>
        <p:spPr bwMode="auto">
          <a:xfrm>
            <a:off x="3023088" y="813005"/>
            <a:ext cx="42863" cy="187325"/>
          </a:xfrm>
          <a:custGeom>
            <a:avLst/>
            <a:gdLst>
              <a:gd name="T0" fmla="*/ 9 w 14"/>
              <a:gd name="T1" fmla="*/ 37 h 62"/>
              <a:gd name="T2" fmla="*/ 9 w 14"/>
              <a:gd name="T3" fmla="*/ 5 h 62"/>
              <a:gd name="T4" fmla="*/ 0 w 14"/>
              <a:gd name="T5" fmla="*/ 5 h 62"/>
              <a:gd name="T6" fmla="*/ 0 w 14"/>
              <a:gd name="T7" fmla="*/ 37 h 62"/>
              <a:gd name="T8" fmla="*/ 0 w 14"/>
              <a:gd name="T9" fmla="*/ 37 h 62"/>
              <a:gd name="T10" fmla="*/ 8 w 14"/>
              <a:gd name="T11" fmla="*/ 62 h 62"/>
              <a:gd name="T12" fmla="*/ 14 w 14"/>
              <a:gd name="T13" fmla="*/ 56 h 62"/>
              <a:gd name="T14" fmla="*/ 9 w 14"/>
              <a:gd name="T15" fmla="*/ 37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" h="62">
                <a:moveTo>
                  <a:pt x="9" y="37"/>
                </a:moveTo>
                <a:cubicBezTo>
                  <a:pt x="9" y="5"/>
                  <a:pt x="9" y="5"/>
                  <a:pt x="9" y="5"/>
                </a:cubicBezTo>
                <a:cubicBezTo>
                  <a:pt x="4" y="0"/>
                  <a:pt x="0" y="5"/>
                  <a:pt x="0" y="5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47"/>
                  <a:pt x="3" y="55"/>
                  <a:pt x="8" y="62"/>
                </a:cubicBezTo>
                <a:cubicBezTo>
                  <a:pt x="14" y="56"/>
                  <a:pt x="14" y="56"/>
                  <a:pt x="14" y="56"/>
                </a:cubicBezTo>
                <a:cubicBezTo>
                  <a:pt x="11" y="51"/>
                  <a:pt x="9" y="44"/>
                  <a:pt x="9" y="3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292"/>
          <p:cNvSpPr>
            <a:spLocks/>
          </p:cNvSpPr>
          <p:nvPr/>
        </p:nvSpPr>
        <p:spPr bwMode="auto">
          <a:xfrm>
            <a:off x="3062776" y="870155"/>
            <a:ext cx="211138" cy="309563"/>
          </a:xfrm>
          <a:custGeom>
            <a:avLst/>
            <a:gdLst>
              <a:gd name="T0" fmla="*/ 61 w 70"/>
              <a:gd name="T1" fmla="*/ 9 h 102"/>
              <a:gd name="T2" fmla="*/ 61 w 70"/>
              <a:gd name="T3" fmla="*/ 32 h 102"/>
              <a:gd name="T4" fmla="*/ 28 w 70"/>
              <a:gd name="T5" fmla="*/ 65 h 102"/>
              <a:gd name="T6" fmla="*/ 10 w 70"/>
              <a:gd name="T7" fmla="*/ 59 h 102"/>
              <a:gd name="T8" fmla="*/ 3 w 70"/>
              <a:gd name="T9" fmla="*/ 66 h 102"/>
              <a:gd name="T10" fmla="*/ 24 w 70"/>
              <a:gd name="T11" fmla="*/ 74 h 102"/>
              <a:gd name="T12" fmla="*/ 24 w 70"/>
              <a:gd name="T13" fmla="*/ 88 h 102"/>
              <a:gd name="T14" fmla="*/ 5 w 70"/>
              <a:gd name="T15" fmla="*/ 88 h 102"/>
              <a:gd name="T16" fmla="*/ 0 w 70"/>
              <a:gd name="T17" fmla="*/ 102 h 102"/>
              <a:gd name="T18" fmla="*/ 54 w 70"/>
              <a:gd name="T19" fmla="*/ 102 h 102"/>
              <a:gd name="T20" fmla="*/ 50 w 70"/>
              <a:gd name="T21" fmla="*/ 88 h 102"/>
              <a:gd name="T22" fmla="*/ 33 w 70"/>
              <a:gd name="T23" fmla="*/ 88 h 102"/>
              <a:gd name="T24" fmla="*/ 33 w 70"/>
              <a:gd name="T25" fmla="*/ 74 h 102"/>
              <a:gd name="T26" fmla="*/ 70 w 70"/>
              <a:gd name="T27" fmla="*/ 32 h 102"/>
              <a:gd name="T28" fmla="*/ 70 w 70"/>
              <a:gd name="T29" fmla="*/ 32 h 102"/>
              <a:gd name="T30" fmla="*/ 70 w 70"/>
              <a:gd name="T31" fmla="*/ 0 h 102"/>
              <a:gd name="T32" fmla="*/ 69 w 70"/>
              <a:gd name="T33" fmla="*/ 0 h 102"/>
              <a:gd name="T34" fmla="*/ 61 w 70"/>
              <a:gd name="T35" fmla="*/ 9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" h="102">
                <a:moveTo>
                  <a:pt x="61" y="9"/>
                </a:moveTo>
                <a:cubicBezTo>
                  <a:pt x="61" y="32"/>
                  <a:pt x="61" y="32"/>
                  <a:pt x="61" y="32"/>
                </a:cubicBezTo>
                <a:cubicBezTo>
                  <a:pt x="61" y="50"/>
                  <a:pt x="49" y="65"/>
                  <a:pt x="28" y="65"/>
                </a:cubicBezTo>
                <a:cubicBezTo>
                  <a:pt x="21" y="65"/>
                  <a:pt x="15" y="63"/>
                  <a:pt x="10" y="59"/>
                </a:cubicBezTo>
                <a:cubicBezTo>
                  <a:pt x="3" y="66"/>
                  <a:pt x="3" y="66"/>
                  <a:pt x="3" y="66"/>
                </a:cubicBezTo>
                <a:cubicBezTo>
                  <a:pt x="9" y="70"/>
                  <a:pt x="16" y="73"/>
                  <a:pt x="24" y="74"/>
                </a:cubicBezTo>
                <a:cubicBezTo>
                  <a:pt x="24" y="88"/>
                  <a:pt x="24" y="88"/>
                  <a:pt x="24" y="88"/>
                </a:cubicBezTo>
                <a:cubicBezTo>
                  <a:pt x="5" y="88"/>
                  <a:pt x="5" y="88"/>
                  <a:pt x="5" y="88"/>
                </a:cubicBezTo>
                <a:cubicBezTo>
                  <a:pt x="0" y="102"/>
                  <a:pt x="0" y="102"/>
                  <a:pt x="0" y="102"/>
                </a:cubicBezTo>
                <a:cubicBezTo>
                  <a:pt x="54" y="102"/>
                  <a:pt x="54" y="102"/>
                  <a:pt x="54" y="102"/>
                </a:cubicBezTo>
                <a:cubicBezTo>
                  <a:pt x="50" y="88"/>
                  <a:pt x="50" y="88"/>
                  <a:pt x="50" y="88"/>
                </a:cubicBezTo>
                <a:cubicBezTo>
                  <a:pt x="33" y="88"/>
                  <a:pt x="33" y="88"/>
                  <a:pt x="33" y="88"/>
                </a:cubicBezTo>
                <a:cubicBezTo>
                  <a:pt x="33" y="74"/>
                  <a:pt x="33" y="74"/>
                  <a:pt x="33" y="74"/>
                </a:cubicBezTo>
                <a:cubicBezTo>
                  <a:pt x="54" y="71"/>
                  <a:pt x="70" y="54"/>
                  <a:pt x="70" y="32"/>
                </a:cubicBezTo>
                <a:cubicBezTo>
                  <a:pt x="70" y="32"/>
                  <a:pt x="70" y="32"/>
                  <a:pt x="70" y="32"/>
                </a:cubicBezTo>
                <a:cubicBezTo>
                  <a:pt x="70" y="0"/>
                  <a:pt x="70" y="0"/>
                  <a:pt x="70" y="0"/>
                </a:cubicBezTo>
                <a:cubicBezTo>
                  <a:pt x="70" y="0"/>
                  <a:pt x="69" y="0"/>
                  <a:pt x="69" y="0"/>
                </a:cubicBezTo>
                <a:lnTo>
                  <a:pt x="61" y="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293"/>
          <p:cNvSpPr>
            <a:spLocks noChangeArrowheads="1"/>
          </p:cNvSpPr>
          <p:nvPr/>
        </p:nvSpPr>
        <p:spPr bwMode="auto">
          <a:xfrm>
            <a:off x="3219938" y="857455"/>
            <a:ext cx="1588" cy="15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294"/>
          <p:cNvSpPr>
            <a:spLocks/>
          </p:cNvSpPr>
          <p:nvPr/>
        </p:nvSpPr>
        <p:spPr bwMode="auto">
          <a:xfrm>
            <a:off x="2992926" y="776493"/>
            <a:ext cx="327025" cy="327025"/>
          </a:xfrm>
          <a:custGeom>
            <a:avLst/>
            <a:gdLst>
              <a:gd name="T0" fmla="*/ 189 w 206"/>
              <a:gd name="T1" fmla="*/ 0 h 206"/>
              <a:gd name="T2" fmla="*/ 0 w 206"/>
              <a:gd name="T3" fmla="*/ 189 h 206"/>
              <a:gd name="T4" fmla="*/ 15 w 206"/>
              <a:gd name="T5" fmla="*/ 206 h 206"/>
              <a:gd name="T6" fmla="*/ 206 w 206"/>
              <a:gd name="T7" fmla="*/ 15 h 206"/>
              <a:gd name="T8" fmla="*/ 189 w 206"/>
              <a:gd name="T9" fmla="*/ 0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6" h="206">
                <a:moveTo>
                  <a:pt x="189" y="0"/>
                </a:moveTo>
                <a:lnTo>
                  <a:pt x="0" y="189"/>
                </a:lnTo>
                <a:lnTo>
                  <a:pt x="15" y="206"/>
                </a:lnTo>
                <a:lnTo>
                  <a:pt x="206" y="15"/>
                </a:lnTo>
                <a:lnTo>
                  <a:pt x="18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299"/>
          <p:cNvSpPr>
            <a:spLocks noEditPoints="1"/>
          </p:cNvSpPr>
          <p:nvPr/>
        </p:nvSpPr>
        <p:spPr bwMode="auto">
          <a:xfrm>
            <a:off x="1057763" y="1425780"/>
            <a:ext cx="261938" cy="354013"/>
          </a:xfrm>
          <a:custGeom>
            <a:avLst/>
            <a:gdLst>
              <a:gd name="T0" fmla="*/ 158 w 165"/>
              <a:gd name="T1" fmla="*/ 15 h 223"/>
              <a:gd name="T2" fmla="*/ 139 w 165"/>
              <a:gd name="T3" fmla="*/ 0 h 223"/>
              <a:gd name="T4" fmla="*/ 129 w 165"/>
              <a:gd name="T5" fmla="*/ 8 h 223"/>
              <a:gd name="T6" fmla="*/ 38 w 165"/>
              <a:gd name="T7" fmla="*/ 0 h 223"/>
              <a:gd name="T8" fmla="*/ 26 w 165"/>
              <a:gd name="T9" fmla="*/ 15 h 223"/>
              <a:gd name="T10" fmla="*/ 7 w 165"/>
              <a:gd name="T11" fmla="*/ 0 h 223"/>
              <a:gd name="T12" fmla="*/ 0 w 165"/>
              <a:gd name="T13" fmla="*/ 13 h 223"/>
              <a:gd name="T14" fmla="*/ 0 w 165"/>
              <a:gd name="T15" fmla="*/ 193 h 223"/>
              <a:gd name="T16" fmla="*/ 0 w 165"/>
              <a:gd name="T17" fmla="*/ 223 h 223"/>
              <a:gd name="T18" fmla="*/ 7 w 165"/>
              <a:gd name="T19" fmla="*/ 206 h 223"/>
              <a:gd name="T20" fmla="*/ 24 w 165"/>
              <a:gd name="T21" fmla="*/ 223 h 223"/>
              <a:gd name="T22" fmla="*/ 38 w 165"/>
              <a:gd name="T23" fmla="*/ 208 h 223"/>
              <a:gd name="T24" fmla="*/ 129 w 165"/>
              <a:gd name="T25" fmla="*/ 223 h 223"/>
              <a:gd name="T26" fmla="*/ 139 w 165"/>
              <a:gd name="T27" fmla="*/ 206 h 223"/>
              <a:gd name="T28" fmla="*/ 156 w 165"/>
              <a:gd name="T29" fmla="*/ 223 h 223"/>
              <a:gd name="T30" fmla="*/ 165 w 165"/>
              <a:gd name="T31" fmla="*/ 204 h 223"/>
              <a:gd name="T32" fmla="*/ 165 w 165"/>
              <a:gd name="T33" fmla="*/ 23 h 223"/>
              <a:gd name="T34" fmla="*/ 165 w 165"/>
              <a:gd name="T35" fmla="*/ 0 h 223"/>
              <a:gd name="T36" fmla="*/ 24 w 165"/>
              <a:gd name="T37" fmla="*/ 193 h 223"/>
              <a:gd name="T38" fmla="*/ 7 w 165"/>
              <a:gd name="T39" fmla="*/ 176 h 223"/>
              <a:gd name="T40" fmla="*/ 24 w 165"/>
              <a:gd name="T41" fmla="*/ 193 h 223"/>
              <a:gd name="T42" fmla="*/ 7 w 165"/>
              <a:gd name="T43" fmla="*/ 157 h 223"/>
              <a:gd name="T44" fmla="*/ 24 w 165"/>
              <a:gd name="T45" fmla="*/ 139 h 223"/>
              <a:gd name="T46" fmla="*/ 24 w 165"/>
              <a:gd name="T47" fmla="*/ 118 h 223"/>
              <a:gd name="T48" fmla="*/ 7 w 165"/>
              <a:gd name="T49" fmla="*/ 101 h 223"/>
              <a:gd name="T50" fmla="*/ 24 w 165"/>
              <a:gd name="T51" fmla="*/ 118 h 223"/>
              <a:gd name="T52" fmla="*/ 7 w 165"/>
              <a:gd name="T53" fmla="*/ 82 h 223"/>
              <a:gd name="T54" fmla="*/ 24 w 165"/>
              <a:gd name="T55" fmla="*/ 65 h 223"/>
              <a:gd name="T56" fmla="*/ 24 w 165"/>
              <a:gd name="T57" fmla="*/ 48 h 223"/>
              <a:gd name="T58" fmla="*/ 7 w 165"/>
              <a:gd name="T59" fmla="*/ 30 h 223"/>
              <a:gd name="T60" fmla="*/ 24 w 165"/>
              <a:gd name="T61" fmla="*/ 48 h 223"/>
              <a:gd name="T62" fmla="*/ 36 w 165"/>
              <a:gd name="T63" fmla="*/ 193 h 223"/>
              <a:gd name="T64" fmla="*/ 127 w 165"/>
              <a:gd name="T65" fmla="*/ 120 h 223"/>
              <a:gd name="T66" fmla="*/ 127 w 165"/>
              <a:gd name="T67" fmla="*/ 101 h 223"/>
              <a:gd name="T68" fmla="*/ 36 w 165"/>
              <a:gd name="T69" fmla="*/ 29 h 223"/>
              <a:gd name="T70" fmla="*/ 127 w 165"/>
              <a:gd name="T71" fmla="*/ 101 h 223"/>
              <a:gd name="T72" fmla="*/ 139 w 165"/>
              <a:gd name="T73" fmla="*/ 193 h 223"/>
              <a:gd name="T74" fmla="*/ 156 w 165"/>
              <a:gd name="T75" fmla="*/ 176 h 223"/>
              <a:gd name="T76" fmla="*/ 156 w 165"/>
              <a:gd name="T77" fmla="*/ 157 h 223"/>
              <a:gd name="T78" fmla="*/ 139 w 165"/>
              <a:gd name="T79" fmla="*/ 139 h 223"/>
              <a:gd name="T80" fmla="*/ 156 w 165"/>
              <a:gd name="T81" fmla="*/ 157 h 223"/>
              <a:gd name="T82" fmla="*/ 139 w 165"/>
              <a:gd name="T83" fmla="*/ 118 h 223"/>
              <a:gd name="T84" fmla="*/ 156 w 165"/>
              <a:gd name="T85" fmla="*/ 101 h 223"/>
              <a:gd name="T86" fmla="*/ 156 w 165"/>
              <a:gd name="T87" fmla="*/ 82 h 223"/>
              <a:gd name="T88" fmla="*/ 139 w 165"/>
              <a:gd name="T89" fmla="*/ 65 h 223"/>
              <a:gd name="T90" fmla="*/ 156 w 165"/>
              <a:gd name="T91" fmla="*/ 82 h 223"/>
              <a:gd name="T92" fmla="*/ 139 w 165"/>
              <a:gd name="T93" fmla="*/ 48 h 223"/>
              <a:gd name="T94" fmla="*/ 156 w 165"/>
              <a:gd name="T95" fmla="*/ 30 h 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65" h="223">
                <a:moveTo>
                  <a:pt x="158" y="0"/>
                </a:moveTo>
                <a:lnTo>
                  <a:pt x="158" y="15"/>
                </a:lnTo>
                <a:lnTo>
                  <a:pt x="139" y="15"/>
                </a:lnTo>
                <a:lnTo>
                  <a:pt x="139" y="0"/>
                </a:lnTo>
                <a:lnTo>
                  <a:pt x="129" y="0"/>
                </a:lnTo>
                <a:lnTo>
                  <a:pt x="129" y="8"/>
                </a:lnTo>
                <a:lnTo>
                  <a:pt x="38" y="8"/>
                </a:lnTo>
                <a:lnTo>
                  <a:pt x="38" y="0"/>
                </a:lnTo>
                <a:lnTo>
                  <a:pt x="26" y="0"/>
                </a:lnTo>
                <a:lnTo>
                  <a:pt x="26" y="15"/>
                </a:lnTo>
                <a:lnTo>
                  <a:pt x="7" y="15"/>
                </a:lnTo>
                <a:lnTo>
                  <a:pt x="7" y="0"/>
                </a:lnTo>
                <a:lnTo>
                  <a:pt x="0" y="0"/>
                </a:lnTo>
                <a:lnTo>
                  <a:pt x="0" y="13"/>
                </a:lnTo>
                <a:lnTo>
                  <a:pt x="0" y="23"/>
                </a:lnTo>
                <a:lnTo>
                  <a:pt x="0" y="193"/>
                </a:lnTo>
                <a:lnTo>
                  <a:pt x="0" y="204"/>
                </a:lnTo>
                <a:lnTo>
                  <a:pt x="0" y="223"/>
                </a:lnTo>
                <a:lnTo>
                  <a:pt x="7" y="223"/>
                </a:lnTo>
                <a:lnTo>
                  <a:pt x="7" y="206"/>
                </a:lnTo>
                <a:lnTo>
                  <a:pt x="24" y="206"/>
                </a:lnTo>
                <a:lnTo>
                  <a:pt x="24" y="223"/>
                </a:lnTo>
                <a:lnTo>
                  <a:pt x="38" y="223"/>
                </a:lnTo>
                <a:lnTo>
                  <a:pt x="38" y="208"/>
                </a:lnTo>
                <a:lnTo>
                  <a:pt x="129" y="208"/>
                </a:lnTo>
                <a:lnTo>
                  <a:pt x="129" y="223"/>
                </a:lnTo>
                <a:lnTo>
                  <a:pt x="139" y="223"/>
                </a:lnTo>
                <a:lnTo>
                  <a:pt x="139" y="206"/>
                </a:lnTo>
                <a:lnTo>
                  <a:pt x="156" y="206"/>
                </a:lnTo>
                <a:lnTo>
                  <a:pt x="156" y="223"/>
                </a:lnTo>
                <a:lnTo>
                  <a:pt x="165" y="223"/>
                </a:lnTo>
                <a:lnTo>
                  <a:pt x="165" y="204"/>
                </a:lnTo>
                <a:lnTo>
                  <a:pt x="165" y="193"/>
                </a:lnTo>
                <a:lnTo>
                  <a:pt x="165" y="23"/>
                </a:lnTo>
                <a:lnTo>
                  <a:pt x="165" y="13"/>
                </a:lnTo>
                <a:lnTo>
                  <a:pt x="165" y="0"/>
                </a:lnTo>
                <a:lnTo>
                  <a:pt x="158" y="0"/>
                </a:lnTo>
                <a:close/>
                <a:moveTo>
                  <a:pt x="24" y="193"/>
                </a:moveTo>
                <a:lnTo>
                  <a:pt x="7" y="193"/>
                </a:lnTo>
                <a:lnTo>
                  <a:pt x="7" y="176"/>
                </a:lnTo>
                <a:lnTo>
                  <a:pt x="24" y="176"/>
                </a:lnTo>
                <a:lnTo>
                  <a:pt x="24" y="193"/>
                </a:lnTo>
                <a:close/>
                <a:moveTo>
                  <a:pt x="24" y="157"/>
                </a:moveTo>
                <a:lnTo>
                  <a:pt x="7" y="157"/>
                </a:lnTo>
                <a:lnTo>
                  <a:pt x="7" y="139"/>
                </a:lnTo>
                <a:lnTo>
                  <a:pt x="24" y="139"/>
                </a:lnTo>
                <a:lnTo>
                  <a:pt x="24" y="157"/>
                </a:lnTo>
                <a:close/>
                <a:moveTo>
                  <a:pt x="24" y="118"/>
                </a:moveTo>
                <a:lnTo>
                  <a:pt x="7" y="118"/>
                </a:lnTo>
                <a:lnTo>
                  <a:pt x="7" y="101"/>
                </a:lnTo>
                <a:lnTo>
                  <a:pt x="24" y="101"/>
                </a:lnTo>
                <a:lnTo>
                  <a:pt x="24" y="118"/>
                </a:lnTo>
                <a:close/>
                <a:moveTo>
                  <a:pt x="24" y="82"/>
                </a:moveTo>
                <a:lnTo>
                  <a:pt x="7" y="82"/>
                </a:lnTo>
                <a:lnTo>
                  <a:pt x="7" y="65"/>
                </a:lnTo>
                <a:lnTo>
                  <a:pt x="24" y="65"/>
                </a:lnTo>
                <a:lnTo>
                  <a:pt x="24" y="82"/>
                </a:lnTo>
                <a:close/>
                <a:moveTo>
                  <a:pt x="24" y="48"/>
                </a:moveTo>
                <a:lnTo>
                  <a:pt x="7" y="48"/>
                </a:lnTo>
                <a:lnTo>
                  <a:pt x="7" y="30"/>
                </a:lnTo>
                <a:lnTo>
                  <a:pt x="24" y="30"/>
                </a:lnTo>
                <a:lnTo>
                  <a:pt x="24" y="48"/>
                </a:lnTo>
                <a:close/>
                <a:moveTo>
                  <a:pt x="127" y="193"/>
                </a:moveTo>
                <a:lnTo>
                  <a:pt x="36" y="193"/>
                </a:lnTo>
                <a:lnTo>
                  <a:pt x="36" y="120"/>
                </a:lnTo>
                <a:lnTo>
                  <a:pt x="127" y="120"/>
                </a:lnTo>
                <a:lnTo>
                  <a:pt x="127" y="193"/>
                </a:lnTo>
                <a:close/>
                <a:moveTo>
                  <a:pt x="127" y="101"/>
                </a:moveTo>
                <a:lnTo>
                  <a:pt x="36" y="101"/>
                </a:lnTo>
                <a:lnTo>
                  <a:pt x="36" y="29"/>
                </a:lnTo>
                <a:lnTo>
                  <a:pt x="127" y="29"/>
                </a:lnTo>
                <a:lnTo>
                  <a:pt x="127" y="101"/>
                </a:lnTo>
                <a:close/>
                <a:moveTo>
                  <a:pt x="156" y="193"/>
                </a:moveTo>
                <a:lnTo>
                  <a:pt x="139" y="193"/>
                </a:lnTo>
                <a:lnTo>
                  <a:pt x="139" y="176"/>
                </a:lnTo>
                <a:lnTo>
                  <a:pt x="156" y="176"/>
                </a:lnTo>
                <a:lnTo>
                  <a:pt x="156" y="193"/>
                </a:lnTo>
                <a:close/>
                <a:moveTo>
                  <a:pt x="156" y="157"/>
                </a:moveTo>
                <a:lnTo>
                  <a:pt x="139" y="157"/>
                </a:lnTo>
                <a:lnTo>
                  <a:pt x="139" y="139"/>
                </a:lnTo>
                <a:lnTo>
                  <a:pt x="156" y="139"/>
                </a:lnTo>
                <a:lnTo>
                  <a:pt x="156" y="157"/>
                </a:lnTo>
                <a:close/>
                <a:moveTo>
                  <a:pt x="156" y="118"/>
                </a:moveTo>
                <a:lnTo>
                  <a:pt x="139" y="118"/>
                </a:lnTo>
                <a:lnTo>
                  <a:pt x="139" y="101"/>
                </a:lnTo>
                <a:lnTo>
                  <a:pt x="156" y="101"/>
                </a:lnTo>
                <a:lnTo>
                  <a:pt x="156" y="118"/>
                </a:lnTo>
                <a:close/>
                <a:moveTo>
                  <a:pt x="156" y="82"/>
                </a:moveTo>
                <a:lnTo>
                  <a:pt x="139" y="82"/>
                </a:lnTo>
                <a:lnTo>
                  <a:pt x="139" y="65"/>
                </a:lnTo>
                <a:lnTo>
                  <a:pt x="156" y="65"/>
                </a:lnTo>
                <a:lnTo>
                  <a:pt x="156" y="82"/>
                </a:lnTo>
                <a:close/>
                <a:moveTo>
                  <a:pt x="156" y="48"/>
                </a:moveTo>
                <a:lnTo>
                  <a:pt x="139" y="48"/>
                </a:lnTo>
                <a:lnTo>
                  <a:pt x="139" y="30"/>
                </a:lnTo>
                <a:lnTo>
                  <a:pt x="156" y="30"/>
                </a:lnTo>
                <a:lnTo>
                  <a:pt x="156" y="4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300"/>
          <p:cNvSpPr>
            <a:spLocks noEditPoints="1"/>
          </p:cNvSpPr>
          <p:nvPr/>
        </p:nvSpPr>
        <p:spPr bwMode="auto">
          <a:xfrm>
            <a:off x="1649901" y="1449593"/>
            <a:ext cx="407988" cy="328613"/>
          </a:xfrm>
          <a:custGeom>
            <a:avLst/>
            <a:gdLst>
              <a:gd name="T0" fmla="*/ 257 w 257"/>
              <a:gd name="T1" fmla="*/ 33 h 207"/>
              <a:gd name="T2" fmla="*/ 238 w 257"/>
              <a:gd name="T3" fmla="*/ 33 h 207"/>
              <a:gd name="T4" fmla="*/ 111 w 257"/>
              <a:gd name="T5" fmla="*/ 0 h 207"/>
              <a:gd name="T6" fmla="*/ 97 w 257"/>
              <a:gd name="T7" fmla="*/ 10 h 207"/>
              <a:gd name="T8" fmla="*/ 13 w 257"/>
              <a:gd name="T9" fmla="*/ 0 h 207"/>
              <a:gd name="T10" fmla="*/ 0 w 257"/>
              <a:gd name="T11" fmla="*/ 191 h 207"/>
              <a:gd name="T12" fmla="*/ 13 w 257"/>
              <a:gd name="T13" fmla="*/ 207 h 207"/>
              <a:gd name="T14" fmla="*/ 97 w 257"/>
              <a:gd name="T15" fmla="*/ 191 h 207"/>
              <a:gd name="T16" fmla="*/ 111 w 257"/>
              <a:gd name="T17" fmla="*/ 168 h 207"/>
              <a:gd name="T18" fmla="*/ 248 w 257"/>
              <a:gd name="T19" fmla="*/ 168 h 207"/>
              <a:gd name="T20" fmla="*/ 257 w 257"/>
              <a:gd name="T21" fmla="*/ 161 h 207"/>
              <a:gd name="T22" fmla="*/ 244 w 257"/>
              <a:gd name="T23" fmla="*/ 145 h 207"/>
              <a:gd name="T24" fmla="*/ 257 w 257"/>
              <a:gd name="T25" fmla="*/ 138 h 207"/>
              <a:gd name="T26" fmla="*/ 252 w 257"/>
              <a:gd name="T27" fmla="*/ 63 h 207"/>
              <a:gd name="T28" fmla="*/ 257 w 257"/>
              <a:gd name="T29" fmla="*/ 52 h 207"/>
              <a:gd name="T30" fmla="*/ 244 w 257"/>
              <a:gd name="T31" fmla="*/ 38 h 207"/>
              <a:gd name="T32" fmla="*/ 219 w 257"/>
              <a:gd name="T33" fmla="*/ 38 h 207"/>
              <a:gd name="T34" fmla="*/ 233 w 257"/>
              <a:gd name="T35" fmla="*/ 52 h 207"/>
              <a:gd name="T36" fmla="*/ 219 w 257"/>
              <a:gd name="T37" fmla="*/ 38 h 207"/>
              <a:gd name="T38" fmla="*/ 204 w 257"/>
              <a:gd name="T39" fmla="*/ 38 h 207"/>
              <a:gd name="T40" fmla="*/ 191 w 257"/>
              <a:gd name="T41" fmla="*/ 52 h 207"/>
              <a:gd name="T42" fmla="*/ 160 w 257"/>
              <a:gd name="T43" fmla="*/ 38 h 207"/>
              <a:gd name="T44" fmla="*/ 175 w 257"/>
              <a:gd name="T45" fmla="*/ 52 h 207"/>
              <a:gd name="T46" fmla="*/ 160 w 257"/>
              <a:gd name="T47" fmla="*/ 38 h 207"/>
              <a:gd name="T48" fmla="*/ 145 w 257"/>
              <a:gd name="T49" fmla="*/ 38 h 207"/>
              <a:gd name="T50" fmla="*/ 130 w 257"/>
              <a:gd name="T51" fmla="*/ 52 h 207"/>
              <a:gd name="T52" fmla="*/ 114 w 257"/>
              <a:gd name="T53" fmla="*/ 38 h 207"/>
              <a:gd name="T54" fmla="*/ 111 w 257"/>
              <a:gd name="T55" fmla="*/ 52 h 207"/>
              <a:gd name="T56" fmla="*/ 114 w 257"/>
              <a:gd name="T57" fmla="*/ 38 h 207"/>
              <a:gd name="T58" fmla="*/ 27 w 257"/>
              <a:gd name="T59" fmla="*/ 48 h 207"/>
              <a:gd name="T60" fmla="*/ 13 w 257"/>
              <a:gd name="T61" fmla="*/ 163 h 207"/>
              <a:gd name="T62" fmla="*/ 114 w 257"/>
              <a:gd name="T63" fmla="*/ 161 h 207"/>
              <a:gd name="T64" fmla="*/ 111 w 257"/>
              <a:gd name="T65" fmla="*/ 145 h 207"/>
              <a:gd name="T66" fmla="*/ 114 w 257"/>
              <a:gd name="T67" fmla="*/ 161 h 207"/>
              <a:gd name="T68" fmla="*/ 130 w 257"/>
              <a:gd name="T69" fmla="*/ 161 h 207"/>
              <a:gd name="T70" fmla="*/ 145 w 257"/>
              <a:gd name="T71" fmla="*/ 145 h 207"/>
              <a:gd name="T72" fmla="*/ 158 w 257"/>
              <a:gd name="T73" fmla="*/ 138 h 207"/>
              <a:gd name="T74" fmla="*/ 111 w 257"/>
              <a:gd name="T75" fmla="*/ 61 h 207"/>
              <a:gd name="T76" fmla="*/ 158 w 257"/>
              <a:gd name="T77" fmla="*/ 138 h 207"/>
              <a:gd name="T78" fmla="*/ 160 w 257"/>
              <a:gd name="T79" fmla="*/ 161 h 207"/>
              <a:gd name="T80" fmla="*/ 175 w 257"/>
              <a:gd name="T81" fmla="*/ 145 h 207"/>
              <a:gd name="T82" fmla="*/ 204 w 257"/>
              <a:gd name="T83" fmla="*/ 161 h 207"/>
              <a:gd name="T84" fmla="*/ 191 w 257"/>
              <a:gd name="T85" fmla="*/ 145 h 207"/>
              <a:gd name="T86" fmla="*/ 204 w 257"/>
              <a:gd name="T87" fmla="*/ 161 h 207"/>
              <a:gd name="T88" fmla="*/ 219 w 257"/>
              <a:gd name="T89" fmla="*/ 161 h 207"/>
              <a:gd name="T90" fmla="*/ 233 w 257"/>
              <a:gd name="T91" fmla="*/ 145 h 207"/>
              <a:gd name="T92" fmla="*/ 234 w 257"/>
              <a:gd name="T93" fmla="*/ 138 h 207"/>
              <a:gd name="T94" fmla="*/ 173 w 257"/>
              <a:gd name="T95" fmla="*/ 61 h 207"/>
              <a:gd name="T96" fmla="*/ 234 w 257"/>
              <a:gd name="T97" fmla="*/ 138 h 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57" h="207">
                <a:moveTo>
                  <a:pt x="257" y="38"/>
                </a:moveTo>
                <a:lnTo>
                  <a:pt x="257" y="33"/>
                </a:lnTo>
                <a:lnTo>
                  <a:pt x="248" y="33"/>
                </a:lnTo>
                <a:lnTo>
                  <a:pt x="238" y="33"/>
                </a:lnTo>
                <a:lnTo>
                  <a:pt x="111" y="33"/>
                </a:lnTo>
                <a:lnTo>
                  <a:pt x="111" y="0"/>
                </a:lnTo>
                <a:lnTo>
                  <a:pt x="97" y="0"/>
                </a:lnTo>
                <a:lnTo>
                  <a:pt x="97" y="10"/>
                </a:lnTo>
                <a:lnTo>
                  <a:pt x="13" y="10"/>
                </a:lnTo>
                <a:lnTo>
                  <a:pt x="13" y="0"/>
                </a:lnTo>
                <a:lnTo>
                  <a:pt x="0" y="0"/>
                </a:lnTo>
                <a:lnTo>
                  <a:pt x="0" y="191"/>
                </a:lnTo>
                <a:lnTo>
                  <a:pt x="13" y="191"/>
                </a:lnTo>
                <a:lnTo>
                  <a:pt x="13" y="207"/>
                </a:lnTo>
                <a:lnTo>
                  <a:pt x="97" y="207"/>
                </a:lnTo>
                <a:lnTo>
                  <a:pt x="97" y="191"/>
                </a:lnTo>
                <a:lnTo>
                  <a:pt x="111" y="191"/>
                </a:lnTo>
                <a:lnTo>
                  <a:pt x="111" y="168"/>
                </a:lnTo>
                <a:lnTo>
                  <a:pt x="238" y="168"/>
                </a:lnTo>
                <a:lnTo>
                  <a:pt x="248" y="168"/>
                </a:lnTo>
                <a:lnTo>
                  <a:pt x="257" y="168"/>
                </a:lnTo>
                <a:lnTo>
                  <a:pt x="257" y="161"/>
                </a:lnTo>
                <a:lnTo>
                  <a:pt x="244" y="161"/>
                </a:lnTo>
                <a:lnTo>
                  <a:pt x="244" y="145"/>
                </a:lnTo>
                <a:lnTo>
                  <a:pt x="257" y="145"/>
                </a:lnTo>
                <a:lnTo>
                  <a:pt x="257" y="138"/>
                </a:lnTo>
                <a:lnTo>
                  <a:pt x="252" y="138"/>
                </a:lnTo>
                <a:lnTo>
                  <a:pt x="252" y="63"/>
                </a:lnTo>
                <a:lnTo>
                  <a:pt x="257" y="63"/>
                </a:lnTo>
                <a:lnTo>
                  <a:pt x="257" y="52"/>
                </a:lnTo>
                <a:lnTo>
                  <a:pt x="244" y="52"/>
                </a:lnTo>
                <a:lnTo>
                  <a:pt x="244" y="38"/>
                </a:lnTo>
                <a:lnTo>
                  <a:pt x="257" y="38"/>
                </a:lnTo>
                <a:close/>
                <a:moveTo>
                  <a:pt x="219" y="38"/>
                </a:moveTo>
                <a:lnTo>
                  <a:pt x="233" y="38"/>
                </a:lnTo>
                <a:lnTo>
                  <a:pt x="233" y="52"/>
                </a:lnTo>
                <a:lnTo>
                  <a:pt x="219" y="52"/>
                </a:lnTo>
                <a:lnTo>
                  <a:pt x="219" y="38"/>
                </a:lnTo>
                <a:close/>
                <a:moveTo>
                  <a:pt x="191" y="38"/>
                </a:moveTo>
                <a:lnTo>
                  <a:pt x="204" y="38"/>
                </a:lnTo>
                <a:lnTo>
                  <a:pt x="204" y="52"/>
                </a:lnTo>
                <a:lnTo>
                  <a:pt x="191" y="52"/>
                </a:lnTo>
                <a:lnTo>
                  <a:pt x="191" y="38"/>
                </a:lnTo>
                <a:close/>
                <a:moveTo>
                  <a:pt x="160" y="38"/>
                </a:moveTo>
                <a:lnTo>
                  <a:pt x="175" y="38"/>
                </a:lnTo>
                <a:lnTo>
                  <a:pt x="175" y="52"/>
                </a:lnTo>
                <a:lnTo>
                  <a:pt x="160" y="52"/>
                </a:lnTo>
                <a:lnTo>
                  <a:pt x="160" y="38"/>
                </a:lnTo>
                <a:close/>
                <a:moveTo>
                  <a:pt x="130" y="38"/>
                </a:moveTo>
                <a:lnTo>
                  <a:pt x="145" y="38"/>
                </a:lnTo>
                <a:lnTo>
                  <a:pt x="145" y="52"/>
                </a:lnTo>
                <a:lnTo>
                  <a:pt x="130" y="52"/>
                </a:lnTo>
                <a:lnTo>
                  <a:pt x="130" y="38"/>
                </a:lnTo>
                <a:close/>
                <a:moveTo>
                  <a:pt x="114" y="38"/>
                </a:moveTo>
                <a:lnTo>
                  <a:pt x="114" y="52"/>
                </a:lnTo>
                <a:lnTo>
                  <a:pt x="111" y="52"/>
                </a:lnTo>
                <a:lnTo>
                  <a:pt x="111" y="38"/>
                </a:lnTo>
                <a:lnTo>
                  <a:pt x="114" y="38"/>
                </a:lnTo>
                <a:close/>
                <a:moveTo>
                  <a:pt x="13" y="48"/>
                </a:moveTo>
                <a:lnTo>
                  <a:pt x="27" y="48"/>
                </a:lnTo>
                <a:lnTo>
                  <a:pt x="27" y="163"/>
                </a:lnTo>
                <a:lnTo>
                  <a:pt x="13" y="163"/>
                </a:lnTo>
                <a:lnTo>
                  <a:pt x="13" y="48"/>
                </a:lnTo>
                <a:close/>
                <a:moveTo>
                  <a:pt x="114" y="161"/>
                </a:moveTo>
                <a:lnTo>
                  <a:pt x="111" y="161"/>
                </a:lnTo>
                <a:lnTo>
                  <a:pt x="111" y="145"/>
                </a:lnTo>
                <a:lnTo>
                  <a:pt x="114" y="145"/>
                </a:lnTo>
                <a:lnTo>
                  <a:pt x="114" y="161"/>
                </a:lnTo>
                <a:close/>
                <a:moveTo>
                  <a:pt x="145" y="161"/>
                </a:moveTo>
                <a:lnTo>
                  <a:pt x="130" y="161"/>
                </a:lnTo>
                <a:lnTo>
                  <a:pt x="130" y="145"/>
                </a:lnTo>
                <a:lnTo>
                  <a:pt x="145" y="145"/>
                </a:lnTo>
                <a:lnTo>
                  <a:pt x="145" y="161"/>
                </a:lnTo>
                <a:close/>
                <a:moveTo>
                  <a:pt x="158" y="138"/>
                </a:moveTo>
                <a:lnTo>
                  <a:pt x="111" y="138"/>
                </a:lnTo>
                <a:lnTo>
                  <a:pt x="111" y="61"/>
                </a:lnTo>
                <a:lnTo>
                  <a:pt x="158" y="61"/>
                </a:lnTo>
                <a:lnTo>
                  <a:pt x="158" y="138"/>
                </a:lnTo>
                <a:close/>
                <a:moveTo>
                  <a:pt x="175" y="161"/>
                </a:moveTo>
                <a:lnTo>
                  <a:pt x="160" y="161"/>
                </a:lnTo>
                <a:lnTo>
                  <a:pt x="160" y="145"/>
                </a:lnTo>
                <a:lnTo>
                  <a:pt x="175" y="145"/>
                </a:lnTo>
                <a:lnTo>
                  <a:pt x="175" y="161"/>
                </a:lnTo>
                <a:close/>
                <a:moveTo>
                  <a:pt x="204" y="161"/>
                </a:moveTo>
                <a:lnTo>
                  <a:pt x="191" y="161"/>
                </a:lnTo>
                <a:lnTo>
                  <a:pt x="191" y="145"/>
                </a:lnTo>
                <a:lnTo>
                  <a:pt x="204" y="145"/>
                </a:lnTo>
                <a:lnTo>
                  <a:pt x="204" y="161"/>
                </a:lnTo>
                <a:close/>
                <a:moveTo>
                  <a:pt x="233" y="161"/>
                </a:moveTo>
                <a:lnTo>
                  <a:pt x="219" y="161"/>
                </a:lnTo>
                <a:lnTo>
                  <a:pt x="219" y="145"/>
                </a:lnTo>
                <a:lnTo>
                  <a:pt x="233" y="145"/>
                </a:lnTo>
                <a:lnTo>
                  <a:pt x="233" y="161"/>
                </a:lnTo>
                <a:close/>
                <a:moveTo>
                  <a:pt x="234" y="138"/>
                </a:moveTo>
                <a:lnTo>
                  <a:pt x="173" y="138"/>
                </a:lnTo>
                <a:lnTo>
                  <a:pt x="173" y="61"/>
                </a:lnTo>
                <a:lnTo>
                  <a:pt x="234" y="61"/>
                </a:lnTo>
                <a:lnTo>
                  <a:pt x="234" y="13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301"/>
          <p:cNvSpPr>
            <a:spLocks noChangeArrowheads="1"/>
          </p:cNvSpPr>
          <p:nvPr/>
        </p:nvSpPr>
        <p:spPr bwMode="auto">
          <a:xfrm>
            <a:off x="1637201" y="1422605"/>
            <a:ext cx="200025" cy="333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302"/>
          <p:cNvSpPr>
            <a:spLocks noEditPoints="1"/>
          </p:cNvSpPr>
          <p:nvPr/>
        </p:nvSpPr>
        <p:spPr bwMode="auto">
          <a:xfrm>
            <a:off x="2310301" y="1482930"/>
            <a:ext cx="392113" cy="279400"/>
          </a:xfrm>
          <a:custGeom>
            <a:avLst/>
            <a:gdLst>
              <a:gd name="T0" fmla="*/ 121 w 130"/>
              <a:gd name="T1" fmla="*/ 0 h 92"/>
              <a:gd name="T2" fmla="*/ 9 w 130"/>
              <a:gd name="T3" fmla="*/ 0 h 92"/>
              <a:gd name="T4" fmla="*/ 0 w 130"/>
              <a:gd name="T5" fmla="*/ 9 h 92"/>
              <a:gd name="T6" fmla="*/ 0 w 130"/>
              <a:gd name="T7" fmla="*/ 83 h 92"/>
              <a:gd name="T8" fmla="*/ 9 w 130"/>
              <a:gd name="T9" fmla="*/ 92 h 92"/>
              <a:gd name="T10" fmla="*/ 121 w 130"/>
              <a:gd name="T11" fmla="*/ 92 h 92"/>
              <a:gd name="T12" fmla="*/ 130 w 130"/>
              <a:gd name="T13" fmla="*/ 83 h 92"/>
              <a:gd name="T14" fmla="*/ 130 w 130"/>
              <a:gd name="T15" fmla="*/ 9 h 92"/>
              <a:gd name="T16" fmla="*/ 121 w 130"/>
              <a:gd name="T17" fmla="*/ 0 h 92"/>
              <a:gd name="T18" fmla="*/ 47 w 130"/>
              <a:gd name="T19" fmla="*/ 81 h 92"/>
              <a:gd name="T20" fmla="*/ 12 w 130"/>
              <a:gd name="T21" fmla="*/ 46 h 92"/>
              <a:gd name="T22" fmla="*/ 47 w 130"/>
              <a:gd name="T23" fmla="*/ 11 h 92"/>
              <a:gd name="T24" fmla="*/ 82 w 130"/>
              <a:gd name="T25" fmla="*/ 46 h 92"/>
              <a:gd name="T26" fmla="*/ 47 w 130"/>
              <a:gd name="T27" fmla="*/ 81 h 92"/>
              <a:gd name="T28" fmla="*/ 116 w 130"/>
              <a:gd name="T29" fmla="*/ 19 h 92"/>
              <a:gd name="T30" fmla="*/ 105 w 130"/>
              <a:gd name="T31" fmla="*/ 19 h 92"/>
              <a:gd name="T32" fmla="*/ 99 w 130"/>
              <a:gd name="T33" fmla="*/ 13 h 92"/>
              <a:gd name="T34" fmla="*/ 105 w 130"/>
              <a:gd name="T35" fmla="*/ 7 h 92"/>
              <a:gd name="T36" fmla="*/ 116 w 130"/>
              <a:gd name="T37" fmla="*/ 7 h 92"/>
              <a:gd name="T38" fmla="*/ 122 w 130"/>
              <a:gd name="T39" fmla="*/ 13 h 92"/>
              <a:gd name="T40" fmla="*/ 116 w 130"/>
              <a:gd name="T41" fmla="*/ 19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30" h="92">
                <a:moveTo>
                  <a:pt x="121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83"/>
                  <a:pt x="0" y="83"/>
                  <a:pt x="0" y="83"/>
                </a:cubicBezTo>
                <a:cubicBezTo>
                  <a:pt x="0" y="88"/>
                  <a:pt x="4" y="92"/>
                  <a:pt x="9" y="92"/>
                </a:cubicBezTo>
                <a:cubicBezTo>
                  <a:pt x="121" y="92"/>
                  <a:pt x="121" y="92"/>
                  <a:pt x="121" y="92"/>
                </a:cubicBezTo>
                <a:cubicBezTo>
                  <a:pt x="126" y="92"/>
                  <a:pt x="130" y="88"/>
                  <a:pt x="130" y="83"/>
                </a:cubicBezTo>
                <a:cubicBezTo>
                  <a:pt x="130" y="9"/>
                  <a:pt x="130" y="9"/>
                  <a:pt x="130" y="9"/>
                </a:cubicBezTo>
                <a:cubicBezTo>
                  <a:pt x="130" y="4"/>
                  <a:pt x="126" y="0"/>
                  <a:pt x="121" y="0"/>
                </a:cubicBezTo>
                <a:close/>
                <a:moveTo>
                  <a:pt x="47" y="81"/>
                </a:moveTo>
                <a:cubicBezTo>
                  <a:pt x="28" y="81"/>
                  <a:pt x="12" y="66"/>
                  <a:pt x="12" y="46"/>
                </a:cubicBezTo>
                <a:cubicBezTo>
                  <a:pt x="12" y="27"/>
                  <a:pt x="28" y="11"/>
                  <a:pt x="47" y="11"/>
                </a:cubicBezTo>
                <a:cubicBezTo>
                  <a:pt x="67" y="11"/>
                  <a:pt x="82" y="27"/>
                  <a:pt x="82" y="46"/>
                </a:cubicBezTo>
                <a:cubicBezTo>
                  <a:pt x="82" y="66"/>
                  <a:pt x="67" y="81"/>
                  <a:pt x="47" y="81"/>
                </a:cubicBezTo>
                <a:close/>
                <a:moveTo>
                  <a:pt x="116" y="19"/>
                </a:moveTo>
                <a:cubicBezTo>
                  <a:pt x="105" y="19"/>
                  <a:pt x="105" y="19"/>
                  <a:pt x="105" y="19"/>
                </a:cubicBezTo>
                <a:cubicBezTo>
                  <a:pt x="101" y="19"/>
                  <a:pt x="99" y="17"/>
                  <a:pt x="99" y="13"/>
                </a:cubicBezTo>
                <a:cubicBezTo>
                  <a:pt x="99" y="10"/>
                  <a:pt x="101" y="7"/>
                  <a:pt x="105" y="7"/>
                </a:cubicBezTo>
                <a:cubicBezTo>
                  <a:pt x="116" y="7"/>
                  <a:pt x="116" y="7"/>
                  <a:pt x="116" y="7"/>
                </a:cubicBezTo>
                <a:cubicBezTo>
                  <a:pt x="119" y="7"/>
                  <a:pt x="122" y="10"/>
                  <a:pt x="122" y="13"/>
                </a:cubicBezTo>
                <a:cubicBezTo>
                  <a:pt x="122" y="17"/>
                  <a:pt x="119" y="19"/>
                  <a:pt x="116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303"/>
          <p:cNvSpPr>
            <a:spLocks noChangeArrowheads="1"/>
          </p:cNvSpPr>
          <p:nvPr/>
        </p:nvSpPr>
        <p:spPr bwMode="auto">
          <a:xfrm>
            <a:off x="2348401" y="1443243"/>
            <a:ext cx="82550" cy="301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Oval 304"/>
          <p:cNvSpPr>
            <a:spLocks noChangeArrowheads="1"/>
          </p:cNvSpPr>
          <p:nvPr/>
        </p:nvSpPr>
        <p:spPr bwMode="auto">
          <a:xfrm>
            <a:off x="2400788" y="1571830"/>
            <a:ext cx="101600" cy="10318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Oval 305"/>
          <p:cNvSpPr>
            <a:spLocks noChangeArrowheads="1"/>
          </p:cNvSpPr>
          <p:nvPr/>
        </p:nvSpPr>
        <p:spPr bwMode="auto">
          <a:xfrm>
            <a:off x="3102463" y="1565480"/>
            <a:ext cx="30163" cy="3016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Oval 306"/>
          <p:cNvSpPr>
            <a:spLocks noChangeArrowheads="1"/>
          </p:cNvSpPr>
          <p:nvPr/>
        </p:nvSpPr>
        <p:spPr bwMode="auto">
          <a:xfrm>
            <a:off x="3202476" y="1565480"/>
            <a:ext cx="30163" cy="3016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307"/>
          <p:cNvSpPr>
            <a:spLocks noEditPoints="1"/>
          </p:cNvSpPr>
          <p:nvPr/>
        </p:nvSpPr>
        <p:spPr bwMode="auto">
          <a:xfrm>
            <a:off x="3026263" y="1406730"/>
            <a:ext cx="342900" cy="258763"/>
          </a:xfrm>
          <a:custGeom>
            <a:avLst/>
            <a:gdLst>
              <a:gd name="T0" fmla="*/ 113 w 113"/>
              <a:gd name="T1" fmla="*/ 78 h 85"/>
              <a:gd name="T2" fmla="*/ 113 w 113"/>
              <a:gd name="T3" fmla="*/ 27 h 85"/>
              <a:gd name="T4" fmla="*/ 92 w 113"/>
              <a:gd name="T5" fmla="*/ 37 h 85"/>
              <a:gd name="T6" fmla="*/ 88 w 113"/>
              <a:gd name="T7" fmla="*/ 37 h 85"/>
              <a:gd name="T8" fmla="*/ 88 w 113"/>
              <a:gd name="T9" fmla="*/ 33 h 85"/>
              <a:gd name="T10" fmla="*/ 84 w 113"/>
              <a:gd name="T11" fmla="*/ 26 h 85"/>
              <a:gd name="T12" fmla="*/ 83 w 113"/>
              <a:gd name="T13" fmla="*/ 23 h 85"/>
              <a:gd name="T14" fmla="*/ 62 w 113"/>
              <a:gd name="T15" fmla="*/ 1 h 85"/>
              <a:gd name="T16" fmla="*/ 42 w 113"/>
              <a:gd name="T17" fmla="*/ 23 h 85"/>
              <a:gd name="T18" fmla="*/ 20 w 113"/>
              <a:gd name="T19" fmla="*/ 1 h 85"/>
              <a:gd name="T20" fmla="*/ 0 w 113"/>
              <a:gd name="T21" fmla="*/ 23 h 85"/>
              <a:gd name="T22" fmla="*/ 7 w 113"/>
              <a:gd name="T23" fmla="*/ 37 h 85"/>
              <a:gd name="T24" fmla="*/ 7 w 113"/>
              <a:gd name="T25" fmla="*/ 77 h 85"/>
              <a:gd name="T26" fmla="*/ 14 w 113"/>
              <a:gd name="T27" fmla="*/ 84 h 85"/>
              <a:gd name="T28" fmla="*/ 81 w 113"/>
              <a:gd name="T29" fmla="*/ 85 h 85"/>
              <a:gd name="T30" fmla="*/ 88 w 113"/>
              <a:gd name="T31" fmla="*/ 78 h 85"/>
              <a:gd name="T32" fmla="*/ 88 w 113"/>
              <a:gd name="T33" fmla="*/ 66 h 85"/>
              <a:gd name="T34" fmla="*/ 92 w 113"/>
              <a:gd name="T35" fmla="*/ 66 h 85"/>
              <a:gd name="T36" fmla="*/ 113 w 113"/>
              <a:gd name="T37" fmla="*/ 78 h 85"/>
              <a:gd name="T38" fmla="*/ 11 w 113"/>
              <a:gd name="T39" fmla="*/ 23 h 85"/>
              <a:gd name="T40" fmla="*/ 21 w 113"/>
              <a:gd name="T41" fmla="*/ 12 h 85"/>
              <a:gd name="T42" fmla="*/ 33 w 113"/>
              <a:gd name="T43" fmla="*/ 23 h 85"/>
              <a:gd name="T44" fmla="*/ 32 w 113"/>
              <a:gd name="T45" fmla="*/ 26 h 85"/>
              <a:gd name="T46" fmla="*/ 51 w 113"/>
              <a:gd name="T47" fmla="*/ 26 h 85"/>
              <a:gd name="T48" fmla="*/ 51 w 113"/>
              <a:gd name="T49" fmla="*/ 23 h 85"/>
              <a:gd name="T50" fmla="*/ 62 w 113"/>
              <a:gd name="T51" fmla="*/ 12 h 85"/>
              <a:gd name="T52" fmla="*/ 73 w 113"/>
              <a:gd name="T53" fmla="*/ 23 h 85"/>
              <a:gd name="T54" fmla="*/ 62 w 113"/>
              <a:gd name="T55" fmla="*/ 34 h 85"/>
              <a:gd name="T56" fmla="*/ 57 w 113"/>
              <a:gd name="T57" fmla="*/ 33 h 85"/>
              <a:gd name="T58" fmla="*/ 26 w 113"/>
              <a:gd name="T59" fmla="*/ 33 h 85"/>
              <a:gd name="T60" fmla="*/ 22 w 113"/>
              <a:gd name="T61" fmla="*/ 34 h 85"/>
              <a:gd name="T62" fmla="*/ 11 w 113"/>
              <a:gd name="T63" fmla="*/ 23 h 85"/>
              <a:gd name="T64" fmla="*/ 30 w 113"/>
              <a:gd name="T65" fmla="*/ 70 h 85"/>
              <a:gd name="T66" fmla="*/ 17 w 113"/>
              <a:gd name="T67" fmla="*/ 57 h 85"/>
              <a:gd name="T68" fmla="*/ 30 w 113"/>
              <a:gd name="T69" fmla="*/ 44 h 85"/>
              <a:gd name="T70" fmla="*/ 43 w 113"/>
              <a:gd name="T71" fmla="*/ 57 h 85"/>
              <a:gd name="T72" fmla="*/ 30 w 113"/>
              <a:gd name="T73" fmla="*/ 70 h 85"/>
              <a:gd name="T74" fmla="*/ 63 w 113"/>
              <a:gd name="T75" fmla="*/ 70 h 85"/>
              <a:gd name="T76" fmla="*/ 50 w 113"/>
              <a:gd name="T77" fmla="*/ 57 h 85"/>
              <a:gd name="T78" fmla="*/ 63 w 113"/>
              <a:gd name="T79" fmla="*/ 44 h 85"/>
              <a:gd name="T80" fmla="*/ 76 w 113"/>
              <a:gd name="T81" fmla="*/ 57 h 85"/>
              <a:gd name="T82" fmla="*/ 63 w 113"/>
              <a:gd name="T83" fmla="*/ 7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13" h="85">
                <a:moveTo>
                  <a:pt x="113" y="78"/>
                </a:moveTo>
                <a:cubicBezTo>
                  <a:pt x="113" y="27"/>
                  <a:pt x="113" y="27"/>
                  <a:pt x="113" y="27"/>
                </a:cubicBezTo>
                <a:cubicBezTo>
                  <a:pt x="92" y="37"/>
                  <a:pt x="92" y="37"/>
                  <a:pt x="92" y="37"/>
                </a:cubicBezTo>
                <a:cubicBezTo>
                  <a:pt x="88" y="37"/>
                  <a:pt x="88" y="37"/>
                  <a:pt x="88" y="37"/>
                </a:cubicBezTo>
                <a:cubicBezTo>
                  <a:pt x="88" y="33"/>
                  <a:pt x="88" y="33"/>
                  <a:pt x="88" y="33"/>
                </a:cubicBezTo>
                <a:cubicBezTo>
                  <a:pt x="88" y="33"/>
                  <a:pt x="89" y="26"/>
                  <a:pt x="84" y="26"/>
                </a:cubicBezTo>
                <a:cubicBezTo>
                  <a:pt x="83" y="23"/>
                  <a:pt x="83" y="23"/>
                  <a:pt x="83" y="23"/>
                </a:cubicBezTo>
                <a:cubicBezTo>
                  <a:pt x="83" y="23"/>
                  <a:pt x="85" y="1"/>
                  <a:pt x="62" y="1"/>
                </a:cubicBezTo>
                <a:cubicBezTo>
                  <a:pt x="62" y="1"/>
                  <a:pt x="42" y="2"/>
                  <a:pt x="42" y="23"/>
                </a:cubicBezTo>
                <a:cubicBezTo>
                  <a:pt x="42" y="23"/>
                  <a:pt x="42" y="0"/>
                  <a:pt x="20" y="1"/>
                </a:cubicBezTo>
                <a:cubicBezTo>
                  <a:pt x="20" y="1"/>
                  <a:pt x="0" y="0"/>
                  <a:pt x="0" y="23"/>
                </a:cubicBezTo>
                <a:cubicBezTo>
                  <a:pt x="0" y="23"/>
                  <a:pt x="0" y="31"/>
                  <a:pt x="7" y="37"/>
                </a:cubicBezTo>
                <a:cubicBezTo>
                  <a:pt x="7" y="77"/>
                  <a:pt x="7" y="77"/>
                  <a:pt x="7" y="77"/>
                </a:cubicBezTo>
                <a:cubicBezTo>
                  <a:pt x="7" y="77"/>
                  <a:pt x="8" y="84"/>
                  <a:pt x="14" y="84"/>
                </a:cubicBezTo>
                <a:cubicBezTo>
                  <a:pt x="81" y="85"/>
                  <a:pt x="81" y="85"/>
                  <a:pt x="81" y="85"/>
                </a:cubicBezTo>
                <a:cubicBezTo>
                  <a:pt x="81" y="85"/>
                  <a:pt x="88" y="84"/>
                  <a:pt x="88" y="78"/>
                </a:cubicBezTo>
                <a:cubicBezTo>
                  <a:pt x="88" y="66"/>
                  <a:pt x="88" y="66"/>
                  <a:pt x="88" y="66"/>
                </a:cubicBezTo>
                <a:cubicBezTo>
                  <a:pt x="92" y="66"/>
                  <a:pt x="92" y="66"/>
                  <a:pt x="92" y="66"/>
                </a:cubicBezTo>
                <a:lnTo>
                  <a:pt x="113" y="78"/>
                </a:lnTo>
                <a:close/>
                <a:moveTo>
                  <a:pt x="11" y="23"/>
                </a:moveTo>
                <a:cubicBezTo>
                  <a:pt x="11" y="17"/>
                  <a:pt x="15" y="12"/>
                  <a:pt x="21" y="12"/>
                </a:cubicBezTo>
                <a:cubicBezTo>
                  <a:pt x="28" y="12"/>
                  <a:pt x="33" y="16"/>
                  <a:pt x="33" y="23"/>
                </a:cubicBezTo>
                <a:cubicBezTo>
                  <a:pt x="33" y="24"/>
                  <a:pt x="32" y="25"/>
                  <a:pt x="32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25"/>
                  <a:pt x="51" y="25"/>
                  <a:pt x="51" y="23"/>
                </a:cubicBezTo>
                <a:cubicBezTo>
                  <a:pt x="51" y="17"/>
                  <a:pt x="56" y="12"/>
                  <a:pt x="62" y="12"/>
                </a:cubicBezTo>
                <a:cubicBezTo>
                  <a:pt x="68" y="12"/>
                  <a:pt x="73" y="17"/>
                  <a:pt x="73" y="23"/>
                </a:cubicBezTo>
                <a:cubicBezTo>
                  <a:pt x="73" y="29"/>
                  <a:pt x="68" y="34"/>
                  <a:pt x="62" y="34"/>
                </a:cubicBezTo>
                <a:cubicBezTo>
                  <a:pt x="60" y="34"/>
                  <a:pt x="57" y="33"/>
                  <a:pt x="57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4" y="34"/>
                  <a:pt x="22" y="34"/>
                </a:cubicBezTo>
                <a:cubicBezTo>
                  <a:pt x="16" y="34"/>
                  <a:pt x="11" y="29"/>
                  <a:pt x="11" y="23"/>
                </a:cubicBezTo>
                <a:close/>
                <a:moveTo>
                  <a:pt x="30" y="70"/>
                </a:moveTo>
                <a:cubicBezTo>
                  <a:pt x="23" y="70"/>
                  <a:pt x="17" y="64"/>
                  <a:pt x="17" y="57"/>
                </a:cubicBezTo>
                <a:cubicBezTo>
                  <a:pt x="17" y="50"/>
                  <a:pt x="23" y="44"/>
                  <a:pt x="30" y="44"/>
                </a:cubicBezTo>
                <a:cubicBezTo>
                  <a:pt x="37" y="44"/>
                  <a:pt x="43" y="50"/>
                  <a:pt x="43" y="57"/>
                </a:cubicBezTo>
                <a:cubicBezTo>
                  <a:pt x="43" y="64"/>
                  <a:pt x="37" y="70"/>
                  <a:pt x="30" y="70"/>
                </a:cubicBezTo>
                <a:close/>
                <a:moveTo>
                  <a:pt x="63" y="70"/>
                </a:moveTo>
                <a:cubicBezTo>
                  <a:pt x="56" y="70"/>
                  <a:pt x="50" y="64"/>
                  <a:pt x="50" y="57"/>
                </a:cubicBezTo>
                <a:cubicBezTo>
                  <a:pt x="50" y="50"/>
                  <a:pt x="56" y="44"/>
                  <a:pt x="63" y="44"/>
                </a:cubicBezTo>
                <a:cubicBezTo>
                  <a:pt x="70" y="44"/>
                  <a:pt x="76" y="50"/>
                  <a:pt x="76" y="57"/>
                </a:cubicBezTo>
                <a:cubicBezTo>
                  <a:pt x="76" y="64"/>
                  <a:pt x="70" y="70"/>
                  <a:pt x="63" y="7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308"/>
          <p:cNvSpPr>
            <a:spLocks/>
          </p:cNvSpPr>
          <p:nvPr/>
        </p:nvSpPr>
        <p:spPr bwMode="auto">
          <a:xfrm>
            <a:off x="3089763" y="1671843"/>
            <a:ext cx="160338" cy="96838"/>
          </a:xfrm>
          <a:custGeom>
            <a:avLst/>
            <a:gdLst>
              <a:gd name="T0" fmla="*/ 55 w 101"/>
              <a:gd name="T1" fmla="*/ 13 h 61"/>
              <a:gd name="T2" fmla="*/ 90 w 101"/>
              <a:gd name="T3" fmla="*/ 13 h 61"/>
              <a:gd name="T4" fmla="*/ 90 w 101"/>
              <a:gd name="T5" fmla="*/ 0 h 61"/>
              <a:gd name="T6" fmla="*/ 14 w 101"/>
              <a:gd name="T7" fmla="*/ 0 h 61"/>
              <a:gd name="T8" fmla="*/ 14 w 101"/>
              <a:gd name="T9" fmla="*/ 13 h 61"/>
              <a:gd name="T10" fmla="*/ 46 w 101"/>
              <a:gd name="T11" fmla="*/ 13 h 61"/>
              <a:gd name="T12" fmla="*/ 46 w 101"/>
              <a:gd name="T13" fmla="*/ 13 h 61"/>
              <a:gd name="T14" fmla="*/ 0 w 101"/>
              <a:gd name="T15" fmla="*/ 61 h 61"/>
              <a:gd name="T16" fmla="*/ 10 w 101"/>
              <a:gd name="T17" fmla="*/ 61 h 61"/>
              <a:gd name="T18" fmla="*/ 48 w 101"/>
              <a:gd name="T19" fmla="*/ 23 h 61"/>
              <a:gd name="T20" fmla="*/ 48 w 101"/>
              <a:gd name="T21" fmla="*/ 61 h 61"/>
              <a:gd name="T22" fmla="*/ 54 w 101"/>
              <a:gd name="T23" fmla="*/ 61 h 61"/>
              <a:gd name="T24" fmla="*/ 54 w 101"/>
              <a:gd name="T25" fmla="*/ 23 h 61"/>
              <a:gd name="T26" fmla="*/ 92 w 101"/>
              <a:gd name="T27" fmla="*/ 61 h 61"/>
              <a:gd name="T28" fmla="*/ 101 w 101"/>
              <a:gd name="T29" fmla="*/ 61 h 61"/>
              <a:gd name="T30" fmla="*/ 55 w 101"/>
              <a:gd name="T31" fmla="*/ 13 h 61"/>
              <a:gd name="T32" fmla="*/ 55 w 101"/>
              <a:gd name="T33" fmla="*/ 13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1" h="61">
                <a:moveTo>
                  <a:pt x="55" y="13"/>
                </a:moveTo>
                <a:lnTo>
                  <a:pt x="90" y="13"/>
                </a:lnTo>
                <a:lnTo>
                  <a:pt x="90" y="0"/>
                </a:lnTo>
                <a:lnTo>
                  <a:pt x="14" y="0"/>
                </a:lnTo>
                <a:lnTo>
                  <a:pt x="14" y="13"/>
                </a:lnTo>
                <a:lnTo>
                  <a:pt x="46" y="13"/>
                </a:lnTo>
                <a:lnTo>
                  <a:pt x="46" y="13"/>
                </a:lnTo>
                <a:lnTo>
                  <a:pt x="0" y="61"/>
                </a:lnTo>
                <a:lnTo>
                  <a:pt x="10" y="61"/>
                </a:lnTo>
                <a:lnTo>
                  <a:pt x="48" y="23"/>
                </a:lnTo>
                <a:lnTo>
                  <a:pt x="48" y="61"/>
                </a:lnTo>
                <a:lnTo>
                  <a:pt x="54" y="61"/>
                </a:lnTo>
                <a:lnTo>
                  <a:pt x="54" y="23"/>
                </a:lnTo>
                <a:lnTo>
                  <a:pt x="92" y="61"/>
                </a:lnTo>
                <a:lnTo>
                  <a:pt x="101" y="61"/>
                </a:lnTo>
                <a:lnTo>
                  <a:pt x="55" y="13"/>
                </a:lnTo>
                <a:lnTo>
                  <a:pt x="55" y="1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309"/>
          <p:cNvSpPr>
            <a:spLocks noEditPoints="1"/>
          </p:cNvSpPr>
          <p:nvPr/>
        </p:nvSpPr>
        <p:spPr bwMode="auto">
          <a:xfrm>
            <a:off x="3631101" y="1379743"/>
            <a:ext cx="477838" cy="425450"/>
          </a:xfrm>
          <a:custGeom>
            <a:avLst/>
            <a:gdLst>
              <a:gd name="T0" fmla="*/ 158 w 158"/>
              <a:gd name="T1" fmla="*/ 115 h 140"/>
              <a:gd name="T2" fmla="*/ 151 w 158"/>
              <a:gd name="T3" fmla="*/ 115 h 140"/>
              <a:gd name="T4" fmla="*/ 140 w 158"/>
              <a:gd name="T5" fmla="*/ 70 h 140"/>
              <a:gd name="T6" fmla="*/ 0 w 158"/>
              <a:gd name="T7" fmla="*/ 70 h 140"/>
              <a:gd name="T8" fmla="*/ 100 w 158"/>
              <a:gd name="T9" fmla="*/ 133 h 140"/>
              <a:gd name="T10" fmla="*/ 151 w 158"/>
              <a:gd name="T11" fmla="*/ 133 h 140"/>
              <a:gd name="T12" fmla="*/ 158 w 158"/>
              <a:gd name="T13" fmla="*/ 133 h 140"/>
              <a:gd name="T14" fmla="*/ 154 w 158"/>
              <a:gd name="T15" fmla="*/ 132 h 140"/>
              <a:gd name="T16" fmla="*/ 158 w 158"/>
              <a:gd name="T17" fmla="*/ 130 h 140"/>
              <a:gd name="T18" fmla="*/ 156 w 158"/>
              <a:gd name="T19" fmla="*/ 129 h 140"/>
              <a:gd name="T20" fmla="*/ 158 w 158"/>
              <a:gd name="T21" fmla="*/ 119 h 140"/>
              <a:gd name="T22" fmla="*/ 154 w 158"/>
              <a:gd name="T23" fmla="*/ 118 h 140"/>
              <a:gd name="T24" fmla="*/ 158 w 158"/>
              <a:gd name="T25" fmla="*/ 116 h 140"/>
              <a:gd name="T26" fmla="*/ 149 w 158"/>
              <a:gd name="T27" fmla="*/ 116 h 140"/>
              <a:gd name="T28" fmla="*/ 144 w 158"/>
              <a:gd name="T29" fmla="*/ 118 h 140"/>
              <a:gd name="T30" fmla="*/ 134 w 158"/>
              <a:gd name="T31" fmla="*/ 116 h 140"/>
              <a:gd name="T32" fmla="*/ 139 w 158"/>
              <a:gd name="T33" fmla="*/ 118 h 140"/>
              <a:gd name="T34" fmla="*/ 134 w 158"/>
              <a:gd name="T35" fmla="*/ 116 h 140"/>
              <a:gd name="T36" fmla="*/ 128 w 158"/>
              <a:gd name="T37" fmla="*/ 118 h 140"/>
              <a:gd name="T38" fmla="*/ 123 w 158"/>
              <a:gd name="T39" fmla="*/ 117 h 140"/>
              <a:gd name="T40" fmla="*/ 128 w 158"/>
              <a:gd name="T41" fmla="*/ 116 h 140"/>
              <a:gd name="T42" fmla="*/ 24 w 158"/>
              <a:gd name="T43" fmla="*/ 60 h 140"/>
              <a:gd name="T44" fmla="*/ 53 w 158"/>
              <a:gd name="T45" fmla="*/ 50 h 140"/>
              <a:gd name="T46" fmla="*/ 43 w 158"/>
              <a:gd name="T47" fmla="*/ 108 h 140"/>
              <a:gd name="T48" fmla="*/ 34 w 158"/>
              <a:gd name="T49" fmla="*/ 79 h 140"/>
              <a:gd name="T50" fmla="*/ 43 w 158"/>
              <a:gd name="T51" fmla="*/ 108 h 140"/>
              <a:gd name="T52" fmla="*/ 85 w 158"/>
              <a:gd name="T53" fmla="*/ 71 h 140"/>
              <a:gd name="T54" fmla="*/ 56 w 158"/>
              <a:gd name="T55" fmla="*/ 80 h 140"/>
              <a:gd name="T56" fmla="*/ 67 w 158"/>
              <a:gd name="T57" fmla="*/ 24 h 140"/>
              <a:gd name="T58" fmla="*/ 77 w 158"/>
              <a:gd name="T59" fmla="*/ 53 h 140"/>
              <a:gd name="T60" fmla="*/ 67 w 158"/>
              <a:gd name="T61" fmla="*/ 24 h 140"/>
              <a:gd name="T62" fmla="*/ 84 w 158"/>
              <a:gd name="T63" fmla="*/ 108 h 140"/>
              <a:gd name="T64" fmla="*/ 55 w 158"/>
              <a:gd name="T65" fmla="*/ 118 h 140"/>
              <a:gd name="T66" fmla="*/ 98 w 158"/>
              <a:gd name="T67" fmla="*/ 82 h 140"/>
              <a:gd name="T68" fmla="*/ 108 w 158"/>
              <a:gd name="T69" fmla="*/ 111 h 140"/>
              <a:gd name="T70" fmla="*/ 98 w 158"/>
              <a:gd name="T71" fmla="*/ 82 h 140"/>
              <a:gd name="T72" fmla="*/ 119 w 158"/>
              <a:gd name="T73" fmla="*/ 56 h 140"/>
              <a:gd name="T74" fmla="*/ 90 w 158"/>
              <a:gd name="T75" fmla="*/ 65 h 140"/>
              <a:gd name="T76" fmla="*/ 70 w 158"/>
              <a:gd name="T77" fmla="*/ 9 h 140"/>
              <a:gd name="T78" fmla="*/ 129 w 158"/>
              <a:gd name="T79" fmla="*/ 57 h 140"/>
              <a:gd name="T80" fmla="*/ 9 w 158"/>
              <a:gd name="T81" fmla="*/ 62 h 140"/>
              <a:gd name="T82" fmla="*/ 102 w 158"/>
              <a:gd name="T83" fmla="*/ 132 h 140"/>
              <a:gd name="T84" fmla="*/ 106 w 158"/>
              <a:gd name="T85" fmla="*/ 132 h 140"/>
              <a:gd name="T86" fmla="*/ 117 w 158"/>
              <a:gd name="T87" fmla="*/ 132 h 140"/>
              <a:gd name="T88" fmla="*/ 111 w 158"/>
              <a:gd name="T89" fmla="*/ 130 h 140"/>
              <a:gd name="T90" fmla="*/ 117 w 158"/>
              <a:gd name="T91" fmla="*/ 132 h 140"/>
              <a:gd name="T92" fmla="*/ 108 w 158"/>
              <a:gd name="T93" fmla="*/ 129 h 140"/>
              <a:gd name="T94" fmla="*/ 122 w 158"/>
              <a:gd name="T95" fmla="*/ 119 h 140"/>
              <a:gd name="T96" fmla="*/ 128 w 158"/>
              <a:gd name="T97" fmla="*/ 132 h 140"/>
              <a:gd name="T98" fmla="*/ 123 w 158"/>
              <a:gd name="T99" fmla="*/ 130 h 140"/>
              <a:gd name="T100" fmla="*/ 128 w 158"/>
              <a:gd name="T101" fmla="*/ 132 h 140"/>
              <a:gd name="T102" fmla="*/ 134 w 158"/>
              <a:gd name="T103" fmla="*/ 132 h 140"/>
              <a:gd name="T104" fmla="*/ 139 w 158"/>
              <a:gd name="T105" fmla="*/ 130 h 140"/>
              <a:gd name="T106" fmla="*/ 149 w 158"/>
              <a:gd name="T107" fmla="*/ 132 h 140"/>
              <a:gd name="T108" fmla="*/ 144 w 158"/>
              <a:gd name="T109" fmla="*/ 130 h 140"/>
              <a:gd name="T110" fmla="*/ 149 w 158"/>
              <a:gd name="T111" fmla="*/ 132 h 140"/>
              <a:gd name="T112" fmla="*/ 128 w 158"/>
              <a:gd name="T113" fmla="*/ 129 h 140"/>
              <a:gd name="T114" fmla="*/ 150 w 158"/>
              <a:gd name="T115" fmla="*/ 119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58" h="140">
                <a:moveTo>
                  <a:pt x="158" y="116"/>
                </a:moveTo>
                <a:cubicBezTo>
                  <a:pt x="158" y="115"/>
                  <a:pt x="158" y="115"/>
                  <a:pt x="158" y="115"/>
                </a:cubicBezTo>
                <a:cubicBezTo>
                  <a:pt x="155" y="115"/>
                  <a:pt x="155" y="115"/>
                  <a:pt x="155" y="115"/>
                </a:cubicBezTo>
                <a:cubicBezTo>
                  <a:pt x="151" y="115"/>
                  <a:pt x="151" y="115"/>
                  <a:pt x="151" y="115"/>
                </a:cubicBezTo>
                <a:cubicBezTo>
                  <a:pt x="124" y="115"/>
                  <a:pt x="124" y="115"/>
                  <a:pt x="124" y="115"/>
                </a:cubicBezTo>
                <a:cubicBezTo>
                  <a:pt x="134" y="103"/>
                  <a:pt x="140" y="87"/>
                  <a:pt x="140" y="70"/>
                </a:cubicBezTo>
                <a:cubicBezTo>
                  <a:pt x="140" y="31"/>
                  <a:pt x="109" y="0"/>
                  <a:pt x="70" y="0"/>
                </a:cubicBezTo>
                <a:cubicBezTo>
                  <a:pt x="31" y="0"/>
                  <a:pt x="0" y="31"/>
                  <a:pt x="0" y="70"/>
                </a:cubicBezTo>
                <a:cubicBezTo>
                  <a:pt x="0" y="109"/>
                  <a:pt x="31" y="140"/>
                  <a:pt x="70" y="140"/>
                </a:cubicBezTo>
                <a:cubicBezTo>
                  <a:pt x="81" y="140"/>
                  <a:pt x="91" y="138"/>
                  <a:pt x="100" y="133"/>
                </a:cubicBezTo>
                <a:cubicBezTo>
                  <a:pt x="100" y="133"/>
                  <a:pt x="100" y="133"/>
                  <a:pt x="100" y="133"/>
                </a:cubicBezTo>
                <a:cubicBezTo>
                  <a:pt x="151" y="133"/>
                  <a:pt x="151" y="133"/>
                  <a:pt x="151" y="133"/>
                </a:cubicBezTo>
                <a:cubicBezTo>
                  <a:pt x="155" y="133"/>
                  <a:pt x="155" y="133"/>
                  <a:pt x="155" y="133"/>
                </a:cubicBezTo>
                <a:cubicBezTo>
                  <a:pt x="158" y="133"/>
                  <a:pt x="158" y="133"/>
                  <a:pt x="158" y="133"/>
                </a:cubicBezTo>
                <a:cubicBezTo>
                  <a:pt x="158" y="132"/>
                  <a:pt x="158" y="132"/>
                  <a:pt x="158" y="132"/>
                </a:cubicBezTo>
                <a:cubicBezTo>
                  <a:pt x="154" y="132"/>
                  <a:pt x="154" y="132"/>
                  <a:pt x="154" y="132"/>
                </a:cubicBezTo>
                <a:cubicBezTo>
                  <a:pt x="154" y="130"/>
                  <a:pt x="154" y="130"/>
                  <a:pt x="154" y="130"/>
                </a:cubicBezTo>
                <a:cubicBezTo>
                  <a:pt x="158" y="130"/>
                  <a:pt x="158" y="130"/>
                  <a:pt x="158" y="130"/>
                </a:cubicBezTo>
                <a:cubicBezTo>
                  <a:pt x="158" y="129"/>
                  <a:pt x="158" y="129"/>
                  <a:pt x="158" y="129"/>
                </a:cubicBezTo>
                <a:cubicBezTo>
                  <a:pt x="156" y="129"/>
                  <a:pt x="156" y="129"/>
                  <a:pt x="156" y="129"/>
                </a:cubicBezTo>
                <a:cubicBezTo>
                  <a:pt x="156" y="119"/>
                  <a:pt x="156" y="119"/>
                  <a:pt x="156" y="119"/>
                </a:cubicBezTo>
                <a:cubicBezTo>
                  <a:pt x="158" y="119"/>
                  <a:pt x="158" y="119"/>
                  <a:pt x="158" y="119"/>
                </a:cubicBezTo>
                <a:cubicBezTo>
                  <a:pt x="158" y="118"/>
                  <a:pt x="158" y="118"/>
                  <a:pt x="158" y="118"/>
                </a:cubicBezTo>
                <a:cubicBezTo>
                  <a:pt x="154" y="118"/>
                  <a:pt x="154" y="118"/>
                  <a:pt x="154" y="118"/>
                </a:cubicBezTo>
                <a:cubicBezTo>
                  <a:pt x="154" y="116"/>
                  <a:pt x="154" y="116"/>
                  <a:pt x="154" y="116"/>
                </a:cubicBezTo>
                <a:lnTo>
                  <a:pt x="158" y="116"/>
                </a:lnTo>
                <a:close/>
                <a:moveTo>
                  <a:pt x="144" y="116"/>
                </a:moveTo>
                <a:cubicBezTo>
                  <a:pt x="149" y="116"/>
                  <a:pt x="149" y="116"/>
                  <a:pt x="149" y="116"/>
                </a:cubicBezTo>
                <a:cubicBezTo>
                  <a:pt x="149" y="118"/>
                  <a:pt x="149" y="118"/>
                  <a:pt x="149" y="118"/>
                </a:cubicBezTo>
                <a:cubicBezTo>
                  <a:pt x="144" y="118"/>
                  <a:pt x="144" y="118"/>
                  <a:pt x="144" y="118"/>
                </a:cubicBezTo>
                <a:lnTo>
                  <a:pt x="144" y="116"/>
                </a:lnTo>
                <a:close/>
                <a:moveTo>
                  <a:pt x="134" y="116"/>
                </a:moveTo>
                <a:cubicBezTo>
                  <a:pt x="139" y="116"/>
                  <a:pt x="139" y="116"/>
                  <a:pt x="139" y="116"/>
                </a:cubicBezTo>
                <a:cubicBezTo>
                  <a:pt x="139" y="118"/>
                  <a:pt x="139" y="118"/>
                  <a:pt x="139" y="118"/>
                </a:cubicBezTo>
                <a:cubicBezTo>
                  <a:pt x="134" y="118"/>
                  <a:pt x="134" y="118"/>
                  <a:pt x="134" y="118"/>
                </a:cubicBezTo>
                <a:lnTo>
                  <a:pt x="134" y="116"/>
                </a:lnTo>
                <a:close/>
                <a:moveTo>
                  <a:pt x="128" y="116"/>
                </a:moveTo>
                <a:cubicBezTo>
                  <a:pt x="128" y="118"/>
                  <a:pt x="128" y="118"/>
                  <a:pt x="128" y="118"/>
                </a:cubicBezTo>
                <a:cubicBezTo>
                  <a:pt x="123" y="118"/>
                  <a:pt x="123" y="118"/>
                  <a:pt x="123" y="118"/>
                </a:cubicBezTo>
                <a:cubicBezTo>
                  <a:pt x="123" y="117"/>
                  <a:pt x="123" y="117"/>
                  <a:pt x="123" y="117"/>
                </a:cubicBezTo>
                <a:cubicBezTo>
                  <a:pt x="123" y="116"/>
                  <a:pt x="123" y="116"/>
                  <a:pt x="124" y="116"/>
                </a:cubicBezTo>
                <a:lnTo>
                  <a:pt x="128" y="116"/>
                </a:lnTo>
                <a:close/>
                <a:moveTo>
                  <a:pt x="43" y="69"/>
                </a:moveTo>
                <a:cubicBezTo>
                  <a:pt x="35" y="72"/>
                  <a:pt x="26" y="68"/>
                  <a:pt x="24" y="60"/>
                </a:cubicBezTo>
                <a:cubicBezTo>
                  <a:pt x="21" y="52"/>
                  <a:pt x="26" y="43"/>
                  <a:pt x="34" y="40"/>
                </a:cubicBezTo>
                <a:cubicBezTo>
                  <a:pt x="42" y="38"/>
                  <a:pt x="50" y="42"/>
                  <a:pt x="53" y="50"/>
                </a:cubicBezTo>
                <a:cubicBezTo>
                  <a:pt x="55" y="58"/>
                  <a:pt x="51" y="67"/>
                  <a:pt x="43" y="69"/>
                </a:cubicBezTo>
                <a:close/>
                <a:moveTo>
                  <a:pt x="43" y="108"/>
                </a:moveTo>
                <a:cubicBezTo>
                  <a:pt x="35" y="111"/>
                  <a:pt x="27" y="106"/>
                  <a:pt x="24" y="98"/>
                </a:cubicBezTo>
                <a:cubicBezTo>
                  <a:pt x="22" y="90"/>
                  <a:pt x="26" y="82"/>
                  <a:pt x="34" y="79"/>
                </a:cubicBezTo>
                <a:cubicBezTo>
                  <a:pt x="42" y="76"/>
                  <a:pt x="51" y="81"/>
                  <a:pt x="53" y="89"/>
                </a:cubicBezTo>
                <a:cubicBezTo>
                  <a:pt x="56" y="97"/>
                  <a:pt x="51" y="105"/>
                  <a:pt x="43" y="108"/>
                </a:cubicBezTo>
                <a:close/>
                <a:moveTo>
                  <a:pt x="66" y="61"/>
                </a:moveTo>
                <a:cubicBezTo>
                  <a:pt x="74" y="58"/>
                  <a:pt x="82" y="63"/>
                  <a:pt x="85" y="71"/>
                </a:cubicBezTo>
                <a:cubicBezTo>
                  <a:pt x="88" y="79"/>
                  <a:pt x="83" y="87"/>
                  <a:pt x="75" y="90"/>
                </a:cubicBezTo>
                <a:cubicBezTo>
                  <a:pt x="67" y="93"/>
                  <a:pt x="59" y="88"/>
                  <a:pt x="56" y="80"/>
                </a:cubicBezTo>
                <a:cubicBezTo>
                  <a:pt x="53" y="72"/>
                  <a:pt x="58" y="64"/>
                  <a:pt x="66" y="61"/>
                </a:cubicBezTo>
                <a:close/>
                <a:moveTo>
                  <a:pt x="67" y="24"/>
                </a:moveTo>
                <a:cubicBezTo>
                  <a:pt x="75" y="22"/>
                  <a:pt x="84" y="26"/>
                  <a:pt x="86" y="34"/>
                </a:cubicBezTo>
                <a:cubicBezTo>
                  <a:pt x="89" y="42"/>
                  <a:pt x="85" y="51"/>
                  <a:pt x="77" y="53"/>
                </a:cubicBezTo>
                <a:cubicBezTo>
                  <a:pt x="69" y="56"/>
                  <a:pt x="60" y="52"/>
                  <a:pt x="57" y="44"/>
                </a:cubicBezTo>
                <a:cubicBezTo>
                  <a:pt x="55" y="36"/>
                  <a:pt x="59" y="27"/>
                  <a:pt x="67" y="24"/>
                </a:cubicBezTo>
                <a:close/>
                <a:moveTo>
                  <a:pt x="65" y="98"/>
                </a:moveTo>
                <a:cubicBezTo>
                  <a:pt x="73" y="96"/>
                  <a:pt x="82" y="100"/>
                  <a:pt x="84" y="108"/>
                </a:cubicBezTo>
                <a:cubicBezTo>
                  <a:pt x="87" y="116"/>
                  <a:pt x="83" y="125"/>
                  <a:pt x="75" y="127"/>
                </a:cubicBezTo>
                <a:cubicBezTo>
                  <a:pt x="67" y="130"/>
                  <a:pt x="58" y="126"/>
                  <a:pt x="55" y="118"/>
                </a:cubicBezTo>
                <a:cubicBezTo>
                  <a:pt x="53" y="110"/>
                  <a:pt x="57" y="101"/>
                  <a:pt x="65" y="98"/>
                </a:cubicBezTo>
                <a:close/>
                <a:moveTo>
                  <a:pt x="98" y="82"/>
                </a:moveTo>
                <a:cubicBezTo>
                  <a:pt x="106" y="80"/>
                  <a:pt x="115" y="84"/>
                  <a:pt x="118" y="92"/>
                </a:cubicBezTo>
                <a:cubicBezTo>
                  <a:pt x="120" y="100"/>
                  <a:pt x="116" y="109"/>
                  <a:pt x="108" y="111"/>
                </a:cubicBezTo>
                <a:cubicBezTo>
                  <a:pt x="100" y="114"/>
                  <a:pt x="91" y="110"/>
                  <a:pt x="89" y="102"/>
                </a:cubicBezTo>
                <a:cubicBezTo>
                  <a:pt x="86" y="94"/>
                  <a:pt x="90" y="85"/>
                  <a:pt x="98" y="82"/>
                </a:cubicBezTo>
                <a:close/>
                <a:moveTo>
                  <a:pt x="100" y="46"/>
                </a:moveTo>
                <a:cubicBezTo>
                  <a:pt x="108" y="43"/>
                  <a:pt x="116" y="48"/>
                  <a:pt x="119" y="56"/>
                </a:cubicBezTo>
                <a:cubicBezTo>
                  <a:pt x="121" y="64"/>
                  <a:pt x="117" y="72"/>
                  <a:pt x="109" y="75"/>
                </a:cubicBezTo>
                <a:cubicBezTo>
                  <a:pt x="101" y="78"/>
                  <a:pt x="92" y="73"/>
                  <a:pt x="90" y="65"/>
                </a:cubicBezTo>
                <a:cubicBezTo>
                  <a:pt x="87" y="57"/>
                  <a:pt x="92" y="49"/>
                  <a:pt x="100" y="46"/>
                </a:cubicBezTo>
                <a:close/>
                <a:moveTo>
                  <a:pt x="70" y="9"/>
                </a:moveTo>
                <a:cubicBezTo>
                  <a:pt x="101" y="9"/>
                  <a:pt x="127" y="32"/>
                  <a:pt x="131" y="61"/>
                </a:cubicBezTo>
                <a:cubicBezTo>
                  <a:pt x="130" y="60"/>
                  <a:pt x="130" y="58"/>
                  <a:pt x="129" y="57"/>
                </a:cubicBezTo>
                <a:cubicBezTo>
                  <a:pt x="119" y="24"/>
                  <a:pt x="84" y="6"/>
                  <a:pt x="51" y="17"/>
                </a:cubicBezTo>
                <a:cubicBezTo>
                  <a:pt x="29" y="24"/>
                  <a:pt x="14" y="41"/>
                  <a:pt x="9" y="62"/>
                </a:cubicBezTo>
                <a:cubicBezTo>
                  <a:pt x="13" y="32"/>
                  <a:pt x="39" y="9"/>
                  <a:pt x="70" y="9"/>
                </a:cubicBezTo>
                <a:close/>
                <a:moveTo>
                  <a:pt x="102" y="132"/>
                </a:moveTo>
                <a:cubicBezTo>
                  <a:pt x="104" y="132"/>
                  <a:pt x="105" y="131"/>
                  <a:pt x="106" y="130"/>
                </a:cubicBezTo>
                <a:cubicBezTo>
                  <a:pt x="106" y="132"/>
                  <a:pt x="106" y="132"/>
                  <a:pt x="106" y="132"/>
                </a:cubicBezTo>
                <a:lnTo>
                  <a:pt x="102" y="132"/>
                </a:lnTo>
                <a:close/>
                <a:moveTo>
                  <a:pt x="117" y="132"/>
                </a:moveTo>
                <a:cubicBezTo>
                  <a:pt x="111" y="132"/>
                  <a:pt x="111" y="132"/>
                  <a:pt x="111" y="132"/>
                </a:cubicBezTo>
                <a:cubicBezTo>
                  <a:pt x="111" y="130"/>
                  <a:pt x="111" y="130"/>
                  <a:pt x="111" y="130"/>
                </a:cubicBezTo>
                <a:cubicBezTo>
                  <a:pt x="117" y="130"/>
                  <a:pt x="117" y="130"/>
                  <a:pt x="117" y="130"/>
                </a:cubicBezTo>
                <a:lnTo>
                  <a:pt x="117" y="132"/>
                </a:lnTo>
                <a:close/>
                <a:moveTo>
                  <a:pt x="122" y="129"/>
                </a:moveTo>
                <a:cubicBezTo>
                  <a:pt x="108" y="129"/>
                  <a:pt x="108" y="129"/>
                  <a:pt x="108" y="129"/>
                </a:cubicBezTo>
                <a:cubicBezTo>
                  <a:pt x="113" y="126"/>
                  <a:pt x="117" y="123"/>
                  <a:pt x="121" y="119"/>
                </a:cubicBezTo>
                <a:cubicBezTo>
                  <a:pt x="122" y="119"/>
                  <a:pt x="122" y="119"/>
                  <a:pt x="122" y="119"/>
                </a:cubicBezTo>
                <a:lnTo>
                  <a:pt x="122" y="129"/>
                </a:lnTo>
                <a:close/>
                <a:moveTo>
                  <a:pt x="128" y="132"/>
                </a:moveTo>
                <a:cubicBezTo>
                  <a:pt x="123" y="132"/>
                  <a:pt x="123" y="132"/>
                  <a:pt x="123" y="132"/>
                </a:cubicBezTo>
                <a:cubicBezTo>
                  <a:pt x="123" y="130"/>
                  <a:pt x="123" y="130"/>
                  <a:pt x="123" y="130"/>
                </a:cubicBezTo>
                <a:cubicBezTo>
                  <a:pt x="128" y="130"/>
                  <a:pt x="128" y="130"/>
                  <a:pt x="128" y="130"/>
                </a:cubicBezTo>
                <a:lnTo>
                  <a:pt x="128" y="132"/>
                </a:lnTo>
                <a:close/>
                <a:moveTo>
                  <a:pt x="139" y="132"/>
                </a:moveTo>
                <a:cubicBezTo>
                  <a:pt x="134" y="132"/>
                  <a:pt x="134" y="132"/>
                  <a:pt x="134" y="132"/>
                </a:cubicBezTo>
                <a:cubicBezTo>
                  <a:pt x="134" y="130"/>
                  <a:pt x="134" y="130"/>
                  <a:pt x="134" y="130"/>
                </a:cubicBezTo>
                <a:cubicBezTo>
                  <a:pt x="139" y="130"/>
                  <a:pt x="139" y="130"/>
                  <a:pt x="139" y="130"/>
                </a:cubicBezTo>
                <a:lnTo>
                  <a:pt x="139" y="132"/>
                </a:lnTo>
                <a:close/>
                <a:moveTo>
                  <a:pt x="149" y="132"/>
                </a:moveTo>
                <a:cubicBezTo>
                  <a:pt x="144" y="132"/>
                  <a:pt x="144" y="132"/>
                  <a:pt x="144" y="132"/>
                </a:cubicBezTo>
                <a:cubicBezTo>
                  <a:pt x="144" y="130"/>
                  <a:pt x="144" y="130"/>
                  <a:pt x="144" y="130"/>
                </a:cubicBezTo>
                <a:cubicBezTo>
                  <a:pt x="149" y="130"/>
                  <a:pt x="149" y="130"/>
                  <a:pt x="149" y="130"/>
                </a:cubicBezTo>
                <a:lnTo>
                  <a:pt x="149" y="132"/>
                </a:lnTo>
                <a:close/>
                <a:moveTo>
                  <a:pt x="150" y="129"/>
                </a:moveTo>
                <a:cubicBezTo>
                  <a:pt x="128" y="129"/>
                  <a:pt x="128" y="129"/>
                  <a:pt x="128" y="129"/>
                </a:cubicBezTo>
                <a:cubicBezTo>
                  <a:pt x="128" y="119"/>
                  <a:pt x="128" y="119"/>
                  <a:pt x="128" y="119"/>
                </a:cubicBezTo>
                <a:cubicBezTo>
                  <a:pt x="150" y="119"/>
                  <a:pt x="150" y="119"/>
                  <a:pt x="150" y="119"/>
                </a:cubicBezTo>
                <a:lnTo>
                  <a:pt x="150" y="12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310"/>
          <p:cNvSpPr>
            <a:spLocks noEditPoints="1"/>
          </p:cNvSpPr>
          <p:nvPr/>
        </p:nvSpPr>
        <p:spPr bwMode="auto">
          <a:xfrm>
            <a:off x="4291501" y="1349580"/>
            <a:ext cx="384175" cy="461963"/>
          </a:xfrm>
          <a:custGeom>
            <a:avLst/>
            <a:gdLst>
              <a:gd name="T0" fmla="*/ 122 w 127"/>
              <a:gd name="T1" fmla="*/ 74 h 152"/>
              <a:gd name="T2" fmla="*/ 20 w 127"/>
              <a:gd name="T3" fmla="*/ 74 h 152"/>
              <a:gd name="T4" fmla="*/ 23 w 127"/>
              <a:gd name="T5" fmla="*/ 71 h 152"/>
              <a:gd name="T6" fmla="*/ 105 w 127"/>
              <a:gd name="T7" fmla="*/ 21 h 152"/>
              <a:gd name="T8" fmla="*/ 107 w 127"/>
              <a:gd name="T9" fmla="*/ 15 h 152"/>
              <a:gd name="T10" fmla="*/ 102 w 127"/>
              <a:gd name="T11" fmla="*/ 3 h 152"/>
              <a:gd name="T12" fmla="*/ 95 w 127"/>
              <a:gd name="T13" fmla="*/ 1 h 152"/>
              <a:gd name="T14" fmla="*/ 3 w 127"/>
              <a:gd name="T15" fmla="*/ 57 h 152"/>
              <a:gd name="T16" fmla="*/ 1 w 127"/>
              <a:gd name="T17" fmla="*/ 64 h 152"/>
              <a:gd name="T18" fmla="*/ 10 w 127"/>
              <a:gd name="T19" fmla="*/ 73 h 152"/>
              <a:gd name="T20" fmla="*/ 10 w 127"/>
              <a:gd name="T21" fmla="*/ 147 h 152"/>
              <a:gd name="T22" fmla="*/ 15 w 127"/>
              <a:gd name="T23" fmla="*/ 152 h 152"/>
              <a:gd name="T24" fmla="*/ 122 w 127"/>
              <a:gd name="T25" fmla="*/ 152 h 152"/>
              <a:gd name="T26" fmla="*/ 127 w 127"/>
              <a:gd name="T27" fmla="*/ 147 h 152"/>
              <a:gd name="T28" fmla="*/ 127 w 127"/>
              <a:gd name="T29" fmla="*/ 79 h 152"/>
              <a:gd name="T30" fmla="*/ 122 w 127"/>
              <a:gd name="T31" fmla="*/ 74 h 152"/>
              <a:gd name="T32" fmla="*/ 87 w 127"/>
              <a:gd name="T33" fmla="*/ 77 h 152"/>
              <a:gd name="T34" fmla="*/ 72 w 127"/>
              <a:gd name="T35" fmla="*/ 92 h 152"/>
              <a:gd name="T36" fmla="*/ 52 w 127"/>
              <a:gd name="T37" fmla="*/ 92 h 152"/>
              <a:gd name="T38" fmla="*/ 67 w 127"/>
              <a:gd name="T39" fmla="*/ 77 h 152"/>
              <a:gd name="T40" fmla="*/ 87 w 127"/>
              <a:gd name="T41" fmla="*/ 77 h 152"/>
              <a:gd name="T42" fmla="*/ 80 w 127"/>
              <a:gd name="T43" fmla="*/ 14 h 152"/>
              <a:gd name="T44" fmla="*/ 98 w 127"/>
              <a:gd name="T45" fmla="*/ 3 h 152"/>
              <a:gd name="T46" fmla="*/ 95 w 127"/>
              <a:gd name="T47" fmla="*/ 20 h 152"/>
              <a:gd name="T48" fmla="*/ 77 w 127"/>
              <a:gd name="T49" fmla="*/ 31 h 152"/>
              <a:gd name="T50" fmla="*/ 80 w 127"/>
              <a:gd name="T51" fmla="*/ 14 h 152"/>
              <a:gd name="T52" fmla="*/ 49 w 127"/>
              <a:gd name="T53" fmla="*/ 33 h 152"/>
              <a:gd name="T54" fmla="*/ 67 w 127"/>
              <a:gd name="T55" fmla="*/ 22 h 152"/>
              <a:gd name="T56" fmla="*/ 64 w 127"/>
              <a:gd name="T57" fmla="*/ 39 h 152"/>
              <a:gd name="T58" fmla="*/ 46 w 127"/>
              <a:gd name="T59" fmla="*/ 50 h 152"/>
              <a:gd name="T60" fmla="*/ 49 w 127"/>
              <a:gd name="T61" fmla="*/ 33 h 152"/>
              <a:gd name="T62" fmla="*/ 14 w 127"/>
              <a:gd name="T63" fmla="*/ 70 h 152"/>
              <a:gd name="T64" fmla="*/ 17 w 127"/>
              <a:gd name="T65" fmla="*/ 53 h 152"/>
              <a:gd name="T66" fmla="*/ 35 w 127"/>
              <a:gd name="T67" fmla="*/ 42 h 152"/>
              <a:gd name="T68" fmla="*/ 32 w 127"/>
              <a:gd name="T69" fmla="*/ 59 h 152"/>
              <a:gd name="T70" fmla="*/ 14 w 127"/>
              <a:gd name="T71" fmla="*/ 70 h 152"/>
              <a:gd name="T72" fmla="*/ 33 w 127"/>
              <a:gd name="T73" fmla="*/ 77 h 152"/>
              <a:gd name="T74" fmla="*/ 52 w 127"/>
              <a:gd name="T75" fmla="*/ 77 h 152"/>
              <a:gd name="T76" fmla="*/ 37 w 127"/>
              <a:gd name="T77" fmla="*/ 92 h 152"/>
              <a:gd name="T78" fmla="*/ 18 w 127"/>
              <a:gd name="T79" fmla="*/ 92 h 152"/>
              <a:gd name="T80" fmla="*/ 33 w 127"/>
              <a:gd name="T81" fmla="*/ 77 h 152"/>
              <a:gd name="T82" fmla="*/ 119 w 127"/>
              <a:gd name="T83" fmla="*/ 146 h 152"/>
              <a:gd name="T84" fmla="*/ 18 w 127"/>
              <a:gd name="T85" fmla="*/ 146 h 152"/>
              <a:gd name="T86" fmla="*/ 18 w 127"/>
              <a:gd name="T87" fmla="*/ 99 h 152"/>
              <a:gd name="T88" fmla="*/ 119 w 127"/>
              <a:gd name="T89" fmla="*/ 99 h 152"/>
              <a:gd name="T90" fmla="*/ 119 w 127"/>
              <a:gd name="T91" fmla="*/ 146 h 152"/>
              <a:gd name="T92" fmla="*/ 106 w 127"/>
              <a:gd name="T93" fmla="*/ 92 h 152"/>
              <a:gd name="T94" fmla="*/ 86 w 127"/>
              <a:gd name="T95" fmla="*/ 92 h 152"/>
              <a:gd name="T96" fmla="*/ 101 w 127"/>
              <a:gd name="T97" fmla="*/ 77 h 152"/>
              <a:gd name="T98" fmla="*/ 120 w 127"/>
              <a:gd name="T99" fmla="*/ 77 h 152"/>
              <a:gd name="T100" fmla="*/ 106 w 127"/>
              <a:gd name="T101" fmla="*/ 92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27" h="152">
                <a:moveTo>
                  <a:pt x="122" y="74"/>
                </a:moveTo>
                <a:cubicBezTo>
                  <a:pt x="122" y="74"/>
                  <a:pt x="42" y="74"/>
                  <a:pt x="20" y="74"/>
                </a:cubicBezTo>
                <a:cubicBezTo>
                  <a:pt x="23" y="71"/>
                  <a:pt x="23" y="71"/>
                  <a:pt x="23" y="71"/>
                </a:cubicBezTo>
                <a:cubicBezTo>
                  <a:pt x="49" y="57"/>
                  <a:pt x="105" y="21"/>
                  <a:pt x="105" y="21"/>
                </a:cubicBezTo>
                <a:cubicBezTo>
                  <a:pt x="107" y="20"/>
                  <a:pt x="108" y="17"/>
                  <a:pt x="107" y="15"/>
                </a:cubicBezTo>
                <a:cubicBezTo>
                  <a:pt x="102" y="3"/>
                  <a:pt x="102" y="3"/>
                  <a:pt x="102" y="3"/>
                </a:cubicBezTo>
                <a:cubicBezTo>
                  <a:pt x="100" y="0"/>
                  <a:pt x="97" y="0"/>
                  <a:pt x="95" y="1"/>
                </a:cubicBezTo>
                <a:cubicBezTo>
                  <a:pt x="3" y="57"/>
                  <a:pt x="3" y="57"/>
                  <a:pt x="3" y="57"/>
                </a:cubicBezTo>
                <a:cubicBezTo>
                  <a:pt x="0" y="58"/>
                  <a:pt x="0" y="61"/>
                  <a:pt x="1" y="64"/>
                </a:cubicBezTo>
                <a:cubicBezTo>
                  <a:pt x="10" y="73"/>
                  <a:pt x="10" y="73"/>
                  <a:pt x="10" y="73"/>
                </a:cubicBezTo>
                <a:cubicBezTo>
                  <a:pt x="10" y="147"/>
                  <a:pt x="10" y="147"/>
                  <a:pt x="10" y="147"/>
                </a:cubicBezTo>
                <a:cubicBezTo>
                  <a:pt x="10" y="150"/>
                  <a:pt x="12" y="152"/>
                  <a:pt x="15" y="152"/>
                </a:cubicBezTo>
                <a:cubicBezTo>
                  <a:pt x="122" y="152"/>
                  <a:pt x="122" y="152"/>
                  <a:pt x="122" y="152"/>
                </a:cubicBezTo>
                <a:cubicBezTo>
                  <a:pt x="125" y="152"/>
                  <a:pt x="127" y="150"/>
                  <a:pt x="127" y="147"/>
                </a:cubicBezTo>
                <a:cubicBezTo>
                  <a:pt x="127" y="79"/>
                  <a:pt x="127" y="79"/>
                  <a:pt x="127" y="79"/>
                </a:cubicBezTo>
                <a:cubicBezTo>
                  <a:pt x="127" y="76"/>
                  <a:pt x="125" y="74"/>
                  <a:pt x="122" y="74"/>
                </a:cubicBezTo>
                <a:close/>
                <a:moveTo>
                  <a:pt x="87" y="77"/>
                </a:moveTo>
                <a:cubicBezTo>
                  <a:pt x="72" y="92"/>
                  <a:pt x="72" y="92"/>
                  <a:pt x="72" y="92"/>
                </a:cubicBezTo>
                <a:cubicBezTo>
                  <a:pt x="52" y="92"/>
                  <a:pt x="52" y="92"/>
                  <a:pt x="52" y="92"/>
                </a:cubicBezTo>
                <a:cubicBezTo>
                  <a:pt x="67" y="77"/>
                  <a:pt x="67" y="77"/>
                  <a:pt x="67" y="77"/>
                </a:cubicBezTo>
                <a:lnTo>
                  <a:pt x="87" y="77"/>
                </a:lnTo>
                <a:close/>
                <a:moveTo>
                  <a:pt x="80" y="14"/>
                </a:moveTo>
                <a:cubicBezTo>
                  <a:pt x="98" y="3"/>
                  <a:pt x="98" y="3"/>
                  <a:pt x="98" y="3"/>
                </a:cubicBezTo>
                <a:cubicBezTo>
                  <a:pt x="95" y="20"/>
                  <a:pt x="95" y="20"/>
                  <a:pt x="95" y="20"/>
                </a:cubicBezTo>
                <a:cubicBezTo>
                  <a:pt x="77" y="31"/>
                  <a:pt x="77" y="31"/>
                  <a:pt x="77" y="31"/>
                </a:cubicBezTo>
                <a:lnTo>
                  <a:pt x="80" y="14"/>
                </a:lnTo>
                <a:close/>
                <a:moveTo>
                  <a:pt x="49" y="33"/>
                </a:moveTo>
                <a:cubicBezTo>
                  <a:pt x="67" y="22"/>
                  <a:pt x="67" y="22"/>
                  <a:pt x="67" y="22"/>
                </a:cubicBezTo>
                <a:cubicBezTo>
                  <a:pt x="64" y="39"/>
                  <a:pt x="64" y="39"/>
                  <a:pt x="64" y="39"/>
                </a:cubicBezTo>
                <a:cubicBezTo>
                  <a:pt x="46" y="50"/>
                  <a:pt x="46" y="50"/>
                  <a:pt x="46" y="50"/>
                </a:cubicBezTo>
                <a:lnTo>
                  <a:pt x="49" y="33"/>
                </a:lnTo>
                <a:close/>
                <a:moveTo>
                  <a:pt x="14" y="70"/>
                </a:moveTo>
                <a:cubicBezTo>
                  <a:pt x="17" y="53"/>
                  <a:pt x="17" y="53"/>
                  <a:pt x="17" y="53"/>
                </a:cubicBezTo>
                <a:cubicBezTo>
                  <a:pt x="35" y="42"/>
                  <a:pt x="35" y="42"/>
                  <a:pt x="35" y="42"/>
                </a:cubicBezTo>
                <a:cubicBezTo>
                  <a:pt x="32" y="59"/>
                  <a:pt x="32" y="59"/>
                  <a:pt x="32" y="59"/>
                </a:cubicBezTo>
                <a:lnTo>
                  <a:pt x="14" y="70"/>
                </a:lnTo>
                <a:close/>
                <a:moveTo>
                  <a:pt x="33" y="77"/>
                </a:moveTo>
                <a:cubicBezTo>
                  <a:pt x="52" y="77"/>
                  <a:pt x="52" y="77"/>
                  <a:pt x="52" y="77"/>
                </a:cubicBezTo>
                <a:cubicBezTo>
                  <a:pt x="37" y="92"/>
                  <a:pt x="37" y="92"/>
                  <a:pt x="37" y="92"/>
                </a:cubicBezTo>
                <a:cubicBezTo>
                  <a:pt x="18" y="92"/>
                  <a:pt x="18" y="92"/>
                  <a:pt x="18" y="92"/>
                </a:cubicBezTo>
                <a:lnTo>
                  <a:pt x="33" y="77"/>
                </a:lnTo>
                <a:close/>
                <a:moveTo>
                  <a:pt x="119" y="146"/>
                </a:moveTo>
                <a:cubicBezTo>
                  <a:pt x="18" y="146"/>
                  <a:pt x="18" y="146"/>
                  <a:pt x="18" y="146"/>
                </a:cubicBezTo>
                <a:cubicBezTo>
                  <a:pt x="18" y="99"/>
                  <a:pt x="18" y="99"/>
                  <a:pt x="18" y="99"/>
                </a:cubicBezTo>
                <a:cubicBezTo>
                  <a:pt x="119" y="99"/>
                  <a:pt x="119" y="99"/>
                  <a:pt x="119" y="99"/>
                </a:cubicBezTo>
                <a:lnTo>
                  <a:pt x="119" y="146"/>
                </a:lnTo>
                <a:close/>
                <a:moveTo>
                  <a:pt x="106" y="92"/>
                </a:moveTo>
                <a:cubicBezTo>
                  <a:pt x="86" y="92"/>
                  <a:pt x="86" y="92"/>
                  <a:pt x="86" y="92"/>
                </a:cubicBezTo>
                <a:cubicBezTo>
                  <a:pt x="101" y="77"/>
                  <a:pt x="101" y="77"/>
                  <a:pt x="101" y="77"/>
                </a:cubicBezTo>
                <a:cubicBezTo>
                  <a:pt x="120" y="77"/>
                  <a:pt x="120" y="77"/>
                  <a:pt x="120" y="77"/>
                </a:cubicBezTo>
                <a:lnTo>
                  <a:pt x="106" y="9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311"/>
          <p:cNvSpPr>
            <a:spLocks/>
          </p:cNvSpPr>
          <p:nvPr/>
        </p:nvSpPr>
        <p:spPr bwMode="auto">
          <a:xfrm>
            <a:off x="3783501" y="739980"/>
            <a:ext cx="334963" cy="369888"/>
          </a:xfrm>
          <a:custGeom>
            <a:avLst/>
            <a:gdLst>
              <a:gd name="T0" fmla="*/ 109 w 111"/>
              <a:gd name="T1" fmla="*/ 42 h 122"/>
              <a:gd name="T2" fmla="*/ 22 w 111"/>
              <a:gd name="T3" fmla="*/ 1 h 122"/>
              <a:gd name="T4" fmla="*/ 19 w 111"/>
              <a:gd name="T5" fmla="*/ 2 h 122"/>
              <a:gd name="T6" fmla="*/ 0 w 111"/>
              <a:gd name="T7" fmla="*/ 41 h 122"/>
              <a:gd name="T8" fmla="*/ 11 w 111"/>
              <a:gd name="T9" fmla="*/ 41 h 122"/>
              <a:gd name="T10" fmla="*/ 25 w 111"/>
              <a:gd name="T11" fmla="*/ 12 h 122"/>
              <a:gd name="T12" fmla="*/ 100 w 111"/>
              <a:gd name="T13" fmla="*/ 48 h 122"/>
              <a:gd name="T14" fmla="*/ 77 w 111"/>
              <a:gd name="T15" fmla="*/ 98 h 122"/>
              <a:gd name="T16" fmla="*/ 63 w 111"/>
              <a:gd name="T17" fmla="*/ 91 h 122"/>
              <a:gd name="T18" fmla="*/ 63 w 111"/>
              <a:gd name="T19" fmla="*/ 118 h 122"/>
              <a:gd name="T20" fmla="*/ 72 w 111"/>
              <a:gd name="T21" fmla="*/ 121 h 122"/>
              <a:gd name="T22" fmla="*/ 74 w 111"/>
              <a:gd name="T23" fmla="*/ 121 h 122"/>
              <a:gd name="T24" fmla="*/ 110 w 111"/>
              <a:gd name="T25" fmla="*/ 45 h 122"/>
              <a:gd name="T26" fmla="*/ 109 w 111"/>
              <a:gd name="T27" fmla="*/ 42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11" h="122">
                <a:moveTo>
                  <a:pt x="109" y="42"/>
                </a:moveTo>
                <a:cubicBezTo>
                  <a:pt x="22" y="1"/>
                  <a:pt x="22" y="1"/>
                  <a:pt x="22" y="1"/>
                </a:cubicBezTo>
                <a:cubicBezTo>
                  <a:pt x="21" y="0"/>
                  <a:pt x="20" y="1"/>
                  <a:pt x="19" y="2"/>
                </a:cubicBezTo>
                <a:cubicBezTo>
                  <a:pt x="0" y="41"/>
                  <a:pt x="0" y="41"/>
                  <a:pt x="0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25" y="12"/>
                  <a:pt x="25" y="12"/>
                  <a:pt x="25" y="12"/>
                </a:cubicBezTo>
                <a:cubicBezTo>
                  <a:pt x="100" y="48"/>
                  <a:pt x="100" y="48"/>
                  <a:pt x="100" y="48"/>
                </a:cubicBezTo>
                <a:cubicBezTo>
                  <a:pt x="77" y="98"/>
                  <a:pt x="77" y="98"/>
                  <a:pt x="77" y="98"/>
                </a:cubicBezTo>
                <a:cubicBezTo>
                  <a:pt x="63" y="91"/>
                  <a:pt x="63" y="91"/>
                  <a:pt x="63" y="91"/>
                </a:cubicBezTo>
                <a:cubicBezTo>
                  <a:pt x="63" y="118"/>
                  <a:pt x="63" y="118"/>
                  <a:pt x="63" y="118"/>
                </a:cubicBezTo>
                <a:cubicBezTo>
                  <a:pt x="72" y="121"/>
                  <a:pt x="72" y="121"/>
                  <a:pt x="72" y="121"/>
                </a:cubicBezTo>
                <a:cubicBezTo>
                  <a:pt x="73" y="122"/>
                  <a:pt x="74" y="122"/>
                  <a:pt x="74" y="121"/>
                </a:cubicBezTo>
                <a:cubicBezTo>
                  <a:pt x="110" y="45"/>
                  <a:pt x="110" y="45"/>
                  <a:pt x="110" y="45"/>
                </a:cubicBezTo>
                <a:cubicBezTo>
                  <a:pt x="111" y="44"/>
                  <a:pt x="110" y="43"/>
                  <a:pt x="109" y="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312"/>
          <p:cNvSpPr>
            <a:spLocks noEditPoints="1"/>
          </p:cNvSpPr>
          <p:nvPr/>
        </p:nvSpPr>
        <p:spPr bwMode="auto">
          <a:xfrm>
            <a:off x="3650151" y="879680"/>
            <a:ext cx="304800" cy="266700"/>
          </a:xfrm>
          <a:custGeom>
            <a:avLst/>
            <a:gdLst>
              <a:gd name="T0" fmla="*/ 99 w 101"/>
              <a:gd name="T1" fmla="*/ 0 h 88"/>
              <a:gd name="T2" fmla="*/ 3 w 101"/>
              <a:gd name="T3" fmla="*/ 0 h 88"/>
              <a:gd name="T4" fmla="*/ 0 w 101"/>
              <a:gd name="T5" fmla="*/ 2 h 88"/>
              <a:gd name="T6" fmla="*/ 0 w 101"/>
              <a:gd name="T7" fmla="*/ 86 h 88"/>
              <a:gd name="T8" fmla="*/ 3 w 101"/>
              <a:gd name="T9" fmla="*/ 88 h 88"/>
              <a:gd name="T10" fmla="*/ 99 w 101"/>
              <a:gd name="T11" fmla="*/ 88 h 88"/>
              <a:gd name="T12" fmla="*/ 101 w 101"/>
              <a:gd name="T13" fmla="*/ 86 h 88"/>
              <a:gd name="T14" fmla="*/ 101 w 101"/>
              <a:gd name="T15" fmla="*/ 2 h 88"/>
              <a:gd name="T16" fmla="*/ 99 w 101"/>
              <a:gd name="T17" fmla="*/ 0 h 88"/>
              <a:gd name="T18" fmla="*/ 94 w 101"/>
              <a:gd name="T19" fmla="*/ 64 h 88"/>
              <a:gd name="T20" fmla="*/ 10 w 101"/>
              <a:gd name="T21" fmla="*/ 64 h 88"/>
              <a:gd name="T22" fmla="*/ 10 w 101"/>
              <a:gd name="T23" fmla="*/ 9 h 88"/>
              <a:gd name="T24" fmla="*/ 94 w 101"/>
              <a:gd name="T25" fmla="*/ 9 h 88"/>
              <a:gd name="T26" fmla="*/ 94 w 101"/>
              <a:gd name="T27" fmla="*/ 64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01" h="88">
                <a:moveTo>
                  <a:pt x="99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87"/>
                  <a:pt x="1" y="88"/>
                  <a:pt x="3" y="88"/>
                </a:cubicBezTo>
                <a:cubicBezTo>
                  <a:pt x="99" y="88"/>
                  <a:pt x="99" y="88"/>
                  <a:pt x="99" y="88"/>
                </a:cubicBezTo>
                <a:cubicBezTo>
                  <a:pt x="100" y="88"/>
                  <a:pt x="101" y="87"/>
                  <a:pt x="101" y="86"/>
                </a:cubicBezTo>
                <a:cubicBezTo>
                  <a:pt x="101" y="2"/>
                  <a:pt x="101" y="2"/>
                  <a:pt x="101" y="2"/>
                </a:cubicBezTo>
                <a:cubicBezTo>
                  <a:pt x="101" y="1"/>
                  <a:pt x="100" y="0"/>
                  <a:pt x="99" y="0"/>
                </a:cubicBezTo>
                <a:close/>
                <a:moveTo>
                  <a:pt x="94" y="64"/>
                </a:moveTo>
                <a:cubicBezTo>
                  <a:pt x="10" y="64"/>
                  <a:pt x="10" y="64"/>
                  <a:pt x="10" y="64"/>
                </a:cubicBezTo>
                <a:cubicBezTo>
                  <a:pt x="10" y="9"/>
                  <a:pt x="10" y="9"/>
                  <a:pt x="10" y="9"/>
                </a:cubicBezTo>
                <a:cubicBezTo>
                  <a:pt x="94" y="9"/>
                  <a:pt x="94" y="9"/>
                  <a:pt x="94" y="9"/>
                </a:cubicBezTo>
                <a:lnTo>
                  <a:pt x="94" y="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313"/>
          <p:cNvSpPr>
            <a:spLocks/>
          </p:cNvSpPr>
          <p:nvPr/>
        </p:nvSpPr>
        <p:spPr bwMode="auto">
          <a:xfrm>
            <a:off x="4462951" y="720930"/>
            <a:ext cx="333375" cy="371475"/>
          </a:xfrm>
          <a:custGeom>
            <a:avLst/>
            <a:gdLst>
              <a:gd name="T0" fmla="*/ 109 w 110"/>
              <a:gd name="T1" fmla="*/ 42 h 122"/>
              <a:gd name="T2" fmla="*/ 22 w 110"/>
              <a:gd name="T3" fmla="*/ 1 h 122"/>
              <a:gd name="T4" fmla="*/ 19 w 110"/>
              <a:gd name="T5" fmla="*/ 1 h 122"/>
              <a:gd name="T6" fmla="*/ 0 w 110"/>
              <a:gd name="T7" fmla="*/ 41 h 122"/>
              <a:gd name="T8" fmla="*/ 10 w 110"/>
              <a:gd name="T9" fmla="*/ 41 h 122"/>
              <a:gd name="T10" fmla="*/ 24 w 110"/>
              <a:gd name="T11" fmla="*/ 12 h 122"/>
              <a:gd name="T12" fmla="*/ 100 w 110"/>
              <a:gd name="T13" fmla="*/ 48 h 122"/>
              <a:gd name="T14" fmla="*/ 76 w 110"/>
              <a:gd name="T15" fmla="*/ 98 h 122"/>
              <a:gd name="T16" fmla="*/ 63 w 110"/>
              <a:gd name="T17" fmla="*/ 91 h 122"/>
              <a:gd name="T18" fmla="*/ 63 w 110"/>
              <a:gd name="T19" fmla="*/ 117 h 122"/>
              <a:gd name="T20" fmla="*/ 71 w 110"/>
              <a:gd name="T21" fmla="*/ 121 h 122"/>
              <a:gd name="T22" fmla="*/ 74 w 110"/>
              <a:gd name="T23" fmla="*/ 120 h 122"/>
              <a:gd name="T24" fmla="*/ 110 w 110"/>
              <a:gd name="T25" fmla="*/ 45 h 122"/>
              <a:gd name="T26" fmla="*/ 109 w 110"/>
              <a:gd name="T27" fmla="*/ 42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10" h="122">
                <a:moveTo>
                  <a:pt x="109" y="42"/>
                </a:moveTo>
                <a:cubicBezTo>
                  <a:pt x="22" y="1"/>
                  <a:pt x="22" y="1"/>
                  <a:pt x="22" y="1"/>
                </a:cubicBezTo>
                <a:cubicBezTo>
                  <a:pt x="21" y="0"/>
                  <a:pt x="19" y="0"/>
                  <a:pt x="19" y="1"/>
                </a:cubicBezTo>
                <a:cubicBezTo>
                  <a:pt x="0" y="41"/>
                  <a:pt x="0" y="41"/>
                  <a:pt x="0" y="41"/>
                </a:cubicBezTo>
                <a:cubicBezTo>
                  <a:pt x="10" y="41"/>
                  <a:pt x="10" y="41"/>
                  <a:pt x="10" y="41"/>
                </a:cubicBezTo>
                <a:cubicBezTo>
                  <a:pt x="24" y="12"/>
                  <a:pt x="24" y="12"/>
                  <a:pt x="24" y="12"/>
                </a:cubicBezTo>
                <a:cubicBezTo>
                  <a:pt x="100" y="48"/>
                  <a:pt x="100" y="48"/>
                  <a:pt x="100" y="48"/>
                </a:cubicBezTo>
                <a:cubicBezTo>
                  <a:pt x="76" y="98"/>
                  <a:pt x="76" y="98"/>
                  <a:pt x="76" y="98"/>
                </a:cubicBezTo>
                <a:cubicBezTo>
                  <a:pt x="63" y="91"/>
                  <a:pt x="63" y="91"/>
                  <a:pt x="63" y="91"/>
                </a:cubicBezTo>
                <a:cubicBezTo>
                  <a:pt x="63" y="117"/>
                  <a:pt x="63" y="117"/>
                  <a:pt x="63" y="117"/>
                </a:cubicBezTo>
                <a:cubicBezTo>
                  <a:pt x="71" y="121"/>
                  <a:pt x="71" y="121"/>
                  <a:pt x="71" y="121"/>
                </a:cubicBezTo>
                <a:cubicBezTo>
                  <a:pt x="72" y="122"/>
                  <a:pt x="73" y="121"/>
                  <a:pt x="74" y="120"/>
                </a:cubicBezTo>
                <a:cubicBezTo>
                  <a:pt x="110" y="45"/>
                  <a:pt x="110" y="45"/>
                  <a:pt x="110" y="45"/>
                </a:cubicBezTo>
                <a:cubicBezTo>
                  <a:pt x="110" y="44"/>
                  <a:pt x="110" y="43"/>
                  <a:pt x="109" y="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14"/>
          <p:cNvSpPr>
            <a:spLocks noEditPoints="1"/>
          </p:cNvSpPr>
          <p:nvPr/>
        </p:nvSpPr>
        <p:spPr bwMode="auto">
          <a:xfrm>
            <a:off x="4331188" y="860630"/>
            <a:ext cx="304800" cy="268288"/>
          </a:xfrm>
          <a:custGeom>
            <a:avLst/>
            <a:gdLst>
              <a:gd name="T0" fmla="*/ 99 w 101"/>
              <a:gd name="T1" fmla="*/ 0 h 88"/>
              <a:gd name="T2" fmla="*/ 2 w 101"/>
              <a:gd name="T3" fmla="*/ 0 h 88"/>
              <a:gd name="T4" fmla="*/ 0 w 101"/>
              <a:gd name="T5" fmla="*/ 2 h 88"/>
              <a:gd name="T6" fmla="*/ 0 w 101"/>
              <a:gd name="T7" fmla="*/ 86 h 88"/>
              <a:gd name="T8" fmla="*/ 2 w 101"/>
              <a:gd name="T9" fmla="*/ 88 h 88"/>
              <a:gd name="T10" fmla="*/ 99 w 101"/>
              <a:gd name="T11" fmla="*/ 88 h 88"/>
              <a:gd name="T12" fmla="*/ 101 w 101"/>
              <a:gd name="T13" fmla="*/ 86 h 88"/>
              <a:gd name="T14" fmla="*/ 101 w 101"/>
              <a:gd name="T15" fmla="*/ 2 h 88"/>
              <a:gd name="T16" fmla="*/ 99 w 101"/>
              <a:gd name="T17" fmla="*/ 0 h 88"/>
              <a:gd name="T18" fmla="*/ 93 w 101"/>
              <a:gd name="T19" fmla="*/ 64 h 88"/>
              <a:gd name="T20" fmla="*/ 87 w 101"/>
              <a:gd name="T21" fmla="*/ 64 h 88"/>
              <a:gd name="T22" fmla="*/ 72 w 101"/>
              <a:gd name="T23" fmla="*/ 44 h 88"/>
              <a:gd name="T24" fmla="*/ 61 w 101"/>
              <a:gd name="T25" fmla="*/ 64 h 88"/>
              <a:gd name="T26" fmla="*/ 46 w 101"/>
              <a:gd name="T27" fmla="*/ 33 h 88"/>
              <a:gd name="T28" fmla="*/ 24 w 101"/>
              <a:gd name="T29" fmla="*/ 64 h 88"/>
              <a:gd name="T30" fmla="*/ 9 w 101"/>
              <a:gd name="T31" fmla="*/ 64 h 88"/>
              <a:gd name="T32" fmla="*/ 9 w 101"/>
              <a:gd name="T33" fmla="*/ 9 h 88"/>
              <a:gd name="T34" fmla="*/ 93 w 101"/>
              <a:gd name="T35" fmla="*/ 9 h 88"/>
              <a:gd name="T36" fmla="*/ 93 w 101"/>
              <a:gd name="T37" fmla="*/ 64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1" h="88">
                <a:moveTo>
                  <a:pt x="99" y="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87"/>
                  <a:pt x="1" y="88"/>
                  <a:pt x="2" y="88"/>
                </a:cubicBezTo>
                <a:cubicBezTo>
                  <a:pt x="99" y="88"/>
                  <a:pt x="99" y="88"/>
                  <a:pt x="99" y="88"/>
                </a:cubicBezTo>
                <a:cubicBezTo>
                  <a:pt x="100" y="88"/>
                  <a:pt x="101" y="87"/>
                  <a:pt x="101" y="86"/>
                </a:cubicBezTo>
                <a:cubicBezTo>
                  <a:pt x="101" y="2"/>
                  <a:pt x="101" y="2"/>
                  <a:pt x="101" y="2"/>
                </a:cubicBezTo>
                <a:cubicBezTo>
                  <a:pt x="101" y="1"/>
                  <a:pt x="100" y="0"/>
                  <a:pt x="99" y="0"/>
                </a:cubicBezTo>
                <a:close/>
                <a:moveTo>
                  <a:pt x="93" y="64"/>
                </a:moveTo>
                <a:cubicBezTo>
                  <a:pt x="87" y="64"/>
                  <a:pt x="87" y="64"/>
                  <a:pt x="87" y="64"/>
                </a:cubicBezTo>
                <a:cubicBezTo>
                  <a:pt x="84" y="55"/>
                  <a:pt x="79" y="42"/>
                  <a:pt x="72" y="44"/>
                </a:cubicBezTo>
                <a:cubicBezTo>
                  <a:pt x="65" y="46"/>
                  <a:pt x="61" y="64"/>
                  <a:pt x="61" y="64"/>
                </a:cubicBezTo>
                <a:cubicBezTo>
                  <a:pt x="61" y="64"/>
                  <a:pt x="57" y="44"/>
                  <a:pt x="46" y="33"/>
                </a:cubicBezTo>
                <a:cubicBezTo>
                  <a:pt x="35" y="21"/>
                  <a:pt x="24" y="64"/>
                  <a:pt x="24" y="64"/>
                </a:cubicBezTo>
                <a:cubicBezTo>
                  <a:pt x="9" y="64"/>
                  <a:pt x="9" y="64"/>
                  <a:pt x="9" y="64"/>
                </a:cubicBezTo>
                <a:cubicBezTo>
                  <a:pt x="9" y="9"/>
                  <a:pt x="9" y="9"/>
                  <a:pt x="9" y="9"/>
                </a:cubicBezTo>
                <a:cubicBezTo>
                  <a:pt x="93" y="9"/>
                  <a:pt x="93" y="9"/>
                  <a:pt x="93" y="9"/>
                </a:cubicBezTo>
                <a:lnTo>
                  <a:pt x="93" y="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Oval 315"/>
          <p:cNvSpPr>
            <a:spLocks noChangeArrowheads="1"/>
          </p:cNvSpPr>
          <p:nvPr/>
        </p:nvSpPr>
        <p:spPr bwMode="auto">
          <a:xfrm>
            <a:off x="4378813" y="903493"/>
            <a:ext cx="42863" cy="4286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316"/>
          <p:cNvSpPr>
            <a:spLocks/>
          </p:cNvSpPr>
          <p:nvPr/>
        </p:nvSpPr>
        <p:spPr bwMode="auto">
          <a:xfrm>
            <a:off x="4508988" y="906668"/>
            <a:ext cx="84138" cy="33338"/>
          </a:xfrm>
          <a:custGeom>
            <a:avLst/>
            <a:gdLst>
              <a:gd name="T0" fmla="*/ 10 w 28"/>
              <a:gd name="T1" fmla="*/ 11 h 11"/>
              <a:gd name="T2" fmla="*/ 14 w 28"/>
              <a:gd name="T3" fmla="*/ 10 h 11"/>
              <a:gd name="T4" fmla="*/ 19 w 28"/>
              <a:gd name="T5" fmla="*/ 11 h 11"/>
              <a:gd name="T6" fmla="*/ 28 w 28"/>
              <a:gd name="T7" fmla="*/ 6 h 11"/>
              <a:gd name="T8" fmla="*/ 19 w 28"/>
              <a:gd name="T9" fmla="*/ 0 h 11"/>
              <a:gd name="T10" fmla="*/ 14 w 28"/>
              <a:gd name="T11" fmla="*/ 1 h 11"/>
              <a:gd name="T12" fmla="*/ 12 w 28"/>
              <a:gd name="T13" fmla="*/ 0 h 11"/>
              <a:gd name="T14" fmla="*/ 11 w 28"/>
              <a:gd name="T15" fmla="*/ 0 h 11"/>
              <a:gd name="T16" fmla="*/ 7 w 28"/>
              <a:gd name="T17" fmla="*/ 3 h 11"/>
              <a:gd name="T18" fmla="*/ 0 w 28"/>
              <a:gd name="T19" fmla="*/ 7 h 11"/>
              <a:gd name="T20" fmla="*/ 10 w 28"/>
              <a:gd name="T21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" h="11">
                <a:moveTo>
                  <a:pt x="10" y="11"/>
                </a:moveTo>
                <a:cubicBezTo>
                  <a:pt x="11" y="11"/>
                  <a:pt x="13" y="11"/>
                  <a:pt x="14" y="10"/>
                </a:cubicBezTo>
                <a:cubicBezTo>
                  <a:pt x="16" y="11"/>
                  <a:pt x="17" y="11"/>
                  <a:pt x="19" y="11"/>
                </a:cubicBezTo>
                <a:cubicBezTo>
                  <a:pt x="24" y="11"/>
                  <a:pt x="28" y="9"/>
                  <a:pt x="28" y="6"/>
                </a:cubicBezTo>
                <a:cubicBezTo>
                  <a:pt x="28" y="3"/>
                  <a:pt x="24" y="0"/>
                  <a:pt x="19" y="0"/>
                </a:cubicBezTo>
                <a:cubicBezTo>
                  <a:pt x="17" y="0"/>
                  <a:pt x="16" y="1"/>
                  <a:pt x="14" y="1"/>
                </a:cubicBezTo>
                <a:cubicBezTo>
                  <a:pt x="14" y="1"/>
                  <a:pt x="13" y="0"/>
                  <a:pt x="12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9" y="0"/>
                  <a:pt x="8" y="2"/>
                  <a:pt x="7" y="3"/>
                </a:cubicBezTo>
                <a:cubicBezTo>
                  <a:pt x="3" y="4"/>
                  <a:pt x="0" y="5"/>
                  <a:pt x="0" y="7"/>
                </a:cubicBezTo>
                <a:cubicBezTo>
                  <a:pt x="0" y="9"/>
                  <a:pt x="5" y="11"/>
                  <a:pt x="10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317"/>
          <p:cNvSpPr>
            <a:spLocks noEditPoints="1"/>
          </p:cNvSpPr>
          <p:nvPr/>
        </p:nvSpPr>
        <p:spPr bwMode="auto">
          <a:xfrm>
            <a:off x="5023338" y="846343"/>
            <a:ext cx="304800" cy="263525"/>
          </a:xfrm>
          <a:custGeom>
            <a:avLst/>
            <a:gdLst>
              <a:gd name="T0" fmla="*/ 99 w 101"/>
              <a:gd name="T1" fmla="*/ 0 h 87"/>
              <a:gd name="T2" fmla="*/ 2 w 101"/>
              <a:gd name="T3" fmla="*/ 0 h 87"/>
              <a:gd name="T4" fmla="*/ 0 w 101"/>
              <a:gd name="T5" fmla="*/ 2 h 87"/>
              <a:gd name="T6" fmla="*/ 0 w 101"/>
              <a:gd name="T7" fmla="*/ 85 h 87"/>
              <a:gd name="T8" fmla="*/ 2 w 101"/>
              <a:gd name="T9" fmla="*/ 87 h 87"/>
              <a:gd name="T10" fmla="*/ 99 w 101"/>
              <a:gd name="T11" fmla="*/ 87 h 87"/>
              <a:gd name="T12" fmla="*/ 101 w 101"/>
              <a:gd name="T13" fmla="*/ 85 h 87"/>
              <a:gd name="T14" fmla="*/ 101 w 101"/>
              <a:gd name="T15" fmla="*/ 2 h 87"/>
              <a:gd name="T16" fmla="*/ 99 w 101"/>
              <a:gd name="T17" fmla="*/ 0 h 87"/>
              <a:gd name="T18" fmla="*/ 93 w 101"/>
              <a:gd name="T19" fmla="*/ 64 h 87"/>
              <a:gd name="T20" fmla="*/ 87 w 101"/>
              <a:gd name="T21" fmla="*/ 64 h 87"/>
              <a:gd name="T22" fmla="*/ 72 w 101"/>
              <a:gd name="T23" fmla="*/ 44 h 87"/>
              <a:gd name="T24" fmla="*/ 60 w 101"/>
              <a:gd name="T25" fmla="*/ 64 h 87"/>
              <a:gd name="T26" fmla="*/ 45 w 101"/>
              <a:gd name="T27" fmla="*/ 32 h 87"/>
              <a:gd name="T28" fmla="*/ 24 w 101"/>
              <a:gd name="T29" fmla="*/ 64 h 87"/>
              <a:gd name="T30" fmla="*/ 9 w 101"/>
              <a:gd name="T31" fmla="*/ 64 h 87"/>
              <a:gd name="T32" fmla="*/ 9 w 101"/>
              <a:gd name="T33" fmla="*/ 9 h 87"/>
              <a:gd name="T34" fmla="*/ 93 w 101"/>
              <a:gd name="T35" fmla="*/ 9 h 87"/>
              <a:gd name="T36" fmla="*/ 93 w 101"/>
              <a:gd name="T37" fmla="*/ 64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1" h="87">
                <a:moveTo>
                  <a:pt x="99" y="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87"/>
                  <a:pt x="1" y="87"/>
                  <a:pt x="2" y="87"/>
                </a:cubicBezTo>
                <a:cubicBezTo>
                  <a:pt x="99" y="87"/>
                  <a:pt x="99" y="87"/>
                  <a:pt x="99" y="87"/>
                </a:cubicBezTo>
                <a:cubicBezTo>
                  <a:pt x="100" y="87"/>
                  <a:pt x="101" y="87"/>
                  <a:pt x="101" y="85"/>
                </a:cubicBezTo>
                <a:cubicBezTo>
                  <a:pt x="101" y="2"/>
                  <a:pt x="101" y="2"/>
                  <a:pt x="101" y="2"/>
                </a:cubicBezTo>
                <a:cubicBezTo>
                  <a:pt x="101" y="1"/>
                  <a:pt x="100" y="0"/>
                  <a:pt x="99" y="0"/>
                </a:cubicBezTo>
                <a:close/>
                <a:moveTo>
                  <a:pt x="93" y="64"/>
                </a:moveTo>
                <a:cubicBezTo>
                  <a:pt x="87" y="64"/>
                  <a:pt x="87" y="64"/>
                  <a:pt x="87" y="64"/>
                </a:cubicBezTo>
                <a:cubicBezTo>
                  <a:pt x="83" y="55"/>
                  <a:pt x="79" y="42"/>
                  <a:pt x="72" y="44"/>
                </a:cubicBezTo>
                <a:cubicBezTo>
                  <a:pt x="64" y="46"/>
                  <a:pt x="60" y="64"/>
                  <a:pt x="60" y="64"/>
                </a:cubicBezTo>
                <a:cubicBezTo>
                  <a:pt x="60" y="64"/>
                  <a:pt x="56" y="43"/>
                  <a:pt x="45" y="32"/>
                </a:cubicBezTo>
                <a:cubicBezTo>
                  <a:pt x="34" y="21"/>
                  <a:pt x="24" y="64"/>
                  <a:pt x="24" y="64"/>
                </a:cubicBezTo>
                <a:cubicBezTo>
                  <a:pt x="9" y="64"/>
                  <a:pt x="9" y="64"/>
                  <a:pt x="9" y="64"/>
                </a:cubicBezTo>
                <a:cubicBezTo>
                  <a:pt x="9" y="9"/>
                  <a:pt x="9" y="9"/>
                  <a:pt x="9" y="9"/>
                </a:cubicBezTo>
                <a:cubicBezTo>
                  <a:pt x="93" y="9"/>
                  <a:pt x="93" y="9"/>
                  <a:pt x="93" y="9"/>
                </a:cubicBezTo>
                <a:lnTo>
                  <a:pt x="93" y="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Oval 318"/>
          <p:cNvSpPr>
            <a:spLocks noChangeArrowheads="1"/>
          </p:cNvSpPr>
          <p:nvPr/>
        </p:nvSpPr>
        <p:spPr bwMode="auto">
          <a:xfrm>
            <a:off x="5070963" y="889205"/>
            <a:ext cx="39688" cy="4127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319"/>
          <p:cNvSpPr>
            <a:spLocks/>
          </p:cNvSpPr>
          <p:nvPr/>
        </p:nvSpPr>
        <p:spPr bwMode="auto">
          <a:xfrm>
            <a:off x="5201138" y="892380"/>
            <a:ext cx="85725" cy="33338"/>
          </a:xfrm>
          <a:custGeom>
            <a:avLst/>
            <a:gdLst>
              <a:gd name="T0" fmla="*/ 10 w 28"/>
              <a:gd name="T1" fmla="*/ 11 h 11"/>
              <a:gd name="T2" fmla="*/ 14 w 28"/>
              <a:gd name="T3" fmla="*/ 10 h 11"/>
              <a:gd name="T4" fmla="*/ 19 w 28"/>
              <a:gd name="T5" fmla="*/ 11 h 11"/>
              <a:gd name="T6" fmla="*/ 28 w 28"/>
              <a:gd name="T7" fmla="*/ 6 h 11"/>
              <a:gd name="T8" fmla="*/ 19 w 28"/>
              <a:gd name="T9" fmla="*/ 0 h 11"/>
              <a:gd name="T10" fmla="*/ 14 w 28"/>
              <a:gd name="T11" fmla="*/ 1 h 11"/>
              <a:gd name="T12" fmla="*/ 12 w 28"/>
              <a:gd name="T13" fmla="*/ 0 h 11"/>
              <a:gd name="T14" fmla="*/ 10 w 28"/>
              <a:gd name="T15" fmla="*/ 0 h 11"/>
              <a:gd name="T16" fmla="*/ 7 w 28"/>
              <a:gd name="T17" fmla="*/ 3 h 11"/>
              <a:gd name="T18" fmla="*/ 0 w 28"/>
              <a:gd name="T19" fmla="*/ 7 h 11"/>
              <a:gd name="T20" fmla="*/ 10 w 28"/>
              <a:gd name="T21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" h="11">
                <a:moveTo>
                  <a:pt x="10" y="11"/>
                </a:moveTo>
                <a:cubicBezTo>
                  <a:pt x="11" y="11"/>
                  <a:pt x="12" y="10"/>
                  <a:pt x="14" y="10"/>
                </a:cubicBezTo>
                <a:cubicBezTo>
                  <a:pt x="15" y="11"/>
                  <a:pt x="17" y="11"/>
                  <a:pt x="19" y="11"/>
                </a:cubicBezTo>
                <a:cubicBezTo>
                  <a:pt x="24" y="11"/>
                  <a:pt x="28" y="9"/>
                  <a:pt x="28" y="6"/>
                </a:cubicBezTo>
                <a:cubicBezTo>
                  <a:pt x="28" y="3"/>
                  <a:pt x="24" y="0"/>
                  <a:pt x="19" y="0"/>
                </a:cubicBezTo>
                <a:cubicBezTo>
                  <a:pt x="17" y="0"/>
                  <a:pt x="15" y="1"/>
                  <a:pt x="14" y="1"/>
                </a:cubicBezTo>
                <a:cubicBezTo>
                  <a:pt x="13" y="1"/>
                  <a:pt x="13" y="0"/>
                  <a:pt x="12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9" y="0"/>
                  <a:pt x="7" y="1"/>
                  <a:pt x="7" y="3"/>
                </a:cubicBezTo>
                <a:cubicBezTo>
                  <a:pt x="3" y="4"/>
                  <a:pt x="0" y="5"/>
                  <a:pt x="0" y="7"/>
                </a:cubicBezTo>
                <a:cubicBezTo>
                  <a:pt x="0" y="9"/>
                  <a:pt x="4" y="11"/>
                  <a:pt x="10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Oval 320"/>
          <p:cNvSpPr>
            <a:spLocks noChangeArrowheads="1"/>
          </p:cNvSpPr>
          <p:nvPr/>
        </p:nvSpPr>
        <p:spPr bwMode="auto">
          <a:xfrm>
            <a:off x="5721838" y="889205"/>
            <a:ext cx="39688" cy="4127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321"/>
          <p:cNvSpPr>
            <a:spLocks/>
          </p:cNvSpPr>
          <p:nvPr/>
        </p:nvSpPr>
        <p:spPr bwMode="auto">
          <a:xfrm>
            <a:off x="5852013" y="892380"/>
            <a:ext cx="85725" cy="33338"/>
          </a:xfrm>
          <a:custGeom>
            <a:avLst/>
            <a:gdLst>
              <a:gd name="T0" fmla="*/ 14 w 28"/>
              <a:gd name="T1" fmla="*/ 10 h 11"/>
              <a:gd name="T2" fmla="*/ 19 w 28"/>
              <a:gd name="T3" fmla="*/ 11 h 11"/>
              <a:gd name="T4" fmla="*/ 28 w 28"/>
              <a:gd name="T5" fmla="*/ 6 h 11"/>
              <a:gd name="T6" fmla="*/ 19 w 28"/>
              <a:gd name="T7" fmla="*/ 0 h 11"/>
              <a:gd name="T8" fmla="*/ 14 w 28"/>
              <a:gd name="T9" fmla="*/ 1 h 11"/>
              <a:gd name="T10" fmla="*/ 12 w 28"/>
              <a:gd name="T11" fmla="*/ 0 h 11"/>
              <a:gd name="T12" fmla="*/ 10 w 28"/>
              <a:gd name="T13" fmla="*/ 0 h 11"/>
              <a:gd name="T14" fmla="*/ 7 w 28"/>
              <a:gd name="T15" fmla="*/ 3 h 11"/>
              <a:gd name="T16" fmla="*/ 0 w 28"/>
              <a:gd name="T17" fmla="*/ 7 h 11"/>
              <a:gd name="T18" fmla="*/ 9 w 28"/>
              <a:gd name="T19" fmla="*/ 11 h 11"/>
              <a:gd name="T20" fmla="*/ 14 w 28"/>
              <a:gd name="T21" fmla="*/ 1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" h="11">
                <a:moveTo>
                  <a:pt x="14" y="10"/>
                </a:moveTo>
                <a:cubicBezTo>
                  <a:pt x="15" y="11"/>
                  <a:pt x="17" y="11"/>
                  <a:pt x="19" y="11"/>
                </a:cubicBezTo>
                <a:cubicBezTo>
                  <a:pt x="24" y="11"/>
                  <a:pt x="28" y="9"/>
                  <a:pt x="28" y="6"/>
                </a:cubicBezTo>
                <a:cubicBezTo>
                  <a:pt x="28" y="3"/>
                  <a:pt x="24" y="0"/>
                  <a:pt x="19" y="0"/>
                </a:cubicBezTo>
                <a:cubicBezTo>
                  <a:pt x="17" y="0"/>
                  <a:pt x="15" y="1"/>
                  <a:pt x="14" y="1"/>
                </a:cubicBezTo>
                <a:cubicBezTo>
                  <a:pt x="13" y="1"/>
                  <a:pt x="12" y="0"/>
                  <a:pt x="12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9" y="0"/>
                  <a:pt x="7" y="1"/>
                  <a:pt x="7" y="3"/>
                </a:cubicBezTo>
                <a:cubicBezTo>
                  <a:pt x="3" y="4"/>
                  <a:pt x="0" y="5"/>
                  <a:pt x="0" y="7"/>
                </a:cubicBezTo>
                <a:cubicBezTo>
                  <a:pt x="0" y="9"/>
                  <a:pt x="4" y="11"/>
                  <a:pt x="9" y="11"/>
                </a:cubicBezTo>
                <a:cubicBezTo>
                  <a:pt x="11" y="11"/>
                  <a:pt x="12" y="10"/>
                  <a:pt x="14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322"/>
          <p:cNvSpPr>
            <a:spLocks noEditPoints="1"/>
          </p:cNvSpPr>
          <p:nvPr/>
        </p:nvSpPr>
        <p:spPr bwMode="auto">
          <a:xfrm>
            <a:off x="5674213" y="846343"/>
            <a:ext cx="347663" cy="287338"/>
          </a:xfrm>
          <a:custGeom>
            <a:avLst/>
            <a:gdLst>
              <a:gd name="T0" fmla="*/ 100 w 115"/>
              <a:gd name="T1" fmla="*/ 39 h 95"/>
              <a:gd name="T2" fmla="*/ 100 w 115"/>
              <a:gd name="T3" fmla="*/ 2 h 95"/>
              <a:gd name="T4" fmla="*/ 98 w 115"/>
              <a:gd name="T5" fmla="*/ 0 h 95"/>
              <a:gd name="T6" fmla="*/ 2 w 115"/>
              <a:gd name="T7" fmla="*/ 0 h 95"/>
              <a:gd name="T8" fmla="*/ 0 w 115"/>
              <a:gd name="T9" fmla="*/ 2 h 95"/>
              <a:gd name="T10" fmla="*/ 0 w 115"/>
              <a:gd name="T11" fmla="*/ 85 h 95"/>
              <a:gd name="T12" fmla="*/ 2 w 115"/>
              <a:gd name="T13" fmla="*/ 87 h 95"/>
              <a:gd name="T14" fmla="*/ 66 w 115"/>
              <a:gd name="T15" fmla="*/ 87 h 95"/>
              <a:gd name="T16" fmla="*/ 85 w 115"/>
              <a:gd name="T17" fmla="*/ 95 h 95"/>
              <a:gd name="T18" fmla="*/ 115 w 115"/>
              <a:gd name="T19" fmla="*/ 65 h 95"/>
              <a:gd name="T20" fmla="*/ 100 w 115"/>
              <a:gd name="T21" fmla="*/ 39 h 95"/>
              <a:gd name="T22" fmla="*/ 45 w 115"/>
              <a:gd name="T23" fmla="*/ 32 h 95"/>
              <a:gd name="T24" fmla="*/ 24 w 115"/>
              <a:gd name="T25" fmla="*/ 64 h 95"/>
              <a:gd name="T26" fmla="*/ 9 w 115"/>
              <a:gd name="T27" fmla="*/ 64 h 95"/>
              <a:gd name="T28" fmla="*/ 9 w 115"/>
              <a:gd name="T29" fmla="*/ 9 h 95"/>
              <a:gd name="T30" fmla="*/ 93 w 115"/>
              <a:gd name="T31" fmla="*/ 9 h 95"/>
              <a:gd name="T32" fmla="*/ 93 w 115"/>
              <a:gd name="T33" fmla="*/ 36 h 95"/>
              <a:gd name="T34" fmla="*/ 85 w 115"/>
              <a:gd name="T35" fmla="*/ 35 h 95"/>
              <a:gd name="T36" fmla="*/ 58 w 115"/>
              <a:gd name="T37" fmla="*/ 54 h 95"/>
              <a:gd name="T38" fmla="*/ 45 w 115"/>
              <a:gd name="T39" fmla="*/ 32 h 95"/>
              <a:gd name="T40" fmla="*/ 85 w 115"/>
              <a:gd name="T41" fmla="*/ 88 h 95"/>
              <a:gd name="T42" fmla="*/ 62 w 115"/>
              <a:gd name="T43" fmla="*/ 65 h 95"/>
              <a:gd name="T44" fmla="*/ 85 w 115"/>
              <a:gd name="T45" fmla="*/ 42 h 95"/>
              <a:gd name="T46" fmla="*/ 109 w 115"/>
              <a:gd name="T47" fmla="*/ 65 h 95"/>
              <a:gd name="T48" fmla="*/ 85 w 115"/>
              <a:gd name="T49" fmla="*/ 88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15" h="95">
                <a:moveTo>
                  <a:pt x="100" y="39"/>
                </a:moveTo>
                <a:cubicBezTo>
                  <a:pt x="100" y="2"/>
                  <a:pt x="100" y="2"/>
                  <a:pt x="100" y="2"/>
                </a:cubicBezTo>
                <a:cubicBezTo>
                  <a:pt x="100" y="1"/>
                  <a:pt x="100" y="0"/>
                  <a:pt x="98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87"/>
                  <a:pt x="1" y="87"/>
                  <a:pt x="2" y="87"/>
                </a:cubicBezTo>
                <a:cubicBezTo>
                  <a:pt x="66" y="87"/>
                  <a:pt x="66" y="87"/>
                  <a:pt x="66" y="87"/>
                </a:cubicBezTo>
                <a:cubicBezTo>
                  <a:pt x="71" y="92"/>
                  <a:pt x="78" y="95"/>
                  <a:pt x="85" y="95"/>
                </a:cubicBezTo>
                <a:cubicBezTo>
                  <a:pt x="102" y="95"/>
                  <a:pt x="115" y="81"/>
                  <a:pt x="115" y="65"/>
                </a:cubicBezTo>
                <a:cubicBezTo>
                  <a:pt x="115" y="54"/>
                  <a:pt x="109" y="44"/>
                  <a:pt x="100" y="39"/>
                </a:cubicBezTo>
                <a:close/>
                <a:moveTo>
                  <a:pt x="45" y="32"/>
                </a:moveTo>
                <a:cubicBezTo>
                  <a:pt x="34" y="21"/>
                  <a:pt x="24" y="64"/>
                  <a:pt x="24" y="64"/>
                </a:cubicBezTo>
                <a:cubicBezTo>
                  <a:pt x="9" y="64"/>
                  <a:pt x="9" y="64"/>
                  <a:pt x="9" y="64"/>
                </a:cubicBezTo>
                <a:cubicBezTo>
                  <a:pt x="9" y="9"/>
                  <a:pt x="9" y="9"/>
                  <a:pt x="9" y="9"/>
                </a:cubicBezTo>
                <a:cubicBezTo>
                  <a:pt x="93" y="9"/>
                  <a:pt x="93" y="9"/>
                  <a:pt x="93" y="9"/>
                </a:cubicBezTo>
                <a:cubicBezTo>
                  <a:pt x="93" y="36"/>
                  <a:pt x="93" y="36"/>
                  <a:pt x="93" y="36"/>
                </a:cubicBezTo>
                <a:cubicBezTo>
                  <a:pt x="90" y="35"/>
                  <a:pt x="88" y="35"/>
                  <a:pt x="85" y="35"/>
                </a:cubicBezTo>
                <a:cubicBezTo>
                  <a:pt x="73" y="35"/>
                  <a:pt x="62" y="43"/>
                  <a:pt x="58" y="54"/>
                </a:cubicBezTo>
                <a:cubicBezTo>
                  <a:pt x="55" y="47"/>
                  <a:pt x="51" y="38"/>
                  <a:pt x="45" y="32"/>
                </a:cubicBezTo>
                <a:close/>
                <a:moveTo>
                  <a:pt x="85" y="88"/>
                </a:moveTo>
                <a:cubicBezTo>
                  <a:pt x="73" y="88"/>
                  <a:pt x="62" y="78"/>
                  <a:pt x="62" y="65"/>
                </a:cubicBezTo>
                <a:cubicBezTo>
                  <a:pt x="62" y="52"/>
                  <a:pt x="73" y="42"/>
                  <a:pt x="85" y="42"/>
                </a:cubicBezTo>
                <a:cubicBezTo>
                  <a:pt x="98" y="42"/>
                  <a:pt x="109" y="52"/>
                  <a:pt x="109" y="65"/>
                </a:cubicBezTo>
                <a:cubicBezTo>
                  <a:pt x="109" y="78"/>
                  <a:pt x="98" y="88"/>
                  <a:pt x="85" y="8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Freeform 323"/>
          <p:cNvSpPr>
            <a:spLocks/>
          </p:cNvSpPr>
          <p:nvPr/>
        </p:nvSpPr>
        <p:spPr bwMode="auto">
          <a:xfrm>
            <a:off x="5879001" y="993980"/>
            <a:ext cx="100013" cy="98425"/>
          </a:xfrm>
          <a:custGeom>
            <a:avLst/>
            <a:gdLst>
              <a:gd name="T0" fmla="*/ 40 w 63"/>
              <a:gd name="T1" fmla="*/ 0 h 62"/>
              <a:gd name="T2" fmla="*/ 21 w 63"/>
              <a:gd name="T3" fmla="*/ 0 h 62"/>
              <a:gd name="T4" fmla="*/ 21 w 63"/>
              <a:gd name="T5" fmla="*/ 22 h 62"/>
              <a:gd name="T6" fmla="*/ 0 w 63"/>
              <a:gd name="T7" fmla="*/ 22 h 62"/>
              <a:gd name="T8" fmla="*/ 0 w 63"/>
              <a:gd name="T9" fmla="*/ 41 h 62"/>
              <a:gd name="T10" fmla="*/ 21 w 63"/>
              <a:gd name="T11" fmla="*/ 41 h 62"/>
              <a:gd name="T12" fmla="*/ 21 w 63"/>
              <a:gd name="T13" fmla="*/ 62 h 62"/>
              <a:gd name="T14" fmla="*/ 40 w 63"/>
              <a:gd name="T15" fmla="*/ 62 h 62"/>
              <a:gd name="T16" fmla="*/ 40 w 63"/>
              <a:gd name="T17" fmla="*/ 41 h 62"/>
              <a:gd name="T18" fmla="*/ 63 w 63"/>
              <a:gd name="T19" fmla="*/ 41 h 62"/>
              <a:gd name="T20" fmla="*/ 63 w 63"/>
              <a:gd name="T21" fmla="*/ 22 h 62"/>
              <a:gd name="T22" fmla="*/ 40 w 63"/>
              <a:gd name="T23" fmla="*/ 22 h 62"/>
              <a:gd name="T24" fmla="*/ 40 w 63"/>
              <a:gd name="T25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3" h="62">
                <a:moveTo>
                  <a:pt x="40" y="0"/>
                </a:moveTo>
                <a:lnTo>
                  <a:pt x="21" y="0"/>
                </a:lnTo>
                <a:lnTo>
                  <a:pt x="21" y="22"/>
                </a:lnTo>
                <a:lnTo>
                  <a:pt x="0" y="22"/>
                </a:lnTo>
                <a:lnTo>
                  <a:pt x="0" y="41"/>
                </a:lnTo>
                <a:lnTo>
                  <a:pt x="21" y="41"/>
                </a:lnTo>
                <a:lnTo>
                  <a:pt x="21" y="62"/>
                </a:lnTo>
                <a:lnTo>
                  <a:pt x="40" y="62"/>
                </a:lnTo>
                <a:lnTo>
                  <a:pt x="40" y="41"/>
                </a:lnTo>
                <a:lnTo>
                  <a:pt x="63" y="41"/>
                </a:lnTo>
                <a:lnTo>
                  <a:pt x="63" y="22"/>
                </a:lnTo>
                <a:lnTo>
                  <a:pt x="40" y="22"/>
                </a:lnTo>
                <a:lnTo>
                  <a:pt x="4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328"/>
          <p:cNvSpPr>
            <a:spLocks/>
          </p:cNvSpPr>
          <p:nvPr/>
        </p:nvSpPr>
        <p:spPr bwMode="auto">
          <a:xfrm>
            <a:off x="1032363" y="2132218"/>
            <a:ext cx="112713" cy="100013"/>
          </a:xfrm>
          <a:custGeom>
            <a:avLst/>
            <a:gdLst>
              <a:gd name="T0" fmla="*/ 5 w 37"/>
              <a:gd name="T1" fmla="*/ 0 h 33"/>
              <a:gd name="T2" fmla="*/ 4 w 37"/>
              <a:gd name="T3" fmla="*/ 33 h 33"/>
              <a:gd name="T4" fmla="*/ 37 w 37"/>
              <a:gd name="T5" fmla="*/ 1 h 33"/>
              <a:gd name="T6" fmla="*/ 5 w 37"/>
              <a:gd name="T7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7" h="33">
                <a:moveTo>
                  <a:pt x="5" y="0"/>
                </a:moveTo>
                <a:cubicBezTo>
                  <a:pt x="1" y="10"/>
                  <a:pt x="0" y="22"/>
                  <a:pt x="4" y="33"/>
                </a:cubicBezTo>
                <a:cubicBezTo>
                  <a:pt x="37" y="1"/>
                  <a:pt x="37" y="1"/>
                  <a:pt x="37" y="1"/>
                </a:cubicBezTo>
                <a:lnTo>
                  <a:pt x="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329"/>
          <p:cNvSpPr>
            <a:spLocks/>
          </p:cNvSpPr>
          <p:nvPr/>
        </p:nvSpPr>
        <p:spPr bwMode="auto">
          <a:xfrm>
            <a:off x="1145076" y="2032205"/>
            <a:ext cx="103188" cy="119063"/>
          </a:xfrm>
          <a:custGeom>
            <a:avLst/>
            <a:gdLst>
              <a:gd name="T0" fmla="*/ 34 w 34"/>
              <a:gd name="T1" fmla="*/ 5 h 39"/>
              <a:gd name="T2" fmla="*/ 0 w 34"/>
              <a:gd name="T3" fmla="*/ 4 h 39"/>
              <a:gd name="T4" fmla="*/ 33 w 34"/>
              <a:gd name="T5" fmla="*/ 39 h 39"/>
              <a:gd name="T6" fmla="*/ 34 w 34"/>
              <a:gd name="T7" fmla="*/ 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9">
                <a:moveTo>
                  <a:pt x="34" y="5"/>
                </a:moveTo>
                <a:cubicBezTo>
                  <a:pt x="23" y="0"/>
                  <a:pt x="11" y="0"/>
                  <a:pt x="0" y="4"/>
                </a:cubicBezTo>
                <a:cubicBezTo>
                  <a:pt x="33" y="39"/>
                  <a:pt x="33" y="39"/>
                  <a:pt x="33" y="39"/>
                </a:cubicBezTo>
                <a:lnTo>
                  <a:pt x="34" y="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330"/>
          <p:cNvSpPr>
            <a:spLocks/>
          </p:cNvSpPr>
          <p:nvPr/>
        </p:nvSpPr>
        <p:spPr bwMode="auto">
          <a:xfrm>
            <a:off x="1054588" y="2048080"/>
            <a:ext cx="144463" cy="74613"/>
          </a:xfrm>
          <a:custGeom>
            <a:avLst/>
            <a:gdLst>
              <a:gd name="T0" fmla="*/ 25 w 48"/>
              <a:gd name="T1" fmla="*/ 0 h 25"/>
              <a:gd name="T2" fmla="*/ 11 w 48"/>
              <a:gd name="T3" fmla="*/ 10 h 25"/>
              <a:gd name="T4" fmla="*/ 0 w 48"/>
              <a:gd name="T5" fmla="*/ 23 h 25"/>
              <a:gd name="T6" fmla="*/ 48 w 48"/>
              <a:gd name="T7" fmla="*/ 25 h 25"/>
              <a:gd name="T8" fmla="*/ 25 w 48"/>
              <a:gd name="T9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" h="25">
                <a:moveTo>
                  <a:pt x="25" y="0"/>
                </a:moveTo>
                <a:cubicBezTo>
                  <a:pt x="20" y="2"/>
                  <a:pt x="15" y="6"/>
                  <a:pt x="11" y="10"/>
                </a:cubicBezTo>
                <a:cubicBezTo>
                  <a:pt x="6" y="14"/>
                  <a:pt x="3" y="18"/>
                  <a:pt x="0" y="23"/>
                </a:cubicBezTo>
                <a:cubicBezTo>
                  <a:pt x="48" y="25"/>
                  <a:pt x="48" y="25"/>
                  <a:pt x="48" y="25"/>
                </a:cubicBezTo>
                <a:lnTo>
                  <a:pt x="2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331"/>
          <p:cNvSpPr>
            <a:spLocks/>
          </p:cNvSpPr>
          <p:nvPr/>
        </p:nvSpPr>
        <p:spPr bwMode="auto">
          <a:xfrm>
            <a:off x="1253026" y="2052843"/>
            <a:ext cx="76200" cy="146050"/>
          </a:xfrm>
          <a:custGeom>
            <a:avLst/>
            <a:gdLst>
              <a:gd name="T0" fmla="*/ 16 w 25"/>
              <a:gd name="T1" fmla="*/ 10 h 48"/>
              <a:gd name="T2" fmla="*/ 2 w 25"/>
              <a:gd name="T3" fmla="*/ 0 h 48"/>
              <a:gd name="T4" fmla="*/ 0 w 25"/>
              <a:gd name="T5" fmla="*/ 48 h 48"/>
              <a:gd name="T6" fmla="*/ 25 w 25"/>
              <a:gd name="T7" fmla="*/ 25 h 48"/>
              <a:gd name="T8" fmla="*/ 16 w 25"/>
              <a:gd name="T9" fmla="*/ 1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48">
                <a:moveTo>
                  <a:pt x="16" y="10"/>
                </a:moveTo>
                <a:cubicBezTo>
                  <a:pt x="12" y="6"/>
                  <a:pt x="7" y="3"/>
                  <a:pt x="2" y="0"/>
                </a:cubicBezTo>
                <a:cubicBezTo>
                  <a:pt x="0" y="48"/>
                  <a:pt x="0" y="48"/>
                  <a:pt x="0" y="48"/>
                </a:cubicBezTo>
                <a:cubicBezTo>
                  <a:pt x="25" y="25"/>
                  <a:pt x="25" y="25"/>
                  <a:pt x="25" y="25"/>
                </a:cubicBezTo>
                <a:cubicBezTo>
                  <a:pt x="23" y="20"/>
                  <a:pt x="20" y="15"/>
                  <a:pt x="16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332"/>
          <p:cNvSpPr>
            <a:spLocks/>
          </p:cNvSpPr>
          <p:nvPr/>
        </p:nvSpPr>
        <p:spPr bwMode="auto">
          <a:xfrm>
            <a:off x="1229213" y="2144918"/>
            <a:ext cx="115888" cy="103188"/>
          </a:xfrm>
          <a:custGeom>
            <a:avLst/>
            <a:gdLst>
              <a:gd name="T0" fmla="*/ 35 w 38"/>
              <a:gd name="T1" fmla="*/ 0 h 34"/>
              <a:gd name="T2" fmla="*/ 0 w 38"/>
              <a:gd name="T3" fmla="*/ 33 h 34"/>
              <a:gd name="T4" fmla="*/ 33 w 38"/>
              <a:gd name="T5" fmla="*/ 34 h 34"/>
              <a:gd name="T6" fmla="*/ 35 w 38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" h="34">
                <a:moveTo>
                  <a:pt x="35" y="0"/>
                </a:moveTo>
                <a:cubicBezTo>
                  <a:pt x="0" y="33"/>
                  <a:pt x="0" y="33"/>
                  <a:pt x="0" y="33"/>
                </a:cubicBezTo>
                <a:cubicBezTo>
                  <a:pt x="33" y="34"/>
                  <a:pt x="33" y="34"/>
                  <a:pt x="33" y="34"/>
                </a:cubicBezTo>
                <a:cubicBezTo>
                  <a:pt x="38" y="24"/>
                  <a:pt x="38" y="12"/>
                  <a:pt x="3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34"/>
          <p:cNvSpPr>
            <a:spLocks/>
          </p:cNvSpPr>
          <p:nvPr/>
        </p:nvSpPr>
        <p:spPr bwMode="auto">
          <a:xfrm>
            <a:off x="1184763" y="2259218"/>
            <a:ext cx="138113" cy="69850"/>
          </a:xfrm>
          <a:custGeom>
            <a:avLst/>
            <a:gdLst>
              <a:gd name="T0" fmla="*/ 0 w 46"/>
              <a:gd name="T1" fmla="*/ 0 h 23"/>
              <a:gd name="T2" fmla="*/ 21 w 46"/>
              <a:gd name="T3" fmla="*/ 23 h 23"/>
              <a:gd name="T4" fmla="*/ 36 w 46"/>
              <a:gd name="T5" fmla="*/ 13 h 23"/>
              <a:gd name="T6" fmla="*/ 46 w 46"/>
              <a:gd name="T7" fmla="*/ 2 h 23"/>
              <a:gd name="T8" fmla="*/ 0 w 46"/>
              <a:gd name="T9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" h="23">
                <a:moveTo>
                  <a:pt x="0" y="0"/>
                </a:moveTo>
                <a:cubicBezTo>
                  <a:pt x="21" y="23"/>
                  <a:pt x="21" y="23"/>
                  <a:pt x="21" y="23"/>
                </a:cubicBezTo>
                <a:cubicBezTo>
                  <a:pt x="27" y="21"/>
                  <a:pt x="32" y="18"/>
                  <a:pt x="36" y="13"/>
                </a:cubicBezTo>
                <a:cubicBezTo>
                  <a:pt x="40" y="10"/>
                  <a:pt x="43" y="6"/>
                  <a:pt x="46" y="2"/>
                </a:cubicBezTo>
                <a:cubicBezTo>
                  <a:pt x="46" y="2"/>
                  <a:pt x="1" y="0"/>
                  <a:pt x="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35"/>
          <p:cNvSpPr>
            <a:spLocks/>
          </p:cNvSpPr>
          <p:nvPr/>
        </p:nvSpPr>
        <p:spPr bwMode="auto">
          <a:xfrm>
            <a:off x="1048238" y="2178255"/>
            <a:ext cx="73025" cy="142875"/>
          </a:xfrm>
          <a:custGeom>
            <a:avLst/>
            <a:gdLst>
              <a:gd name="T0" fmla="*/ 10 w 24"/>
              <a:gd name="T1" fmla="*/ 38 h 47"/>
              <a:gd name="T2" fmla="*/ 22 w 24"/>
              <a:gd name="T3" fmla="*/ 47 h 47"/>
              <a:gd name="T4" fmla="*/ 24 w 24"/>
              <a:gd name="T5" fmla="*/ 8 h 47"/>
              <a:gd name="T6" fmla="*/ 24 w 24"/>
              <a:gd name="T7" fmla="*/ 0 h 47"/>
              <a:gd name="T8" fmla="*/ 0 w 24"/>
              <a:gd name="T9" fmla="*/ 23 h 47"/>
              <a:gd name="T10" fmla="*/ 10 w 24"/>
              <a:gd name="T11" fmla="*/ 38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" h="47">
                <a:moveTo>
                  <a:pt x="10" y="38"/>
                </a:moveTo>
                <a:cubicBezTo>
                  <a:pt x="14" y="42"/>
                  <a:pt x="18" y="45"/>
                  <a:pt x="22" y="47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0"/>
                  <a:pt x="24" y="0"/>
                  <a:pt x="24" y="0"/>
                </a:cubicBezTo>
                <a:cubicBezTo>
                  <a:pt x="0" y="23"/>
                  <a:pt x="0" y="23"/>
                  <a:pt x="0" y="23"/>
                </a:cubicBezTo>
                <a:cubicBezTo>
                  <a:pt x="3" y="28"/>
                  <a:pt x="6" y="33"/>
                  <a:pt x="10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336"/>
          <p:cNvSpPr>
            <a:spLocks/>
          </p:cNvSpPr>
          <p:nvPr/>
        </p:nvSpPr>
        <p:spPr bwMode="auto">
          <a:xfrm>
            <a:off x="1132376" y="2235405"/>
            <a:ext cx="96838" cy="109538"/>
          </a:xfrm>
          <a:custGeom>
            <a:avLst/>
            <a:gdLst>
              <a:gd name="T0" fmla="*/ 1 w 32"/>
              <a:gd name="T1" fmla="*/ 0 h 36"/>
              <a:gd name="T2" fmla="*/ 0 w 32"/>
              <a:gd name="T3" fmla="*/ 31 h 36"/>
              <a:gd name="T4" fmla="*/ 32 w 32"/>
              <a:gd name="T5" fmla="*/ 33 h 36"/>
              <a:gd name="T6" fmla="*/ 5 w 32"/>
              <a:gd name="T7" fmla="*/ 4 h 36"/>
              <a:gd name="T8" fmla="*/ 1 w 32"/>
              <a:gd name="T9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36">
                <a:moveTo>
                  <a:pt x="1" y="0"/>
                </a:moveTo>
                <a:cubicBezTo>
                  <a:pt x="0" y="31"/>
                  <a:pt x="0" y="31"/>
                  <a:pt x="0" y="31"/>
                </a:cubicBezTo>
                <a:cubicBezTo>
                  <a:pt x="10" y="35"/>
                  <a:pt x="21" y="36"/>
                  <a:pt x="32" y="33"/>
                </a:cubicBezTo>
                <a:cubicBezTo>
                  <a:pt x="5" y="4"/>
                  <a:pt x="5" y="4"/>
                  <a:pt x="5" y="4"/>
                </a:cubicBez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Oval 337"/>
          <p:cNvSpPr>
            <a:spLocks noChangeArrowheads="1"/>
          </p:cNvSpPr>
          <p:nvPr/>
        </p:nvSpPr>
        <p:spPr bwMode="auto">
          <a:xfrm>
            <a:off x="1789601" y="2151268"/>
            <a:ext cx="117475" cy="11747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338"/>
          <p:cNvSpPr>
            <a:spLocks noEditPoints="1"/>
          </p:cNvSpPr>
          <p:nvPr/>
        </p:nvSpPr>
        <p:spPr bwMode="auto">
          <a:xfrm>
            <a:off x="1680063" y="2048080"/>
            <a:ext cx="347663" cy="333375"/>
          </a:xfrm>
          <a:custGeom>
            <a:avLst/>
            <a:gdLst>
              <a:gd name="T0" fmla="*/ 105 w 115"/>
              <a:gd name="T1" fmla="*/ 79 h 110"/>
              <a:gd name="T2" fmla="*/ 107 w 115"/>
              <a:gd name="T3" fmla="*/ 65 h 110"/>
              <a:gd name="T4" fmla="*/ 107 w 115"/>
              <a:gd name="T5" fmla="*/ 43 h 110"/>
              <a:gd name="T6" fmla="*/ 105 w 115"/>
              <a:gd name="T7" fmla="*/ 31 h 110"/>
              <a:gd name="T8" fmla="*/ 115 w 115"/>
              <a:gd name="T9" fmla="*/ 16 h 110"/>
              <a:gd name="T10" fmla="*/ 99 w 115"/>
              <a:gd name="T11" fmla="*/ 0 h 110"/>
              <a:gd name="T12" fmla="*/ 86 w 115"/>
              <a:gd name="T13" fmla="*/ 7 h 110"/>
              <a:gd name="T14" fmla="*/ 67 w 115"/>
              <a:gd name="T15" fmla="*/ 2 h 110"/>
              <a:gd name="T16" fmla="*/ 45 w 115"/>
              <a:gd name="T17" fmla="*/ 2 h 110"/>
              <a:gd name="T18" fmla="*/ 28 w 115"/>
              <a:gd name="T19" fmla="*/ 6 h 110"/>
              <a:gd name="T20" fmla="*/ 16 w 115"/>
              <a:gd name="T21" fmla="*/ 0 h 110"/>
              <a:gd name="T22" fmla="*/ 0 w 115"/>
              <a:gd name="T23" fmla="*/ 16 h 110"/>
              <a:gd name="T24" fmla="*/ 7 w 115"/>
              <a:gd name="T25" fmla="*/ 29 h 110"/>
              <a:gd name="T26" fmla="*/ 4 w 115"/>
              <a:gd name="T27" fmla="*/ 43 h 110"/>
              <a:gd name="T28" fmla="*/ 4 w 115"/>
              <a:gd name="T29" fmla="*/ 65 h 110"/>
              <a:gd name="T30" fmla="*/ 7 w 115"/>
              <a:gd name="T31" fmla="*/ 81 h 110"/>
              <a:gd name="T32" fmla="*/ 0 w 115"/>
              <a:gd name="T33" fmla="*/ 94 h 110"/>
              <a:gd name="T34" fmla="*/ 16 w 115"/>
              <a:gd name="T35" fmla="*/ 110 h 110"/>
              <a:gd name="T36" fmla="*/ 30 w 115"/>
              <a:gd name="T37" fmla="*/ 103 h 110"/>
              <a:gd name="T38" fmla="*/ 45 w 115"/>
              <a:gd name="T39" fmla="*/ 105 h 110"/>
              <a:gd name="T40" fmla="*/ 67 w 115"/>
              <a:gd name="T41" fmla="*/ 105 h 110"/>
              <a:gd name="T42" fmla="*/ 85 w 115"/>
              <a:gd name="T43" fmla="*/ 101 h 110"/>
              <a:gd name="T44" fmla="*/ 99 w 115"/>
              <a:gd name="T45" fmla="*/ 110 h 110"/>
              <a:gd name="T46" fmla="*/ 115 w 115"/>
              <a:gd name="T47" fmla="*/ 94 h 110"/>
              <a:gd name="T48" fmla="*/ 105 w 115"/>
              <a:gd name="T49" fmla="*/ 79 h 110"/>
              <a:gd name="T50" fmla="*/ 100 w 115"/>
              <a:gd name="T51" fmla="*/ 8 h 110"/>
              <a:gd name="T52" fmla="*/ 107 w 115"/>
              <a:gd name="T53" fmla="*/ 14 h 110"/>
              <a:gd name="T54" fmla="*/ 100 w 115"/>
              <a:gd name="T55" fmla="*/ 21 h 110"/>
              <a:gd name="T56" fmla="*/ 93 w 115"/>
              <a:gd name="T57" fmla="*/ 14 h 110"/>
              <a:gd name="T58" fmla="*/ 100 w 115"/>
              <a:gd name="T59" fmla="*/ 8 h 110"/>
              <a:gd name="T60" fmla="*/ 14 w 115"/>
              <a:gd name="T61" fmla="*/ 8 h 110"/>
              <a:gd name="T62" fmla="*/ 21 w 115"/>
              <a:gd name="T63" fmla="*/ 14 h 110"/>
              <a:gd name="T64" fmla="*/ 14 w 115"/>
              <a:gd name="T65" fmla="*/ 21 h 110"/>
              <a:gd name="T66" fmla="*/ 8 w 115"/>
              <a:gd name="T67" fmla="*/ 14 h 110"/>
              <a:gd name="T68" fmla="*/ 14 w 115"/>
              <a:gd name="T69" fmla="*/ 8 h 110"/>
              <a:gd name="T70" fmla="*/ 16 w 115"/>
              <a:gd name="T71" fmla="*/ 102 h 110"/>
              <a:gd name="T72" fmla="*/ 9 w 115"/>
              <a:gd name="T73" fmla="*/ 96 h 110"/>
              <a:gd name="T74" fmla="*/ 16 w 115"/>
              <a:gd name="T75" fmla="*/ 89 h 110"/>
              <a:gd name="T76" fmla="*/ 22 w 115"/>
              <a:gd name="T77" fmla="*/ 96 h 110"/>
              <a:gd name="T78" fmla="*/ 16 w 115"/>
              <a:gd name="T79" fmla="*/ 102 h 110"/>
              <a:gd name="T80" fmla="*/ 56 w 115"/>
              <a:gd name="T81" fmla="*/ 91 h 110"/>
              <a:gd name="T82" fmla="*/ 18 w 115"/>
              <a:gd name="T83" fmla="*/ 54 h 110"/>
              <a:gd name="T84" fmla="*/ 56 w 115"/>
              <a:gd name="T85" fmla="*/ 16 h 110"/>
              <a:gd name="T86" fmla="*/ 93 w 115"/>
              <a:gd name="T87" fmla="*/ 54 h 110"/>
              <a:gd name="T88" fmla="*/ 56 w 115"/>
              <a:gd name="T89" fmla="*/ 91 h 110"/>
              <a:gd name="T90" fmla="*/ 100 w 115"/>
              <a:gd name="T91" fmla="*/ 102 h 110"/>
              <a:gd name="T92" fmla="*/ 93 w 115"/>
              <a:gd name="T93" fmla="*/ 96 h 110"/>
              <a:gd name="T94" fmla="*/ 100 w 115"/>
              <a:gd name="T95" fmla="*/ 89 h 110"/>
              <a:gd name="T96" fmla="*/ 107 w 115"/>
              <a:gd name="T97" fmla="*/ 96 h 110"/>
              <a:gd name="T98" fmla="*/ 100 w 115"/>
              <a:gd name="T99" fmla="*/ 102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5" h="110">
                <a:moveTo>
                  <a:pt x="105" y="79"/>
                </a:moveTo>
                <a:cubicBezTo>
                  <a:pt x="106" y="75"/>
                  <a:pt x="107" y="70"/>
                  <a:pt x="107" y="65"/>
                </a:cubicBezTo>
                <a:cubicBezTo>
                  <a:pt x="107" y="43"/>
                  <a:pt x="107" y="43"/>
                  <a:pt x="107" y="43"/>
                </a:cubicBezTo>
                <a:cubicBezTo>
                  <a:pt x="107" y="39"/>
                  <a:pt x="107" y="35"/>
                  <a:pt x="105" y="31"/>
                </a:cubicBezTo>
                <a:cubicBezTo>
                  <a:pt x="111" y="28"/>
                  <a:pt x="115" y="23"/>
                  <a:pt x="115" y="16"/>
                </a:cubicBezTo>
                <a:cubicBezTo>
                  <a:pt x="115" y="7"/>
                  <a:pt x="108" y="0"/>
                  <a:pt x="99" y="0"/>
                </a:cubicBezTo>
                <a:cubicBezTo>
                  <a:pt x="93" y="0"/>
                  <a:pt x="89" y="3"/>
                  <a:pt x="86" y="7"/>
                </a:cubicBezTo>
                <a:cubicBezTo>
                  <a:pt x="80" y="4"/>
                  <a:pt x="74" y="2"/>
                  <a:pt x="67" y="2"/>
                </a:cubicBezTo>
                <a:cubicBezTo>
                  <a:pt x="45" y="2"/>
                  <a:pt x="45" y="2"/>
                  <a:pt x="45" y="2"/>
                </a:cubicBezTo>
                <a:cubicBezTo>
                  <a:pt x="39" y="2"/>
                  <a:pt x="33" y="3"/>
                  <a:pt x="28" y="6"/>
                </a:cubicBezTo>
                <a:cubicBezTo>
                  <a:pt x="25" y="2"/>
                  <a:pt x="21" y="0"/>
                  <a:pt x="16" y="0"/>
                </a:cubicBezTo>
                <a:cubicBezTo>
                  <a:pt x="8" y="0"/>
                  <a:pt x="0" y="7"/>
                  <a:pt x="0" y="16"/>
                </a:cubicBezTo>
                <a:cubicBezTo>
                  <a:pt x="0" y="21"/>
                  <a:pt x="3" y="26"/>
                  <a:pt x="7" y="29"/>
                </a:cubicBezTo>
                <a:cubicBezTo>
                  <a:pt x="5" y="33"/>
                  <a:pt x="4" y="38"/>
                  <a:pt x="4" y="43"/>
                </a:cubicBezTo>
                <a:cubicBezTo>
                  <a:pt x="4" y="65"/>
                  <a:pt x="4" y="65"/>
                  <a:pt x="4" y="65"/>
                </a:cubicBezTo>
                <a:cubicBezTo>
                  <a:pt x="4" y="70"/>
                  <a:pt x="5" y="76"/>
                  <a:pt x="7" y="81"/>
                </a:cubicBezTo>
                <a:cubicBezTo>
                  <a:pt x="3" y="84"/>
                  <a:pt x="0" y="88"/>
                  <a:pt x="0" y="94"/>
                </a:cubicBezTo>
                <a:cubicBezTo>
                  <a:pt x="0" y="103"/>
                  <a:pt x="8" y="110"/>
                  <a:pt x="16" y="110"/>
                </a:cubicBezTo>
                <a:cubicBezTo>
                  <a:pt x="22" y="110"/>
                  <a:pt x="27" y="107"/>
                  <a:pt x="30" y="103"/>
                </a:cubicBezTo>
                <a:cubicBezTo>
                  <a:pt x="34" y="104"/>
                  <a:pt x="39" y="105"/>
                  <a:pt x="45" y="105"/>
                </a:cubicBezTo>
                <a:cubicBezTo>
                  <a:pt x="67" y="105"/>
                  <a:pt x="67" y="105"/>
                  <a:pt x="67" y="105"/>
                </a:cubicBezTo>
                <a:cubicBezTo>
                  <a:pt x="73" y="105"/>
                  <a:pt x="79" y="104"/>
                  <a:pt x="85" y="101"/>
                </a:cubicBezTo>
                <a:cubicBezTo>
                  <a:pt x="87" y="106"/>
                  <a:pt x="93" y="110"/>
                  <a:pt x="99" y="110"/>
                </a:cubicBezTo>
                <a:cubicBezTo>
                  <a:pt x="108" y="110"/>
                  <a:pt x="115" y="103"/>
                  <a:pt x="115" y="94"/>
                </a:cubicBezTo>
                <a:cubicBezTo>
                  <a:pt x="115" y="87"/>
                  <a:pt x="111" y="81"/>
                  <a:pt x="105" y="79"/>
                </a:cubicBezTo>
                <a:close/>
                <a:moveTo>
                  <a:pt x="100" y="8"/>
                </a:moveTo>
                <a:cubicBezTo>
                  <a:pt x="104" y="8"/>
                  <a:pt x="107" y="11"/>
                  <a:pt x="107" y="14"/>
                </a:cubicBezTo>
                <a:cubicBezTo>
                  <a:pt x="107" y="18"/>
                  <a:pt x="104" y="21"/>
                  <a:pt x="100" y="21"/>
                </a:cubicBezTo>
                <a:cubicBezTo>
                  <a:pt x="96" y="21"/>
                  <a:pt x="93" y="18"/>
                  <a:pt x="93" y="14"/>
                </a:cubicBezTo>
                <a:cubicBezTo>
                  <a:pt x="93" y="11"/>
                  <a:pt x="96" y="8"/>
                  <a:pt x="100" y="8"/>
                </a:cubicBezTo>
                <a:close/>
                <a:moveTo>
                  <a:pt x="14" y="8"/>
                </a:moveTo>
                <a:cubicBezTo>
                  <a:pt x="18" y="8"/>
                  <a:pt x="21" y="11"/>
                  <a:pt x="21" y="14"/>
                </a:cubicBezTo>
                <a:cubicBezTo>
                  <a:pt x="21" y="18"/>
                  <a:pt x="18" y="21"/>
                  <a:pt x="14" y="21"/>
                </a:cubicBezTo>
                <a:cubicBezTo>
                  <a:pt x="11" y="21"/>
                  <a:pt x="8" y="18"/>
                  <a:pt x="8" y="14"/>
                </a:cubicBezTo>
                <a:cubicBezTo>
                  <a:pt x="8" y="11"/>
                  <a:pt x="11" y="8"/>
                  <a:pt x="14" y="8"/>
                </a:cubicBezTo>
                <a:close/>
                <a:moveTo>
                  <a:pt x="16" y="102"/>
                </a:moveTo>
                <a:cubicBezTo>
                  <a:pt x="12" y="102"/>
                  <a:pt x="9" y="99"/>
                  <a:pt x="9" y="96"/>
                </a:cubicBezTo>
                <a:cubicBezTo>
                  <a:pt x="9" y="92"/>
                  <a:pt x="12" y="89"/>
                  <a:pt x="16" y="89"/>
                </a:cubicBezTo>
                <a:cubicBezTo>
                  <a:pt x="19" y="89"/>
                  <a:pt x="22" y="92"/>
                  <a:pt x="22" y="96"/>
                </a:cubicBezTo>
                <a:cubicBezTo>
                  <a:pt x="22" y="99"/>
                  <a:pt x="19" y="102"/>
                  <a:pt x="16" y="102"/>
                </a:cubicBezTo>
                <a:close/>
                <a:moveTo>
                  <a:pt x="56" y="91"/>
                </a:moveTo>
                <a:cubicBezTo>
                  <a:pt x="35" y="91"/>
                  <a:pt x="18" y="75"/>
                  <a:pt x="18" y="54"/>
                </a:cubicBezTo>
                <a:cubicBezTo>
                  <a:pt x="18" y="33"/>
                  <a:pt x="35" y="16"/>
                  <a:pt x="56" y="16"/>
                </a:cubicBezTo>
                <a:cubicBezTo>
                  <a:pt x="76" y="16"/>
                  <a:pt x="93" y="33"/>
                  <a:pt x="93" y="54"/>
                </a:cubicBezTo>
                <a:cubicBezTo>
                  <a:pt x="93" y="75"/>
                  <a:pt x="76" y="91"/>
                  <a:pt x="56" y="91"/>
                </a:cubicBezTo>
                <a:close/>
                <a:moveTo>
                  <a:pt x="100" y="102"/>
                </a:moveTo>
                <a:cubicBezTo>
                  <a:pt x="96" y="102"/>
                  <a:pt x="93" y="99"/>
                  <a:pt x="93" y="96"/>
                </a:cubicBezTo>
                <a:cubicBezTo>
                  <a:pt x="93" y="92"/>
                  <a:pt x="96" y="89"/>
                  <a:pt x="100" y="89"/>
                </a:cubicBezTo>
                <a:cubicBezTo>
                  <a:pt x="104" y="89"/>
                  <a:pt x="107" y="92"/>
                  <a:pt x="107" y="96"/>
                </a:cubicBezTo>
                <a:cubicBezTo>
                  <a:pt x="107" y="99"/>
                  <a:pt x="104" y="102"/>
                  <a:pt x="100" y="10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Rectangle 339"/>
          <p:cNvSpPr>
            <a:spLocks noChangeArrowheads="1"/>
          </p:cNvSpPr>
          <p:nvPr/>
        </p:nvSpPr>
        <p:spPr bwMode="auto">
          <a:xfrm>
            <a:off x="2327763" y="2275093"/>
            <a:ext cx="63500" cy="1095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Rectangle 340"/>
          <p:cNvSpPr>
            <a:spLocks noChangeArrowheads="1"/>
          </p:cNvSpPr>
          <p:nvPr/>
        </p:nvSpPr>
        <p:spPr bwMode="auto">
          <a:xfrm>
            <a:off x="2327763" y="2217943"/>
            <a:ext cx="63500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Rectangle 341"/>
          <p:cNvSpPr>
            <a:spLocks noChangeArrowheads="1"/>
          </p:cNvSpPr>
          <p:nvPr/>
        </p:nvSpPr>
        <p:spPr bwMode="auto">
          <a:xfrm>
            <a:off x="2327763" y="2162380"/>
            <a:ext cx="63500" cy="365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Rectangle 342"/>
          <p:cNvSpPr>
            <a:spLocks noChangeArrowheads="1"/>
          </p:cNvSpPr>
          <p:nvPr/>
        </p:nvSpPr>
        <p:spPr bwMode="auto">
          <a:xfrm>
            <a:off x="2327763" y="2105230"/>
            <a:ext cx="63500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Rectangle 343"/>
          <p:cNvSpPr>
            <a:spLocks noChangeArrowheads="1"/>
          </p:cNvSpPr>
          <p:nvPr/>
        </p:nvSpPr>
        <p:spPr bwMode="auto">
          <a:xfrm>
            <a:off x="2621451" y="2275093"/>
            <a:ext cx="63500" cy="1095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Rectangle 344"/>
          <p:cNvSpPr>
            <a:spLocks noChangeArrowheads="1"/>
          </p:cNvSpPr>
          <p:nvPr/>
        </p:nvSpPr>
        <p:spPr bwMode="auto">
          <a:xfrm>
            <a:off x="2621451" y="2217943"/>
            <a:ext cx="63500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Rectangle 345"/>
          <p:cNvSpPr>
            <a:spLocks noChangeArrowheads="1"/>
          </p:cNvSpPr>
          <p:nvPr/>
        </p:nvSpPr>
        <p:spPr bwMode="auto">
          <a:xfrm>
            <a:off x="2621451" y="2162380"/>
            <a:ext cx="63500" cy="365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Rectangle 346"/>
          <p:cNvSpPr>
            <a:spLocks noChangeArrowheads="1"/>
          </p:cNvSpPr>
          <p:nvPr/>
        </p:nvSpPr>
        <p:spPr bwMode="auto">
          <a:xfrm>
            <a:off x="2621451" y="2105230"/>
            <a:ext cx="63500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Rectangle 347"/>
          <p:cNvSpPr>
            <a:spLocks noChangeArrowheads="1"/>
          </p:cNvSpPr>
          <p:nvPr/>
        </p:nvSpPr>
        <p:spPr bwMode="auto">
          <a:xfrm>
            <a:off x="2427776" y="2165555"/>
            <a:ext cx="63500" cy="2190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Rectangle 348"/>
          <p:cNvSpPr>
            <a:spLocks noChangeArrowheads="1"/>
          </p:cNvSpPr>
          <p:nvPr/>
        </p:nvSpPr>
        <p:spPr bwMode="auto">
          <a:xfrm>
            <a:off x="2427776" y="2105230"/>
            <a:ext cx="63500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Rectangle 349"/>
          <p:cNvSpPr>
            <a:spLocks noChangeArrowheads="1"/>
          </p:cNvSpPr>
          <p:nvPr/>
        </p:nvSpPr>
        <p:spPr bwMode="auto">
          <a:xfrm>
            <a:off x="2427776" y="2051255"/>
            <a:ext cx="63500" cy="38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Rectangle 350"/>
          <p:cNvSpPr>
            <a:spLocks noChangeArrowheads="1"/>
          </p:cNvSpPr>
          <p:nvPr/>
        </p:nvSpPr>
        <p:spPr bwMode="auto">
          <a:xfrm>
            <a:off x="2427776" y="1992518"/>
            <a:ext cx="63500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Rectangle 351"/>
          <p:cNvSpPr>
            <a:spLocks noChangeArrowheads="1"/>
          </p:cNvSpPr>
          <p:nvPr/>
        </p:nvSpPr>
        <p:spPr bwMode="auto">
          <a:xfrm>
            <a:off x="2521438" y="2251280"/>
            <a:ext cx="66675" cy="133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Rectangle 352"/>
          <p:cNvSpPr>
            <a:spLocks noChangeArrowheads="1"/>
          </p:cNvSpPr>
          <p:nvPr/>
        </p:nvSpPr>
        <p:spPr bwMode="auto">
          <a:xfrm>
            <a:off x="2521438" y="2192543"/>
            <a:ext cx="66675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Rectangle 353"/>
          <p:cNvSpPr>
            <a:spLocks noChangeArrowheads="1"/>
          </p:cNvSpPr>
          <p:nvPr/>
        </p:nvSpPr>
        <p:spPr bwMode="auto">
          <a:xfrm>
            <a:off x="2521438" y="2135393"/>
            <a:ext cx="66675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354"/>
          <p:cNvSpPr>
            <a:spLocks noChangeArrowheads="1"/>
          </p:cNvSpPr>
          <p:nvPr/>
        </p:nvSpPr>
        <p:spPr bwMode="auto">
          <a:xfrm>
            <a:off x="2521438" y="2081418"/>
            <a:ext cx="66675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355"/>
          <p:cNvSpPr>
            <a:spLocks/>
          </p:cNvSpPr>
          <p:nvPr/>
        </p:nvSpPr>
        <p:spPr bwMode="auto">
          <a:xfrm>
            <a:off x="3002451" y="2117930"/>
            <a:ext cx="76200" cy="247650"/>
          </a:xfrm>
          <a:custGeom>
            <a:avLst/>
            <a:gdLst>
              <a:gd name="T0" fmla="*/ 32 w 48"/>
              <a:gd name="T1" fmla="*/ 0 h 156"/>
              <a:gd name="T2" fmla="*/ 0 w 48"/>
              <a:gd name="T3" fmla="*/ 0 h 156"/>
              <a:gd name="T4" fmla="*/ 0 w 48"/>
              <a:gd name="T5" fmla="*/ 156 h 156"/>
              <a:gd name="T6" fmla="*/ 48 w 48"/>
              <a:gd name="T7" fmla="*/ 156 h 156"/>
              <a:gd name="T8" fmla="*/ 48 w 48"/>
              <a:gd name="T9" fmla="*/ 103 h 156"/>
              <a:gd name="T10" fmla="*/ 32 w 48"/>
              <a:gd name="T11" fmla="*/ 103 h 156"/>
              <a:gd name="T12" fmla="*/ 32 w 48"/>
              <a:gd name="T13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" h="156">
                <a:moveTo>
                  <a:pt x="32" y="0"/>
                </a:moveTo>
                <a:lnTo>
                  <a:pt x="0" y="0"/>
                </a:lnTo>
                <a:lnTo>
                  <a:pt x="0" y="156"/>
                </a:lnTo>
                <a:lnTo>
                  <a:pt x="48" y="156"/>
                </a:lnTo>
                <a:lnTo>
                  <a:pt x="48" y="103"/>
                </a:lnTo>
                <a:lnTo>
                  <a:pt x="32" y="103"/>
                </a:lnTo>
                <a:lnTo>
                  <a:pt x="3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356"/>
          <p:cNvSpPr>
            <a:spLocks/>
          </p:cNvSpPr>
          <p:nvPr/>
        </p:nvSpPr>
        <p:spPr bwMode="auto">
          <a:xfrm>
            <a:off x="3105638" y="2117930"/>
            <a:ext cx="77788" cy="247650"/>
          </a:xfrm>
          <a:custGeom>
            <a:avLst/>
            <a:gdLst>
              <a:gd name="T0" fmla="*/ 32 w 49"/>
              <a:gd name="T1" fmla="*/ 0 h 156"/>
              <a:gd name="T2" fmla="*/ 17 w 49"/>
              <a:gd name="T3" fmla="*/ 0 h 156"/>
              <a:gd name="T4" fmla="*/ 17 w 49"/>
              <a:gd name="T5" fmla="*/ 103 h 156"/>
              <a:gd name="T6" fmla="*/ 0 w 49"/>
              <a:gd name="T7" fmla="*/ 103 h 156"/>
              <a:gd name="T8" fmla="*/ 0 w 49"/>
              <a:gd name="T9" fmla="*/ 156 h 156"/>
              <a:gd name="T10" fmla="*/ 49 w 49"/>
              <a:gd name="T11" fmla="*/ 156 h 156"/>
              <a:gd name="T12" fmla="*/ 49 w 49"/>
              <a:gd name="T13" fmla="*/ 103 h 156"/>
              <a:gd name="T14" fmla="*/ 32 w 49"/>
              <a:gd name="T15" fmla="*/ 103 h 156"/>
              <a:gd name="T16" fmla="*/ 32 w 49"/>
              <a:gd name="T17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9" h="156">
                <a:moveTo>
                  <a:pt x="32" y="0"/>
                </a:moveTo>
                <a:lnTo>
                  <a:pt x="17" y="0"/>
                </a:lnTo>
                <a:lnTo>
                  <a:pt x="17" y="103"/>
                </a:lnTo>
                <a:lnTo>
                  <a:pt x="0" y="103"/>
                </a:lnTo>
                <a:lnTo>
                  <a:pt x="0" y="156"/>
                </a:lnTo>
                <a:lnTo>
                  <a:pt x="49" y="156"/>
                </a:lnTo>
                <a:lnTo>
                  <a:pt x="49" y="103"/>
                </a:lnTo>
                <a:lnTo>
                  <a:pt x="32" y="103"/>
                </a:lnTo>
                <a:lnTo>
                  <a:pt x="3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Freeform 357"/>
          <p:cNvSpPr>
            <a:spLocks/>
          </p:cNvSpPr>
          <p:nvPr/>
        </p:nvSpPr>
        <p:spPr bwMode="auto">
          <a:xfrm>
            <a:off x="3213588" y="2117930"/>
            <a:ext cx="76200" cy="247650"/>
          </a:xfrm>
          <a:custGeom>
            <a:avLst/>
            <a:gdLst>
              <a:gd name="T0" fmla="*/ 33 w 48"/>
              <a:gd name="T1" fmla="*/ 0 h 156"/>
              <a:gd name="T2" fmla="*/ 14 w 48"/>
              <a:gd name="T3" fmla="*/ 0 h 156"/>
              <a:gd name="T4" fmla="*/ 14 w 48"/>
              <a:gd name="T5" fmla="*/ 103 h 156"/>
              <a:gd name="T6" fmla="*/ 0 w 48"/>
              <a:gd name="T7" fmla="*/ 103 h 156"/>
              <a:gd name="T8" fmla="*/ 0 w 48"/>
              <a:gd name="T9" fmla="*/ 156 h 156"/>
              <a:gd name="T10" fmla="*/ 48 w 48"/>
              <a:gd name="T11" fmla="*/ 156 h 156"/>
              <a:gd name="T12" fmla="*/ 48 w 48"/>
              <a:gd name="T13" fmla="*/ 103 h 156"/>
              <a:gd name="T14" fmla="*/ 33 w 48"/>
              <a:gd name="T15" fmla="*/ 103 h 156"/>
              <a:gd name="T16" fmla="*/ 33 w 48"/>
              <a:gd name="T17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" h="156">
                <a:moveTo>
                  <a:pt x="33" y="0"/>
                </a:moveTo>
                <a:lnTo>
                  <a:pt x="14" y="0"/>
                </a:lnTo>
                <a:lnTo>
                  <a:pt x="14" y="103"/>
                </a:lnTo>
                <a:lnTo>
                  <a:pt x="0" y="103"/>
                </a:lnTo>
                <a:lnTo>
                  <a:pt x="0" y="156"/>
                </a:lnTo>
                <a:lnTo>
                  <a:pt x="48" y="156"/>
                </a:lnTo>
                <a:lnTo>
                  <a:pt x="48" y="103"/>
                </a:lnTo>
                <a:lnTo>
                  <a:pt x="33" y="103"/>
                </a:lnTo>
                <a:lnTo>
                  <a:pt x="3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358"/>
          <p:cNvSpPr>
            <a:spLocks/>
          </p:cNvSpPr>
          <p:nvPr/>
        </p:nvSpPr>
        <p:spPr bwMode="auto">
          <a:xfrm>
            <a:off x="3316776" y="2117930"/>
            <a:ext cx="76200" cy="247650"/>
          </a:xfrm>
          <a:custGeom>
            <a:avLst/>
            <a:gdLst>
              <a:gd name="T0" fmla="*/ 17 w 48"/>
              <a:gd name="T1" fmla="*/ 0 h 156"/>
              <a:gd name="T2" fmla="*/ 17 w 48"/>
              <a:gd name="T3" fmla="*/ 103 h 156"/>
              <a:gd name="T4" fmla="*/ 0 w 48"/>
              <a:gd name="T5" fmla="*/ 103 h 156"/>
              <a:gd name="T6" fmla="*/ 0 w 48"/>
              <a:gd name="T7" fmla="*/ 156 h 156"/>
              <a:gd name="T8" fmla="*/ 48 w 48"/>
              <a:gd name="T9" fmla="*/ 156 h 156"/>
              <a:gd name="T10" fmla="*/ 48 w 48"/>
              <a:gd name="T11" fmla="*/ 0 h 156"/>
              <a:gd name="T12" fmla="*/ 17 w 48"/>
              <a:gd name="T13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" h="156">
                <a:moveTo>
                  <a:pt x="17" y="0"/>
                </a:moveTo>
                <a:lnTo>
                  <a:pt x="17" y="103"/>
                </a:lnTo>
                <a:lnTo>
                  <a:pt x="0" y="103"/>
                </a:lnTo>
                <a:lnTo>
                  <a:pt x="0" y="156"/>
                </a:lnTo>
                <a:lnTo>
                  <a:pt x="48" y="156"/>
                </a:lnTo>
                <a:lnTo>
                  <a:pt x="48" y="0"/>
                </a:lnTo>
                <a:lnTo>
                  <a:pt x="1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Rectangle 359"/>
          <p:cNvSpPr>
            <a:spLocks noChangeArrowheads="1"/>
          </p:cNvSpPr>
          <p:nvPr/>
        </p:nvSpPr>
        <p:spPr bwMode="auto">
          <a:xfrm>
            <a:off x="3069126" y="2081418"/>
            <a:ext cx="47625" cy="177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Rectangle 360"/>
          <p:cNvSpPr>
            <a:spLocks noChangeArrowheads="1"/>
          </p:cNvSpPr>
          <p:nvPr/>
        </p:nvSpPr>
        <p:spPr bwMode="auto">
          <a:xfrm>
            <a:off x="3172313" y="2081418"/>
            <a:ext cx="47625" cy="177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Rectangle 361"/>
          <p:cNvSpPr>
            <a:spLocks noChangeArrowheads="1"/>
          </p:cNvSpPr>
          <p:nvPr/>
        </p:nvSpPr>
        <p:spPr bwMode="auto">
          <a:xfrm>
            <a:off x="3280263" y="2081418"/>
            <a:ext cx="49213" cy="177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362"/>
          <p:cNvSpPr>
            <a:spLocks noEditPoints="1"/>
          </p:cNvSpPr>
          <p:nvPr/>
        </p:nvSpPr>
        <p:spPr bwMode="auto">
          <a:xfrm>
            <a:off x="3677138" y="2098880"/>
            <a:ext cx="396875" cy="269875"/>
          </a:xfrm>
          <a:custGeom>
            <a:avLst/>
            <a:gdLst>
              <a:gd name="T0" fmla="*/ 0 w 250"/>
              <a:gd name="T1" fmla="*/ 0 h 170"/>
              <a:gd name="T2" fmla="*/ 0 w 250"/>
              <a:gd name="T3" fmla="*/ 170 h 170"/>
              <a:gd name="T4" fmla="*/ 250 w 250"/>
              <a:gd name="T5" fmla="*/ 170 h 170"/>
              <a:gd name="T6" fmla="*/ 250 w 250"/>
              <a:gd name="T7" fmla="*/ 0 h 170"/>
              <a:gd name="T8" fmla="*/ 0 w 250"/>
              <a:gd name="T9" fmla="*/ 0 h 170"/>
              <a:gd name="T10" fmla="*/ 44 w 250"/>
              <a:gd name="T11" fmla="*/ 94 h 170"/>
              <a:gd name="T12" fmla="*/ 38 w 250"/>
              <a:gd name="T13" fmla="*/ 94 h 170"/>
              <a:gd name="T14" fmla="*/ 38 w 250"/>
              <a:gd name="T15" fmla="*/ 153 h 170"/>
              <a:gd name="T16" fmla="*/ 23 w 250"/>
              <a:gd name="T17" fmla="*/ 153 h 170"/>
              <a:gd name="T18" fmla="*/ 23 w 250"/>
              <a:gd name="T19" fmla="*/ 94 h 170"/>
              <a:gd name="T20" fmla="*/ 19 w 250"/>
              <a:gd name="T21" fmla="*/ 94 h 170"/>
              <a:gd name="T22" fmla="*/ 19 w 250"/>
              <a:gd name="T23" fmla="*/ 33 h 170"/>
              <a:gd name="T24" fmla="*/ 23 w 250"/>
              <a:gd name="T25" fmla="*/ 33 h 170"/>
              <a:gd name="T26" fmla="*/ 23 w 250"/>
              <a:gd name="T27" fmla="*/ 17 h 170"/>
              <a:gd name="T28" fmla="*/ 38 w 250"/>
              <a:gd name="T29" fmla="*/ 17 h 170"/>
              <a:gd name="T30" fmla="*/ 38 w 250"/>
              <a:gd name="T31" fmla="*/ 33 h 170"/>
              <a:gd name="T32" fmla="*/ 44 w 250"/>
              <a:gd name="T33" fmla="*/ 33 h 170"/>
              <a:gd name="T34" fmla="*/ 44 w 250"/>
              <a:gd name="T35" fmla="*/ 94 h 170"/>
              <a:gd name="T36" fmla="*/ 105 w 250"/>
              <a:gd name="T37" fmla="*/ 128 h 170"/>
              <a:gd name="T38" fmla="*/ 99 w 250"/>
              <a:gd name="T39" fmla="*/ 128 h 170"/>
              <a:gd name="T40" fmla="*/ 99 w 250"/>
              <a:gd name="T41" fmla="*/ 153 h 170"/>
              <a:gd name="T42" fmla="*/ 86 w 250"/>
              <a:gd name="T43" fmla="*/ 153 h 170"/>
              <a:gd name="T44" fmla="*/ 86 w 250"/>
              <a:gd name="T45" fmla="*/ 128 h 170"/>
              <a:gd name="T46" fmla="*/ 80 w 250"/>
              <a:gd name="T47" fmla="*/ 128 h 170"/>
              <a:gd name="T48" fmla="*/ 80 w 250"/>
              <a:gd name="T49" fmla="*/ 65 h 170"/>
              <a:gd name="T50" fmla="*/ 86 w 250"/>
              <a:gd name="T51" fmla="*/ 65 h 170"/>
              <a:gd name="T52" fmla="*/ 86 w 250"/>
              <a:gd name="T53" fmla="*/ 17 h 170"/>
              <a:gd name="T54" fmla="*/ 99 w 250"/>
              <a:gd name="T55" fmla="*/ 17 h 170"/>
              <a:gd name="T56" fmla="*/ 99 w 250"/>
              <a:gd name="T57" fmla="*/ 65 h 170"/>
              <a:gd name="T58" fmla="*/ 105 w 250"/>
              <a:gd name="T59" fmla="*/ 65 h 170"/>
              <a:gd name="T60" fmla="*/ 105 w 250"/>
              <a:gd name="T61" fmla="*/ 128 h 170"/>
              <a:gd name="T62" fmla="*/ 168 w 250"/>
              <a:gd name="T63" fmla="*/ 103 h 170"/>
              <a:gd name="T64" fmla="*/ 162 w 250"/>
              <a:gd name="T65" fmla="*/ 103 h 170"/>
              <a:gd name="T66" fmla="*/ 162 w 250"/>
              <a:gd name="T67" fmla="*/ 153 h 170"/>
              <a:gd name="T68" fmla="*/ 147 w 250"/>
              <a:gd name="T69" fmla="*/ 153 h 170"/>
              <a:gd name="T70" fmla="*/ 147 w 250"/>
              <a:gd name="T71" fmla="*/ 103 h 170"/>
              <a:gd name="T72" fmla="*/ 143 w 250"/>
              <a:gd name="T73" fmla="*/ 103 h 170"/>
              <a:gd name="T74" fmla="*/ 143 w 250"/>
              <a:gd name="T75" fmla="*/ 40 h 170"/>
              <a:gd name="T76" fmla="*/ 147 w 250"/>
              <a:gd name="T77" fmla="*/ 40 h 170"/>
              <a:gd name="T78" fmla="*/ 147 w 250"/>
              <a:gd name="T79" fmla="*/ 17 h 170"/>
              <a:gd name="T80" fmla="*/ 162 w 250"/>
              <a:gd name="T81" fmla="*/ 17 h 170"/>
              <a:gd name="T82" fmla="*/ 162 w 250"/>
              <a:gd name="T83" fmla="*/ 40 h 170"/>
              <a:gd name="T84" fmla="*/ 168 w 250"/>
              <a:gd name="T85" fmla="*/ 40 h 170"/>
              <a:gd name="T86" fmla="*/ 168 w 250"/>
              <a:gd name="T87" fmla="*/ 103 h 170"/>
              <a:gd name="T88" fmla="*/ 231 w 250"/>
              <a:gd name="T89" fmla="*/ 113 h 170"/>
              <a:gd name="T90" fmla="*/ 225 w 250"/>
              <a:gd name="T91" fmla="*/ 113 h 170"/>
              <a:gd name="T92" fmla="*/ 225 w 250"/>
              <a:gd name="T93" fmla="*/ 153 h 170"/>
              <a:gd name="T94" fmla="*/ 211 w 250"/>
              <a:gd name="T95" fmla="*/ 153 h 170"/>
              <a:gd name="T96" fmla="*/ 211 w 250"/>
              <a:gd name="T97" fmla="*/ 113 h 170"/>
              <a:gd name="T98" fmla="*/ 206 w 250"/>
              <a:gd name="T99" fmla="*/ 113 h 170"/>
              <a:gd name="T100" fmla="*/ 206 w 250"/>
              <a:gd name="T101" fmla="*/ 52 h 170"/>
              <a:gd name="T102" fmla="*/ 211 w 250"/>
              <a:gd name="T103" fmla="*/ 52 h 170"/>
              <a:gd name="T104" fmla="*/ 211 w 250"/>
              <a:gd name="T105" fmla="*/ 17 h 170"/>
              <a:gd name="T106" fmla="*/ 225 w 250"/>
              <a:gd name="T107" fmla="*/ 17 h 170"/>
              <a:gd name="T108" fmla="*/ 225 w 250"/>
              <a:gd name="T109" fmla="*/ 52 h 170"/>
              <a:gd name="T110" fmla="*/ 231 w 250"/>
              <a:gd name="T111" fmla="*/ 52 h 170"/>
              <a:gd name="T112" fmla="*/ 231 w 250"/>
              <a:gd name="T113" fmla="*/ 113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50" h="170">
                <a:moveTo>
                  <a:pt x="0" y="0"/>
                </a:moveTo>
                <a:lnTo>
                  <a:pt x="0" y="170"/>
                </a:lnTo>
                <a:lnTo>
                  <a:pt x="250" y="170"/>
                </a:lnTo>
                <a:lnTo>
                  <a:pt x="250" y="0"/>
                </a:lnTo>
                <a:lnTo>
                  <a:pt x="0" y="0"/>
                </a:lnTo>
                <a:close/>
                <a:moveTo>
                  <a:pt x="44" y="94"/>
                </a:moveTo>
                <a:lnTo>
                  <a:pt x="38" y="94"/>
                </a:lnTo>
                <a:lnTo>
                  <a:pt x="38" y="153"/>
                </a:lnTo>
                <a:lnTo>
                  <a:pt x="23" y="153"/>
                </a:lnTo>
                <a:lnTo>
                  <a:pt x="23" y="94"/>
                </a:lnTo>
                <a:lnTo>
                  <a:pt x="19" y="94"/>
                </a:lnTo>
                <a:lnTo>
                  <a:pt x="19" y="33"/>
                </a:lnTo>
                <a:lnTo>
                  <a:pt x="23" y="33"/>
                </a:lnTo>
                <a:lnTo>
                  <a:pt x="23" y="17"/>
                </a:lnTo>
                <a:lnTo>
                  <a:pt x="38" y="17"/>
                </a:lnTo>
                <a:lnTo>
                  <a:pt x="38" y="33"/>
                </a:lnTo>
                <a:lnTo>
                  <a:pt x="44" y="33"/>
                </a:lnTo>
                <a:lnTo>
                  <a:pt x="44" y="94"/>
                </a:lnTo>
                <a:close/>
                <a:moveTo>
                  <a:pt x="105" y="128"/>
                </a:moveTo>
                <a:lnTo>
                  <a:pt x="99" y="128"/>
                </a:lnTo>
                <a:lnTo>
                  <a:pt x="99" y="153"/>
                </a:lnTo>
                <a:lnTo>
                  <a:pt x="86" y="153"/>
                </a:lnTo>
                <a:lnTo>
                  <a:pt x="86" y="128"/>
                </a:lnTo>
                <a:lnTo>
                  <a:pt x="80" y="128"/>
                </a:lnTo>
                <a:lnTo>
                  <a:pt x="80" y="65"/>
                </a:lnTo>
                <a:lnTo>
                  <a:pt x="86" y="65"/>
                </a:lnTo>
                <a:lnTo>
                  <a:pt x="86" y="17"/>
                </a:lnTo>
                <a:lnTo>
                  <a:pt x="99" y="17"/>
                </a:lnTo>
                <a:lnTo>
                  <a:pt x="99" y="65"/>
                </a:lnTo>
                <a:lnTo>
                  <a:pt x="105" y="65"/>
                </a:lnTo>
                <a:lnTo>
                  <a:pt x="105" y="128"/>
                </a:lnTo>
                <a:close/>
                <a:moveTo>
                  <a:pt x="168" y="103"/>
                </a:moveTo>
                <a:lnTo>
                  <a:pt x="162" y="103"/>
                </a:lnTo>
                <a:lnTo>
                  <a:pt x="162" y="153"/>
                </a:lnTo>
                <a:lnTo>
                  <a:pt x="147" y="153"/>
                </a:lnTo>
                <a:lnTo>
                  <a:pt x="147" y="103"/>
                </a:lnTo>
                <a:lnTo>
                  <a:pt x="143" y="103"/>
                </a:lnTo>
                <a:lnTo>
                  <a:pt x="143" y="40"/>
                </a:lnTo>
                <a:lnTo>
                  <a:pt x="147" y="40"/>
                </a:lnTo>
                <a:lnTo>
                  <a:pt x="147" y="17"/>
                </a:lnTo>
                <a:lnTo>
                  <a:pt x="162" y="17"/>
                </a:lnTo>
                <a:lnTo>
                  <a:pt x="162" y="40"/>
                </a:lnTo>
                <a:lnTo>
                  <a:pt x="168" y="40"/>
                </a:lnTo>
                <a:lnTo>
                  <a:pt x="168" y="103"/>
                </a:lnTo>
                <a:close/>
                <a:moveTo>
                  <a:pt x="231" y="113"/>
                </a:moveTo>
                <a:lnTo>
                  <a:pt x="225" y="113"/>
                </a:lnTo>
                <a:lnTo>
                  <a:pt x="225" y="153"/>
                </a:lnTo>
                <a:lnTo>
                  <a:pt x="211" y="153"/>
                </a:lnTo>
                <a:lnTo>
                  <a:pt x="211" y="113"/>
                </a:lnTo>
                <a:lnTo>
                  <a:pt x="206" y="113"/>
                </a:lnTo>
                <a:lnTo>
                  <a:pt x="206" y="52"/>
                </a:lnTo>
                <a:lnTo>
                  <a:pt x="211" y="52"/>
                </a:lnTo>
                <a:lnTo>
                  <a:pt x="211" y="17"/>
                </a:lnTo>
                <a:lnTo>
                  <a:pt x="225" y="17"/>
                </a:lnTo>
                <a:lnTo>
                  <a:pt x="225" y="52"/>
                </a:lnTo>
                <a:lnTo>
                  <a:pt x="231" y="52"/>
                </a:lnTo>
                <a:lnTo>
                  <a:pt x="231" y="11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Freeform 363"/>
          <p:cNvSpPr>
            <a:spLocks noEditPoints="1"/>
          </p:cNvSpPr>
          <p:nvPr/>
        </p:nvSpPr>
        <p:spPr bwMode="auto">
          <a:xfrm>
            <a:off x="3713651" y="2156030"/>
            <a:ext cx="26988" cy="85725"/>
          </a:xfrm>
          <a:custGeom>
            <a:avLst/>
            <a:gdLst>
              <a:gd name="T0" fmla="*/ 0 w 17"/>
              <a:gd name="T1" fmla="*/ 54 h 54"/>
              <a:gd name="T2" fmla="*/ 17 w 17"/>
              <a:gd name="T3" fmla="*/ 54 h 54"/>
              <a:gd name="T4" fmla="*/ 17 w 17"/>
              <a:gd name="T5" fmla="*/ 0 h 54"/>
              <a:gd name="T6" fmla="*/ 0 w 17"/>
              <a:gd name="T7" fmla="*/ 0 h 54"/>
              <a:gd name="T8" fmla="*/ 0 w 17"/>
              <a:gd name="T9" fmla="*/ 54 h 54"/>
              <a:gd name="T10" fmla="*/ 4 w 17"/>
              <a:gd name="T11" fmla="*/ 8 h 54"/>
              <a:gd name="T12" fmla="*/ 13 w 17"/>
              <a:gd name="T13" fmla="*/ 8 h 54"/>
              <a:gd name="T14" fmla="*/ 13 w 17"/>
              <a:gd name="T15" fmla="*/ 14 h 54"/>
              <a:gd name="T16" fmla="*/ 4 w 17"/>
              <a:gd name="T17" fmla="*/ 14 h 54"/>
              <a:gd name="T18" fmla="*/ 4 w 17"/>
              <a:gd name="T19" fmla="*/ 8 h 54"/>
              <a:gd name="T20" fmla="*/ 4 w 17"/>
              <a:gd name="T21" fmla="*/ 20 h 54"/>
              <a:gd name="T22" fmla="*/ 13 w 17"/>
              <a:gd name="T23" fmla="*/ 20 h 54"/>
              <a:gd name="T24" fmla="*/ 13 w 17"/>
              <a:gd name="T25" fmla="*/ 23 h 54"/>
              <a:gd name="T26" fmla="*/ 4 w 17"/>
              <a:gd name="T27" fmla="*/ 23 h 54"/>
              <a:gd name="T28" fmla="*/ 4 w 17"/>
              <a:gd name="T29" fmla="*/ 20 h 54"/>
              <a:gd name="T30" fmla="*/ 4 w 17"/>
              <a:gd name="T31" fmla="*/ 29 h 54"/>
              <a:gd name="T32" fmla="*/ 13 w 17"/>
              <a:gd name="T33" fmla="*/ 29 h 54"/>
              <a:gd name="T34" fmla="*/ 13 w 17"/>
              <a:gd name="T35" fmla="*/ 35 h 54"/>
              <a:gd name="T36" fmla="*/ 4 w 17"/>
              <a:gd name="T37" fmla="*/ 35 h 54"/>
              <a:gd name="T38" fmla="*/ 4 w 17"/>
              <a:gd name="T39" fmla="*/ 29 h 54"/>
              <a:gd name="T40" fmla="*/ 4 w 17"/>
              <a:gd name="T41" fmla="*/ 41 h 54"/>
              <a:gd name="T42" fmla="*/ 13 w 17"/>
              <a:gd name="T43" fmla="*/ 41 h 54"/>
              <a:gd name="T44" fmla="*/ 13 w 17"/>
              <a:gd name="T45" fmla="*/ 46 h 54"/>
              <a:gd name="T46" fmla="*/ 4 w 17"/>
              <a:gd name="T47" fmla="*/ 46 h 54"/>
              <a:gd name="T48" fmla="*/ 4 w 17"/>
              <a:gd name="T49" fmla="*/ 41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7" h="54">
                <a:moveTo>
                  <a:pt x="0" y="54"/>
                </a:moveTo>
                <a:lnTo>
                  <a:pt x="17" y="54"/>
                </a:lnTo>
                <a:lnTo>
                  <a:pt x="17" y="0"/>
                </a:lnTo>
                <a:lnTo>
                  <a:pt x="0" y="0"/>
                </a:lnTo>
                <a:lnTo>
                  <a:pt x="0" y="54"/>
                </a:lnTo>
                <a:close/>
                <a:moveTo>
                  <a:pt x="4" y="8"/>
                </a:moveTo>
                <a:lnTo>
                  <a:pt x="13" y="8"/>
                </a:lnTo>
                <a:lnTo>
                  <a:pt x="13" y="14"/>
                </a:lnTo>
                <a:lnTo>
                  <a:pt x="4" y="14"/>
                </a:lnTo>
                <a:lnTo>
                  <a:pt x="4" y="8"/>
                </a:lnTo>
                <a:close/>
                <a:moveTo>
                  <a:pt x="4" y="20"/>
                </a:moveTo>
                <a:lnTo>
                  <a:pt x="13" y="20"/>
                </a:lnTo>
                <a:lnTo>
                  <a:pt x="13" y="23"/>
                </a:lnTo>
                <a:lnTo>
                  <a:pt x="4" y="23"/>
                </a:lnTo>
                <a:lnTo>
                  <a:pt x="4" y="20"/>
                </a:lnTo>
                <a:close/>
                <a:moveTo>
                  <a:pt x="4" y="29"/>
                </a:moveTo>
                <a:lnTo>
                  <a:pt x="13" y="29"/>
                </a:lnTo>
                <a:lnTo>
                  <a:pt x="13" y="35"/>
                </a:lnTo>
                <a:lnTo>
                  <a:pt x="4" y="35"/>
                </a:lnTo>
                <a:lnTo>
                  <a:pt x="4" y="29"/>
                </a:lnTo>
                <a:close/>
                <a:moveTo>
                  <a:pt x="4" y="41"/>
                </a:moveTo>
                <a:lnTo>
                  <a:pt x="13" y="41"/>
                </a:lnTo>
                <a:lnTo>
                  <a:pt x="13" y="46"/>
                </a:lnTo>
                <a:lnTo>
                  <a:pt x="4" y="46"/>
                </a:lnTo>
                <a:lnTo>
                  <a:pt x="4" y="4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Freeform 364"/>
          <p:cNvSpPr>
            <a:spLocks noEditPoints="1"/>
          </p:cNvSpPr>
          <p:nvPr/>
        </p:nvSpPr>
        <p:spPr bwMode="auto">
          <a:xfrm>
            <a:off x="3810488" y="2208418"/>
            <a:ext cx="26988" cy="84138"/>
          </a:xfrm>
          <a:custGeom>
            <a:avLst/>
            <a:gdLst>
              <a:gd name="T0" fmla="*/ 0 w 17"/>
              <a:gd name="T1" fmla="*/ 53 h 53"/>
              <a:gd name="T2" fmla="*/ 17 w 17"/>
              <a:gd name="T3" fmla="*/ 53 h 53"/>
              <a:gd name="T4" fmla="*/ 17 w 17"/>
              <a:gd name="T5" fmla="*/ 0 h 53"/>
              <a:gd name="T6" fmla="*/ 0 w 17"/>
              <a:gd name="T7" fmla="*/ 0 h 53"/>
              <a:gd name="T8" fmla="*/ 0 w 17"/>
              <a:gd name="T9" fmla="*/ 53 h 53"/>
              <a:gd name="T10" fmla="*/ 4 w 17"/>
              <a:gd name="T11" fmla="*/ 8 h 53"/>
              <a:gd name="T12" fmla="*/ 13 w 17"/>
              <a:gd name="T13" fmla="*/ 8 h 53"/>
              <a:gd name="T14" fmla="*/ 13 w 17"/>
              <a:gd name="T15" fmla="*/ 13 h 53"/>
              <a:gd name="T16" fmla="*/ 4 w 17"/>
              <a:gd name="T17" fmla="*/ 13 h 53"/>
              <a:gd name="T18" fmla="*/ 4 w 17"/>
              <a:gd name="T19" fmla="*/ 8 h 53"/>
              <a:gd name="T20" fmla="*/ 4 w 17"/>
              <a:gd name="T21" fmla="*/ 19 h 53"/>
              <a:gd name="T22" fmla="*/ 13 w 17"/>
              <a:gd name="T23" fmla="*/ 19 h 53"/>
              <a:gd name="T24" fmla="*/ 13 w 17"/>
              <a:gd name="T25" fmla="*/ 25 h 53"/>
              <a:gd name="T26" fmla="*/ 4 w 17"/>
              <a:gd name="T27" fmla="*/ 25 h 53"/>
              <a:gd name="T28" fmla="*/ 4 w 17"/>
              <a:gd name="T29" fmla="*/ 19 h 53"/>
              <a:gd name="T30" fmla="*/ 4 w 17"/>
              <a:gd name="T31" fmla="*/ 31 h 53"/>
              <a:gd name="T32" fmla="*/ 13 w 17"/>
              <a:gd name="T33" fmla="*/ 31 h 53"/>
              <a:gd name="T34" fmla="*/ 13 w 17"/>
              <a:gd name="T35" fmla="*/ 34 h 53"/>
              <a:gd name="T36" fmla="*/ 4 w 17"/>
              <a:gd name="T37" fmla="*/ 34 h 53"/>
              <a:gd name="T38" fmla="*/ 4 w 17"/>
              <a:gd name="T39" fmla="*/ 31 h 53"/>
              <a:gd name="T40" fmla="*/ 4 w 17"/>
              <a:gd name="T41" fmla="*/ 40 h 53"/>
              <a:gd name="T42" fmla="*/ 13 w 17"/>
              <a:gd name="T43" fmla="*/ 40 h 53"/>
              <a:gd name="T44" fmla="*/ 13 w 17"/>
              <a:gd name="T45" fmla="*/ 46 h 53"/>
              <a:gd name="T46" fmla="*/ 4 w 17"/>
              <a:gd name="T47" fmla="*/ 46 h 53"/>
              <a:gd name="T48" fmla="*/ 4 w 17"/>
              <a:gd name="T49" fmla="*/ 4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7" h="53">
                <a:moveTo>
                  <a:pt x="0" y="53"/>
                </a:moveTo>
                <a:lnTo>
                  <a:pt x="17" y="53"/>
                </a:lnTo>
                <a:lnTo>
                  <a:pt x="17" y="0"/>
                </a:lnTo>
                <a:lnTo>
                  <a:pt x="0" y="0"/>
                </a:lnTo>
                <a:lnTo>
                  <a:pt x="0" y="53"/>
                </a:lnTo>
                <a:close/>
                <a:moveTo>
                  <a:pt x="4" y="8"/>
                </a:moveTo>
                <a:lnTo>
                  <a:pt x="13" y="8"/>
                </a:lnTo>
                <a:lnTo>
                  <a:pt x="13" y="13"/>
                </a:lnTo>
                <a:lnTo>
                  <a:pt x="4" y="13"/>
                </a:lnTo>
                <a:lnTo>
                  <a:pt x="4" y="8"/>
                </a:lnTo>
                <a:close/>
                <a:moveTo>
                  <a:pt x="4" y="19"/>
                </a:moveTo>
                <a:lnTo>
                  <a:pt x="13" y="19"/>
                </a:lnTo>
                <a:lnTo>
                  <a:pt x="13" y="25"/>
                </a:lnTo>
                <a:lnTo>
                  <a:pt x="4" y="25"/>
                </a:lnTo>
                <a:lnTo>
                  <a:pt x="4" y="19"/>
                </a:lnTo>
                <a:close/>
                <a:moveTo>
                  <a:pt x="4" y="31"/>
                </a:moveTo>
                <a:lnTo>
                  <a:pt x="13" y="31"/>
                </a:lnTo>
                <a:lnTo>
                  <a:pt x="13" y="34"/>
                </a:lnTo>
                <a:lnTo>
                  <a:pt x="4" y="34"/>
                </a:lnTo>
                <a:lnTo>
                  <a:pt x="4" y="31"/>
                </a:lnTo>
                <a:close/>
                <a:moveTo>
                  <a:pt x="4" y="40"/>
                </a:moveTo>
                <a:lnTo>
                  <a:pt x="13" y="40"/>
                </a:lnTo>
                <a:lnTo>
                  <a:pt x="13" y="46"/>
                </a:lnTo>
                <a:lnTo>
                  <a:pt x="4" y="46"/>
                </a:lnTo>
                <a:lnTo>
                  <a:pt x="4" y="4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Freeform 365"/>
          <p:cNvSpPr>
            <a:spLocks noEditPoints="1"/>
          </p:cNvSpPr>
          <p:nvPr/>
        </p:nvSpPr>
        <p:spPr bwMode="auto">
          <a:xfrm>
            <a:off x="3910501" y="2168730"/>
            <a:ext cx="26988" cy="85725"/>
          </a:xfrm>
          <a:custGeom>
            <a:avLst/>
            <a:gdLst>
              <a:gd name="T0" fmla="*/ 0 w 17"/>
              <a:gd name="T1" fmla="*/ 54 h 54"/>
              <a:gd name="T2" fmla="*/ 17 w 17"/>
              <a:gd name="T3" fmla="*/ 54 h 54"/>
              <a:gd name="T4" fmla="*/ 17 w 17"/>
              <a:gd name="T5" fmla="*/ 0 h 54"/>
              <a:gd name="T6" fmla="*/ 0 w 17"/>
              <a:gd name="T7" fmla="*/ 0 h 54"/>
              <a:gd name="T8" fmla="*/ 0 w 17"/>
              <a:gd name="T9" fmla="*/ 54 h 54"/>
              <a:gd name="T10" fmla="*/ 3 w 17"/>
              <a:gd name="T11" fmla="*/ 8 h 54"/>
              <a:gd name="T12" fmla="*/ 13 w 17"/>
              <a:gd name="T13" fmla="*/ 8 h 54"/>
              <a:gd name="T14" fmla="*/ 13 w 17"/>
              <a:gd name="T15" fmla="*/ 13 h 54"/>
              <a:gd name="T16" fmla="*/ 3 w 17"/>
              <a:gd name="T17" fmla="*/ 13 h 54"/>
              <a:gd name="T18" fmla="*/ 3 w 17"/>
              <a:gd name="T19" fmla="*/ 8 h 54"/>
              <a:gd name="T20" fmla="*/ 3 w 17"/>
              <a:gd name="T21" fmla="*/ 19 h 54"/>
              <a:gd name="T22" fmla="*/ 13 w 17"/>
              <a:gd name="T23" fmla="*/ 19 h 54"/>
              <a:gd name="T24" fmla="*/ 13 w 17"/>
              <a:gd name="T25" fmla="*/ 25 h 54"/>
              <a:gd name="T26" fmla="*/ 3 w 17"/>
              <a:gd name="T27" fmla="*/ 25 h 54"/>
              <a:gd name="T28" fmla="*/ 3 w 17"/>
              <a:gd name="T29" fmla="*/ 19 h 54"/>
              <a:gd name="T30" fmla="*/ 3 w 17"/>
              <a:gd name="T31" fmla="*/ 31 h 54"/>
              <a:gd name="T32" fmla="*/ 13 w 17"/>
              <a:gd name="T33" fmla="*/ 31 h 54"/>
              <a:gd name="T34" fmla="*/ 13 w 17"/>
              <a:gd name="T35" fmla="*/ 34 h 54"/>
              <a:gd name="T36" fmla="*/ 3 w 17"/>
              <a:gd name="T37" fmla="*/ 34 h 54"/>
              <a:gd name="T38" fmla="*/ 3 w 17"/>
              <a:gd name="T39" fmla="*/ 31 h 54"/>
              <a:gd name="T40" fmla="*/ 3 w 17"/>
              <a:gd name="T41" fmla="*/ 40 h 54"/>
              <a:gd name="T42" fmla="*/ 13 w 17"/>
              <a:gd name="T43" fmla="*/ 40 h 54"/>
              <a:gd name="T44" fmla="*/ 13 w 17"/>
              <a:gd name="T45" fmla="*/ 46 h 54"/>
              <a:gd name="T46" fmla="*/ 3 w 17"/>
              <a:gd name="T47" fmla="*/ 46 h 54"/>
              <a:gd name="T48" fmla="*/ 3 w 17"/>
              <a:gd name="T49" fmla="*/ 4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7" h="54">
                <a:moveTo>
                  <a:pt x="0" y="54"/>
                </a:moveTo>
                <a:lnTo>
                  <a:pt x="17" y="54"/>
                </a:lnTo>
                <a:lnTo>
                  <a:pt x="17" y="0"/>
                </a:lnTo>
                <a:lnTo>
                  <a:pt x="0" y="0"/>
                </a:lnTo>
                <a:lnTo>
                  <a:pt x="0" y="54"/>
                </a:lnTo>
                <a:close/>
                <a:moveTo>
                  <a:pt x="3" y="8"/>
                </a:moveTo>
                <a:lnTo>
                  <a:pt x="13" y="8"/>
                </a:lnTo>
                <a:lnTo>
                  <a:pt x="13" y="13"/>
                </a:lnTo>
                <a:lnTo>
                  <a:pt x="3" y="13"/>
                </a:lnTo>
                <a:lnTo>
                  <a:pt x="3" y="8"/>
                </a:lnTo>
                <a:close/>
                <a:moveTo>
                  <a:pt x="3" y="19"/>
                </a:moveTo>
                <a:lnTo>
                  <a:pt x="13" y="19"/>
                </a:lnTo>
                <a:lnTo>
                  <a:pt x="13" y="25"/>
                </a:lnTo>
                <a:lnTo>
                  <a:pt x="3" y="25"/>
                </a:lnTo>
                <a:lnTo>
                  <a:pt x="3" y="19"/>
                </a:lnTo>
                <a:close/>
                <a:moveTo>
                  <a:pt x="3" y="31"/>
                </a:moveTo>
                <a:lnTo>
                  <a:pt x="13" y="31"/>
                </a:lnTo>
                <a:lnTo>
                  <a:pt x="13" y="34"/>
                </a:lnTo>
                <a:lnTo>
                  <a:pt x="3" y="34"/>
                </a:lnTo>
                <a:lnTo>
                  <a:pt x="3" y="31"/>
                </a:lnTo>
                <a:close/>
                <a:moveTo>
                  <a:pt x="3" y="40"/>
                </a:moveTo>
                <a:lnTo>
                  <a:pt x="13" y="40"/>
                </a:lnTo>
                <a:lnTo>
                  <a:pt x="13" y="46"/>
                </a:lnTo>
                <a:lnTo>
                  <a:pt x="3" y="46"/>
                </a:lnTo>
                <a:lnTo>
                  <a:pt x="3" y="4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Freeform 366"/>
          <p:cNvSpPr>
            <a:spLocks noEditPoints="1"/>
          </p:cNvSpPr>
          <p:nvPr/>
        </p:nvSpPr>
        <p:spPr bwMode="auto">
          <a:xfrm>
            <a:off x="4010513" y="2187780"/>
            <a:ext cx="26988" cy="84138"/>
          </a:xfrm>
          <a:custGeom>
            <a:avLst/>
            <a:gdLst>
              <a:gd name="T0" fmla="*/ 0 w 17"/>
              <a:gd name="T1" fmla="*/ 53 h 53"/>
              <a:gd name="T2" fmla="*/ 17 w 17"/>
              <a:gd name="T3" fmla="*/ 53 h 53"/>
              <a:gd name="T4" fmla="*/ 17 w 17"/>
              <a:gd name="T5" fmla="*/ 0 h 53"/>
              <a:gd name="T6" fmla="*/ 0 w 17"/>
              <a:gd name="T7" fmla="*/ 0 h 53"/>
              <a:gd name="T8" fmla="*/ 0 w 17"/>
              <a:gd name="T9" fmla="*/ 53 h 53"/>
              <a:gd name="T10" fmla="*/ 3 w 17"/>
              <a:gd name="T11" fmla="*/ 7 h 53"/>
              <a:gd name="T12" fmla="*/ 13 w 17"/>
              <a:gd name="T13" fmla="*/ 7 h 53"/>
              <a:gd name="T14" fmla="*/ 13 w 17"/>
              <a:gd name="T15" fmla="*/ 13 h 53"/>
              <a:gd name="T16" fmla="*/ 3 w 17"/>
              <a:gd name="T17" fmla="*/ 13 h 53"/>
              <a:gd name="T18" fmla="*/ 3 w 17"/>
              <a:gd name="T19" fmla="*/ 7 h 53"/>
              <a:gd name="T20" fmla="*/ 3 w 17"/>
              <a:gd name="T21" fmla="*/ 19 h 53"/>
              <a:gd name="T22" fmla="*/ 13 w 17"/>
              <a:gd name="T23" fmla="*/ 19 h 53"/>
              <a:gd name="T24" fmla="*/ 13 w 17"/>
              <a:gd name="T25" fmla="*/ 22 h 53"/>
              <a:gd name="T26" fmla="*/ 3 w 17"/>
              <a:gd name="T27" fmla="*/ 22 h 53"/>
              <a:gd name="T28" fmla="*/ 3 w 17"/>
              <a:gd name="T29" fmla="*/ 19 h 53"/>
              <a:gd name="T30" fmla="*/ 3 w 17"/>
              <a:gd name="T31" fmla="*/ 28 h 53"/>
              <a:gd name="T32" fmla="*/ 13 w 17"/>
              <a:gd name="T33" fmla="*/ 28 h 53"/>
              <a:gd name="T34" fmla="*/ 13 w 17"/>
              <a:gd name="T35" fmla="*/ 34 h 53"/>
              <a:gd name="T36" fmla="*/ 3 w 17"/>
              <a:gd name="T37" fmla="*/ 34 h 53"/>
              <a:gd name="T38" fmla="*/ 3 w 17"/>
              <a:gd name="T39" fmla="*/ 28 h 53"/>
              <a:gd name="T40" fmla="*/ 3 w 17"/>
              <a:gd name="T41" fmla="*/ 40 h 53"/>
              <a:gd name="T42" fmla="*/ 13 w 17"/>
              <a:gd name="T43" fmla="*/ 40 h 53"/>
              <a:gd name="T44" fmla="*/ 13 w 17"/>
              <a:gd name="T45" fmla="*/ 45 h 53"/>
              <a:gd name="T46" fmla="*/ 3 w 17"/>
              <a:gd name="T47" fmla="*/ 45 h 53"/>
              <a:gd name="T48" fmla="*/ 3 w 17"/>
              <a:gd name="T49" fmla="*/ 4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7" h="53">
                <a:moveTo>
                  <a:pt x="0" y="53"/>
                </a:moveTo>
                <a:lnTo>
                  <a:pt x="17" y="53"/>
                </a:lnTo>
                <a:lnTo>
                  <a:pt x="17" y="0"/>
                </a:lnTo>
                <a:lnTo>
                  <a:pt x="0" y="0"/>
                </a:lnTo>
                <a:lnTo>
                  <a:pt x="0" y="53"/>
                </a:lnTo>
                <a:close/>
                <a:moveTo>
                  <a:pt x="3" y="7"/>
                </a:moveTo>
                <a:lnTo>
                  <a:pt x="13" y="7"/>
                </a:lnTo>
                <a:lnTo>
                  <a:pt x="13" y="13"/>
                </a:lnTo>
                <a:lnTo>
                  <a:pt x="3" y="13"/>
                </a:lnTo>
                <a:lnTo>
                  <a:pt x="3" y="7"/>
                </a:lnTo>
                <a:close/>
                <a:moveTo>
                  <a:pt x="3" y="19"/>
                </a:moveTo>
                <a:lnTo>
                  <a:pt x="13" y="19"/>
                </a:lnTo>
                <a:lnTo>
                  <a:pt x="13" y="22"/>
                </a:lnTo>
                <a:lnTo>
                  <a:pt x="3" y="22"/>
                </a:lnTo>
                <a:lnTo>
                  <a:pt x="3" y="19"/>
                </a:lnTo>
                <a:close/>
                <a:moveTo>
                  <a:pt x="3" y="28"/>
                </a:moveTo>
                <a:lnTo>
                  <a:pt x="13" y="28"/>
                </a:lnTo>
                <a:lnTo>
                  <a:pt x="13" y="34"/>
                </a:lnTo>
                <a:lnTo>
                  <a:pt x="3" y="34"/>
                </a:lnTo>
                <a:lnTo>
                  <a:pt x="3" y="28"/>
                </a:lnTo>
                <a:close/>
                <a:moveTo>
                  <a:pt x="3" y="40"/>
                </a:moveTo>
                <a:lnTo>
                  <a:pt x="13" y="40"/>
                </a:lnTo>
                <a:lnTo>
                  <a:pt x="13" y="45"/>
                </a:lnTo>
                <a:lnTo>
                  <a:pt x="3" y="45"/>
                </a:lnTo>
                <a:lnTo>
                  <a:pt x="3" y="4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Rectangle 367"/>
          <p:cNvSpPr>
            <a:spLocks noChangeArrowheads="1"/>
          </p:cNvSpPr>
          <p:nvPr/>
        </p:nvSpPr>
        <p:spPr bwMode="auto">
          <a:xfrm>
            <a:off x="4548676" y="2195718"/>
            <a:ext cx="14288" cy="6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Rectangle 368"/>
          <p:cNvSpPr>
            <a:spLocks noChangeArrowheads="1"/>
          </p:cNvSpPr>
          <p:nvPr/>
        </p:nvSpPr>
        <p:spPr bwMode="auto">
          <a:xfrm>
            <a:off x="4548676" y="2211593"/>
            <a:ext cx="14288" cy="6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Rectangle 369"/>
          <p:cNvSpPr>
            <a:spLocks noChangeArrowheads="1"/>
          </p:cNvSpPr>
          <p:nvPr/>
        </p:nvSpPr>
        <p:spPr bwMode="auto">
          <a:xfrm>
            <a:off x="4548676" y="2225880"/>
            <a:ext cx="14288" cy="6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" name="Freeform 370"/>
          <p:cNvSpPr>
            <a:spLocks noEditPoints="1"/>
          </p:cNvSpPr>
          <p:nvPr/>
        </p:nvSpPr>
        <p:spPr bwMode="auto">
          <a:xfrm>
            <a:off x="4539151" y="2129043"/>
            <a:ext cx="33338" cy="195263"/>
          </a:xfrm>
          <a:custGeom>
            <a:avLst/>
            <a:gdLst>
              <a:gd name="T0" fmla="*/ 4 w 21"/>
              <a:gd name="T1" fmla="*/ 123 h 123"/>
              <a:gd name="T2" fmla="*/ 15 w 21"/>
              <a:gd name="T3" fmla="*/ 123 h 123"/>
              <a:gd name="T4" fmla="*/ 15 w 21"/>
              <a:gd name="T5" fmla="*/ 77 h 123"/>
              <a:gd name="T6" fmla="*/ 21 w 21"/>
              <a:gd name="T7" fmla="*/ 77 h 123"/>
              <a:gd name="T8" fmla="*/ 21 w 21"/>
              <a:gd name="T9" fmla="*/ 21 h 123"/>
              <a:gd name="T10" fmla="*/ 15 w 21"/>
              <a:gd name="T11" fmla="*/ 21 h 123"/>
              <a:gd name="T12" fmla="*/ 15 w 21"/>
              <a:gd name="T13" fmla="*/ 0 h 123"/>
              <a:gd name="T14" fmla="*/ 4 w 21"/>
              <a:gd name="T15" fmla="*/ 0 h 123"/>
              <a:gd name="T16" fmla="*/ 4 w 21"/>
              <a:gd name="T17" fmla="*/ 21 h 123"/>
              <a:gd name="T18" fmla="*/ 0 w 21"/>
              <a:gd name="T19" fmla="*/ 21 h 123"/>
              <a:gd name="T20" fmla="*/ 0 w 21"/>
              <a:gd name="T21" fmla="*/ 77 h 123"/>
              <a:gd name="T22" fmla="*/ 4 w 21"/>
              <a:gd name="T23" fmla="*/ 77 h 123"/>
              <a:gd name="T24" fmla="*/ 4 w 21"/>
              <a:gd name="T25" fmla="*/ 123 h 123"/>
              <a:gd name="T26" fmla="*/ 2 w 21"/>
              <a:gd name="T27" fmla="*/ 73 h 123"/>
              <a:gd name="T28" fmla="*/ 2 w 21"/>
              <a:gd name="T29" fmla="*/ 25 h 123"/>
              <a:gd name="T30" fmla="*/ 17 w 21"/>
              <a:gd name="T31" fmla="*/ 25 h 123"/>
              <a:gd name="T32" fmla="*/ 17 w 21"/>
              <a:gd name="T33" fmla="*/ 73 h 123"/>
              <a:gd name="T34" fmla="*/ 2 w 21"/>
              <a:gd name="T35" fmla="*/ 7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1" h="123">
                <a:moveTo>
                  <a:pt x="4" y="123"/>
                </a:moveTo>
                <a:lnTo>
                  <a:pt x="15" y="123"/>
                </a:lnTo>
                <a:lnTo>
                  <a:pt x="15" y="77"/>
                </a:lnTo>
                <a:lnTo>
                  <a:pt x="21" y="77"/>
                </a:lnTo>
                <a:lnTo>
                  <a:pt x="21" y="21"/>
                </a:lnTo>
                <a:lnTo>
                  <a:pt x="15" y="21"/>
                </a:lnTo>
                <a:lnTo>
                  <a:pt x="15" y="0"/>
                </a:lnTo>
                <a:lnTo>
                  <a:pt x="4" y="0"/>
                </a:lnTo>
                <a:lnTo>
                  <a:pt x="4" y="21"/>
                </a:lnTo>
                <a:lnTo>
                  <a:pt x="0" y="21"/>
                </a:lnTo>
                <a:lnTo>
                  <a:pt x="0" y="77"/>
                </a:lnTo>
                <a:lnTo>
                  <a:pt x="4" y="77"/>
                </a:lnTo>
                <a:lnTo>
                  <a:pt x="4" y="123"/>
                </a:lnTo>
                <a:close/>
                <a:moveTo>
                  <a:pt x="2" y="73"/>
                </a:moveTo>
                <a:lnTo>
                  <a:pt x="2" y="25"/>
                </a:lnTo>
                <a:lnTo>
                  <a:pt x="17" y="25"/>
                </a:lnTo>
                <a:lnTo>
                  <a:pt x="17" y="73"/>
                </a:lnTo>
                <a:lnTo>
                  <a:pt x="2" y="7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" name="Rectangle 371"/>
          <p:cNvSpPr>
            <a:spLocks noChangeArrowheads="1"/>
          </p:cNvSpPr>
          <p:nvPr/>
        </p:nvSpPr>
        <p:spPr bwMode="auto">
          <a:xfrm>
            <a:off x="4458188" y="2244930"/>
            <a:ext cx="14288" cy="6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" name="Rectangle 372"/>
          <p:cNvSpPr>
            <a:spLocks noChangeArrowheads="1"/>
          </p:cNvSpPr>
          <p:nvPr/>
        </p:nvSpPr>
        <p:spPr bwMode="auto">
          <a:xfrm>
            <a:off x="4458188" y="2259218"/>
            <a:ext cx="14288" cy="95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Rectangle 373"/>
          <p:cNvSpPr>
            <a:spLocks noChangeArrowheads="1"/>
          </p:cNvSpPr>
          <p:nvPr/>
        </p:nvSpPr>
        <p:spPr bwMode="auto">
          <a:xfrm>
            <a:off x="4635988" y="2225880"/>
            <a:ext cx="15875" cy="6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Rectangle 374"/>
          <p:cNvSpPr>
            <a:spLocks noChangeArrowheads="1"/>
          </p:cNvSpPr>
          <p:nvPr/>
        </p:nvSpPr>
        <p:spPr bwMode="auto">
          <a:xfrm>
            <a:off x="4635988" y="2241755"/>
            <a:ext cx="15875" cy="6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Rectangle 375"/>
          <p:cNvSpPr>
            <a:spLocks noChangeArrowheads="1"/>
          </p:cNvSpPr>
          <p:nvPr/>
        </p:nvSpPr>
        <p:spPr bwMode="auto">
          <a:xfrm>
            <a:off x="4635988" y="2195718"/>
            <a:ext cx="15875" cy="6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Freeform 376"/>
          <p:cNvSpPr>
            <a:spLocks noEditPoints="1"/>
          </p:cNvSpPr>
          <p:nvPr/>
        </p:nvSpPr>
        <p:spPr bwMode="auto">
          <a:xfrm>
            <a:off x="4626463" y="2129043"/>
            <a:ext cx="33338" cy="195263"/>
          </a:xfrm>
          <a:custGeom>
            <a:avLst/>
            <a:gdLst>
              <a:gd name="T0" fmla="*/ 4 w 21"/>
              <a:gd name="T1" fmla="*/ 123 h 123"/>
              <a:gd name="T2" fmla="*/ 17 w 21"/>
              <a:gd name="T3" fmla="*/ 123 h 123"/>
              <a:gd name="T4" fmla="*/ 17 w 21"/>
              <a:gd name="T5" fmla="*/ 86 h 123"/>
              <a:gd name="T6" fmla="*/ 21 w 21"/>
              <a:gd name="T7" fmla="*/ 86 h 123"/>
              <a:gd name="T8" fmla="*/ 21 w 21"/>
              <a:gd name="T9" fmla="*/ 31 h 123"/>
              <a:gd name="T10" fmla="*/ 17 w 21"/>
              <a:gd name="T11" fmla="*/ 31 h 123"/>
              <a:gd name="T12" fmla="*/ 17 w 21"/>
              <a:gd name="T13" fmla="*/ 0 h 123"/>
              <a:gd name="T14" fmla="*/ 4 w 21"/>
              <a:gd name="T15" fmla="*/ 0 h 123"/>
              <a:gd name="T16" fmla="*/ 4 w 21"/>
              <a:gd name="T17" fmla="*/ 31 h 123"/>
              <a:gd name="T18" fmla="*/ 0 w 21"/>
              <a:gd name="T19" fmla="*/ 31 h 123"/>
              <a:gd name="T20" fmla="*/ 0 w 21"/>
              <a:gd name="T21" fmla="*/ 86 h 123"/>
              <a:gd name="T22" fmla="*/ 4 w 21"/>
              <a:gd name="T23" fmla="*/ 86 h 123"/>
              <a:gd name="T24" fmla="*/ 4 w 21"/>
              <a:gd name="T25" fmla="*/ 123 h 123"/>
              <a:gd name="T26" fmla="*/ 4 w 21"/>
              <a:gd name="T27" fmla="*/ 82 h 123"/>
              <a:gd name="T28" fmla="*/ 4 w 21"/>
              <a:gd name="T29" fmla="*/ 35 h 123"/>
              <a:gd name="T30" fmla="*/ 19 w 21"/>
              <a:gd name="T31" fmla="*/ 35 h 123"/>
              <a:gd name="T32" fmla="*/ 19 w 21"/>
              <a:gd name="T33" fmla="*/ 82 h 123"/>
              <a:gd name="T34" fmla="*/ 4 w 21"/>
              <a:gd name="T35" fmla="*/ 82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1" h="123">
                <a:moveTo>
                  <a:pt x="4" y="123"/>
                </a:moveTo>
                <a:lnTo>
                  <a:pt x="17" y="123"/>
                </a:lnTo>
                <a:lnTo>
                  <a:pt x="17" y="86"/>
                </a:lnTo>
                <a:lnTo>
                  <a:pt x="21" y="86"/>
                </a:lnTo>
                <a:lnTo>
                  <a:pt x="21" y="31"/>
                </a:lnTo>
                <a:lnTo>
                  <a:pt x="17" y="31"/>
                </a:lnTo>
                <a:lnTo>
                  <a:pt x="17" y="0"/>
                </a:lnTo>
                <a:lnTo>
                  <a:pt x="4" y="0"/>
                </a:lnTo>
                <a:lnTo>
                  <a:pt x="4" y="31"/>
                </a:lnTo>
                <a:lnTo>
                  <a:pt x="0" y="31"/>
                </a:lnTo>
                <a:lnTo>
                  <a:pt x="0" y="86"/>
                </a:lnTo>
                <a:lnTo>
                  <a:pt x="4" y="86"/>
                </a:lnTo>
                <a:lnTo>
                  <a:pt x="4" y="123"/>
                </a:lnTo>
                <a:close/>
                <a:moveTo>
                  <a:pt x="4" y="82"/>
                </a:moveTo>
                <a:lnTo>
                  <a:pt x="4" y="35"/>
                </a:lnTo>
                <a:lnTo>
                  <a:pt x="19" y="35"/>
                </a:lnTo>
                <a:lnTo>
                  <a:pt x="19" y="82"/>
                </a:lnTo>
                <a:lnTo>
                  <a:pt x="4" y="8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Rectangle 377"/>
          <p:cNvSpPr>
            <a:spLocks noChangeArrowheads="1"/>
          </p:cNvSpPr>
          <p:nvPr/>
        </p:nvSpPr>
        <p:spPr bwMode="auto">
          <a:xfrm>
            <a:off x="4635988" y="2211593"/>
            <a:ext cx="15875" cy="6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" name="Rectangle 378"/>
          <p:cNvSpPr>
            <a:spLocks noChangeArrowheads="1"/>
          </p:cNvSpPr>
          <p:nvPr/>
        </p:nvSpPr>
        <p:spPr bwMode="auto">
          <a:xfrm>
            <a:off x="4548676" y="2181430"/>
            <a:ext cx="14288" cy="6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" name="Rectangle 379"/>
          <p:cNvSpPr>
            <a:spLocks noChangeArrowheads="1"/>
          </p:cNvSpPr>
          <p:nvPr/>
        </p:nvSpPr>
        <p:spPr bwMode="auto">
          <a:xfrm>
            <a:off x="4369288" y="2184605"/>
            <a:ext cx="15875" cy="47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" name="Rectangle 380"/>
          <p:cNvSpPr>
            <a:spLocks noChangeArrowheads="1"/>
          </p:cNvSpPr>
          <p:nvPr/>
        </p:nvSpPr>
        <p:spPr bwMode="auto">
          <a:xfrm>
            <a:off x="4369288" y="2168730"/>
            <a:ext cx="15875" cy="6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" name="Rectangle 381"/>
          <p:cNvSpPr>
            <a:spLocks noChangeArrowheads="1"/>
          </p:cNvSpPr>
          <p:nvPr/>
        </p:nvSpPr>
        <p:spPr bwMode="auto">
          <a:xfrm>
            <a:off x="4369288" y="2198893"/>
            <a:ext cx="15875" cy="6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" name="Rectangle 382"/>
          <p:cNvSpPr>
            <a:spLocks noChangeArrowheads="1"/>
          </p:cNvSpPr>
          <p:nvPr/>
        </p:nvSpPr>
        <p:spPr bwMode="auto">
          <a:xfrm>
            <a:off x="4458188" y="2229055"/>
            <a:ext cx="14288" cy="95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Freeform 383"/>
          <p:cNvSpPr>
            <a:spLocks noEditPoints="1"/>
          </p:cNvSpPr>
          <p:nvPr/>
        </p:nvSpPr>
        <p:spPr bwMode="auto">
          <a:xfrm>
            <a:off x="4361351" y="2129043"/>
            <a:ext cx="34925" cy="195263"/>
          </a:xfrm>
          <a:custGeom>
            <a:avLst/>
            <a:gdLst>
              <a:gd name="T0" fmla="*/ 3 w 22"/>
              <a:gd name="T1" fmla="*/ 123 h 123"/>
              <a:gd name="T2" fmla="*/ 17 w 22"/>
              <a:gd name="T3" fmla="*/ 123 h 123"/>
              <a:gd name="T4" fmla="*/ 17 w 22"/>
              <a:gd name="T5" fmla="*/ 71 h 123"/>
              <a:gd name="T6" fmla="*/ 22 w 22"/>
              <a:gd name="T7" fmla="*/ 71 h 123"/>
              <a:gd name="T8" fmla="*/ 22 w 22"/>
              <a:gd name="T9" fmla="*/ 14 h 123"/>
              <a:gd name="T10" fmla="*/ 17 w 22"/>
              <a:gd name="T11" fmla="*/ 14 h 123"/>
              <a:gd name="T12" fmla="*/ 17 w 22"/>
              <a:gd name="T13" fmla="*/ 0 h 123"/>
              <a:gd name="T14" fmla="*/ 3 w 22"/>
              <a:gd name="T15" fmla="*/ 0 h 123"/>
              <a:gd name="T16" fmla="*/ 3 w 22"/>
              <a:gd name="T17" fmla="*/ 14 h 123"/>
              <a:gd name="T18" fmla="*/ 0 w 22"/>
              <a:gd name="T19" fmla="*/ 14 h 123"/>
              <a:gd name="T20" fmla="*/ 0 w 22"/>
              <a:gd name="T21" fmla="*/ 71 h 123"/>
              <a:gd name="T22" fmla="*/ 3 w 22"/>
              <a:gd name="T23" fmla="*/ 71 h 123"/>
              <a:gd name="T24" fmla="*/ 3 w 22"/>
              <a:gd name="T25" fmla="*/ 123 h 123"/>
              <a:gd name="T26" fmla="*/ 3 w 22"/>
              <a:gd name="T27" fmla="*/ 65 h 123"/>
              <a:gd name="T28" fmla="*/ 3 w 22"/>
              <a:gd name="T29" fmla="*/ 17 h 123"/>
              <a:gd name="T30" fmla="*/ 19 w 22"/>
              <a:gd name="T31" fmla="*/ 17 h 123"/>
              <a:gd name="T32" fmla="*/ 19 w 22"/>
              <a:gd name="T33" fmla="*/ 65 h 123"/>
              <a:gd name="T34" fmla="*/ 3 w 22"/>
              <a:gd name="T35" fmla="*/ 65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2" h="123">
                <a:moveTo>
                  <a:pt x="3" y="123"/>
                </a:moveTo>
                <a:lnTo>
                  <a:pt x="17" y="123"/>
                </a:lnTo>
                <a:lnTo>
                  <a:pt x="17" y="71"/>
                </a:lnTo>
                <a:lnTo>
                  <a:pt x="22" y="71"/>
                </a:lnTo>
                <a:lnTo>
                  <a:pt x="22" y="14"/>
                </a:lnTo>
                <a:lnTo>
                  <a:pt x="17" y="14"/>
                </a:lnTo>
                <a:lnTo>
                  <a:pt x="17" y="0"/>
                </a:lnTo>
                <a:lnTo>
                  <a:pt x="3" y="0"/>
                </a:lnTo>
                <a:lnTo>
                  <a:pt x="3" y="14"/>
                </a:lnTo>
                <a:lnTo>
                  <a:pt x="0" y="14"/>
                </a:lnTo>
                <a:lnTo>
                  <a:pt x="0" y="71"/>
                </a:lnTo>
                <a:lnTo>
                  <a:pt x="3" y="71"/>
                </a:lnTo>
                <a:lnTo>
                  <a:pt x="3" y="123"/>
                </a:lnTo>
                <a:close/>
                <a:moveTo>
                  <a:pt x="3" y="65"/>
                </a:moveTo>
                <a:lnTo>
                  <a:pt x="3" y="17"/>
                </a:lnTo>
                <a:lnTo>
                  <a:pt x="19" y="17"/>
                </a:lnTo>
                <a:lnTo>
                  <a:pt x="19" y="65"/>
                </a:lnTo>
                <a:lnTo>
                  <a:pt x="3" y="6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" name="Freeform 384"/>
          <p:cNvSpPr>
            <a:spLocks noEditPoints="1"/>
          </p:cNvSpPr>
          <p:nvPr/>
        </p:nvSpPr>
        <p:spPr bwMode="auto">
          <a:xfrm>
            <a:off x="4448663" y="2129043"/>
            <a:ext cx="33338" cy="195263"/>
          </a:xfrm>
          <a:custGeom>
            <a:avLst/>
            <a:gdLst>
              <a:gd name="T0" fmla="*/ 6 w 21"/>
              <a:gd name="T1" fmla="*/ 123 h 123"/>
              <a:gd name="T2" fmla="*/ 17 w 21"/>
              <a:gd name="T3" fmla="*/ 123 h 123"/>
              <a:gd name="T4" fmla="*/ 17 w 21"/>
              <a:gd name="T5" fmla="*/ 100 h 123"/>
              <a:gd name="T6" fmla="*/ 21 w 21"/>
              <a:gd name="T7" fmla="*/ 100 h 123"/>
              <a:gd name="T8" fmla="*/ 21 w 21"/>
              <a:gd name="T9" fmla="*/ 44 h 123"/>
              <a:gd name="T10" fmla="*/ 17 w 21"/>
              <a:gd name="T11" fmla="*/ 44 h 123"/>
              <a:gd name="T12" fmla="*/ 17 w 21"/>
              <a:gd name="T13" fmla="*/ 0 h 123"/>
              <a:gd name="T14" fmla="*/ 6 w 21"/>
              <a:gd name="T15" fmla="*/ 0 h 123"/>
              <a:gd name="T16" fmla="*/ 6 w 21"/>
              <a:gd name="T17" fmla="*/ 44 h 123"/>
              <a:gd name="T18" fmla="*/ 0 w 21"/>
              <a:gd name="T19" fmla="*/ 44 h 123"/>
              <a:gd name="T20" fmla="*/ 0 w 21"/>
              <a:gd name="T21" fmla="*/ 100 h 123"/>
              <a:gd name="T22" fmla="*/ 6 w 21"/>
              <a:gd name="T23" fmla="*/ 100 h 123"/>
              <a:gd name="T24" fmla="*/ 6 w 21"/>
              <a:gd name="T25" fmla="*/ 123 h 123"/>
              <a:gd name="T26" fmla="*/ 4 w 21"/>
              <a:gd name="T27" fmla="*/ 94 h 123"/>
              <a:gd name="T28" fmla="*/ 4 w 21"/>
              <a:gd name="T29" fmla="*/ 46 h 123"/>
              <a:gd name="T30" fmla="*/ 19 w 21"/>
              <a:gd name="T31" fmla="*/ 46 h 123"/>
              <a:gd name="T32" fmla="*/ 19 w 21"/>
              <a:gd name="T33" fmla="*/ 94 h 123"/>
              <a:gd name="T34" fmla="*/ 4 w 21"/>
              <a:gd name="T35" fmla="*/ 94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1" h="123">
                <a:moveTo>
                  <a:pt x="6" y="123"/>
                </a:moveTo>
                <a:lnTo>
                  <a:pt x="17" y="123"/>
                </a:lnTo>
                <a:lnTo>
                  <a:pt x="17" y="100"/>
                </a:lnTo>
                <a:lnTo>
                  <a:pt x="21" y="100"/>
                </a:lnTo>
                <a:lnTo>
                  <a:pt x="21" y="44"/>
                </a:lnTo>
                <a:lnTo>
                  <a:pt x="17" y="44"/>
                </a:lnTo>
                <a:lnTo>
                  <a:pt x="17" y="0"/>
                </a:lnTo>
                <a:lnTo>
                  <a:pt x="6" y="0"/>
                </a:lnTo>
                <a:lnTo>
                  <a:pt x="6" y="44"/>
                </a:lnTo>
                <a:lnTo>
                  <a:pt x="0" y="44"/>
                </a:lnTo>
                <a:lnTo>
                  <a:pt x="0" y="100"/>
                </a:lnTo>
                <a:lnTo>
                  <a:pt x="6" y="100"/>
                </a:lnTo>
                <a:lnTo>
                  <a:pt x="6" y="123"/>
                </a:lnTo>
                <a:close/>
                <a:moveTo>
                  <a:pt x="4" y="94"/>
                </a:moveTo>
                <a:lnTo>
                  <a:pt x="4" y="46"/>
                </a:lnTo>
                <a:lnTo>
                  <a:pt x="19" y="46"/>
                </a:lnTo>
                <a:lnTo>
                  <a:pt x="19" y="94"/>
                </a:lnTo>
                <a:lnTo>
                  <a:pt x="4" y="9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9" name="Rectangle 385"/>
          <p:cNvSpPr>
            <a:spLocks noChangeArrowheads="1"/>
          </p:cNvSpPr>
          <p:nvPr/>
        </p:nvSpPr>
        <p:spPr bwMode="auto">
          <a:xfrm>
            <a:off x="4369288" y="2214768"/>
            <a:ext cx="15875" cy="6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0" name="Rectangle 386"/>
          <p:cNvSpPr>
            <a:spLocks noChangeArrowheads="1"/>
          </p:cNvSpPr>
          <p:nvPr/>
        </p:nvSpPr>
        <p:spPr bwMode="auto">
          <a:xfrm>
            <a:off x="4458188" y="2214768"/>
            <a:ext cx="14288" cy="6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Freeform 387"/>
          <p:cNvSpPr>
            <a:spLocks noEditPoints="1"/>
          </p:cNvSpPr>
          <p:nvPr/>
        </p:nvSpPr>
        <p:spPr bwMode="auto">
          <a:xfrm>
            <a:off x="4324838" y="2092530"/>
            <a:ext cx="374650" cy="269875"/>
          </a:xfrm>
          <a:custGeom>
            <a:avLst/>
            <a:gdLst>
              <a:gd name="T0" fmla="*/ 0 w 236"/>
              <a:gd name="T1" fmla="*/ 0 h 170"/>
              <a:gd name="T2" fmla="*/ 0 w 236"/>
              <a:gd name="T3" fmla="*/ 170 h 170"/>
              <a:gd name="T4" fmla="*/ 236 w 236"/>
              <a:gd name="T5" fmla="*/ 170 h 170"/>
              <a:gd name="T6" fmla="*/ 236 w 236"/>
              <a:gd name="T7" fmla="*/ 0 h 170"/>
              <a:gd name="T8" fmla="*/ 0 w 236"/>
              <a:gd name="T9" fmla="*/ 0 h 170"/>
              <a:gd name="T10" fmla="*/ 228 w 236"/>
              <a:gd name="T11" fmla="*/ 161 h 170"/>
              <a:gd name="T12" fmla="*/ 7 w 236"/>
              <a:gd name="T13" fmla="*/ 161 h 170"/>
              <a:gd name="T14" fmla="*/ 7 w 236"/>
              <a:gd name="T15" fmla="*/ 10 h 170"/>
              <a:gd name="T16" fmla="*/ 228 w 236"/>
              <a:gd name="T17" fmla="*/ 10 h 170"/>
              <a:gd name="T18" fmla="*/ 228 w 236"/>
              <a:gd name="T19" fmla="*/ 161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36" h="170">
                <a:moveTo>
                  <a:pt x="0" y="0"/>
                </a:moveTo>
                <a:lnTo>
                  <a:pt x="0" y="170"/>
                </a:lnTo>
                <a:lnTo>
                  <a:pt x="236" y="170"/>
                </a:lnTo>
                <a:lnTo>
                  <a:pt x="236" y="0"/>
                </a:lnTo>
                <a:lnTo>
                  <a:pt x="0" y="0"/>
                </a:lnTo>
                <a:close/>
                <a:moveTo>
                  <a:pt x="228" y="161"/>
                </a:moveTo>
                <a:lnTo>
                  <a:pt x="7" y="161"/>
                </a:lnTo>
                <a:lnTo>
                  <a:pt x="7" y="10"/>
                </a:lnTo>
                <a:lnTo>
                  <a:pt x="228" y="10"/>
                </a:lnTo>
                <a:lnTo>
                  <a:pt x="228" y="16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" name="Freeform 388"/>
          <p:cNvSpPr>
            <a:spLocks/>
          </p:cNvSpPr>
          <p:nvPr/>
        </p:nvSpPr>
        <p:spPr bwMode="auto">
          <a:xfrm>
            <a:off x="5093188" y="2038555"/>
            <a:ext cx="177800" cy="382588"/>
          </a:xfrm>
          <a:custGeom>
            <a:avLst/>
            <a:gdLst>
              <a:gd name="T0" fmla="*/ 53 w 59"/>
              <a:gd name="T1" fmla="*/ 6 h 126"/>
              <a:gd name="T2" fmla="*/ 9 w 59"/>
              <a:gd name="T3" fmla="*/ 38 h 126"/>
              <a:gd name="T4" fmla="*/ 0 w 59"/>
              <a:gd name="T5" fmla="*/ 40 h 126"/>
              <a:gd name="T6" fmla="*/ 0 w 59"/>
              <a:gd name="T7" fmla="*/ 87 h 126"/>
              <a:gd name="T8" fmla="*/ 9 w 59"/>
              <a:gd name="T9" fmla="*/ 88 h 126"/>
              <a:gd name="T10" fmla="*/ 52 w 59"/>
              <a:gd name="T11" fmla="*/ 120 h 126"/>
              <a:gd name="T12" fmla="*/ 59 w 59"/>
              <a:gd name="T13" fmla="*/ 120 h 126"/>
              <a:gd name="T14" fmla="*/ 59 w 59"/>
              <a:gd name="T15" fmla="*/ 6 h 126"/>
              <a:gd name="T16" fmla="*/ 53 w 59"/>
              <a:gd name="T17" fmla="*/ 6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9" h="126">
                <a:moveTo>
                  <a:pt x="53" y="6"/>
                </a:move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5" y="38"/>
                  <a:pt x="0" y="40"/>
                </a:cubicBezTo>
                <a:cubicBezTo>
                  <a:pt x="0" y="87"/>
                  <a:pt x="0" y="87"/>
                  <a:pt x="0" y="87"/>
                </a:cubicBezTo>
                <a:cubicBezTo>
                  <a:pt x="5" y="88"/>
                  <a:pt x="9" y="88"/>
                  <a:pt x="9" y="88"/>
                </a:cubicBezTo>
                <a:cubicBezTo>
                  <a:pt x="52" y="120"/>
                  <a:pt x="52" y="120"/>
                  <a:pt x="52" y="120"/>
                </a:cubicBezTo>
                <a:cubicBezTo>
                  <a:pt x="52" y="120"/>
                  <a:pt x="59" y="126"/>
                  <a:pt x="59" y="120"/>
                </a:cubicBezTo>
                <a:cubicBezTo>
                  <a:pt x="59" y="113"/>
                  <a:pt x="59" y="12"/>
                  <a:pt x="59" y="6"/>
                </a:cubicBezTo>
                <a:cubicBezTo>
                  <a:pt x="59" y="0"/>
                  <a:pt x="53" y="6"/>
                  <a:pt x="53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" name="Freeform 389"/>
          <p:cNvSpPr>
            <a:spLocks/>
          </p:cNvSpPr>
          <p:nvPr/>
        </p:nvSpPr>
        <p:spPr bwMode="auto">
          <a:xfrm>
            <a:off x="5053501" y="2165555"/>
            <a:ext cx="20638" cy="130175"/>
          </a:xfrm>
          <a:custGeom>
            <a:avLst/>
            <a:gdLst>
              <a:gd name="T0" fmla="*/ 0 w 7"/>
              <a:gd name="T1" fmla="*/ 7 h 43"/>
              <a:gd name="T2" fmla="*/ 0 w 7"/>
              <a:gd name="T3" fmla="*/ 37 h 43"/>
              <a:gd name="T4" fmla="*/ 7 w 7"/>
              <a:gd name="T5" fmla="*/ 43 h 43"/>
              <a:gd name="T6" fmla="*/ 7 w 7"/>
              <a:gd name="T7" fmla="*/ 0 h 43"/>
              <a:gd name="T8" fmla="*/ 0 w 7"/>
              <a:gd name="T9" fmla="*/ 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43">
                <a:moveTo>
                  <a:pt x="0" y="7"/>
                </a:moveTo>
                <a:cubicBezTo>
                  <a:pt x="0" y="16"/>
                  <a:pt x="0" y="31"/>
                  <a:pt x="0" y="37"/>
                </a:cubicBezTo>
                <a:cubicBezTo>
                  <a:pt x="0" y="40"/>
                  <a:pt x="3" y="42"/>
                  <a:pt x="7" y="43"/>
                </a:cubicBezTo>
                <a:cubicBezTo>
                  <a:pt x="7" y="0"/>
                  <a:pt x="7" y="0"/>
                  <a:pt x="7" y="0"/>
                </a:cubicBezTo>
                <a:cubicBezTo>
                  <a:pt x="3" y="1"/>
                  <a:pt x="0" y="4"/>
                  <a:pt x="0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" name="Freeform 390"/>
          <p:cNvSpPr>
            <a:spLocks/>
          </p:cNvSpPr>
          <p:nvPr/>
        </p:nvSpPr>
        <p:spPr bwMode="auto">
          <a:xfrm>
            <a:off x="5671038" y="2038555"/>
            <a:ext cx="180975" cy="382588"/>
          </a:xfrm>
          <a:custGeom>
            <a:avLst/>
            <a:gdLst>
              <a:gd name="T0" fmla="*/ 53 w 60"/>
              <a:gd name="T1" fmla="*/ 6 h 126"/>
              <a:gd name="T2" fmla="*/ 9 w 60"/>
              <a:gd name="T3" fmla="*/ 38 h 126"/>
              <a:gd name="T4" fmla="*/ 0 w 60"/>
              <a:gd name="T5" fmla="*/ 40 h 126"/>
              <a:gd name="T6" fmla="*/ 0 w 60"/>
              <a:gd name="T7" fmla="*/ 87 h 126"/>
              <a:gd name="T8" fmla="*/ 9 w 60"/>
              <a:gd name="T9" fmla="*/ 88 h 126"/>
              <a:gd name="T10" fmla="*/ 52 w 60"/>
              <a:gd name="T11" fmla="*/ 120 h 126"/>
              <a:gd name="T12" fmla="*/ 60 w 60"/>
              <a:gd name="T13" fmla="*/ 120 h 126"/>
              <a:gd name="T14" fmla="*/ 60 w 60"/>
              <a:gd name="T15" fmla="*/ 6 h 126"/>
              <a:gd name="T16" fmla="*/ 53 w 60"/>
              <a:gd name="T17" fmla="*/ 6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0" h="126">
                <a:moveTo>
                  <a:pt x="53" y="6"/>
                </a:move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5" y="38"/>
                  <a:pt x="0" y="40"/>
                </a:cubicBezTo>
                <a:cubicBezTo>
                  <a:pt x="0" y="87"/>
                  <a:pt x="0" y="87"/>
                  <a:pt x="0" y="87"/>
                </a:cubicBezTo>
                <a:cubicBezTo>
                  <a:pt x="5" y="88"/>
                  <a:pt x="9" y="88"/>
                  <a:pt x="9" y="88"/>
                </a:cubicBezTo>
                <a:cubicBezTo>
                  <a:pt x="52" y="120"/>
                  <a:pt x="52" y="120"/>
                  <a:pt x="52" y="120"/>
                </a:cubicBezTo>
                <a:cubicBezTo>
                  <a:pt x="52" y="120"/>
                  <a:pt x="60" y="126"/>
                  <a:pt x="60" y="120"/>
                </a:cubicBezTo>
                <a:cubicBezTo>
                  <a:pt x="60" y="113"/>
                  <a:pt x="60" y="12"/>
                  <a:pt x="60" y="6"/>
                </a:cubicBezTo>
                <a:cubicBezTo>
                  <a:pt x="60" y="0"/>
                  <a:pt x="53" y="6"/>
                  <a:pt x="53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" name="Freeform 391"/>
          <p:cNvSpPr>
            <a:spLocks/>
          </p:cNvSpPr>
          <p:nvPr/>
        </p:nvSpPr>
        <p:spPr bwMode="auto">
          <a:xfrm>
            <a:off x="5631351" y="2165555"/>
            <a:ext cx="20638" cy="130175"/>
          </a:xfrm>
          <a:custGeom>
            <a:avLst/>
            <a:gdLst>
              <a:gd name="T0" fmla="*/ 0 w 7"/>
              <a:gd name="T1" fmla="*/ 7 h 43"/>
              <a:gd name="T2" fmla="*/ 0 w 7"/>
              <a:gd name="T3" fmla="*/ 37 h 43"/>
              <a:gd name="T4" fmla="*/ 7 w 7"/>
              <a:gd name="T5" fmla="*/ 43 h 43"/>
              <a:gd name="T6" fmla="*/ 7 w 7"/>
              <a:gd name="T7" fmla="*/ 0 h 43"/>
              <a:gd name="T8" fmla="*/ 0 w 7"/>
              <a:gd name="T9" fmla="*/ 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43">
                <a:moveTo>
                  <a:pt x="0" y="7"/>
                </a:moveTo>
                <a:cubicBezTo>
                  <a:pt x="0" y="16"/>
                  <a:pt x="0" y="31"/>
                  <a:pt x="0" y="37"/>
                </a:cubicBezTo>
                <a:cubicBezTo>
                  <a:pt x="0" y="40"/>
                  <a:pt x="3" y="42"/>
                  <a:pt x="7" y="43"/>
                </a:cubicBezTo>
                <a:cubicBezTo>
                  <a:pt x="7" y="0"/>
                  <a:pt x="7" y="0"/>
                  <a:pt x="7" y="0"/>
                </a:cubicBezTo>
                <a:cubicBezTo>
                  <a:pt x="3" y="1"/>
                  <a:pt x="0" y="4"/>
                  <a:pt x="0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" name="Freeform 392"/>
          <p:cNvSpPr>
            <a:spLocks/>
          </p:cNvSpPr>
          <p:nvPr/>
        </p:nvSpPr>
        <p:spPr bwMode="auto">
          <a:xfrm>
            <a:off x="5891701" y="2122693"/>
            <a:ext cx="73025" cy="209550"/>
          </a:xfrm>
          <a:custGeom>
            <a:avLst/>
            <a:gdLst>
              <a:gd name="T0" fmla="*/ 10 w 24"/>
              <a:gd name="T1" fmla="*/ 3 h 69"/>
              <a:gd name="T2" fmla="*/ 2 w 24"/>
              <a:gd name="T3" fmla="*/ 3 h 69"/>
              <a:gd name="T4" fmla="*/ 2 w 24"/>
              <a:gd name="T5" fmla="*/ 10 h 69"/>
              <a:gd name="T6" fmla="*/ 13 w 24"/>
              <a:gd name="T7" fmla="*/ 35 h 69"/>
              <a:gd name="T8" fmla="*/ 2 w 24"/>
              <a:gd name="T9" fmla="*/ 60 h 69"/>
              <a:gd name="T10" fmla="*/ 2 w 24"/>
              <a:gd name="T11" fmla="*/ 68 h 69"/>
              <a:gd name="T12" fmla="*/ 6 w 24"/>
              <a:gd name="T13" fmla="*/ 69 h 69"/>
              <a:gd name="T14" fmla="*/ 10 w 24"/>
              <a:gd name="T15" fmla="*/ 68 h 69"/>
              <a:gd name="T16" fmla="*/ 24 w 24"/>
              <a:gd name="T17" fmla="*/ 35 h 69"/>
              <a:gd name="T18" fmla="*/ 10 w 24"/>
              <a:gd name="T19" fmla="*/ 3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4" h="69">
                <a:moveTo>
                  <a:pt x="10" y="3"/>
                </a:moveTo>
                <a:cubicBezTo>
                  <a:pt x="8" y="0"/>
                  <a:pt x="5" y="0"/>
                  <a:pt x="2" y="3"/>
                </a:cubicBezTo>
                <a:cubicBezTo>
                  <a:pt x="0" y="5"/>
                  <a:pt x="0" y="8"/>
                  <a:pt x="2" y="10"/>
                </a:cubicBezTo>
                <a:cubicBezTo>
                  <a:pt x="9" y="17"/>
                  <a:pt x="13" y="26"/>
                  <a:pt x="13" y="35"/>
                </a:cubicBezTo>
                <a:cubicBezTo>
                  <a:pt x="13" y="44"/>
                  <a:pt x="9" y="53"/>
                  <a:pt x="2" y="60"/>
                </a:cubicBezTo>
                <a:cubicBezTo>
                  <a:pt x="0" y="62"/>
                  <a:pt x="0" y="66"/>
                  <a:pt x="2" y="68"/>
                </a:cubicBezTo>
                <a:cubicBezTo>
                  <a:pt x="3" y="69"/>
                  <a:pt x="5" y="69"/>
                  <a:pt x="6" y="69"/>
                </a:cubicBezTo>
                <a:cubicBezTo>
                  <a:pt x="8" y="69"/>
                  <a:pt x="9" y="69"/>
                  <a:pt x="10" y="68"/>
                </a:cubicBezTo>
                <a:cubicBezTo>
                  <a:pt x="19" y="59"/>
                  <a:pt x="24" y="47"/>
                  <a:pt x="24" y="35"/>
                </a:cubicBezTo>
                <a:cubicBezTo>
                  <a:pt x="24" y="23"/>
                  <a:pt x="19" y="12"/>
                  <a:pt x="10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" name="Freeform 393"/>
          <p:cNvSpPr>
            <a:spLocks/>
          </p:cNvSpPr>
          <p:nvPr/>
        </p:nvSpPr>
        <p:spPr bwMode="auto">
          <a:xfrm>
            <a:off x="5937738" y="2071893"/>
            <a:ext cx="90488" cy="315913"/>
          </a:xfrm>
          <a:custGeom>
            <a:avLst/>
            <a:gdLst>
              <a:gd name="T0" fmla="*/ 10 w 30"/>
              <a:gd name="T1" fmla="*/ 3 h 104"/>
              <a:gd name="T2" fmla="*/ 2 w 30"/>
              <a:gd name="T3" fmla="*/ 3 h 104"/>
              <a:gd name="T4" fmla="*/ 2 w 30"/>
              <a:gd name="T5" fmla="*/ 10 h 104"/>
              <a:gd name="T6" fmla="*/ 19 w 30"/>
              <a:gd name="T7" fmla="*/ 52 h 104"/>
              <a:gd name="T8" fmla="*/ 2 w 30"/>
              <a:gd name="T9" fmla="*/ 94 h 104"/>
              <a:gd name="T10" fmla="*/ 2 w 30"/>
              <a:gd name="T11" fmla="*/ 102 h 104"/>
              <a:gd name="T12" fmla="*/ 6 w 30"/>
              <a:gd name="T13" fmla="*/ 104 h 104"/>
              <a:gd name="T14" fmla="*/ 10 w 30"/>
              <a:gd name="T15" fmla="*/ 102 h 104"/>
              <a:gd name="T16" fmla="*/ 30 w 30"/>
              <a:gd name="T17" fmla="*/ 52 h 104"/>
              <a:gd name="T18" fmla="*/ 10 w 30"/>
              <a:gd name="T19" fmla="*/ 3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0" h="104">
                <a:moveTo>
                  <a:pt x="10" y="3"/>
                </a:moveTo>
                <a:cubicBezTo>
                  <a:pt x="8" y="0"/>
                  <a:pt x="4" y="0"/>
                  <a:pt x="2" y="3"/>
                </a:cubicBezTo>
                <a:cubicBezTo>
                  <a:pt x="0" y="5"/>
                  <a:pt x="0" y="8"/>
                  <a:pt x="2" y="10"/>
                </a:cubicBezTo>
                <a:cubicBezTo>
                  <a:pt x="14" y="22"/>
                  <a:pt x="19" y="37"/>
                  <a:pt x="19" y="52"/>
                </a:cubicBezTo>
                <a:cubicBezTo>
                  <a:pt x="19" y="68"/>
                  <a:pt x="14" y="83"/>
                  <a:pt x="2" y="94"/>
                </a:cubicBezTo>
                <a:cubicBezTo>
                  <a:pt x="0" y="97"/>
                  <a:pt x="0" y="100"/>
                  <a:pt x="2" y="102"/>
                </a:cubicBezTo>
                <a:cubicBezTo>
                  <a:pt x="3" y="103"/>
                  <a:pt x="4" y="104"/>
                  <a:pt x="6" y="104"/>
                </a:cubicBezTo>
                <a:cubicBezTo>
                  <a:pt x="7" y="104"/>
                  <a:pt x="9" y="103"/>
                  <a:pt x="10" y="102"/>
                </a:cubicBezTo>
                <a:cubicBezTo>
                  <a:pt x="23" y="88"/>
                  <a:pt x="30" y="70"/>
                  <a:pt x="30" y="52"/>
                </a:cubicBezTo>
                <a:cubicBezTo>
                  <a:pt x="30" y="34"/>
                  <a:pt x="23" y="16"/>
                  <a:pt x="10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" name="Freeform 394"/>
          <p:cNvSpPr>
            <a:spLocks/>
          </p:cNvSpPr>
          <p:nvPr/>
        </p:nvSpPr>
        <p:spPr bwMode="auto">
          <a:xfrm>
            <a:off x="5991713" y="2019505"/>
            <a:ext cx="111125" cy="419100"/>
          </a:xfrm>
          <a:custGeom>
            <a:avLst/>
            <a:gdLst>
              <a:gd name="T0" fmla="*/ 10 w 37"/>
              <a:gd name="T1" fmla="*/ 2 h 138"/>
              <a:gd name="T2" fmla="*/ 2 w 37"/>
              <a:gd name="T3" fmla="*/ 2 h 138"/>
              <a:gd name="T4" fmla="*/ 2 w 37"/>
              <a:gd name="T5" fmla="*/ 10 h 138"/>
              <a:gd name="T6" fmla="*/ 27 w 37"/>
              <a:gd name="T7" fmla="*/ 69 h 138"/>
              <a:gd name="T8" fmla="*/ 2 w 37"/>
              <a:gd name="T9" fmla="*/ 129 h 138"/>
              <a:gd name="T10" fmla="*/ 2 w 37"/>
              <a:gd name="T11" fmla="*/ 136 h 138"/>
              <a:gd name="T12" fmla="*/ 6 w 37"/>
              <a:gd name="T13" fmla="*/ 138 h 138"/>
              <a:gd name="T14" fmla="*/ 10 w 37"/>
              <a:gd name="T15" fmla="*/ 136 h 138"/>
              <a:gd name="T16" fmla="*/ 37 w 37"/>
              <a:gd name="T17" fmla="*/ 69 h 138"/>
              <a:gd name="T18" fmla="*/ 10 w 37"/>
              <a:gd name="T19" fmla="*/ 2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7" h="138">
                <a:moveTo>
                  <a:pt x="10" y="2"/>
                </a:moveTo>
                <a:cubicBezTo>
                  <a:pt x="7" y="0"/>
                  <a:pt x="4" y="0"/>
                  <a:pt x="2" y="2"/>
                </a:cubicBezTo>
                <a:cubicBezTo>
                  <a:pt x="0" y="4"/>
                  <a:pt x="0" y="8"/>
                  <a:pt x="2" y="10"/>
                </a:cubicBezTo>
                <a:cubicBezTo>
                  <a:pt x="18" y="26"/>
                  <a:pt x="27" y="48"/>
                  <a:pt x="27" y="69"/>
                </a:cubicBezTo>
                <a:cubicBezTo>
                  <a:pt x="27" y="91"/>
                  <a:pt x="18" y="112"/>
                  <a:pt x="2" y="129"/>
                </a:cubicBezTo>
                <a:cubicBezTo>
                  <a:pt x="0" y="131"/>
                  <a:pt x="0" y="134"/>
                  <a:pt x="2" y="136"/>
                </a:cubicBezTo>
                <a:cubicBezTo>
                  <a:pt x="3" y="138"/>
                  <a:pt x="4" y="138"/>
                  <a:pt x="6" y="138"/>
                </a:cubicBezTo>
                <a:cubicBezTo>
                  <a:pt x="7" y="138"/>
                  <a:pt x="8" y="138"/>
                  <a:pt x="10" y="136"/>
                </a:cubicBezTo>
                <a:cubicBezTo>
                  <a:pt x="28" y="118"/>
                  <a:pt x="37" y="94"/>
                  <a:pt x="37" y="69"/>
                </a:cubicBezTo>
                <a:cubicBezTo>
                  <a:pt x="37" y="45"/>
                  <a:pt x="28" y="21"/>
                  <a:pt x="10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" name="Freeform 409"/>
          <p:cNvSpPr>
            <a:spLocks/>
          </p:cNvSpPr>
          <p:nvPr/>
        </p:nvSpPr>
        <p:spPr bwMode="auto">
          <a:xfrm>
            <a:off x="1051413" y="2627518"/>
            <a:ext cx="247650" cy="236538"/>
          </a:xfrm>
          <a:custGeom>
            <a:avLst/>
            <a:gdLst>
              <a:gd name="T0" fmla="*/ 56 w 82"/>
              <a:gd name="T1" fmla="*/ 67 h 78"/>
              <a:gd name="T2" fmla="*/ 56 w 82"/>
              <a:gd name="T3" fmla="*/ 78 h 78"/>
              <a:gd name="T4" fmla="*/ 82 w 82"/>
              <a:gd name="T5" fmla="*/ 41 h 78"/>
              <a:gd name="T6" fmla="*/ 41 w 82"/>
              <a:gd name="T7" fmla="*/ 0 h 78"/>
              <a:gd name="T8" fmla="*/ 0 w 82"/>
              <a:gd name="T9" fmla="*/ 41 h 78"/>
              <a:gd name="T10" fmla="*/ 25 w 82"/>
              <a:gd name="T11" fmla="*/ 78 h 78"/>
              <a:gd name="T12" fmla="*/ 25 w 82"/>
              <a:gd name="T13" fmla="*/ 67 h 78"/>
              <a:gd name="T14" fmla="*/ 10 w 82"/>
              <a:gd name="T15" fmla="*/ 41 h 78"/>
              <a:gd name="T16" fmla="*/ 41 w 82"/>
              <a:gd name="T17" fmla="*/ 10 h 78"/>
              <a:gd name="T18" fmla="*/ 72 w 82"/>
              <a:gd name="T19" fmla="*/ 41 h 78"/>
              <a:gd name="T20" fmla="*/ 56 w 82"/>
              <a:gd name="T21" fmla="*/ 67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2" h="78">
                <a:moveTo>
                  <a:pt x="56" y="67"/>
                </a:moveTo>
                <a:cubicBezTo>
                  <a:pt x="56" y="78"/>
                  <a:pt x="56" y="78"/>
                  <a:pt x="56" y="78"/>
                </a:cubicBezTo>
                <a:cubicBezTo>
                  <a:pt x="71" y="72"/>
                  <a:pt x="82" y="57"/>
                  <a:pt x="82" y="41"/>
                </a:cubicBezTo>
                <a:cubicBezTo>
                  <a:pt x="82" y="18"/>
                  <a:pt x="63" y="0"/>
                  <a:pt x="41" y="0"/>
                </a:cubicBezTo>
                <a:cubicBezTo>
                  <a:pt x="18" y="0"/>
                  <a:pt x="0" y="18"/>
                  <a:pt x="0" y="41"/>
                </a:cubicBezTo>
                <a:cubicBezTo>
                  <a:pt x="0" y="57"/>
                  <a:pt x="10" y="72"/>
                  <a:pt x="25" y="78"/>
                </a:cubicBezTo>
                <a:cubicBezTo>
                  <a:pt x="25" y="67"/>
                  <a:pt x="25" y="67"/>
                  <a:pt x="25" y="67"/>
                </a:cubicBezTo>
                <a:cubicBezTo>
                  <a:pt x="16" y="61"/>
                  <a:pt x="10" y="52"/>
                  <a:pt x="10" y="41"/>
                </a:cubicBezTo>
                <a:cubicBezTo>
                  <a:pt x="10" y="23"/>
                  <a:pt x="24" y="10"/>
                  <a:pt x="41" y="10"/>
                </a:cubicBezTo>
                <a:cubicBezTo>
                  <a:pt x="58" y="10"/>
                  <a:pt x="72" y="23"/>
                  <a:pt x="72" y="41"/>
                </a:cubicBezTo>
                <a:cubicBezTo>
                  <a:pt x="72" y="52"/>
                  <a:pt x="66" y="62"/>
                  <a:pt x="56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" name="Freeform 410"/>
          <p:cNvSpPr>
            <a:spLocks/>
          </p:cNvSpPr>
          <p:nvPr/>
        </p:nvSpPr>
        <p:spPr bwMode="auto">
          <a:xfrm>
            <a:off x="995851" y="2571955"/>
            <a:ext cx="357188" cy="349250"/>
          </a:xfrm>
          <a:custGeom>
            <a:avLst/>
            <a:gdLst>
              <a:gd name="T0" fmla="*/ 59 w 118"/>
              <a:gd name="T1" fmla="*/ 0 h 115"/>
              <a:gd name="T2" fmla="*/ 0 w 118"/>
              <a:gd name="T3" fmla="*/ 59 h 115"/>
              <a:gd name="T4" fmla="*/ 43 w 118"/>
              <a:gd name="T5" fmla="*/ 115 h 115"/>
              <a:gd name="T6" fmla="*/ 43 w 118"/>
              <a:gd name="T7" fmla="*/ 107 h 115"/>
              <a:gd name="T8" fmla="*/ 8 w 118"/>
              <a:gd name="T9" fmla="*/ 59 h 115"/>
              <a:gd name="T10" fmla="*/ 59 w 118"/>
              <a:gd name="T11" fmla="*/ 8 h 115"/>
              <a:gd name="T12" fmla="*/ 110 w 118"/>
              <a:gd name="T13" fmla="*/ 59 h 115"/>
              <a:gd name="T14" fmla="*/ 74 w 118"/>
              <a:gd name="T15" fmla="*/ 107 h 115"/>
              <a:gd name="T16" fmla="*/ 74 w 118"/>
              <a:gd name="T17" fmla="*/ 115 h 115"/>
              <a:gd name="T18" fmla="*/ 118 w 118"/>
              <a:gd name="T19" fmla="*/ 59 h 115"/>
              <a:gd name="T20" fmla="*/ 59 w 118"/>
              <a:gd name="T21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8" h="115">
                <a:moveTo>
                  <a:pt x="59" y="0"/>
                </a:moveTo>
                <a:cubicBezTo>
                  <a:pt x="26" y="0"/>
                  <a:pt x="0" y="26"/>
                  <a:pt x="0" y="59"/>
                </a:cubicBezTo>
                <a:cubicBezTo>
                  <a:pt x="0" y="85"/>
                  <a:pt x="18" y="108"/>
                  <a:pt x="43" y="115"/>
                </a:cubicBezTo>
                <a:cubicBezTo>
                  <a:pt x="43" y="107"/>
                  <a:pt x="43" y="107"/>
                  <a:pt x="43" y="107"/>
                </a:cubicBezTo>
                <a:cubicBezTo>
                  <a:pt x="22" y="100"/>
                  <a:pt x="8" y="81"/>
                  <a:pt x="8" y="59"/>
                </a:cubicBezTo>
                <a:cubicBezTo>
                  <a:pt x="8" y="30"/>
                  <a:pt x="31" y="8"/>
                  <a:pt x="59" y="8"/>
                </a:cubicBezTo>
                <a:cubicBezTo>
                  <a:pt x="87" y="8"/>
                  <a:pt x="110" y="30"/>
                  <a:pt x="110" y="59"/>
                </a:cubicBezTo>
                <a:cubicBezTo>
                  <a:pt x="110" y="81"/>
                  <a:pt x="95" y="100"/>
                  <a:pt x="74" y="107"/>
                </a:cubicBezTo>
                <a:cubicBezTo>
                  <a:pt x="74" y="115"/>
                  <a:pt x="74" y="115"/>
                  <a:pt x="74" y="115"/>
                </a:cubicBezTo>
                <a:cubicBezTo>
                  <a:pt x="99" y="108"/>
                  <a:pt x="118" y="86"/>
                  <a:pt x="118" y="59"/>
                </a:cubicBezTo>
                <a:cubicBezTo>
                  <a:pt x="118" y="26"/>
                  <a:pt x="91" y="0"/>
                  <a:pt x="5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" name="Freeform 411"/>
          <p:cNvSpPr>
            <a:spLocks/>
          </p:cNvSpPr>
          <p:nvPr/>
        </p:nvSpPr>
        <p:spPr bwMode="auto">
          <a:xfrm>
            <a:off x="1122851" y="2714830"/>
            <a:ext cx="109538" cy="292100"/>
          </a:xfrm>
          <a:custGeom>
            <a:avLst/>
            <a:gdLst>
              <a:gd name="T0" fmla="*/ 24 w 36"/>
              <a:gd name="T1" fmla="*/ 82 h 96"/>
              <a:gd name="T2" fmla="*/ 24 w 36"/>
              <a:gd name="T3" fmla="*/ 21 h 96"/>
              <a:gd name="T4" fmla="*/ 29 w 36"/>
              <a:gd name="T5" fmla="*/ 12 h 96"/>
              <a:gd name="T6" fmla="*/ 17 w 36"/>
              <a:gd name="T7" fmla="*/ 0 h 96"/>
              <a:gd name="T8" fmla="*/ 5 w 36"/>
              <a:gd name="T9" fmla="*/ 12 h 96"/>
              <a:gd name="T10" fmla="*/ 10 w 36"/>
              <a:gd name="T11" fmla="*/ 21 h 96"/>
              <a:gd name="T12" fmla="*/ 10 w 36"/>
              <a:gd name="T13" fmla="*/ 21 h 96"/>
              <a:gd name="T14" fmla="*/ 10 w 36"/>
              <a:gd name="T15" fmla="*/ 82 h 96"/>
              <a:gd name="T16" fmla="*/ 0 w 36"/>
              <a:gd name="T17" fmla="*/ 96 h 96"/>
              <a:gd name="T18" fmla="*/ 36 w 36"/>
              <a:gd name="T19" fmla="*/ 96 h 96"/>
              <a:gd name="T20" fmla="*/ 24 w 36"/>
              <a:gd name="T21" fmla="*/ 82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6" h="96">
                <a:moveTo>
                  <a:pt x="24" y="82"/>
                </a:moveTo>
                <a:cubicBezTo>
                  <a:pt x="24" y="79"/>
                  <a:pt x="24" y="22"/>
                  <a:pt x="24" y="21"/>
                </a:cubicBezTo>
                <a:cubicBezTo>
                  <a:pt x="27" y="19"/>
                  <a:pt x="29" y="16"/>
                  <a:pt x="29" y="12"/>
                </a:cubicBezTo>
                <a:cubicBezTo>
                  <a:pt x="29" y="5"/>
                  <a:pt x="23" y="0"/>
                  <a:pt x="17" y="0"/>
                </a:cubicBezTo>
                <a:cubicBezTo>
                  <a:pt x="10" y="0"/>
                  <a:pt x="5" y="5"/>
                  <a:pt x="5" y="12"/>
                </a:cubicBezTo>
                <a:cubicBezTo>
                  <a:pt x="5" y="16"/>
                  <a:pt x="7" y="19"/>
                  <a:pt x="10" y="21"/>
                </a:cubicBezTo>
                <a:cubicBezTo>
                  <a:pt x="10" y="21"/>
                  <a:pt x="10" y="21"/>
                  <a:pt x="10" y="21"/>
                </a:cubicBezTo>
                <a:cubicBezTo>
                  <a:pt x="10" y="21"/>
                  <a:pt x="10" y="78"/>
                  <a:pt x="10" y="82"/>
                </a:cubicBezTo>
                <a:cubicBezTo>
                  <a:pt x="10" y="92"/>
                  <a:pt x="0" y="96"/>
                  <a:pt x="0" y="96"/>
                </a:cubicBezTo>
                <a:cubicBezTo>
                  <a:pt x="36" y="96"/>
                  <a:pt x="36" y="96"/>
                  <a:pt x="36" y="96"/>
                </a:cubicBezTo>
                <a:cubicBezTo>
                  <a:pt x="36" y="96"/>
                  <a:pt x="24" y="92"/>
                  <a:pt x="24" y="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" name="Freeform 412"/>
          <p:cNvSpPr>
            <a:spLocks noEditPoints="1"/>
          </p:cNvSpPr>
          <p:nvPr/>
        </p:nvSpPr>
        <p:spPr bwMode="auto">
          <a:xfrm>
            <a:off x="1653076" y="2621168"/>
            <a:ext cx="174625" cy="176213"/>
          </a:xfrm>
          <a:custGeom>
            <a:avLst/>
            <a:gdLst>
              <a:gd name="T0" fmla="*/ 0 w 110"/>
              <a:gd name="T1" fmla="*/ 111 h 111"/>
              <a:gd name="T2" fmla="*/ 110 w 110"/>
              <a:gd name="T3" fmla="*/ 111 h 111"/>
              <a:gd name="T4" fmla="*/ 110 w 110"/>
              <a:gd name="T5" fmla="*/ 0 h 111"/>
              <a:gd name="T6" fmla="*/ 0 w 110"/>
              <a:gd name="T7" fmla="*/ 0 h 111"/>
              <a:gd name="T8" fmla="*/ 0 w 110"/>
              <a:gd name="T9" fmla="*/ 111 h 111"/>
              <a:gd name="T10" fmla="*/ 9 w 110"/>
              <a:gd name="T11" fmla="*/ 9 h 111"/>
              <a:gd name="T12" fmla="*/ 101 w 110"/>
              <a:gd name="T13" fmla="*/ 9 h 111"/>
              <a:gd name="T14" fmla="*/ 101 w 110"/>
              <a:gd name="T15" fmla="*/ 101 h 111"/>
              <a:gd name="T16" fmla="*/ 9 w 110"/>
              <a:gd name="T17" fmla="*/ 101 h 111"/>
              <a:gd name="T18" fmla="*/ 9 w 110"/>
              <a:gd name="T19" fmla="*/ 9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0" h="111">
                <a:moveTo>
                  <a:pt x="0" y="111"/>
                </a:moveTo>
                <a:lnTo>
                  <a:pt x="110" y="111"/>
                </a:lnTo>
                <a:lnTo>
                  <a:pt x="110" y="0"/>
                </a:lnTo>
                <a:lnTo>
                  <a:pt x="0" y="0"/>
                </a:lnTo>
                <a:lnTo>
                  <a:pt x="0" y="111"/>
                </a:lnTo>
                <a:close/>
                <a:moveTo>
                  <a:pt x="9" y="9"/>
                </a:moveTo>
                <a:lnTo>
                  <a:pt x="101" y="9"/>
                </a:lnTo>
                <a:lnTo>
                  <a:pt x="101" y="101"/>
                </a:lnTo>
                <a:lnTo>
                  <a:pt x="9" y="101"/>
                </a:lnTo>
                <a:lnTo>
                  <a:pt x="9" y="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3" name="Freeform 413"/>
          <p:cNvSpPr>
            <a:spLocks noEditPoints="1"/>
          </p:cNvSpPr>
          <p:nvPr/>
        </p:nvSpPr>
        <p:spPr bwMode="auto">
          <a:xfrm>
            <a:off x="1834051" y="2803730"/>
            <a:ext cx="176213" cy="171450"/>
          </a:xfrm>
          <a:custGeom>
            <a:avLst/>
            <a:gdLst>
              <a:gd name="T0" fmla="*/ 0 w 111"/>
              <a:gd name="T1" fmla="*/ 0 h 108"/>
              <a:gd name="T2" fmla="*/ 0 w 111"/>
              <a:gd name="T3" fmla="*/ 108 h 108"/>
              <a:gd name="T4" fmla="*/ 111 w 111"/>
              <a:gd name="T5" fmla="*/ 108 h 108"/>
              <a:gd name="T6" fmla="*/ 111 w 111"/>
              <a:gd name="T7" fmla="*/ 0 h 108"/>
              <a:gd name="T8" fmla="*/ 0 w 111"/>
              <a:gd name="T9" fmla="*/ 0 h 108"/>
              <a:gd name="T10" fmla="*/ 101 w 111"/>
              <a:gd name="T11" fmla="*/ 99 h 108"/>
              <a:gd name="T12" fmla="*/ 10 w 111"/>
              <a:gd name="T13" fmla="*/ 99 h 108"/>
              <a:gd name="T14" fmla="*/ 10 w 111"/>
              <a:gd name="T15" fmla="*/ 7 h 108"/>
              <a:gd name="T16" fmla="*/ 101 w 111"/>
              <a:gd name="T17" fmla="*/ 7 h 108"/>
              <a:gd name="T18" fmla="*/ 101 w 111"/>
              <a:gd name="T19" fmla="*/ 99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1" h="108">
                <a:moveTo>
                  <a:pt x="0" y="0"/>
                </a:moveTo>
                <a:lnTo>
                  <a:pt x="0" y="108"/>
                </a:lnTo>
                <a:lnTo>
                  <a:pt x="111" y="108"/>
                </a:lnTo>
                <a:lnTo>
                  <a:pt x="111" y="0"/>
                </a:lnTo>
                <a:lnTo>
                  <a:pt x="0" y="0"/>
                </a:lnTo>
                <a:close/>
                <a:moveTo>
                  <a:pt x="101" y="99"/>
                </a:moveTo>
                <a:lnTo>
                  <a:pt x="10" y="99"/>
                </a:lnTo>
                <a:lnTo>
                  <a:pt x="10" y="7"/>
                </a:lnTo>
                <a:lnTo>
                  <a:pt x="101" y="7"/>
                </a:lnTo>
                <a:lnTo>
                  <a:pt x="101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4" name="Freeform 414"/>
          <p:cNvSpPr>
            <a:spLocks/>
          </p:cNvSpPr>
          <p:nvPr/>
        </p:nvSpPr>
        <p:spPr bwMode="auto">
          <a:xfrm>
            <a:off x="1764201" y="2675143"/>
            <a:ext cx="31750" cy="66675"/>
          </a:xfrm>
          <a:custGeom>
            <a:avLst/>
            <a:gdLst>
              <a:gd name="T0" fmla="*/ 9 w 10"/>
              <a:gd name="T1" fmla="*/ 1 h 22"/>
              <a:gd name="T2" fmla="*/ 1 w 10"/>
              <a:gd name="T3" fmla="*/ 6 h 22"/>
              <a:gd name="T4" fmla="*/ 0 w 10"/>
              <a:gd name="T5" fmla="*/ 7 h 22"/>
              <a:gd name="T6" fmla="*/ 0 w 10"/>
              <a:gd name="T7" fmla="*/ 15 h 22"/>
              <a:gd name="T8" fmla="*/ 1 w 10"/>
              <a:gd name="T9" fmla="*/ 15 h 22"/>
              <a:gd name="T10" fmla="*/ 9 w 10"/>
              <a:gd name="T11" fmla="*/ 21 h 22"/>
              <a:gd name="T12" fmla="*/ 10 w 10"/>
              <a:gd name="T13" fmla="*/ 21 h 22"/>
              <a:gd name="T14" fmla="*/ 10 w 10"/>
              <a:gd name="T15" fmla="*/ 1 h 22"/>
              <a:gd name="T16" fmla="*/ 9 w 10"/>
              <a:gd name="T17" fmla="*/ 1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" h="22">
                <a:moveTo>
                  <a:pt x="9" y="1"/>
                </a:moveTo>
                <a:cubicBezTo>
                  <a:pt x="1" y="6"/>
                  <a:pt x="1" y="6"/>
                  <a:pt x="1" y="6"/>
                </a:cubicBezTo>
                <a:cubicBezTo>
                  <a:pt x="1" y="6"/>
                  <a:pt x="1" y="6"/>
                  <a:pt x="0" y="7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5"/>
                  <a:pt x="1" y="15"/>
                  <a:pt x="1" y="15"/>
                </a:cubicBezTo>
                <a:cubicBezTo>
                  <a:pt x="9" y="21"/>
                  <a:pt x="9" y="21"/>
                  <a:pt x="9" y="21"/>
                </a:cubicBezTo>
                <a:cubicBezTo>
                  <a:pt x="9" y="21"/>
                  <a:pt x="10" y="22"/>
                  <a:pt x="10" y="21"/>
                </a:cubicBezTo>
                <a:cubicBezTo>
                  <a:pt x="10" y="20"/>
                  <a:pt x="10" y="2"/>
                  <a:pt x="10" y="1"/>
                </a:cubicBezTo>
                <a:cubicBezTo>
                  <a:pt x="10" y="0"/>
                  <a:pt x="9" y="1"/>
                  <a:pt x="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5" name="Rectangle 415"/>
          <p:cNvSpPr>
            <a:spLocks noChangeArrowheads="1"/>
          </p:cNvSpPr>
          <p:nvPr/>
        </p:nvSpPr>
        <p:spPr bwMode="auto">
          <a:xfrm>
            <a:off x="1686413" y="2675143"/>
            <a:ext cx="73025" cy="63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6" name="Rectangle 416"/>
          <p:cNvSpPr>
            <a:spLocks noChangeArrowheads="1"/>
          </p:cNvSpPr>
          <p:nvPr/>
        </p:nvSpPr>
        <p:spPr bwMode="auto">
          <a:xfrm>
            <a:off x="1867388" y="2833893"/>
            <a:ext cx="109538" cy="269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7" name="Rectangle 417"/>
          <p:cNvSpPr>
            <a:spLocks noChangeArrowheads="1"/>
          </p:cNvSpPr>
          <p:nvPr/>
        </p:nvSpPr>
        <p:spPr bwMode="auto">
          <a:xfrm>
            <a:off x="1867388" y="2875168"/>
            <a:ext cx="109538" cy="25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8" name="Rectangle 418"/>
          <p:cNvSpPr>
            <a:spLocks noChangeArrowheads="1"/>
          </p:cNvSpPr>
          <p:nvPr/>
        </p:nvSpPr>
        <p:spPr bwMode="auto">
          <a:xfrm>
            <a:off x="1867388" y="2918030"/>
            <a:ext cx="109538" cy="269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9" name="Freeform 419"/>
          <p:cNvSpPr>
            <a:spLocks/>
          </p:cNvSpPr>
          <p:nvPr/>
        </p:nvSpPr>
        <p:spPr bwMode="auto">
          <a:xfrm>
            <a:off x="1849926" y="2635455"/>
            <a:ext cx="144463" cy="146050"/>
          </a:xfrm>
          <a:custGeom>
            <a:avLst/>
            <a:gdLst>
              <a:gd name="T0" fmla="*/ 32 w 91"/>
              <a:gd name="T1" fmla="*/ 92 h 92"/>
              <a:gd name="T2" fmla="*/ 59 w 91"/>
              <a:gd name="T3" fmla="*/ 92 h 92"/>
              <a:gd name="T4" fmla="*/ 59 w 91"/>
              <a:gd name="T5" fmla="*/ 60 h 92"/>
              <a:gd name="T6" fmla="*/ 91 w 91"/>
              <a:gd name="T7" fmla="*/ 60 h 92"/>
              <a:gd name="T8" fmla="*/ 91 w 91"/>
              <a:gd name="T9" fmla="*/ 31 h 92"/>
              <a:gd name="T10" fmla="*/ 59 w 91"/>
              <a:gd name="T11" fmla="*/ 31 h 92"/>
              <a:gd name="T12" fmla="*/ 59 w 91"/>
              <a:gd name="T13" fmla="*/ 0 h 92"/>
              <a:gd name="T14" fmla="*/ 32 w 91"/>
              <a:gd name="T15" fmla="*/ 0 h 92"/>
              <a:gd name="T16" fmla="*/ 32 w 91"/>
              <a:gd name="T17" fmla="*/ 31 h 92"/>
              <a:gd name="T18" fmla="*/ 0 w 91"/>
              <a:gd name="T19" fmla="*/ 31 h 92"/>
              <a:gd name="T20" fmla="*/ 0 w 91"/>
              <a:gd name="T21" fmla="*/ 60 h 92"/>
              <a:gd name="T22" fmla="*/ 32 w 91"/>
              <a:gd name="T23" fmla="*/ 60 h 92"/>
              <a:gd name="T24" fmla="*/ 32 w 91"/>
              <a:gd name="T25" fmla="*/ 92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1" h="92">
                <a:moveTo>
                  <a:pt x="32" y="92"/>
                </a:moveTo>
                <a:lnTo>
                  <a:pt x="59" y="92"/>
                </a:lnTo>
                <a:lnTo>
                  <a:pt x="59" y="60"/>
                </a:lnTo>
                <a:lnTo>
                  <a:pt x="91" y="60"/>
                </a:lnTo>
                <a:lnTo>
                  <a:pt x="91" y="31"/>
                </a:lnTo>
                <a:lnTo>
                  <a:pt x="59" y="31"/>
                </a:lnTo>
                <a:lnTo>
                  <a:pt x="59" y="0"/>
                </a:lnTo>
                <a:lnTo>
                  <a:pt x="32" y="0"/>
                </a:lnTo>
                <a:lnTo>
                  <a:pt x="32" y="31"/>
                </a:lnTo>
                <a:lnTo>
                  <a:pt x="0" y="31"/>
                </a:lnTo>
                <a:lnTo>
                  <a:pt x="0" y="60"/>
                </a:lnTo>
                <a:lnTo>
                  <a:pt x="32" y="60"/>
                </a:lnTo>
                <a:lnTo>
                  <a:pt x="32" y="9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0" name="Freeform 420"/>
          <p:cNvSpPr>
            <a:spLocks/>
          </p:cNvSpPr>
          <p:nvPr/>
        </p:nvSpPr>
        <p:spPr bwMode="auto">
          <a:xfrm>
            <a:off x="1673713" y="2821193"/>
            <a:ext cx="136525" cy="136525"/>
          </a:xfrm>
          <a:custGeom>
            <a:avLst/>
            <a:gdLst>
              <a:gd name="T0" fmla="*/ 45 w 45"/>
              <a:gd name="T1" fmla="*/ 8 h 45"/>
              <a:gd name="T2" fmla="*/ 36 w 45"/>
              <a:gd name="T3" fmla="*/ 0 h 45"/>
              <a:gd name="T4" fmla="*/ 22 w 45"/>
              <a:gd name="T5" fmla="*/ 14 h 45"/>
              <a:gd name="T6" fmla="*/ 8 w 45"/>
              <a:gd name="T7" fmla="*/ 0 h 45"/>
              <a:gd name="T8" fmla="*/ 0 w 45"/>
              <a:gd name="T9" fmla="*/ 8 h 45"/>
              <a:gd name="T10" fmla="*/ 14 w 45"/>
              <a:gd name="T11" fmla="*/ 22 h 45"/>
              <a:gd name="T12" fmla="*/ 0 w 45"/>
              <a:gd name="T13" fmla="*/ 37 h 45"/>
              <a:gd name="T14" fmla="*/ 8 w 45"/>
              <a:gd name="T15" fmla="*/ 45 h 45"/>
              <a:gd name="T16" fmla="*/ 22 w 45"/>
              <a:gd name="T17" fmla="*/ 31 h 45"/>
              <a:gd name="T18" fmla="*/ 36 w 45"/>
              <a:gd name="T19" fmla="*/ 45 h 45"/>
              <a:gd name="T20" fmla="*/ 45 w 45"/>
              <a:gd name="T21" fmla="*/ 37 h 45"/>
              <a:gd name="T22" fmla="*/ 30 w 45"/>
              <a:gd name="T23" fmla="*/ 22 h 45"/>
              <a:gd name="T24" fmla="*/ 45 w 45"/>
              <a:gd name="T25" fmla="*/ 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5" h="45">
                <a:moveTo>
                  <a:pt x="45" y="8"/>
                </a:moveTo>
                <a:cubicBezTo>
                  <a:pt x="36" y="0"/>
                  <a:pt x="36" y="0"/>
                  <a:pt x="36" y="0"/>
                </a:cubicBezTo>
                <a:cubicBezTo>
                  <a:pt x="36" y="0"/>
                  <a:pt x="23" y="14"/>
                  <a:pt x="22" y="14"/>
                </a:cubicBezTo>
                <a:cubicBezTo>
                  <a:pt x="21" y="14"/>
                  <a:pt x="8" y="0"/>
                  <a:pt x="8" y="0"/>
                </a:cubicBezTo>
                <a:cubicBezTo>
                  <a:pt x="0" y="8"/>
                  <a:pt x="0" y="8"/>
                  <a:pt x="0" y="8"/>
                </a:cubicBezTo>
                <a:cubicBezTo>
                  <a:pt x="0" y="8"/>
                  <a:pt x="14" y="21"/>
                  <a:pt x="14" y="22"/>
                </a:cubicBezTo>
                <a:cubicBezTo>
                  <a:pt x="14" y="24"/>
                  <a:pt x="0" y="37"/>
                  <a:pt x="0" y="37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21" y="31"/>
                  <a:pt x="22" y="31"/>
                </a:cubicBezTo>
                <a:cubicBezTo>
                  <a:pt x="23" y="31"/>
                  <a:pt x="36" y="45"/>
                  <a:pt x="36" y="45"/>
                </a:cubicBezTo>
                <a:cubicBezTo>
                  <a:pt x="45" y="37"/>
                  <a:pt x="45" y="37"/>
                  <a:pt x="45" y="37"/>
                </a:cubicBezTo>
                <a:cubicBezTo>
                  <a:pt x="45" y="37"/>
                  <a:pt x="30" y="23"/>
                  <a:pt x="30" y="22"/>
                </a:cubicBezTo>
                <a:cubicBezTo>
                  <a:pt x="30" y="21"/>
                  <a:pt x="45" y="8"/>
                  <a:pt x="45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1" name="Freeform 421"/>
          <p:cNvSpPr>
            <a:spLocks noEditPoints="1"/>
          </p:cNvSpPr>
          <p:nvPr/>
        </p:nvSpPr>
        <p:spPr bwMode="auto">
          <a:xfrm>
            <a:off x="2511913" y="2641805"/>
            <a:ext cx="150813" cy="152400"/>
          </a:xfrm>
          <a:custGeom>
            <a:avLst/>
            <a:gdLst>
              <a:gd name="T0" fmla="*/ 0 w 95"/>
              <a:gd name="T1" fmla="*/ 0 h 96"/>
              <a:gd name="T2" fmla="*/ 0 w 95"/>
              <a:gd name="T3" fmla="*/ 96 h 96"/>
              <a:gd name="T4" fmla="*/ 95 w 95"/>
              <a:gd name="T5" fmla="*/ 96 h 96"/>
              <a:gd name="T6" fmla="*/ 95 w 95"/>
              <a:gd name="T7" fmla="*/ 0 h 96"/>
              <a:gd name="T8" fmla="*/ 0 w 95"/>
              <a:gd name="T9" fmla="*/ 0 h 96"/>
              <a:gd name="T10" fmla="*/ 86 w 95"/>
              <a:gd name="T11" fmla="*/ 59 h 96"/>
              <a:gd name="T12" fmla="*/ 59 w 95"/>
              <a:gd name="T13" fmla="*/ 59 h 96"/>
              <a:gd name="T14" fmla="*/ 59 w 95"/>
              <a:gd name="T15" fmla="*/ 86 h 96"/>
              <a:gd name="T16" fmla="*/ 36 w 95"/>
              <a:gd name="T17" fmla="*/ 86 h 96"/>
              <a:gd name="T18" fmla="*/ 36 w 95"/>
              <a:gd name="T19" fmla="*/ 59 h 96"/>
              <a:gd name="T20" fmla="*/ 10 w 95"/>
              <a:gd name="T21" fmla="*/ 59 h 96"/>
              <a:gd name="T22" fmla="*/ 10 w 95"/>
              <a:gd name="T23" fmla="*/ 37 h 96"/>
              <a:gd name="T24" fmla="*/ 36 w 95"/>
              <a:gd name="T25" fmla="*/ 37 h 96"/>
              <a:gd name="T26" fmla="*/ 36 w 95"/>
              <a:gd name="T27" fmla="*/ 10 h 96"/>
              <a:gd name="T28" fmla="*/ 59 w 95"/>
              <a:gd name="T29" fmla="*/ 10 h 96"/>
              <a:gd name="T30" fmla="*/ 59 w 95"/>
              <a:gd name="T31" fmla="*/ 37 h 96"/>
              <a:gd name="T32" fmla="*/ 86 w 95"/>
              <a:gd name="T33" fmla="*/ 37 h 96"/>
              <a:gd name="T34" fmla="*/ 86 w 95"/>
              <a:gd name="T35" fmla="*/ 59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5" h="96">
                <a:moveTo>
                  <a:pt x="0" y="0"/>
                </a:moveTo>
                <a:lnTo>
                  <a:pt x="0" y="96"/>
                </a:lnTo>
                <a:lnTo>
                  <a:pt x="95" y="96"/>
                </a:lnTo>
                <a:lnTo>
                  <a:pt x="95" y="0"/>
                </a:lnTo>
                <a:lnTo>
                  <a:pt x="0" y="0"/>
                </a:lnTo>
                <a:close/>
                <a:moveTo>
                  <a:pt x="86" y="59"/>
                </a:moveTo>
                <a:lnTo>
                  <a:pt x="59" y="59"/>
                </a:lnTo>
                <a:lnTo>
                  <a:pt x="59" y="86"/>
                </a:lnTo>
                <a:lnTo>
                  <a:pt x="36" y="86"/>
                </a:lnTo>
                <a:lnTo>
                  <a:pt x="36" y="59"/>
                </a:lnTo>
                <a:lnTo>
                  <a:pt x="10" y="59"/>
                </a:lnTo>
                <a:lnTo>
                  <a:pt x="10" y="37"/>
                </a:lnTo>
                <a:lnTo>
                  <a:pt x="36" y="37"/>
                </a:lnTo>
                <a:lnTo>
                  <a:pt x="36" y="10"/>
                </a:lnTo>
                <a:lnTo>
                  <a:pt x="59" y="10"/>
                </a:lnTo>
                <a:lnTo>
                  <a:pt x="59" y="37"/>
                </a:lnTo>
                <a:lnTo>
                  <a:pt x="86" y="37"/>
                </a:lnTo>
                <a:lnTo>
                  <a:pt x="86" y="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2" name="Freeform 422"/>
          <p:cNvSpPr>
            <a:spLocks noEditPoints="1"/>
          </p:cNvSpPr>
          <p:nvPr/>
        </p:nvSpPr>
        <p:spPr bwMode="auto">
          <a:xfrm>
            <a:off x="2330938" y="2641805"/>
            <a:ext cx="150813" cy="152400"/>
          </a:xfrm>
          <a:custGeom>
            <a:avLst/>
            <a:gdLst>
              <a:gd name="T0" fmla="*/ 0 w 95"/>
              <a:gd name="T1" fmla="*/ 96 h 96"/>
              <a:gd name="T2" fmla="*/ 95 w 95"/>
              <a:gd name="T3" fmla="*/ 96 h 96"/>
              <a:gd name="T4" fmla="*/ 95 w 95"/>
              <a:gd name="T5" fmla="*/ 0 h 96"/>
              <a:gd name="T6" fmla="*/ 0 w 95"/>
              <a:gd name="T7" fmla="*/ 0 h 96"/>
              <a:gd name="T8" fmla="*/ 0 w 95"/>
              <a:gd name="T9" fmla="*/ 96 h 96"/>
              <a:gd name="T10" fmla="*/ 21 w 95"/>
              <a:gd name="T11" fmla="*/ 37 h 96"/>
              <a:gd name="T12" fmla="*/ 78 w 95"/>
              <a:gd name="T13" fmla="*/ 37 h 96"/>
              <a:gd name="T14" fmla="*/ 78 w 95"/>
              <a:gd name="T15" fmla="*/ 59 h 96"/>
              <a:gd name="T16" fmla="*/ 21 w 95"/>
              <a:gd name="T17" fmla="*/ 59 h 96"/>
              <a:gd name="T18" fmla="*/ 21 w 95"/>
              <a:gd name="T19" fmla="*/ 37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5" h="96">
                <a:moveTo>
                  <a:pt x="0" y="96"/>
                </a:moveTo>
                <a:lnTo>
                  <a:pt x="95" y="96"/>
                </a:lnTo>
                <a:lnTo>
                  <a:pt x="95" y="0"/>
                </a:lnTo>
                <a:lnTo>
                  <a:pt x="0" y="0"/>
                </a:lnTo>
                <a:lnTo>
                  <a:pt x="0" y="96"/>
                </a:lnTo>
                <a:close/>
                <a:moveTo>
                  <a:pt x="21" y="37"/>
                </a:moveTo>
                <a:lnTo>
                  <a:pt x="78" y="37"/>
                </a:lnTo>
                <a:lnTo>
                  <a:pt x="78" y="59"/>
                </a:lnTo>
                <a:lnTo>
                  <a:pt x="21" y="59"/>
                </a:lnTo>
                <a:lnTo>
                  <a:pt x="21" y="3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3" name="Freeform 423"/>
          <p:cNvSpPr>
            <a:spLocks noEditPoints="1"/>
          </p:cNvSpPr>
          <p:nvPr/>
        </p:nvSpPr>
        <p:spPr bwMode="auto">
          <a:xfrm>
            <a:off x="2511913" y="2821193"/>
            <a:ext cx="150813" cy="157163"/>
          </a:xfrm>
          <a:custGeom>
            <a:avLst/>
            <a:gdLst>
              <a:gd name="T0" fmla="*/ 0 w 95"/>
              <a:gd name="T1" fmla="*/ 99 h 99"/>
              <a:gd name="T2" fmla="*/ 95 w 95"/>
              <a:gd name="T3" fmla="*/ 99 h 99"/>
              <a:gd name="T4" fmla="*/ 95 w 95"/>
              <a:gd name="T5" fmla="*/ 0 h 99"/>
              <a:gd name="T6" fmla="*/ 0 w 95"/>
              <a:gd name="T7" fmla="*/ 0 h 99"/>
              <a:gd name="T8" fmla="*/ 0 w 95"/>
              <a:gd name="T9" fmla="*/ 99 h 99"/>
              <a:gd name="T10" fmla="*/ 19 w 95"/>
              <a:gd name="T11" fmla="*/ 21 h 99"/>
              <a:gd name="T12" fmla="*/ 76 w 95"/>
              <a:gd name="T13" fmla="*/ 21 h 99"/>
              <a:gd name="T14" fmla="*/ 76 w 95"/>
              <a:gd name="T15" fmla="*/ 44 h 99"/>
              <a:gd name="T16" fmla="*/ 19 w 95"/>
              <a:gd name="T17" fmla="*/ 44 h 99"/>
              <a:gd name="T18" fmla="*/ 19 w 95"/>
              <a:gd name="T19" fmla="*/ 21 h 99"/>
              <a:gd name="T20" fmla="*/ 19 w 95"/>
              <a:gd name="T21" fmla="*/ 59 h 99"/>
              <a:gd name="T22" fmla="*/ 76 w 95"/>
              <a:gd name="T23" fmla="*/ 59 h 99"/>
              <a:gd name="T24" fmla="*/ 76 w 95"/>
              <a:gd name="T25" fmla="*/ 80 h 99"/>
              <a:gd name="T26" fmla="*/ 19 w 95"/>
              <a:gd name="T27" fmla="*/ 80 h 99"/>
              <a:gd name="T28" fmla="*/ 19 w 95"/>
              <a:gd name="T29" fmla="*/ 59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95" h="99">
                <a:moveTo>
                  <a:pt x="0" y="99"/>
                </a:moveTo>
                <a:lnTo>
                  <a:pt x="95" y="99"/>
                </a:lnTo>
                <a:lnTo>
                  <a:pt x="95" y="0"/>
                </a:lnTo>
                <a:lnTo>
                  <a:pt x="0" y="0"/>
                </a:lnTo>
                <a:lnTo>
                  <a:pt x="0" y="99"/>
                </a:lnTo>
                <a:close/>
                <a:moveTo>
                  <a:pt x="19" y="21"/>
                </a:moveTo>
                <a:lnTo>
                  <a:pt x="76" y="21"/>
                </a:lnTo>
                <a:lnTo>
                  <a:pt x="76" y="44"/>
                </a:lnTo>
                <a:lnTo>
                  <a:pt x="19" y="44"/>
                </a:lnTo>
                <a:lnTo>
                  <a:pt x="19" y="21"/>
                </a:lnTo>
                <a:close/>
                <a:moveTo>
                  <a:pt x="19" y="59"/>
                </a:moveTo>
                <a:lnTo>
                  <a:pt x="76" y="59"/>
                </a:lnTo>
                <a:lnTo>
                  <a:pt x="76" y="80"/>
                </a:lnTo>
                <a:lnTo>
                  <a:pt x="19" y="80"/>
                </a:lnTo>
                <a:lnTo>
                  <a:pt x="19" y="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4" name="Freeform 424"/>
          <p:cNvSpPr>
            <a:spLocks noEditPoints="1"/>
          </p:cNvSpPr>
          <p:nvPr/>
        </p:nvSpPr>
        <p:spPr bwMode="auto">
          <a:xfrm>
            <a:off x="2330938" y="2821193"/>
            <a:ext cx="150813" cy="157163"/>
          </a:xfrm>
          <a:custGeom>
            <a:avLst/>
            <a:gdLst>
              <a:gd name="T0" fmla="*/ 0 w 50"/>
              <a:gd name="T1" fmla="*/ 52 h 52"/>
              <a:gd name="T2" fmla="*/ 50 w 50"/>
              <a:gd name="T3" fmla="*/ 52 h 52"/>
              <a:gd name="T4" fmla="*/ 50 w 50"/>
              <a:gd name="T5" fmla="*/ 0 h 52"/>
              <a:gd name="T6" fmla="*/ 0 w 50"/>
              <a:gd name="T7" fmla="*/ 0 h 52"/>
              <a:gd name="T8" fmla="*/ 0 w 50"/>
              <a:gd name="T9" fmla="*/ 52 h 52"/>
              <a:gd name="T10" fmla="*/ 7 w 50"/>
              <a:gd name="T11" fmla="*/ 15 h 52"/>
              <a:gd name="T12" fmla="*/ 14 w 50"/>
              <a:gd name="T13" fmla="*/ 8 h 52"/>
              <a:gd name="T14" fmla="*/ 25 w 50"/>
              <a:gd name="T15" fmla="*/ 19 h 52"/>
              <a:gd name="T16" fmla="*/ 36 w 50"/>
              <a:gd name="T17" fmla="*/ 8 h 52"/>
              <a:gd name="T18" fmla="*/ 43 w 50"/>
              <a:gd name="T19" fmla="*/ 15 h 52"/>
              <a:gd name="T20" fmla="*/ 32 w 50"/>
              <a:gd name="T21" fmla="*/ 26 h 52"/>
              <a:gd name="T22" fmla="*/ 43 w 50"/>
              <a:gd name="T23" fmla="*/ 37 h 52"/>
              <a:gd name="T24" fmla="*/ 36 w 50"/>
              <a:gd name="T25" fmla="*/ 44 h 52"/>
              <a:gd name="T26" fmla="*/ 25 w 50"/>
              <a:gd name="T27" fmla="*/ 33 h 52"/>
              <a:gd name="T28" fmla="*/ 14 w 50"/>
              <a:gd name="T29" fmla="*/ 44 h 52"/>
              <a:gd name="T30" fmla="*/ 7 w 50"/>
              <a:gd name="T31" fmla="*/ 37 h 52"/>
              <a:gd name="T32" fmla="*/ 18 w 50"/>
              <a:gd name="T33" fmla="*/ 26 h 52"/>
              <a:gd name="T34" fmla="*/ 7 w 50"/>
              <a:gd name="T35" fmla="*/ 15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0" h="52">
                <a:moveTo>
                  <a:pt x="0" y="52"/>
                </a:moveTo>
                <a:cubicBezTo>
                  <a:pt x="50" y="52"/>
                  <a:pt x="50" y="52"/>
                  <a:pt x="50" y="52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0"/>
                  <a:pt x="0" y="0"/>
                  <a:pt x="0" y="0"/>
                </a:cubicBezTo>
                <a:lnTo>
                  <a:pt x="0" y="52"/>
                </a:lnTo>
                <a:close/>
                <a:moveTo>
                  <a:pt x="7" y="15"/>
                </a:moveTo>
                <a:cubicBezTo>
                  <a:pt x="14" y="8"/>
                  <a:pt x="14" y="8"/>
                  <a:pt x="14" y="8"/>
                </a:cubicBezTo>
                <a:cubicBezTo>
                  <a:pt x="14" y="8"/>
                  <a:pt x="24" y="19"/>
                  <a:pt x="25" y="19"/>
                </a:cubicBezTo>
                <a:cubicBezTo>
                  <a:pt x="26" y="19"/>
                  <a:pt x="36" y="8"/>
                  <a:pt x="36" y="8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32" y="25"/>
                  <a:pt x="32" y="26"/>
                </a:cubicBezTo>
                <a:cubicBezTo>
                  <a:pt x="32" y="27"/>
                  <a:pt x="43" y="37"/>
                  <a:pt x="43" y="37"/>
                </a:cubicBezTo>
                <a:cubicBezTo>
                  <a:pt x="36" y="44"/>
                  <a:pt x="36" y="44"/>
                  <a:pt x="36" y="44"/>
                </a:cubicBezTo>
                <a:cubicBezTo>
                  <a:pt x="36" y="44"/>
                  <a:pt x="26" y="33"/>
                  <a:pt x="25" y="33"/>
                </a:cubicBezTo>
                <a:cubicBezTo>
                  <a:pt x="24" y="33"/>
                  <a:pt x="14" y="44"/>
                  <a:pt x="14" y="44"/>
                </a:cubicBezTo>
                <a:cubicBezTo>
                  <a:pt x="7" y="37"/>
                  <a:pt x="7" y="37"/>
                  <a:pt x="7" y="37"/>
                </a:cubicBezTo>
                <a:cubicBezTo>
                  <a:pt x="7" y="37"/>
                  <a:pt x="18" y="27"/>
                  <a:pt x="18" y="26"/>
                </a:cubicBezTo>
                <a:cubicBezTo>
                  <a:pt x="18" y="25"/>
                  <a:pt x="7" y="15"/>
                  <a:pt x="7" y="1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5" name="Freeform 425"/>
          <p:cNvSpPr>
            <a:spLocks/>
          </p:cNvSpPr>
          <p:nvPr/>
        </p:nvSpPr>
        <p:spPr bwMode="auto">
          <a:xfrm>
            <a:off x="3083413" y="2891043"/>
            <a:ext cx="115888" cy="90488"/>
          </a:xfrm>
          <a:custGeom>
            <a:avLst/>
            <a:gdLst>
              <a:gd name="T0" fmla="*/ 36 w 38"/>
              <a:gd name="T1" fmla="*/ 10 h 30"/>
              <a:gd name="T2" fmla="*/ 1 w 38"/>
              <a:gd name="T3" fmla="*/ 11 h 30"/>
              <a:gd name="T4" fmla="*/ 1 w 38"/>
              <a:gd name="T5" fmla="*/ 13 h 30"/>
              <a:gd name="T6" fmla="*/ 19 w 38"/>
              <a:gd name="T7" fmla="*/ 30 h 30"/>
              <a:gd name="T8" fmla="*/ 36 w 38"/>
              <a:gd name="T9" fmla="*/ 13 h 30"/>
              <a:gd name="T10" fmla="*/ 36 w 38"/>
              <a:gd name="T11" fmla="*/ 1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" h="30">
                <a:moveTo>
                  <a:pt x="36" y="10"/>
                </a:moveTo>
                <a:cubicBezTo>
                  <a:pt x="26" y="1"/>
                  <a:pt x="12" y="0"/>
                  <a:pt x="1" y="11"/>
                </a:cubicBezTo>
                <a:cubicBezTo>
                  <a:pt x="0" y="11"/>
                  <a:pt x="0" y="12"/>
                  <a:pt x="1" y="13"/>
                </a:cubicBezTo>
                <a:cubicBezTo>
                  <a:pt x="19" y="30"/>
                  <a:pt x="19" y="30"/>
                  <a:pt x="19" y="30"/>
                </a:cubicBezTo>
                <a:cubicBezTo>
                  <a:pt x="36" y="13"/>
                  <a:pt x="36" y="13"/>
                  <a:pt x="36" y="13"/>
                </a:cubicBezTo>
                <a:cubicBezTo>
                  <a:pt x="38" y="11"/>
                  <a:pt x="37" y="11"/>
                  <a:pt x="36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6" name="Freeform 426"/>
          <p:cNvSpPr>
            <a:spLocks/>
          </p:cNvSpPr>
          <p:nvPr/>
        </p:nvSpPr>
        <p:spPr bwMode="auto">
          <a:xfrm>
            <a:off x="3008801" y="2787855"/>
            <a:ext cx="265113" cy="117475"/>
          </a:xfrm>
          <a:custGeom>
            <a:avLst/>
            <a:gdLst>
              <a:gd name="T0" fmla="*/ 87 w 88"/>
              <a:gd name="T1" fmla="*/ 23 h 39"/>
              <a:gd name="T2" fmla="*/ 0 w 88"/>
              <a:gd name="T3" fmla="*/ 24 h 39"/>
              <a:gd name="T4" fmla="*/ 0 w 88"/>
              <a:gd name="T5" fmla="*/ 26 h 39"/>
              <a:gd name="T6" fmla="*/ 13 w 88"/>
              <a:gd name="T7" fmla="*/ 38 h 39"/>
              <a:gd name="T8" fmla="*/ 15 w 88"/>
              <a:gd name="T9" fmla="*/ 38 h 39"/>
              <a:gd name="T10" fmla="*/ 73 w 88"/>
              <a:gd name="T11" fmla="*/ 38 h 39"/>
              <a:gd name="T12" fmla="*/ 75 w 88"/>
              <a:gd name="T13" fmla="*/ 38 h 39"/>
              <a:gd name="T14" fmla="*/ 87 w 88"/>
              <a:gd name="T15" fmla="*/ 26 h 39"/>
              <a:gd name="T16" fmla="*/ 87 w 88"/>
              <a:gd name="T17" fmla="*/ 26 h 39"/>
              <a:gd name="T18" fmla="*/ 87 w 88"/>
              <a:gd name="T19" fmla="*/ 24 h 39"/>
              <a:gd name="T20" fmla="*/ 87 w 88"/>
              <a:gd name="T21" fmla="*/ 23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8" h="39">
                <a:moveTo>
                  <a:pt x="87" y="23"/>
                </a:moveTo>
                <a:cubicBezTo>
                  <a:pt x="63" y="0"/>
                  <a:pt x="24" y="0"/>
                  <a:pt x="0" y="24"/>
                </a:cubicBezTo>
                <a:cubicBezTo>
                  <a:pt x="0" y="24"/>
                  <a:pt x="0" y="25"/>
                  <a:pt x="0" y="26"/>
                </a:cubicBezTo>
                <a:cubicBezTo>
                  <a:pt x="13" y="38"/>
                  <a:pt x="13" y="38"/>
                  <a:pt x="13" y="38"/>
                </a:cubicBezTo>
                <a:cubicBezTo>
                  <a:pt x="13" y="39"/>
                  <a:pt x="14" y="39"/>
                  <a:pt x="15" y="38"/>
                </a:cubicBezTo>
                <a:cubicBezTo>
                  <a:pt x="31" y="22"/>
                  <a:pt x="57" y="22"/>
                  <a:pt x="73" y="38"/>
                </a:cubicBezTo>
                <a:cubicBezTo>
                  <a:pt x="73" y="39"/>
                  <a:pt x="74" y="39"/>
                  <a:pt x="75" y="38"/>
                </a:cubicBezTo>
                <a:cubicBezTo>
                  <a:pt x="87" y="26"/>
                  <a:pt x="87" y="26"/>
                  <a:pt x="87" y="26"/>
                </a:cubicBezTo>
                <a:cubicBezTo>
                  <a:pt x="87" y="26"/>
                  <a:pt x="87" y="26"/>
                  <a:pt x="87" y="26"/>
                </a:cubicBezTo>
                <a:cubicBezTo>
                  <a:pt x="88" y="25"/>
                  <a:pt x="88" y="24"/>
                  <a:pt x="87" y="24"/>
                </a:cubicBezTo>
                <a:lnTo>
                  <a:pt x="87" y="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7" name="Freeform 427"/>
          <p:cNvSpPr>
            <a:spLocks/>
          </p:cNvSpPr>
          <p:nvPr/>
        </p:nvSpPr>
        <p:spPr bwMode="auto">
          <a:xfrm>
            <a:off x="2942126" y="2684668"/>
            <a:ext cx="398463" cy="153988"/>
          </a:xfrm>
          <a:custGeom>
            <a:avLst/>
            <a:gdLst>
              <a:gd name="T0" fmla="*/ 131 w 132"/>
              <a:gd name="T1" fmla="*/ 36 h 51"/>
              <a:gd name="T2" fmla="*/ 131 w 132"/>
              <a:gd name="T3" fmla="*/ 36 h 51"/>
              <a:gd name="T4" fmla="*/ 1 w 132"/>
              <a:gd name="T5" fmla="*/ 36 h 51"/>
              <a:gd name="T6" fmla="*/ 1 w 132"/>
              <a:gd name="T7" fmla="*/ 38 h 51"/>
              <a:gd name="T8" fmla="*/ 13 w 132"/>
              <a:gd name="T9" fmla="*/ 51 h 51"/>
              <a:gd name="T10" fmla="*/ 16 w 132"/>
              <a:gd name="T11" fmla="*/ 51 h 51"/>
              <a:gd name="T12" fmla="*/ 116 w 132"/>
              <a:gd name="T13" fmla="*/ 51 h 51"/>
              <a:gd name="T14" fmla="*/ 118 w 132"/>
              <a:gd name="T15" fmla="*/ 51 h 51"/>
              <a:gd name="T16" fmla="*/ 131 w 132"/>
              <a:gd name="T17" fmla="*/ 38 h 51"/>
              <a:gd name="T18" fmla="*/ 131 w 132"/>
              <a:gd name="T19" fmla="*/ 38 h 51"/>
              <a:gd name="T20" fmla="*/ 131 w 132"/>
              <a:gd name="T21" fmla="*/ 36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32" h="51">
                <a:moveTo>
                  <a:pt x="131" y="36"/>
                </a:moveTo>
                <a:cubicBezTo>
                  <a:pt x="131" y="36"/>
                  <a:pt x="131" y="36"/>
                  <a:pt x="131" y="36"/>
                </a:cubicBezTo>
                <a:cubicBezTo>
                  <a:pt x="95" y="0"/>
                  <a:pt x="36" y="0"/>
                  <a:pt x="1" y="36"/>
                </a:cubicBezTo>
                <a:cubicBezTo>
                  <a:pt x="0" y="37"/>
                  <a:pt x="0" y="37"/>
                  <a:pt x="1" y="38"/>
                </a:cubicBezTo>
                <a:cubicBezTo>
                  <a:pt x="13" y="51"/>
                  <a:pt x="13" y="51"/>
                  <a:pt x="13" y="51"/>
                </a:cubicBezTo>
                <a:cubicBezTo>
                  <a:pt x="14" y="51"/>
                  <a:pt x="15" y="51"/>
                  <a:pt x="16" y="51"/>
                </a:cubicBezTo>
                <a:cubicBezTo>
                  <a:pt x="43" y="23"/>
                  <a:pt x="88" y="23"/>
                  <a:pt x="116" y="51"/>
                </a:cubicBezTo>
                <a:cubicBezTo>
                  <a:pt x="117" y="51"/>
                  <a:pt x="118" y="51"/>
                  <a:pt x="118" y="51"/>
                </a:cubicBezTo>
                <a:cubicBezTo>
                  <a:pt x="131" y="38"/>
                  <a:pt x="131" y="38"/>
                  <a:pt x="131" y="38"/>
                </a:cubicBezTo>
                <a:cubicBezTo>
                  <a:pt x="131" y="38"/>
                  <a:pt x="131" y="38"/>
                  <a:pt x="131" y="38"/>
                </a:cubicBezTo>
                <a:cubicBezTo>
                  <a:pt x="132" y="37"/>
                  <a:pt x="132" y="37"/>
                  <a:pt x="131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8" name="Freeform 428"/>
          <p:cNvSpPr>
            <a:spLocks noEditPoints="1"/>
          </p:cNvSpPr>
          <p:nvPr/>
        </p:nvSpPr>
        <p:spPr bwMode="auto">
          <a:xfrm>
            <a:off x="3667613" y="2735468"/>
            <a:ext cx="376238" cy="238125"/>
          </a:xfrm>
          <a:custGeom>
            <a:avLst/>
            <a:gdLst>
              <a:gd name="T0" fmla="*/ 112 w 124"/>
              <a:gd name="T1" fmla="*/ 18 h 78"/>
              <a:gd name="T2" fmla="*/ 112 w 124"/>
              <a:gd name="T3" fmla="*/ 0 h 78"/>
              <a:gd name="T4" fmla="*/ 0 w 124"/>
              <a:gd name="T5" fmla="*/ 0 h 78"/>
              <a:gd name="T6" fmla="*/ 0 w 124"/>
              <a:gd name="T7" fmla="*/ 78 h 78"/>
              <a:gd name="T8" fmla="*/ 112 w 124"/>
              <a:gd name="T9" fmla="*/ 78 h 78"/>
              <a:gd name="T10" fmla="*/ 112 w 124"/>
              <a:gd name="T11" fmla="*/ 60 h 78"/>
              <a:gd name="T12" fmla="*/ 124 w 124"/>
              <a:gd name="T13" fmla="*/ 54 h 78"/>
              <a:gd name="T14" fmla="*/ 124 w 124"/>
              <a:gd name="T15" fmla="*/ 26 h 78"/>
              <a:gd name="T16" fmla="*/ 112 w 124"/>
              <a:gd name="T17" fmla="*/ 18 h 78"/>
              <a:gd name="T18" fmla="*/ 103 w 124"/>
              <a:gd name="T19" fmla="*/ 69 h 78"/>
              <a:gd name="T20" fmla="*/ 9 w 124"/>
              <a:gd name="T21" fmla="*/ 69 h 78"/>
              <a:gd name="T22" fmla="*/ 9 w 124"/>
              <a:gd name="T23" fmla="*/ 10 h 78"/>
              <a:gd name="T24" fmla="*/ 103 w 124"/>
              <a:gd name="T25" fmla="*/ 10 h 78"/>
              <a:gd name="T26" fmla="*/ 103 w 124"/>
              <a:gd name="T27" fmla="*/ 69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4" h="78">
                <a:moveTo>
                  <a:pt x="112" y="18"/>
                </a:moveTo>
                <a:cubicBezTo>
                  <a:pt x="112" y="0"/>
                  <a:pt x="112" y="0"/>
                  <a:pt x="11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78"/>
                  <a:pt x="0" y="78"/>
                  <a:pt x="0" y="78"/>
                </a:cubicBezTo>
                <a:cubicBezTo>
                  <a:pt x="112" y="78"/>
                  <a:pt x="112" y="78"/>
                  <a:pt x="112" y="78"/>
                </a:cubicBezTo>
                <a:cubicBezTo>
                  <a:pt x="112" y="60"/>
                  <a:pt x="112" y="60"/>
                  <a:pt x="112" y="60"/>
                </a:cubicBezTo>
                <a:cubicBezTo>
                  <a:pt x="116" y="60"/>
                  <a:pt x="124" y="61"/>
                  <a:pt x="124" y="54"/>
                </a:cubicBezTo>
                <a:cubicBezTo>
                  <a:pt x="124" y="26"/>
                  <a:pt x="124" y="26"/>
                  <a:pt x="124" y="26"/>
                </a:cubicBezTo>
                <a:cubicBezTo>
                  <a:pt x="124" y="17"/>
                  <a:pt x="115" y="18"/>
                  <a:pt x="112" y="18"/>
                </a:cubicBezTo>
                <a:close/>
                <a:moveTo>
                  <a:pt x="103" y="69"/>
                </a:moveTo>
                <a:cubicBezTo>
                  <a:pt x="9" y="69"/>
                  <a:pt x="9" y="69"/>
                  <a:pt x="9" y="69"/>
                </a:cubicBezTo>
                <a:cubicBezTo>
                  <a:pt x="9" y="10"/>
                  <a:pt x="9" y="10"/>
                  <a:pt x="9" y="10"/>
                </a:cubicBezTo>
                <a:cubicBezTo>
                  <a:pt x="103" y="10"/>
                  <a:pt x="103" y="10"/>
                  <a:pt x="103" y="10"/>
                </a:cubicBezTo>
                <a:lnTo>
                  <a:pt x="103" y="6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9" name="Rectangle 429"/>
          <p:cNvSpPr>
            <a:spLocks noChangeArrowheads="1"/>
          </p:cNvSpPr>
          <p:nvPr/>
        </p:nvSpPr>
        <p:spPr bwMode="auto">
          <a:xfrm>
            <a:off x="3720001" y="2791030"/>
            <a:ext cx="68263" cy="1301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0" name="Freeform 430"/>
          <p:cNvSpPr>
            <a:spLocks noEditPoints="1"/>
          </p:cNvSpPr>
          <p:nvPr/>
        </p:nvSpPr>
        <p:spPr bwMode="auto">
          <a:xfrm>
            <a:off x="4335951" y="2735468"/>
            <a:ext cx="376238" cy="238125"/>
          </a:xfrm>
          <a:custGeom>
            <a:avLst/>
            <a:gdLst>
              <a:gd name="T0" fmla="*/ 112 w 124"/>
              <a:gd name="T1" fmla="*/ 18 h 78"/>
              <a:gd name="T2" fmla="*/ 112 w 124"/>
              <a:gd name="T3" fmla="*/ 0 h 78"/>
              <a:gd name="T4" fmla="*/ 0 w 124"/>
              <a:gd name="T5" fmla="*/ 0 h 78"/>
              <a:gd name="T6" fmla="*/ 0 w 124"/>
              <a:gd name="T7" fmla="*/ 78 h 78"/>
              <a:gd name="T8" fmla="*/ 112 w 124"/>
              <a:gd name="T9" fmla="*/ 78 h 78"/>
              <a:gd name="T10" fmla="*/ 112 w 124"/>
              <a:gd name="T11" fmla="*/ 60 h 78"/>
              <a:gd name="T12" fmla="*/ 124 w 124"/>
              <a:gd name="T13" fmla="*/ 54 h 78"/>
              <a:gd name="T14" fmla="*/ 124 w 124"/>
              <a:gd name="T15" fmla="*/ 26 h 78"/>
              <a:gd name="T16" fmla="*/ 112 w 124"/>
              <a:gd name="T17" fmla="*/ 18 h 78"/>
              <a:gd name="T18" fmla="*/ 103 w 124"/>
              <a:gd name="T19" fmla="*/ 69 h 78"/>
              <a:gd name="T20" fmla="*/ 9 w 124"/>
              <a:gd name="T21" fmla="*/ 69 h 78"/>
              <a:gd name="T22" fmla="*/ 9 w 124"/>
              <a:gd name="T23" fmla="*/ 10 h 78"/>
              <a:gd name="T24" fmla="*/ 103 w 124"/>
              <a:gd name="T25" fmla="*/ 10 h 78"/>
              <a:gd name="T26" fmla="*/ 103 w 124"/>
              <a:gd name="T27" fmla="*/ 69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4" h="78">
                <a:moveTo>
                  <a:pt x="112" y="18"/>
                </a:moveTo>
                <a:cubicBezTo>
                  <a:pt x="112" y="0"/>
                  <a:pt x="112" y="0"/>
                  <a:pt x="11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78"/>
                  <a:pt x="0" y="78"/>
                  <a:pt x="0" y="78"/>
                </a:cubicBezTo>
                <a:cubicBezTo>
                  <a:pt x="112" y="78"/>
                  <a:pt x="112" y="78"/>
                  <a:pt x="112" y="78"/>
                </a:cubicBezTo>
                <a:cubicBezTo>
                  <a:pt x="112" y="60"/>
                  <a:pt x="112" y="60"/>
                  <a:pt x="112" y="60"/>
                </a:cubicBezTo>
                <a:cubicBezTo>
                  <a:pt x="116" y="60"/>
                  <a:pt x="124" y="61"/>
                  <a:pt x="124" y="54"/>
                </a:cubicBezTo>
                <a:cubicBezTo>
                  <a:pt x="124" y="26"/>
                  <a:pt x="124" y="26"/>
                  <a:pt x="124" y="26"/>
                </a:cubicBezTo>
                <a:cubicBezTo>
                  <a:pt x="124" y="17"/>
                  <a:pt x="115" y="18"/>
                  <a:pt x="112" y="18"/>
                </a:cubicBezTo>
                <a:close/>
                <a:moveTo>
                  <a:pt x="103" y="69"/>
                </a:moveTo>
                <a:cubicBezTo>
                  <a:pt x="9" y="69"/>
                  <a:pt x="9" y="69"/>
                  <a:pt x="9" y="69"/>
                </a:cubicBezTo>
                <a:cubicBezTo>
                  <a:pt x="9" y="10"/>
                  <a:pt x="9" y="10"/>
                  <a:pt x="9" y="10"/>
                </a:cubicBezTo>
                <a:cubicBezTo>
                  <a:pt x="103" y="10"/>
                  <a:pt x="103" y="10"/>
                  <a:pt x="103" y="10"/>
                </a:cubicBezTo>
                <a:lnTo>
                  <a:pt x="103" y="6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1" name="Rectangle 431"/>
          <p:cNvSpPr>
            <a:spLocks noChangeArrowheads="1"/>
          </p:cNvSpPr>
          <p:nvPr/>
        </p:nvSpPr>
        <p:spPr bwMode="auto">
          <a:xfrm>
            <a:off x="4388338" y="2791030"/>
            <a:ext cx="69850" cy="1301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2" name="Rectangle 432"/>
          <p:cNvSpPr>
            <a:spLocks noChangeArrowheads="1"/>
          </p:cNvSpPr>
          <p:nvPr/>
        </p:nvSpPr>
        <p:spPr bwMode="auto">
          <a:xfrm>
            <a:off x="4469301" y="2791030"/>
            <a:ext cx="73025" cy="1301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3" name="Freeform 433"/>
          <p:cNvSpPr>
            <a:spLocks noEditPoints="1"/>
          </p:cNvSpPr>
          <p:nvPr/>
        </p:nvSpPr>
        <p:spPr bwMode="auto">
          <a:xfrm>
            <a:off x="4983651" y="2735468"/>
            <a:ext cx="377825" cy="238125"/>
          </a:xfrm>
          <a:custGeom>
            <a:avLst/>
            <a:gdLst>
              <a:gd name="T0" fmla="*/ 112 w 125"/>
              <a:gd name="T1" fmla="*/ 18 h 78"/>
              <a:gd name="T2" fmla="*/ 112 w 125"/>
              <a:gd name="T3" fmla="*/ 0 h 78"/>
              <a:gd name="T4" fmla="*/ 0 w 125"/>
              <a:gd name="T5" fmla="*/ 0 h 78"/>
              <a:gd name="T6" fmla="*/ 0 w 125"/>
              <a:gd name="T7" fmla="*/ 78 h 78"/>
              <a:gd name="T8" fmla="*/ 112 w 125"/>
              <a:gd name="T9" fmla="*/ 78 h 78"/>
              <a:gd name="T10" fmla="*/ 112 w 125"/>
              <a:gd name="T11" fmla="*/ 60 h 78"/>
              <a:gd name="T12" fmla="*/ 125 w 125"/>
              <a:gd name="T13" fmla="*/ 54 h 78"/>
              <a:gd name="T14" fmla="*/ 125 w 125"/>
              <a:gd name="T15" fmla="*/ 26 h 78"/>
              <a:gd name="T16" fmla="*/ 112 w 125"/>
              <a:gd name="T17" fmla="*/ 18 h 78"/>
              <a:gd name="T18" fmla="*/ 103 w 125"/>
              <a:gd name="T19" fmla="*/ 69 h 78"/>
              <a:gd name="T20" fmla="*/ 9 w 125"/>
              <a:gd name="T21" fmla="*/ 69 h 78"/>
              <a:gd name="T22" fmla="*/ 9 w 125"/>
              <a:gd name="T23" fmla="*/ 10 h 78"/>
              <a:gd name="T24" fmla="*/ 103 w 125"/>
              <a:gd name="T25" fmla="*/ 10 h 78"/>
              <a:gd name="T26" fmla="*/ 103 w 125"/>
              <a:gd name="T27" fmla="*/ 69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" h="78">
                <a:moveTo>
                  <a:pt x="112" y="18"/>
                </a:moveTo>
                <a:cubicBezTo>
                  <a:pt x="112" y="0"/>
                  <a:pt x="112" y="0"/>
                  <a:pt x="11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78"/>
                  <a:pt x="0" y="78"/>
                  <a:pt x="0" y="78"/>
                </a:cubicBezTo>
                <a:cubicBezTo>
                  <a:pt x="112" y="78"/>
                  <a:pt x="112" y="78"/>
                  <a:pt x="112" y="78"/>
                </a:cubicBezTo>
                <a:cubicBezTo>
                  <a:pt x="112" y="60"/>
                  <a:pt x="112" y="60"/>
                  <a:pt x="112" y="60"/>
                </a:cubicBezTo>
                <a:cubicBezTo>
                  <a:pt x="116" y="60"/>
                  <a:pt x="125" y="61"/>
                  <a:pt x="125" y="54"/>
                </a:cubicBezTo>
                <a:cubicBezTo>
                  <a:pt x="125" y="26"/>
                  <a:pt x="125" y="26"/>
                  <a:pt x="125" y="26"/>
                </a:cubicBezTo>
                <a:cubicBezTo>
                  <a:pt x="125" y="17"/>
                  <a:pt x="116" y="18"/>
                  <a:pt x="112" y="18"/>
                </a:cubicBezTo>
                <a:close/>
                <a:moveTo>
                  <a:pt x="103" y="69"/>
                </a:moveTo>
                <a:cubicBezTo>
                  <a:pt x="9" y="69"/>
                  <a:pt x="9" y="69"/>
                  <a:pt x="9" y="69"/>
                </a:cubicBezTo>
                <a:cubicBezTo>
                  <a:pt x="9" y="10"/>
                  <a:pt x="9" y="10"/>
                  <a:pt x="9" y="10"/>
                </a:cubicBezTo>
                <a:cubicBezTo>
                  <a:pt x="103" y="10"/>
                  <a:pt x="103" y="10"/>
                  <a:pt x="103" y="10"/>
                </a:cubicBezTo>
                <a:lnTo>
                  <a:pt x="103" y="6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4" name="Rectangle 434"/>
          <p:cNvSpPr>
            <a:spLocks noChangeArrowheads="1"/>
          </p:cNvSpPr>
          <p:nvPr/>
        </p:nvSpPr>
        <p:spPr bwMode="auto">
          <a:xfrm>
            <a:off x="5036038" y="2791030"/>
            <a:ext cx="68263" cy="1301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5" name="Rectangle 435"/>
          <p:cNvSpPr>
            <a:spLocks noChangeArrowheads="1"/>
          </p:cNvSpPr>
          <p:nvPr/>
        </p:nvSpPr>
        <p:spPr bwMode="auto">
          <a:xfrm>
            <a:off x="5120176" y="2791030"/>
            <a:ext cx="69850" cy="1301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Rectangle 436"/>
          <p:cNvSpPr>
            <a:spLocks noChangeArrowheads="1"/>
          </p:cNvSpPr>
          <p:nvPr/>
        </p:nvSpPr>
        <p:spPr bwMode="auto">
          <a:xfrm>
            <a:off x="5204313" y="2791030"/>
            <a:ext cx="69850" cy="1301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Freeform 437"/>
          <p:cNvSpPr>
            <a:spLocks/>
          </p:cNvSpPr>
          <p:nvPr/>
        </p:nvSpPr>
        <p:spPr bwMode="auto">
          <a:xfrm>
            <a:off x="5631351" y="2744993"/>
            <a:ext cx="211138" cy="236538"/>
          </a:xfrm>
          <a:custGeom>
            <a:avLst/>
            <a:gdLst>
              <a:gd name="T0" fmla="*/ 17 w 133"/>
              <a:gd name="T1" fmla="*/ 132 h 149"/>
              <a:gd name="T2" fmla="*/ 17 w 133"/>
              <a:gd name="T3" fmla="*/ 19 h 149"/>
              <a:gd name="T4" fmla="*/ 114 w 133"/>
              <a:gd name="T5" fmla="*/ 19 h 149"/>
              <a:gd name="T6" fmla="*/ 133 w 133"/>
              <a:gd name="T7" fmla="*/ 0 h 149"/>
              <a:gd name="T8" fmla="*/ 0 w 133"/>
              <a:gd name="T9" fmla="*/ 0 h 149"/>
              <a:gd name="T10" fmla="*/ 0 w 133"/>
              <a:gd name="T11" fmla="*/ 149 h 149"/>
              <a:gd name="T12" fmla="*/ 63 w 133"/>
              <a:gd name="T13" fmla="*/ 149 h 149"/>
              <a:gd name="T14" fmla="*/ 71 w 133"/>
              <a:gd name="T15" fmla="*/ 132 h 149"/>
              <a:gd name="T16" fmla="*/ 17 w 133"/>
              <a:gd name="T17" fmla="*/ 132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3" h="149">
                <a:moveTo>
                  <a:pt x="17" y="132"/>
                </a:moveTo>
                <a:lnTo>
                  <a:pt x="17" y="19"/>
                </a:lnTo>
                <a:lnTo>
                  <a:pt x="114" y="19"/>
                </a:lnTo>
                <a:lnTo>
                  <a:pt x="133" y="0"/>
                </a:lnTo>
                <a:lnTo>
                  <a:pt x="0" y="0"/>
                </a:lnTo>
                <a:lnTo>
                  <a:pt x="0" y="149"/>
                </a:lnTo>
                <a:lnTo>
                  <a:pt x="63" y="149"/>
                </a:lnTo>
                <a:lnTo>
                  <a:pt x="71" y="132"/>
                </a:lnTo>
                <a:lnTo>
                  <a:pt x="17" y="1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Freeform 438"/>
          <p:cNvSpPr>
            <a:spLocks/>
          </p:cNvSpPr>
          <p:nvPr/>
        </p:nvSpPr>
        <p:spPr bwMode="auto">
          <a:xfrm>
            <a:off x="5771051" y="2744993"/>
            <a:ext cx="265113" cy="236538"/>
          </a:xfrm>
          <a:custGeom>
            <a:avLst/>
            <a:gdLst>
              <a:gd name="T0" fmla="*/ 76 w 88"/>
              <a:gd name="T1" fmla="*/ 18 h 78"/>
              <a:gd name="T2" fmla="*/ 76 w 88"/>
              <a:gd name="T3" fmla="*/ 0 h 78"/>
              <a:gd name="T4" fmla="*/ 40 w 88"/>
              <a:gd name="T5" fmla="*/ 0 h 78"/>
              <a:gd name="T6" fmla="*/ 37 w 88"/>
              <a:gd name="T7" fmla="*/ 10 h 78"/>
              <a:gd name="T8" fmla="*/ 67 w 88"/>
              <a:gd name="T9" fmla="*/ 10 h 78"/>
              <a:gd name="T10" fmla="*/ 67 w 88"/>
              <a:gd name="T11" fmla="*/ 69 h 78"/>
              <a:gd name="T12" fmla="*/ 10 w 88"/>
              <a:gd name="T13" fmla="*/ 69 h 78"/>
              <a:gd name="T14" fmla="*/ 0 w 88"/>
              <a:gd name="T15" fmla="*/ 78 h 78"/>
              <a:gd name="T16" fmla="*/ 76 w 88"/>
              <a:gd name="T17" fmla="*/ 78 h 78"/>
              <a:gd name="T18" fmla="*/ 76 w 88"/>
              <a:gd name="T19" fmla="*/ 60 h 78"/>
              <a:gd name="T20" fmla="*/ 88 w 88"/>
              <a:gd name="T21" fmla="*/ 54 h 78"/>
              <a:gd name="T22" fmla="*/ 88 w 88"/>
              <a:gd name="T23" fmla="*/ 26 h 78"/>
              <a:gd name="T24" fmla="*/ 76 w 88"/>
              <a:gd name="T25" fmla="*/ 18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8" h="78">
                <a:moveTo>
                  <a:pt x="76" y="18"/>
                </a:moveTo>
                <a:cubicBezTo>
                  <a:pt x="76" y="0"/>
                  <a:pt x="76" y="0"/>
                  <a:pt x="76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7" y="10"/>
                  <a:pt x="37" y="10"/>
                  <a:pt x="37" y="10"/>
                </a:cubicBezTo>
                <a:cubicBezTo>
                  <a:pt x="67" y="10"/>
                  <a:pt x="67" y="10"/>
                  <a:pt x="67" y="10"/>
                </a:cubicBezTo>
                <a:cubicBezTo>
                  <a:pt x="67" y="69"/>
                  <a:pt x="67" y="69"/>
                  <a:pt x="67" y="69"/>
                </a:cubicBezTo>
                <a:cubicBezTo>
                  <a:pt x="10" y="69"/>
                  <a:pt x="10" y="69"/>
                  <a:pt x="10" y="69"/>
                </a:cubicBezTo>
                <a:cubicBezTo>
                  <a:pt x="0" y="78"/>
                  <a:pt x="0" y="78"/>
                  <a:pt x="0" y="78"/>
                </a:cubicBezTo>
                <a:cubicBezTo>
                  <a:pt x="76" y="78"/>
                  <a:pt x="76" y="78"/>
                  <a:pt x="76" y="78"/>
                </a:cubicBezTo>
                <a:cubicBezTo>
                  <a:pt x="76" y="60"/>
                  <a:pt x="76" y="60"/>
                  <a:pt x="76" y="60"/>
                </a:cubicBezTo>
                <a:cubicBezTo>
                  <a:pt x="80" y="60"/>
                  <a:pt x="88" y="61"/>
                  <a:pt x="88" y="54"/>
                </a:cubicBezTo>
                <a:cubicBezTo>
                  <a:pt x="88" y="26"/>
                  <a:pt x="88" y="26"/>
                  <a:pt x="88" y="26"/>
                </a:cubicBezTo>
                <a:cubicBezTo>
                  <a:pt x="88" y="17"/>
                  <a:pt x="79" y="18"/>
                  <a:pt x="76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Freeform 439"/>
          <p:cNvSpPr>
            <a:spLocks/>
          </p:cNvSpPr>
          <p:nvPr/>
        </p:nvSpPr>
        <p:spPr bwMode="auto">
          <a:xfrm>
            <a:off x="5682151" y="2797380"/>
            <a:ext cx="106363" cy="133350"/>
          </a:xfrm>
          <a:custGeom>
            <a:avLst/>
            <a:gdLst>
              <a:gd name="T0" fmla="*/ 0 w 67"/>
              <a:gd name="T1" fmla="*/ 0 h 84"/>
              <a:gd name="T2" fmla="*/ 0 w 67"/>
              <a:gd name="T3" fmla="*/ 84 h 84"/>
              <a:gd name="T4" fmla="*/ 0 w 67"/>
              <a:gd name="T5" fmla="*/ 84 h 84"/>
              <a:gd name="T6" fmla="*/ 44 w 67"/>
              <a:gd name="T7" fmla="*/ 84 h 84"/>
              <a:gd name="T8" fmla="*/ 56 w 67"/>
              <a:gd name="T9" fmla="*/ 55 h 84"/>
              <a:gd name="T10" fmla="*/ 18 w 67"/>
              <a:gd name="T11" fmla="*/ 55 h 84"/>
              <a:gd name="T12" fmla="*/ 67 w 67"/>
              <a:gd name="T13" fmla="*/ 0 h 84"/>
              <a:gd name="T14" fmla="*/ 0 w 67"/>
              <a:gd name="T15" fmla="*/ 0 h 84"/>
              <a:gd name="T16" fmla="*/ 0 w 67"/>
              <a:gd name="T17" fmla="*/ 0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7" h="84">
                <a:moveTo>
                  <a:pt x="0" y="0"/>
                </a:moveTo>
                <a:lnTo>
                  <a:pt x="0" y="84"/>
                </a:lnTo>
                <a:lnTo>
                  <a:pt x="0" y="84"/>
                </a:lnTo>
                <a:lnTo>
                  <a:pt x="44" y="84"/>
                </a:lnTo>
                <a:lnTo>
                  <a:pt x="56" y="55"/>
                </a:lnTo>
                <a:lnTo>
                  <a:pt x="18" y="55"/>
                </a:lnTo>
                <a:lnTo>
                  <a:pt x="6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Freeform 440"/>
          <p:cNvSpPr>
            <a:spLocks/>
          </p:cNvSpPr>
          <p:nvPr/>
        </p:nvSpPr>
        <p:spPr bwMode="auto">
          <a:xfrm>
            <a:off x="5825026" y="2797380"/>
            <a:ext cx="127000" cy="133350"/>
          </a:xfrm>
          <a:custGeom>
            <a:avLst/>
            <a:gdLst>
              <a:gd name="T0" fmla="*/ 61 w 80"/>
              <a:gd name="T1" fmla="*/ 19 h 84"/>
              <a:gd name="T2" fmla="*/ 0 w 80"/>
              <a:gd name="T3" fmla="*/ 84 h 84"/>
              <a:gd name="T4" fmla="*/ 80 w 80"/>
              <a:gd name="T5" fmla="*/ 84 h 84"/>
              <a:gd name="T6" fmla="*/ 80 w 80"/>
              <a:gd name="T7" fmla="*/ 0 h 84"/>
              <a:gd name="T8" fmla="*/ 29 w 80"/>
              <a:gd name="T9" fmla="*/ 0 h 84"/>
              <a:gd name="T10" fmla="*/ 23 w 80"/>
              <a:gd name="T11" fmla="*/ 19 h 84"/>
              <a:gd name="T12" fmla="*/ 61 w 80"/>
              <a:gd name="T13" fmla="*/ 1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" h="84">
                <a:moveTo>
                  <a:pt x="61" y="19"/>
                </a:moveTo>
                <a:lnTo>
                  <a:pt x="0" y="84"/>
                </a:lnTo>
                <a:lnTo>
                  <a:pt x="80" y="84"/>
                </a:lnTo>
                <a:lnTo>
                  <a:pt x="80" y="0"/>
                </a:lnTo>
                <a:lnTo>
                  <a:pt x="29" y="0"/>
                </a:lnTo>
                <a:lnTo>
                  <a:pt x="23" y="19"/>
                </a:lnTo>
                <a:lnTo>
                  <a:pt x="61" y="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1" name="Freeform 441"/>
          <p:cNvSpPr>
            <a:spLocks/>
          </p:cNvSpPr>
          <p:nvPr/>
        </p:nvSpPr>
        <p:spPr bwMode="auto">
          <a:xfrm>
            <a:off x="5728188" y="2711655"/>
            <a:ext cx="166688" cy="309563"/>
          </a:xfrm>
          <a:custGeom>
            <a:avLst/>
            <a:gdLst>
              <a:gd name="T0" fmla="*/ 72 w 105"/>
              <a:gd name="T1" fmla="*/ 80 h 195"/>
              <a:gd name="T2" fmla="*/ 103 w 105"/>
              <a:gd name="T3" fmla="*/ 0 h 195"/>
              <a:gd name="T4" fmla="*/ 8 w 105"/>
              <a:gd name="T5" fmla="*/ 101 h 195"/>
              <a:gd name="T6" fmla="*/ 40 w 105"/>
              <a:gd name="T7" fmla="*/ 101 h 195"/>
              <a:gd name="T8" fmla="*/ 0 w 105"/>
              <a:gd name="T9" fmla="*/ 195 h 195"/>
              <a:gd name="T10" fmla="*/ 105 w 105"/>
              <a:gd name="T11" fmla="*/ 79 h 195"/>
              <a:gd name="T12" fmla="*/ 72 w 105"/>
              <a:gd name="T13" fmla="*/ 80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" h="195">
                <a:moveTo>
                  <a:pt x="72" y="80"/>
                </a:moveTo>
                <a:lnTo>
                  <a:pt x="103" y="0"/>
                </a:lnTo>
                <a:lnTo>
                  <a:pt x="8" y="101"/>
                </a:lnTo>
                <a:lnTo>
                  <a:pt x="40" y="101"/>
                </a:lnTo>
                <a:lnTo>
                  <a:pt x="0" y="195"/>
                </a:lnTo>
                <a:lnTo>
                  <a:pt x="105" y="79"/>
                </a:lnTo>
                <a:lnTo>
                  <a:pt x="72" y="8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Rectangle 450"/>
          <p:cNvSpPr>
            <a:spLocks noChangeArrowheads="1"/>
          </p:cNvSpPr>
          <p:nvPr/>
        </p:nvSpPr>
        <p:spPr bwMode="auto">
          <a:xfrm>
            <a:off x="1218101" y="3284743"/>
            <a:ext cx="50800" cy="279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Rectangle 451"/>
          <p:cNvSpPr>
            <a:spLocks noChangeArrowheads="1"/>
          </p:cNvSpPr>
          <p:nvPr/>
        </p:nvSpPr>
        <p:spPr bwMode="auto">
          <a:xfrm>
            <a:off x="1135551" y="3343480"/>
            <a:ext cx="50800" cy="2206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Rectangle 452"/>
          <p:cNvSpPr>
            <a:spLocks noChangeArrowheads="1"/>
          </p:cNvSpPr>
          <p:nvPr/>
        </p:nvSpPr>
        <p:spPr bwMode="auto">
          <a:xfrm>
            <a:off x="1051413" y="3384755"/>
            <a:ext cx="50800" cy="1793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Rectangle 453"/>
          <p:cNvSpPr>
            <a:spLocks noChangeArrowheads="1"/>
          </p:cNvSpPr>
          <p:nvPr/>
        </p:nvSpPr>
        <p:spPr bwMode="auto">
          <a:xfrm>
            <a:off x="1299063" y="3218068"/>
            <a:ext cx="50800" cy="3460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Freeform 454"/>
          <p:cNvSpPr>
            <a:spLocks noEditPoints="1"/>
          </p:cNvSpPr>
          <p:nvPr/>
        </p:nvSpPr>
        <p:spPr bwMode="auto">
          <a:xfrm>
            <a:off x="1635613" y="3187905"/>
            <a:ext cx="404813" cy="409575"/>
          </a:xfrm>
          <a:custGeom>
            <a:avLst/>
            <a:gdLst>
              <a:gd name="T0" fmla="*/ 67 w 134"/>
              <a:gd name="T1" fmla="*/ 0 h 135"/>
              <a:gd name="T2" fmla="*/ 0 w 134"/>
              <a:gd name="T3" fmla="*/ 67 h 135"/>
              <a:gd name="T4" fmla="*/ 67 w 134"/>
              <a:gd name="T5" fmla="*/ 135 h 135"/>
              <a:gd name="T6" fmla="*/ 134 w 134"/>
              <a:gd name="T7" fmla="*/ 67 h 135"/>
              <a:gd name="T8" fmla="*/ 67 w 134"/>
              <a:gd name="T9" fmla="*/ 0 h 135"/>
              <a:gd name="T10" fmla="*/ 70 w 134"/>
              <a:gd name="T11" fmla="*/ 124 h 135"/>
              <a:gd name="T12" fmla="*/ 70 w 134"/>
              <a:gd name="T13" fmla="*/ 114 h 135"/>
              <a:gd name="T14" fmla="*/ 67 w 134"/>
              <a:gd name="T15" fmla="*/ 111 h 135"/>
              <a:gd name="T16" fmla="*/ 64 w 134"/>
              <a:gd name="T17" fmla="*/ 114 h 135"/>
              <a:gd name="T18" fmla="*/ 64 w 134"/>
              <a:gd name="T19" fmla="*/ 124 h 135"/>
              <a:gd name="T20" fmla="*/ 11 w 134"/>
              <a:gd name="T21" fmla="*/ 70 h 135"/>
              <a:gd name="T22" fmla="*/ 20 w 134"/>
              <a:gd name="T23" fmla="*/ 70 h 135"/>
              <a:gd name="T24" fmla="*/ 23 w 134"/>
              <a:gd name="T25" fmla="*/ 67 h 135"/>
              <a:gd name="T26" fmla="*/ 20 w 134"/>
              <a:gd name="T27" fmla="*/ 65 h 135"/>
              <a:gd name="T28" fmla="*/ 11 w 134"/>
              <a:gd name="T29" fmla="*/ 65 h 135"/>
              <a:gd name="T30" fmla="*/ 64 w 134"/>
              <a:gd name="T31" fmla="*/ 11 h 135"/>
              <a:gd name="T32" fmla="*/ 64 w 134"/>
              <a:gd name="T33" fmla="*/ 11 h 135"/>
              <a:gd name="T34" fmla="*/ 64 w 134"/>
              <a:gd name="T35" fmla="*/ 22 h 135"/>
              <a:gd name="T36" fmla="*/ 67 w 134"/>
              <a:gd name="T37" fmla="*/ 25 h 135"/>
              <a:gd name="T38" fmla="*/ 70 w 134"/>
              <a:gd name="T39" fmla="*/ 22 h 135"/>
              <a:gd name="T40" fmla="*/ 70 w 134"/>
              <a:gd name="T41" fmla="*/ 11 h 135"/>
              <a:gd name="T42" fmla="*/ 70 w 134"/>
              <a:gd name="T43" fmla="*/ 11 h 135"/>
              <a:gd name="T44" fmla="*/ 123 w 134"/>
              <a:gd name="T45" fmla="*/ 65 h 135"/>
              <a:gd name="T46" fmla="*/ 114 w 134"/>
              <a:gd name="T47" fmla="*/ 65 h 135"/>
              <a:gd name="T48" fmla="*/ 111 w 134"/>
              <a:gd name="T49" fmla="*/ 67 h 135"/>
              <a:gd name="T50" fmla="*/ 114 w 134"/>
              <a:gd name="T51" fmla="*/ 70 h 135"/>
              <a:gd name="T52" fmla="*/ 123 w 134"/>
              <a:gd name="T53" fmla="*/ 70 h 135"/>
              <a:gd name="T54" fmla="*/ 70 w 134"/>
              <a:gd name="T55" fmla="*/ 124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34" h="135">
                <a:moveTo>
                  <a:pt x="67" y="0"/>
                </a:moveTo>
                <a:cubicBezTo>
                  <a:pt x="30" y="0"/>
                  <a:pt x="0" y="30"/>
                  <a:pt x="0" y="67"/>
                </a:cubicBezTo>
                <a:cubicBezTo>
                  <a:pt x="0" y="105"/>
                  <a:pt x="30" y="135"/>
                  <a:pt x="67" y="135"/>
                </a:cubicBezTo>
                <a:cubicBezTo>
                  <a:pt x="104" y="135"/>
                  <a:pt x="134" y="105"/>
                  <a:pt x="134" y="67"/>
                </a:cubicBezTo>
                <a:cubicBezTo>
                  <a:pt x="134" y="30"/>
                  <a:pt x="104" y="0"/>
                  <a:pt x="67" y="0"/>
                </a:cubicBezTo>
                <a:close/>
                <a:moveTo>
                  <a:pt x="70" y="124"/>
                </a:moveTo>
                <a:cubicBezTo>
                  <a:pt x="70" y="114"/>
                  <a:pt x="70" y="114"/>
                  <a:pt x="70" y="114"/>
                </a:cubicBezTo>
                <a:cubicBezTo>
                  <a:pt x="70" y="112"/>
                  <a:pt x="69" y="111"/>
                  <a:pt x="67" y="111"/>
                </a:cubicBezTo>
                <a:cubicBezTo>
                  <a:pt x="65" y="111"/>
                  <a:pt x="64" y="112"/>
                  <a:pt x="64" y="11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35" y="122"/>
                  <a:pt x="12" y="99"/>
                  <a:pt x="11" y="70"/>
                </a:cubicBezTo>
                <a:cubicBezTo>
                  <a:pt x="20" y="70"/>
                  <a:pt x="20" y="70"/>
                  <a:pt x="20" y="70"/>
                </a:cubicBezTo>
                <a:cubicBezTo>
                  <a:pt x="22" y="70"/>
                  <a:pt x="23" y="69"/>
                  <a:pt x="23" y="67"/>
                </a:cubicBezTo>
                <a:cubicBezTo>
                  <a:pt x="23" y="66"/>
                  <a:pt x="22" y="65"/>
                  <a:pt x="20" y="65"/>
                </a:cubicBezTo>
                <a:cubicBezTo>
                  <a:pt x="11" y="65"/>
                  <a:pt x="11" y="65"/>
                  <a:pt x="11" y="65"/>
                </a:cubicBezTo>
                <a:cubicBezTo>
                  <a:pt x="12" y="36"/>
                  <a:pt x="35" y="13"/>
                  <a:pt x="64" y="11"/>
                </a:cubicBezTo>
                <a:cubicBezTo>
                  <a:pt x="64" y="11"/>
                  <a:pt x="64" y="11"/>
                  <a:pt x="64" y="11"/>
                </a:cubicBezTo>
                <a:cubicBezTo>
                  <a:pt x="64" y="22"/>
                  <a:pt x="64" y="22"/>
                  <a:pt x="64" y="22"/>
                </a:cubicBezTo>
                <a:cubicBezTo>
                  <a:pt x="64" y="23"/>
                  <a:pt x="65" y="25"/>
                  <a:pt x="67" y="25"/>
                </a:cubicBezTo>
                <a:cubicBezTo>
                  <a:pt x="69" y="25"/>
                  <a:pt x="70" y="23"/>
                  <a:pt x="70" y="22"/>
                </a:cubicBezTo>
                <a:cubicBezTo>
                  <a:pt x="70" y="11"/>
                  <a:pt x="70" y="11"/>
                  <a:pt x="70" y="11"/>
                </a:cubicBezTo>
                <a:cubicBezTo>
                  <a:pt x="70" y="11"/>
                  <a:pt x="70" y="11"/>
                  <a:pt x="70" y="11"/>
                </a:cubicBezTo>
                <a:cubicBezTo>
                  <a:pt x="99" y="13"/>
                  <a:pt x="122" y="36"/>
                  <a:pt x="123" y="65"/>
                </a:cubicBezTo>
                <a:cubicBezTo>
                  <a:pt x="114" y="65"/>
                  <a:pt x="114" y="65"/>
                  <a:pt x="114" y="65"/>
                </a:cubicBezTo>
                <a:cubicBezTo>
                  <a:pt x="112" y="65"/>
                  <a:pt x="111" y="66"/>
                  <a:pt x="111" y="67"/>
                </a:cubicBezTo>
                <a:cubicBezTo>
                  <a:pt x="111" y="69"/>
                  <a:pt x="112" y="70"/>
                  <a:pt x="114" y="70"/>
                </a:cubicBezTo>
                <a:cubicBezTo>
                  <a:pt x="123" y="70"/>
                  <a:pt x="123" y="70"/>
                  <a:pt x="123" y="70"/>
                </a:cubicBezTo>
                <a:cubicBezTo>
                  <a:pt x="122" y="99"/>
                  <a:pt x="99" y="122"/>
                  <a:pt x="70" y="1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Freeform 455"/>
          <p:cNvSpPr>
            <a:spLocks/>
          </p:cNvSpPr>
          <p:nvPr/>
        </p:nvSpPr>
        <p:spPr bwMode="auto">
          <a:xfrm>
            <a:off x="1749913" y="3306968"/>
            <a:ext cx="207963" cy="103188"/>
          </a:xfrm>
          <a:custGeom>
            <a:avLst/>
            <a:gdLst>
              <a:gd name="T0" fmla="*/ 66 w 69"/>
              <a:gd name="T1" fmla="*/ 26 h 34"/>
              <a:gd name="T2" fmla="*/ 34 w 69"/>
              <a:gd name="T3" fmla="*/ 26 h 34"/>
              <a:gd name="T4" fmla="*/ 29 w 69"/>
              <a:gd name="T5" fmla="*/ 23 h 34"/>
              <a:gd name="T6" fmla="*/ 27 w 69"/>
              <a:gd name="T7" fmla="*/ 23 h 34"/>
              <a:gd name="T8" fmla="*/ 5 w 69"/>
              <a:gd name="T9" fmla="*/ 1 h 34"/>
              <a:gd name="T10" fmla="*/ 1 w 69"/>
              <a:gd name="T11" fmla="*/ 1 h 34"/>
              <a:gd name="T12" fmla="*/ 1 w 69"/>
              <a:gd name="T13" fmla="*/ 5 h 34"/>
              <a:gd name="T14" fmla="*/ 24 w 69"/>
              <a:gd name="T15" fmla="*/ 28 h 34"/>
              <a:gd name="T16" fmla="*/ 23 w 69"/>
              <a:gd name="T17" fmla="*/ 28 h 34"/>
              <a:gd name="T18" fmla="*/ 29 w 69"/>
              <a:gd name="T19" fmla="*/ 34 h 34"/>
              <a:gd name="T20" fmla="*/ 34 w 69"/>
              <a:gd name="T21" fmla="*/ 31 h 34"/>
              <a:gd name="T22" fmla="*/ 66 w 69"/>
              <a:gd name="T23" fmla="*/ 31 h 34"/>
              <a:gd name="T24" fmla="*/ 69 w 69"/>
              <a:gd name="T25" fmla="*/ 28 h 34"/>
              <a:gd name="T26" fmla="*/ 66 w 69"/>
              <a:gd name="T27" fmla="*/ 26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9" h="34">
                <a:moveTo>
                  <a:pt x="66" y="26"/>
                </a:moveTo>
                <a:cubicBezTo>
                  <a:pt x="34" y="26"/>
                  <a:pt x="34" y="26"/>
                  <a:pt x="34" y="26"/>
                </a:cubicBezTo>
                <a:cubicBezTo>
                  <a:pt x="33" y="24"/>
                  <a:pt x="31" y="23"/>
                  <a:pt x="29" y="23"/>
                </a:cubicBezTo>
                <a:cubicBezTo>
                  <a:pt x="28" y="23"/>
                  <a:pt x="28" y="23"/>
                  <a:pt x="27" y="23"/>
                </a:cubicBezTo>
                <a:cubicBezTo>
                  <a:pt x="5" y="1"/>
                  <a:pt x="5" y="1"/>
                  <a:pt x="5" y="1"/>
                </a:cubicBezTo>
                <a:cubicBezTo>
                  <a:pt x="4" y="0"/>
                  <a:pt x="2" y="0"/>
                  <a:pt x="1" y="1"/>
                </a:cubicBezTo>
                <a:cubicBezTo>
                  <a:pt x="0" y="2"/>
                  <a:pt x="0" y="4"/>
                  <a:pt x="1" y="5"/>
                </a:cubicBezTo>
                <a:cubicBezTo>
                  <a:pt x="24" y="28"/>
                  <a:pt x="24" y="28"/>
                  <a:pt x="24" y="28"/>
                </a:cubicBezTo>
                <a:cubicBezTo>
                  <a:pt x="24" y="28"/>
                  <a:pt x="23" y="28"/>
                  <a:pt x="23" y="28"/>
                </a:cubicBezTo>
                <a:cubicBezTo>
                  <a:pt x="23" y="31"/>
                  <a:pt x="26" y="34"/>
                  <a:pt x="29" y="34"/>
                </a:cubicBezTo>
                <a:cubicBezTo>
                  <a:pt x="31" y="34"/>
                  <a:pt x="33" y="33"/>
                  <a:pt x="34" y="31"/>
                </a:cubicBezTo>
                <a:cubicBezTo>
                  <a:pt x="66" y="31"/>
                  <a:pt x="66" y="31"/>
                  <a:pt x="66" y="31"/>
                </a:cubicBezTo>
                <a:cubicBezTo>
                  <a:pt x="67" y="31"/>
                  <a:pt x="69" y="30"/>
                  <a:pt x="69" y="28"/>
                </a:cubicBezTo>
                <a:cubicBezTo>
                  <a:pt x="69" y="27"/>
                  <a:pt x="67" y="26"/>
                  <a:pt x="66" y="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Freeform 456"/>
          <p:cNvSpPr>
            <a:spLocks noEditPoints="1"/>
          </p:cNvSpPr>
          <p:nvPr/>
        </p:nvSpPr>
        <p:spPr bwMode="auto">
          <a:xfrm>
            <a:off x="2284901" y="3176793"/>
            <a:ext cx="417513" cy="447675"/>
          </a:xfrm>
          <a:custGeom>
            <a:avLst/>
            <a:gdLst>
              <a:gd name="T0" fmla="*/ 135 w 138"/>
              <a:gd name="T1" fmla="*/ 71 h 148"/>
              <a:gd name="T2" fmla="*/ 127 w 138"/>
              <a:gd name="T3" fmla="*/ 38 h 148"/>
              <a:gd name="T4" fmla="*/ 133 w 138"/>
              <a:gd name="T5" fmla="*/ 36 h 148"/>
              <a:gd name="T6" fmla="*/ 127 w 138"/>
              <a:gd name="T7" fmla="*/ 12 h 148"/>
              <a:gd name="T8" fmla="*/ 103 w 138"/>
              <a:gd name="T9" fmla="*/ 5 h 148"/>
              <a:gd name="T10" fmla="*/ 100 w 138"/>
              <a:gd name="T11" fmla="*/ 12 h 148"/>
              <a:gd name="T12" fmla="*/ 68 w 138"/>
              <a:gd name="T13" fmla="*/ 4 h 148"/>
              <a:gd name="T14" fmla="*/ 39 w 138"/>
              <a:gd name="T15" fmla="*/ 11 h 148"/>
              <a:gd name="T16" fmla="*/ 37 w 138"/>
              <a:gd name="T17" fmla="*/ 5 h 148"/>
              <a:gd name="T18" fmla="*/ 12 w 138"/>
              <a:gd name="T19" fmla="*/ 12 h 148"/>
              <a:gd name="T20" fmla="*/ 6 w 138"/>
              <a:gd name="T21" fmla="*/ 36 h 148"/>
              <a:gd name="T22" fmla="*/ 9 w 138"/>
              <a:gd name="T23" fmla="*/ 38 h 148"/>
              <a:gd name="T24" fmla="*/ 0 w 138"/>
              <a:gd name="T25" fmla="*/ 71 h 148"/>
              <a:gd name="T26" fmla="*/ 28 w 138"/>
              <a:gd name="T27" fmla="*/ 125 h 148"/>
              <a:gd name="T28" fmla="*/ 13 w 138"/>
              <a:gd name="T29" fmla="*/ 140 h 148"/>
              <a:gd name="T30" fmla="*/ 22 w 138"/>
              <a:gd name="T31" fmla="*/ 148 h 148"/>
              <a:gd name="T32" fmla="*/ 38 w 138"/>
              <a:gd name="T33" fmla="*/ 132 h 148"/>
              <a:gd name="T34" fmla="*/ 68 w 138"/>
              <a:gd name="T35" fmla="*/ 139 h 148"/>
              <a:gd name="T36" fmla="*/ 98 w 138"/>
              <a:gd name="T37" fmla="*/ 132 h 148"/>
              <a:gd name="T38" fmla="*/ 114 w 138"/>
              <a:gd name="T39" fmla="*/ 148 h 148"/>
              <a:gd name="T40" fmla="*/ 122 w 138"/>
              <a:gd name="T41" fmla="*/ 140 h 148"/>
              <a:gd name="T42" fmla="*/ 108 w 138"/>
              <a:gd name="T43" fmla="*/ 125 h 148"/>
              <a:gd name="T44" fmla="*/ 135 w 138"/>
              <a:gd name="T45" fmla="*/ 71 h 148"/>
              <a:gd name="T46" fmla="*/ 12 w 138"/>
              <a:gd name="T47" fmla="*/ 74 h 148"/>
              <a:gd name="T48" fmla="*/ 21 w 138"/>
              <a:gd name="T49" fmla="*/ 74 h 148"/>
              <a:gd name="T50" fmla="*/ 24 w 138"/>
              <a:gd name="T51" fmla="*/ 71 h 148"/>
              <a:gd name="T52" fmla="*/ 21 w 138"/>
              <a:gd name="T53" fmla="*/ 69 h 148"/>
              <a:gd name="T54" fmla="*/ 12 w 138"/>
              <a:gd name="T55" fmla="*/ 69 h 148"/>
              <a:gd name="T56" fmla="*/ 65 w 138"/>
              <a:gd name="T57" fmla="*/ 15 h 148"/>
              <a:gd name="T58" fmla="*/ 65 w 138"/>
              <a:gd name="T59" fmla="*/ 15 h 148"/>
              <a:gd name="T60" fmla="*/ 65 w 138"/>
              <a:gd name="T61" fmla="*/ 26 h 148"/>
              <a:gd name="T62" fmla="*/ 68 w 138"/>
              <a:gd name="T63" fmla="*/ 29 h 148"/>
              <a:gd name="T64" fmla="*/ 71 w 138"/>
              <a:gd name="T65" fmla="*/ 26 h 148"/>
              <a:gd name="T66" fmla="*/ 71 w 138"/>
              <a:gd name="T67" fmla="*/ 15 h 148"/>
              <a:gd name="T68" fmla="*/ 71 w 138"/>
              <a:gd name="T69" fmla="*/ 15 h 148"/>
              <a:gd name="T70" fmla="*/ 124 w 138"/>
              <a:gd name="T71" fmla="*/ 69 h 148"/>
              <a:gd name="T72" fmla="*/ 114 w 138"/>
              <a:gd name="T73" fmla="*/ 69 h 148"/>
              <a:gd name="T74" fmla="*/ 112 w 138"/>
              <a:gd name="T75" fmla="*/ 71 h 148"/>
              <a:gd name="T76" fmla="*/ 114 w 138"/>
              <a:gd name="T77" fmla="*/ 74 h 148"/>
              <a:gd name="T78" fmla="*/ 124 w 138"/>
              <a:gd name="T79" fmla="*/ 74 h 148"/>
              <a:gd name="T80" fmla="*/ 71 w 138"/>
              <a:gd name="T81" fmla="*/ 128 h 148"/>
              <a:gd name="T82" fmla="*/ 71 w 138"/>
              <a:gd name="T83" fmla="*/ 118 h 148"/>
              <a:gd name="T84" fmla="*/ 68 w 138"/>
              <a:gd name="T85" fmla="*/ 115 h 148"/>
              <a:gd name="T86" fmla="*/ 65 w 138"/>
              <a:gd name="T87" fmla="*/ 118 h 148"/>
              <a:gd name="T88" fmla="*/ 65 w 138"/>
              <a:gd name="T89" fmla="*/ 128 h 148"/>
              <a:gd name="T90" fmla="*/ 12 w 138"/>
              <a:gd name="T91" fmla="*/ 74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38" h="148">
                <a:moveTo>
                  <a:pt x="135" y="71"/>
                </a:moveTo>
                <a:cubicBezTo>
                  <a:pt x="135" y="59"/>
                  <a:pt x="132" y="48"/>
                  <a:pt x="127" y="38"/>
                </a:cubicBezTo>
                <a:cubicBezTo>
                  <a:pt x="129" y="38"/>
                  <a:pt x="132" y="38"/>
                  <a:pt x="133" y="36"/>
                </a:cubicBezTo>
                <a:cubicBezTo>
                  <a:pt x="138" y="31"/>
                  <a:pt x="135" y="20"/>
                  <a:pt x="127" y="12"/>
                </a:cubicBezTo>
                <a:cubicBezTo>
                  <a:pt x="118" y="3"/>
                  <a:pt x="107" y="0"/>
                  <a:pt x="103" y="5"/>
                </a:cubicBezTo>
                <a:cubicBezTo>
                  <a:pt x="101" y="7"/>
                  <a:pt x="100" y="9"/>
                  <a:pt x="100" y="12"/>
                </a:cubicBezTo>
                <a:cubicBezTo>
                  <a:pt x="91" y="7"/>
                  <a:pt x="80" y="4"/>
                  <a:pt x="68" y="4"/>
                </a:cubicBezTo>
                <a:cubicBezTo>
                  <a:pt x="57" y="4"/>
                  <a:pt x="48" y="6"/>
                  <a:pt x="39" y="11"/>
                </a:cubicBezTo>
                <a:cubicBezTo>
                  <a:pt x="39" y="8"/>
                  <a:pt x="38" y="7"/>
                  <a:pt x="37" y="5"/>
                </a:cubicBezTo>
                <a:cubicBezTo>
                  <a:pt x="32" y="0"/>
                  <a:pt x="21" y="3"/>
                  <a:pt x="12" y="12"/>
                </a:cubicBezTo>
                <a:cubicBezTo>
                  <a:pt x="4" y="20"/>
                  <a:pt x="1" y="31"/>
                  <a:pt x="6" y="36"/>
                </a:cubicBezTo>
                <a:cubicBezTo>
                  <a:pt x="7" y="37"/>
                  <a:pt x="8" y="37"/>
                  <a:pt x="9" y="38"/>
                </a:cubicBezTo>
                <a:cubicBezTo>
                  <a:pt x="4" y="48"/>
                  <a:pt x="0" y="59"/>
                  <a:pt x="0" y="71"/>
                </a:cubicBezTo>
                <a:cubicBezTo>
                  <a:pt x="0" y="94"/>
                  <a:pt x="11" y="113"/>
                  <a:pt x="28" y="125"/>
                </a:cubicBezTo>
                <a:cubicBezTo>
                  <a:pt x="13" y="140"/>
                  <a:pt x="13" y="140"/>
                  <a:pt x="13" y="140"/>
                </a:cubicBezTo>
                <a:cubicBezTo>
                  <a:pt x="22" y="148"/>
                  <a:pt x="22" y="148"/>
                  <a:pt x="22" y="148"/>
                </a:cubicBezTo>
                <a:cubicBezTo>
                  <a:pt x="38" y="132"/>
                  <a:pt x="38" y="132"/>
                  <a:pt x="38" y="132"/>
                </a:cubicBezTo>
                <a:cubicBezTo>
                  <a:pt x="47" y="136"/>
                  <a:pt x="57" y="139"/>
                  <a:pt x="68" y="139"/>
                </a:cubicBezTo>
                <a:cubicBezTo>
                  <a:pt x="79" y="139"/>
                  <a:pt x="89" y="136"/>
                  <a:pt x="98" y="132"/>
                </a:cubicBezTo>
                <a:cubicBezTo>
                  <a:pt x="114" y="148"/>
                  <a:pt x="114" y="148"/>
                  <a:pt x="114" y="148"/>
                </a:cubicBezTo>
                <a:cubicBezTo>
                  <a:pt x="122" y="140"/>
                  <a:pt x="122" y="140"/>
                  <a:pt x="122" y="140"/>
                </a:cubicBezTo>
                <a:cubicBezTo>
                  <a:pt x="108" y="125"/>
                  <a:pt x="108" y="125"/>
                  <a:pt x="108" y="125"/>
                </a:cubicBezTo>
                <a:cubicBezTo>
                  <a:pt x="125" y="113"/>
                  <a:pt x="135" y="94"/>
                  <a:pt x="135" y="71"/>
                </a:cubicBezTo>
                <a:close/>
                <a:moveTo>
                  <a:pt x="12" y="74"/>
                </a:moveTo>
                <a:cubicBezTo>
                  <a:pt x="21" y="74"/>
                  <a:pt x="21" y="74"/>
                  <a:pt x="21" y="74"/>
                </a:cubicBezTo>
                <a:cubicBezTo>
                  <a:pt x="23" y="74"/>
                  <a:pt x="24" y="73"/>
                  <a:pt x="24" y="71"/>
                </a:cubicBezTo>
                <a:cubicBezTo>
                  <a:pt x="24" y="70"/>
                  <a:pt x="23" y="69"/>
                  <a:pt x="21" y="69"/>
                </a:cubicBezTo>
                <a:cubicBezTo>
                  <a:pt x="12" y="69"/>
                  <a:pt x="12" y="69"/>
                  <a:pt x="12" y="69"/>
                </a:cubicBezTo>
                <a:cubicBezTo>
                  <a:pt x="13" y="40"/>
                  <a:pt x="36" y="17"/>
                  <a:pt x="65" y="15"/>
                </a:cubicBezTo>
                <a:cubicBezTo>
                  <a:pt x="65" y="15"/>
                  <a:pt x="65" y="15"/>
                  <a:pt x="65" y="15"/>
                </a:cubicBezTo>
                <a:cubicBezTo>
                  <a:pt x="65" y="26"/>
                  <a:pt x="65" y="26"/>
                  <a:pt x="65" y="26"/>
                </a:cubicBezTo>
                <a:cubicBezTo>
                  <a:pt x="65" y="27"/>
                  <a:pt x="66" y="29"/>
                  <a:pt x="68" y="29"/>
                </a:cubicBezTo>
                <a:cubicBezTo>
                  <a:pt x="69" y="29"/>
                  <a:pt x="71" y="27"/>
                  <a:pt x="71" y="26"/>
                </a:cubicBezTo>
                <a:cubicBezTo>
                  <a:pt x="71" y="15"/>
                  <a:pt x="71" y="15"/>
                  <a:pt x="71" y="15"/>
                </a:cubicBezTo>
                <a:cubicBezTo>
                  <a:pt x="71" y="15"/>
                  <a:pt x="71" y="15"/>
                  <a:pt x="71" y="15"/>
                </a:cubicBezTo>
                <a:cubicBezTo>
                  <a:pt x="100" y="17"/>
                  <a:pt x="123" y="40"/>
                  <a:pt x="124" y="69"/>
                </a:cubicBezTo>
                <a:cubicBezTo>
                  <a:pt x="114" y="69"/>
                  <a:pt x="114" y="69"/>
                  <a:pt x="114" y="69"/>
                </a:cubicBezTo>
                <a:cubicBezTo>
                  <a:pt x="113" y="69"/>
                  <a:pt x="112" y="70"/>
                  <a:pt x="112" y="71"/>
                </a:cubicBezTo>
                <a:cubicBezTo>
                  <a:pt x="112" y="73"/>
                  <a:pt x="113" y="74"/>
                  <a:pt x="114" y="74"/>
                </a:cubicBezTo>
                <a:cubicBezTo>
                  <a:pt x="124" y="74"/>
                  <a:pt x="124" y="74"/>
                  <a:pt x="124" y="74"/>
                </a:cubicBezTo>
                <a:cubicBezTo>
                  <a:pt x="123" y="103"/>
                  <a:pt x="100" y="126"/>
                  <a:pt x="71" y="128"/>
                </a:cubicBezTo>
                <a:cubicBezTo>
                  <a:pt x="71" y="118"/>
                  <a:pt x="71" y="118"/>
                  <a:pt x="71" y="118"/>
                </a:cubicBezTo>
                <a:cubicBezTo>
                  <a:pt x="71" y="116"/>
                  <a:pt x="69" y="115"/>
                  <a:pt x="68" y="115"/>
                </a:cubicBezTo>
                <a:cubicBezTo>
                  <a:pt x="66" y="115"/>
                  <a:pt x="65" y="116"/>
                  <a:pt x="65" y="118"/>
                </a:cubicBezTo>
                <a:cubicBezTo>
                  <a:pt x="65" y="128"/>
                  <a:pt x="65" y="128"/>
                  <a:pt x="65" y="128"/>
                </a:cubicBezTo>
                <a:cubicBezTo>
                  <a:pt x="36" y="126"/>
                  <a:pt x="13" y="103"/>
                  <a:pt x="12" y="7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Freeform 457"/>
          <p:cNvSpPr>
            <a:spLocks/>
          </p:cNvSpPr>
          <p:nvPr/>
        </p:nvSpPr>
        <p:spPr bwMode="auto">
          <a:xfrm>
            <a:off x="2481751" y="3281568"/>
            <a:ext cx="127000" cy="119063"/>
          </a:xfrm>
          <a:custGeom>
            <a:avLst/>
            <a:gdLst>
              <a:gd name="T0" fmla="*/ 2 w 42"/>
              <a:gd name="T1" fmla="*/ 39 h 39"/>
              <a:gd name="T2" fmla="*/ 3 w 42"/>
              <a:gd name="T3" fmla="*/ 39 h 39"/>
              <a:gd name="T4" fmla="*/ 40 w 42"/>
              <a:gd name="T5" fmla="*/ 39 h 39"/>
              <a:gd name="T6" fmla="*/ 42 w 42"/>
              <a:gd name="T7" fmla="*/ 36 h 39"/>
              <a:gd name="T8" fmla="*/ 40 w 42"/>
              <a:gd name="T9" fmla="*/ 34 h 39"/>
              <a:gd name="T10" fmla="*/ 6 w 42"/>
              <a:gd name="T11" fmla="*/ 34 h 39"/>
              <a:gd name="T12" fmla="*/ 6 w 42"/>
              <a:gd name="T13" fmla="*/ 3 h 39"/>
              <a:gd name="T14" fmla="*/ 3 w 42"/>
              <a:gd name="T15" fmla="*/ 0 h 39"/>
              <a:gd name="T16" fmla="*/ 0 w 42"/>
              <a:gd name="T17" fmla="*/ 3 h 39"/>
              <a:gd name="T18" fmla="*/ 0 w 42"/>
              <a:gd name="T19" fmla="*/ 36 h 39"/>
              <a:gd name="T20" fmla="*/ 2 w 42"/>
              <a:gd name="T21" fmla="*/ 39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2" h="39">
                <a:moveTo>
                  <a:pt x="2" y="39"/>
                </a:moveTo>
                <a:cubicBezTo>
                  <a:pt x="2" y="39"/>
                  <a:pt x="3" y="39"/>
                  <a:pt x="3" y="39"/>
                </a:cubicBezTo>
                <a:cubicBezTo>
                  <a:pt x="40" y="39"/>
                  <a:pt x="40" y="39"/>
                  <a:pt x="40" y="39"/>
                </a:cubicBezTo>
                <a:cubicBezTo>
                  <a:pt x="41" y="39"/>
                  <a:pt x="42" y="38"/>
                  <a:pt x="42" y="36"/>
                </a:cubicBezTo>
                <a:cubicBezTo>
                  <a:pt x="42" y="35"/>
                  <a:pt x="41" y="34"/>
                  <a:pt x="40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"/>
                  <a:pt x="6" y="3"/>
                  <a:pt x="6" y="3"/>
                </a:cubicBezTo>
                <a:cubicBezTo>
                  <a:pt x="6" y="1"/>
                  <a:pt x="4" y="0"/>
                  <a:pt x="3" y="0"/>
                </a:cubicBezTo>
                <a:cubicBezTo>
                  <a:pt x="1" y="0"/>
                  <a:pt x="0" y="1"/>
                  <a:pt x="0" y="3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38"/>
                  <a:pt x="1" y="39"/>
                  <a:pt x="2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Freeform 458"/>
          <p:cNvSpPr>
            <a:spLocks noEditPoints="1"/>
          </p:cNvSpPr>
          <p:nvPr/>
        </p:nvSpPr>
        <p:spPr bwMode="auto">
          <a:xfrm>
            <a:off x="2923076" y="3206955"/>
            <a:ext cx="406400" cy="406400"/>
          </a:xfrm>
          <a:custGeom>
            <a:avLst/>
            <a:gdLst>
              <a:gd name="T0" fmla="*/ 67 w 134"/>
              <a:gd name="T1" fmla="*/ 0 h 134"/>
              <a:gd name="T2" fmla="*/ 0 w 134"/>
              <a:gd name="T3" fmla="*/ 67 h 134"/>
              <a:gd name="T4" fmla="*/ 67 w 134"/>
              <a:gd name="T5" fmla="*/ 134 h 134"/>
              <a:gd name="T6" fmla="*/ 134 w 134"/>
              <a:gd name="T7" fmla="*/ 67 h 134"/>
              <a:gd name="T8" fmla="*/ 67 w 134"/>
              <a:gd name="T9" fmla="*/ 0 h 134"/>
              <a:gd name="T10" fmla="*/ 70 w 134"/>
              <a:gd name="T11" fmla="*/ 123 h 134"/>
              <a:gd name="T12" fmla="*/ 70 w 134"/>
              <a:gd name="T13" fmla="*/ 113 h 134"/>
              <a:gd name="T14" fmla="*/ 67 w 134"/>
              <a:gd name="T15" fmla="*/ 110 h 134"/>
              <a:gd name="T16" fmla="*/ 64 w 134"/>
              <a:gd name="T17" fmla="*/ 113 h 134"/>
              <a:gd name="T18" fmla="*/ 64 w 134"/>
              <a:gd name="T19" fmla="*/ 123 h 134"/>
              <a:gd name="T20" fmla="*/ 11 w 134"/>
              <a:gd name="T21" fmla="*/ 70 h 134"/>
              <a:gd name="T22" fmla="*/ 20 w 134"/>
              <a:gd name="T23" fmla="*/ 70 h 134"/>
              <a:gd name="T24" fmla="*/ 23 w 134"/>
              <a:gd name="T25" fmla="*/ 67 h 134"/>
              <a:gd name="T26" fmla="*/ 20 w 134"/>
              <a:gd name="T27" fmla="*/ 64 h 134"/>
              <a:gd name="T28" fmla="*/ 11 w 134"/>
              <a:gd name="T29" fmla="*/ 64 h 134"/>
              <a:gd name="T30" fmla="*/ 64 w 134"/>
              <a:gd name="T31" fmla="*/ 11 h 134"/>
              <a:gd name="T32" fmla="*/ 64 w 134"/>
              <a:gd name="T33" fmla="*/ 11 h 134"/>
              <a:gd name="T34" fmla="*/ 64 w 134"/>
              <a:gd name="T35" fmla="*/ 21 h 134"/>
              <a:gd name="T36" fmla="*/ 67 w 134"/>
              <a:gd name="T37" fmla="*/ 24 h 134"/>
              <a:gd name="T38" fmla="*/ 70 w 134"/>
              <a:gd name="T39" fmla="*/ 21 h 134"/>
              <a:gd name="T40" fmla="*/ 70 w 134"/>
              <a:gd name="T41" fmla="*/ 11 h 134"/>
              <a:gd name="T42" fmla="*/ 70 w 134"/>
              <a:gd name="T43" fmla="*/ 11 h 134"/>
              <a:gd name="T44" fmla="*/ 123 w 134"/>
              <a:gd name="T45" fmla="*/ 64 h 134"/>
              <a:gd name="T46" fmla="*/ 114 w 134"/>
              <a:gd name="T47" fmla="*/ 64 h 134"/>
              <a:gd name="T48" fmla="*/ 111 w 134"/>
              <a:gd name="T49" fmla="*/ 67 h 134"/>
              <a:gd name="T50" fmla="*/ 114 w 134"/>
              <a:gd name="T51" fmla="*/ 70 h 134"/>
              <a:gd name="T52" fmla="*/ 123 w 134"/>
              <a:gd name="T53" fmla="*/ 70 h 134"/>
              <a:gd name="T54" fmla="*/ 70 w 134"/>
              <a:gd name="T55" fmla="*/ 123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34" h="134">
                <a:moveTo>
                  <a:pt x="67" y="0"/>
                </a:moveTo>
                <a:cubicBezTo>
                  <a:pt x="30" y="0"/>
                  <a:pt x="0" y="30"/>
                  <a:pt x="0" y="67"/>
                </a:cubicBezTo>
                <a:cubicBezTo>
                  <a:pt x="0" y="104"/>
                  <a:pt x="30" y="134"/>
                  <a:pt x="67" y="134"/>
                </a:cubicBezTo>
                <a:cubicBezTo>
                  <a:pt x="104" y="134"/>
                  <a:pt x="134" y="104"/>
                  <a:pt x="134" y="67"/>
                </a:cubicBezTo>
                <a:cubicBezTo>
                  <a:pt x="134" y="30"/>
                  <a:pt x="104" y="0"/>
                  <a:pt x="67" y="0"/>
                </a:cubicBezTo>
                <a:close/>
                <a:moveTo>
                  <a:pt x="70" y="123"/>
                </a:moveTo>
                <a:cubicBezTo>
                  <a:pt x="70" y="113"/>
                  <a:pt x="70" y="113"/>
                  <a:pt x="70" y="113"/>
                </a:cubicBezTo>
                <a:cubicBezTo>
                  <a:pt x="70" y="112"/>
                  <a:pt x="69" y="110"/>
                  <a:pt x="67" y="110"/>
                </a:cubicBezTo>
                <a:cubicBezTo>
                  <a:pt x="66" y="110"/>
                  <a:pt x="64" y="112"/>
                  <a:pt x="64" y="11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35" y="122"/>
                  <a:pt x="12" y="99"/>
                  <a:pt x="11" y="70"/>
                </a:cubicBezTo>
                <a:cubicBezTo>
                  <a:pt x="20" y="70"/>
                  <a:pt x="20" y="70"/>
                  <a:pt x="20" y="70"/>
                </a:cubicBezTo>
                <a:cubicBezTo>
                  <a:pt x="22" y="70"/>
                  <a:pt x="23" y="69"/>
                  <a:pt x="23" y="67"/>
                </a:cubicBezTo>
                <a:cubicBezTo>
                  <a:pt x="23" y="65"/>
                  <a:pt x="22" y="64"/>
                  <a:pt x="20" y="64"/>
                </a:cubicBezTo>
                <a:cubicBezTo>
                  <a:pt x="11" y="64"/>
                  <a:pt x="11" y="64"/>
                  <a:pt x="11" y="64"/>
                </a:cubicBezTo>
                <a:cubicBezTo>
                  <a:pt x="12" y="35"/>
                  <a:pt x="35" y="12"/>
                  <a:pt x="64" y="11"/>
                </a:cubicBezTo>
                <a:cubicBezTo>
                  <a:pt x="64" y="11"/>
                  <a:pt x="64" y="11"/>
                  <a:pt x="64" y="11"/>
                </a:cubicBezTo>
                <a:cubicBezTo>
                  <a:pt x="64" y="21"/>
                  <a:pt x="64" y="21"/>
                  <a:pt x="64" y="21"/>
                </a:cubicBezTo>
                <a:cubicBezTo>
                  <a:pt x="64" y="23"/>
                  <a:pt x="66" y="24"/>
                  <a:pt x="67" y="24"/>
                </a:cubicBezTo>
                <a:cubicBezTo>
                  <a:pt x="69" y="24"/>
                  <a:pt x="70" y="23"/>
                  <a:pt x="70" y="21"/>
                </a:cubicBezTo>
                <a:cubicBezTo>
                  <a:pt x="70" y="11"/>
                  <a:pt x="70" y="11"/>
                  <a:pt x="70" y="11"/>
                </a:cubicBezTo>
                <a:cubicBezTo>
                  <a:pt x="70" y="11"/>
                  <a:pt x="70" y="11"/>
                  <a:pt x="70" y="11"/>
                </a:cubicBezTo>
                <a:cubicBezTo>
                  <a:pt x="99" y="12"/>
                  <a:pt x="122" y="35"/>
                  <a:pt x="123" y="64"/>
                </a:cubicBezTo>
                <a:cubicBezTo>
                  <a:pt x="114" y="64"/>
                  <a:pt x="114" y="64"/>
                  <a:pt x="114" y="64"/>
                </a:cubicBezTo>
                <a:cubicBezTo>
                  <a:pt x="112" y="64"/>
                  <a:pt x="111" y="65"/>
                  <a:pt x="111" y="67"/>
                </a:cubicBezTo>
                <a:cubicBezTo>
                  <a:pt x="111" y="69"/>
                  <a:pt x="112" y="70"/>
                  <a:pt x="114" y="70"/>
                </a:cubicBezTo>
                <a:cubicBezTo>
                  <a:pt x="123" y="70"/>
                  <a:pt x="123" y="70"/>
                  <a:pt x="123" y="70"/>
                </a:cubicBezTo>
                <a:cubicBezTo>
                  <a:pt x="122" y="99"/>
                  <a:pt x="99" y="122"/>
                  <a:pt x="70" y="1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Freeform 459"/>
          <p:cNvSpPr>
            <a:spLocks/>
          </p:cNvSpPr>
          <p:nvPr/>
        </p:nvSpPr>
        <p:spPr bwMode="auto">
          <a:xfrm>
            <a:off x="3108813" y="3394280"/>
            <a:ext cx="111125" cy="100013"/>
          </a:xfrm>
          <a:custGeom>
            <a:avLst/>
            <a:gdLst>
              <a:gd name="T0" fmla="*/ 11 w 37"/>
              <a:gd name="T1" fmla="*/ 7 h 33"/>
              <a:gd name="T2" fmla="*/ 12 w 37"/>
              <a:gd name="T3" fmla="*/ 5 h 33"/>
              <a:gd name="T4" fmla="*/ 6 w 37"/>
              <a:gd name="T5" fmla="*/ 0 h 33"/>
              <a:gd name="T6" fmla="*/ 0 w 37"/>
              <a:gd name="T7" fmla="*/ 5 h 33"/>
              <a:gd name="T8" fmla="*/ 6 w 37"/>
              <a:gd name="T9" fmla="*/ 11 h 33"/>
              <a:gd name="T10" fmla="*/ 7 w 37"/>
              <a:gd name="T11" fmla="*/ 11 h 33"/>
              <a:gd name="T12" fmla="*/ 7 w 37"/>
              <a:gd name="T13" fmla="*/ 11 h 33"/>
              <a:gd name="T14" fmla="*/ 30 w 37"/>
              <a:gd name="T15" fmla="*/ 31 h 33"/>
              <a:gd name="T16" fmla="*/ 37 w 37"/>
              <a:gd name="T17" fmla="*/ 33 h 33"/>
              <a:gd name="T18" fmla="*/ 34 w 37"/>
              <a:gd name="T19" fmla="*/ 26 h 33"/>
              <a:gd name="T20" fmla="*/ 11 w 37"/>
              <a:gd name="T21" fmla="*/ 7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7" h="33">
                <a:moveTo>
                  <a:pt x="11" y="7"/>
                </a:moveTo>
                <a:cubicBezTo>
                  <a:pt x="12" y="7"/>
                  <a:pt x="12" y="6"/>
                  <a:pt x="12" y="5"/>
                </a:cubicBezTo>
                <a:cubicBezTo>
                  <a:pt x="12" y="2"/>
                  <a:pt x="9" y="0"/>
                  <a:pt x="6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9"/>
                  <a:pt x="3" y="11"/>
                  <a:pt x="6" y="11"/>
                </a:cubicBezTo>
                <a:cubicBezTo>
                  <a:pt x="6" y="11"/>
                  <a:pt x="7" y="11"/>
                  <a:pt x="7" y="11"/>
                </a:cubicBezTo>
                <a:cubicBezTo>
                  <a:pt x="7" y="11"/>
                  <a:pt x="7" y="11"/>
                  <a:pt x="7" y="11"/>
                </a:cubicBezTo>
                <a:cubicBezTo>
                  <a:pt x="30" y="31"/>
                  <a:pt x="30" y="31"/>
                  <a:pt x="30" y="31"/>
                </a:cubicBezTo>
                <a:cubicBezTo>
                  <a:pt x="37" y="33"/>
                  <a:pt x="37" y="33"/>
                  <a:pt x="37" y="33"/>
                </a:cubicBezTo>
                <a:cubicBezTo>
                  <a:pt x="34" y="26"/>
                  <a:pt x="34" y="26"/>
                  <a:pt x="34" y="26"/>
                </a:cubicBezTo>
                <a:lnTo>
                  <a:pt x="11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Freeform 460"/>
          <p:cNvSpPr>
            <a:spLocks noEditPoints="1"/>
          </p:cNvSpPr>
          <p:nvPr/>
        </p:nvSpPr>
        <p:spPr bwMode="auto">
          <a:xfrm>
            <a:off x="3589826" y="3173618"/>
            <a:ext cx="407988" cy="439738"/>
          </a:xfrm>
          <a:custGeom>
            <a:avLst/>
            <a:gdLst>
              <a:gd name="T0" fmla="*/ 74 w 135"/>
              <a:gd name="T1" fmla="*/ 11 h 145"/>
              <a:gd name="T2" fmla="*/ 74 w 135"/>
              <a:gd name="T3" fmla="*/ 8 h 145"/>
              <a:gd name="T4" fmla="*/ 78 w 135"/>
              <a:gd name="T5" fmla="*/ 8 h 145"/>
              <a:gd name="T6" fmla="*/ 78 w 135"/>
              <a:gd name="T7" fmla="*/ 0 h 145"/>
              <a:gd name="T8" fmla="*/ 57 w 135"/>
              <a:gd name="T9" fmla="*/ 0 h 145"/>
              <a:gd name="T10" fmla="*/ 57 w 135"/>
              <a:gd name="T11" fmla="*/ 8 h 145"/>
              <a:gd name="T12" fmla="*/ 61 w 135"/>
              <a:gd name="T13" fmla="*/ 8 h 145"/>
              <a:gd name="T14" fmla="*/ 61 w 135"/>
              <a:gd name="T15" fmla="*/ 11 h 145"/>
              <a:gd name="T16" fmla="*/ 20 w 135"/>
              <a:gd name="T17" fmla="*/ 30 h 145"/>
              <a:gd name="T18" fmla="*/ 18 w 135"/>
              <a:gd name="T19" fmla="*/ 28 h 145"/>
              <a:gd name="T20" fmla="*/ 21 w 135"/>
              <a:gd name="T21" fmla="*/ 26 h 145"/>
              <a:gd name="T22" fmla="*/ 18 w 135"/>
              <a:gd name="T23" fmla="*/ 23 h 145"/>
              <a:gd name="T24" fmla="*/ 9 w 135"/>
              <a:gd name="T25" fmla="*/ 32 h 145"/>
              <a:gd name="T26" fmla="*/ 12 w 135"/>
              <a:gd name="T27" fmla="*/ 35 h 145"/>
              <a:gd name="T28" fmla="*/ 14 w 135"/>
              <a:gd name="T29" fmla="*/ 32 h 145"/>
              <a:gd name="T30" fmla="*/ 16 w 135"/>
              <a:gd name="T31" fmla="*/ 34 h 145"/>
              <a:gd name="T32" fmla="*/ 0 w 135"/>
              <a:gd name="T33" fmla="*/ 78 h 145"/>
              <a:gd name="T34" fmla="*/ 67 w 135"/>
              <a:gd name="T35" fmla="*/ 145 h 145"/>
              <a:gd name="T36" fmla="*/ 135 w 135"/>
              <a:gd name="T37" fmla="*/ 78 h 145"/>
              <a:gd name="T38" fmla="*/ 74 w 135"/>
              <a:gd name="T39" fmla="*/ 11 h 145"/>
              <a:gd name="T40" fmla="*/ 70 w 135"/>
              <a:gd name="T41" fmla="*/ 134 h 145"/>
              <a:gd name="T42" fmla="*/ 70 w 135"/>
              <a:gd name="T43" fmla="*/ 124 h 145"/>
              <a:gd name="T44" fmla="*/ 67 w 135"/>
              <a:gd name="T45" fmla="*/ 121 h 145"/>
              <a:gd name="T46" fmla="*/ 64 w 135"/>
              <a:gd name="T47" fmla="*/ 124 h 145"/>
              <a:gd name="T48" fmla="*/ 64 w 135"/>
              <a:gd name="T49" fmla="*/ 134 h 145"/>
              <a:gd name="T50" fmla="*/ 11 w 135"/>
              <a:gd name="T51" fmla="*/ 81 h 145"/>
              <a:gd name="T52" fmla="*/ 21 w 135"/>
              <a:gd name="T53" fmla="*/ 81 h 145"/>
              <a:gd name="T54" fmla="*/ 24 w 135"/>
              <a:gd name="T55" fmla="*/ 78 h 145"/>
              <a:gd name="T56" fmla="*/ 21 w 135"/>
              <a:gd name="T57" fmla="*/ 75 h 145"/>
              <a:gd name="T58" fmla="*/ 11 w 135"/>
              <a:gd name="T59" fmla="*/ 75 h 145"/>
              <a:gd name="T60" fmla="*/ 64 w 135"/>
              <a:gd name="T61" fmla="*/ 22 h 145"/>
              <a:gd name="T62" fmla="*/ 64 w 135"/>
              <a:gd name="T63" fmla="*/ 22 h 145"/>
              <a:gd name="T64" fmla="*/ 64 w 135"/>
              <a:gd name="T65" fmla="*/ 32 h 145"/>
              <a:gd name="T66" fmla="*/ 67 w 135"/>
              <a:gd name="T67" fmla="*/ 35 h 145"/>
              <a:gd name="T68" fmla="*/ 70 w 135"/>
              <a:gd name="T69" fmla="*/ 32 h 145"/>
              <a:gd name="T70" fmla="*/ 70 w 135"/>
              <a:gd name="T71" fmla="*/ 22 h 145"/>
              <a:gd name="T72" fmla="*/ 70 w 135"/>
              <a:gd name="T73" fmla="*/ 22 h 145"/>
              <a:gd name="T74" fmla="*/ 124 w 135"/>
              <a:gd name="T75" fmla="*/ 75 h 145"/>
              <a:gd name="T76" fmla="*/ 114 w 135"/>
              <a:gd name="T77" fmla="*/ 75 h 145"/>
              <a:gd name="T78" fmla="*/ 111 w 135"/>
              <a:gd name="T79" fmla="*/ 78 h 145"/>
              <a:gd name="T80" fmla="*/ 114 w 135"/>
              <a:gd name="T81" fmla="*/ 81 h 145"/>
              <a:gd name="T82" fmla="*/ 124 w 135"/>
              <a:gd name="T83" fmla="*/ 81 h 145"/>
              <a:gd name="T84" fmla="*/ 70 w 135"/>
              <a:gd name="T85" fmla="*/ 134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35" h="145">
                <a:moveTo>
                  <a:pt x="74" y="11"/>
                </a:moveTo>
                <a:cubicBezTo>
                  <a:pt x="74" y="8"/>
                  <a:pt x="74" y="8"/>
                  <a:pt x="74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0"/>
                  <a:pt x="78" y="0"/>
                  <a:pt x="78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7" y="8"/>
                  <a:pt x="57" y="8"/>
                  <a:pt x="57" y="8"/>
                </a:cubicBezTo>
                <a:cubicBezTo>
                  <a:pt x="61" y="8"/>
                  <a:pt x="61" y="8"/>
                  <a:pt x="61" y="8"/>
                </a:cubicBezTo>
                <a:cubicBezTo>
                  <a:pt x="61" y="11"/>
                  <a:pt x="61" y="11"/>
                  <a:pt x="61" y="11"/>
                </a:cubicBezTo>
                <a:cubicBezTo>
                  <a:pt x="45" y="12"/>
                  <a:pt x="31" y="19"/>
                  <a:pt x="20" y="30"/>
                </a:cubicBezTo>
                <a:cubicBezTo>
                  <a:pt x="18" y="28"/>
                  <a:pt x="18" y="28"/>
                  <a:pt x="18" y="28"/>
                </a:cubicBezTo>
                <a:cubicBezTo>
                  <a:pt x="21" y="26"/>
                  <a:pt x="21" y="26"/>
                  <a:pt x="21" y="26"/>
                </a:cubicBezTo>
                <a:cubicBezTo>
                  <a:pt x="18" y="23"/>
                  <a:pt x="18" y="23"/>
                  <a:pt x="18" y="23"/>
                </a:cubicBezTo>
                <a:cubicBezTo>
                  <a:pt x="9" y="32"/>
                  <a:pt x="9" y="32"/>
                  <a:pt x="9" y="32"/>
                </a:cubicBezTo>
                <a:cubicBezTo>
                  <a:pt x="12" y="35"/>
                  <a:pt x="12" y="35"/>
                  <a:pt x="12" y="35"/>
                </a:cubicBezTo>
                <a:cubicBezTo>
                  <a:pt x="14" y="32"/>
                  <a:pt x="14" y="32"/>
                  <a:pt x="14" y="32"/>
                </a:cubicBezTo>
                <a:cubicBezTo>
                  <a:pt x="16" y="34"/>
                  <a:pt x="16" y="34"/>
                  <a:pt x="16" y="34"/>
                </a:cubicBezTo>
                <a:cubicBezTo>
                  <a:pt x="6" y="46"/>
                  <a:pt x="0" y="61"/>
                  <a:pt x="0" y="78"/>
                </a:cubicBezTo>
                <a:cubicBezTo>
                  <a:pt x="0" y="115"/>
                  <a:pt x="30" y="145"/>
                  <a:pt x="67" y="145"/>
                </a:cubicBezTo>
                <a:cubicBezTo>
                  <a:pt x="105" y="145"/>
                  <a:pt x="135" y="115"/>
                  <a:pt x="135" y="78"/>
                </a:cubicBezTo>
                <a:cubicBezTo>
                  <a:pt x="135" y="43"/>
                  <a:pt x="108" y="14"/>
                  <a:pt x="74" y="11"/>
                </a:cubicBezTo>
                <a:close/>
                <a:moveTo>
                  <a:pt x="70" y="134"/>
                </a:moveTo>
                <a:cubicBezTo>
                  <a:pt x="70" y="124"/>
                  <a:pt x="70" y="124"/>
                  <a:pt x="70" y="124"/>
                </a:cubicBezTo>
                <a:cubicBezTo>
                  <a:pt x="70" y="123"/>
                  <a:pt x="69" y="121"/>
                  <a:pt x="67" y="121"/>
                </a:cubicBezTo>
                <a:cubicBezTo>
                  <a:pt x="66" y="121"/>
                  <a:pt x="64" y="123"/>
                  <a:pt x="64" y="124"/>
                </a:cubicBezTo>
                <a:cubicBezTo>
                  <a:pt x="64" y="134"/>
                  <a:pt x="64" y="134"/>
                  <a:pt x="64" y="134"/>
                </a:cubicBezTo>
                <a:cubicBezTo>
                  <a:pt x="36" y="133"/>
                  <a:pt x="13" y="110"/>
                  <a:pt x="11" y="81"/>
                </a:cubicBezTo>
                <a:cubicBezTo>
                  <a:pt x="21" y="81"/>
                  <a:pt x="21" y="81"/>
                  <a:pt x="21" y="81"/>
                </a:cubicBezTo>
                <a:cubicBezTo>
                  <a:pt x="22" y="81"/>
                  <a:pt x="24" y="80"/>
                  <a:pt x="24" y="78"/>
                </a:cubicBezTo>
                <a:cubicBezTo>
                  <a:pt x="24" y="76"/>
                  <a:pt x="22" y="75"/>
                  <a:pt x="21" y="75"/>
                </a:cubicBezTo>
                <a:cubicBezTo>
                  <a:pt x="11" y="75"/>
                  <a:pt x="11" y="75"/>
                  <a:pt x="11" y="75"/>
                </a:cubicBezTo>
                <a:cubicBezTo>
                  <a:pt x="13" y="46"/>
                  <a:pt x="36" y="23"/>
                  <a:pt x="64" y="22"/>
                </a:cubicBezTo>
                <a:cubicBezTo>
                  <a:pt x="64" y="22"/>
                  <a:pt x="64" y="22"/>
                  <a:pt x="64" y="2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4"/>
                  <a:pt x="66" y="35"/>
                  <a:pt x="67" y="35"/>
                </a:cubicBezTo>
                <a:cubicBezTo>
                  <a:pt x="69" y="35"/>
                  <a:pt x="70" y="34"/>
                  <a:pt x="70" y="32"/>
                </a:cubicBezTo>
                <a:cubicBezTo>
                  <a:pt x="70" y="22"/>
                  <a:pt x="70" y="22"/>
                  <a:pt x="70" y="22"/>
                </a:cubicBezTo>
                <a:cubicBezTo>
                  <a:pt x="70" y="22"/>
                  <a:pt x="70" y="22"/>
                  <a:pt x="70" y="22"/>
                </a:cubicBezTo>
                <a:cubicBezTo>
                  <a:pt x="99" y="23"/>
                  <a:pt x="122" y="46"/>
                  <a:pt x="124" y="75"/>
                </a:cubicBezTo>
                <a:cubicBezTo>
                  <a:pt x="114" y="75"/>
                  <a:pt x="114" y="75"/>
                  <a:pt x="114" y="75"/>
                </a:cubicBezTo>
                <a:cubicBezTo>
                  <a:pt x="112" y="75"/>
                  <a:pt x="111" y="76"/>
                  <a:pt x="111" y="78"/>
                </a:cubicBezTo>
                <a:cubicBezTo>
                  <a:pt x="111" y="80"/>
                  <a:pt x="112" y="81"/>
                  <a:pt x="114" y="81"/>
                </a:cubicBezTo>
                <a:cubicBezTo>
                  <a:pt x="124" y="81"/>
                  <a:pt x="124" y="81"/>
                  <a:pt x="124" y="81"/>
                </a:cubicBezTo>
                <a:cubicBezTo>
                  <a:pt x="122" y="110"/>
                  <a:pt x="99" y="133"/>
                  <a:pt x="70" y="1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Freeform 461"/>
          <p:cNvSpPr>
            <a:spLocks/>
          </p:cNvSpPr>
          <p:nvPr/>
        </p:nvSpPr>
        <p:spPr bwMode="auto">
          <a:xfrm>
            <a:off x="3777151" y="3394280"/>
            <a:ext cx="107950" cy="100013"/>
          </a:xfrm>
          <a:custGeom>
            <a:avLst/>
            <a:gdLst>
              <a:gd name="T0" fmla="*/ 11 w 36"/>
              <a:gd name="T1" fmla="*/ 7 h 33"/>
              <a:gd name="T2" fmla="*/ 11 w 36"/>
              <a:gd name="T3" fmla="*/ 5 h 33"/>
              <a:gd name="T4" fmla="*/ 5 w 36"/>
              <a:gd name="T5" fmla="*/ 0 h 33"/>
              <a:gd name="T6" fmla="*/ 0 w 36"/>
              <a:gd name="T7" fmla="*/ 5 h 33"/>
              <a:gd name="T8" fmla="*/ 5 w 36"/>
              <a:gd name="T9" fmla="*/ 11 h 33"/>
              <a:gd name="T10" fmla="*/ 6 w 36"/>
              <a:gd name="T11" fmla="*/ 11 h 33"/>
              <a:gd name="T12" fmla="*/ 6 w 36"/>
              <a:gd name="T13" fmla="*/ 11 h 33"/>
              <a:gd name="T14" fmla="*/ 30 w 36"/>
              <a:gd name="T15" fmla="*/ 31 h 33"/>
              <a:gd name="T16" fmla="*/ 36 w 36"/>
              <a:gd name="T17" fmla="*/ 33 h 33"/>
              <a:gd name="T18" fmla="*/ 33 w 36"/>
              <a:gd name="T19" fmla="*/ 26 h 33"/>
              <a:gd name="T20" fmla="*/ 11 w 36"/>
              <a:gd name="T21" fmla="*/ 7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6" h="33">
                <a:moveTo>
                  <a:pt x="11" y="7"/>
                </a:moveTo>
                <a:cubicBezTo>
                  <a:pt x="11" y="7"/>
                  <a:pt x="11" y="6"/>
                  <a:pt x="11" y="5"/>
                </a:cubicBezTo>
                <a:cubicBezTo>
                  <a:pt x="11" y="2"/>
                  <a:pt x="8" y="0"/>
                  <a:pt x="5" y="0"/>
                </a:cubicBezTo>
                <a:cubicBezTo>
                  <a:pt x="2" y="0"/>
                  <a:pt x="0" y="2"/>
                  <a:pt x="0" y="5"/>
                </a:cubicBezTo>
                <a:cubicBezTo>
                  <a:pt x="0" y="9"/>
                  <a:pt x="2" y="11"/>
                  <a:pt x="5" y="11"/>
                </a:cubicBezTo>
                <a:cubicBezTo>
                  <a:pt x="6" y="11"/>
                  <a:pt x="6" y="11"/>
                  <a:pt x="6" y="11"/>
                </a:cubicBezTo>
                <a:cubicBezTo>
                  <a:pt x="6" y="11"/>
                  <a:pt x="6" y="11"/>
                  <a:pt x="6" y="11"/>
                </a:cubicBezTo>
                <a:cubicBezTo>
                  <a:pt x="30" y="31"/>
                  <a:pt x="30" y="31"/>
                  <a:pt x="30" y="31"/>
                </a:cubicBezTo>
                <a:cubicBezTo>
                  <a:pt x="36" y="33"/>
                  <a:pt x="36" y="33"/>
                  <a:pt x="36" y="33"/>
                </a:cubicBezTo>
                <a:cubicBezTo>
                  <a:pt x="33" y="26"/>
                  <a:pt x="33" y="26"/>
                  <a:pt x="33" y="26"/>
                </a:cubicBezTo>
                <a:lnTo>
                  <a:pt x="11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Freeform 462"/>
          <p:cNvSpPr>
            <a:spLocks/>
          </p:cNvSpPr>
          <p:nvPr/>
        </p:nvSpPr>
        <p:spPr bwMode="auto">
          <a:xfrm>
            <a:off x="4267688" y="3248230"/>
            <a:ext cx="358775" cy="352425"/>
          </a:xfrm>
          <a:custGeom>
            <a:avLst/>
            <a:gdLst>
              <a:gd name="T0" fmla="*/ 80 w 119"/>
              <a:gd name="T1" fmla="*/ 0 h 116"/>
              <a:gd name="T2" fmla="*/ 80 w 119"/>
              <a:gd name="T3" fmla="*/ 16 h 116"/>
              <a:gd name="T4" fmla="*/ 105 w 119"/>
              <a:gd name="T5" fmla="*/ 56 h 116"/>
              <a:gd name="T6" fmla="*/ 60 w 119"/>
              <a:gd name="T7" fmla="*/ 101 h 116"/>
              <a:gd name="T8" fmla="*/ 15 w 119"/>
              <a:gd name="T9" fmla="*/ 56 h 116"/>
              <a:gd name="T10" fmla="*/ 36 w 119"/>
              <a:gd name="T11" fmla="*/ 18 h 116"/>
              <a:gd name="T12" fmla="*/ 36 w 119"/>
              <a:gd name="T13" fmla="*/ 1 h 116"/>
              <a:gd name="T14" fmla="*/ 0 w 119"/>
              <a:gd name="T15" fmla="*/ 56 h 116"/>
              <a:gd name="T16" fmla="*/ 60 w 119"/>
              <a:gd name="T17" fmla="*/ 116 h 116"/>
              <a:gd name="T18" fmla="*/ 119 w 119"/>
              <a:gd name="T19" fmla="*/ 56 h 116"/>
              <a:gd name="T20" fmla="*/ 80 w 119"/>
              <a:gd name="T21" fmla="*/ 0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9" h="116">
                <a:moveTo>
                  <a:pt x="80" y="0"/>
                </a:moveTo>
                <a:cubicBezTo>
                  <a:pt x="80" y="16"/>
                  <a:pt x="80" y="16"/>
                  <a:pt x="80" y="16"/>
                </a:cubicBezTo>
                <a:cubicBezTo>
                  <a:pt x="95" y="23"/>
                  <a:pt x="105" y="39"/>
                  <a:pt x="105" y="56"/>
                </a:cubicBezTo>
                <a:cubicBezTo>
                  <a:pt x="105" y="81"/>
                  <a:pt x="85" y="101"/>
                  <a:pt x="60" y="101"/>
                </a:cubicBezTo>
                <a:cubicBezTo>
                  <a:pt x="35" y="101"/>
                  <a:pt x="15" y="81"/>
                  <a:pt x="15" y="56"/>
                </a:cubicBezTo>
                <a:cubicBezTo>
                  <a:pt x="15" y="40"/>
                  <a:pt x="23" y="26"/>
                  <a:pt x="36" y="18"/>
                </a:cubicBezTo>
                <a:cubicBezTo>
                  <a:pt x="36" y="1"/>
                  <a:pt x="36" y="1"/>
                  <a:pt x="36" y="1"/>
                </a:cubicBezTo>
                <a:cubicBezTo>
                  <a:pt x="15" y="11"/>
                  <a:pt x="0" y="32"/>
                  <a:pt x="0" y="56"/>
                </a:cubicBezTo>
                <a:cubicBezTo>
                  <a:pt x="0" y="89"/>
                  <a:pt x="27" y="116"/>
                  <a:pt x="60" y="116"/>
                </a:cubicBezTo>
                <a:cubicBezTo>
                  <a:pt x="93" y="116"/>
                  <a:pt x="119" y="89"/>
                  <a:pt x="119" y="56"/>
                </a:cubicBezTo>
                <a:cubicBezTo>
                  <a:pt x="119" y="30"/>
                  <a:pt x="103" y="9"/>
                  <a:pt x="8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Freeform 463"/>
          <p:cNvSpPr>
            <a:spLocks/>
          </p:cNvSpPr>
          <p:nvPr/>
        </p:nvSpPr>
        <p:spPr bwMode="auto">
          <a:xfrm>
            <a:off x="4421676" y="3218068"/>
            <a:ext cx="44450" cy="225425"/>
          </a:xfrm>
          <a:custGeom>
            <a:avLst/>
            <a:gdLst>
              <a:gd name="T0" fmla="*/ 8 w 15"/>
              <a:gd name="T1" fmla="*/ 74 h 74"/>
              <a:gd name="T2" fmla="*/ 15 w 15"/>
              <a:gd name="T3" fmla="*/ 65 h 74"/>
              <a:gd name="T4" fmla="*/ 15 w 15"/>
              <a:gd name="T5" fmla="*/ 9 h 74"/>
              <a:gd name="T6" fmla="*/ 8 w 15"/>
              <a:gd name="T7" fmla="*/ 0 h 74"/>
              <a:gd name="T8" fmla="*/ 0 w 15"/>
              <a:gd name="T9" fmla="*/ 9 h 74"/>
              <a:gd name="T10" fmla="*/ 0 w 15"/>
              <a:gd name="T11" fmla="*/ 65 h 74"/>
              <a:gd name="T12" fmla="*/ 8 w 15"/>
              <a:gd name="T13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" h="74">
                <a:moveTo>
                  <a:pt x="8" y="74"/>
                </a:moveTo>
                <a:cubicBezTo>
                  <a:pt x="14" y="74"/>
                  <a:pt x="15" y="70"/>
                  <a:pt x="15" y="65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4"/>
                  <a:pt x="14" y="0"/>
                  <a:pt x="8" y="0"/>
                </a:cubicBezTo>
                <a:cubicBezTo>
                  <a:pt x="1" y="0"/>
                  <a:pt x="0" y="4"/>
                  <a:pt x="0" y="9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70"/>
                  <a:pt x="1" y="74"/>
                  <a:pt x="8" y="7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" name="Freeform 464"/>
          <p:cNvSpPr>
            <a:spLocks noEditPoints="1"/>
          </p:cNvSpPr>
          <p:nvPr/>
        </p:nvSpPr>
        <p:spPr bwMode="auto">
          <a:xfrm>
            <a:off x="4902688" y="3187905"/>
            <a:ext cx="395288" cy="409575"/>
          </a:xfrm>
          <a:custGeom>
            <a:avLst/>
            <a:gdLst>
              <a:gd name="T0" fmla="*/ 112 w 131"/>
              <a:gd name="T1" fmla="*/ 84 h 135"/>
              <a:gd name="T2" fmla="*/ 112 w 131"/>
              <a:gd name="T3" fmla="*/ 57 h 135"/>
              <a:gd name="T4" fmla="*/ 76 w 131"/>
              <a:gd name="T5" fmla="*/ 11 h 135"/>
              <a:gd name="T6" fmla="*/ 65 w 131"/>
              <a:gd name="T7" fmla="*/ 0 h 135"/>
              <a:gd name="T8" fmla="*/ 54 w 131"/>
              <a:gd name="T9" fmla="*/ 11 h 135"/>
              <a:gd name="T10" fmla="*/ 18 w 131"/>
              <a:gd name="T11" fmla="*/ 57 h 135"/>
              <a:gd name="T12" fmla="*/ 18 w 131"/>
              <a:gd name="T13" fmla="*/ 83 h 135"/>
              <a:gd name="T14" fmla="*/ 0 w 131"/>
              <a:gd name="T15" fmla="*/ 109 h 135"/>
              <a:gd name="T16" fmla="*/ 131 w 131"/>
              <a:gd name="T17" fmla="*/ 109 h 135"/>
              <a:gd name="T18" fmla="*/ 112 w 131"/>
              <a:gd name="T19" fmla="*/ 84 h 135"/>
              <a:gd name="T20" fmla="*/ 65 w 131"/>
              <a:gd name="T21" fmla="*/ 135 h 135"/>
              <a:gd name="T22" fmla="*/ 89 w 131"/>
              <a:gd name="T23" fmla="*/ 114 h 135"/>
              <a:gd name="T24" fmla="*/ 41 w 131"/>
              <a:gd name="T25" fmla="*/ 114 h 135"/>
              <a:gd name="T26" fmla="*/ 65 w 131"/>
              <a:gd name="T27" fmla="*/ 135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1" h="135">
                <a:moveTo>
                  <a:pt x="112" y="84"/>
                </a:moveTo>
                <a:cubicBezTo>
                  <a:pt x="112" y="57"/>
                  <a:pt x="112" y="57"/>
                  <a:pt x="112" y="57"/>
                </a:cubicBezTo>
                <a:cubicBezTo>
                  <a:pt x="112" y="36"/>
                  <a:pt x="98" y="16"/>
                  <a:pt x="76" y="11"/>
                </a:cubicBezTo>
                <a:cubicBezTo>
                  <a:pt x="76" y="11"/>
                  <a:pt x="76" y="0"/>
                  <a:pt x="65" y="0"/>
                </a:cubicBezTo>
                <a:cubicBezTo>
                  <a:pt x="54" y="0"/>
                  <a:pt x="54" y="11"/>
                  <a:pt x="54" y="11"/>
                </a:cubicBezTo>
                <a:cubicBezTo>
                  <a:pt x="32" y="16"/>
                  <a:pt x="18" y="36"/>
                  <a:pt x="18" y="57"/>
                </a:cubicBezTo>
                <a:cubicBezTo>
                  <a:pt x="18" y="83"/>
                  <a:pt x="18" y="83"/>
                  <a:pt x="18" y="83"/>
                </a:cubicBezTo>
                <a:cubicBezTo>
                  <a:pt x="18" y="96"/>
                  <a:pt x="10" y="98"/>
                  <a:pt x="0" y="109"/>
                </a:cubicBezTo>
                <a:cubicBezTo>
                  <a:pt x="131" y="109"/>
                  <a:pt x="131" y="109"/>
                  <a:pt x="131" y="109"/>
                </a:cubicBezTo>
                <a:cubicBezTo>
                  <a:pt x="121" y="98"/>
                  <a:pt x="112" y="97"/>
                  <a:pt x="112" y="84"/>
                </a:cubicBezTo>
                <a:close/>
                <a:moveTo>
                  <a:pt x="65" y="135"/>
                </a:moveTo>
                <a:cubicBezTo>
                  <a:pt x="77" y="135"/>
                  <a:pt x="86" y="126"/>
                  <a:pt x="89" y="114"/>
                </a:cubicBezTo>
                <a:cubicBezTo>
                  <a:pt x="41" y="114"/>
                  <a:pt x="41" y="114"/>
                  <a:pt x="41" y="114"/>
                </a:cubicBezTo>
                <a:cubicBezTo>
                  <a:pt x="44" y="126"/>
                  <a:pt x="54" y="135"/>
                  <a:pt x="65" y="1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7" name="Freeform 465"/>
          <p:cNvSpPr>
            <a:spLocks noEditPoints="1"/>
          </p:cNvSpPr>
          <p:nvPr/>
        </p:nvSpPr>
        <p:spPr bwMode="auto">
          <a:xfrm>
            <a:off x="5571026" y="3203780"/>
            <a:ext cx="341313" cy="339725"/>
          </a:xfrm>
          <a:custGeom>
            <a:avLst/>
            <a:gdLst>
              <a:gd name="T0" fmla="*/ 14 w 113"/>
              <a:gd name="T1" fmla="*/ 13 h 112"/>
              <a:gd name="T2" fmla="*/ 14 w 113"/>
              <a:gd name="T3" fmla="*/ 62 h 112"/>
              <a:gd name="T4" fmla="*/ 49 w 113"/>
              <a:gd name="T5" fmla="*/ 71 h 112"/>
              <a:gd name="T6" fmla="*/ 60 w 113"/>
              <a:gd name="T7" fmla="*/ 82 h 112"/>
              <a:gd name="T8" fmla="*/ 75 w 113"/>
              <a:gd name="T9" fmla="*/ 79 h 112"/>
              <a:gd name="T10" fmla="*/ 75 w 113"/>
              <a:gd name="T11" fmla="*/ 93 h 112"/>
              <a:gd name="T12" fmla="*/ 79 w 113"/>
              <a:gd name="T13" fmla="*/ 97 h 112"/>
              <a:gd name="T14" fmla="*/ 92 w 113"/>
              <a:gd name="T15" fmla="*/ 97 h 112"/>
              <a:gd name="T16" fmla="*/ 92 w 113"/>
              <a:gd name="T17" fmla="*/ 112 h 112"/>
              <a:gd name="T18" fmla="*/ 113 w 113"/>
              <a:gd name="T19" fmla="*/ 112 h 112"/>
              <a:gd name="T20" fmla="*/ 113 w 113"/>
              <a:gd name="T21" fmla="*/ 91 h 112"/>
              <a:gd name="T22" fmla="*/ 71 w 113"/>
              <a:gd name="T23" fmla="*/ 49 h 112"/>
              <a:gd name="T24" fmla="*/ 63 w 113"/>
              <a:gd name="T25" fmla="*/ 13 h 112"/>
              <a:gd name="T26" fmla="*/ 14 w 113"/>
              <a:gd name="T27" fmla="*/ 13 h 112"/>
              <a:gd name="T28" fmla="*/ 17 w 113"/>
              <a:gd name="T29" fmla="*/ 53 h 112"/>
              <a:gd name="T30" fmla="*/ 21 w 113"/>
              <a:gd name="T31" fmla="*/ 20 h 112"/>
              <a:gd name="T32" fmla="*/ 53 w 113"/>
              <a:gd name="T33" fmla="*/ 17 h 112"/>
              <a:gd name="T34" fmla="*/ 17 w 113"/>
              <a:gd name="T35" fmla="*/ 53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3" h="112">
                <a:moveTo>
                  <a:pt x="14" y="13"/>
                </a:moveTo>
                <a:cubicBezTo>
                  <a:pt x="0" y="27"/>
                  <a:pt x="0" y="49"/>
                  <a:pt x="14" y="62"/>
                </a:cubicBezTo>
                <a:cubicBezTo>
                  <a:pt x="23" y="72"/>
                  <a:pt x="37" y="75"/>
                  <a:pt x="49" y="71"/>
                </a:cubicBezTo>
                <a:cubicBezTo>
                  <a:pt x="60" y="82"/>
                  <a:pt x="60" y="82"/>
                  <a:pt x="60" y="82"/>
                </a:cubicBezTo>
                <a:cubicBezTo>
                  <a:pt x="60" y="82"/>
                  <a:pt x="70" y="74"/>
                  <a:pt x="75" y="79"/>
                </a:cubicBezTo>
                <a:cubicBezTo>
                  <a:pt x="79" y="83"/>
                  <a:pt x="76" y="89"/>
                  <a:pt x="75" y="93"/>
                </a:cubicBezTo>
                <a:cubicBezTo>
                  <a:pt x="74" y="95"/>
                  <a:pt x="73" y="99"/>
                  <a:pt x="79" y="97"/>
                </a:cubicBezTo>
                <a:cubicBezTo>
                  <a:pt x="81" y="96"/>
                  <a:pt x="88" y="92"/>
                  <a:pt x="92" y="97"/>
                </a:cubicBezTo>
                <a:cubicBezTo>
                  <a:pt x="97" y="102"/>
                  <a:pt x="92" y="112"/>
                  <a:pt x="92" y="112"/>
                </a:cubicBezTo>
                <a:cubicBezTo>
                  <a:pt x="113" y="112"/>
                  <a:pt x="113" y="112"/>
                  <a:pt x="113" y="112"/>
                </a:cubicBezTo>
                <a:cubicBezTo>
                  <a:pt x="113" y="91"/>
                  <a:pt x="113" y="91"/>
                  <a:pt x="113" y="91"/>
                </a:cubicBezTo>
                <a:cubicBezTo>
                  <a:pt x="71" y="49"/>
                  <a:pt x="71" y="49"/>
                  <a:pt x="71" y="49"/>
                </a:cubicBezTo>
                <a:cubicBezTo>
                  <a:pt x="75" y="37"/>
                  <a:pt x="72" y="23"/>
                  <a:pt x="63" y="13"/>
                </a:cubicBezTo>
                <a:cubicBezTo>
                  <a:pt x="49" y="0"/>
                  <a:pt x="27" y="0"/>
                  <a:pt x="14" y="13"/>
                </a:cubicBezTo>
                <a:close/>
                <a:moveTo>
                  <a:pt x="17" y="53"/>
                </a:moveTo>
                <a:cubicBezTo>
                  <a:pt x="11" y="43"/>
                  <a:pt x="12" y="29"/>
                  <a:pt x="21" y="20"/>
                </a:cubicBezTo>
                <a:cubicBezTo>
                  <a:pt x="29" y="11"/>
                  <a:pt x="43" y="10"/>
                  <a:pt x="53" y="17"/>
                </a:cubicBezTo>
                <a:lnTo>
                  <a:pt x="17" y="5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8" name="Freeform 466"/>
          <p:cNvSpPr>
            <a:spLocks noEditPoints="1"/>
          </p:cNvSpPr>
          <p:nvPr/>
        </p:nvSpPr>
        <p:spPr bwMode="auto">
          <a:xfrm>
            <a:off x="5007463" y="1428955"/>
            <a:ext cx="373063" cy="369888"/>
          </a:xfrm>
          <a:custGeom>
            <a:avLst/>
            <a:gdLst>
              <a:gd name="T0" fmla="*/ 62 w 123"/>
              <a:gd name="T1" fmla="*/ 0 h 122"/>
              <a:gd name="T2" fmla="*/ 0 w 123"/>
              <a:gd name="T3" fmla="*/ 61 h 122"/>
              <a:gd name="T4" fmla="*/ 62 w 123"/>
              <a:gd name="T5" fmla="*/ 122 h 122"/>
              <a:gd name="T6" fmla="*/ 123 w 123"/>
              <a:gd name="T7" fmla="*/ 61 h 122"/>
              <a:gd name="T8" fmla="*/ 62 w 123"/>
              <a:gd name="T9" fmla="*/ 0 h 122"/>
              <a:gd name="T10" fmla="*/ 62 w 123"/>
              <a:gd name="T11" fmla="*/ 112 h 122"/>
              <a:gd name="T12" fmla="*/ 10 w 123"/>
              <a:gd name="T13" fmla="*/ 61 h 122"/>
              <a:gd name="T14" fmla="*/ 62 w 123"/>
              <a:gd name="T15" fmla="*/ 10 h 122"/>
              <a:gd name="T16" fmla="*/ 113 w 123"/>
              <a:gd name="T17" fmla="*/ 61 h 122"/>
              <a:gd name="T18" fmla="*/ 62 w 123"/>
              <a:gd name="T19" fmla="*/ 112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3" h="122">
                <a:moveTo>
                  <a:pt x="62" y="0"/>
                </a:moveTo>
                <a:cubicBezTo>
                  <a:pt x="28" y="0"/>
                  <a:pt x="0" y="27"/>
                  <a:pt x="0" y="61"/>
                </a:cubicBezTo>
                <a:cubicBezTo>
                  <a:pt x="0" y="95"/>
                  <a:pt x="28" y="122"/>
                  <a:pt x="62" y="122"/>
                </a:cubicBezTo>
                <a:cubicBezTo>
                  <a:pt x="96" y="122"/>
                  <a:pt x="123" y="95"/>
                  <a:pt x="123" y="61"/>
                </a:cubicBezTo>
                <a:cubicBezTo>
                  <a:pt x="123" y="27"/>
                  <a:pt x="96" y="0"/>
                  <a:pt x="62" y="0"/>
                </a:cubicBezTo>
                <a:close/>
                <a:moveTo>
                  <a:pt x="62" y="112"/>
                </a:moveTo>
                <a:cubicBezTo>
                  <a:pt x="33" y="112"/>
                  <a:pt x="10" y="89"/>
                  <a:pt x="10" y="61"/>
                </a:cubicBezTo>
                <a:cubicBezTo>
                  <a:pt x="10" y="33"/>
                  <a:pt x="33" y="10"/>
                  <a:pt x="62" y="10"/>
                </a:cubicBezTo>
                <a:cubicBezTo>
                  <a:pt x="90" y="10"/>
                  <a:pt x="113" y="33"/>
                  <a:pt x="113" y="61"/>
                </a:cubicBezTo>
                <a:cubicBezTo>
                  <a:pt x="113" y="89"/>
                  <a:pt x="90" y="112"/>
                  <a:pt x="62" y="1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9" name="Freeform 467"/>
          <p:cNvSpPr>
            <a:spLocks/>
          </p:cNvSpPr>
          <p:nvPr/>
        </p:nvSpPr>
        <p:spPr bwMode="auto">
          <a:xfrm>
            <a:off x="5147163" y="1568655"/>
            <a:ext cx="90488" cy="169863"/>
          </a:xfrm>
          <a:custGeom>
            <a:avLst/>
            <a:gdLst>
              <a:gd name="T0" fmla="*/ 46 w 57"/>
              <a:gd name="T1" fmla="*/ 0 h 107"/>
              <a:gd name="T2" fmla="*/ 13 w 57"/>
              <a:gd name="T3" fmla="*/ 0 h 107"/>
              <a:gd name="T4" fmla="*/ 13 w 57"/>
              <a:gd name="T5" fmla="*/ 0 h 107"/>
              <a:gd name="T6" fmla="*/ 2 w 57"/>
              <a:gd name="T7" fmla="*/ 0 h 107"/>
              <a:gd name="T8" fmla="*/ 2 w 57"/>
              <a:gd name="T9" fmla="*/ 19 h 107"/>
              <a:gd name="T10" fmla="*/ 13 w 57"/>
              <a:gd name="T11" fmla="*/ 19 h 107"/>
              <a:gd name="T12" fmla="*/ 13 w 57"/>
              <a:gd name="T13" fmla="*/ 88 h 107"/>
              <a:gd name="T14" fmla="*/ 0 w 57"/>
              <a:gd name="T15" fmla="*/ 88 h 107"/>
              <a:gd name="T16" fmla="*/ 0 w 57"/>
              <a:gd name="T17" fmla="*/ 105 h 107"/>
              <a:gd name="T18" fmla="*/ 13 w 57"/>
              <a:gd name="T19" fmla="*/ 105 h 107"/>
              <a:gd name="T20" fmla="*/ 13 w 57"/>
              <a:gd name="T21" fmla="*/ 107 h 107"/>
              <a:gd name="T22" fmla="*/ 46 w 57"/>
              <a:gd name="T23" fmla="*/ 107 h 107"/>
              <a:gd name="T24" fmla="*/ 46 w 57"/>
              <a:gd name="T25" fmla="*/ 105 h 107"/>
              <a:gd name="T26" fmla="*/ 57 w 57"/>
              <a:gd name="T27" fmla="*/ 105 h 107"/>
              <a:gd name="T28" fmla="*/ 57 w 57"/>
              <a:gd name="T29" fmla="*/ 88 h 107"/>
              <a:gd name="T30" fmla="*/ 46 w 57"/>
              <a:gd name="T31" fmla="*/ 88 h 107"/>
              <a:gd name="T32" fmla="*/ 46 w 57"/>
              <a:gd name="T33" fmla="*/ 0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7" h="107">
                <a:moveTo>
                  <a:pt x="46" y="0"/>
                </a:moveTo>
                <a:lnTo>
                  <a:pt x="13" y="0"/>
                </a:lnTo>
                <a:lnTo>
                  <a:pt x="13" y="0"/>
                </a:lnTo>
                <a:lnTo>
                  <a:pt x="2" y="0"/>
                </a:lnTo>
                <a:lnTo>
                  <a:pt x="2" y="19"/>
                </a:lnTo>
                <a:lnTo>
                  <a:pt x="13" y="19"/>
                </a:lnTo>
                <a:lnTo>
                  <a:pt x="13" y="88"/>
                </a:lnTo>
                <a:lnTo>
                  <a:pt x="0" y="88"/>
                </a:lnTo>
                <a:lnTo>
                  <a:pt x="0" y="105"/>
                </a:lnTo>
                <a:lnTo>
                  <a:pt x="13" y="105"/>
                </a:lnTo>
                <a:lnTo>
                  <a:pt x="13" y="107"/>
                </a:lnTo>
                <a:lnTo>
                  <a:pt x="46" y="107"/>
                </a:lnTo>
                <a:lnTo>
                  <a:pt x="46" y="105"/>
                </a:lnTo>
                <a:lnTo>
                  <a:pt x="57" y="105"/>
                </a:lnTo>
                <a:lnTo>
                  <a:pt x="57" y="88"/>
                </a:lnTo>
                <a:lnTo>
                  <a:pt x="46" y="88"/>
                </a:lnTo>
                <a:lnTo>
                  <a:pt x="4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0" name="Oval 468"/>
          <p:cNvSpPr>
            <a:spLocks noChangeArrowheads="1"/>
          </p:cNvSpPr>
          <p:nvPr/>
        </p:nvSpPr>
        <p:spPr bwMode="auto">
          <a:xfrm>
            <a:off x="5167801" y="1495630"/>
            <a:ext cx="55563" cy="508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1" name="Freeform 469"/>
          <p:cNvSpPr>
            <a:spLocks noEditPoints="1"/>
          </p:cNvSpPr>
          <p:nvPr/>
        </p:nvSpPr>
        <p:spPr bwMode="auto">
          <a:xfrm>
            <a:off x="5644051" y="1428955"/>
            <a:ext cx="368300" cy="369888"/>
          </a:xfrm>
          <a:custGeom>
            <a:avLst/>
            <a:gdLst>
              <a:gd name="T0" fmla="*/ 61 w 122"/>
              <a:gd name="T1" fmla="*/ 0 h 122"/>
              <a:gd name="T2" fmla="*/ 0 w 122"/>
              <a:gd name="T3" fmla="*/ 61 h 122"/>
              <a:gd name="T4" fmla="*/ 61 w 122"/>
              <a:gd name="T5" fmla="*/ 122 h 122"/>
              <a:gd name="T6" fmla="*/ 122 w 122"/>
              <a:gd name="T7" fmla="*/ 61 h 122"/>
              <a:gd name="T8" fmla="*/ 61 w 122"/>
              <a:gd name="T9" fmla="*/ 0 h 122"/>
              <a:gd name="T10" fmla="*/ 61 w 122"/>
              <a:gd name="T11" fmla="*/ 112 h 122"/>
              <a:gd name="T12" fmla="*/ 10 w 122"/>
              <a:gd name="T13" fmla="*/ 61 h 122"/>
              <a:gd name="T14" fmla="*/ 61 w 122"/>
              <a:gd name="T15" fmla="*/ 10 h 122"/>
              <a:gd name="T16" fmla="*/ 112 w 122"/>
              <a:gd name="T17" fmla="*/ 61 h 122"/>
              <a:gd name="T18" fmla="*/ 61 w 122"/>
              <a:gd name="T19" fmla="*/ 112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2" h="122">
                <a:moveTo>
                  <a:pt x="61" y="0"/>
                </a:moveTo>
                <a:cubicBezTo>
                  <a:pt x="27" y="0"/>
                  <a:pt x="0" y="27"/>
                  <a:pt x="0" y="61"/>
                </a:cubicBezTo>
                <a:cubicBezTo>
                  <a:pt x="0" y="95"/>
                  <a:pt x="27" y="122"/>
                  <a:pt x="61" y="122"/>
                </a:cubicBezTo>
                <a:cubicBezTo>
                  <a:pt x="95" y="122"/>
                  <a:pt x="122" y="95"/>
                  <a:pt x="122" y="61"/>
                </a:cubicBezTo>
                <a:cubicBezTo>
                  <a:pt x="122" y="27"/>
                  <a:pt x="95" y="0"/>
                  <a:pt x="61" y="0"/>
                </a:cubicBezTo>
                <a:close/>
                <a:moveTo>
                  <a:pt x="61" y="112"/>
                </a:moveTo>
                <a:cubicBezTo>
                  <a:pt x="33" y="112"/>
                  <a:pt x="10" y="89"/>
                  <a:pt x="10" y="61"/>
                </a:cubicBezTo>
                <a:cubicBezTo>
                  <a:pt x="10" y="33"/>
                  <a:pt x="33" y="10"/>
                  <a:pt x="61" y="10"/>
                </a:cubicBezTo>
                <a:cubicBezTo>
                  <a:pt x="89" y="10"/>
                  <a:pt x="112" y="33"/>
                  <a:pt x="112" y="61"/>
                </a:cubicBezTo>
                <a:cubicBezTo>
                  <a:pt x="112" y="89"/>
                  <a:pt x="89" y="112"/>
                  <a:pt x="61" y="1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2" name="Oval 470"/>
          <p:cNvSpPr>
            <a:spLocks noChangeArrowheads="1"/>
          </p:cNvSpPr>
          <p:nvPr/>
        </p:nvSpPr>
        <p:spPr bwMode="auto">
          <a:xfrm>
            <a:off x="5794863" y="1671843"/>
            <a:ext cx="57150" cy="603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3" name="Freeform 471"/>
          <p:cNvSpPr>
            <a:spLocks/>
          </p:cNvSpPr>
          <p:nvPr/>
        </p:nvSpPr>
        <p:spPr bwMode="auto">
          <a:xfrm>
            <a:off x="5774226" y="1505155"/>
            <a:ext cx="117475" cy="150813"/>
          </a:xfrm>
          <a:custGeom>
            <a:avLst/>
            <a:gdLst>
              <a:gd name="T0" fmla="*/ 18 w 39"/>
              <a:gd name="T1" fmla="*/ 0 h 50"/>
              <a:gd name="T2" fmla="*/ 0 w 39"/>
              <a:gd name="T3" fmla="*/ 4 h 50"/>
              <a:gd name="T4" fmla="*/ 4 w 39"/>
              <a:gd name="T5" fmla="*/ 16 h 50"/>
              <a:gd name="T6" fmla="*/ 14 w 39"/>
              <a:gd name="T7" fmla="*/ 13 h 50"/>
              <a:gd name="T8" fmla="*/ 22 w 39"/>
              <a:gd name="T9" fmla="*/ 19 h 50"/>
              <a:gd name="T10" fmla="*/ 16 w 39"/>
              <a:gd name="T11" fmla="*/ 30 h 50"/>
              <a:gd name="T12" fmla="*/ 10 w 39"/>
              <a:gd name="T13" fmla="*/ 47 h 50"/>
              <a:gd name="T14" fmla="*/ 10 w 39"/>
              <a:gd name="T15" fmla="*/ 50 h 50"/>
              <a:gd name="T16" fmla="*/ 24 w 39"/>
              <a:gd name="T17" fmla="*/ 50 h 50"/>
              <a:gd name="T18" fmla="*/ 24 w 39"/>
              <a:gd name="T19" fmla="*/ 48 h 50"/>
              <a:gd name="T20" fmla="*/ 29 w 39"/>
              <a:gd name="T21" fmla="*/ 35 h 50"/>
              <a:gd name="T22" fmla="*/ 39 w 39"/>
              <a:gd name="T23" fmla="*/ 17 h 50"/>
              <a:gd name="T24" fmla="*/ 18 w 39"/>
              <a:gd name="T2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9" h="50">
                <a:moveTo>
                  <a:pt x="18" y="0"/>
                </a:moveTo>
                <a:cubicBezTo>
                  <a:pt x="10" y="0"/>
                  <a:pt x="4" y="2"/>
                  <a:pt x="0" y="4"/>
                </a:cubicBezTo>
                <a:cubicBezTo>
                  <a:pt x="4" y="16"/>
                  <a:pt x="4" y="16"/>
                  <a:pt x="4" y="16"/>
                </a:cubicBezTo>
                <a:cubicBezTo>
                  <a:pt x="7" y="14"/>
                  <a:pt x="11" y="13"/>
                  <a:pt x="14" y="13"/>
                </a:cubicBezTo>
                <a:cubicBezTo>
                  <a:pt x="20" y="13"/>
                  <a:pt x="22" y="16"/>
                  <a:pt x="22" y="19"/>
                </a:cubicBezTo>
                <a:cubicBezTo>
                  <a:pt x="22" y="23"/>
                  <a:pt x="19" y="26"/>
                  <a:pt x="16" y="30"/>
                </a:cubicBezTo>
                <a:cubicBezTo>
                  <a:pt x="11" y="36"/>
                  <a:pt x="9" y="42"/>
                  <a:pt x="10" y="47"/>
                </a:cubicBezTo>
                <a:cubicBezTo>
                  <a:pt x="10" y="50"/>
                  <a:pt x="10" y="50"/>
                  <a:pt x="10" y="50"/>
                </a:cubicBezTo>
                <a:cubicBezTo>
                  <a:pt x="24" y="50"/>
                  <a:pt x="24" y="50"/>
                  <a:pt x="24" y="50"/>
                </a:cubicBezTo>
                <a:cubicBezTo>
                  <a:pt x="24" y="48"/>
                  <a:pt x="24" y="48"/>
                  <a:pt x="24" y="48"/>
                </a:cubicBezTo>
                <a:cubicBezTo>
                  <a:pt x="24" y="43"/>
                  <a:pt x="26" y="39"/>
                  <a:pt x="29" y="35"/>
                </a:cubicBezTo>
                <a:cubicBezTo>
                  <a:pt x="33" y="30"/>
                  <a:pt x="39" y="25"/>
                  <a:pt x="39" y="17"/>
                </a:cubicBezTo>
                <a:cubicBezTo>
                  <a:pt x="39" y="8"/>
                  <a:pt x="32" y="0"/>
                  <a:pt x="1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4" name="Freeform 475"/>
          <p:cNvSpPr>
            <a:spLocks/>
          </p:cNvSpPr>
          <p:nvPr/>
        </p:nvSpPr>
        <p:spPr bwMode="auto">
          <a:xfrm>
            <a:off x="1132376" y="3856243"/>
            <a:ext cx="142875" cy="230188"/>
          </a:xfrm>
          <a:custGeom>
            <a:avLst/>
            <a:gdLst>
              <a:gd name="T0" fmla="*/ 9 w 47"/>
              <a:gd name="T1" fmla="*/ 76 h 76"/>
              <a:gd name="T2" fmla="*/ 21 w 47"/>
              <a:gd name="T3" fmla="*/ 76 h 76"/>
              <a:gd name="T4" fmla="*/ 21 w 47"/>
              <a:gd name="T5" fmla="*/ 35 h 76"/>
              <a:gd name="T6" fmla="*/ 17 w 47"/>
              <a:gd name="T7" fmla="*/ 30 h 76"/>
              <a:gd name="T8" fmla="*/ 23 w 47"/>
              <a:gd name="T9" fmla="*/ 24 h 76"/>
              <a:gd name="T10" fmla="*/ 29 w 47"/>
              <a:gd name="T11" fmla="*/ 30 h 76"/>
              <a:gd name="T12" fmla="*/ 25 w 47"/>
              <a:gd name="T13" fmla="*/ 35 h 76"/>
              <a:gd name="T14" fmla="*/ 25 w 47"/>
              <a:gd name="T15" fmla="*/ 76 h 76"/>
              <a:gd name="T16" fmla="*/ 38 w 47"/>
              <a:gd name="T17" fmla="*/ 76 h 76"/>
              <a:gd name="T18" fmla="*/ 47 w 47"/>
              <a:gd name="T19" fmla="*/ 44 h 76"/>
              <a:gd name="T20" fmla="*/ 23 w 47"/>
              <a:gd name="T21" fmla="*/ 0 h 76"/>
              <a:gd name="T22" fmla="*/ 23 w 47"/>
              <a:gd name="T23" fmla="*/ 0 h 76"/>
              <a:gd name="T24" fmla="*/ 0 w 47"/>
              <a:gd name="T25" fmla="*/ 43 h 76"/>
              <a:gd name="T26" fmla="*/ 9 w 47"/>
              <a:gd name="T27" fmla="*/ 76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7" h="76">
                <a:moveTo>
                  <a:pt x="9" y="76"/>
                </a:moveTo>
                <a:cubicBezTo>
                  <a:pt x="21" y="76"/>
                  <a:pt x="21" y="76"/>
                  <a:pt x="21" y="76"/>
                </a:cubicBezTo>
                <a:cubicBezTo>
                  <a:pt x="21" y="35"/>
                  <a:pt x="21" y="35"/>
                  <a:pt x="21" y="35"/>
                </a:cubicBezTo>
                <a:cubicBezTo>
                  <a:pt x="19" y="34"/>
                  <a:pt x="17" y="32"/>
                  <a:pt x="17" y="30"/>
                </a:cubicBezTo>
                <a:cubicBezTo>
                  <a:pt x="17" y="26"/>
                  <a:pt x="20" y="24"/>
                  <a:pt x="23" y="24"/>
                </a:cubicBezTo>
                <a:cubicBezTo>
                  <a:pt x="26" y="24"/>
                  <a:pt x="29" y="26"/>
                  <a:pt x="29" y="30"/>
                </a:cubicBezTo>
                <a:cubicBezTo>
                  <a:pt x="29" y="32"/>
                  <a:pt x="27" y="34"/>
                  <a:pt x="25" y="35"/>
                </a:cubicBezTo>
                <a:cubicBezTo>
                  <a:pt x="25" y="76"/>
                  <a:pt x="25" y="76"/>
                  <a:pt x="25" y="76"/>
                </a:cubicBezTo>
                <a:cubicBezTo>
                  <a:pt x="38" y="76"/>
                  <a:pt x="38" y="76"/>
                  <a:pt x="38" y="76"/>
                </a:cubicBezTo>
                <a:cubicBezTo>
                  <a:pt x="47" y="44"/>
                  <a:pt x="47" y="44"/>
                  <a:pt x="47" y="44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0" y="43"/>
                  <a:pt x="0" y="43"/>
                  <a:pt x="0" y="43"/>
                </a:cubicBezTo>
                <a:lnTo>
                  <a:pt x="9" y="7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5" name="Freeform 476"/>
          <p:cNvSpPr>
            <a:spLocks/>
          </p:cNvSpPr>
          <p:nvPr/>
        </p:nvSpPr>
        <p:spPr bwMode="auto">
          <a:xfrm>
            <a:off x="1145076" y="4100718"/>
            <a:ext cx="114300" cy="201613"/>
          </a:xfrm>
          <a:custGeom>
            <a:avLst/>
            <a:gdLst>
              <a:gd name="T0" fmla="*/ 32 w 38"/>
              <a:gd name="T1" fmla="*/ 0 h 66"/>
              <a:gd name="T2" fmla="*/ 6 w 38"/>
              <a:gd name="T3" fmla="*/ 0 h 66"/>
              <a:gd name="T4" fmla="*/ 0 w 38"/>
              <a:gd name="T5" fmla="*/ 20 h 66"/>
              <a:gd name="T6" fmla="*/ 0 w 38"/>
              <a:gd name="T7" fmla="*/ 66 h 66"/>
              <a:gd name="T8" fmla="*/ 19 w 38"/>
              <a:gd name="T9" fmla="*/ 66 h 66"/>
              <a:gd name="T10" fmla="*/ 25 w 38"/>
              <a:gd name="T11" fmla="*/ 66 h 66"/>
              <a:gd name="T12" fmla="*/ 25 w 38"/>
              <a:gd name="T13" fmla="*/ 16 h 66"/>
              <a:gd name="T14" fmla="*/ 32 w 38"/>
              <a:gd name="T15" fmla="*/ 16 h 66"/>
              <a:gd name="T16" fmla="*/ 32 w 38"/>
              <a:gd name="T17" fmla="*/ 66 h 66"/>
              <a:gd name="T18" fmla="*/ 38 w 38"/>
              <a:gd name="T19" fmla="*/ 66 h 66"/>
              <a:gd name="T20" fmla="*/ 38 w 38"/>
              <a:gd name="T21" fmla="*/ 20 h 66"/>
              <a:gd name="T22" fmla="*/ 32 w 38"/>
              <a:gd name="T23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8" h="66">
                <a:moveTo>
                  <a:pt x="32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0" y="13"/>
                  <a:pt x="0" y="20"/>
                </a:cubicBezTo>
                <a:cubicBezTo>
                  <a:pt x="0" y="26"/>
                  <a:pt x="0" y="66"/>
                  <a:pt x="0" y="66"/>
                </a:cubicBezTo>
                <a:cubicBezTo>
                  <a:pt x="19" y="66"/>
                  <a:pt x="19" y="66"/>
                  <a:pt x="19" y="66"/>
                </a:cubicBezTo>
                <a:cubicBezTo>
                  <a:pt x="25" y="66"/>
                  <a:pt x="25" y="66"/>
                  <a:pt x="25" y="66"/>
                </a:cubicBezTo>
                <a:cubicBezTo>
                  <a:pt x="25" y="16"/>
                  <a:pt x="25" y="16"/>
                  <a:pt x="25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66"/>
                  <a:pt x="32" y="66"/>
                  <a:pt x="32" y="66"/>
                </a:cubicBezTo>
                <a:cubicBezTo>
                  <a:pt x="38" y="66"/>
                  <a:pt x="38" y="66"/>
                  <a:pt x="38" y="66"/>
                </a:cubicBezTo>
                <a:cubicBezTo>
                  <a:pt x="38" y="66"/>
                  <a:pt x="38" y="26"/>
                  <a:pt x="38" y="20"/>
                </a:cubicBezTo>
                <a:cubicBezTo>
                  <a:pt x="38" y="14"/>
                  <a:pt x="32" y="0"/>
                  <a:pt x="3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6" name="Freeform 477"/>
          <p:cNvSpPr>
            <a:spLocks noEditPoints="1"/>
          </p:cNvSpPr>
          <p:nvPr/>
        </p:nvSpPr>
        <p:spPr bwMode="auto">
          <a:xfrm>
            <a:off x="1722926" y="3843543"/>
            <a:ext cx="211138" cy="255588"/>
          </a:xfrm>
          <a:custGeom>
            <a:avLst/>
            <a:gdLst>
              <a:gd name="T0" fmla="*/ 31 w 70"/>
              <a:gd name="T1" fmla="*/ 4 h 84"/>
              <a:gd name="T2" fmla="*/ 19 w 70"/>
              <a:gd name="T3" fmla="*/ 34 h 84"/>
              <a:gd name="T4" fmla="*/ 23 w 70"/>
              <a:gd name="T5" fmla="*/ 84 h 84"/>
              <a:gd name="T6" fmla="*/ 49 w 70"/>
              <a:gd name="T7" fmla="*/ 84 h 84"/>
              <a:gd name="T8" fmla="*/ 70 w 70"/>
              <a:gd name="T9" fmla="*/ 43 h 84"/>
              <a:gd name="T10" fmla="*/ 31 w 70"/>
              <a:gd name="T11" fmla="*/ 4 h 84"/>
              <a:gd name="T12" fmla="*/ 52 w 70"/>
              <a:gd name="T13" fmla="*/ 77 h 84"/>
              <a:gd name="T14" fmla="*/ 44 w 70"/>
              <a:gd name="T15" fmla="*/ 78 h 84"/>
              <a:gd name="T16" fmla="*/ 61 w 70"/>
              <a:gd name="T17" fmla="*/ 32 h 84"/>
              <a:gd name="T18" fmla="*/ 52 w 70"/>
              <a:gd name="T19" fmla="*/ 77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0" h="84">
                <a:moveTo>
                  <a:pt x="31" y="4"/>
                </a:moveTo>
                <a:cubicBezTo>
                  <a:pt x="35" y="17"/>
                  <a:pt x="19" y="34"/>
                  <a:pt x="19" y="34"/>
                </a:cubicBezTo>
                <a:cubicBezTo>
                  <a:pt x="0" y="53"/>
                  <a:pt x="23" y="84"/>
                  <a:pt x="23" y="84"/>
                </a:cubicBezTo>
                <a:cubicBezTo>
                  <a:pt x="49" y="84"/>
                  <a:pt x="49" y="84"/>
                  <a:pt x="49" y="84"/>
                </a:cubicBezTo>
                <a:cubicBezTo>
                  <a:pt x="70" y="72"/>
                  <a:pt x="70" y="43"/>
                  <a:pt x="70" y="43"/>
                </a:cubicBezTo>
                <a:cubicBezTo>
                  <a:pt x="67" y="0"/>
                  <a:pt x="31" y="4"/>
                  <a:pt x="31" y="4"/>
                </a:cubicBezTo>
                <a:close/>
                <a:moveTo>
                  <a:pt x="52" y="77"/>
                </a:moveTo>
                <a:cubicBezTo>
                  <a:pt x="44" y="78"/>
                  <a:pt x="44" y="78"/>
                  <a:pt x="44" y="78"/>
                </a:cubicBezTo>
                <a:cubicBezTo>
                  <a:pt x="44" y="78"/>
                  <a:pt x="57" y="76"/>
                  <a:pt x="61" y="32"/>
                </a:cubicBezTo>
                <a:cubicBezTo>
                  <a:pt x="61" y="32"/>
                  <a:pt x="70" y="52"/>
                  <a:pt x="52" y="7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7" name="Freeform 478"/>
          <p:cNvSpPr>
            <a:spLocks/>
          </p:cNvSpPr>
          <p:nvPr/>
        </p:nvSpPr>
        <p:spPr bwMode="auto">
          <a:xfrm>
            <a:off x="1776901" y="4116593"/>
            <a:ext cx="112713" cy="200025"/>
          </a:xfrm>
          <a:custGeom>
            <a:avLst/>
            <a:gdLst>
              <a:gd name="T0" fmla="*/ 32 w 37"/>
              <a:gd name="T1" fmla="*/ 0 h 66"/>
              <a:gd name="T2" fmla="*/ 6 w 37"/>
              <a:gd name="T3" fmla="*/ 0 h 66"/>
              <a:gd name="T4" fmla="*/ 0 w 37"/>
              <a:gd name="T5" fmla="*/ 20 h 66"/>
              <a:gd name="T6" fmla="*/ 0 w 37"/>
              <a:gd name="T7" fmla="*/ 66 h 66"/>
              <a:gd name="T8" fmla="*/ 18 w 37"/>
              <a:gd name="T9" fmla="*/ 66 h 66"/>
              <a:gd name="T10" fmla="*/ 24 w 37"/>
              <a:gd name="T11" fmla="*/ 66 h 66"/>
              <a:gd name="T12" fmla="*/ 24 w 37"/>
              <a:gd name="T13" fmla="*/ 16 h 66"/>
              <a:gd name="T14" fmla="*/ 32 w 37"/>
              <a:gd name="T15" fmla="*/ 16 h 66"/>
              <a:gd name="T16" fmla="*/ 32 w 37"/>
              <a:gd name="T17" fmla="*/ 66 h 66"/>
              <a:gd name="T18" fmla="*/ 37 w 37"/>
              <a:gd name="T19" fmla="*/ 66 h 66"/>
              <a:gd name="T20" fmla="*/ 37 w 37"/>
              <a:gd name="T21" fmla="*/ 20 h 66"/>
              <a:gd name="T22" fmla="*/ 32 w 37"/>
              <a:gd name="T23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7" h="66">
                <a:moveTo>
                  <a:pt x="32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0" y="13"/>
                  <a:pt x="0" y="20"/>
                </a:cubicBezTo>
                <a:cubicBezTo>
                  <a:pt x="0" y="26"/>
                  <a:pt x="0" y="66"/>
                  <a:pt x="0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4" y="66"/>
                  <a:pt x="24" y="66"/>
                  <a:pt x="24" y="66"/>
                </a:cubicBezTo>
                <a:cubicBezTo>
                  <a:pt x="24" y="16"/>
                  <a:pt x="24" y="16"/>
                  <a:pt x="24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66"/>
                  <a:pt x="32" y="66"/>
                  <a:pt x="32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7" y="66"/>
                  <a:pt x="37" y="26"/>
                  <a:pt x="37" y="20"/>
                </a:cubicBezTo>
                <a:cubicBezTo>
                  <a:pt x="37" y="14"/>
                  <a:pt x="32" y="0"/>
                  <a:pt x="3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8" name="Rectangle 479"/>
          <p:cNvSpPr>
            <a:spLocks noChangeArrowheads="1"/>
          </p:cNvSpPr>
          <p:nvPr/>
        </p:nvSpPr>
        <p:spPr bwMode="auto">
          <a:xfrm>
            <a:off x="2418251" y="4059443"/>
            <a:ext cx="19050" cy="2571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9" name="Rectangle 480"/>
          <p:cNvSpPr>
            <a:spLocks noChangeArrowheads="1"/>
          </p:cNvSpPr>
          <p:nvPr/>
        </p:nvSpPr>
        <p:spPr bwMode="auto">
          <a:xfrm>
            <a:off x="2461113" y="4059443"/>
            <a:ext cx="47625" cy="2571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0" name="Rectangle 481"/>
          <p:cNvSpPr>
            <a:spLocks noChangeArrowheads="1"/>
          </p:cNvSpPr>
          <p:nvPr/>
        </p:nvSpPr>
        <p:spPr bwMode="auto">
          <a:xfrm>
            <a:off x="2530963" y="4059443"/>
            <a:ext cx="23813" cy="2571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1" name="Freeform 482"/>
          <p:cNvSpPr>
            <a:spLocks/>
          </p:cNvSpPr>
          <p:nvPr/>
        </p:nvSpPr>
        <p:spPr bwMode="auto">
          <a:xfrm>
            <a:off x="2418251" y="3946730"/>
            <a:ext cx="136525" cy="93663"/>
          </a:xfrm>
          <a:custGeom>
            <a:avLst/>
            <a:gdLst>
              <a:gd name="T0" fmla="*/ 63 w 86"/>
              <a:gd name="T1" fmla="*/ 0 h 59"/>
              <a:gd name="T2" fmla="*/ 23 w 86"/>
              <a:gd name="T3" fmla="*/ 0 h 59"/>
              <a:gd name="T4" fmla="*/ 0 w 86"/>
              <a:gd name="T5" fmla="*/ 59 h 59"/>
              <a:gd name="T6" fmla="*/ 86 w 86"/>
              <a:gd name="T7" fmla="*/ 59 h 59"/>
              <a:gd name="T8" fmla="*/ 63 w 86"/>
              <a:gd name="T9" fmla="*/ 0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6" h="59">
                <a:moveTo>
                  <a:pt x="63" y="0"/>
                </a:moveTo>
                <a:lnTo>
                  <a:pt x="23" y="0"/>
                </a:lnTo>
                <a:lnTo>
                  <a:pt x="0" y="59"/>
                </a:lnTo>
                <a:lnTo>
                  <a:pt x="86" y="59"/>
                </a:lnTo>
                <a:lnTo>
                  <a:pt x="6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2" name="Freeform 483"/>
          <p:cNvSpPr>
            <a:spLocks/>
          </p:cNvSpPr>
          <p:nvPr/>
        </p:nvSpPr>
        <p:spPr bwMode="auto">
          <a:xfrm>
            <a:off x="2461113" y="3867355"/>
            <a:ext cx="50800" cy="63500"/>
          </a:xfrm>
          <a:custGeom>
            <a:avLst/>
            <a:gdLst>
              <a:gd name="T0" fmla="*/ 17 w 32"/>
              <a:gd name="T1" fmla="*/ 0 h 40"/>
              <a:gd name="T2" fmla="*/ 0 w 32"/>
              <a:gd name="T3" fmla="*/ 40 h 40"/>
              <a:gd name="T4" fmla="*/ 32 w 32"/>
              <a:gd name="T5" fmla="*/ 40 h 40"/>
              <a:gd name="T6" fmla="*/ 17 w 32"/>
              <a:gd name="T7" fmla="*/ 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2" h="40">
                <a:moveTo>
                  <a:pt x="17" y="0"/>
                </a:moveTo>
                <a:lnTo>
                  <a:pt x="0" y="40"/>
                </a:lnTo>
                <a:lnTo>
                  <a:pt x="32" y="40"/>
                </a:lnTo>
                <a:lnTo>
                  <a:pt x="1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3" name="Freeform 484"/>
          <p:cNvSpPr>
            <a:spLocks noEditPoints="1"/>
          </p:cNvSpPr>
          <p:nvPr/>
        </p:nvSpPr>
        <p:spPr bwMode="auto">
          <a:xfrm>
            <a:off x="3019913" y="4129293"/>
            <a:ext cx="223838" cy="203200"/>
          </a:xfrm>
          <a:custGeom>
            <a:avLst/>
            <a:gdLst>
              <a:gd name="T0" fmla="*/ 0 w 74"/>
              <a:gd name="T1" fmla="*/ 9 h 67"/>
              <a:gd name="T2" fmla="*/ 29 w 74"/>
              <a:gd name="T3" fmla="*/ 38 h 67"/>
              <a:gd name="T4" fmla="*/ 29 w 74"/>
              <a:gd name="T5" fmla="*/ 59 h 67"/>
              <a:gd name="T6" fmla="*/ 37 w 74"/>
              <a:gd name="T7" fmla="*/ 66 h 67"/>
              <a:gd name="T8" fmla="*/ 45 w 74"/>
              <a:gd name="T9" fmla="*/ 59 h 67"/>
              <a:gd name="T10" fmla="*/ 45 w 74"/>
              <a:gd name="T11" fmla="*/ 38 h 67"/>
              <a:gd name="T12" fmla="*/ 74 w 74"/>
              <a:gd name="T13" fmla="*/ 9 h 67"/>
              <a:gd name="T14" fmla="*/ 74 w 74"/>
              <a:gd name="T15" fmla="*/ 0 h 67"/>
              <a:gd name="T16" fmla="*/ 0 w 74"/>
              <a:gd name="T17" fmla="*/ 0 h 67"/>
              <a:gd name="T18" fmla="*/ 0 w 74"/>
              <a:gd name="T19" fmla="*/ 9 h 67"/>
              <a:gd name="T20" fmla="*/ 37 w 74"/>
              <a:gd name="T21" fmla="*/ 56 h 67"/>
              <a:gd name="T22" fmla="*/ 40 w 74"/>
              <a:gd name="T23" fmla="*/ 59 h 67"/>
              <a:gd name="T24" fmla="*/ 37 w 74"/>
              <a:gd name="T25" fmla="*/ 62 h 67"/>
              <a:gd name="T26" fmla="*/ 34 w 74"/>
              <a:gd name="T27" fmla="*/ 59 h 67"/>
              <a:gd name="T28" fmla="*/ 37 w 74"/>
              <a:gd name="T29" fmla="*/ 56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4" h="67">
                <a:moveTo>
                  <a:pt x="0" y="9"/>
                </a:moveTo>
                <a:cubicBezTo>
                  <a:pt x="0" y="9"/>
                  <a:pt x="29" y="6"/>
                  <a:pt x="29" y="38"/>
                </a:cubicBezTo>
                <a:cubicBezTo>
                  <a:pt x="29" y="38"/>
                  <a:pt x="29" y="55"/>
                  <a:pt x="29" y="59"/>
                </a:cubicBezTo>
                <a:cubicBezTo>
                  <a:pt x="29" y="65"/>
                  <a:pt x="33" y="66"/>
                  <a:pt x="37" y="66"/>
                </a:cubicBezTo>
                <a:cubicBezTo>
                  <a:pt x="37" y="66"/>
                  <a:pt x="45" y="67"/>
                  <a:pt x="45" y="59"/>
                </a:cubicBezTo>
                <a:cubicBezTo>
                  <a:pt x="45" y="38"/>
                  <a:pt x="45" y="38"/>
                  <a:pt x="45" y="38"/>
                </a:cubicBezTo>
                <a:cubicBezTo>
                  <a:pt x="45" y="38"/>
                  <a:pt x="45" y="9"/>
                  <a:pt x="74" y="9"/>
                </a:cubicBezTo>
                <a:cubicBezTo>
                  <a:pt x="74" y="0"/>
                  <a:pt x="74" y="0"/>
                  <a:pt x="74" y="0"/>
                </a:cubicBezTo>
                <a:cubicBezTo>
                  <a:pt x="0" y="0"/>
                  <a:pt x="0" y="0"/>
                  <a:pt x="0" y="0"/>
                </a:cubicBezTo>
                <a:lnTo>
                  <a:pt x="0" y="9"/>
                </a:lnTo>
                <a:close/>
                <a:moveTo>
                  <a:pt x="37" y="56"/>
                </a:moveTo>
                <a:cubicBezTo>
                  <a:pt x="39" y="56"/>
                  <a:pt x="40" y="57"/>
                  <a:pt x="40" y="59"/>
                </a:cubicBezTo>
                <a:cubicBezTo>
                  <a:pt x="40" y="60"/>
                  <a:pt x="39" y="62"/>
                  <a:pt x="37" y="62"/>
                </a:cubicBezTo>
                <a:cubicBezTo>
                  <a:pt x="35" y="62"/>
                  <a:pt x="34" y="60"/>
                  <a:pt x="34" y="59"/>
                </a:cubicBezTo>
                <a:cubicBezTo>
                  <a:pt x="34" y="57"/>
                  <a:pt x="35" y="56"/>
                  <a:pt x="37" y="5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" name="Freeform 485"/>
          <p:cNvSpPr>
            <a:spLocks/>
          </p:cNvSpPr>
          <p:nvPr/>
        </p:nvSpPr>
        <p:spPr bwMode="auto">
          <a:xfrm>
            <a:off x="3019913" y="3897518"/>
            <a:ext cx="223838" cy="82550"/>
          </a:xfrm>
          <a:custGeom>
            <a:avLst/>
            <a:gdLst>
              <a:gd name="T0" fmla="*/ 70 w 74"/>
              <a:gd name="T1" fmla="*/ 5 h 27"/>
              <a:gd name="T2" fmla="*/ 61 w 74"/>
              <a:gd name="T3" fmla="*/ 5 h 27"/>
              <a:gd name="T4" fmla="*/ 52 w 74"/>
              <a:gd name="T5" fmla="*/ 5 h 27"/>
              <a:gd name="T6" fmla="*/ 40 w 74"/>
              <a:gd name="T7" fmla="*/ 5 h 27"/>
              <a:gd name="T8" fmla="*/ 29 w 74"/>
              <a:gd name="T9" fmla="*/ 5 h 27"/>
              <a:gd name="T10" fmla="*/ 10 w 74"/>
              <a:gd name="T11" fmla="*/ 5 h 27"/>
              <a:gd name="T12" fmla="*/ 0 w 74"/>
              <a:gd name="T13" fmla="*/ 5 h 27"/>
              <a:gd name="T14" fmla="*/ 0 w 74"/>
              <a:gd name="T15" fmla="*/ 15 h 27"/>
              <a:gd name="T16" fmla="*/ 0 w 74"/>
              <a:gd name="T17" fmla="*/ 18 h 27"/>
              <a:gd name="T18" fmla="*/ 0 w 74"/>
              <a:gd name="T19" fmla="*/ 20 h 27"/>
              <a:gd name="T20" fmla="*/ 26 w 74"/>
              <a:gd name="T21" fmla="*/ 24 h 27"/>
              <a:gd name="T22" fmla="*/ 42 w 74"/>
              <a:gd name="T23" fmla="*/ 21 h 27"/>
              <a:gd name="T24" fmla="*/ 60 w 74"/>
              <a:gd name="T25" fmla="*/ 21 h 27"/>
              <a:gd name="T26" fmla="*/ 74 w 74"/>
              <a:gd name="T27" fmla="*/ 25 h 27"/>
              <a:gd name="T28" fmla="*/ 74 w 74"/>
              <a:gd name="T29" fmla="*/ 22 h 27"/>
              <a:gd name="T30" fmla="*/ 74 w 74"/>
              <a:gd name="T31" fmla="*/ 18 h 27"/>
              <a:gd name="T32" fmla="*/ 74 w 74"/>
              <a:gd name="T33" fmla="*/ 5 h 27"/>
              <a:gd name="T34" fmla="*/ 70 w 74"/>
              <a:gd name="T35" fmla="*/ 5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4" h="27">
                <a:moveTo>
                  <a:pt x="70" y="5"/>
                </a:moveTo>
                <a:cubicBezTo>
                  <a:pt x="65" y="0"/>
                  <a:pt x="61" y="5"/>
                  <a:pt x="61" y="5"/>
                </a:cubicBezTo>
                <a:cubicBezTo>
                  <a:pt x="61" y="5"/>
                  <a:pt x="58" y="0"/>
                  <a:pt x="52" y="5"/>
                </a:cubicBezTo>
                <a:cubicBezTo>
                  <a:pt x="47" y="11"/>
                  <a:pt x="40" y="5"/>
                  <a:pt x="40" y="5"/>
                </a:cubicBezTo>
                <a:cubicBezTo>
                  <a:pt x="40" y="5"/>
                  <a:pt x="32" y="1"/>
                  <a:pt x="29" y="5"/>
                </a:cubicBezTo>
                <a:cubicBezTo>
                  <a:pt x="27" y="10"/>
                  <a:pt x="13" y="1"/>
                  <a:pt x="10" y="5"/>
                </a:cubicBezTo>
                <a:cubicBezTo>
                  <a:pt x="8" y="9"/>
                  <a:pt x="0" y="5"/>
                  <a:pt x="0" y="5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12" y="16"/>
                  <a:pt x="26" y="24"/>
                </a:cubicBezTo>
                <a:cubicBezTo>
                  <a:pt x="26" y="24"/>
                  <a:pt x="33" y="27"/>
                  <a:pt x="42" y="21"/>
                </a:cubicBezTo>
                <a:cubicBezTo>
                  <a:pt x="42" y="21"/>
                  <a:pt x="51" y="15"/>
                  <a:pt x="60" y="21"/>
                </a:cubicBezTo>
                <a:cubicBezTo>
                  <a:pt x="60" y="21"/>
                  <a:pt x="70" y="25"/>
                  <a:pt x="74" y="25"/>
                </a:cubicBezTo>
                <a:cubicBezTo>
                  <a:pt x="74" y="22"/>
                  <a:pt x="74" y="22"/>
                  <a:pt x="74" y="22"/>
                </a:cubicBezTo>
                <a:cubicBezTo>
                  <a:pt x="74" y="18"/>
                  <a:pt x="74" y="18"/>
                  <a:pt x="74" y="18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5"/>
                  <a:pt x="74" y="10"/>
                  <a:pt x="70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Freeform 486"/>
          <p:cNvSpPr>
            <a:spLocks/>
          </p:cNvSpPr>
          <p:nvPr/>
        </p:nvSpPr>
        <p:spPr bwMode="auto">
          <a:xfrm>
            <a:off x="3019913" y="3989593"/>
            <a:ext cx="223838" cy="123825"/>
          </a:xfrm>
          <a:custGeom>
            <a:avLst/>
            <a:gdLst>
              <a:gd name="T0" fmla="*/ 0 w 141"/>
              <a:gd name="T1" fmla="*/ 40 h 78"/>
              <a:gd name="T2" fmla="*/ 0 w 141"/>
              <a:gd name="T3" fmla="*/ 44 h 78"/>
              <a:gd name="T4" fmla="*/ 0 w 141"/>
              <a:gd name="T5" fmla="*/ 78 h 78"/>
              <a:gd name="T6" fmla="*/ 141 w 141"/>
              <a:gd name="T7" fmla="*/ 78 h 78"/>
              <a:gd name="T8" fmla="*/ 141 w 141"/>
              <a:gd name="T9" fmla="*/ 49 h 78"/>
              <a:gd name="T10" fmla="*/ 141 w 141"/>
              <a:gd name="T11" fmla="*/ 40 h 78"/>
              <a:gd name="T12" fmla="*/ 141 w 141"/>
              <a:gd name="T13" fmla="*/ 0 h 78"/>
              <a:gd name="T14" fmla="*/ 0 w 141"/>
              <a:gd name="T15" fmla="*/ 0 h 78"/>
              <a:gd name="T16" fmla="*/ 0 w 141"/>
              <a:gd name="T17" fmla="*/ 4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1" h="78">
                <a:moveTo>
                  <a:pt x="0" y="40"/>
                </a:moveTo>
                <a:lnTo>
                  <a:pt x="0" y="44"/>
                </a:lnTo>
                <a:lnTo>
                  <a:pt x="0" y="78"/>
                </a:lnTo>
                <a:lnTo>
                  <a:pt x="141" y="78"/>
                </a:lnTo>
                <a:lnTo>
                  <a:pt x="141" y="49"/>
                </a:lnTo>
                <a:lnTo>
                  <a:pt x="141" y="40"/>
                </a:lnTo>
                <a:lnTo>
                  <a:pt x="141" y="0"/>
                </a:lnTo>
                <a:lnTo>
                  <a:pt x="0" y="0"/>
                </a:lnTo>
                <a:lnTo>
                  <a:pt x="0" y="4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Freeform 487"/>
          <p:cNvSpPr>
            <a:spLocks/>
          </p:cNvSpPr>
          <p:nvPr/>
        </p:nvSpPr>
        <p:spPr bwMode="auto">
          <a:xfrm>
            <a:off x="3740638" y="3937205"/>
            <a:ext cx="139700" cy="88900"/>
          </a:xfrm>
          <a:custGeom>
            <a:avLst/>
            <a:gdLst>
              <a:gd name="T0" fmla="*/ 59 w 88"/>
              <a:gd name="T1" fmla="*/ 0 h 56"/>
              <a:gd name="T2" fmla="*/ 32 w 88"/>
              <a:gd name="T3" fmla="*/ 0 h 56"/>
              <a:gd name="T4" fmla="*/ 0 w 88"/>
              <a:gd name="T5" fmla="*/ 56 h 56"/>
              <a:gd name="T6" fmla="*/ 88 w 88"/>
              <a:gd name="T7" fmla="*/ 56 h 56"/>
              <a:gd name="T8" fmla="*/ 59 w 88"/>
              <a:gd name="T9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" h="56">
                <a:moveTo>
                  <a:pt x="59" y="0"/>
                </a:moveTo>
                <a:lnTo>
                  <a:pt x="32" y="0"/>
                </a:lnTo>
                <a:lnTo>
                  <a:pt x="0" y="56"/>
                </a:lnTo>
                <a:lnTo>
                  <a:pt x="88" y="56"/>
                </a:lnTo>
                <a:lnTo>
                  <a:pt x="5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" name="Freeform 488"/>
          <p:cNvSpPr>
            <a:spLocks/>
          </p:cNvSpPr>
          <p:nvPr/>
        </p:nvSpPr>
        <p:spPr bwMode="auto">
          <a:xfrm>
            <a:off x="3740638" y="4043568"/>
            <a:ext cx="142875" cy="300038"/>
          </a:xfrm>
          <a:custGeom>
            <a:avLst/>
            <a:gdLst>
              <a:gd name="T0" fmla="*/ 0 w 47"/>
              <a:gd name="T1" fmla="*/ 0 h 99"/>
              <a:gd name="T2" fmla="*/ 5 w 47"/>
              <a:gd name="T3" fmla="*/ 90 h 99"/>
              <a:gd name="T4" fmla="*/ 40 w 47"/>
              <a:gd name="T5" fmla="*/ 90 h 99"/>
              <a:gd name="T6" fmla="*/ 47 w 47"/>
              <a:gd name="T7" fmla="*/ 0 h 99"/>
              <a:gd name="T8" fmla="*/ 0 w 47"/>
              <a:gd name="T9" fmla="*/ 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7" h="99">
                <a:moveTo>
                  <a:pt x="0" y="0"/>
                </a:moveTo>
                <a:cubicBezTo>
                  <a:pt x="5" y="90"/>
                  <a:pt x="5" y="90"/>
                  <a:pt x="5" y="90"/>
                </a:cubicBezTo>
                <a:cubicBezTo>
                  <a:pt x="26" y="99"/>
                  <a:pt x="40" y="90"/>
                  <a:pt x="40" y="90"/>
                </a:cubicBezTo>
                <a:cubicBezTo>
                  <a:pt x="47" y="0"/>
                  <a:pt x="47" y="0"/>
                  <a:pt x="47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8" name="Freeform 489"/>
          <p:cNvSpPr>
            <a:spLocks/>
          </p:cNvSpPr>
          <p:nvPr/>
        </p:nvSpPr>
        <p:spPr bwMode="auto">
          <a:xfrm>
            <a:off x="3794613" y="3895930"/>
            <a:ext cx="36513" cy="34925"/>
          </a:xfrm>
          <a:custGeom>
            <a:avLst/>
            <a:gdLst>
              <a:gd name="T0" fmla="*/ 15 w 23"/>
              <a:gd name="T1" fmla="*/ 5 h 22"/>
              <a:gd name="T2" fmla="*/ 8 w 23"/>
              <a:gd name="T3" fmla="*/ 0 h 22"/>
              <a:gd name="T4" fmla="*/ 0 w 23"/>
              <a:gd name="T5" fmla="*/ 22 h 22"/>
              <a:gd name="T6" fmla="*/ 23 w 23"/>
              <a:gd name="T7" fmla="*/ 22 h 22"/>
              <a:gd name="T8" fmla="*/ 15 w 23"/>
              <a:gd name="T9" fmla="*/ 5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22">
                <a:moveTo>
                  <a:pt x="15" y="5"/>
                </a:moveTo>
                <a:lnTo>
                  <a:pt x="8" y="0"/>
                </a:lnTo>
                <a:lnTo>
                  <a:pt x="0" y="22"/>
                </a:lnTo>
                <a:lnTo>
                  <a:pt x="23" y="22"/>
                </a:lnTo>
                <a:lnTo>
                  <a:pt x="15" y="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9" name="Freeform 490"/>
          <p:cNvSpPr>
            <a:spLocks/>
          </p:cNvSpPr>
          <p:nvPr/>
        </p:nvSpPr>
        <p:spPr bwMode="auto">
          <a:xfrm>
            <a:off x="4399451" y="3883230"/>
            <a:ext cx="179388" cy="352425"/>
          </a:xfrm>
          <a:custGeom>
            <a:avLst/>
            <a:gdLst>
              <a:gd name="T0" fmla="*/ 46 w 59"/>
              <a:gd name="T1" fmla="*/ 44 h 116"/>
              <a:gd name="T2" fmla="*/ 57 w 59"/>
              <a:gd name="T3" fmla="*/ 37 h 116"/>
              <a:gd name="T4" fmla="*/ 57 w 59"/>
              <a:gd name="T5" fmla="*/ 34 h 116"/>
              <a:gd name="T6" fmla="*/ 45 w 59"/>
              <a:gd name="T7" fmla="*/ 0 h 116"/>
              <a:gd name="T8" fmla="*/ 13 w 59"/>
              <a:gd name="T9" fmla="*/ 43 h 116"/>
              <a:gd name="T10" fmla="*/ 16 w 59"/>
              <a:gd name="T11" fmla="*/ 53 h 116"/>
              <a:gd name="T12" fmla="*/ 11 w 59"/>
              <a:gd name="T13" fmla="*/ 51 h 116"/>
              <a:gd name="T14" fmla="*/ 11 w 59"/>
              <a:gd name="T15" fmla="*/ 112 h 116"/>
              <a:gd name="T16" fmla="*/ 14 w 59"/>
              <a:gd name="T17" fmla="*/ 115 h 116"/>
              <a:gd name="T18" fmla="*/ 35 w 59"/>
              <a:gd name="T19" fmla="*/ 39 h 116"/>
              <a:gd name="T20" fmla="*/ 20 w 59"/>
              <a:gd name="T21" fmla="*/ 116 h 116"/>
              <a:gd name="T22" fmla="*/ 24 w 59"/>
              <a:gd name="T23" fmla="*/ 115 h 116"/>
              <a:gd name="T24" fmla="*/ 56 w 59"/>
              <a:gd name="T25" fmla="*/ 43 h 116"/>
              <a:gd name="T26" fmla="*/ 46 w 59"/>
              <a:gd name="T27" fmla="*/ 44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59" h="116">
                <a:moveTo>
                  <a:pt x="46" y="44"/>
                </a:moveTo>
                <a:cubicBezTo>
                  <a:pt x="57" y="37"/>
                  <a:pt x="57" y="37"/>
                  <a:pt x="57" y="37"/>
                </a:cubicBezTo>
                <a:cubicBezTo>
                  <a:pt x="57" y="36"/>
                  <a:pt x="57" y="35"/>
                  <a:pt x="57" y="34"/>
                </a:cubicBezTo>
                <a:cubicBezTo>
                  <a:pt x="54" y="11"/>
                  <a:pt x="45" y="0"/>
                  <a:pt x="45" y="0"/>
                </a:cubicBezTo>
                <a:cubicBezTo>
                  <a:pt x="23" y="15"/>
                  <a:pt x="13" y="43"/>
                  <a:pt x="13" y="43"/>
                </a:cubicBezTo>
                <a:cubicBezTo>
                  <a:pt x="16" y="53"/>
                  <a:pt x="16" y="53"/>
                  <a:pt x="16" y="53"/>
                </a:cubicBezTo>
                <a:cubicBezTo>
                  <a:pt x="11" y="51"/>
                  <a:pt x="11" y="51"/>
                  <a:pt x="11" y="51"/>
                </a:cubicBezTo>
                <a:cubicBezTo>
                  <a:pt x="0" y="80"/>
                  <a:pt x="11" y="112"/>
                  <a:pt x="11" y="112"/>
                </a:cubicBezTo>
                <a:cubicBezTo>
                  <a:pt x="12" y="114"/>
                  <a:pt x="13" y="115"/>
                  <a:pt x="14" y="115"/>
                </a:cubicBezTo>
                <a:cubicBezTo>
                  <a:pt x="27" y="59"/>
                  <a:pt x="35" y="39"/>
                  <a:pt x="35" y="39"/>
                </a:cubicBezTo>
                <a:cubicBezTo>
                  <a:pt x="32" y="46"/>
                  <a:pt x="24" y="89"/>
                  <a:pt x="20" y="116"/>
                </a:cubicBezTo>
                <a:cubicBezTo>
                  <a:pt x="22" y="116"/>
                  <a:pt x="24" y="115"/>
                  <a:pt x="24" y="115"/>
                </a:cubicBezTo>
                <a:cubicBezTo>
                  <a:pt x="59" y="76"/>
                  <a:pt x="56" y="43"/>
                  <a:pt x="56" y="43"/>
                </a:cubicBezTo>
                <a:cubicBezTo>
                  <a:pt x="54" y="42"/>
                  <a:pt x="46" y="44"/>
                  <a:pt x="46" y="4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0" name="Freeform 491"/>
          <p:cNvSpPr>
            <a:spLocks/>
          </p:cNvSpPr>
          <p:nvPr/>
        </p:nvSpPr>
        <p:spPr bwMode="auto">
          <a:xfrm>
            <a:off x="4415326" y="4232480"/>
            <a:ext cx="46038" cy="107950"/>
          </a:xfrm>
          <a:custGeom>
            <a:avLst/>
            <a:gdLst>
              <a:gd name="T0" fmla="*/ 9 w 15"/>
              <a:gd name="T1" fmla="*/ 0 h 36"/>
              <a:gd name="T2" fmla="*/ 0 w 15"/>
              <a:gd name="T3" fmla="*/ 36 h 36"/>
              <a:gd name="T4" fmla="*/ 5 w 15"/>
              <a:gd name="T5" fmla="*/ 31 h 36"/>
              <a:gd name="T6" fmla="*/ 15 w 15"/>
              <a:gd name="T7" fmla="*/ 1 h 36"/>
              <a:gd name="T8" fmla="*/ 9 w 15"/>
              <a:gd name="T9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" h="36">
                <a:moveTo>
                  <a:pt x="9" y="0"/>
                </a:moveTo>
                <a:cubicBezTo>
                  <a:pt x="7" y="8"/>
                  <a:pt x="2" y="27"/>
                  <a:pt x="0" y="36"/>
                </a:cubicBezTo>
                <a:cubicBezTo>
                  <a:pt x="5" y="31"/>
                  <a:pt x="5" y="31"/>
                  <a:pt x="5" y="31"/>
                </a:cubicBezTo>
                <a:cubicBezTo>
                  <a:pt x="5" y="31"/>
                  <a:pt x="10" y="14"/>
                  <a:pt x="15" y="1"/>
                </a:cubicBezTo>
                <a:cubicBezTo>
                  <a:pt x="13" y="2"/>
                  <a:pt x="11" y="2"/>
                  <a:pt x="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1" name="Freeform 492"/>
          <p:cNvSpPr>
            <a:spLocks noEditPoints="1"/>
          </p:cNvSpPr>
          <p:nvPr/>
        </p:nvSpPr>
        <p:spPr bwMode="auto">
          <a:xfrm>
            <a:off x="5113826" y="3846718"/>
            <a:ext cx="85725" cy="509588"/>
          </a:xfrm>
          <a:custGeom>
            <a:avLst/>
            <a:gdLst>
              <a:gd name="T0" fmla="*/ 26 w 28"/>
              <a:gd name="T1" fmla="*/ 160 h 168"/>
              <a:gd name="T2" fmla="*/ 28 w 28"/>
              <a:gd name="T3" fmla="*/ 157 h 168"/>
              <a:gd name="T4" fmla="*/ 28 w 28"/>
              <a:gd name="T5" fmla="*/ 157 h 168"/>
              <a:gd name="T6" fmla="*/ 28 w 28"/>
              <a:gd name="T7" fmla="*/ 108 h 168"/>
              <a:gd name="T8" fmla="*/ 23 w 28"/>
              <a:gd name="T9" fmla="*/ 100 h 168"/>
              <a:gd name="T10" fmla="*/ 18 w 28"/>
              <a:gd name="T11" fmla="*/ 100 h 168"/>
              <a:gd name="T12" fmla="*/ 18 w 28"/>
              <a:gd name="T13" fmla="*/ 101 h 168"/>
              <a:gd name="T14" fmla="*/ 18 w 28"/>
              <a:gd name="T15" fmla="*/ 101 h 168"/>
              <a:gd name="T16" fmla="*/ 18 w 28"/>
              <a:gd name="T17" fmla="*/ 29 h 168"/>
              <a:gd name="T18" fmla="*/ 19 w 28"/>
              <a:gd name="T19" fmla="*/ 29 h 168"/>
              <a:gd name="T20" fmla="*/ 20 w 28"/>
              <a:gd name="T21" fmla="*/ 21 h 168"/>
              <a:gd name="T22" fmla="*/ 16 w 28"/>
              <a:gd name="T23" fmla="*/ 0 h 168"/>
              <a:gd name="T24" fmla="*/ 12 w 28"/>
              <a:gd name="T25" fmla="*/ 0 h 168"/>
              <a:gd name="T26" fmla="*/ 7 w 28"/>
              <a:gd name="T27" fmla="*/ 20 h 168"/>
              <a:gd name="T28" fmla="*/ 8 w 28"/>
              <a:gd name="T29" fmla="*/ 29 h 168"/>
              <a:gd name="T30" fmla="*/ 10 w 28"/>
              <a:gd name="T31" fmla="*/ 29 h 168"/>
              <a:gd name="T32" fmla="*/ 10 w 28"/>
              <a:gd name="T33" fmla="*/ 100 h 168"/>
              <a:gd name="T34" fmla="*/ 5 w 28"/>
              <a:gd name="T35" fmla="*/ 100 h 168"/>
              <a:gd name="T36" fmla="*/ 1 w 28"/>
              <a:gd name="T37" fmla="*/ 108 h 168"/>
              <a:gd name="T38" fmla="*/ 1 w 28"/>
              <a:gd name="T39" fmla="*/ 156 h 168"/>
              <a:gd name="T40" fmla="*/ 1 w 28"/>
              <a:gd name="T41" fmla="*/ 156 h 168"/>
              <a:gd name="T42" fmla="*/ 1 w 28"/>
              <a:gd name="T43" fmla="*/ 156 h 168"/>
              <a:gd name="T44" fmla="*/ 1 w 28"/>
              <a:gd name="T45" fmla="*/ 157 h 168"/>
              <a:gd name="T46" fmla="*/ 1 w 28"/>
              <a:gd name="T47" fmla="*/ 157 h 168"/>
              <a:gd name="T48" fmla="*/ 2 w 28"/>
              <a:gd name="T49" fmla="*/ 160 h 168"/>
              <a:gd name="T50" fmla="*/ 0 w 28"/>
              <a:gd name="T51" fmla="*/ 163 h 168"/>
              <a:gd name="T52" fmla="*/ 5 w 28"/>
              <a:gd name="T53" fmla="*/ 168 h 168"/>
              <a:gd name="T54" fmla="*/ 24 w 28"/>
              <a:gd name="T55" fmla="*/ 168 h 168"/>
              <a:gd name="T56" fmla="*/ 28 w 28"/>
              <a:gd name="T57" fmla="*/ 163 h 168"/>
              <a:gd name="T58" fmla="*/ 26 w 28"/>
              <a:gd name="T59" fmla="*/ 160 h 168"/>
              <a:gd name="T60" fmla="*/ 18 w 28"/>
              <a:gd name="T61" fmla="*/ 115 h 168"/>
              <a:gd name="T62" fmla="*/ 22 w 28"/>
              <a:gd name="T63" fmla="*/ 115 h 168"/>
              <a:gd name="T64" fmla="*/ 22 w 28"/>
              <a:gd name="T65" fmla="*/ 151 h 168"/>
              <a:gd name="T66" fmla="*/ 18 w 28"/>
              <a:gd name="T67" fmla="*/ 151 h 168"/>
              <a:gd name="T68" fmla="*/ 18 w 28"/>
              <a:gd name="T69" fmla="*/ 115 h 168"/>
              <a:gd name="T70" fmla="*/ 7 w 28"/>
              <a:gd name="T71" fmla="*/ 115 h 168"/>
              <a:gd name="T72" fmla="*/ 10 w 28"/>
              <a:gd name="T73" fmla="*/ 115 h 168"/>
              <a:gd name="T74" fmla="*/ 10 w 28"/>
              <a:gd name="T75" fmla="*/ 151 h 168"/>
              <a:gd name="T76" fmla="*/ 7 w 28"/>
              <a:gd name="T77" fmla="*/ 151 h 168"/>
              <a:gd name="T78" fmla="*/ 7 w 28"/>
              <a:gd name="T79" fmla="*/ 115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8" h="168">
                <a:moveTo>
                  <a:pt x="26" y="160"/>
                </a:moveTo>
                <a:cubicBezTo>
                  <a:pt x="27" y="159"/>
                  <a:pt x="28" y="158"/>
                  <a:pt x="28" y="157"/>
                </a:cubicBezTo>
                <a:cubicBezTo>
                  <a:pt x="28" y="157"/>
                  <a:pt x="28" y="157"/>
                  <a:pt x="28" y="157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5" y="106"/>
                  <a:pt x="24" y="104"/>
                  <a:pt x="23" y="100"/>
                </a:cubicBezTo>
                <a:cubicBezTo>
                  <a:pt x="18" y="100"/>
                  <a:pt x="18" y="100"/>
                  <a:pt x="18" y="100"/>
                </a:cubicBezTo>
                <a:cubicBezTo>
                  <a:pt x="18" y="101"/>
                  <a:pt x="18" y="101"/>
                  <a:pt x="18" y="101"/>
                </a:cubicBezTo>
                <a:cubicBezTo>
                  <a:pt x="18" y="101"/>
                  <a:pt x="18" y="101"/>
                  <a:pt x="18" y="101"/>
                </a:cubicBezTo>
                <a:cubicBezTo>
                  <a:pt x="18" y="29"/>
                  <a:pt x="18" y="29"/>
                  <a:pt x="18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20" y="21"/>
                  <a:pt x="20" y="21"/>
                  <a:pt x="20" y="21"/>
                </a:cubicBezTo>
                <a:cubicBezTo>
                  <a:pt x="16" y="0"/>
                  <a:pt x="16" y="0"/>
                  <a:pt x="16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7" y="20"/>
                  <a:pt x="7" y="20"/>
                  <a:pt x="7" y="20"/>
                </a:cubicBezTo>
                <a:cubicBezTo>
                  <a:pt x="8" y="29"/>
                  <a:pt x="8" y="29"/>
                  <a:pt x="8" y="29"/>
                </a:cubicBezTo>
                <a:cubicBezTo>
                  <a:pt x="10" y="29"/>
                  <a:pt x="10" y="29"/>
                  <a:pt x="10" y="29"/>
                </a:cubicBezTo>
                <a:cubicBezTo>
                  <a:pt x="10" y="100"/>
                  <a:pt x="10" y="100"/>
                  <a:pt x="10" y="100"/>
                </a:cubicBezTo>
                <a:cubicBezTo>
                  <a:pt x="5" y="100"/>
                  <a:pt x="5" y="100"/>
                  <a:pt x="5" y="100"/>
                </a:cubicBezTo>
                <a:cubicBezTo>
                  <a:pt x="5" y="103"/>
                  <a:pt x="3" y="106"/>
                  <a:pt x="1" y="108"/>
                </a:cubicBezTo>
                <a:cubicBezTo>
                  <a:pt x="1" y="156"/>
                  <a:pt x="1" y="156"/>
                  <a:pt x="1" y="156"/>
                </a:cubicBezTo>
                <a:cubicBezTo>
                  <a:pt x="1" y="156"/>
                  <a:pt x="1" y="156"/>
                  <a:pt x="1" y="156"/>
                </a:cubicBezTo>
                <a:cubicBezTo>
                  <a:pt x="1" y="156"/>
                  <a:pt x="1" y="156"/>
                  <a:pt x="1" y="156"/>
                </a:cubicBezTo>
                <a:cubicBezTo>
                  <a:pt x="1" y="157"/>
                  <a:pt x="1" y="157"/>
                  <a:pt x="1" y="157"/>
                </a:cubicBezTo>
                <a:cubicBezTo>
                  <a:pt x="1" y="157"/>
                  <a:pt x="1" y="157"/>
                  <a:pt x="1" y="157"/>
                </a:cubicBezTo>
                <a:cubicBezTo>
                  <a:pt x="1" y="158"/>
                  <a:pt x="1" y="159"/>
                  <a:pt x="2" y="160"/>
                </a:cubicBezTo>
                <a:cubicBezTo>
                  <a:pt x="1" y="160"/>
                  <a:pt x="0" y="162"/>
                  <a:pt x="0" y="163"/>
                </a:cubicBezTo>
                <a:cubicBezTo>
                  <a:pt x="0" y="166"/>
                  <a:pt x="2" y="168"/>
                  <a:pt x="5" y="168"/>
                </a:cubicBezTo>
                <a:cubicBezTo>
                  <a:pt x="24" y="168"/>
                  <a:pt x="24" y="168"/>
                  <a:pt x="24" y="168"/>
                </a:cubicBezTo>
                <a:cubicBezTo>
                  <a:pt x="26" y="168"/>
                  <a:pt x="28" y="166"/>
                  <a:pt x="28" y="163"/>
                </a:cubicBezTo>
                <a:cubicBezTo>
                  <a:pt x="28" y="162"/>
                  <a:pt x="28" y="160"/>
                  <a:pt x="26" y="160"/>
                </a:cubicBezTo>
                <a:close/>
                <a:moveTo>
                  <a:pt x="18" y="115"/>
                </a:moveTo>
                <a:cubicBezTo>
                  <a:pt x="22" y="115"/>
                  <a:pt x="22" y="115"/>
                  <a:pt x="22" y="115"/>
                </a:cubicBezTo>
                <a:cubicBezTo>
                  <a:pt x="22" y="151"/>
                  <a:pt x="22" y="151"/>
                  <a:pt x="22" y="151"/>
                </a:cubicBezTo>
                <a:cubicBezTo>
                  <a:pt x="18" y="151"/>
                  <a:pt x="18" y="151"/>
                  <a:pt x="18" y="151"/>
                </a:cubicBezTo>
                <a:lnTo>
                  <a:pt x="18" y="115"/>
                </a:lnTo>
                <a:close/>
                <a:moveTo>
                  <a:pt x="7" y="115"/>
                </a:moveTo>
                <a:cubicBezTo>
                  <a:pt x="10" y="115"/>
                  <a:pt x="10" y="115"/>
                  <a:pt x="10" y="115"/>
                </a:cubicBezTo>
                <a:cubicBezTo>
                  <a:pt x="10" y="151"/>
                  <a:pt x="10" y="151"/>
                  <a:pt x="10" y="151"/>
                </a:cubicBezTo>
                <a:cubicBezTo>
                  <a:pt x="7" y="151"/>
                  <a:pt x="7" y="151"/>
                  <a:pt x="7" y="151"/>
                </a:cubicBezTo>
                <a:lnTo>
                  <a:pt x="7" y="1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2" name="Freeform 493"/>
          <p:cNvSpPr>
            <a:spLocks noEditPoints="1"/>
          </p:cNvSpPr>
          <p:nvPr/>
        </p:nvSpPr>
        <p:spPr bwMode="auto">
          <a:xfrm>
            <a:off x="5671038" y="3937205"/>
            <a:ext cx="287338" cy="388938"/>
          </a:xfrm>
          <a:custGeom>
            <a:avLst/>
            <a:gdLst>
              <a:gd name="T0" fmla="*/ 148 w 181"/>
              <a:gd name="T1" fmla="*/ 16 h 245"/>
              <a:gd name="T2" fmla="*/ 148 w 181"/>
              <a:gd name="T3" fmla="*/ 0 h 245"/>
              <a:gd name="T4" fmla="*/ 0 w 181"/>
              <a:gd name="T5" fmla="*/ 0 h 245"/>
              <a:gd name="T6" fmla="*/ 0 w 181"/>
              <a:gd name="T7" fmla="*/ 48 h 245"/>
              <a:gd name="T8" fmla="*/ 148 w 181"/>
              <a:gd name="T9" fmla="*/ 48 h 245"/>
              <a:gd name="T10" fmla="*/ 148 w 181"/>
              <a:gd name="T11" fmla="*/ 33 h 245"/>
              <a:gd name="T12" fmla="*/ 158 w 181"/>
              <a:gd name="T13" fmla="*/ 33 h 245"/>
              <a:gd name="T14" fmla="*/ 158 w 181"/>
              <a:gd name="T15" fmla="*/ 81 h 245"/>
              <a:gd name="T16" fmla="*/ 63 w 181"/>
              <a:gd name="T17" fmla="*/ 81 h 245"/>
              <a:gd name="T18" fmla="*/ 63 w 181"/>
              <a:gd name="T19" fmla="*/ 134 h 245"/>
              <a:gd name="T20" fmla="*/ 53 w 181"/>
              <a:gd name="T21" fmla="*/ 134 h 245"/>
              <a:gd name="T22" fmla="*/ 53 w 181"/>
              <a:gd name="T23" fmla="*/ 245 h 245"/>
              <a:gd name="T24" fmla="*/ 99 w 181"/>
              <a:gd name="T25" fmla="*/ 245 h 245"/>
              <a:gd name="T26" fmla="*/ 99 w 181"/>
              <a:gd name="T27" fmla="*/ 134 h 245"/>
              <a:gd name="T28" fmla="*/ 91 w 181"/>
              <a:gd name="T29" fmla="*/ 134 h 245"/>
              <a:gd name="T30" fmla="*/ 91 w 181"/>
              <a:gd name="T31" fmla="*/ 100 h 245"/>
              <a:gd name="T32" fmla="*/ 181 w 181"/>
              <a:gd name="T33" fmla="*/ 100 h 245"/>
              <a:gd name="T34" fmla="*/ 181 w 181"/>
              <a:gd name="T35" fmla="*/ 33 h 245"/>
              <a:gd name="T36" fmla="*/ 181 w 181"/>
              <a:gd name="T37" fmla="*/ 31 h 245"/>
              <a:gd name="T38" fmla="*/ 181 w 181"/>
              <a:gd name="T39" fmla="*/ 16 h 245"/>
              <a:gd name="T40" fmla="*/ 148 w 181"/>
              <a:gd name="T41" fmla="*/ 16 h 245"/>
              <a:gd name="T42" fmla="*/ 91 w 181"/>
              <a:gd name="T43" fmla="*/ 235 h 245"/>
              <a:gd name="T44" fmla="*/ 61 w 181"/>
              <a:gd name="T45" fmla="*/ 235 h 245"/>
              <a:gd name="T46" fmla="*/ 61 w 181"/>
              <a:gd name="T47" fmla="*/ 230 h 245"/>
              <a:gd name="T48" fmla="*/ 91 w 181"/>
              <a:gd name="T49" fmla="*/ 230 h 245"/>
              <a:gd name="T50" fmla="*/ 91 w 181"/>
              <a:gd name="T51" fmla="*/ 235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81" h="245">
                <a:moveTo>
                  <a:pt x="148" y="16"/>
                </a:moveTo>
                <a:lnTo>
                  <a:pt x="148" y="0"/>
                </a:lnTo>
                <a:lnTo>
                  <a:pt x="0" y="0"/>
                </a:lnTo>
                <a:lnTo>
                  <a:pt x="0" y="48"/>
                </a:lnTo>
                <a:lnTo>
                  <a:pt x="148" y="48"/>
                </a:lnTo>
                <a:lnTo>
                  <a:pt x="148" y="33"/>
                </a:lnTo>
                <a:lnTo>
                  <a:pt x="158" y="33"/>
                </a:lnTo>
                <a:lnTo>
                  <a:pt x="158" y="81"/>
                </a:lnTo>
                <a:lnTo>
                  <a:pt x="63" y="81"/>
                </a:lnTo>
                <a:lnTo>
                  <a:pt x="63" y="134"/>
                </a:lnTo>
                <a:lnTo>
                  <a:pt x="53" y="134"/>
                </a:lnTo>
                <a:lnTo>
                  <a:pt x="53" y="245"/>
                </a:lnTo>
                <a:lnTo>
                  <a:pt x="99" y="245"/>
                </a:lnTo>
                <a:lnTo>
                  <a:pt x="99" y="134"/>
                </a:lnTo>
                <a:lnTo>
                  <a:pt x="91" y="134"/>
                </a:lnTo>
                <a:lnTo>
                  <a:pt x="91" y="100"/>
                </a:lnTo>
                <a:lnTo>
                  <a:pt x="181" y="100"/>
                </a:lnTo>
                <a:lnTo>
                  <a:pt x="181" y="33"/>
                </a:lnTo>
                <a:lnTo>
                  <a:pt x="181" y="31"/>
                </a:lnTo>
                <a:lnTo>
                  <a:pt x="181" y="16"/>
                </a:lnTo>
                <a:lnTo>
                  <a:pt x="148" y="16"/>
                </a:lnTo>
                <a:close/>
                <a:moveTo>
                  <a:pt x="91" y="235"/>
                </a:moveTo>
                <a:lnTo>
                  <a:pt x="61" y="235"/>
                </a:lnTo>
                <a:lnTo>
                  <a:pt x="61" y="230"/>
                </a:lnTo>
                <a:lnTo>
                  <a:pt x="91" y="230"/>
                </a:lnTo>
                <a:lnTo>
                  <a:pt x="91" y="23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3" name="Freeform 295"/>
          <p:cNvSpPr>
            <a:spLocks/>
          </p:cNvSpPr>
          <p:nvPr/>
        </p:nvSpPr>
        <p:spPr bwMode="auto">
          <a:xfrm>
            <a:off x="1724514" y="4728460"/>
            <a:ext cx="284163" cy="215900"/>
          </a:xfrm>
          <a:custGeom>
            <a:avLst/>
            <a:gdLst>
              <a:gd name="T0" fmla="*/ 0 w 179"/>
              <a:gd name="T1" fmla="*/ 35 h 136"/>
              <a:gd name="T2" fmla="*/ 23 w 179"/>
              <a:gd name="T3" fmla="*/ 35 h 136"/>
              <a:gd name="T4" fmla="*/ 23 w 179"/>
              <a:gd name="T5" fmla="*/ 17 h 136"/>
              <a:gd name="T6" fmla="*/ 156 w 179"/>
              <a:gd name="T7" fmla="*/ 17 h 136"/>
              <a:gd name="T8" fmla="*/ 156 w 179"/>
              <a:gd name="T9" fmla="*/ 119 h 136"/>
              <a:gd name="T10" fmla="*/ 143 w 179"/>
              <a:gd name="T11" fmla="*/ 119 h 136"/>
              <a:gd name="T12" fmla="*/ 143 w 179"/>
              <a:gd name="T13" fmla="*/ 136 h 136"/>
              <a:gd name="T14" fmla="*/ 179 w 179"/>
              <a:gd name="T15" fmla="*/ 136 h 136"/>
              <a:gd name="T16" fmla="*/ 179 w 179"/>
              <a:gd name="T17" fmla="*/ 0 h 136"/>
              <a:gd name="T18" fmla="*/ 0 w 179"/>
              <a:gd name="T19" fmla="*/ 0 h 136"/>
              <a:gd name="T20" fmla="*/ 0 w 179"/>
              <a:gd name="T21" fmla="*/ 35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79" h="136">
                <a:moveTo>
                  <a:pt x="0" y="35"/>
                </a:moveTo>
                <a:lnTo>
                  <a:pt x="23" y="35"/>
                </a:lnTo>
                <a:lnTo>
                  <a:pt x="23" y="17"/>
                </a:lnTo>
                <a:lnTo>
                  <a:pt x="156" y="17"/>
                </a:lnTo>
                <a:lnTo>
                  <a:pt x="156" y="119"/>
                </a:lnTo>
                <a:lnTo>
                  <a:pt x="143" y="119"/>
                </a:lnTo>
                <a:lnTo>
                  <a:pt x="143" y="136"/>
                </a:lnTo>
                <a:lnTo>
                  <a:pt x="179" y="136"/>
                </a:lnTo>
                <a:lnTo>
                  <a:pt x="179" y="0"/>
                </a:lnTo>
                <a:lnTo>
                  <a:pt x="0" y="0"/>
                </a:lnTo>
                <a:lnTo>
                  <a:pt x="0" y="3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4" name="Freeform 296"/>
          <p:cNvSpPr>
            <a:spLocks/>
          </p:cNvSpPr>
          <p:nvPr/>
        </p:nvSpPr>
        <p:spPr bwMode="auto">
          <a:xfrm>
            <a:off x="1794364" y="4668135"/>
            <a:ext cx="287338" cy="212725"/>
          </a:xfrm>
          <a:custGeom>
            <a:avLst/>
            <a:gdLst>
              <a:gd name="T0" fmla="*/ 0 w 181"/>
              <a:gd name="T1" fmla="*/ 0 h 134"/>
              <a:gd name="T2" fmla="*/ 0 w 181"/>
              <a:gd name="T3" fmla="*/ 32 h 134"/>
              <a:gd name="T4" fmla="*/ 23 w 181"/>
              <a:gd name="T5" fmla="*/ 32 h 134"/>
              <a:gd name="T6" fmla="*/ 23 w 181"/>
              <a:gd name="T7" fmla="*/ 15 h 134"/>
              <a:gd name="T8" fmla="*/ 158 w 181"/>
              <a:gd name="T9" fmla="*/ 15 h 134"/>
              <a:gd name="T10" fmla="*/ 158 w 181"/>
              <a:gd name="T11" fmla="*/ 118 h 134"/>
              <a:gd name="T12" fmla="*/ 143 w 181"/>
              <a:gd name="T13" fmla="*/ 118 h 134"/>
              <a:gd name="T14" fmla="*/ 143 w 181"/>
              <a:gd name="T15" fmla="*/ 134 h 134"/>
              <a:gd name="T16" fmla="*/ 181 w 181"/>
              <a:gd name="T17" fmla="*/ 134 h 134"/>
              <a:gd name="T18" fmla="*/ 181 w 181"/>
              <a:gd name="T19" fmla="*/ 0 h 134"/>
              <a:gd name="T20" fmla="*/ 0 w 181"/>
              <a:gd name="T21" fmla="*/ 0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81" h="134">
                <a:moveTo>
                  <a:pt x="0" y="0"/>
                </a:moveTo>
                <a:lnTo>
                  <a:pt x="0" y="32"/>
                </a:lnTo>
                <a:lnTo>
                  <a:pt x="23" y="32"/>
                </a:lnTo>
                <a:lnTo>
                  <a:pt x="23" y="15"/>
                </a:lnTo>
                <a:lnTo>
                  <a:pt x="158" y="15"/>
                </a:lnTo>
                <a:lnTo>
                  <a:pt x="158" y="118"/>
                </a:lnTo>
                <a:lnTo>
                  <a:pt x="143" y="118"/>
                </a:lnTo>
                <a:lnTo>
                  <a:pt x="143" y="134"/>
                </a:lnTo>
                <a:lnTo>
                  <a:pt x="181" y="134"/>
                </a:lnTo>
                <a:lnTo>
                  <a:pt x="181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5" name="Freeform 297"/>
          <p:cNvSpPr>
            <a:spLocks noEditPoints="1"/>
          </p:cNvSpPr>
          <p:nvPr/>
        </p:nvSpPr>
        <p:spPr bwMode="auto">
          <a:xfrm>
            <a:off x="1651489" y="4791960"/>
            <a:ext cx="284163" cy="215900"/>
          </a:xfrm>
          <a:custGeom>
            <a:avLst/>
            <a:gdLst>
              <a:gd name="T0" fmla="*/ 0 w 179"/>
              <a:gd name="T1" fmla="*/ 136 h 136"/>
              <a:gd name="T2" fmla="*/ 179 w 179"/>
              <a:gd name="T3" fmla="*/ 136 h 136"/>
              <a:gd name="T4" fmla="*/ 179 w 179"/>
              <a:gd name="T5" fmla="*/ 0 h 136"/>
              <a:gd name="T6" fmla="*/ 0 w 179"/>
              <a:gd name="T7" fmla="*/ 0 h 136"/>
              <a:gd name="T8" fmla="*/ 0 w 179"/>
              <a:gd name="T9" fmla="*/ 136 h 136"/>
              <a:gd name="T10" fmla="*/ 23 w 179"/>
              <a:gd name="T11" fmla="*/ 17 h 136"/>
              <a:gd name="T12" fmla="*/ 158 w 179"/>
              <a:gd name="T13" fmla="*/ 17 h 136"/>
              <a:gd name="T14" fmla="*/ 158 w 179"/>
              <a:gd name="T15" fmla="*/ 119 h 136"/>
              <a:gd name="T16" fmla="*/ 23 w 179"/>
              <a:gd name="T17" fmla="*/ 119 h 136"/>
              <a:gd name="T18" fmla="*/ 23 w 179"/>
              <a:gd name="T19" fmla="*/ 17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9" h="136">
                <a:moveTo>
                  <a:pt x="0" y="136"/>
                </a:moveTo>
                <a:lnTo>
                  <a:pt x="179" y="136"/>
                </a:lnTo>
                <a:lnTo>
                  <a:pt x="179" y="0"/>
                </a:lnTo>
                <a:lnTo>
                  <a:pt x="0" y="0"/>
                </a:lnTo>
                <a:lnTo>
                  <a:pt x="0" y="136"/>
                </a:lnTo>
                <a:close/>
                <a:moveTo>
                  <a:pt x="23" y="17"/>
                </a:moveTo>
                <a:lnTo>
                  <a:pt x="158" y="17"/>
                </a:lnTo>
                <a:lnTo>
                  <a:pt x="158" y="119"/>
                </a:lnTo>
                <a:lnTo>
                  <a:pt x="23" y="119"/>
                </a:lnTo>
                <a:lnTo>
                  <a:pt x="23" y="1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6" name="Freeform 298"/>
          <p:cNvSpPr>
            <a:spLocks/>
          </p:cNvSpPr>
          <p:nvPr/>
        </p:nvSpPr>
        <p:spPr bwMode="auto">
          <a:xfrm>
            <a:off x="1730864" y="4834823"/>
            <a:ext cx="107950" cy="139700"/>
          </a:xfrm>
          <a:custGeom>
            <a:avLst/>
            <a:gdLst>
              <a:gd name="T0" fmla="*/ 11 w 36"/>
              <a:gd name="T1" fmla="*/ 35 h 46"/>
              <a:gd name="T2" fmla="*/ 6 w 36"/>
              <a:gd name="T3" fmla="*/ 35 h 46"/>
              <a:gd name="T4" fmla="*/ 1 w 36"/>
              <a:gd name="T5" fmla="*/ 42 h 46"/>
              <a:gd name="T6" fmla="*/ 9 w 36"/>
              <a:gd name="T7" fmla="*/ 46 h 46"/>
              <a:gd name="T8" fmla="*/ 14 w 36"/>
              <a:gd name="T9" fmla="*/ 40 h 46"/>
              <a:gd name="T10" fmla="*/ 14 w 36"/>
              <a:gd name="T11" fmla="*/ 40 h 46"/>
              <a:gd name="T12" fmla="*/ 14 w 36"/>
              <a:gd name="T13" fmla="*/ 13 h 46"/>
              <a:gd name="T14" fmla="*/ 33 w 36"/>
              <a:gd name="T15" fmla="*/ 10 h 46"/>
              <a:gd name="T16" fmla="*/ 33 w 36"/>
              <a:gd name="T17" fmla="*/ 31 h 46"/>
              <a:gd name="T18" fmla="*/ 28 w 36"/>
              <a:gd name="T19" fmla="*/ 31 h 46"/>
              <a:gd name="T20" fmla="*/ 23 w 36"/>
              <a:gd name="T21" fmla="*/ 38 h 46"/>
              <a:gd name="T22" fmla="*/ 31 w 36"/>
              <a:gd name="T23" fmla="*/ 41 h 46"/>
              <a:gd name="T24" fmla="*/ 36 w 36"/>
              <a:gd name="T25" fmla="*/ 35 h 46"/>
              <a:gd name="T26" fmla="*/ 36 w 36"/>
              <a:gd name="T27" fmla="*/ 0 h 46"/>
              <a:gd name="T28" fmla="*/ 11 w 36"/>
              <a:gd name="T29" fmla="*/ 4 h 46"/>
              <a:gd name="T30" fmla="*/ 11 w 36"/>
              <a:gd name="T31" fmla="*/ 35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6" h="46">
                <a:moveTo>
                  <a:pt x="11" y="35"/>
                </a:moveTo>
                <a:cubicBezTo>
                  <a:pt x="9" y="35"/>
                  <a:pt x="8" y="35"/>
                  <a:pt x="6" y="35"/>
                </a:cubicBezTo>
                <a:cubicBezTo>
                  <a:pt x="2" y="36"/>
                  <a:pt x="0" y="39"/>
                  <a:pt x="1" y="42"/>
                </a:cubicBezTo>
                <a:cubicBezTo>
                  <a:pt x="1" y="45"/>
                  <a:pt x="5" y="46"/>
                  <a:pt x="9" y="46"/>
                </a:cubicBezTo>
                <a:cubicBezTo>
                  <a:pt x="12" y="45"/>
                  <a:pt x="14" y="42"/>
                  <a:pt x="14" y="4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13"/>
                  <a:pt x="14" y="13"/>
                  <a:pt x="14" y="13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31"/>
                  <a:pt x="33" y="31"/>
                  <a:pt x="33" y="31"/>
                </a:cubicBezTo>
                <a:cubicBezTo>
                  <a:pt x="32" y="31"/>
                  <a:pt x="30" y="31"/>
                  <a:pt x="28" y="31"/>
                </a:cubicBezTo>
                <a:cubicBezTo>
                  <a:pt x="25" y="32"/>
                  <a:pt x="22" y="35"/>
                  <a:pt x="23" y="38"/>
                </a:cubicBezTo>
                <a:cubicBezTo>
                  <a:pt x="24" y="41"/>
                  <a:pt x="27" y="42"/>
                  <a:pt x="31" y="41"/>
                </a:cubicBezTo>
                <a:cubicBezTo>
                  <a:pt x="34" y="40"/>
                  <a:pt x="36" y="38"/>
                  <a:pt x="36" y="35"/>
                </a:cubicBezTo>
                <a:cubicBezTo>
                  <a:pt x="36" y="0"/>
                  <a:pt x="36" y="0"/>
                  <a:pt x="36" y="0"/>
                </a:cubicBezTo>
                <a:cubicBezTo>
                  <a:pt x="11" y="4"/>
                  <a:pt x="11" y="4"/>
                  <a:pt x="11" y="4"/>
                </a:cubicBezTo>
                <a:lnTo>
                  <a:pt x="11" y="3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Oval 324"/>
          <p:cNvSpPr>
            <a:spLocks noChangeArrowheads="1"/>
          </p:cNvSpPr>
          <p:nvPr/>
        </p:nvSpPr>
        <p:spPr bwMode="auto">
          <a:xfrm>
            <a:off x="1110151" y="4741160"/>
            <a:ext cx="42863" cy="4286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Freeform 325"/>
          <p:cNvSpPr>
            <a:spLocks/>
          </p:cNvSpPr>
          <p:nvPr/>
        </p:nvSpPr>
        <p:spPr bwMode="auto">
          <a:xfrm>
            <a:off x="1240326" y="4747510"/>
            <a:ext cx="84138" cy="33338"/>
          </a:xfrm>
          <a:custGeom>
            <a:avLst/>
            <a:gdLst>
              <a:gd name="T0" fmla="*/ 14 w 28"/>
              <a:gd name="T1" fmla="*/ 10 h 11"/>
              <a:gd name="T2" fmla="*/ 19 w 28"/>
              <a:gd name="T3" fmla="*/ 11 h 11"/>
              <a:gd name="T4" fmla="*/ 28 w 28"/>
              <a:gd name="T5" fmla="*/ 5 h 11"/>
              <a:gd name="T6" fmla="*/ 19 w 28"/>
              <a:gd name="T7" fmla="*/ 0 h 11"/>
              <a:gd name="T8" fmla="*/ 14 w 28"/>
              <a:gd name="T9" fmla="*/ 0 h 11"/>
              <a:gd name="T10" fmla="*/ 12 w 28"/>
              <a:gd name="T11" fmla="*/ 0 h 11"/>
              <a:gd name="T12" fmla="*/ 11 w 28"/>
              <a:gd name="T13" fmla="*/ 0 h 11"/>
              <a:gd name="T14" fmla="*/ 7 w 28"/>
              <a:gd name="T15" fmla="*/ 2 h 11"/>
              <a:gd name="T16" fmla="*/ 0 w 28"/>
              <a:gd name="T17" fmla="*/ 6 h 11"/>
              <a:gd name="T18" fmla="*/ 10 w 28"/>
              <a:gd name="T19" fmla="*/ 10 h 11"/>
              <a:gd name="T20" fmla="*/ 14 w 28"/>
              <a:gd name="T21" fmla="*/ 1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" h="11">
                <a:moveTo>
                  <a:pt x="14" y="10"/>
                </a:moveTo>
                <a:cubicBezTo>
                  <a:pt x="15" y="10"/>
                  <a:pt x="17" y="11"/>
                  <a:pt x="19" y="11"/>
                </a:cubicBezTo>
                <a:cubicBezTo>
                  <a:pt x="24" y="11"/>
                  <a:pt x="28" y="8"/>
                  <a:pt x="28" y="5"/>
                </a:cubicBezTo>
                <a:cubicBezTo>
                  <a:pt x="28" y="2"/>
                  <a:pt x="24" y="0"/>
                  <a:pt x="19" y="0"/>
                </a:cubicBezTo>
                <a:cubicBezTo>
                  <a:pt x="17" y="0"/>
                  <a:pt x="16" y="0"/>
                  <a:pt x="14" y="0"/>
                </a:cubicBezTo>
                <a:cubicBezTo>
                  <a:pt x="14" y="0"/>
                  <a:pt x="13" y="0"/>
                  <a:pt x="12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9" y="0"/>
                  <a:pt x="8" y="1"/>
                  <a:pt x="7" y="2"/>
                </a:cubicBezTo>
                <a:cubicBezTo>
                  <a:pt x="3" y="3"/>
                  <a:pt x="0" y="4"/>
                  <a:pt x="0" y="6"/>
                </a:cubicBezTo>
                <a:cubicBezTo>
                  <a:pt x="0" y="8"/>
                  <a:pt x="4" y="10"/>
                  <a:pt x="10" y="10"/>
                </a:cubicBezTo>
                <a:cubicBezTo>
                  <a:pt x="11" y="10"/>
                  <a:pt x="13" y="10"/>
                  <a:pt x="14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Freeform 326"/>
          <p:cNvSpPr>
            <a:spLocks noEditPoints="1"/>
          </p:cNvSpPr>
          <p:nvPr/>
        </p:nvSpPr>
        <p:spPr bwMode="auto">
          <a:xfrm>
            <a:off x="1062526" y="4698298"/>
            <a:ext cx="347663" cy="288925"/>
          </a:xfrm>
          <a:custGeom>
            <a:avLst/>
            <a:gdLst>
              <a:gd name="T0" fmla="*/ 101 w 115"/>
              <a:gd name="T1" fmla="*/ 39 h 95"/>
              <a:gd name="T2" fmla="*/ 101 w 115"/>
              <a:gd name="T3" fmla="*/ 2 h 95"/>
              <a:gd name="T4" fmla="*/ 99 w 115"/>
              <a:gd name="T5" fmla="*/ 0 h 95"/>
              <a:gd name="T6" fmla="*/ 2 w 115"/>
              <a:gd name="T7" fmla="*/ 0 h 95"/>
              <a:gd name="T8" fmla="*/ 0 w 115"/>
              <a:gd name="T9" fmla="*/ 2 h 95"/>
              <a:gd name="T10" fmla="*/ 0 w 115"/>
              <a:gd name="T11" fmla="*/ 86 h 95"/>
              <a:gd name="T12" fmla="*/ 2 w 115"/>
              <a:gd name="T13" fmla="*/ 88 h 95"/>
              <a:gd name="T14" fmla="*/ 66 w 115"/>
              <a:gd name="T15" fmla="*/ 88 h 95"/>
              <a:gd name="T16" fmla="*/ 86 w 115"/>
              <a:gd name="T17" fmla="*/ 95 h 95"/>
              <a:gd name="T18" fmla="*/ 115 w 115"/>
              <a:gd name="T19" fmla="*/ 65 h 95"/>
              <a:gd name="T20" fmla="*/ 101 w 115"/>
              <a:gd name="T21" fmla="*/ 39 h 95"/>
              <a:gd name="T22" fmla="*/ 46 w 115"/>
              <a:gd name="T23" fmla="*/ 33 h 95"/>
              <a:gd name="T24" fmla="*/ 24 w 115"/>
              <a:gd name="T25" fmla="*/ 64 h 95"/>
              <a:gd name="T26" fmla="*/ 9 w 115"/>
              <a:gd name="T27" fmla="*/ 64 h 95"/>
              <a:gd name="T28" fmla="*/ 9 w 115"/>
              <a:gd name="T29" fmla="*/ 9 h 95"/>
              <a:gd name="T30" fmla="*/ 93 w 115"/>
              <a:gd name="T31" fmla="*/ 9 h 95"/>
              <a:gd name="T32" fmla="*/ 93 w 115"/>
              <a:gd name="T33" fmla="*/ 36 h 95"/>
              <a:gd name="T34" fmla="*/ 86 w 115"/>
              <a:gd name="T35" fmla="*/ 35 h 95"/>
              <a:gd name="T36" fmla="*/ 58 w 115"/>
              <a:gd name="T37" fmla="*/ 54 h 95"/>
              <a:gd name="T38" fmla="*/ 46 w 115"/>
              <a:gd name="T39" fmla="*/ 33 h 95"/>
              <a:gd name="T40" fmla="*/ 86 w 115"/>
              <a:gd name="T41" fmla="*/ 88 h 95"/>
              <a:gd name="T42" fmla="*/ 62 w 115"/>
              <a:gd name="T43" fmla="*/ 65 h 95"/>
              <a:gd name="T44" fmla="*/ 86 w 115"/>
              <a:gd name="T45" fmla="*/ 42 h 95"/>
              <a:gd name="T46" fmla="*/ 109 w 115"/>
              <a:gd name="T47" fmla="*/ 65 h 95"/>
              <a:gd name="T48" fmla="*/ 86 w 115"/>
              <a:gd name="T49" fmla="*/ 88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15" h="95">
                <a:moveTo>
                  <a:pt x="101" y="39"/>
                </a:moveTo>
                <a:cubicBezTo>
                  <a:pt x="101" y="2"/>
                  <a:pt x="101" y="2"/>
                  <a:pt x="101" y="2"/>
                </a:cubicBezTo>
                <a:cubicBezTo>
                  <a:pt x="101" y="1"/>
                  <a:pt x="100" y="0"/>
                  <a:pt x="9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87"/>
                  <a:pt x="1" y="88"/>
                  <a:pt x="2" y="88"/>
                </a:cubicBezTo>
                <a:cubicBezTo>
                  <a:pt x="66" y="88"/>
                  <a:pt x="66" y="88"/>
                  <a:pt x="66" y="88"/>
                </a:cubicBezTo>
                <a:cubicBezTo>
                  <a:pt x="71" y="92"/>
                  <a:pt x="78" y="95"/>
                  <a:pt x="86" y="95"/>
                </a:cubicBezTo>
                <a:cubicBezTo>
                  <a:pt x="102" y="95"/>
                  <a:pt x="115" y="82"/>
                  <a:pt x="115" y="65"/>
                </a:cubicBezTo>
                <a:cubicBezTo>
                  <a:pt x="115" y="54"/>
                  <a:pt x="110" y="45"/>
                  <a:pt x="101" y="39"/>
                </a:cubicBezTo>
                <a:close/>
                <a:moveTo>
                  <a:pt x="46" y="33"/>
                </a:moveTo>
                <a:cubicBezTo>
                  <a:pt x="35" y="22"/>
                  <a:pt x="24" y="64"/>
                  <a:pt x="24" y="64"/>
                </a:cubicBezTo>
                <a:cubicBezTo>
                  <a:pt x="9" y="64"/>
                  <a:pt x="9" y="64"/>
                  <a:pt x="9" y="64"/>
                </a:cubicBezTo>
                <a:cubicBezTo>
                  <a:pt x="9" y="9"/>
                  <a:pt x="9" y="9"/>
                  <a:pt x="9" y="9"/>
                </a:cubicBezTo>
                <a:cubicBezTo>
                  <a:pt x="93" y="9"/>
                  <a:pt x="93" y="9"/>
                  <a:pt x="93" y="9"/>
                </a:cubicBezTo>
                <a:cubicBezTo>
                  <a:pt x="93" y="36"/>
                  <a:pt x="93" y="36"/>
                  <a:pt x="93" y="36"/>
                </a:cubicBezTo>
                <a:cubicBezTo>
                  <a:pt x="91" y="36"/>
                  <a:pt x="88" y="35"/>
                  <a:pt x="86" y="35"/>
                </a:cubicBezTo>
                <a:cubicBezTo>
                  <a:pt x="73" y="35"/>
                  <a:pt x="62" y="43"/>
                  <a:pt x="58" y="54"/>
                </a:cubicBezTo>
                <a:cubicBezTo>
                  <a:pt x="56" y="47"/>
                  <a:pt x="52" y="39"/>
                  <a:pt x="46" y="33"/>
                </a:cubicBezTo>
                <a:close/>
                <a:moveTo>
                  <a:pt x="86" y="88"/>
                </a:moveTo>
                <a:cubicBezTo>
                  <a:pt x="73" y="88"/>
                  <a:pt x="62" y="78"/>
                  <a:pt x="62" y="65"/>
                </a:cubicBezTo>
                <a:cubicBezTo>
                  <a:pt x="62" y="52"/>
                  <a:pt x="73" y="42"/>
                  <a:pt x="86" y="42"/>
                </a:cubicBezTo>
                <a:cubicBezTo>
                  <a:pt x="98" y="42"/>
                  <a:pt x="109" y="52"/>
                  <a:pt x="109" y="65"/>
                </a:cubicBezTo>
                <a:cubicBezTo>
                  <a:pt x="109" y="78"/>
                  <a:pt x="98" y="88"/>
                  <a:pt x="86" y="8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Rectangle 327"/>
          <p:cNvSpPr>
            <a:spLocks noChangeArrowheads="1"/>
          </p:cNvSpPr>
          <p:nvPr/>
        </p:nvSpPr>
        <p:spPr bwMode="auto">
          <a:xfrm>
            <a:off x="1267314" y="4880860"/>
            <a:ext cx="109538" cy="333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1" name="Freeform 395"/>
          <p:cNvSpPr>
            <a:spLocks/>
          </p:cNvSpPr>
          <p:nvPr/>
        </p:nvSpPr>
        <p:spPr bwMode="auto">
          <a:xfrm>
            <a:off x="1132376" y="5896860"/>
            <a:ext cx="177800" cy="382588"/>
          </a:xfrm>
          <a:custGeom>
            <a:avLst/>
            <a:gdLst>
              <a:gd name="T0" fmla="*/ 28 w 59"/>
              <a:gd name="T1" fmla="*/ 63 h 126"/>
              <a:gd name="T2" fmla="*/ 58 w 59"/>
              <a:gd name="T3" fmla="*/ 34 h 126"/>
              <a:gd name="T4" fmla="*/ 59 w 59"/>
              <a:gd name="T5" fmla="*/ 34 h 126"/>
              <a:gd name="T6" fmla="*/ 59 w 59"/>
              <a:gd name="T7" fmla="*/ 6 h 126"/>
              <a:gd name="T8" fmla="*/ 52 w 59"/>
              <a:gd name="T9" fmla="*/ 6 h 126"/>
              <a:gd name="T10" fmla="*/ 8 w 59"/>
              <a:gd name="T11" fmla="*/ 38 h 126"/>
              <a:gd name="T12" fmla="*/ 0 w 59"/>
              <a:gd name="T13" fmla="*/ 40 h 126"/>
              <a:gd name="T14" fmla="*/ 0 w 59"/>
              <a:gd name="T15" fmla="*/ 87 h 126"/>
              <a:gd name="T16" fmla="*/ 8 w 59"/>
              <a:gd name="T17" fmla="*/ 88 h 126"/>
              <a:gd name="T18" fmla="*/ 51 w 59"/>
              <a:gd name="T19" fmla="*/ 120 h 126"/>
              <a:gd name="T20" fmla="*/ 59 w 59"/>
              <a:gd name="T21" fmla="*/ 120 h 126"/>
              <a:gd name="T22" fmla="*/ 59 w 59"/>
              <a:gd name="T23" fmla="*/ 93 h 126"/>
              <a:gd name="T24" fmla="*/ 58 w 59"/>
              <a:gd name="T25" fmla="*/ 93 h 126"/>
              <a:gd name="T26" fmla="*/ 28 w 59"/>
              <a:gd name="T27" fmla="*/ 63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59" h="126">
                <a:moveTo>
                  <a:pt x="28" y="63"/>
                </a:moveTo>
                <a:cubicBezTo>
                  <a:pt x="28" y="47"/>
                  <a:pt x="41" y="34"/>
                  <a:pt x="58" y="34"/>
                </a:cubicBezTo>
                <a:cubicBezTo>
                  <a:pt x="58" y="34"/>
                  <a:pt x="58" y="34"/>
                  <a:pt x="59" y="34"/>
                </a:cubicBezTo>
                <a:cubicBezTo>
                  <a:pt x="59" y="19"/>
                  <a:pt x="59" y="8"/>
                  <a:pt x="59" y="6"/>
                </a:cubicBezTo>
                <a:cubicBezTo>
                  <a:pt x="59" y="0"/>
                  <a:pt x="52" y="6"/>
                  <a:pt x="52" y="6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8"/>
                  <a:pt x="4" y="38"/>
                  <a:pt x="0" y="40"/>
                </a:cubicBezTo>
                <a:cubicBezTo>
                  <a:pt x="0" y="87"/>
                  <a:pt x="0" y="87"/>
                  <a:pt x="0" y="87"/>
                </a:cubicBezTo>
                <a:cubicBezTo>
                  <a:pt x="4" y="88"/>
                  <a:pt x="8" y="88"/>
                  <a:pt x="8" y="88"/>
                </a:cubicBezTo>
                <a:cubicBezTo>
                  <a:pt x="51" y="120"/>
                  <a:pt x="51" y="120"/>
                  <a:pt x="51" y="120"/>
                </a:cubicBezTo>
                <a:cubicBezTo>
                  <a:pt x="51" y="120"/>
                  <a:pt x="59" y="126"/>
                  <a:pt x="59" y="120"/>
                </a:cubicBezTo>
                <a:cubicBezTo>
                  <a:pt x="59" y="118"/>
                  <a:pt x="59" y="107"/>
                  <a:pt x="59" y="93"/>
                </a:cubicBezTo>
                <a:cubicBezTo>
                  <a:pt x="58" y="93"/>
                  <a:pt x="58" y="93"/>
                  <a:pt x="58" y="93"/>
                </a:cubicBezTo>
                <a:cubicBezTo>
                  <a:pt x="41" y="93"/>
                  <a:pt x="28" y="80"/>
                  <a:pt x="28" y="6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2" name="Freeform 396"/>
          <p:cNvSpPr>
            <a:spLocks/>
          </p:cNvSpPr>
          <p:nvPr/>
        </p:nvSpPr>
        <p:spPr bwMode="auto">
          <a:xfrm>
            <a:off x="1089514" y="6023860"/>
            <a:ext cx="20638" cy="130175"/>
          </a:xfrm>
          <a:custGeom>
            <a:avLst/>
            <a:gdLst>
              <a:gd name="T0" fmla="*/ 0 w 7"/>
              <a:gd name="T1" fmla="*/ 7 h 43"/>
              <a:gd name="T2" fmla="*/ 0 w 7"/>
              <a:gd name="T3" fmla="*/ 37 h 43"/>
              <a:gd name="T4" fmla="*/ 7 w 7"/>
              <a:gd name="T5" fmla="*/ 43 h 43"/>
              <a:gd name="T6" fmla="*/ 7 w 7"/>
              <a:gd name="T7" fmla="*/ 0 h 43"/>
              <a:gd name="T8" fmla="*/ 0 w 7"/>
              <a:gd name="T9" fmla="*/ 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43">
                <a:moveTo>
                  <a:pt x="0" y="7"/>
                </a:moveTo>
                <a:cubicBezTo>
                  <a:pt x="0" y="16"/>
                  <a:pt x="0" y="31"/>
                  <a:pt x="0" y="37"/>
                </a:cubicBezTo>
                <a:cubicBezTo>
                  <a:pt x="0" y="40"/>
                  <a:pt x="3" y="42"/>
                  <a:pt x="7" y="43"/>
                </a:cubicBezTo>
                <a:cubicBezTo>
                  <a:pt x="7" y="0"/>
                  <a:pt x="7" y="0"/>
                  <a:pt x="7" y="0"/>
                </a:cubicBezTo>
                <a:cubicBezTo>
                  <a:pt x="3" y="1"/>
                  <a:pt x="0" y="4"/>
                  <a:pt x="0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3" name="Freeform 397"/>
          <p:cNvSpPr>
            <a:spLocks/>
          </p:cNvSpPr>
          <p:nvPr/>
        </p:nvSpPr>
        <p:spPr bwMode="auto">
          <a:xfrm>
            <a:off x="1253026" y="6039735"/>
            <a:ext cx="100013" cy="100013"/>
          </a:xfrm>
          <a:custGeom>
            <a:avLst/>
            <a:gdLst>
              <a:gd name="T0" fmla="*/ 33 w 33"/>
              <a:gd name="T1" fmla="*/ 6 h 33"/>
              <a:gd name="T2" fmla="*/ 27 w 33"/>
              <a:gd name="T3" fmla="*/ 0 h 33"/>
              <a:gd name="T4" fmla="*/ 17 w 33"/>
              <a:gd name="T5" fmla="*/ 10 h 33"/>
              <a:gd name="T6" fmla="*/ 6 w 33"/>
              <a:gd name="T7" fmla="*/ 0 h 33"/>
              <a:gd name="T8" fmla="*/ 0 w 33"/>
              <a:gd name="T9" fmla="*/ 6 h 33"/>
              <a:gd name="T10" fmla="*/ 10 w 33"/>
              <a:gd name="T11" fmla="*/ 16 h 33"/>
              <a:gd name="T12" fmla="*/ 0 w 33"/>
              <a:gd name="T13" fmla="*/ 27 h 33"/>
              <a:gd name="T14" fmla="*/ 6 w 33"/>
              <a:gd name="T15" fmla="*/ 33 h 33"/>
              <a:gd name="T16" fmla="*/ 17 w 33"/>
              <a:gd name="T17" fmla="*/ 23 h 33"/>
              <a:gd name="T18" fmla="*/ 27 w 33"/>
              <a:gd name="T19" fmla="*/ 33 h 33"/>
              <a:gd name="T20" fmla="*/ 33 w 33"/>
              <a:gd name="T21" fmla="*/ 27 h 33"/>
              <a:gd name="T22" fmla="*/ 23 w 33"/>
              <a:gd name="T23" fmla="*/ 16 h 33"/>
              <a:gd name="T24" fmla="*/ 33 w 33"/>
              <a:gd name="T25" fmla="*/ 6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3" h="33">
                <a:moveTo>
                  <a:pt x="33" y="6"/>
                </a:moveTo>
                <a:cubicBezTo>
                  <a:pt x="27" y="0"/>
                  <a:pt x="27" y="0"/>
                  <a:pt x="27" y="0"/>
                </a:cubicBezTo>
                <a:cubicBezTo>
                  <a:pt x="27" y="0"/>
                  <a:pt x="17" y="10"/>
                  <a:pt x="17" y="10"/>
                </a:cubicBezTo>
                <a:cubicBezTo>
                  <a:pt x="16" y="10"/>
                  <a:pt x="6" y="0"/>
                  <a:pt x="6" y="0"/>
                </a:cubicBezTo>
                <a:cubicBezTo>
                  <a:pt x="0" y="6"/>
                  <a:pt x="0" y="6"/>
                  <a:pt x="0" y="6"/>
                </a:cubicBezTo>
                <a:cubicBezTo>
                  <a:pt x="0" y="6"/>
                  <a:pt x="10" y="15"/>
                  <a:pt x="10" y="16"/>
                </a:cubicBezTo>
                <a:cubicBezTo>
                  <a:pt x="10" y="17"/>
                  <a:pt x="0" y="27"/>
                  <a:pt x="0" y="27"/>
                </a:cubicBezTo>
                <a:cubicBezTo>
                  <a:pt x="6" y="33"/>
                  <a:pt x="6" y="33"/>
                  <a:pt x="6" y="33"/>
                </a:cubicBezTo>
                <a:cubicBezTo>
                  <a:pt x="6" y="33"/>
                  <a:pt x="16" y="23"/>
                  <a:pt x="17" y="23"/>
                </a:cubicBezTo>
                <a:cubicBezTo>
                  <a:pt x="17" y="23"/>
                  <a:pt x="27" y="33"/>
                  <a:pt x="27" y="33"/>
                </a:cubicBezTo>
                <a:cubicBezTo>
                  <a:pt x="33" y="27"/>
                  <a:pt x="33" y="27"/>
                  <a:pt x="33" y="27"/>
                </a:cubicBezTo>
                <a:cubicBezTo>
                  <a:pt x="33" y="27"/>
                  <a:pt x="23" y="17"/>
                  <a:pt x="23" y="16"/>
                </a:cubicBezTo>
                <a:cubicBezTo>
                  <a:pt x="23" y="16"/>
                  <a:pt x="33" y="6"/>
                  <a:pt x="33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4" name="Freeform 398"/>
          <p:cNvSpPr>
            <a:spLocks noEditPoints="1"/>
          </p:cNvSpPr>
          <p:nvPr/>
        </p:nvSpPr>
        <p:spPr bwMode="auto">
          <a:xfrm>
            <a:off x="1213339" y="6000048"/>
            <a:ext cx="177800" cy="179388"/>
          </a:xfrm>
          <a:custGeom>
            <a:avLst/>
            <a:gdLst>
              <a:gd name="T0" fmla="*/ 30 w 59"/>
              <a:gd name="T1" fmla="*/ 0 h 59"/>
              <a:gd name="T2" fmla="*/ 0 w 59"/>
              <a:gd name="T3" fmla="*/ 29 h 59"/>
              <a:gd name="T4" fmla="*/ 30 w 59"/>
              <a:gd name="T5" fmla="*/ 59 h 59"/>
              <a:gd name="T6" fmla="*/ 59 w 59"/>
              <a:gd name="T7" fmla="*/ 29 h 59"/>
              <a:gd name="T8" fmla="*/ 30 w 59"/>
              <a:gd name="T9" fmla="*/ 0 h 59"/>
              <a:gd name="T10" fmla="*/ 30 w 59"/>
              <a:gd name="T11" fmla="*/ 54 h 59"/>
              <a:gd name="T12" fmla="*/ 5 w 59"/>
              <a:gd name="T13" fmla="*/ 29 h 59"/>
              <a:gd name="T14" fmla="*/ 30 w 59"/>
              <a:gd name="T15" fmla="*/ 5 h 59"/>
              <a:gd name="T16" fmla="*/ 54 w 59"/>
              <a:gd name="T17" fmla="*/ 29 h 59"/>
              <a:gd name="T18" fmla="*/ 30 w 59"/>
              <a:gd name="T19" fmla="*/ 54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9" h="59">
                <a:moveTo>
                  <a:pt x="30" y="0"/>
                </a:moveTo>
                <a:cubicBezTo>
                  <a:pt x="13" y="0"/>
                  <a:pt x="0" y="13"/>
                  <a:pt x="0" y="29"/>
                </a:cubicBezTo>
                <a:cubicBezTo>
                  <a:pt x="0" y="46"/>
                  <a:pt x="13" y="59"/>
                  <a:pt x="30" y="59"/>
                </a:cubicBezTo>
                <a:cubicBezTo>
                  <a:pt x="46" y="59"/>
                  <a:pt x="59" y="46"/>
                  <a:pt x="59" y="29"/>
                </a:cubicBezTo>
                <a:cubicBezTo>
                  <a:pt x="59" y="13"/>
                  <a:pt x="46" y="0"/>
                  <a:pt x="30" y="0"/>
                </a:cubicBezTo>
                <a:close/>
                <a:moveTo>
                  <a:pt x="30" y="54"/>
                </a:moveTo>
                <a:cubicBezTo>
                  <a:pt x="16" y="54"/>
                  <a:pt x="5" y="43"/>
                  <a:pt x="5" y="29"/>
                </a:cubicBezTo>
                <a:cubicBezTo>
                  <a:pt x="5" y="16"/>
                  <a:pt x="16" y="5"/>
                  <a:pt x="30" y="5"/>
                </a:cubicBezTo>
                <a:cubicBezTo>
                  <a:pt x="43" y="5"/>
                  <a:pt x="54" y="16"/>
                  <a:pt x="54" y="29"/>
                </a:cubicBezTo>
                <a:cubicBezTo>
                  <a:pt x="54" y="43"/>
                  <a:pt x="43" y="54"/>
                  <a:pt x="30" y="5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5" name="Freeform 399"/>
          <p:cNvSpPr>
            <a:spLocks/>
          </p:cNvSpPr>
          <p:nvPr/>
        </p:nvSpPr>
        <p:spPr bwMode="auto">
          <a:xfrm>
            <a:off x="1694351" y="5331710"/>
            <a:ext cx="73025" cy="73025"/>
          </a:xfrm>
          <a:custGeom>
            <a:avLst/>
            <a:gdLst>
              <a:gd name="T0" fmla="*/ 23 w 24"/>
              <a:gd name="T1" fmla="*/ 24 h 24"/>
              <a:gd name="T2" fmla="*/ 24 w 24"/>
              <a:gd name="T3" fmla="*/ 24 h 24"/>
              <a:gd name="T4" fmla="*/ 24 w 24"/>
              <a:gd name="T5" fmla="*/ 0 h 24"/>
              <a:gd name="T6" fmla="*/ 23 w 24"/>
              <a:gd name="T7" fmla="*/ 0 h 24"/>
              <a:gd name="T8" fmla="*/ 1 w 24"/>
              <a:gd name="T9" fmla="*/ 0 h 24"/>
              <a:gd name="T10" fmla="*/ 0 w 24"/>
              <a:gd name="T11" fmla="*/ 0 h 24"/>
              <a:gd name="T12" fmla="*/ 0 w 24"/>
              <a:gd name="T13" fmla="*/ 24 h 24"/>
              <a:gd name="T14" fmla="*/ 1 w 24"/>
              <a:gd name="T15" fmla="*/ 24 h 24"/>
              <a:gd name="T16" fmla="*/ 23 w 24"/>
              <a:gd name="T17" fmla="*/ 2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" h="24">
                <a:moveTo>
                  <a:pt x="23" y="24"/>
                </a:moveTo>
                <a:cubicBezTo>
                  <a:pt x="23" y="24"/>
                  <a:pt x="24" y="24"/>
                  <a:pt x="24" y="24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3" y="0"/>
                  <a:pt x="23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4"/>
                  <a:pt x="1" y="24"/>
                </a:cubicBezTo>
                <a:lnTo>
                  <a:pt x="23" y="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6" name="Freeform 400"/>
          <p:cNvSpPr>
            <a:spLocks/>
          </p:cNvSpPr>
          <p:nvPr/>
        </p:nvSpPr>
        <p:spPr bwMode="auto">
          <a:xfrm>
            <a:off x="1797539" y="5331710"/>
            <a:ext cx="73025" cy="73025"/>
          </a:xfrm>
          <a:custGeom>
            <a:avLst/>
            <a:gdLst>
              <a:gd name="T0" fmla="*/ 23 w 24"/>
              <a:gd name="T1" fmla="*/ 24 h 24"/>
              <a:gd name="T2" fmla="*/ 24 w 24"/>
              <a:gd name="T3" fmla="*/ 24 h 24"/>
              <a:gd name="T4" fmla="*/ 24 w 24"/>
              <a:gd name="T5" fmla="*/ 0 h 24"/>
              <a:gd name="T6" fmla="*/ 23 w 24"/>
              <a:gd name="T7" fmla="*/ 0 h 24"/>
              <a:gd name="T8" fmla="*/ 1 w 24"/>
              <a:gd name="T9" fmla="*/ 0 h 24"/>
              <a:gd name="T10" fmla="*/ 0 w 24"/>
              <a:gd name="T11" fmla="*/ 0 h 24"/>
              <a:gd name="T12" fmla="*/ 0 w 24"/>
              <a:gd name="T13" fmla="*/ 24 h 24"/>
              <a:gd name="T14" fmla="*/ 1 w 24"/>
              <a:gd name="T15" fmla="*/ 24 h 24"/>
              <a:gd name="T16" fmla="*/ 23 w 24"/>
              <a:gd name="T17" fmla="*/ 2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" h="24">
                <a:moveTo>
                  <a:pt x="23" y="24"/>
                </a:moveTo>
                <a:cubicBezTo>
                  <a:pt x="23" y="24"/>
                  <a:pt x="24" y="24"/>
                  <a:pt x="24" y="24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3" y="0"/>
                  <a:pt x="23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4"/>
                  <a:pt x="1" y="24"/>
                </a:cubicBezTo>
                <a:lnTo>
                  <a:pt x="23" y="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7" name="Freeform 401"/>
          <p:cNvSpPr>
            <a:spLocks/>
          </p:cNvSpPr>
          <p:nvPr/>
        </p:nvSpPr>
        <p:spPr bwMode="auto">
          <a:xfrm>
            <a:off x="1900726" y="5331710"/>
            <a:ext cx="68263" cy="73025"/>
          </a:xfrm>
          <a:custGeom>
            <a:avLst/>
            <a:gdLst>
              <a:gd name="T0" fmla="*/ 23 w 23"/>
              <a:gd name="T1" fmla="*/ 24 h 24"/>
              <a:gd name="T2" fmla="*/ 23 w 23"/>
              <a:gd name="T3" fmla="*/ 24 h 24"/>
              <a:gd name="T4" fmla="*/ 23 w 23"/>
              <a:gd name="T5" fmla="*/ 0 h 24"/>
              <a:gd name="T6" fmla="*/ 23 w 23"/>
              <a:gd name="T7" fmla="*/ 0 h 24"/>
              <a:gd name="T8" fmla="*/ 0 w 23"/>
              <a:gd name="T9" fmla="*/ 0 h 24"/>
              <a:gd name="T10" fmla="*/ 0 w 23"/>
              <a:gd name="T11" fmla="*/ 0 h 24"/>
              <a:gd name="T12" fmla="*/ 0 w 23"/>
              <a:gd name="T13" fmla="*/ 24 h 24"/>
              <a:gd name="T14" fmla="*/ 0 w 23"/>
              <a:gd name="T15" fmla="*/ 24 h 24"/>
              <a:gd name="T16" fmla="*/ 23 w 23"/>
              <a:gd name="T17" fmla="*/ 2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" h="24">
                <a:moveTo>
                  <a:pt x="23" y="24"/>
                </a:moveTo>
                <a:cubicBezTo>
                  <a:pt x="23" y="24"/>
                  <a:pt x="23" y="24"/>
                  <a:pt x="23" y="24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4"/>
                  <a:pt x="0" y="24"/>
                </a:cubicBezTo>
                <a:lnTo>
                  <a:pt x="23" y="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8" name="Freeform 402"/>
          <p:cNvSpPr>
            <a:spLocks/>
          </p:cNvSpPr>
          <p:nvPr/>
        </p:nvSpPr>
        <p:spPr bwMode="auto">
          <a:xfrm>
            <a:off x="1694351" y="5433310"/>
            <a:ext cx="73025" cy="71438"/>
          </a:xfrm>
          <a:custGeom>
            <a:avLst/>
            <a:gdLst>
              <a:gd name="T0" fmla="*/ 23 w 24"/>
              <a:gd name="T1" fmla="*/ 24 h 24"/>
              <a:gd name="T2" fmla="*/ 24 w 24"/>
              <a:gd name="T3" fmla="*/ 24 h 24"/>
              <a:gd name="T4" fmla="*/ 24 w 24"/>
              <a:gd name="T5" fmla="*/ 0 h 24"/>
              <a:gd name="T6" fmla="*/ 23 w 24"/>
              <a:gd name="T7" fmla="*/ 0 h 24"/>
              <a:gd name="T8" fmla="*/ 1 w 24"/>
              <a:gd name="T9" fmla="*/ 0 h 24"/>
              <a:gd name="T10" fmla="*/ 0 w 24"/>
              <a:gd name="T11" fmla="*/ 0 h 24"/>
              <a:gd name="T12" fmla="*/ 0 w 24"/>
              <a:gd name="T13" fmla="*/ 24 h 24"/>
              <a:gd name="T14" fmla="*/ 1 w 24"/>
              <a:gd name="T15" fmla="*/ 24 h 24"/>
              <a:gd name="T16" fmla="*/ 23 w 24"/>
              <a:gd name="T17" fmla="*/ 2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" h="24">
                <a:moveTo>
                  <a:pt x="23" y="24"/>
                </a:moveTo>
                <a:cubicBezTo>
                  <a:pt x="23" y="24"/>
                  <a:pt x="24" y="24"/>
                  <a:pt x="24" y="24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3" y="0"/>
                  <a:pt x="23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4"/>
                  <a:pt x="1" y="24"/>
                </a:cubicBezTo>
                <a:lnTo>
                  <a:pt x="23" y="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9" name="Freeform 403"/>
          <p:cNvSpPr>
            <a:spLocks/>
          </p:cNvSpPr>
          <p:nvPr/>
        </p:nvSpPr>
        <p:spPr bwMode="auto">
          <a:xfrm>
            <a:off x="1797539" y="5433310"/>
            <a:ext cx="73025" cy="71438"/>
          </a:xfrm>
          <a:custGeom>
            <a:avLst/>
            <a:gdLst>
              <a:gd name="T0" fmla="*/ 23 w 24"/>
              <a:gd name="T1" fmla="*/ 24 h 24"/>
              <a:gd name="T2" fmla="*/ 24 w 24"/>
              <a:gd name="T3" fmla="*/ 24 h 24"/>
              <a:gd name="T4" fmla="*/ 24 w 24"/>
              <a:gd name="T5" fmla="*/ 0 h 24"/>
              <a:gd name="T6" fmla="*/ 23 w 24"/>
              <a:gd name="T7" fmla="*/ 0 h 24"/>
              <a:gd name="T8" fmla="*/ 1 w 24"/>
              <a:gd name="T9" fmla="*/ 0 h 24"/>
              <a:gd name="T10" fmla="*/ 0 w 24"/>
              <a:gd name="T11" fmla="*/ 0 h 24"/>
              <a:gd name="T12" fmla="*/ 0 w 24"/>
              <a:gd name="T13" fmla="*/ 24 h 24"/>
              <a:gd name="T14" fmla="*/ 1 w 24"/>
              <a:gd name="T15" fmla="*/ 24 h 24"/>
              <a:gd name="T16" fmla="*/ 23 w 24"/>
              <a:gd name="T17" fmla="*/ 2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" h="24">
                <a:moveTo>
                  <a:pt x="23" y="24"/>
                </a:moveTo>
                <a:cubicBezTo>
                  <a:pt x="24" y="24"/>
                  <a:pt x="24" y="24"/>
                  <a:pt x="24" y="24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4" y="0"/>
                  <a:pt x="23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0"/>
                  <a:pt x="0" y="0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1" y="24"/>
                  <a:pt x="1" y="24"/>
                </a:cubicBezTo>
                <a:lnTo>
                  <a:pt x="23" y="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0" name="Freeform 404"/>
          <p:cNvSpPr>
            <a:spLocks/>
          </p:cNvSpPr>
          <p:nvPr/>
        </p:nvSpPr>
        <p:spPr bwMode="auto">
          <a:xfrm>
            <a:off x="1900726" y="5433310"/>
            <a:ext cx="71438" cy="71438"/>
          </a:xfrm>
          <a:custGeom>
            <a:avLst/>
            <a:gdLst>
              <a:gd name="T0" fmla="*/ 23 w 24"/>
              <a:gd name="T1" fmla="*/ 24 h 24"/>
              <a:gd name="T2" fmla="*/ 24 w 24"/>
              <a:gd name="T3" fmla="*/ 24 h 24"/>
              <a:gd name="T4" fmla="*/ 24 w 24"/>
              <a:gd name="T5" fmla="*/ 0 h 24"/>
              <a:gd name="T6" fmla="*/ 23 w 24"/>
              <a:gd name="T7" fmla="*/ 0 h 24"/>
              <a:gd name="T8" fmla="*/ 1 w 24"/>
              <a:gd name="T9" fmla="*/ 0 h 24"/>
              <a:gd name="T10" fmla="*/ 0 w 24"/>
              <a:gd name="T11" fmla="*/ 0 h 24"/>
              <a:gd name="T12" fmla="*/ 0 w 24"/>
              <a:gd name="T13" fmla="*/ 24 h 24"/>
              <a:gd name="T14" fmla="*/ 1 w 24"/>
              <a:gd name="T15" fmla="*/ 24 h 24"/>
              <a:gd name="T16" fmla="*/ 23 w 24"/>
              <a:gd name="T17" fmla="*/ 2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" h="24">
                <a:moveTo>
                  <a:pt x="23" y="24"/>
                </a:moveTo>
                <a:cubicBezTo>
                  <a:pt x="23" y="24"/>
                  <a:pt x="24" y="24"/>
                  <a:pt x="24" y="24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3" y="0"/>
                  <a:pt x="23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4"/>
                  <a:pt x="1" y="24"/>
                </a:cubicBezTo>
                <a:lnTo>
                  <a:pt x="23" y="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1" name="Freeform 405"/>
          <p:cNvSpPr>
            <a:spLocks/>
          </p:cNvSpPr>
          <p:nvPr/>
        </p:nvSpPr>
        <p:spPr bwMode="auto">
          <a:xfrm>
            <a:off x="1694351" y="5533323"/>
            <a:ext cx="73025" cy="74613"/>
          </a:xfrm>
          <a:custGeom>
            <a:avLst/>
            <a:gdLst>
              <a:gd name="T0" fmla="*/ 23 w 24"/>
              <a:gd name="T1" fmla="*/ 0 h 25"/>
              <a:gd name="T2" fmla="*/ 1 w 24"/>
              <a:gd name="T3" fmla="*/ 0 h 25"/>
              <a:gd name="T4" fmla="*/ 0 w 24"/>
              <a:gd name="T5" fmla="*/ 1 h 25"/>
              <a:gd name="T6" fmla="*/ 0 w 24"/>
              <a:gd name="T7" fmla="*/ 24 h 25"/>
              <a:gd name="T8" fmla="*/ 1 w 24"/>
              <a:gd name="T9" fmla="*/ 25 h 25"/>
              <a:gd name="T10" fmla="*/ 23 w 24"/>
              <a:gd name="T11" fmla="*/ 25 h 25"/>
              <a:gd name="T12" fmla="*/ 24 w 24"/>
              <a:gd name="T13" fmla="*/ 24 h 25"/>
              <a:gd name="T14" fmla="*/ 24 w 24"/>
              <a:gd name="T15" fmla="*/ 1 h 25"/>
              <a:gd name="T16" fmla="*/ 23 w 24"/>
              <a:gd name="T17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" h="25">
                <a:moveTo>
                  <a:pt x="23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0"/>
                  <a:pt x="0" y="1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5"/>
                  <a:pt x="1" y="25"/>
                  <a:pt x="1" y="25"/>
                </a:cubicBezTo>
                <a:cubicBezTo>
                  <a:pt x="23" y="25"/>
                  <a:pt x="23" y="25"/>
                  <a:pt x="23" y="25"/>
                </a:cubicBezTo>
                <a:cubicBezTo>
                  <a:pt x="24" y="25"/>
                  <a:pt x="24" y="25"/>
                  <a:pt x="24" y="24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0"/>
                  <a:pt x="24" y="0"/>
                  <a:pt x="2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2" name="Freeform 407"/>
          <p:cNvSpPr>
            <a:spLocks/>
          </p:cNvSpPr>
          <p:nvPr/>
        </p:nvSpPr>
        <p:spPr bwMode="auto">
          <a:xfrm>
            <a:off x="1800714" y="5533323"/>
            <a:ext cx="69850" cy="74613"/>
          </a:xfrm>
          <a:custGeom>
            <a:avLst/>
            <a:gdLst>
              <a:gd name="T0" fmla="*/ 23 w 23"/>
              <a:gd name="T1" fmla="*/ 0 h 25"/>
              <a:gd name="T2" fmla="*/ 0 w 23"/>
              <a:gd name="T3" fmla="*/ 0 h 25"/>
              <a:gd name="T4" fmla="*/ 0 w 23"/>
              <a:gd name="T5" fmla="*/ 1 h 25"/>
              <a:gd name="T6" fmla="*/ 0 w 23"/>
              <a:gd name="T7" fmla="*/ 24 h 25"/>
              <a:gd name="T8" fmla="*/ 0 w 23"/>
              <a:gd name="T9" fmla="*/ 25 h 25"/>
              <a:gd name="T10" fmla="*/ 23 w 23"/>
              <a:gd name="T11" fmla="*/ 25 h 25"/>
              <a:gd name="T12" fmla="*/ 23 w 23"/>
              <a:gd name="T13" fmla="*/ 24 h 25"/>
              <a:gd name="T14" fmla="*/ 23 w 23"/>
              <a:gd name="T15" fmla="*/ 1 h 25"/>
              <a:gd name="T16" fmla="*/ 23 w 23"/>
              <a:gd name="T17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" h="25">
                <a:moveTo>
                  <a:pt x="23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1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5"/>
                  <a:pt x="0" y="25"/>
                  <a:pt x="0" y="25"/>
                </a:cubicBezTo>
                <a:cubicBezTo>
                  <a:pt x="23" y="25"/>
                  <a:pt x="23" y="25"/>
                  <a:pt x="23" y="25"/>
                </a:cubicBezTo>
                <a:cubicBezTo>
                  <a:pt x="23" y="25"/>
                  <a:pt x="23" y="25"/>
                  <a:pt x="23" y="24"/>
                </a:cubicBezTo>
                <a:cubicBezTo>
                  <a:pt x="23" y="1"/>
                  <a:pt x="23" y="1"/>
                  <a:pt x="23" y="1"/>
                </a:cubicBezTo>
                <a:cubicBezTo>
                  <a:pt x="23" y="0"/>
                  <a:pt x="23" y="0"/>
                  <a:pt x="2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" name="Freeform 408"/>
          <p:cNvSpPr>
            <a:spLocks/>
          </p:cNvSpPr>
          <p:nvPr/>
        </p:nvSpPr>
        <p:spPr bwMode="auto">
          <a:xfrm>
            <a:off x="1900726" y="5533323"/>
            <a:ext cx="71438" cy="74613"/>
          </a:xfrm>
          <a:custGeom>
            <a:avLst/>
            <a:gdLst>
              <a:gd name="T0" fmla="*/ 23 w 24"/>
              <a:gd name="T1" fmla="*/ 0 h 25"/>
              <a:gd name="T2" fmla="*/ 1 w 24"/>
              <a:gd name="T3" fmla="*/ 0 h 25"/>
              <a:gd name="T4" fmla="*/ 0 w 24"/>
              <a:gd name="T5" fmla="*/ 1 h 25"/>
              <a:gd name="T6" fmla="*/ 0 w 24"/>
              <a:gd name="T7" fmla="*/ 24 h 25"/>
              <a:gd name="T8" fmla="*/ 1 w 24"/>
              <a:gd name="T9" fmla="*/ 25 h 25"/>
              <a:gd name="T10" fmla="*/ 23 w 24"/>
              <a:gd name="T11" fmla="*/ 25 h 25"/>
              <a:gd name="T12" fmla="*/ 24 w 24"/>
              <a:gd name="T13" fmla="*/ 24 h 25"/>
              <a:gd name="T14" fmla="*/ 24 w 24"/>
              <a:gd name="T15" fmla="*/ 1 h 25"/>
              <a:gd name="T16" fmla="*/ 23 w 24"/>
              <a:gd name="T17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" h="25">
                <a:moveTo>
                  <a:pt x="23" y="0"/>
                </a:move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1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5"/>
                  <a:pt x="0" y="25"/>
                  <a:pt x="1" y="25"/>
                </a:cubicBezTo>
                <a:cubicBezTo>
                  <a:pt x="23" y="25"/>
                  <a:pt x="23" y="25"/>
                  <a:pt x="23" y="25"/>
                </a:cubicBezTo>
                <a:cubicBezTo>
                  <a:pt x="24" y="25"/>
                  <a:pt x="24" y="25"/>
                  <a:pt x="24" y="24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0"/>
                  <a:pt x="24" y="0"/>
                  <a:pt x="2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Freeform 447"/>
          <p:cNvSpPr>
            <a:spLocks noEditPoints="1"/>
          </p:cNvSpPr>
          <p:nvPr/>
        </p:nvSpPr>
        <p:spPr bwMode="auto">
          <a:xfrm>
            <a:off x="1684826" y="5987348"/>
            <a:ext cx="263525" cy="196850"/>
          </a:xfrm>
          <a:custGeom>
            <a:avLst/>
            <a:gdLst>
              <a:gd name="T0" fmla="*/ 26 w 87"/>
              <a:gd name="T1" fmla="*/ 23 h 65"/>
              <a:gd name="T2" fmla="*/ 26 w 87"/>
              <a:gd name="T3" fmla="*/ 33 h 65"/>
              <a:gd name="T4" fmla="*/ 8 w 87"/>
              <a:gd name="T5" fmla="*/ 17 h 65"/>
              <a:gd name="T6" fmla="*/ 8 w 87"/>
              <a:gd name="T7" fmla="*/ 0 h 65"/>
              <a:gd name="T8" fmla="*/ 0 w 87"/>
              <a:gd name="T9" fmla="*/ 0 h 65"/>
              <a:gd name="T10" fmla="*/ 0 w 87"/>
              <a:gd name="T11" fmla="*/ 17 h 65"/>
              <a:gd name="T12" fmla="*/ 26 w 87"/>
              <a:gd name="T13" fmla="*/ 42 h 65"/>
              <a:gd name="T14" fmla="*/ 26 w 87"/>
              <a:gd name="T15" fmla="*/ 42 h 65"/>
              <a:gd name="T16" fmla="*/ 26 w 87"/>
              <a:gd name="T17" fmla="*/ 49 h 65"/>
              <a:gd name="T18" fmla="*/ 41 w 87"/>
              <a:gd name="T19" fmla="*/ 65 h 65"/>
              <a:gd name="T20" fmla="*/ 87 w 87"/>
              <a:gd name="T21" fmla="*/ 65 h 65"/>
              <a:gd name="T22" fmla="*/ 87 w 87"/>
              <a:gd name="T23" fmla="*/ 9 h 65"/>
              <a:gd name="T24" fmla="*/ 41 w 87"/>
              <a:gd name="T25" fmla="*/ 9 h 65"/>
              <a:gd name="T26" fmla="*/ 26 w 87"/>
              <a:gd name="T27" fmla="*/ 23 h 65"/>
              <a:gd name="T28" fmla="*/ 73 w 87"/>
              <a:gd name="T29" fmla="*/ 19 h 65"/>
              <a:gd name="T30" fmla="*/ 80 w 87"/>
              <a:gd name="T31" fmla="*/ 19 h 65"/>
              <a:gd name="T32" fmla="*/ 80 w 87"/>
              <a:gd name="T33" fmla="*/ 56 h 65"/>
              <a:gd name="T34" fmla="*/ 73 w 87"/>
              <a:gd name="T35" fmla="*/ 56 h 65"/>
              <a:gd name="T36" fmla="*/ 73 w 87"/>
              <a:gd name="T37" fmla="*/ 1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87" h="65">
                <a:moveTo>
                  <a:pt x="26" y="23"/>
                </a:moveTo>
                <a:cubicBezTo>
                  <a:pt x="26" y="33"/>
                  <a:pt x="26" y="33"/>
                  <a:pt x="26" y="33"/>
                </a:cubicBezTo>
                <a:cubicBezTo>
                  <a:pt x="7" y="33"/>
                  <a:pt x="8" y="17"/>
                  <a:pt x="8" y="17"/>
                </a:cubicBezTo>
                <a:cubicBezTo>
                  <a:pt x="8" y="0"/>
                  <a:pt x="8" y="0"/>
                  <a:pt x="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43"/>
                  <a:pt x="26" y="42"/>
                  <a:pt x="26" y="42"/>
                </a:cubicBezTo>
                <a:cubicBezTo>
                  <a:pt x="26" y="42"/>
                  <a:pt x="26" y="42"/>
                  <a:pt x="26" y="42"/>
                </a:cubicBezTo>
                <a:cubicBezTo>
                  <a:pt x="26" y="49"/>
                  <a:pt x="26" y="49"/>
                  <a:pt x="26" y="49"/>
                </a:cubicBezTo>
                <a:cubicBezTo>
                  <a:pt x="26" y="49"/>
                  <a:pt x="25" y="65"/>
                  <a:pt x="41" y="65"/>
                </a:cubicBezTo>
                <a:cubicBezTo>
                  <a:pt x="61" y="65"/>
                  <a:pt x="87" y="65"/>
                  <a:pt x="87" y="65"/>
                </a:cubicBezTo>
                <a:cubicBezTo>
                  <a:pt x="87" y="9"/>
                  <a:pt x="87" y="9"/>
                  <a:pt x="87" y="9"/>
                </a:cubicBezTo>
                <a:cubicBezTo>
                  <a:pt x="87" y="9"/>
                  <a:pt x="60" y="9"/>
                  <a:pt x="41" y="9"/>
                </a:cubicBezTo>
                <a:cubicBezTo>
                  <a:pt x="26" y="9"/>
                  <a:pt x="26" y="23"/>
                  <a:pt x="26" y="23"/>
                </a:cubicBezTo>
                <a:close/>
                <a:moveTo>
                  <a:pt x="73" y="19"/>
                </a:moveTo>
                <a:cubicBezTo>
                  <a:pt x="80" y="19"/>
                  <a:pt x="80" y="19"/>
                  <a:pt x="80" y="19"/>
                </a:cubicBezTo>
                <a:cubicBezTo>
                  <a:pt x="80" y="56"/>
                  <a:pt x="80" y="56"/>
                  <a:pt x="80" y="56"/>
                </a:cubicBezTo>
                <a:cubicBezTo>
                  <a:pt x="73" y="56"/>
                  <a:pt x="73" y="56"/>
                  <a:pt x="73" y="56"/>
                </a:cubicBezTo>
                <a:lnTo>
                  <a:pt x="73" y="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Freeform 448"/>
          <p:cNvSpPr>
            <a:spLocks noEditPoints="1"/>
          </p:cNvSpPr>
          <p:nvPr/>
        </p:nvSpPr>
        <p:spPr bwMode="auto">
          <a:xfrm>
            <a:off x="1961051" y="6130223"/>
            <a:ext cx="87313" cy="30163"/>
          </a:xfrm>
          <a:custGeom>
            <a:avLst/>
            <a:gdLst>
              <a:gd name="T0" fmla="*/ 0 w 29"/>
              <a:gd name="T1" fmla="*/ 10 h 10"/>
              <a:gd name="T2" fmla="*/ 29 w 29"/>
              <a:gd name="T3" fmla="*/ 10 h 10"/>
              <a:gd name="T4" fmla="*/ 29 w 29"/>
              <a:gd name="T5" fmla="*/ 0 h 10"/>
              <a:gd name="T6" fmla="*/ 0 w 29"/>
              <a:gd name="T7" fmla="*/ 0 h 10"/>
              <a:gd name="T8" fmla="*/ 0 w 29"/>
              <a:gd name="T9" fmla="*/ 10 h 10"/>
              <a:gd name="T10" fmla="*/ 24 w 29"/>
              <a:gd name="T11" fmla="*/ 2 h 10"/>
              <a:gd name="T12" fmla="*/ 27 w 29"/>
              <a:gd name="T13" fmla="*/ 5 h 10"/>
              <a:gd name="T14" fmla="*/ 24 w 29"/>
              <a:gd name="T15" fmla="*/ 8 h 10"/>
              <a:gd name="T16" fmla="*/ 21 w 29"/>
              <a:gd name="T17" fmla="*/ 5 h 10"/>
              <a:gd name="T18" fmla="*/ 24 w 29"/>
              <a:gd name="T19" fmla="*/ 2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9" h="10">
                <a:moveTo>
                  <a:pt x="0" y="10"/>
                </a:moveTo>
                <a:cubicBezTo>
                  <a:pt x="29" y="10"/>
                  <a:pt x="29" y="10"/>
                  <a:pt x="29" y="10"/>
                </a:cubicBezTo>
                <a:cubicBezTo>
                  <a:pt x="29" y="0"/>
                  <a:pt x="29" y="0"/>
                  <a:pt x="29" y="0"/>
                </a:cubicBezTo>
                <a:cubicBezTo>
                  <a:pt x="0" y="0"/>
                  <a:pt x="0" y="0"/>
                  <a:pt x="0" y="0"/>
                </a:cubicBezTo>
                <a:lnTo>
                  <a:pt x="0" y="10"/>
                </a:lnTo>
                <a:close/>
                <a:moveTo>
                  <a:pt x="24" y="2"/>
                </a:moveTo>
                <a:cubicBezTo>
                  <a:pt x="26" y="2"/>
                  <a:pt x="27" y="4"/>
                  <a:pt x="27" y="5"/>
                </a:cubicBezTo>
                <a:cubicBezTo>
                  <a:pt x="27" y="7"/>
                  <a:pt x="26" y="8"/>
                  <a:pt x="24" y="8"/>
                </a:cubicBezTo>
                <a:cubicBezTo>
                  <a:pt x="23" y="8"/>
                  <a:pt x="21" y="7"/>
                  <a:pt x="21" y="5"/>
                </a:cubicBezTo>
                <a:cubicBezTo>
                  <a:pt x="21" y="4"/>
                  <a:pt x="23" y="2"/>
                  <a:pt x="24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Freeform 449"/>
          <p:cNvSpPr>
            <a:spLocks noEditPoints="1"/>
          </p:cNvSpPr>
          <p:nvPr/>
        </p:nvSpPr>
        <p:spPr bwMode="auto">
          <a:xfrm>
            <a:off x="1961051" y="6046085"/>
            <a:ext cx="87313" cy="30163"/>
          </a:xfrm>
          <a:custGeom>
            <a:avLst/>
            <a:gdLst>
              <a:gd name="T0" fmla="*/ 0 w 29"/>
              <a:gd name="T1" fmla="*/ 0 h 10"/>
              <a:gd name="T2" fmla="*/ 0 w 29"/>
              <a:gd name="T3" fmla="*/ 10 h 10"/>
              <a:gd name="T4" fmla="*/ 29 w 29"/>
              <a:gd name="T5" fmla="*/ 10 h 10"/>
              <a:gd name="T6" fmla="*/ 29 w 29"/>
              <a:gd name="T7" fmla="*/ 0 h 10"/>
              <a:gd name="T8" fmla="*/ 0 w 29"/>
              <a:gd name="T9" fmla="*/ 0 h 10"/>
              <a:gd name="T10" fmla="*/ 24 w 29"/>
              <a:gd name="T11" fmla="*/ 8 h 10"/>
              <a:gd name="T12" fmla="*/ 21 w 29"/>
              <a:gd name="T13" fmla="*/ 5 h 10"/>
              <a:gd name="T14" fmla="*/ 24 w 29"/>
              <a:gd name="T15" fmla="*/ 2 h 10"/>
              <a:gd name="T16" fmla="*/ 27 w 29"/>
              <a:gd name="T17" fmla="*/ 5 h 10"/>
              <a:gd name="T18" fmla="*/ 24 w 29"/>
              <a:gd name="T19" fmla="*/ 8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9" h="10">
                <a:moveTo>
                  <a:pt x="0" y="0"/>
                </a:moveTo>
                <a:cubicBezTo>
                  <a:pt x="0" y="10"/>
                  <a:pt x="0" y="10"/>
                  <a:pt x="0" y="10"/>
                </a:cubicBezTo>
                <a:cubicBezTo>
                  <a:pt x="29" y="10"/>
                  <a:pt x="29" y="10"/>
                  <a:pt x="29" y="10"/>
                </a:cubicBezTo>
                <a:cubicBezTo>
                  <a:pt x="29" y="0"/>
                  <a:pt x="29" y="0"/>
                  <a:pt x="29" y="0"/>
                </a:cubicBezTo>
                <a:lnTo>
                  <a:pt x="0" y="0"/>
                </a:lnTo>
                <a:close/>
                <a:moveTo>
                  <a:pt x="24" y="8"/>
                </a:moveTo>
                <a:cubicBezTo>
                  <a:pt x="23" y="8"/>
                  <a:pt x="21" y="7"/>
                  <a:pt x="21" y="5"/>
                </a:cubicBezTo>
                <a:cubicBezTo>
                  <a:pt x="21" y="4"/>
                  <a:pt x="23" y="2"/>
                  <a:pt x="24" y="2"/>
                </a:cubicBezTo>
                <a:cubicBezTo>
                  <a:pt x="26" y="2"/>
                  <a:pt x="27" y="4"/>
                  <a:pt x="27" y="5"/>
                </a:cubicBezTo>
                <a:cubicBezTo>
                  <a:pt x="27" y="7"/>
                  <a:pt x="26" y="8"/>
                  <a:pt x="24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Freeform 472"/>
          <p:cNvSpPr>
            <a:spLocks noEditPoints="1"/>
          </p:cNvSpPr>
          <p:nvPr/>
        </p:nvSpPr>
        <p:spPr bwMode="auto">
          <a:xfrm>
            <a:off x="999026" y="5287260"/>
            <a:ext cx="368300" cy="369888"/>
          </a:xfrm>
          <a:custGeom>
            <a:avLst/>
            <a:gdLst>
              <a:gd name="T0" fmla="*/ 61 w 122"/>
              <a:gd name="T1" fmla="*/ 0 h 122"/>
              <a:gd name="T2" fmla="*/ 0 w 122"/>
              <a:gd name="T3" fmla="*/ 61 h 122"/>
              <a:gd name="T4" fmla="*/ 61 w 122"/>
              <a:gd name="T5" fmla="*/ 122 h 122"/>
              <a:gd name="T6" fmla="*/ 122 w 122"/>
              <a:gd name="T7" fmla="*/ 61 h 122"/>
              <a:gd name="T8" fmla="*/ 61 w 122"/>
              <a:gd name="T9" fmla="*/ 0 h 122"/>
              <a:gd name="T10" fmla="*/ 61 w 122"/>
              <a:gd name="T11" fmla="*/ 112 h 122"/>
              <a:gd name="T12" fmla="*/ 10 w 122"/>
              <a:gd name="T13" fmla="*/ 61 h 122"/>
              <a:gd name="T14" fmla="*/ 61 w 122"/>
              <a:gd name="T15" fmla="*/ 10 h 122"/>
              <a:gd name="T16" fmla="*/ 112 w 122"/>
              <a:gd name="T17" fmla="*/ 61 h 122"/>
              <a:gd name="T18" fmla="*/ 61 w 122"/>
              <a:gd name="T19" fmla="*/ 112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2" h="122">
                <a:moveTo>
                  <a:pt x="61" y="0"/>
                </a:moveTo>
                <a:cubicBezTo>
                  <a:pt x="27" y="0"/>
                  <a:pt x="0" y="27"/>
                  <a:pt x="0" y="61"/>
                </a:cubicBezTo>
                <a:cubicBezTo>
                  <a:pt x="0" y="95"/>
                  <a:pt x="27" y="122"/>
                  <a:pt x="61" y="122"/>
                </a:cubicBezTo>
                <a:cubicBezTo>
                  <a:pt x="95" y="122"/>
                  <a:pt x="122" y="95"/>
                  <a:pt x="122" y="61"/>
                </a:cubicBezTo>
                <a:cubicBezTo>
                  <a:pt x="122" y="27"/>
                  <a:pt x="95" y="0"/>
                  <a:pt x="61" y="0"/>
                </a:cubicBezTo>
                <a:close/>
                <a:moveTo>
                  <a:pt x="61" y="112"/>
                </a:moveTo>
                <a:cubicBezTo>
                  <a:pt x="33" y="112"/>
                  <a:pt x="10" y="89"/>
                  <a:pt x="10" y="61"/>
                </a:cubicBezTo>
                <a:cubicBezTo>
                  <a:pt x="10" y="33"/>
                  <a:pt x="33" y="10"/>
                  <a:pt x="61" y="10"/>
                </a:cubicBezTo>
                <a:cubicBezTo>
                  <a:pt x="89" y="10"/>
                  <a:pt x="112" y="33"/>
                  <a:pt x="112" y="61"/>
                </a:cubicBezTo>
                <a:cubicBezTo>
                  <a:pt x="112" y="89"/>
                  <a:pt x="89" y="112"/>
                  <a:pt x="61" y="1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Freeform 473"/>
          <p:cNvSpPr>
            <a:spLocks/>
          </p:cNvSpPr>
          <p:nvPr/>
        </p:nvSpPr>
        <p:spPr bwMode="auto">
          <a:xfrm>
            <a:off x="1156189" y="5357110"/>
            <a:ext cx="53975" cy="153988"/>
          </a:xfrm>
          <a:custGeom>
            <a:avLst/>
            <a:gdLst>
              <a:gd name="T0" fmla="*/ 28 w 34"/>
              <a:gd name="T1" fmla="*/ 97 h 97"/>
              <a:gd name="T2" fmla="*/ 34 w 34"/>
              <a:gd name="T3" fmla="*/ 0 h 97"/>
              <a:gd name="T4" fmla="*/ 0 w 34"/>
              <a:gd name="T5" fmla="*/ 0 h 97"/>
              <a:gd name="T6" fmla="*/ 5 w 34"/>
              <a:gd name="T7" fmla="*/ 97 h 97"/>
              <a:gd name="T8" fmla="*/ 28 w 34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97">
                <a:moveTo>
                  <a:pt x="28" y="97"/>
                </a:moveTo>
                <a:lnTo>
                  <a:pt x="34" y="0"/>
                </a:lnTo>
                <a:lnTo>
                  <a:pt x="0" y="0"/>
                </a:lnTo>
                <a:lnTo>
                  <a:pt x="5" y="97"/>
                </a:lnTo>
                <a:lnTo>
                  <a:pt x="28" y="9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Freeform 474"/>
          <p:cNvSpPr>
            <a:spLocks/>
          </p:cNvSpPr>
          <p:nvPr/>
        </p:nvSpPr>
        <p:spPr bwMode="auto">
          <a:xfrm>
            <a:off x="1153014" y="5530148"/>
            <a:ext cx="60325" cy="63500"/>
          </a:xfrm>
          <a:custGeom>
            <a:avLst/>
            <a:gdLst>
              <a:gd name="T0" fmla="*/ 10 w 20"/>
              <a:gd name="T1" fmla="*/ 0 h 21"/>
              <a:gd name="T2" fmla="*/ 0 w 20"/>
              <a:gd name="T3" fmla="*/ 10 h 21"/>
              <a:gd name="T4" fmla="*/ 10 w 20"/>
              <a:gd name="T5" fmla="*/ 21 h 21"/>
              <a:gd name="T6" fmla="*/ 10 w 20"/>
              <a:gd name="T7" fmla="*/ 21 h 21"/>
              <a:gd name="T8" fmla="*/ 20 w 20"/>
              <a:gd name="T9" fmla="*/ 10 h 21"/>
              <a:gd name="T10" fmla="*/ 10 w 20"/>
              <a:gd name="T11" fmla="*/ 0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" h="21">
                <a:moveTo>
                  <a:pt x="10" y="0"/>
                </a:moveTo>
                <a:cubicBezTo>
                  <a:pt x="4" y="0"/>
                  <a:pt x="0" y="4"/>
                  <a:pt x="0" y="10"/>
                </a:cubicBezTo>
                <a:cubicBezTo>
                  <a:pt x="0" y="16"/>
                  <a:pt x="4" y="21"/>
                  <a:pt x="10" y="21"/>
                </a:cubicBezTo>
                <a:cubicBezTo>
                  <a:pt x="10" y="21"/>
                  <a:pt x="10" y="21"/>
                  <a:pt x="10" y="21"/>
                </a:cubicBezTo>
                <a:cubicBezTo>
                  <a:pt x="16" y="21"/>
                  <a:pt x="20" y="16"/>
                  <a:pt x="20" y="10"/>
                </a:cubicBezTo>
                <a:cubicBezTo>
                  <a:pt x="20" y="4"/>
                  <a:pt x="16" y="0"/>
                  <a:pt x="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494"/>
          <p:cNvSpPr>
            <a:spLocks noChangeArrowheads="1"/>
          </p:cNvSpPr>
          <p:nvPr/>
        </p:nvSpPr>
        <p:spPr bwMode="auto">
          <a:xfrm>
            <a:off x="2508738" y="5533322"/>
            <a:ext cx="57150" cy="3032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Freeform 495"/>
          <p:cNvSpPr>
            <a:spLocks/>
          </p:cNvSpPr>
          <p:nvPr/>
        </p:nvSpPr>
        <p:spPr bwMode="auto">
          <a:xfrm>
            <a:off x="2505563" y="5472997"/>
            <a:ext cx="63500" cy="44450"/>
          </a:xfrm>
          <a:custGeom>
            <a:avLst/>
            <a:gdLst>
              <a:gd name="T0" fmla="*/ 17 w 21"/>
              <a:gd name="T1" fmla="*/ 0 h 15"/>
              <a:gd name="T2" fmla="*/ 4 w 21"/>
              <a:gd name="T3" fmla="*/ 0 h 15"/>
              <a:gd name="T4" fmla="*/ 1 w 21"/>
              <a:gd name="T5" fmla="*/ 7 h 15"/>
              <a:gd name="T6" fmla="*/ 4 w 21"/>
              <a:gd name="T7" fmla="*/ 15 h 15"/>
              <a:gd name="T8" fmla="*/ 17 w 21"/>
              <a:gd name="T9" fmla="*/ 15 h 15"/>
              <a:gd name="T10" fmla="*/ 20 w 21"/>
              <a:gd name="T11" fmla="*/ 7 h 15"/>
              <a:gd name="T12" fmla="*/ 17 w 21"/>
              <a:gd name="T13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" h="15">
                <a:moveTo>
                  <a:pt x="17" y="0"/>
                </a:moveTo>
                <a:cubicBezTo>
                  <a:pt x="4" y="0"/>
                  <a:pt x="4" y="0"/>
                  <a:pt x="4" y="0"/>
                </a:cubicBezTo>
                <a:cubicBezTo>
                  <a:pt x="0" y="0"/>
                  <a:pt x="1" y="3"/>
                  <a:pt x="1" y="7"/>
                </a:cubicBezTo>
                <a:cubicBezTo>
                  <a:pt x="1" y="11"/>
                  <a:pt x="0" y="15"/>
                  <a:pt x="4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21" y="15"/>
                  <a:pt x="20" y="11"/>
                  <a:pt x="20" y="7"/>
                </a:cubicBezTo>
                <a:cubicBezTo>
                  <a:pt x="20" y="3"/>
                  <a:pt x="21" y="0"/>
                  <a:pt x="1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Freeform 496"/>
          <p:cNvSpPr>
            <a:spLocks/>
          </p:cNvSpPr>
          <p:nvPr/>
        </p:nvSpPr>
        <p:spPr bwMode="auto">
          <a:xfrm>
            <a:off x="2538901" y="5420610"/>
            <a:ext cx="39688" cy="39688"/>
          </a:xfrm>
          <a:custGeom>
            <a:avLst/>
            <a:gdLst>
              <a:gd name="T0" fmla="*/ 16 w 25"/>
              <a:gd name="T1" fmla="*/ 8 h 25"/>
              <a:gd name="T2" fmla="*/ 12 w 25"/>
              <a:gd name="T3" fmla="*/ 0 h 25"/>
              <a:gd name="T4" fmla="*/ 8 w 25"/>
              <a:gd name="T5" fmla="*/ 8 h 25"/>
              <a:gd name="T6" fmla="*/ 0 w 25"/>
              <a:gd name="T7" fmla="*/ 10 h 25"/>
              <a:gd name="T8" fmla="*/ 6 w 25"/>
              <a:gd name="T9" fmla="*/ 15 h 25"/>
              <a:gd name="T10" fmla="*/ 4 w 25"/>
              <a:gd name="T11" fmla="*/ 25 h 25"/>
              <a:gd name="T12" fmla="*/ 12 w 25"/>
              <a:gd name="T13" fmla="*/ 21 h 25"/>
              <a:gd name="T14" fmla="*/ 19 w 25"/>
              <a:gd name="T15" fmla="*/ 25 h 25"/>
              <a:gd name="T16" fmla="*/ 17 w 25"/>
              <a:gd name="T17" fmla="*/ 15 h 25"/>
              <a:gd name="T18" fmla="*/ 25 w 25"/>
              <a:gd name="T19" fmla="*/ 10 h 25"/>
              <a:gd name="T20" fmla="*/ 16 w 25"/>
              <a:gd name="T21" fmla="*/ 8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" h="25">
                <a:moveTo>
                  <a:pt x="16" y="8"/>
                </a:moveTo>
                <a:lnTo>
                  <a:pt x="12" y="0"/>
                </a:lnTo>
                <a:lnTo>
                  <a:pt x="8" y="8"/>
                </a:lnTo>
                <a:lnTo>
                  <a:pt x="0" y="10"/>
                </a:lnTo>
                <a:lnTo>
                  <a:pt x="6" y="15"/>
                </a:lnTo>
                <a:lnTo>
                  <a:pt x="4" y="25"/>
                </a:lnTo>
                <a:lnTo>
                  <a:pt x="12" y="21"/>
                </a:lnTo>
                <a:lnTo>
                  <a:pt x="19" y="25"/>
                </a:lnTo>
                <a:lnTo>
                  <a:pt x="17" y="15"/>
                </a:lnTo>
                <a:lnTo>
                  <a:pt x="25" y="10"/>
                </a:lnTo>
                <a:lnTo>
                  <a:pt x="16" y="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Freeform 497"/>
          <p:cNvSpPr>
            <a:spLocks/>
          </p:cNvSpPr>
          <p:nvPr/>
        </p:nvSpPr>
        <p:spPr bwMode="auto">
          <a:xfrm>
            <a:off x="2497626" y="5420610"/>
            <a:ext cx="20638" cy="19050"/>
          </a:xfrm>
          <a:custGeom>
            <a:avLst/>
            <a:gdLst>
              <a:gd name="T0" fmla="*/ 9 w 13"/>
              <a:gd name="T1" fmla="*/ 8 h 12"/>
              <a:gd name="T2" fmla="*/ 13 w 13"/>
              <a:gd name="T3" fmla="*/ 4 h 12"/>
              <a:gd name="T4" fmla="*/ 7 w 13"/>
              <a:gd name="T5" fmla="*/ 4 h 12"/>
              <a:gd name="T6" fmla="*/ 5 w 13"/>
              <a:gd name="T7" fmla="*/ 0 h 12"/>
              <a:gd name="T8" fmla="*/ 3 w 13"/>
              <a:gd name="T9" fmla="*/ 4 h 12"/>
              <a:gd name="T10" fmla="*/ 0 w 13"/>
              <a:gd name="T11" fmla="*/ 4 h 12"/>
              <a:gd name="T12" fmla="*/ 2 w 13"/>
              <a:gd name="T13" fmla="*/ 8 h 12"/>
              <a:gd name="T14" fmla="*/ 2 w 13"/>
              <a:gd name="T15" fmla="*/ 12 h 12"/>
              <a:gd name="T16" fmla="*/ 5 w 13"/>
              <a:gd name="T17" fmla="*/ 10 h 12"/>
              <a:gd name="T18" fmla="*/ 9 w 13"/>
              <a:gd name="T19" fmla="*/ 12 h 12"/>
              <a:gd name="T20" fmla="*/ 9 w 13"/>
              <a:gd name="T21" fmla="*/ 8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3" h="12">
                <a:moveTo>
                  <a:pt x="9" y="8"/>
                </a:moveTo>
                <a:lnTo>
                  <a:pt x="13" y="4"/>
                </a:lnTo>
                <a:lnTo>
                  <a:pt x="7" y="4"/>
                </a:lnTo>
                <a:lnTo>
                  <a:pt x="5" y="0"/>
                </a:lnTo>
                <a:lnTo>
                  <a:pt x="3" y="4"/>
                </a:lnTo>
                <a:lnTo>
                  <a:pt x="0" y="4"/>
                </a:lnTo>
                <a:lnTo>
                  <a:pt x="2" y="8"/>
                </a:lnTo>
                <a:lnTo>
                  <a:pt x="2" y="12"/>
                </a:lnTo>
                <a:lnTo>
                  <a:pt x="5" y="10"/>
                </a:lnTo>
                <a:lnTo>
                  <a:pt x="9" y="12"/>
                </a:lnTo>
                <a:lnTo>
                  <a:pt x="9" y="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Freeform 498"/>
          <p:cNvSpPr>
            <a:spLocks/>
          </p:cNvSpPr>
          <p:nvPr/>
        </p:nvSpPr>
        <p:spPr bwMode="auto">
          <a:xfrm>
            <a:off x="2451588" y="5480935"/>
            <a:ext cx="39688" cy="39688"/>
          </a:xfrm>
          <a:custGeom>
            <a:avLst/>
            <a:gdLst>
              <a:gd name="T0" fmla="*/ 17 w 25"/>
              <a:gd name="T1" fmla="*/ 8 h 25"/>
              <a:gd name="T2" fmla="*/ 13 w 25"/>
              <a:gd name="T3" fmla="*/ 0 h 25"/>
              <a:gd name="T4" fmla="*/ 10 w 25"/>
              <a:gd name="T5" fmla="*/ 8 h 25"/>
              <a:gd name="T6" fmla="*/ 0 w 25"/>
              <a:gd name="T7" fmla="*/ 10 h 25"/>
              <a:gd name="T8" fmla="*/ 6 w 25"/>
              <a:gd name="T9" fmla="*/ 16 h 25"/>
              <a:gd name="T10" fmla="*/ 6 w 25"/>
              <a:gd name="T11" fmla="*/ 25 h 25"/>
              <a:gd name="T12" fmla="*/ 13 w 25"/>
              <a:gd name="T13" fmla="*/ 21 h 25"/>
              <a:gd name="T14" fmla="*/ 21 w 25"/>
              <a:gd name="T15" fmla="*/ 25 h 25"/>
              <a:gd name="T16" fmla="*/ 19 w 25"/>
              <a:gd name="T17" fmla="*/ 16 h 25"/>
              <a:gd name="T18" fmla="*/ 25 w 25"/>
              <a:gd name="T19" fmla="*/ 10 h 25"/>
              <a:gd name="T20" fmla="*/ 17 w 25"/>
              <a:gd name="T21" fmla="*/ 8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" h="25">
                <a:moveTo>
                  <a:pt x="17" y="8"/>
                </a:moveTo>
                <a:lnTo>
                  <a:pt x="13" y="0"/>
                </a:lnTo>
                <a:lnTo>
                  <a:pt x="10" y="8"/>
                </a:lnTo>
                <a:lnTo>
                  <a:pt x="0" y="10"/>
                </a:lnTo>
                <a:lnTo>
                  <a:pt x="6" y="16"/>
                </a:lnTo>
                <a:lnTo>
                  <a:pt x="6" y="25"/>
                </a:lnTo>
                <a:lnTo>
                  <a:pt x="13" y="21"/>
                </a:lnTo>
                <a:lnTo>
                  <a:pt x="21" y="25"/>
                </a:lnTo>
                <a:lnTo>
                  <a:pt x="19" y="16"/>
                </a:lnTo>
                <a:lnTo>
                  <a:pt x="25" y="10"/>
                </a:lnTo>
                <a:lnTo>
                  <a:pt x="17" y="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Freeform 499"/>
          <p:cNvSpPr>
            <a:spLocks/>
          </p:cNvSpPr>
          <p:nvPr/>
        </p:nvSpPr>
        <p:spPr bwMode="auto">
          <a:xfrm>
            <a:off x="2464288" y="5439660"/>
            <a:ext cx="17463" cy="17463"/>
          </a:xfrm>
          <a:custGeom>
            <a:avLst/>
            <a:gdLst>
              <a:gd name="T0" fmla="*/ 2 w 11"/>
              <a:gd name="T1" fmla="*/ 11 h 11"/>
              <a:gd name="T2" fmla="*/ 5 w 11"/>
              <a:gd name="T3" fmla="*/ 9 h 11"/>
              <a:gd name="T4" fmla="*/ 9 w 11"/>
              <a:gd name="T5" fmla="*/ 11 h 11"/>
              <a:gd name="T6" fmla="*/ 7 w 11"/>
              <a:gd name="T7" fmla="*/ 7 h 11"/>
              <a:gd name="T8" fmla="*/ 11 w 11"/>
              <a:gd name="T9" fmla="*/ 5 h 11"/>
              <a:gd name="T10" fmla="*/ 7 w 11"/>
              <a:gd name="T11" fmla="*/ 3 h 11"/>
              <a:gd name="T12" fmla="*/ 5 w 11"/>
              <a:gd name="T13" fmla="*/ 0 h 11"/>
              <a:gd name="T14" fmla="*/ 4 w 11"/>
              <a:gd name="T15" fmla="*/ 3 h 11"/>
              <a:gd name="T16" fmla="*/ 0 w 11"/>
              <a:gd name="T17" fmla="*/ 5 h 11"/>
              <a:gd name="T18" fmla="*/ 2 w 11"/>
              <a:gd name="T19" fmla="*/ 7 h 11"/>
              <a:gd name="T20" fmla="*/ 2 w 11"/>
              <a:gd name="T21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" h="11">
                <a:moveTo>
                  <a:pt x="2" y="11"/>
                </a:moveTo>
                <a:lnTo>
                  <a:pt x="5" y="9"/>
                </a:lnTo>
                <a:lnTo>
                  <a:pt x="9" y="11"/>
                </a:lnTo>
                <a:lnTo>
                  <a:pt x="7" y="7"/>
                </a:lnTo>
                <a:lnTo>
                  <a:pt x="11" y="5"/>
                </a:lnTo>
                <a:lnTo>
                  <a:pt x="7" y="3"/>
                </a:lnTo>
                <a:lnTo>
                  <a:pt x="5" y="0"/>
                </a:lnTo>
                <a:lnTo>
                  <a:pt x="4" y="3"/>
                </a:lnTo>
                <a:lnTo>
                  <a:pt x="0" y="5"/>
                </a:lnTo>
                <a:lnTo>
                  <a:pt x="2" y="7"/>
                </a:lnTo>
                <a:lnTo>
                  <a:pt x="2" y="1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Freeform 500"/>
          <p:cNvSpPr>
            <a:spLocks/>
          </p:cNvSpPr>
          <p:nvPr/>
        </p:nvSpPr>
        <p:spPr bwMode="auto">
          <a:xfrm>
            <a:off x="2588113" y="5436485"/>
            <a:ext cx="23813" cy="23813"/>
          </a:xfrm>
          <a:custGeom>
            <a:avLst/>
            <a:gdLst>
              <a:gd name="T0" fmla="*/ 2 w 15"/>
              <a:gd name="T1" fmla="*/ 15 h 15"/>
              <a:gd name="T2" fmla="*/ 7 w 15"/>
              <a:gd name="T3" fmla="*/ 11 h 15"/>
              <a:gd name="T4" fmla="*/ 11 w 15"/>
              <a:gd name="T5" fmla="*/ 15 h 15"/>
              <a:gd name="T6" fmla="*/ 11 w 15"/>
              <a:gd name="T7" fmla="*/ 9 h 15"/>
              <a:gd name="T8" fmla="*/ 15 w 15"/>
              <a:gd name="T9" fmla="*/ 5 h 15"/>
              <a:gd name="T10" fmla="*/ 9 w 15"/>
              <a:gd name="T11" fmla="*/ 3 h 15"/>
              <a:gd name="T12" fmla="*/ 7 w 15"/>
              <a:gd name="T13" fmla="*/ 0 h 15"/>
              <a:gd name="T14" fmla="*/ 4 w 15"/>
              <a:gd name="T15" fmla="*/ 3 h 15"/>
              <a:gd name="T16" fmla="*/ 0 w 15"/>
              <a:gd name="T17" fmla="*/ 5 h 15"/>
              <a:gd name="T18" fmla="*/ 4 w 15"/>
              <a:gd name="T19" fmla="*/ 9 h 15"/>
              <a:gd name="T20" fmla="*/ 2 w 15"/>
              <a:gd name="T21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5" h="15">
                <a:moveTo>
                  <a:pt x="2" y="15"/>
                </a:moveTo>
                <a:lnTo>
                  <a:pt x="7" y="11"/>
                </a:lnTo>
                <a:lnTo>
                  <a:pt x="11" y="15"/>
                </a:lnTo>
                <a:lnTo>
                  <a:pt x="11" y="9"/>
                </a:lnTo>
                <a:lnTo>
                  <a:pt x="15" y="5"/>
                </a:lnTo>
                <a:lnTo>
                  <a:pt x="9" y="3"/>
                </a:lnTo>
                <a:lnTo>
                  <a:pt x="7" y="0"/>
                </a:lnTo>
                <a:lnTo>
                  <a:pt x="4" y="3"/>
                </a:lnTo>
                <a:lnTo>
                  <a:pt x="0" y="5"/>
                </a:lnTo>
                <a:lnTo>
                  <a:pt x="4" y="9"/>
                </a:lnTo>
                <a:lnTo>
                  <a:pt x="2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Freeform 501"/>
          <p:cNvSpPr>
            <a:spLocks/>
          </p:cNvSpPr>
          <p:nvPr/>
        </p:nvSpPr>
        <p:spPr bwMode="auto">
          <a:xfrm>
            <a:off x="2588113" y="5480935"/>
            <a:ext cx="20638" cy="22225"/>
          </a:xfrm>
          <a:custGeom>
            <a:avLst/>
            <a:gdLst>
              <a:gd name="T0" fmla="*/ 9 w 13"/>
              <a:gd name="T1" fmla="*/ 4 h 14"/>
              <a:gd name="T2" fmla="*/ 7 w 13"/>
              <a:gd name="T3" fmla="*/ 0 h 14"/>
              <a:gd name="T4" fmla="*/ 6 w 13"/>
              <a:gd name="T5" fmla="*/ 4 h 14"/>
              <a:gd name="T6" fmla="*/ 0 w 13"/>
              <a:gd name="T7" fmla="*/ 4 h 14"/>
              <a:gd name="T8" fmla="*/ 4 w 13"/>
              <a:gd name="T9" fmla="*/ 8 h 14"/>
              <a:gd name="T10" fmla="*/ 4 w 13"/>
              <a:gd name="T11" fmla="*/ 14 h 14"/>
              <a:gd name="T12" fmla="*/ 7 w 13"/>
              <a:gd name="T13" fmla="*/ 10 h 14"/>
              <a:gd name="T14" fmla="*/ 11 w 13"/>
              <a:gd name="T15" fmla="*/ 14 h 14"/>
              <a:gd name="T16" fmla="*/ 9 w 13"/>
              <a:gd name="T17" fmla="*/ 8 h 14"/>
              <a:gd name="T18" fmla="*/ 13 w 13"/>
              <a:gd name="T19" fmla="*/ 4 h 14"/>
              <a:gd name="T20" fmla="*/ 9 w 13"/>
              <a:gd name="T21" fmla="*/ 4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3" h="14">
                <a:moveTo>
                  <a:pt x="9" y="4"/>
                </a:moveTo>
                <a:lnTo>
                  <a:pt x="7" y="0"/>
                </a:lnTo>
                <a:lnTo>
                  <a:pt x="6" y="4"/>
                </a:lnTo>
                <a:lnTo>
                  <a:pt x="0" y="4"/>
                </a:lnTo>
                <a:lnTo>
                  <a:pt x="4" y="8"/>
                </a:lnTo>
                <a:lnTo>
                  <a:pt x="4" y="14"/>
                </a:lnTo>
                <a:lnTo>
                  <a:pt x="7" y="10"/>
                </a:lnTo>
                <a:lnTo>
                  <a:pt x="11" y="14"/>
                </a:lnTo>
                <a:lnTo>
                  <a:pt x="9" y="8"/>
                </a:lnTo>
                <a:lnTo>
                  <a:pt x="13" y="4"/>
                </a:lnTo>
                <a:lnTo>
                  <a:pt x="9" y="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Freeform 502"/>
          <p:cNvSpPr>
            <a:spLocks noEditPoints="1"/>
          </p:cNvSpPr>
          <p:nvPr/>
        </p:nvSpPr>
        <p:spPr bwMode="auto">
          <a:xfrm>
            <a:off x="2981813" y="4720522"/>
            <a:ext cx="361950" cy="357188"/>
          </a:xfrm>
          <a:custGeom>
            <a:avLst/>
            <a:gdLst>
              <a:gd name="T0" fmla="*/ 54 w 120"/>
              <a:gd name="T1" fmla="*/ 35 h 118"/>
              <a:gd name="T2" fmla="*/ 47 w 120"/>
              <a:gd name="T3" fmla="*/ 9 h 118"/>
              <a:gd name="T4" fmla="*/ 21 w 120"/>
              <a:gd name="T5" fmla="*/ 2 h 118"/>
              <a:gd name="T6" fmla="*/ 36 w 120"/>
              <a:gd name="T7" fmla="*/ 17 h 118"/>
              <a:gd name="T8" fmla="*/ 32 w 120"/>
              <a:gd name="T9" fmla="*/ 32 h 118"/>
              <a:gd name="T10" fmla="*/ 18 w 120"/>
              <a:gd name="T11" fmla="*/ 36 h 118"/>
              <a:gd name="T12" fmla="*/ 3 w 120"/>
              <a:gd name="T13" fmla="*/ 21 h 118"/>
              <a:gd name="T14" fmla="*/ 9 w 120"/>
              <a:gd name="T15" fmla="*/ 46 h 118"/>
              <a:gd name="T16" fmla="*/ 36 w 120"/>
              <a:gd name="T17" fmla="*/ 53 h 118"/>
              <a:gd name="T18" fmla="*/ 36 w 120"/>
              <a:gd name="T19" fmla="*/ 53 h 118"/>
              <a:gd name="T20" fmla="*/ 98 w 120"/>
              <a:gd name="T21" fmla="*/ 114 h 118"/>
              <a:gd name="T22" fmla="*/ 107 w 120"/>
              <a:gd name="T23" fmla="*/ 118 h 118"/>
              <a:gd name="T24" fmla="*/ 116 w 120"/>
              <a:gd name="T25" fmla="*/ 114 h 118"/>
              <a:gd name="T26" fmla="*/ 116 w 120"/>
              <a:gd name="T27" fmla="*/ 97 h 118"/>
              <a:gd name="T28" fmla="*/ 54 w 120"/>
              <a:gd name="T29" fmla="*/ 35 h 118"/>
              <a:gd name="T30" fmla="*/ 108 w 120"/>
              <a:gd name="T31" fmla="*/ 112 h 118"/>
              <a:gd name="T32" fmla="*/ 103 w 120"/>
              <a:gd name="T33" fmla="*/ 107 h 118"/>
              <a:gd name="T34" fmla="*/ 108 w 120"/>
              <a:gd name="T35" fmla="*/ 103 h 118"/>
              <a:gd name="T36" fmla="*/ 113 w 120"/>
              <a:gd name="T37" fmla="*/ 107 h 118"/>
              <a:gd name="T38" fmla="*/ 108 w 120"/>
              <a:gd name="T39" fmla="*/ 112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20" h="118">
                <a:moveTo>
                  <a:pt x="54" y="35"/>
                </a:moveTo>
                <a:cubicBezTo>
                  <a:pt x="56" y="26"/>
                  <a:pt x="54" y="16"/>
                  <a:pt x="47" y="9"/>
                </a:cubicBezTo>
                <a:cubicBezTo>
                  <a:pt x="40" y="2"/>
                  <a:pt x="30" y="0"/>
                  <a:pt x="21" y="2"/>
                </a:cubicBezTo>
                <a:cubicBezTo>
                  <a:pt x="36" y="17"/>
                  <a:pt x="36" y="17"/>
                  <a:pt x="36" y="17"/>
                </a:cubicBezTo>
                <a:cubicBezTo>
                  <a:pt x="32" y="32"/>
                  <a:pt x="32" y="32"/>
                  <a:pt x="32" y="32"/>
                </a:cubicBezTo>
                <a:cubicBezTo>
                  <a:pt x="18" y="36"/>
                  <a:pt x="18" y="36"/>
                  <a:pt x="18" y="36"/>
                </a:cubicBezTo>
                <a:cubicBezTo>
                  <a:pt x="3" y="21"/>
                  <a:pt x="3" y="21"/>
                  <a:pt x="3" y="21"/>
                </a:cubicBezTo>
                <a:cubicBezTo>
                  <a:pt x="0" y="29"/>
                  <a:pt x="2" y="39"/>
                  <a:pt x="9" y="46"/>
                </a:cubicBezTo>
                <a:cubicBezTo>
                  <a:pt x="17" y="54"/>
                  <a:pt x="27" y="56"/>
                  <a:pt x="36" y="53"/>
                </a:cubicBezTo>
                <a:cubicBezTo>
                  <a:pt x="36" y="53"/>
                  <a:pt x="36" y="53"/>
                  <a:pt x="36" y="53"/>
                </a:cubicBezTo>
                <a:cubicBezTo>
                  <a:pt x="98" y="114"/>
                  <a:pt x="98" y="114"/>
                  <a:pt x="98" y="114"/>
                </a:cubicBezTo>
                <a:cubicBezTo>
                  <a:pt x="100" y="117"/>
                  <a:pt x="104" y="118"/>
                  <a:pt x="107" y="118"/>
                </a:cubicBezTo>
                <a:cubicBezTo>
                  <a:pt x="110" y="118"/>
                  <a:pt x="113" y="117"/>
                  <a:pt x="116" y="114"/>
                </a:cubicBezTo>
                <a:cubicBezTo>
                  <a:pt x="120" y="109"/>
                  <a:pt x="120" y="102"/>
                  <a:pt x="116" y="97"/>
                </a:cubicBezTo>
                <a:lnTo>
                  <a:pt x="54" y="35"/>
                </a:lnTo>
                <a:close/>
                <a:moveTo>
                  <a:pt x="108" y="112"/>
                </a:moveTo>
                <a:cubicBezTo>
                  <a:pt x="105" y="112"/>
                  <a:pt x="103" y="110"/>
                  <a:pt x="103" y="107"/>
                </a:cubicBezTo>
                <a:cubicBezTo>
                  <a:pt x="103" y="105"/>
                  <a:pt x="105" y="103"/>
                  <a:pt x="108" y="103"/>
                </a:cubicBezTo>
                <a:cubicBezTo>
                  <a:pt x="111" y="103"/>
                  <a:pt x="113" y="105"/>
                  <a:pt x="113" y="107"/>
                </a:cubicBezTo>
                <a:cubicBezTo>
                  <a:pt x="113" y="110"/>
                  <a:pt x="111" y="112"/>
                  <a:pt x="108" y="1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Freeform 503"/>
          <p:cNvSpPr>
            <a:spLocks noEditPoints="1"/>
          </p:cNvSpPr>
          <p:nvPr/>
        </p:nvSpPr>
        <p:spPr bwMode="auto">
          <a:xfrm>
            <a:off x="2321413" y="4723697"/>
            <a:ext cx="404813" cy="360363"/>
          </a:xfrm>
          <a:custGeom>
            <a:avLst/>
            <a:gdLst>
              <a:gd name="T0" fmla="*/ 133 w 134"/>
              <a:gd name="T1" fmla="*/ 16 h 119"/>
              <a:gd name="T2" fmla="*/ 121 w 134"/>
              <a:gd name="T3" fmla="*/ 5 h 119"/>
              <a:gd name="T4" fmla="*/ 115 w 134"/>
              <a:gd name="T5" fmla="*/ 5 h 119"/>
              <a:gd name="T6" fmla="*/ 114 w 134"/>
              <a:gd name="T7" fmla="*/ 8 h 119"/>
              <a:gd name="T8" fmla="*/ 111 w 134"/>
              <a:gd name="T9" fmla="*/ 9 h 119"/>
              <a:gd name="T10" fmla="*/ 111 w 134"/>
              <a:gd name="T11" fmla="*/ 9 h 119"/>
              <a:gd name="T12" fmla="*/ 81 w 134"/>
              <a:gd name="T13" fmla="*/ 39 h 119"/>
              <a:gd name="T14" fmla="*/ 79 w 134"/>
              <a:gd name="T15" fmla="*/ 47 h 119"/>
              <a:gd name="T16" fmla="*/ 82 w 134"/>
              <a:gd name="T17" fmla="*/ 50 h 119"/>
              <a:gd name="T18" fmla="*/ 82 w 134"/>
              <a:gd name="T19" fmla="*/ 50 h 119"/>
              <a:gd name="T20" fmla="*/ 83 w 134"/>
              <a:gd name="T21" fmla="*/ 51 h 119"/>
              <a:gd name="T22" fmla="*/ 76 w 134"/>
              <a:gd name="T23" fmla="*/ 57 h 119"/>
              <a:gd name="T24" fmla="*/ 54 w 134"/>
              <a:gd name="T25" fmla="*/ 35 h 119"/>
              <a:gd name="T26" fmla="*/ 47 w 134"/>
              <a:gd name="T27" fmla="*/ 10 h 119"/>
              <a:gd name="T28" fmla="*/ 21 w 134"/>
              <a:gd name="T29" fmla="*/ 3 h 119"/>
              <a:gd name="T30" fmla="*/ 36 w 134"/>
              <a:gd name="T31" fmla="*/ 18 h 119"/>
              <a:gd name="T32" fmla="*/ 32 w 134"/>
              <a:gd name="T33" fmla="*/ 32 h 119"/>
              <a:gd name="T34" fmla="*/ 18 w 134"/>
              <a:gd name="T35" fmla="*/ 36 h 119"/>
              <a:gd name="T36" fmla="*/ 3 w 134"/>
              <a:gd name="T37" fmla="*/ 21 h 119"/>
              <a:gd name="T38" fmla="*/ 10 w 134"/>
              <a:gd name="T39" fmla="*/ 47 h 119"/>
              <a:gd name="T40" fmla="*/ 36 w 134"/>
              <a:gd name="T41" fmla="*/ 53 h 119"/>
              <a:gd name="T42" fmla="*/ 37 w 134"/>
              <a:gd name="T43" fmla="*/ 53 h 119"/>
              <a:gd name="T44" fmla="*/ 58 w 134"/>
              <a:gd name="T45" fmla="*/ 75 h 119"/>
              <a:gd name="T46" fmla="*/ 38 w 134"/>
              <a:gd name="T47" fmla="*/ 96 h 119"/>
              <a:gd name="T48" fmla="*/ 36 w 134"/>
              <a:gd name="T49" fmla="*/ 95 h 119"/>
              <a:gd name="T50" fmla="*/ 31 w 134"/>
              <a:gd name="T51" fmla="*/ 99 h 119"/>
              <a:gd name="T52" fmla="*/ 21 w 134"/>
              <a:gd name="T53" fmla="*/ 115 h 119"/>
              <a:gd name="T54" fmla="*/ 23 w 134"/>
              <a:gd name="T55" fmla="*/ 117 h 119"/>
              <a:gd name="T56" fmla="*/ 39 w 134"/>
              <a:gd name="T57" fmla="*/ 107 h 119"/>
              <a:gd name="T58" fmla="*/ 43 w 134"/>
              <a:gd name="T59" fmla="*/ 101 h 119"/>
              <a:gd name="T60" fmla="*/ 42 w 134"/>
              <a:gd name="T61" fmla="*/ 100 h 119"/>
              <a:gd name="T62" fmla="*/ 63 w 134"/>
              <a:gd name="T63" fmla="*/ 80 h 119"/>
              <a:gd name="T64" fmla="*/ 98 w 134"/>
              <a:gd name="T65" fmla="*/ 115 h 119"/>
              <a:gd name="T66" fmla="*/ 107 w 134"/>
              <a:gd name="T67" fmla="*/ 119 h 119"/>
              <a:gd name="T68" fmla="*/ 116 w 134"/>
              <a:gd name="T69" fmla="*/ 115 h 119"/>
              <a:gd name="T70" fmla="*/ 116 w 134"/>
              <a:gd name="T71" fmla="*/ 97 h 119"/>
              <a:gd name="T72" fmla="*/ 81 w 134"/>
              <a:gd name="T73" fmla="*/ 62 h 119"/>
              <a:gd name="T74" fmla="*/ 87 w 134"/>
              <a:gd name="T75" fmla="*/ 56 h 119"/>
              <a:gd name="T76" fmla="*/ 90 w 134"/>
              <a:gd name="T77" fmla="*/ 59 h 119"/>
              <a:gd name="T78" fmla="*/ 98 w 134"/>
              <a:gd name="T79" fmla="*/ 57 h 119"/>
              <a:gd name="T80" fmla="*/ 128 w 134"/>
              <a:gd name="T81" fmla="*/ 26 h 119"/>
              <a:gd name="T82" fmla="*/ 128 w 134"/>
              <a:gd name="T83" fmla="*/ 26 h 119"/>
              <a:gd name="T84" fmla="*/ 128 w 134"/>
              <a:gd name="T85" fmla="*/ 26 h 119"/>
              <a:gd name="T86" fmla="*/ 129 w 134"/>
              <a:gd name="T87" fmla="*/ 23 h 119"/>
              <a:gd name="T88" fmla="*/ 133 w 134"/>
              <a:gd name="T89" fmla="*/ 22 h 119"/>
              <a:gd name="T90" fmla="*/ 133 w 134"/>
              <a:gd name="T91" fmla="*/ 16 h 119"/>
              <a:gd name="T92" fmla="*/ 108 w 134"/>
              <a:gd name="T93" fmla="*/ 103 h 119"/>
              <a:gd name="T94" fmla="*/ 113 w 134"/>
              <a:gd name="T95" fmla="*/ 108 h 119"/>
              <a:gd name="T96" fmla="*/ 108 w 134"/>
              <a:gd name="T97" fmla="*/ 113 h 119"/>
              <a:gd name="T98" fmla="*/ 103 w 134"/>
              <a:gd name="T99" fmla="*/ 108 h 119"/>
              <a:gd name="T100" fmla="*/ 108 w 134"/>
              <a:gd name="T101" fmla="*/ 103 h 119"/>
              <a:gd name="T102" fmla="*/ 91 w 134"/>
              <a:gd name="T103" fmla="*/ 41 h 119"/>
              <a:gd name="T104" fmla="*/ 89 w 134"/>
              <a:gd name="T105" fmla="*/ 39 h 119"/>
              <a:gd name="T106" fmla="*/ 112 w 134"/>
              <a:gd name="T107" fmla="*/ 17 h 119"/>
              <a:gd name="T108" fmla="*/ 114 w 134"/>
              <a:gd name="T109" fmla="*/ 19 h 119"/>
              <a:gd name="T110" fmla="*/ 91 w 134"/>
              <a:gd name="T111" fmla="*/ 41 h 119"/>
              <a:gd name="T112" fmla="*/ 98 w 134"/>
              <a:gd name="T113" fmla="*/ 48 h 119"/>
              <a:gd name="T114" fmla="*/ 96 w 134"/>
              <a:gd name="T115" fmla="*/ 47 h 119"/>
              <a:gd name="T116" fmla="*/ 119 w 134"/>
              <a:gd name="T117" fmla="*/ 24 h 119"/>
              <a:gd name="T118" fmla="*/ 121 w 134"/>
              <a:gd name="T119" fmla="*/ 26 h 119"/>
              <a:gd name="T120" fmla="*/ 98 w 134"/>
              <a:gd name="T121" fmla="*/ 4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4" h="119">
                <a:moveTo>
                  <a:pt x="133" y="16"/>
                </a:moveTo>
                <a:cubicBezTo>
                  <a:pt x="121" y="5"/>
                  <a:pt x="121" y="5"/>
                  <a:pt x="121" y="5"/>
                </a:cubicBezTo>
                <a:cubicBezTo>
                  <a:pt x="119" y="3"/>
                  <a:pt x="117" y="3"/>
                  <a:pt x="115" y="5"/>
                </a:cubicBezTo>
                <a:cubicBezTo>
                  <a:pt x="114" y="6"/>
                  <a:pt x="114" y="7"/>
                  <a:pt x="114" y="8"/>
                </a:cubicBezTo>
                <a:cubicBezTo>
                  <a:pt x="113" y="8"/>
                  <a:pt x="112" y="8"/>
                  <a:pt x="111" y="9"/>
                </a:cubicBezTo>
                <a:cubicBezTo>
                  <a:pt x="111" y="9"/>
                  <a:pt x="111" y="9"/>
                  <a:pt x="111" y="9"/>
                </a:cubicBezTo>
                <a:cubicBezTo>
                  <a:pt x="81" y="39"/>
                  <a:pt x="81" y="39"/>
                  <a:pt x="81" y="39"/>
                </a:cubicBezTo>
                <a:cubicBezTo>
                  <a:pt x="81" y="42"/>
                  <a:pt x="80" y="45"/>
                  <a:pt x="79" y="47"/>
                </a:cubicBezTo>
                <a:cubicBezTo>
                  <a:pt x="82" y="50"/>
                  <a:pt x="82" y="50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83" y="51"/>
                  <a:pt x="83" y="51"/>
                  <a:pt x="83" y="51"/>
                </a:cubicBezTo>
                <a:cubicBezTo>
                  <a:pt x="76" y="57"/>
                  <a:pt x="76" y="57"/>
                  <a:pt x="76" y="57"/>
                </a:cubicBezTo>
                <a:cubicBezTo>
                  <a:pt x="54" y="35"/>
                  <a:pt x="54" y="35"/>
                  <a:pt x="54" y="35"/>
                </a:cubicBezTo>
                <a:cubicBezTo>
                  <a:pt x="56" y="26"/>
                  <a:pt x="54" y="17"/>
                  <a:pt x="47" y="10"/>
                </a:cubicBezTo>
                <a:cubicBezTo>
                  <a:pt x="40" y="3"/>
                  <a:pt x="30" y="0"/>
                  <a:pt x="21" y="3"/>
                </a:cubicBezTo>
                <a:cubicBezTo>
                  <a:pt x="36" y="18"/>
                  <a:pt x="36" y="18"/>
                  <a:pt x="36" y="18"/>
                </a:cubicBezTo>
                <a:cubicBezTo>
                  <a:pt x="32" y="32"/>
                  <a:pt x="32" y="32"/>
                  <a:pt x="32" y="32"/>
                </a:cubicBezTo>
                <a:cubicBezTo>
                  <a:pt x="18" y="36"/>
                  <a:pt x="18" y="36"/>
                  <a:pt x="18" y="36"/>
                </a:cubicBezTo>
                <a:cubicBezTo>
                  <a:pt x="3" y="21"/>
                  <a:pt x="3" y="21"/>
                  <a:pt x="3" y="21"/>
                </a:cubicBezTo>
                <a:cubicBezTo>
                  <a:pt x="0" y="30"/>
                  <a:pt x="3" y="40"/>
                  <a:pt x="10" y="47"/>
                </a:cubicBezTo>
                <a:cubicBezTo>
                  <a:pt x="17" y="54"/>
                  <a:pt x="27" y="56"/>
                  <a:pt x="36" y="53"/>
                </a:cubicBezTo>
                <a:cubicBezTo>
                  <a:pt x="37" y="53"/>
                  <a:pt x="37" y="53"/>
                  <a:pt x="37" y="53"/>
                </a:cubicBezTo>
                <a:cubicBezTo>
                  <a:pt x="58" y="75"/>
                  <a:pt x="58" y="75"/>
                  <a:pt x="58" y="75"/>
                </a:cubicBezTo>
                <a:cubicBezTo>
                  <a:pt x="38" y="96"/>
                  <a:pt x="38" y="96"/>
                  <a:pt x="38" y="96"/>
                </a:cubicBezTo>
                <a:cubicBezTo>
                  <a:pt x="36" y="95"/>
                  <a:pt x="36" y="95"/>
                  <a:pt x="36" y="95"/>
                </a:cubicBezTo>
                <a:cubicBezTo>
                  <a:pt x="31" y="99"/>
                  <a:pt x="31" y="99"/>
                  <a:pt x="31" y="99"/>
                </a:cubicBezTo>
                <a:cubicBezTo>
                  <a:pt x="21" y="115"/>
                  <a:pt x="21" y="115"/>
                  <a:pt x="21" y="115"/>
                </a:cubicBezTo>
                <a:cubicBezTo>
                  <a:pt x="23" y="117"/>
                  <a:pt x="23" y="117"/>
                  <a:pt x="23" y="117"/>
                </a:cubicBezTo>
                <a:cubicBezTo>
                  <a:pt x="39" y="107"/>
                  <a:pt x="39" y="107"/>
                  <a:pt x="39" y="107"/>
                </a:cubicBezTo>
                <a:cubicBezTo>
                  <a:pt x="43" y="101"/>
                  <a:pt x="43" y="101"/>
                  <a:pt x="43" y="101"/>
                </a:cubicBezTo>
                <a:cubicBezTo>
                  <a:pt x="42" y="100"/>
                  <a:pt x="42" y="100"/>
                  <a:pt x="42" y="100"/>
                </a:cubicBezTo>
                <a:cubicBezTo>
                  <a:pt x="63" y="80"/>
                  <a:pt x="63" y="80"/>
                  <a:pt x="63" y="80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01" y="117"/>
                  <a:pt x="104" y="119"/>
                  <a:pt x="107" y="119"/>
                </a:cubicBezTo>
                <a:cubicBezTo>
                  <a:pt x="110" y="119"/>
                  <a:pt x="113" y="117"/>
                  <a:pt x="116" y="115"/>
                </a:cubicBezTo>
                <a:cubicBezTo>
                  <a:pt x="121" y="110"/>
                  <a:pt x="121" y="102"/>
                  <a:pt x="116" y="97"/>
                </a:cubicBezTo>
                <a:cubicBezTo>
                  <a:pt x="81" y="62"/>
                  <a:pt x="81" y="62"/>
                  <a:pt x="81" y="62"/>
                </a:cubicBezTo>
                <a:cubicBezTo>
                  <a:pt x="87" y="56"/>
                  <a:pt x="87" y="56"/>
                  <a:pt x="87" y="56"/>
                </a:cubicBezTo>
                <a:cubicBezTo>
                  <a:pt x="90" y="59"/>
                  <a:pt x="90" y="59"/>
                  <a:pt x="90" y="59"/>
                </a:cubicBezTo>
                <a:cubicBezTo>
                  <a:pt x="92" y="57"/>
                  <a:pt x="95" y="56"/>
                  <a:pt x="98" y="57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9" y="25"/>
                  <a:pt x="129" y="24"/>
                  <a:pt x="129" y="23"/>
                </a:cubicBezTo>
                <a:cubicBezTo>
                  <a:pt x="130" y="24"/>
                  <a:pt x="132" y="23"/>
                  <a:pt x="133" y="22"/>
                </a:cubicBezTo>
                <a:cubicBezTo>
                  <a:pt x="134" y="21"/>
                  <a:pt x="134" y="18"/>
                  <a:pt x="133" y="16"/>
                </a:cubicBezTo>
                <a:close/>
                <a:moveTo>
                  <a:pt x="108" y="103"/>
                </a:moveTo>
                <a:cubicBezTo>
                  <a:pt x="111" y="103"/>
                  <a:pt x="113" y="106"/>
                  <a:pt x="113" y="108"/>
                </a:cubicBezTo>
                <a:cubicBezTo>
                  <a:pt x="113" y="111"/>
                  <a:pt x="111" y="113"/>
                  <a:pt x="108" y="113"/>
                </a:cubicBezTo>
                <a:cubicBezTo>
                  <a:pt x="105" y="113"/>
                  <a:pt x="103" y="111"/>
                  <a:pt x="103" y="108"/>
                </a:cubicBezTo>
                <a:cubicBezTo>
                  <a:pt x="103" y="106"/>
                  <a:pt x="105" y="103"/>
                  <a:pt x="108" y="103"/>
                </a:cubicBezTo>
                <a:close/>
                <a:moveTo>
                  <a:pt x="91" y="41"/>
                </a:moveTo>
                <a:cubicBezTo>
                  <a:pt x="89" y="39"/>
                  <a:pt x="89" y="39"/>
                  <a:pt x="89" y="39"/>
                </a:cubicBezTo>
                <a:cubicBezTo>
                  <a:pt x="112" y="17"/>
                  <a:pt x="112" y="17"/>
                  <a:pt x="112" y="17"/>
                </a:cubicBezTo>
                <a:cubicBezTo>
                  <a:pt x="114" y="19"/>
                  <a:pt x="114" y="19"/>
                  <a:pt x="114" y="19"/>
                </a:cubicBezTo>
                <a:lnTo>
                  <a:pt x="91" y="41"/>
                </a:lnTo>
                <a:close/>
                <a:moveTo>
                  <a:pt x="98" y="48"/>
                </a:moveTo>
                <a:cubicBezTo>
                  <a:pt x="96" y="47"/>
                  <a:pt x="96" y="47"/>
                  <a:pt x="96" y="47"/>
                </a:cubicBezTo>
                <a:cubicBezTo>
                  <a:pt x="119" y="24"/>
                  <a:pt x="119" y="24"/>
                  <a:pt x="119" y="24"/>
                </a:cubicBezTo>
                <a:cubicBezTo>
                  <a:pt x="121" y="26"/>
                  <a:pt x="121" y="26"/>
                  <a:pt x="121" y="26"/>
                </a:cubicBezTo>
                <a:lnTo>
                  <a:pt x="98" y="4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Freeform 504"/>
          <p:cNvSpPr>
            <a:spLocks noEditPoints="1"/>
          </p:cNvSpPr>
          <p:nvPr/>
        </p:nvSpPr>
        <p:spPr bwMode="auto">
          <a:xfrm>
            <a:off x="3083413" y="5477760"/>
            <a:ext cx="293688" cy="319088"/>
          </a:xfrm>
          <a:custGeom>
            <a:avLst/>
            <a:gdLst>
              <a:gd name="T0" fmla="*/ 76 w 97"/>
              <a:gd name="T1" fmla="*/ 0 h 105"/>
              <a:gd name="T2" fmla="*/ 76 w 97"/>
              <a:gd name="T3" fmla="*/ 8 h 105"/>
              <a:gd name="T4" fmla="*/ 76 w 97"/>
              <a:gd name="T5" fmla="*/ 50 h 105"/>
              <a:gd name="T6" fmla="*/ 49 w 97"/>
              <a:gd name="T7" fmla="*/ 81 h 105"/>
              <a:gd name="T8" fmla="*/ 21 w 97"/>
              <a:gd name="T9" fmla="*/ 50 h 105"/>
              <a:gd name="T10" fmla="*/ 21 w 97"/>
              <a:gd name="T11" fmla="*/ 8 h 105"/>
              <a:gd name="T12" fmla="*/ 21 w 97"/>
              <a:gd name="T13" fmla="*/ 0 h 105"/>
              <a:gd name="T14" fmla="*/ 0 w 97"/>
              <a:gd name="T15" fmla="*/ 0 h 105"/>
              <a:gd name="T16" fmla="*/ 0 w 97"/>
              <a:gd name="T17" fmla="*/ 52 h 105"/>
              <a:gd name="T18" fmla="*/ 49 w 97"/>
              <a:gd name="T19" fmla="*/ 105 h 105"/>
              <a:gd name="T20" fmla="*/ 97 w 97"/>
              <a:gd name="T21" fmla="*/ 52 h 105"/>
              <a:gd name="T22" fmla="*/ 97 w 97"/>
              <a:gd name="T23" fmla="*/ 0 h 105"/>
              <a:gd name="T24" fmla="*/ 76 w 97"/>
              <a:gd name="T25" fmla="*/ 0 h 105"/>
              <a:gd name="T26" fmla="*/ 19 w 97"/>
              <a:gd name="T27" fmla="*/ 20 h 105"/>
              <a:gd name="T28" fmla="*/ 3 w 97"/>
              <a:gd name="T29" fmla="*/ 20 h 105"/>
              <a:gd name="T30" fmla="*/ 3 w 97"/>
              <a:gd name="T31" fmla="*/ 3 h 105"/>
              <a:gd name="T32" fmla="*/ 19 w 97"/>
              <a:gd name="T33" fmla="*/ 3 h 105"/>
              <a:gd name="T34" fmla="*/ 19 w 97"/>
              <a:gd name="T35" fmla="*/ 20 h 105"/>
              <a:gd name="T36" fmla="*/ 94 w 97"/>
              <a:gd name="T37" fmla="*/ 19 h 105"/>
              <a:gd name="T38" fmla="*/ 79 w 97"/>
              <a:gd name="T39" fmla="*/ 19 h 105"/>
              <a:gd name="T40" fmla="*/ 79 w 97"/>
              <a:gd name="T41" fmla="*/ 2 h 105"/>
              <a:gd name="T42" fmla="*/ 94 w 97"/>
              <a:gd name="T43" fmla="*/ 2 h 105"/>
              <a:gd name="T44" fmla="*/ 94 w 97"/>
              <a:gd name="T45" fmla="*/ 19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97" h="105">
                <a:moveTo>
                  <a:pt x="76" y="0"/>
                </a:moveTo>
                <a:cubicBezTo>
                  <a:pt x="76" y="8"/>
                  <a:pt x="76" y="8"/>
                  <a:pt x="76" y="8"/>
                </a:cubicBezTo>
                <a:cubicBezTo>
                  <a:pt x="76" y="50"/>
                  <a:pt x="76" y="50"/>
                  <a:pt x="76" y="50"/>
                </a:cubicBezTo>
                <a:cubicBezTo>
                  <a:pt x="76" y="67"/>
                  <a:pt x="66" y="81"/>
                  <a:pt x="49" y="81"/>
                </a:cubicBezTo>
                <a:cubicBezTo>
                  <a:pt x="31" y="81"/>
                  <a:pt x="21" y="67"/>
                  <a:pt x="21" y="50"/>
                </a:cubicBezTo>
                <a:cubicBezTo>
                  <a:pt x="21" y="8"/>
                  <a:pt x="21" y="8"/>
                  <a:pt x="21" y="8"/>
                </a:cubicBezTo>
                <a:cubicBezTo>
                  <a:pt x="21" y="0"/>
                  <a:pt x="21" y="0"/>
                  <a:pt x="2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81"/>
                  <a:pt x="20" y="105"/>
                  <a:pt x="49" y="105"/>
                </a:cubicBezTo>
                <a:cubicBezTo>
                  <a:pt x="78" y="105"/>
                  <a:pt x="97" y="81"/>
                  <a:pt x="97" y="52"/>
                </a:cubicBezTo>
                <a:cubicBezTo>
                  <a:pt x="97" y="0"/>
                  <a:pt x="97" y="0"/>
                  <a:pt x="97" y="0"/>
                </a:cubicBezTo>
                <a:lnTo>
                  <a:pt x="76" y="0"/>
                </a:lnTo>
                <a:close/>
                <a:moveTo>
                  <a:pt x="19" y="20"/>
                </a:moveTo>
                <a:cubicBezTo>
                  <a:pt x="3" y="20"/>
                  <a:pt x="3" y="20"/>
                  <a:pt x="3" y="20"/>
                </a:cubicBezTo>
                <a:cubicBezTo>
                  <a:pt x="3" y="3"/>
                  <a:pt x="3" y="3"/>
                  <a:pt x="3" y="3"/>
                </a:cubicBezTo>
                <a:cubicBezTo>
                  <a:pt x="19" y="3"/>
                  <a:pt x="19" y="3"/>
                  <a:pt x="19" y="3"/>
                </a:cubicBezTo>
                <a:lnTo>
                  <a:pt x="19" y="20"/>
                </a:lnTo>
                <a:close/>
                <a:moveTo>
                  <a:pt x="94" y="19"/>
                </a:moveTo>
                <a:cubicBezTo>
                  <a:pt x="79" y="19"/>
                  <a:pt x="79" y="19"/>
                  <a:pt x="79" y="19"/>
                </a:cubicBezTo>
                <a:cubicBezTo>
                  <a:pt x="79" y="2"/>
                  <a:pt x="79" y="2"/>
                  <a:pt x="79" y="2"/>
                </a:cubicBezTo>
                <a:cubicBezTo>
                  <a:pt x="94" y="2"/>
                  <a:pt x="94" y="2"/>
                  <a:pt x="94" y="2"/>
                </a:cubicBezTo>
                <a:lnTo>
                  <a:pt x="94" y="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44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Freeform 5"/>
          <p:cNvSpPr>
            <a:spLocks noEditPoints="1"/>
          </p:cNvSpPr>
          <p:nvPr/>
        </p:nvSpPr>
        <p:spPr bwMode="auto">
          <a:xfrm>
            <a:off x="441326" y="327025"/>
            <a:ext cx="398463" cy="400050"/>
          </a:xfrm>
          <a:custGeom>
            <a:avLst/>
            <a:gdLst>
              <a:gd name="T0" fmla="*/ 66 w 132"/>
              <a:gd name="T1" fmla="*/ 0 h 132"/>
              <a:gd name="T2" fmla="*/ 0 w 132"/>
              <a:gd name="T3" fmla="*/ 66 h 132"/>
              <a:gd name="T4" fmla="*/ 66 w 132"/>
              <a:gd name="T5" fmla="*/ 132 h 132"/>
              <a:gd name="T6" fmla="*/ 132 w 132"/>
              <a:gd name="T7" fmla="*/ 66 h 132"/>
              <a:gd name="T8" fmla="*/ 66 w 132"/>
              <a:gd name="T9" fmla="*/ 0 h 132"/>
              <a:gd name="T10" fmla="*/ 66 w 132"/>
              <a:gd name="T11" fmla="*/ 122 h 132"/>
              <a:gd name="T12" fmla="*/ 10 w 132"/>
              <a:gd name="T13" fmla="*/ 66 h 132"/>
              <a:gd name="T14" fmla="*/ 66 w 132"/>
              <a:gd name="T15" fmla="*/ 10 h 132"/>
              <a:gd name="T16" fmla="*/ 121 w 132"/>
              <a:gd name="T17" fmla="*/ 66 h 132"/>
              <a:gd name="T18" fmla="*/ 66 w 132"/>
              <a:gd name="T19" fmla="*/ 12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2" h="132">
                <a:moveTo>
                  <a:pt x="66" y="0"/>
                </a:moveTo>
                <a:cubicBezTo>
                  <a:pt x="29" y="0"/>
                  <a:pt x="0" y="30"/>
                  <a:pt x="0" y="66"/>
                </a:cubicBezTo>
                <a:cubicBezTo>
                  <a:pt x="0" y="102"/>
                  <a:pt x="29" y="132"/>
                  <a:pt x="66" y="132"/>
                </a:cubicBezTo>
                <a:cubicBezTo>
                  <a:pt x="102" y="132"/>
                  <a:pt x="132" y="102"/>
                  <a:pt x="132" y="66"/>
                </a:cubicBezTo>
                <a:cubicBezTo>
                  <a:pt x="132" y="30"/>
                  <a:pt x="102" y="0"/>
                  <a:pt x="66" y="0"/>
                </a:cubicBezTo>
                <a:close/>
                <a:moveTo>
                  <a:pt x="66" y="122"/>
                </a:moveTo>
                <a:cubicBezTo>
                  <a:pt x="35" y="122"/>
                  <a:pt x="10" y="97"/>
                  <a:pt x="10" y="66"/>
                </a:cubicBezTo>
                <a:cubicBezTo>
                  <a:pt x="10" y="35"/>
                  <a:pt x="35" y="10"/>
                  <a:pt x="66" y="10"/>
                </a:cubicBezTo>
                <a:cubicBezTo>
                  <a:pt x="97" y="10"/>
                  <a:pt x="121" y="35"/>
                  <a:pt x="121" y="66"/>
                </a:cubicBezTo>
                <a:cubicBezTo>
                  <a:pt x="121" y="97"/>
                  <a:pt x="97" y="122"/>
                  <a:pt x="66" y="12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Freeform 6"/>
          <p:cNvSpPr>
            <a:spLocks/>
          </p:cNvSpPr>
          <p:nvPr/>
        </p:nvSpPr>
        <p:spPr bwMode="auto">
          <a:xfrm>
            <a:off x="538163" y="423863"/>
            <a:ext cx="201613" cy="206375"/>
          </a:xfrm>
          <a:custGeom>
            <a:avLst/>
            <a:gdLst>
              <a:gd name="T0" fmla="*/ 83 w 127"/>
              <a:gd name="T1" fmla="*/ 0 h 130"/>
              <a:gd name="T2" fmla="*/ 45 w 127"/>
              <a:gd name="T3" fmla="*/ 0 h 130"/>
              <a:gd name="T4" fmla="*/ 45 w 127"/>
              <a:gd name="T5" fmla="*/ 46 h 130"/>
              <a:gd name="T6" fmla="*/ 0 w 127"/>
              <a:gd name="T7" fmla="*/ 46 h 130"/>
              <a:gd name="T8" fmla="*/ 0 w 127"/>
              <a:gd name="T9" fmla="*/ 84 h 130"/>
              <a:gd name="T10" fmla="*/ 45 w 127"/>
              <a:gd name="T11" fmla="*/ 84 h 130"/>
              <a:gd name="T12" fmla="*/ 45 w 127"/>
              <a:gd name="T13" fmla="*/ 130 h 130"/>
              <a:gd name="T14" fmla="*/ 83 w 127"/>
              <a:gd name="T15" fmla="*/ 130 h 130"/>
              <a:gd name="T16" fmla="*/ 83 w 127"/>
              <a:gd name="T17" fmla="*/ 84 h 130"/>
              <a:gd name="T18" fmla="*/ 127 w 127"/>
              <a:gd name="T19" fmla="*/ 84 h 130"/>
              <a:gd name="T20" fmla="*/ 127 w 127"/>
              <a:gd name="T21" fmla="*/ 46 h 130"/>
              <a:gd name="T22" fmla="*/ 83 w 127"/>
              <a:gd name="T23" fmla="*/ 46 h 130"/>
              <a:gd name="T24" fmla="*/ 83 w 127"/>
              <a:gd name="T25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30">
                <a:moveTo>
                  <a:pt x="83" y="0"/>
                </a:moveTo>
                <a:lnTo>
                  <a:pt x="45" y="0"/>
                </a:lnTo>
                <a:lnTo>
                  <a:pt x="45" y="46"/>
                </a:lnTo>
                <a:lnTo>
                  <a:pt x="0" y="46"/>
                </a:lnTo>
                <a:lnTo>
                  <a:pt x="0" y="84"/>
                </a:lnTo>
                <a:lnTo>
                  <a:pt x="45" y="84"/>
                </a:lnTo>
                <a:lnTo>
                  <a:pt x="45" y="130"/>
                </a:lnTo>
                <a:lnTo>
                  <a:pt x="83" y="130"/>
                </a:lnTo>
                <a:lnTo>
                  <a:pt x="83" y="84"/>
                </a:lnTo>
                <a:lnTo>
                  <a:pt x="127" y="84"/>
                </a:lnTo>
                <a:lnTo>
                  <a:pt x="127" y="46"/>
                </a:lnTo>
                <a:lnTo>
                  <a:pt x="83" y="46"/>
                </a:lnTo>
                <a:lnTo>
                  <a:pt x="8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Freeform 7"/>
          <p:cNvSpPr>
            <a:spLocks noEditPoints="1"/>
          </p:cNvSpPr>
          <p:nvPr/>
        </p:nvSpPr>
        <p:spPr bwMode="auto">
          <a:xfrm>
            <a:off x="1090613" y="327025"/>
            <a:ext cx="400050" cy="400050"/>
          </a:xfrm>
          <a:custGeom>
            <a:avLst/>
            <a:gdLst>
              <a:gd name="T0" fmla="*/ 66 w 132"/>
              <a:gd name="T1" fmla="*/ 0 h 132"/>
              <a:gd name="T2" fmla="*/ 0 w 132"/>
              <a:gd name="T3" fmla="*/ 66 h 132"/>
              <a:gd name="T4" fmla="*/ 66 w 132"/>
              <a:gd name="T5" fmla="*/ 132 h 132"/>
              <a:gd name="T6" fmla="*/ 132 w 132"/>
              <a:gd name="T7" fmla="*/ 66 h 132"/>
              <a:gd name="T8" fmla="*/ 66 w 132"/>
              <a:gd name="T9" fmla="*/ 0 h 132"/>
              <a:gd name="T10" fmla="*/ 66 w 132"/>
              <a:gd name="T11" fmla="*/ 122 h 132"/>
              <a:gd name="T12" fmla="*/ 11 w 132"/>
              <a:gd name="T13" fmla="*/ 66 h 132"/>
              <a:gd name="T14" fmla="*/ 66 w 132"/>
              <a:gd name="T15" fmla="*/ 10 h 132"/>
              <a:gd name="T16" fmla="*/ 122 w 132"/>
              <a:gd name="T17" fmla="*/ 66 h 132"/>
              <a:gd name="T18" fmla="*/ 66 w 132"/>
              <a:gd name="T19" fmla="*/ 12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2" h="132">
                <a:moveTo>
                  <a:pt x="66" y="0"/>
                </a:moveTo>
                <a:cubicBezTo>
                  <a:pt x="30" y="0"/>
                  <a:pt x="0" y="30"/>
                  <a:pt x="0" y="66"/>
                </a:cubicBezTo>
                <a:cubicBezTo>
                  <a:pt x="0" y="102"/>
                  <a:pt x="30" y="132"/>
                  <a:pt x="66" y="132"/>
                </a:cubicBezTo>
                <a:cubicBezTo>
                  <a:pt x="103" y="132"/>
                  <a:pt x="132" y="102"/>
                  <a:pt x="132" y="66"/>
                </a:cubicBezTo>
                <a:cubicBezTo>
                  <a:pt x="132" y="30"/>
                  <a:pt x="103" y="0"/>
                  <a:pt x="66" y="0"/>
                </a:cubicBezTo>
                <a:close/>
                <a:moveTo>
                  <a:pt x="66" y="122"/>
                </a:moveTo>
                <a:cubicBezTo>
                  <a:pt x="36" y="122"/>
                  <a:pt x="11" y="97"/>
                  <a:pt x="11" y="66"/>
                </a:cubicBezTo>
                <a:cubicBezTo>
                  <a:pt x="11" y="35"/>
                  <a:pt x="36" y="10"/>
                  <a:pt x="66" y="10"/>
                </a:cubicBezTo>
                <a:cubicBezTo>
                  <a:pt x="97" y="10"/>
                  <a:pt x="122" y="35"/>
                  <a:pt x="122" y="66"/>
                </a:cubicBezTo>
                <a:cubicBezTo>
                  <a:pt x="122" y="97"/>
                  <a:pt x="97" y="122"/>
                  <a:pt x="66" y="12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8"/>
          <p:cNvSpPr>
            <a:spLocks noChangeArrowheads="1"/>
          </p:cNvSpPr>
          <p:nvPr/>
        </p:nvSpPr>
        <p:spPr bwMode="auto">
          <a:xfrm>
            <a:off x="1206501" y="493713"/>
            <a:ext cx="169863" cy="66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Freeform 9"/>
          <p:cNvSpPr>
            <a:spLocks noEditPoints="1"/>
          </p:cNvSpPr>
          <p:nvPr/>
        </p:nvSpPr>
        <p:spPr bwMode="auto">
          <a:xfrm>
            <a:off x="1738313" y="341313"/>
            <a:ext cx="400050" cy="400050"/>
          </a:xfrm>
          <a:custGeom>
            <a:avLst/>
            <a:gdLst>
              <a:gd name="T0" fmla="*/ 66 w 132"/>
              <a:gd name="T1" fmla="*/ 0 h 132"/>
              <a:gd name="T2" fmla="*/ 0 w 132"/>
              <a:gd name="T3" fmla="*/ 66 h 132"/>
              <a:gd name="T4" fmla="*/ 66 w 132"/>
              <a:gd name="T5" fmla="*/ 132 h 132"/>
              <a:gd name="T6" fmla="*/ 132 w 132"/>
              <a:gd name="T7" fmla="*/ 66 h 132"/>
              <a:gd name="T8" fmla="*/ 66 w 132"/>
              <a:gd name="T9" fmla="*/ 0 h 132"/>
              <a:gd name="T10" fmla="*/ 66 w 132"/>
              <a:gd name="T11" fmla="*/ 121 h 132"/>
              <a:gd name="T12" fmla="*/ 10 w 132"/>
              <a:gd name="T13" fmla="*/ 66 h 132"/>
              <a:gd name="T14" fmla="*/ 66 w 132"/>
              <a:gd name="T15" fmla="*/ 10 h 132"/>
              <a:gd name="T16" fmla="*/ 122 w 132"/>
              <a:gd name="T17" fmla="*/ 66 h 132"/>
              <a:gd name="T18" fmla="*/ 66 w 132"/>
              <a:gd name="T19" fmla="*/ 121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2" h="132">
                <a:moveTo>
                  <a:pt x="66" y="0"/>
                </a:moveTo>
                <a:cubicBezTo>
                  <a:pt x="29" y="0"/>
                  <a:pt x="0" y="29"/>
                  <a:pt x="0" y="66"/>
                </a:cubicBezTo>
                <a:cubicBezTo>
                  <a:pt x="0" y="102"/>
                  <a:pt x="29" y="132"/>
                  <a:pt x="66" y="132"/>
                </a:cubicBezTo>
                <a:cubicBezTo>
                  <a:pt x="102" y="132"/>
                  <a:pt x="132" y="102"/>
                  <a:pt x="132" y="66"/>
                </a:cubicBezTo>
                <a:cubicBezTo>
                  <a:pt x="132" y="29"/>
                  <a:pt x="102" y="0"/>
                  <a:pt x="66" y="0"/>
                </a:cubicBezTo>
                <a:close/>
                <a:moveTo>
                  <a:pt x="66" y="121"/>
                </a:moveTo>
                <a:cubicBezTo>
                  <a:pt x="35" y="121"/>
                  <a:pt x="10" y="96"/>
                  <a:pt x="10" y="66"/>
                </a:cubicBezTo>
                <a:cubicBezTo>
                  <a:pt x="10" y="35"/>
                  <a:pt x="35" y="10"/>
                  <a:pt x="66" y="10"/>
                </a:cubicBezTo>
                <a:cubicBezTo>
                  <a:pt x="97" y="10"/>
                  <a:pt x="122" y="35"/>
                  <a:pt x="122" y="66"/>
                </a:cubicBezTo>
                <a:cubicBezTo>
                  <a:pt x="122" y="96"/>
                  <a:pt x="97" y="121"/>
                  <a:pt x="66" y="12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Freeform 10"/>
          <p:cNvSpPr>
            <a:spLocks/>
          </p:cNvSpPr>
          <p:nvPr/>
        </p:nvSpPr>
        <p:spPr bwMode="auto">
          <a:xfrm>
            <a:off x="1854201" y="454025"/>
            <a:ext cx="169863" cy="173038"/>
          </a:xfrm>
          <a:custGeom>
            <a:avLst/>
            <a:gdLst>
              <a:gd name="T0" fmla="*/ 56 w 56"/>
              <a:gd name="T1" fmla="*/ 11 h 57"/>
              <a:gd name="T2" fmla="*/ 46 w 56"/>
              <a:gd name="T3" fmla="*/ 0 h 57"/>
              <a:gd name="T4" fmla="*/ 28 w 56"/>
              <a:gd name="T5" fmla="*/ 18 h 57"/>
              <a:gd name="T6" fmla="*/ 10 w 56"/>
              <a:gd name="T7" fmla="*/ 0 h 57"/>
              <a:gd name="T8" fmla="*/ 0 w 56"/>
              <a:gd name="T9" fmla="*/ 11 h 57"/>
              <a:gd name="T10" fmla="*/ 17 w 56"/>
              <a:gd name="T11" fmla="*/ 29 h 57"/>
              <a:gd name="T12" fmla="*/ 0 w 56"/>
              <a:gd name="T13" fmla="*/ 47 h 57"/>
              <a:gd name="T14" fmla="*/ 10 w 56"/>
              <a:gd name="T15" fmla="*/ 57 h 57"/>
              <a:gd name="T16" fmla="*/ 28 w 56"/>
              <a:gd name="T17" fmla="*/ 39 h 57"/>
              <a:gd name="T18" fmla="*/ 46 w 56"/>
              <a:gd name="T19" fmla="*/ 57 h 57"/>
              <a:gd name="T20" fmla="*/ 56 w 56"/>
              <a:gd name="T21" fmla="*/ 47 h 57"/>
              <a:gd name="T22" fmla="*/ 38 w 56"/>
              <a:gd name="T23" fmla="*/ 29 h 57"/>
              <a:gd name="T24" fmla="*/ 56 w 56"/>
              <a:gd name="T25" fmla="*/ 11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" h="57">
                <a:moveTo>
                  <a:pt x="56" y="11"/>
                </a:moveTo>
                <a:cubicBezTo>
                  <a:pt x="46" y="0"/>
                  <a:pt x="46" y="0"/>
                  <a:pt x="46" y="0"/>
                </a:cubicBezTo>
                <a:cubicBezTo>
                  <a:pt x="46" y="0"/>
                  <a:pt x="29" y="18"/>
                  <a:pt x="28" y="18"/>
                </a:cubicBezTo>
                <a:cubicBezTo>
                  <a:pt x="27" y="18"/>
                  <a:pt x="10" y="0"/>
                  <a:pt x="10" y="0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11"/>
                  <a:pt x="17" y="27"/>
                  <a:pt x="17" y="29"/>
                </a:cubicBezTo>
                <a:cubicBezTo>
                  <a:pt x="17" y="30"/>
                  <a:pt x="0" y="47"/>
                  <a:pt x="0" y="4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57"/>
                  <a:pt x="27" y="39"/>
                  <a:pt x="28" y="39"/>
                </a:cubicBezTo>
                <a:cubicBezTo>
                  <a:pt x="29" y="39"/>
                  <a:pt x="46" y="57"/>
                  <a:pt x="46" y="57"/>
                </a:cubicBezTo>
                <a:cubicBezTo>
                  <a:pt x="56" y="47"/>
                  <a:pt x="56" y="47"/>
                  <a:pt x="56" y="47"/>
                </a:cubicBezTo>
                <a:cubicBezTo>
                  <a:pt x="56" y="47"/>
                  <a:pt x="38" y="30"/>
                  <a:pt x="38" y="29"/>
                </a:cubicBezTo>
                <a:cubicBezTo>
                  <a:pt x="38" y="27"/>
                  <a:pt x="56" y="11"/>
                  <a:pt x="56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Freeform 11"/>
          <p:cNvSpPr>
            <a:spLocks noEditPoints="1"/>
          </p:cNvSpPr>
          <p:nvPr/>
        </p:nvSpPr>
        <p:spPr bwMode="auto">
          <a:xfrm>
            <a:off x="2365376" y="341313"/>
            <a:ext cx="400050" cy="400050"/>
          </a:xfrm>
          <a:custGeom>
            <a:avLst/>
            <a:gdLst>
              <a:gd name="T0" fmla="*/ 66 w 132"/>
              <a:gd name="T1" fmla="*/ 0 h 132"/>
              <a:gd name="T2" fmla="*/ 0 w 132"/>
              <a:gd name="T3" fmla="*/ 66 h 132"/>
              <a:gd name="T4" fmla="*/ 66 w 132"/>
              <a:gd name="T5" fmla="*/ 132 h 132"/>
              <a:gd name="T6" fmla="*/ 132 w 132"/>
              <a:gd name="T7" fmla="*/ 66 h 132"/>
              <a:gd name="T8" fmla="*/ 66 w 132"/>
              <a:gd name="T9" fmla="*/ 0 h 132"/>
              <a:gd name="T10" fmla="*/ 66 w 132"/>
              <a:gd name="T11" fmla="*/ 121 h 132"/>
              <a:gd name="T12" fmla="*/ 10 w 132"/>
              <a:gd name="T13" fmla="*/ 66 h 132"/>
              <a:gd name="T14" fmla="*/ 66 w 132"/>
              <a:gd name="T15" fmla="*/ 10 h 132"/>
              <a:gd name="T16" fmla="*/ 122 w 132"/>
              <a:gd name="T17" fmla="*/ 66 h 132"/>
              <a:gd name="T18" fmla="*/ 66 w 132"/>
              <a:gd name="T19" fmla="*/ 121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2" h="132">
                <a:moveTo>
                  <a:pt x="66" y="0"/>
                </a:moveTo>
                <a:cubicBezTo>
                  <a:pt x="29" y="0"/>
                  <a:pt x="0" y="29"/>
                  <a:pt x="0" y="66"/>
                </a:cubicBezTo>
                <a:cubicBezTo>
                  <a:pt x="0" y="102"/>
                  <a:pt x="29" y="132"/>
                  <a:pt x="66" y="132"/>
                </a:cubicBezTo>
                <a:cubicBezTo>
                  <a:pt x="102" y="132"/>
                  <a:pt x="132" y="102"/>
                  <a:pt x="132" y="66"/>
                </a:cubicBezTo>
                <a:cubicBezTo>
                  <a:pt x="132" y="29"/>
                  <a:pt x="102" y="0"/>
                  <a:pt x="66" y="0"/>
                </a:cubicBezTo>
                <a:close/>
                <a:moveTo>
                  <a:pt x="66" y="121"/>
                </a:moveTo>
                <a:cubicBezTo>
                  <a:pt x="35" y="121"/>
                  <a:pt x="10" y="96"/>
                  <a:pt x="10" y="66"/>
                </a:cubicBezTo>
                <a:cubicBezTo>
                  <a:pt x="10" y="35"/>
                  <a:pt x="35" y="10"/>
                  <a:pt x="66" y="10"/>
                </a:cubicBezTo>
                <a:cubicBezTo>
                  <a:pt x="97" y="10"/>
                  <a:pt x="122" y="35"/>
                  <a:pt x="122" y="66"/>
                </a:cubicBezTo>
                <a:cubicBezTo>
                  <a:pt x="122" y="96"/>
                  <a:pt x="97" y="121"/>
                  <a:pt x="66" y="12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12"/>
          <p:cNvSpPr>
            <a:spLocks noChangeArrowheads="1"/>
          </p:cNvSpPr>
          <p:nvPr/>
        </p:nvSpPr>
        <p:spPr bwMode="auto">
          <a:xfrm>
            <a:off x="2465388" y="514350"/>
            <a:ext cx="209550" cy="5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Oval 13"/>
          <p:cNvSpPr>
            <a:spLocks noChangeArrowheads="1"/>
          </p:cNvSpPr>
          <p:nvPr/>
        </p:nvSpPr>
        <p:spPr bwMode="auto">
          <a:xfrm>
            <a:off x="2541588" y="427038"/>
            <a:ext cx="57150" cy="5715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Oval 14"/>
          <p:cNvSpPr>
            <a:spLocks noChangeArrowheads="1"/>
          </p:cNvSpPr>
          <p:nvPr/>
        </p:nvSpPr>
        <p:spPr bwMode="auto">
          <a:xfrm>
            <a:off x="2541588" y="600075"/>
            <a:ext cx="57150" cy="5397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Freeform 15"/>
          <p:cNvSpPr>
            <a:spLocks noEditPoints="1"/>
          </p:cNvSpPr>
          <p:nvPr/>
        </p:nvSpPr>
        <p:spPr bwMode="auto">
          <a:xfrm>
            <a:off x="3009901" y="320675"/>
            <a:ext cx="439738" cy="439738"/>
          </a:xfrm>
          <a:custGeom>
            <a:avLst/>
            <a:gdLst>
              <a:gd name="T0" fmla="*/ 119 w 145"/>
              <a:gd name="T1" fmla="*/ 26 h 145"/>
              <a:gd name="T2" fmla="*/ 26 w 145"/>
              <a:gd name="T3" fmla="*/ 26 h 145"/>
              <a:gd name="T4" fmla="*/ 26 w 145"/>
              <a:gd name="T5" fmla="*/ 119 h 145"/>
              <a:gd name="T6" fmla="*/ 119 w 145"/>
              <a:gd name="T7" fmla="*/ 119 h 145"/>
              <a:gd name="T8" fmla="*/ 119 w 145"/>
              <a:gd name="T9" fmla="*/ 26 h 145"/>
              <a:gd name="T10" fmla="*/ 112 w 145"/>
              <a:gd name="T11" fmla="*/ 112 h 145"/>
              <a:gd name="T12" fmla="*/ 33 w 145"/>
              <a:gd name="T13" fmla="*/ 112 h 145"/>
              <a:gd name="T14" fmla="*/ 33 w 145"/>
              <a:gd name="T15" fmla="*/ 33 h 145"/>
              <a:gd name="T16" fmla="*/ 112 w 145"/>
              <a:gd name="T17" fmla="*/ 33 h 145"/>
              <a:gd name="T18" fmla="*/ 112 w 145"/>
              <a:gd name="T19" fmla="*/ 11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45" h="145">
                <a:moveTo>
                  <a:pt x="119" y="26"/>
                </a:moveTo>
                <a:cubicBezTo>
                  <a:pt x="93" y="0"/>
                  <a:pt x="51" y="0"/>
                  <a:pt x="26" y="26"/>
                </a:cubicBezTo>
                <a:cubicBezTo>
                  <a:pt x="0" y="52"/>
                  <a:pt x="0" y="94"/>
                  <a:pt x="26" y="119"/>
                </a:cubicBezTo>
                <a:cubicBezTo>
                  <a:pt x="51" y="145"/>
                  <a:pt x="93" y="145"/>
                  <a:pt x="119" y="119"/>
                </a:cubicBezTo>
                <a:cubicBezTo>
                  <a:pt x="145" y="94"/>
                  <a:pt x="145" y="52"/>
                  <a:pt x="119" y="26"/>
                </a:cubicBezTo>
                <a:close/>
                <a:moveTo>
                  <a:pt x="112" y="112"/>
                </a:moveTo>
                <a:cubicBezTo>
                  <a:pt x="90" y="134"/>
                  <a:pt x="55" y="134"/>
                  <a:pt x="33" y="112"/>
                </a:cubicBezTo>
                <a:cubicBezTo>
                  <a:pt x="11" y="90"/>
                  <a:pt x="11" y="55"/>
                  <a:pt x="33" y="33"/>
                </a:cubicBezTo>
                <a:cubicBezTo>
                  <a:pt x="55" y="11"/>
                  <a:pt x="90" y="11"/>
                  <a:pt x="112" y="33"/>
                </a:cubicBezTo>
                <a:cubicBezTo>
                  <a:pt x="134" y="55"/>
                  <a:pt x="134" y="90"/>
                  <a:pt x="112" y="1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Freeform 16"/>
          <p:cNvSpPr>
            <a:spLocks/>
          </p:cNvSpPr>
          <p:nvPr/>
        </p:nvSpPr>
        <p:spPr bwMode="auto">
          <a:xfrm>
            <a:off x="3140076" y="444500"/>
            <a:ext cx="184150" cy="185738"/>
          </a:xfrm>
          <a:custGeom>
            <a:avLst/>
            <a:gdLst>
              <a:gd name="T0" fmla="*/ 0 w 116"/>
              <a:gd name="T1" fmla="*/ 92 h 117"/>
              <a:gd name="T2" fmla="*/ 25 w 116"/>
              <a:gd name="T3" fmla="*/ 117 h 117"/>
              <a:gd name="T4" fmla="*/ 116 w 116"/>
              <a:gd name="T5" fmla="*/ 23 h 117"/>
              <a:gd name="T6" fmla="*/ 94 w 116"/>
              <a:gd name="T7" fmla="*/ 0 h 117"/>
              <a:gd name="T8" fmla="*/ 0 w 116"/>
              <a:gd name="T9" fmla="*/ 92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6" h="117">
                <a:moveTo>
                  <a:pt x="0" y="92"/>
                </a:moveTo>
                <a:lnTo>
                  <a:pt x="25" y="117"/>
                </a:lnTo>
                <a:lnTo>
                  <a:pt x="116" y="23"/>
                </a:lnTo>
                <a:lnTo>
                  <a:pt x="94" y="0"/>
                </a:lnTo>
                <a:lnTo>
                  <a:pt x="0" y="9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Freeform 17"/>
          <p:cNvSpPr>
            <a:spLocks/>
          </p:cNvSpPr>
          <p:nvPr/>
        </p:nvSpPr>
        <p:spPr bwMode="auto">
          <a:xfrm>
            <a:off x="3140076" y="444500"/>
            <a:ext cx="63500" cy="63500"/>
          </a:xfrm>
          <a:custGeom>
            <a:avLst/>
            <a:gdLst>
              <a:gd name="T0" fmla="*/ 17 w 21"/>
              <a:gd name="T1" fmla="*/ 17 h 21"/>
              <a:gd name="T2" fmla="*/ 17 w 21"/>
              <a:gd name="T3" fmla="*/ 4 h 21"/>
              <a:gd name="T4" fmla="*/ 4 w 21"/>
              <a:gd name="T5" fmla="*/ 4 h 21"/>
              <a:gd name="T6" fmla="*/ 4 w 21"/>
              <a:gd name="T7" fmla="*/ 17 h 21"/>
              <a:gd name="T8" fmla="*/ 17 w 21"/>
              <a:gd name="T9" fmla="*/ 17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21">
                <a:moveTo>
                  <a:pt x="17" y="17"/>
                </a:moveTo>
                <a:cubicBezTo>
                  <a:pt x="21" y="13"/>
                  <a:pt x="21" y="7"/>
                  <a:pt x="17" y="4"/>
                </a:cubicBezTo>
                <a:cubicBezTo>
                  <a:pt x="14" y="0"/>
                  <a:pt x="8" y="0"/>
                  <a:pt x="4" y="4"/>
                </a:cubicBezTo>
                <a:cubicBezTo>
                  <a:pt x="0" y="7"/>
                  <a:pt x="0" y="13"/>
                  <a:pt x="4" y="17"/>
                </a:cubicBezTo>
                <a:cubicBezTo>
                  <a:pt x="8" y="21"/>
                  <a:pt x="14" y="21"/>
                  <a:pt x="17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Freeform 18"/>
          <p:cNvSpPr>
            <a:spLocks/>
          </p:cNvSpPr>
          <p:nvPr/>
        </p:nvSpPr>
        <p:spPr bwMode="auto">
          <a:xfrm>
            <a:off x="3260726" y="566738"/>
            <a:ext cx="63500" cy="63500"/>
          </a:xfrm>
          <a:custGeom>
            <a:avLst/>
            <a:gdLst>
              <a:gd name="T0" fmla="*/ 4 w 21"/>
              <a:gd name="T1" fmla="*/ 4 h 21"/>
              <a:gd name="T2" fmla="*/ 4 w 21"/>
              <a:gd name="T3" fmla="*/ 17 h 21"/>
              <a:gd name="T4" fmla="*/ 17 w 21"/>
              <a:gd name="T5" fmla="*/ 17 h 21"/>
              <a:gd name="T6" fmla="*/ 17 w 21"/>
              <a:gd name="T7" fmla="*/ 4 h 21"/>
              <a:gd name="T8" fmla="*/ 4 w 21"/>
              <a:gd name="T9" fmla="*/ 4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21">
                <a:moveTo>
                  <a:pt x="4" y="4"/>
                </a:moveTo>
                <a:cubicBezTo>
                  <a:pt x="0" y="7"/>
                  <a:pt x="0" y="13"/>
                  <a:pt x="4" y="17"/>
                </a:cubicBezTo>
                <a:cubicBezTo>
                  <a:pt x="8" y="21"/>
                  <a:pt x="14" y="21"/>
                  <a:pt x="17" y="17"/>
                </a:cubicBezTo>
                <a:cubicBezTo>
                  <a:pt x="21" y="13"/>
                  <a:pt x="21" y="7"/>
                  <a:pt x="17" y="4"/>
                </a:cubicBezTo>
                <a:cubicBezTo>
                  <a:pt x="14" y="0"/>
                  <a:pt x="8" y="0"/>
                  <a:pt x="4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Freeform 19"/>
          <p:cNvSpPr>
            <a:spLocks noEditPoints="1"/>
          </p:cNvSpPr>
          <p:nvPr/>
        </p:nvSpPr>
        <p:spPr bwMode="auto">
          <a:xfrm>
            <a:off x="3740151" y="314325"/>
            <a:ext cx="393700" cy="396875"/>
          </a:xfrm>
          <a:custGeom>
            <a:avLst/>
            <a:gdLst>
              <a:gd name="T0" fmla="*/ 0 w 248"/>
              <a:gd name="T1" fmla="*/ 0 h 250"/>
              <a:gd name="T2" fmla="*/ 0 w 248"/>
              <a:gd name="T3" fmla="*/ 250 h 250"/>
              <a:gd name="T4" fmla="*/ 21 w 248"/>
              <a:gd name="T5" fmla="*/ 250 h 250"/>
              <a:gd name="T6" fmla="*/ 21 w 248"/>
              <a:gd name="T7" fmla="*/ 214 h 250"/>
              <a:gd name="T8" fmla="*/ 227 w 248"/>
              <a:gd name="T9" fmla="*/ 214 h 250"/>
              <a:gd name="T10" fmla="*/ 227 w 248"/>
              <a:gd name="T11" fmla="*/ 250 h 250"/>
              <a:gd name="T12" fmla="*/ 248 w 248"/>
              <a:gd name="T13" fmla="*/ 250 h 250"/>
              <a:gd name="T14" fmla="*/ 248 w 248"/>
              <a:gd name="T15" fmla="*/ 0 h 250"/>
              <a:gd name="T16" fmla="*/ 0 w 248"/>
              <a:gd name="T17" fmla="*/ 0 h 250"/>
              <a:gd name="T18" fmla="*/ 227 w 248"/>
              <a:gd name="T19" fmla="*/ 19 h 250"/>
              <a:gd name="T20" fmla="*/ 227 w 248"/>
              <a:gd name="T21" fmla="*/ 99 h 250"/>
              <a:gd name="T22" fmla="*/ 21 w 248"/>
              <a:gd name="T23" fmla="*/ 99 h 250"/>
              <a:gd name="T24" fmla="*/ 21 w 248"/>
              <a:gd name="T25" fmla="*/ 19 h 250"/>
              <a:gd name="T26" fmla="*/ 227 w 248"/>
              <a:gd name="T27" fmla="*/ 19 h 250"/>
              <a:gd name="T28" fmla="*/ 21 w 248"/>
              <a:gd name="T29" fmla="*/ 197 h 250"/>
              <a:gd name="T30" fmla="*/ 21 w 248"/>
              <a:gd name="T31" fmla="*/ 115 h 250"/>
              <a:gd name="T32" fmla="*/ 227 w 248"/>
              <a:gd name="T33" fmla="*/ 115 h 250"/>
              <a:gd name="T34" fmla="*/ 227 w 248"/>
              <a:gd name="T35" fmla="*/ 197 h 250"/>
              <a:gd name="T36" fmla="*/ 21 w 248"/>
              <a:gd name="T37" fmla="*/ 197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8" h="250">
                <a:moveTo>
                  <a:pt x="0" y="0"/>
                </a:moveTo>
                <a:lnTo>
                  <a:pt x="0" y="250"/>
                </a:lnTo>
                <a:lnTo>
                  <a:pt x="21" y="250"/>
                </a:lnTo>
                <a:lnTo>
                  <a:pt x="21" y="214"/>
                </a:lnTo>
                <a:lnTo>
                  <a:pt x="227" y="214"/>
                </a:lnTo>
                <a:lnTo>
                  <a:pt x="227" y="250"/>
                </a:lnTo>
                <a:lnTo>
                  <a:pt x="248" y="250"/>
                </a:lnTo>
                <a:lnTo>
                  <a:pt x="248" y="0"/>
                </a:lnTo>
                <a:lnTo>
                  <a:pt x="0" y="0"/>
                </a:lnTo>
                <a:close/>
                <a:moveTo>
                  <a:pt x="227" y="19"/>
                </a:moveTo>
                <a:lnTo>
                  <a:pt x="227" y="99"/>
                </a:lnTo>
                <a:lnTo>
                  <a:pt x="21" y="99"/>
                </a:lnTo>
                <a:lnTo>
                  <a:pt x="21" y="19"/>
                </a:lnTo>
                <a:lnTo>
                  <a:pt x="227" y="19"/>
                </a:lnTo>
                <a:close/>
                <a:moveTo>
                  <a:pt x="21" y="197"/>
                </a:moveTo>
                <a:lnTo>
                  <a:pt x="21" y="115"/>
                </a:lnTo>
                <a:lnTo>
                  <a:pt x="227" y="115"/>
                </a:lnTo>
                <a:lnTo>
                  <a:pt x="227" y="197"/>
                </a:lnTo>
                <a:lnTo>
                  <a:pt x="21" y="19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20"/>
          <p:cNvSpPr>
            <a:spLocks noChangeArrowheads="1"/>
          </p:cNvSpPr>
          <p:nvPr/>
        </p:nvSpPr>
        <p:spPr bwMode="auto">
          <a:xfrm>
            <a:off x="3790951" y="357188"/>
            <a:ext cx="39688" cy="106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21"/>
          <p:cNvSpPr>
            <a:spLocks noChangeArrowheads="1"/>
          </p:cNvSpPr>
          <p:nvPr/>
        </p:nvSpPr>
        <p:spPr bwMode="auto">
          <a:xfrm>
            <a:off x="3848101" y="357188"/>
            <a:ext cx="39688" cy="106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Freeform 22"/>
          <p:cNvSpPr>
            <a:spLocks/>
          </p:cNvSpPr>
          <p:nvPr/>
        </p:nvSpPr>
        <p:spPr bwMode="auto">
          <a:xfrm>
            <a:off x="3900488" y="357188"/>
            <a:ext cx="103188" cy="103188"/>
          </a:xfrm>
          <a:custGeom>
            <a:avLst/>
            <a:gdLst>
              <a:gd name="T0" fmla="*/ 65 w 65"/>
              <a:gd name="T1" fmla="*/ 48 h 65"/>
              <a:gd name="T2" fmla="*/ 17 w 65"/>
              <a:gd name="T3" fmla="*/ 0 h 65"/>
              <a:gd name="T4" fmla="*/ 0 w 65"/>
              <a:gd name="T5" fmla="*/ 19 h 65"/>
              <a:gd name="T6" fmla="*/ 45 w 65"/>
              <a:gd name="T7" fmla="*/ 65 h 65"/>
              <a:gd name="T8" fmla="*/ 65 w 65"/>
              <a:gd name="T9" fmla="*/ 48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" h="65">
                <a:moveTo>
                  <a:pt x="65" y="48"/>
                </a:moveTo>
                <a:lnTo>
                  <a:pt x="17" y="0"/>
                </a:lnTo>
                <a:lnTo>
                  <a:pt x="0" y="19"/>
                </a:lnTo>
                <a:lnTo>
                  <a:pt x="45" y="65"/>
                </a:lnTo>
                <a:lnTo>
                  <a:pt x="65" y="4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23"/>
          <p:cNvSpPr>
            <a:spLocks noChangeArrowheads="1"/>
          </p:cNvSpPr>
          <p:nvPr/>
        </p:nvSpPr>
        <p:spPr bwMode="auto">
          <a:xfrm>
            <a:off x="3873501" y="511175"/>
            <a:ext cx="38100" cy="106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24"/>
          <p:cNvSpPr>
            <a:spLocks noChangeArrowheads="1"/>
          </p:cNvSpPr>
          <p:nvPr/>
        </p:nvSpPr>
        <p:spPr bwMode="auto">
          <a:xfrm>
            <a:off x="3930651" y="511175"/>
            <a:ext cx="41275" cy="106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25"/>
          <p:cNvSpPr>
            <a:spLocks noChangeArrowheads="1"/>
          </p:cNvSpPr>
          <p:nvPr/>
        </p:nvSpPr>
        <p:spPr bwMode="auto">
          <a:xfrm>
            <a:off x="3987801" y="511175"/>
            <a:ext cx="39688" cy="106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26"/>
          <p:cNvSpPr>
            <a:spLocks noChangeArrowheads="1"/>
          </p:cNvSpPr>
          <p:nvPr/>
        </p:nvSpPr>
        <p:spPr bwMode="auto">
          <a:xfrm>
            <a:off x="4044951" y="511175"/>
            <a:ext cx="39688" cy="1063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27"/>
          <p:cNvSpPr>
            <a:spLocks noChangeArrowheads="1"/>
          </p:cNvSpPr>
          <p:nvPr/>
        </p:nvSpPr>
        <p:spPr bwMode="auto">
          <a:xfrm>
            <a:off x="4445001" y="444500"/>
            <a:ext cx="33338" cy="2587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28"/>
          <p:cNvSpPr>
            <a:spLocks noChangeArrowheads="1"/>
          </p:cNvSpPr>
          <p:nvPr/>
        </p:nvSpPr>
        <p:spPr bwMode="auto">
          <a:xfrm>
            <a:off x="4865688" y="444500"/>
            <a:ext cx="30163" cy="2587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8" name="Rectangle 29"/>
          <p:cNvSpPr>
            <a:spLocks noChangeArrowheads="1"/>
          </p:cNvSpPr>
          <p:nvPr/>
        </p:nvSpPr>
        <p:spPr bwMode="auto">
          <a:xfrm>
            <a:off x="4384676" y="384175"/>
            <a:ext cx="574675" cy="460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Freeform 30"/>
          <p:cNvSpPr>
            <a:spLocks noEditPoints="1"/>
          </p:cNvSpPr>
          <p:nvPr/>
        </p:nvSpPr>
        <p:spPr bwMode="auto">
          <a:xfrm>
            <a:off x="4498976" y="444500"/>
            <a:ext cx="166688" cy="60325"/>
          </a:xfrm>
          <a:custGeom>
            <a:avLst/>
            <a:gdLst>
              <a:gd name="T0" fmla="*/ 0 w 55"/>
              <a:gd name="T1" fmla="*/ 20 h 20"/>
              <a:gd name="T2" fmla="*/ 55 w 55"/>
              <a:gd name="T3" fmla="*/ 20 h 20"/>
              <a:gd name="T4" fmla="*/ 55 w 55"/>
              <a:gd name="T5" fmla="*/ 0 h 20"/>
              <a:gd name="T6" fmla="*/ 0 w 55"/>
              <a:gd name="T7" fmla="*/ 0 h 20"/>
              <a:gd name="T8" fmla="*/ 0 w 55"/>
              <a:gd name="T9" fmla="*/ 20 h 20"/>
              <a:gd name="T10" fmla="*/ 27 w 55"/>
              <a:gd name="T11" fmla="*/ 4 h 20"/>
              <a:gd name="T12" fmla="*/ 33 w 55"/>
              <a:gd name="T13" fmla="*/ 10 h 20"/>
              <a:gd name="T14" fmla="*/ 27 w 55"/>
              <a:gd name="T15" fmla="*/ 15 h 20"/>
              <a:gd name="T16" fmla="*/ 22 w 55"/>
              <a:gd name="T17" fmla="*/ 10 h 20"/>
              <a:gd name="T18" fmla="*/ 27 w 55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5" h="20">
                <a:moveTo>
                  <a:pt x="0" y="20"/>
                </a:moveTo>
                <a:cubicBezTo>
                  <a:pt x="55" y="20"/>
                  <a:pt x="55" y="20"/>
                  <a:pt x="55" y="20"/>
                </a:cubicBezTo>
                <a:cubicBezTo>
                  <a:pt x="55" y="0"/>
                  <a:pt x="55" y="0"/>
                  <a:pt x="55" y="0"/>
                </a:cubicBezTo>
                <a:cubicBezTo>
                  <a:pt x="0" y="0"/>
                  <a:pt x="0" y="0"/>
                  <a:pt x="0" y="0"/>
                </a:cubicBezTo>
                <a:lnTo>
                  <a:pt x="0" y="20"/>
                </a:lnTo>
                <a:close/>
                <a:moveTo>
                  <a:pt x="27" y="4"/>
                </a:moveTo>
                <a:cubicBezTo>
                  <a:pt x="30" y="4"/>
                  <a:pt x="33" y="7"/>
                  <a:pt x="33" y="10"/>
                </a:cubicBezTo>
                <a:cubicBezTo>
                  <a:pt x="33" y="13"/>
                  <a:pt x="30" y="15"/>
                  <a:pt x="27" y="15"/>
                </a:cubicBezTo>
                <a:cubicBezTo>
                  <a:pt x="25" y="15"/>
                  <a:pt x="22" y="13"/>
                  <a:pt x="22" y="10"/>
                </a:cubicBezTo>
                <a:cubicBezTo>
                  <a:pt x="22" y="7"/>
                  <a:pt x="25" y="4"/>
                  <a:pt x="27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Oval 31"/>
          <p:cNvSpPr>
            <a:spLocks noChangeArrowheads="1"/>
          </p:cNvSpPr>
          <p:nvPr/>
        </p:nvSpPr>
        <p:spPr bwMode="auto">
          <a:xfrm>
            <a:off x="4575176" y="468313"/>
            <a:ext cx="14288" cy="127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1" name="Freeform 32"/>
          <p:cNvSpPr>
            <a:spLocks noEditPoints="1"/>
          </p:cNvSpPr>
          <p:nvPr/>
        </p:nvSpPr>
        <p:spPr bwMode="auto">
          <a:xfrm>
            <a:off x="4681538" y="444500"/>
            <a:ext cx="165100" cy="60325"/>
          </a:xfrm>
          <a:custGeom>
            <a:avLst/>
            <a:gdLst>
              <a:gd name="T0" fmla="*/ 0 w 55"/>
              <a:gd name="T1" fmla="*/ 20 h 20"/>
              <a:gd name="T2" fmla="*/ 55 w 55"/>
              <a:gd name="T3" fmla="*/ 20 h 20"/>
              <a:gd name="T4" fmla="*/ 55 w 55"/>
              <a:gd name="T5" fmla="*/ 0 h 20"/>
              <a:gd name="T6" fmla="*/ 0 w 55"/>
              <a:gd name="T7" fmla="*/ 0 h 20"/>
              <a:gd name="T8" fmla="*/ 0 w 55"/>
              <a:gd name="T9" fmla="*/ 20 h 20"/>
              <a:gd name="T10" fmla="*/ 27 w 55"/>
              <a:gd name="T11" fmla="*/ 4 h 20"/>
              <a:gd name="T12" fmla="*/ 32 w 55"/>
              <a:gd name="T13" fmla="*/ 10 h 20"/>
              <a:gd name="T14" fmla="*/ 27 w 55"/>
              <a:gd name="T15" fmla="*/ 15 h 20"/>
              <a:gd name="T16" fmla="*/ 22 w 55"/>
              <a:gd name="T17" fmla="*/ 10 h 20"/>
              <a:gd name="T18" fmla="*/ 27 w 55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5" h="20">
                <a:moveTo>
                  <a:pt x="0" y="20"/>
                </a:moveTo>
                <a:cubicBezTo>
                  <a:pt x="55" y="20"/>
                  <a:pt x="55" y="20"/>
                  <a:pt x="55" y="20"/>
                </a:cubicBezTo>
                <a:cubicBezTo>
                  <a:pt x="55" y="0"/>
                  <a:pt x="55" y="0"/>
                  <a:pt x="55" y="0"/>
                </a:cubicBezTo>
                <a:cubicBezTo>
                  <a:pt x="0" y="0"/>
                  <a:pt x="0" y="0"/>
                  <a:pt x="0" y="0"/>
                </a:cubicBezTo>
                <a:lnTo>
                  <a:pt x="0" y="20"/>
                </a:lnTo>
                <a:close/>
                <a:moveTo>
                  <a:pt x="27" y="4"/>
                </a:moveTo>
                <a:cubicBezTo>
                  <a:pt x="30" y="4"/>
                  <a:pt x="32" y="7"/>
                  <a:pt x="32" y="10"/>
                </a:cubicBezTo>
                <a:cubicBezTo>
                  <a:pt x="32" y="13"/>
                  <a:pt x="30" y="15"/>
                  <a:pt x="27" y="15"/>
                </a:cubicBezTo>
                <a:cubicBezTo>
                  <a:pt x="24" y="15"/>
                  <a:pt x="22" y="13"/>
                  <a:pt x="22" y="10"/>
                </a:cubicBezTo>
                <a:cubicBezTo>
                  <a:pt x="22" y="7"/>
                  <a:pt x="24" y="4"/>
                  <a:pt x="27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Oval 33"/>
          <p:cNvSpPr>
            <a:spLocks noChangeArrowheads="1"/>
          </p:cNvSpPr>
          <p:nvPr/>
        </p:nvSpPr>
        <p:spPr bwMode="auto">
          <a:xfrm>
            <a:off x="4756151" y="468313"/>
            <a:ext cx="12700" cy="127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Freeform 34"/>
          <p:cNvSpPr>
            <a:spLocks noEditPoints="1"/>
          </p:cNvSpPr>
          <p:nvPr/>
        </p:nvSpPr>
        <p:spPr bwMode="auto">
          <a:xfrm>
            <a:off x="4681538" y="511175"/>
            <a:ext cx="165100" cy="176213"/>
          </a:xfrm>
          <a:custGeom>
            <a:avLst/>
            <a:gdLst>
              <a:gd name="T0" fmla="*/ 0 w 55"/>
              <a:gd name="T1" fmla="*/ 58 h 58"/>
              <a:gd name="T2" fmla="*/ 55 w 55"/>
              <a:gd name="T3" fmla="*/ 58 h 58"/>
              <a:gd name="T4" fmla="*/ 55 w 55"/>
              <a:gd name="T5" fmla="*/ 0 h 58"/>
              <a:gd name="T6" fmla="*/ 0 w 55"/>
              <a:gd name="T7" fmla="*/ 0 h 58"/>
              <a:gd name="T8" fmla="*/ 0 w 55"/>
              <a:gd name="T9" fmla="*/ 58 h 58"/>
              <a:gd name="T10" fmla="*/ 7 w 55"/>
              <a:gd name="T11" fmla="*/ 41 h 58"/>
              <a:gd name="T12" fmla="*/ 4 w 55"/>
              <a:gd name="T13" fmla="*/ 41 h 58"/>
              <a:gd name="T14" fmla="*/ 4 w 55"/>
              <a:gd name="T15" fmla="*/ 17 h 58"/>
              <a:gd name="T16" fmla="*/ 7 w 55"/>
              <a:gd name="T17" fmla="*/ 17 h 58"/>
              <a:gd name="T18" fmla="*/ 7 w 55"/>
              <a:gd name="T19" fmla="*/ 41 h 58"/>
              <a:gd name="T20" fmla="*/ 6 w 55"/>
              <a:gd name="T21" fmla="*/ 5 h 58"/>
              <a:gd name="T22" fmla="*/ 7 w 55"/>
              <a:gd name="T23" fmla="*/ 7 h 58"/>
              <a:gd name="T24" fmla="*/ 6 w 55"/>
              <a:gd name="T25" fmla="*/ 9 h 58"/>
              <a:gd name="T26" fmla="*/ 4 w 55"/>
              <a:gd name="T27" fmla="*/ 7 h 58"/>
              <a:gd name="T28" fmla="*/ 6 w 55"/>
              <a:gd name="T29" fmla="*/ 5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5" h="58">
                <a:moveTo>
                  <a:pt x="0" y="58"/>
                </a:moveTo>
                <a:cubicBezTo>
                  <a:pt x="55" y="58"/>
                  <a:pt x="55" y="58"/>
                  <a:pt x="55" y="58"/>
                </a:cubicBezTo>
                <a:cubicBezTo>
                  <a:pt x="55" y="0"/>
                  <a:pt x="55" y="0"/>
                  <a:pt x="55" y="0"/>
                </a:cubicBezTo>
                <a:cubicBezTo>
                  <a:pt x="0" y="0"/>
                  <a:pt x="0" y="0"/>
                  <a:pt x="0" y="0"/>
                </a:cubicBezTo>
                <a:lnTo>
                  <a:pt x="0" y="58"/>
                </a:lnTo>
                <a:close/>
                <a:moveTo>
                  <a:pt x="7" y="41"/>
                </a:moveTo>
                <a:cubicBezTo>
                  <a:pt x="4" y="41"/>
                  <a:pt x="4" y="41"/>
                  <a:pt x="4" y="41"/>
                </a:cubicBezTo>
                <a:cubicBezTo>
                  <a:pt x="4" y="17"/>
                  <a:pt x="4" y="17"/>
                  <a:pt x="4" y="17"/>
                </a:cubicBezTo>
                <a:cubicBezTo>
                  <a:pt x="7" y="17"/>
                  <a:pt x="7" y="17"/>
                  <a:pt x="7" y="17"/>
                </a:cubicBezTo>
                <a:lnTo>
                  <a:pt x="7" y="41"/>
                </a:lnTo>
                <a:close/>
                <a:moveTo>
                  <a:pt x="6" y="5"/>
                </a:moveTo>
                <a:cubicBezTo>
                  <a:pt x="7" y="5"/>
                  <a:pt x="7" y="6"/>
                  <a:pt x="7" y="7"/>
                </a:cubicBezTo>
                <a:cubicBezTo>
                  <a:pt x="7" y="8"/>
                  <a:pt x="7" y="9"/>
                  <a:pt x="6" y="9"/>
                </a:cubicBezTo>
                <a:cubicBezTo>
                  <a:pt x="5" y="9"/>
                  <a:pt x="4" y="8"/>
                  <a:pt x="4" y="7"/>
                </a:cubicBezTo>
                <a:cubicBezTo>
                  <a:pt x="4" y="6"/>
                  <a:pt x="5" y="5"/>
                  <a:pt x="6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Freeform 35"/>
          <p:cNvSpPr>
            <a:spLocks/>
          </p:cNvSpPr>
          <p:nvPr/>
        </p:nvSpPr>
        <p:spPr bwMode="auto">
          <a:xfrm>
            <a:off x="5165726" y="354013"/>
            <a:ext cx="314325" cy="179388"/>
          </a:xfrm>
          <a:custGeom>
            <a:avLst/>
            <a:gdLst>
              <a:gd name="T0" fmla="*/ 82 w 104"/>
              <a:gd name="T1" fmla="*/ 43 h 59"/>
              <a:gd name="T2" fmla="*/ 96 w 104"/>
              <a:gd name="T3" fmla="*/ 29 h 59"/>
              <a:gd name="T4" fmla="*/ 104 w 104"/>
              <a:gd name="T5" fmla="*/ 29 h 59"/>
              <a:gd name="T6" fmla="*/ 104 w 104"/>
              <a:gd name="T7" fmla="*/ 9 h 59"/>
              <a:gd name="T8" fmla="*/ 95 w 104"/>
              <a:gd name="T9" fmla="*/ 0 h 59"/>
              <a:gd name="T10" fmla="*/ 9 w 104"/>
              <a:gd name="T11" fmla="*/ 0 h 59"/>
              <a:gd name="T12" fmla="*/ 0 w 104"/>
              <a:gd name="T13" fmla="*/ 9 h 59"/>
              <a:gd name="T14" fmla="*/ 0 w 104"/>
              <a:gd name="T15" fmla="*/ 29 h 59"/>
              <a:gd name="T16" fmla="*/ 8 w 104"/>
              <a:gd name="T17" fmla="*/ 29 h 59"/>
              <a:gd name="T18" fmla="*/ 22 w 104"/>
              <a:gd name="T19" fmla="*/ 43 h 59"/>
              <a:gd name="T20" fmla="*/ 22 w 104"/>
              <a:gd name="T21" fmla="*/ 57 h 59"/>
              <a:gd name="T22" fmla="*/ 21 w 104"/>
              <a:gd name="T23" fmla="*/ 59 h 59"/>
              <a:gd name="T24" fmla="*/ 25 w 104"/>
              <a:gd name="T25" fmla="*/ 59 h 59"/>
              <a:gd name="T26" fmla="*/ 79 w 104"/>
              <a:gd name="T27" fmla="*/ 59 h 59"/>
              <a:gd name="T28" fmla="*/ 82 w 104"/>
              <a:gd name="T29" fmla="*/ 59 h 59"/>
              <a:gd name="T30" fmla="*/ 82 w 104"/>
              <a:gd name="T31" fmla="*/ 57 h 59"/>
              <a:gd name="T32" fmla="*/ 82 w 104"/>
              <a:gd name="T33" fmla="*/ 43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4" h="59">
                <a:moveTo>
                  <a:pt x="82" y="43"/>
                </a:moveTo>
                <a:cubicBezTo>
                  <a:pt x="82" y="36"/>
                  <a:pt x="88" y="29"/>
                  <a:pt x="96" y="29"/>
                </a:cubicBezTo>
                <a:cubicBezTo>
                  <a:pt x="104" y="29"/>
                  <a:pt x="104" y="29"/>
                  <a:pt x="104" y="29"/>
                </a:cubicBezTo>
                <a:cubicBezTo>
                  <a:pt x="104" y="9"/>
                  <a:pt x="104" y="9"/>
                  <a:pt x="104" y="9"/>
                </a:cubicBezTo>
                <a:cubicBezTo>
                  <a:pt x="104" y="4"/>
                  <a:pt x="100" y="0"/>
                  <a:pt x="95" y="0"/>
                </a:cubicBez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29"/>
                  <a:pt x="0" y="29"/>
                  <a:pt x="0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15" y="29"/>
                  <a:pt x="22" y="36"/>
                  <a:pt x="22" y="43"/>
                </a:cubicBezTo>
                <a:cubicBezTo>
                  <a:pt x="22" y="57"/>
                  <a:pt x="22" y="57"/>
                  <a:pt x="22" y="57"/>
                </a:cubicBezTo>
                <a:cubicBezTo>
                  <a:pt x="22" y="58"/>
                  <a:pt x="22" y="59"/>
                  <a:pt x="21" y="59"/>
                </a:cubicBezTo>
                <a:cubicBezTo>
                  <a:pt x="25" y="59"/>
                  <a:pt x="25" y="59"/>
                  <a:pt x="25" y="59"/>
                </a:cubicBezTo>
                <a:cubicBezTo>
                  <a:pt x="79" y="59"/>
                  <a:pt x="79" y="59"/>
                  <a:pt x="79" y="59"/>
                </a:cubicBezTo>
                <a:cubicBezTo>
                  <a:pt x="82" y="59"/>
                  <a:pt x="82" y="59"/>
                  <a:pt x="82" y="59"/>
                </a:cubicBezTo>
                <a:cubicBezTo>
                  <a:pt x="82" y="59"/>
                  <a:pt x="82" y="58"/>
                  <a:pt x="82" y="57"/>
                </a:cubicBezTo>
                <a:lnTo>
                  <a:pt x="82" y="4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5" name="Freeform 36"/>
          <p:cNvSpPr>
            <a:spLocks/>
          </p:cNvSpPr>
          <p:nvPr/>
        </p:nvSpPr>
        <p:spPr bwMode="auto">
          <a:xfrm>
            <a:off x="5119688" y="457200"/>
            <a:ext cx="106363" cy="242888"/>
          </a:xfrm>
          <a:custGeom>
            <a:avLst/>
            <a:gdLst>
              <a:gd name="T0" fmla="*/ 32 w 35"/>
              <a:gd name="T1" fmla="*/ 23 h 80"/>
              <a:gd name="T2" fmla="*/ 32 w 35"/>
              <a:gd name="T3" fmla="*/ 9 h 80"/>
              <a:gd name="T4" fmla="*/ 23 w 35"/>
              <a:gd name="T5" fmla="*/ 0 h 80"/>
              <a:gd name="T6" fmla="*/ 9 w 35"/>
              <a:gd name="T7" fmla="*/ 0 h 80"/>
              <a:gd name="T8" fmla="*/ 0 w 35"/>
              <a:gd name="T9" fmla="*/ 9 h 80"/>
              <a:gd name="T10" fmla="*/ 0 w 35"/>
              <a:gd name="T11" fmla="*/ 23 h 80"/>
              <a:gd name="T12" fmla="*/ 9 w 35"/>
              <a:gd name="T13" fmla="*/ 32 h 80"/>
              <a:gd name="T14" fmla="*/ 10 w 35"/>
              <a:gd name="T15" fmla="*/ 32 h 80"/>
              <a:gd name="T16" fmla="*/ 10 w 35"/>
              <a:gd name="T17" fmla="*/ 80 h 80"/>
              <a:gd name="T18" fmla="*/ 35 w 35"/>
              <a:gd name="T19" fmla="*/ 80 h 80"/>
              <a:gd name="T20" fmla="*/ 35 w 35"/>
              <a:gd name="T21" fmla="*/ 30 h 80"/>
              <a:gd name="T22" fmla="*/ 29 w 35"/>
              <a:gd name="T23" fmla="*/ 30 h 80"/>
              <a:gd name="T24" fmla="*/ 32 w 35"/>
              <a:gd name="T25" fmla="*/ 23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5" h="80">
                <a:moveTo>
                  <a:pt x="32" y="23"/>
                </a:moveTo>
                <a:cubicBezTo>
                  <a:pt x="32" y="9"/>
                  <a:pt x="32" y="9"/>
                  <a:pt x="32" y="9"/>
                </a:cubicBezTo>
                <a:cubicBezTo>
                  <a:pt x="32" y="4"/>
                  <a:pt x="28" y="0"/>
                  <a:pt x="23" y="0"/>
                </a:cubicBez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8"/>
                  <a:pt x="4" y="32"/>
                  <a:pt x="9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80"/>
                  <a:pt x="10" y="80"/>
                  <a:pt x="10" y="80"/>
                </a:cubicBezTo>
                <a:cubicBezTo>
                  <a:pt x="35" y="80"/>
                  <a:pt x="35" y="80"/>
                  <a:pt x="35" y="80"/>
                </a:cubicBezTo>
                <a:cubicBezTo>
                  <a:pt x="35" y="30"/>
                  <a:pt x="35" y="30"/>
                  <a:pt x="35" y="30"/>
                </a:cubicBezTo>
                <a:cubicBezTo>
                  <a:pt x="29" y="30"/>
                  <a:pt x="29" y="30"/>
                  <a:pt x="29" y="30"/>
                </a:cubicBezTo>
                <a:cubicBezTo>
                  <a:pt x="31" y="28"/>
                  <a:pt x="32" y="26"/>
                  <a:pt x="32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Freeform 37"/>
          <p:cNvSpPr>
            <a:spLocks/>
          </p:cNvSpPr>
          <p:nvPr/>
        </p:nvSpPr>
        <p:spPr bwMode="auto">
          <a:xfrm>
            <a:off x="5416551" y="457200"/>
            <a:ext cx="109538" cy="242888"/>
          </a:xfrm>
          <a:custGeom>
            <a:avLst/>
            <a:gdLst>
              <a:gd name="T0" fmla="*/ 27 w 36"/>
              <a:gd name="T1" fmla="*/ 0 h 80"/>
              <a:gd name="T2" fmla="*/ 13 w 36"/>
              <a:gd name="T3" fmla="*/ 0 h 80"/>
              <a:gd name="T4" fmla="*/ 4 w 36"/>
              <a:gd name="T5" fmla="*/ 9 h 80"/>
              <a:gd name="T6" fmla="*/ 4 w 36"/>
              <a:gd name="T7" fmla="*/ 23 h 80"/>
              <a:gd name="T8" fmla="*/ 7 w 36"/>
              <a:gd name="T9" fmla="*/ 30 h 80"/>
              <a:gd name="T10" fmla="*/ 0 w 36"/>
              <a:gd name="T11" fmla="*/ 30 h 80"/>
              <a:gd name="T12" fmla="*/ 0 w 36"/>
              <a:gd name="T13" fmla="*/ 80 h 80"/>
              <a:gd name="T14" fmla="*/ 25 w 36"/>
              <a:gd name="T15" fmla="*/ 80 h 80"/>
              <a:gd name="T16" fmla="*/ 25 w 36"/>
              <a:gd name="T17" fmla="*/ 32 h 80"/>
              <a:gd name="T18" fmla="*/ 27 w 36"/>
              <a:gd name="T19" fmla="*/ 32 h 80"/>
              <a:gd name="T20" fmla="*/ 36 w 36"/>
              <a:gd name="T21" fmla="*/ 23 h 80"/>
              <a:gd name="T22" fmla="*/ 36 w 36"/>
              <a:gd name="T23" fmla="*/ 9 h 80"/>
              <a:gd name="T24" fmla="*/ 27 w 36"/>
              <a:gd name="T25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6" h="80">
                <a:moveTo>
                  <a:pt x="27" y="0"/>
                </a:moveTo>
                <a:cubicBezTo>
                  <a:pt x="13" y="0"/>
                  <a:pt x="13" y="0"/>
                  <a:pt x="13" y="0"/>
                </a:cubicBezTo>
                <a:cubicBezTo>
                  <a:pt x="8" y="0"/>
                  <a:pt x="4" y="4"/>
                  <a:pt x="4" y="9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6"/>
                  <a:pt x="5" y="28"/>
                  <a:pt x="7" y="30"/>
                </a:cubicBezTo>
                <a:cubicBezTo>
                  <a:pt x="0" y="30"/>
                  <a:pt x="0" y="30"/>
                  <a:pt x="0" y="30"/>
                </a:cubicBezTo>
                <a:cubicBezTo>
                  <a:pt x="0" y="80"/>
                  <a:pt x="0" y="80"/>
                  <a:pt x="0" y="80"/>
                </a:cubicBezTo>
                <a:cubicBezTo>
                  <a:pt x="25" y="80"/>
                  <a:pt x="25" y="80"/>
                  <a:pt x="25" y="80"/>
                </a:cubicBezTo>
                <a:cubicBezTo>
                  <a:pt x="25" y="32"/>
                  <a:pt x="25" y="32"/>
                  <a:pt x="25" y="32"/>
                </a:cubicBezTo>
                <a:cubicBezTo>
                  <a:pt x="27" y="32"/>
                  <a:pt x="27" y="32"/>
                  <a:pt x="27" y="32"/>
                </a:cubicBezTo>
                <a:cubicBezTo>
                  <a:pt x="32" y="32"/>
                  <a:pt x="36" y="28"/>
                  <a:pt x="36" y="23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4"/>
                  <a:pt x="32" y="0"/>
                  <a:pt x="2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38"/>
          <p:cNvSpPr>
            <a:spLocks noChangeArrowheads="1"/>
          </p:cNvSpPr>
          <p:nvPr/>
        </p:nvSpPr>
        <p:spPr bwMode="auto">
          <a:xfrm>
            <a:off x="5233988" y="547688"/>
            <a:ext cx="173038" cy="60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8" name="Rectangle 39"/>
          <p:cNvSpPr>
            <a:spLocks noChangeArrowheads="1"/>
          </p:cNvSpPr>
          <p:nvPr/>
        </p:nvSpPr>
        <p:spPr bwMode="auto">
          <a:xfrm>
            <a:off x="5233988" y="614363"/>
            <a:ext cx="173038" cy="66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9" name="Freeform 40"/>
          <p:cNvSpPr>
            <a:spLocks noEditPoints="1"/>
          </p:cNvSpPr>
          <p:nvPr/>
        </p:nvSpPr>
        <p:spPr bwMode="auto">
          <a:xfrm>
            <a:off x="5810251" y="347663"/>
            <a:ext cx="280988" cy="369888"/>
          </a:xfrm>
          <a:custGeom>
            <a:avLst/>
            <a:gdLst>
              <a:gd name="T0" fmla="*/ 0 w 177"/>
              <a:gd name="T1" fmla="*/ 0 h 233"/>
              <a:gd name="T2" fmla="*/ 0 w 177"/>
              <a:gd name="T3" fmla="*/ 214 h 233"/>
              <a:gd name="T4" fmla="*/ 0 w 177"/>
              <a:gd name="T5" fmla="*/ 233 h 233"/>
              <a:gd name="T6" fmla="*/ 32 w 177"/>
              <a:gd name="T7" fmla="*/ 233 h 233"/>
              <a:gd name="T8" fmla="*/ 32 w 177"/>
              <a:gd name="T9" fmla="*/ 214 h 233"/>
              <a:gd name="T10" fmla="*/ 145 w 177"/>
              <a:gd name="T11" fmla="*/ 214 h 233"/>
              <a:gd name="T12" fmla="*/ 145 w 177"/>
              <a:gd name="T13" fmla="*/ 233 h 233"/>
              <a:gd name="T14" fmla="*/ 177 w 177"/>
              <a:gd name="T15" fmla="*/ 233 h 233"/>
              <a:gd name="T16" fmla="*/ 177 w 177"/>
              <a:gd name="T17" fmla="*/ 214 h 233"/>
              <a:gd name="T18" fmla="*/ 177 w 177"/>
              <a:gd name="T19" fmla="*/ 0 h 233"/>
              <a:gd name="T20" fmla="*/ 0 w 177"/>
              <a:gd name="T21" fmla="*/ 0 h 233"/>
              <a:gd name="T22" fmla="*/ 13 w 177"/>
              <a:gd name="T23" fmla="*/ 195 h 233"/>
              <a:gd name="T24" fmla="*/ 13 w 177"/>
              <a:gd name="T25" fmla="*/ 17 h 233"/>
              <a:gd name="T26" fmla="*/ 164 w 177"/>
              <a:gd name="T27" fmla="*/ 17 h 233"/>
              <a:gd name="T28" fmla="*/ 164 w 177"/>
              <a:gd name="T29" fmla="*/ 195 h 233"/>
              <a:gd name="T30" fmla="*/ 13 w 177"/>
              <a:gd name="T31" fmla="*/ 195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7" h="233">
                <a:moveTo>
                  <a:pt x="0" y="0"/>
                </a:moveTo>
                <a:lnTo>
                  <a:pt x="0" y="214"/>
                </a:lnTo>
                <a:lnTo>
                  <a:pt x="0" y="233"/>
                </a:lnTo>
                <a:lnTo>
                  <a:pt x="32" y="233"/>
                </a:lnTo>
                <a:lnTo>
                  <a:pt x="32" y="214"/>
                </a:lnTo>
                <a:lnTo>
                  <a:pt x="145" y="214"/>
                </a:lnTo>
                <a:lnTo>
                  <a:pt x="145" y="233"/>
                </a:lnTo>
                <a:lnTo>
                  <a:pt x="177" y="233"/>
                </a:lnTo>
                <a:lnTo>
                  <a:pt x="177" y="214"/>
                </a:lnTo>
                <a:lnTo>
                  <a:pt x="177" y="0"/>
                </a:lnTo>
                <a:lnTo>
                  <a:pt x="0" y="0"/>
                </a:lnTo>
                <a:close/>
                <a:moveTo>
                  <a:pt x="13" y="195"/>
                </a:moveTo>
                <a:lnTo>
                  <a:pt x="13" y="17"/>
                </a:lnTo>
                <a:lnTo>
                  <a:pt x="164" y="17"/>
                </a:lnTo>
                <a:lnTo>
                  <a:pt x="164" y="195"/>
                </a:lnTo>
                <a:lnTo>
                  <a:pt x="13" y="19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Freeform 41"/>
          <p:cNvSpPr>
            <a:spLocks noEditPoints="1"/>
          </p:cNvSpPr>
          <p:nvPr/>
        </p:nvSpPr>
        <p:spPr bwMode="auto">
          <a:xfrm>
            <a:off x="5846763" y="393700"/>
            <a:ext cx="207963" cy="66675"/>
          </a:xfrm>
          <a:custGeom>
            <a:avLst/>
            <a:gdLst>
              <a:gd name="T0" fmla="*/ 0 w 69"/>
              <a:gd name="T1" fmla="*/ 22 h 22"/>
              <a:gd name="T2" fmla="*/ 69 w 69"/>
              <a:gd name="T3" fmla="*/ 22 h 22"/>
              <a:gd name="T4" fmla="*/ 69 w 69"/>
              <a:gd name="T5" fmla="*/ 0 h 22"/>
              <a:gd name="T6" fmla="*/ 0 w 69"/>
              <a:gd name="T7" fmla="*/ 0 h 22"/>
              <a:gd name="T8" fmla="*/ 0 w 69"/>
              <a:gd name="T9" fmla="*/ 22 h 22"/>
              <a:gd name="T10" fmla="*/ 35 w 69"/>
              <a:gd name="T11" fmla="*/ 18 h 22"/>
              <a:gd name="T12" fmla="*/ 31 w 69"/>
              <a:gd name="T13" fmla="*/ 14 h 22"/>
              <a:gd name="T14" fmla="*/ 35 w 69"/>
              <a:gd name="T15" fmla="*/ 11 h 22"/>
              <a:gd name="T16" fmla="*/ 38 w 69"/>
              <a:gd name="T17" fmla="*/ 14 h 22"/>
              <a:gd name="T18" fmla="*/ 35 w 69"/>
              <a:gd name="T19" fmla="*/ 18 h 22"/>
              <a:gd name="T20" fmla="*/ 22 w 69"/>
              <a:gd name="T21" fmla="*/ 4 h 22"/>
              <a:gd name="T22" fmla="*/ 47 w 69"/>
              <a:gd name="T23" fmla="*/ 4 h 22"/>
              <a:gd name="T24" fmla="*/ 47 w 69"/>
              <a:gd name="T25" fmla="*/ 6 h 22"/>
              <a:gd name="T26" fmla="*/ 22 w 69"/>
              <a:gd name="T27" fmla="*/ 6 h 22"/>
              <a:gd name="T28" fmla="*/ 22 w 69"/>
              <a:gd name="T29" fmla="*/ 4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9" h="22">
                <a:moveTo>
                  <a:pt x="0" y="22"/>
                </a:moveTo>
                <a:cubicBezTo>
                  <a:pt x="69" y="22"/>
                  <a:pt x="69" y="22"/>
                  <a:pt x="69" y="22"/>
                </a:cubicBezTo>
                <a:cubicBezTo>
                  <a:pt x="69" y="0"/>
                  <a:pt x="69" y="0"/>
                  <a:pt x="69" y="0"/>
                </a:cubicBezTo>
                <a:cubicBezTo>
                  <a:pt x="0" y="0"/>
                  <a:pt x="0" y="0"/>
                  <a:pt x="0" y="0"/>
                </a:cubicBezTo>
                <a:lnTo>
                  <a:pt x="0" y="22"/>
                </a:lnTo>
                <a:close/>
                <a:moveTo>
                  <a:pt x="35" y="18"/>
                </a:moveTo>
                <a:cubicBezTo>
                  <a:pt x="33" y="18"/>
                  <a:pt x="31" y="16"/>
                  <a:pt x="31" y="14"/>
                </a:cubicBezTo>
                <a:cubicBezTo>
                  <a:pt x="31" y="12"/>
                  <a:pt x="33" y="11"/>
                  <a:pt x="35" y="11"/>
                </a:cubicBezTo>
                <a:cubicBezTo>
                  <a:pt x="36" y="11"/>
                  <a:pt x="38" y="12"/>
                  <a:pt x="38" y="14"/>
                </a:cubicBezTo>
                <a:cubicBezTo>
                  <a:pt x="38" y="16"/>
                  <a:pt x="36" y="18"/>
                  <a:pt x="35" y="18"/>
                </a:cubicBezTo>
                <a:close/>
                <a:moveTo>
                  <a:pt x="22" y="4"/>
                </a:moveTo>
                <a:cubicBezTo>
                  <a:pt x="47" y="4"/>
                  <a:pt x="47" y="4"/>
                  <a:pt x="47" y="4"/>
                </a:cubicBezTo>
                <a:cubicBezTo>
                  <a:pt x="47" y="6"/>
                  <a:pt x="47" y="6"/>
                  <a:pt x="47" y="6"/>
                </a:cubicBezTo>
                <a:cubicBezTo>
                  <a:pt x="22" y="6"/>
                  <a:pt x="22" y="6"/>
                  <a:pt x="22" y="6"/>
                </a:cubicBezTo>
                <a:lnTo>
                  <a:pt x="22" y="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Freeform 42"/>
          <p:cNvSpPr>
            <a:spLocks noEditPoints="1"/>
          </p:cNvSpPr>
          <p:nvPr/>
        </p:nvSpPr>
        <p:spPr bwMode="auto">
          <a:xfrm>
            <a:off x="5846763" y="481013"/>
            <a:ext cx="207963" cy="69850"/>
          </a:xfrm>
          <a:custGeom>
            <a:avLst/>
            <a:gdLst>
              <a:gd name="T0" fmla="*/ 0 w 69"/>
              <a:gd name="T1" fmla="*/ 23 h 23"/>
              <a:gd name="T2" fmla="*/ 69 w 69"/>
              <a:gd name="T3" fmla="*/ 23 h 23"/>
              <a:gd name="T4" fmla="*/ 69 w 69"/>
              <a:gd name="T5" fmla="*/ 0 h 23"/>
              <a:gd name="T6" fmla="*/ 0 w 69"/>
              <a:gd name="T7" fmla="*/ 0 h 23"/>
              <a:gd name="T8" fmla="*/ 0 w 69"/>
              <a:gd name="T9" fmla="*/ 23 h 23"/>
              <a:gd name="T10" fmla="*/ 35 w 69"/>
              <a:gd name="T11" fmla="*/ 18 h 23"/>
              <a:gd name="T12" fmla="*/ 31 w 69"/>
              <a:gd name="T13" fmla="*/ 15 h 23"/>
              <a:gd name="T14" fmla="*/ 35 w 69"/>
              <a:gd name="T15" fmla="*/ 11 h 23"/>
              <a:gd name="T16" fmla="*/ 38 w 69"/>
              <a:gd name="T17" fmla="*/ 15 h 23"/>
              <a:gd name="T18" fmla="*/ 35 w 69"/>
              <a:gd name="T19" fmla="*/ 18 h 23"/>
              <a:gd name="T20" fmla="*/ 22 w 69"/>
              <a:gd name="T21" fmla="*/ 5 h 23"/>
              <a:gd name="T22" fmla="*/ 47 w 69"/>
              <a:gd name="T23" fmla="*/ 5 h 23"/>
              <a:gd name="T24" fmla="*/ 47 w 69"/>
              <a:gd name="T25" fmla="*/ 7 h 23"/>
              <a:gd name="T26" fmla="*/ 22 w 69"/>
              <a:gd name="T27" fmla="*/ 7 h 23"/>
              <a:gd name="T28" fmla="*/ 22 w 69"/>
              <a:gd name="T29" fmla="*/ 5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9" h="23">
                <a:moveTo>
                  <a:pt x="0" y="23"/>
                </a:moveTo>
                <a:cubicBezTo>
                  <a:pt x="69" y="23"/>
                  <a:pt x="69" y="23"/>
                  <a:pt x="69" y="23"/>
                </a:cubicBezTo>
                <a:cubicBezTo>
                  <a:pt x="69" y="0"/>
                  <a:pt x="69" y="0"/>
                  <a:pt x="69" y="0"/>
                </a:cubicBezTo>
                <a:cubicBezTo>
                  <a:pt x="0" y="0"/>
                  <a:pt x="0" y="0"/>
                  <a:pt x="0" y="0"/>
                </a:cubicBezTo>
                <a:lnTo>
                  <a:pt x="0" y="23"/>
                </a:lnTo>
                <a:close/>
                <a:moveTo>
                  <a:pt x="35" y="18"/>
                </a:moveTo>
                <a:cubicBezTo>
                  <a:pt x="33" y="18"/>
                  <a:pt x="31" y="17"/>
                  <a:pt x="31" y="15"/>
                </a:cubicBezTo>
                <a:cubicBezTo>
                  <a:pt x="31" y="13"/>
                  <a:pt x="33" y="11"/>
                  <a:pt x="35" y="11"/>
                </a:cubicBezTo>
                <a:cubicBezTo>
                  <a:pt x="36" y="11"/>
                  <a:pt x="38" y="13"/>
                  <a:pt x="38" y="15"/>
                </a:cubicBezTo>
                <a:cubicBezTo>
                  <a:pt x="38" y="17"/>
                  <a:pt x="36" y="18"/>
                  <a:pt x="35" y="18"/>
                </a:cubicBezTo>
                <a:close/>
                <a:moveTo>
                  <a:pt x="22" y="5"/>
                </a:moveTo>
                <a:cubicBezTo>
                  <a:pt x="47" y="5"/>
                  <a:pt x="47" y="5"/>
                  <a:pt x="47" y="5"/>
                </a:cubicBezTo>
                <a:cubicBezTo>
                  <a:pt x="47" y="7"/>
                  <a:pt x="47" y="7"/>
                  <a:pt x="47" y="7"/>
                </a:cubicBezTo>
                <a:cubicBezTo>
                  <a:pt x="22" y="7"/>
                  <a:pt x="22" y="7"/>
                  <a:pt x="22" y="7"/>
                </a:cubicBezTo>
                <a:lnTo>
                  <a:pt x="22" y="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Freeform 43"/>
          <p:cNvSpPr>
            <a:spLocks noEditPoints="1"/>
          </p:cNvSpPr>
          <p:nvPr/>
        </p:nvSpPr>
        <p:spPr bwMode="auto">
          <a:xfrm>
            <a:off x="5846763" y="571500"/>
            <a:ext cx="207963" cy="69850"/>
          </a:xfrm>
          <a:custGeom>
            <a:avLst/>
            <a:gdLst>
              <a:gd name="T0" fmla="*/ 0 w 69"/>
              <a:gd name="T1" fmla="*/ 23 h 23"/>
              <a:gd name="T2" fmla="*/ 69 w 69"/>
              <a:gd name="T3" fmla="*/ 23 h 23"/>
              <a:gd name="T4" fmla="*/ 69 w 69"/>
              <a:gd name="T5" fmla="*/ 0 h 23"/>
              <a:gd name="T6" fmla="*/ 0 w 69"/>
              <a:gd name="T7" fmla="*/ 0 h 23"/>
              <a:gd name="T8" fmla="*/ 0 w 69"/>
              <a:gd name="T9" fmla="*/ 23 h 23"/>
              <a:gd name="T10" fmla="*/ 35 w 69"/>
              <a:gd name="T11" fmla="*/ 18 h 23"/>
              <a:gd name="T12" fmla="*/ 31 w 69"/>
              <a:gd name="T13" fmla="*/ 15 h 23"/>
              <a:gd name="T14" fmla="*/ 35 w 69"/>
              <a:gd name="T15" fmla="*/ 11 h 23"/>
              <a:gd name="T16" fmla="*/ 38 w 69"/>
              <a:gd name="T17" fmla="*/ 15 h 23"/>
              <a:gd name="T18" fmla="*/ 35 w 69"/>
              <a:gd name="T19" fmla="*/ 18 h 23"/>
              <a:gd name="T20" fmla="*/ 22 w 69"/>
              <a:gd name="T21" fmla="*/ 5 h 23"/>
              <a:gd name="T22" fmla="*/ 47 w 69"/>
              <a:gd name="T23" fmla="*/ 5 h 23"/>
              <a:gd name="T24" fmla="*/ 47 w 69"/>
              <a:gd name="T25" fmla="*/ 7 h 23"/>
              <a:gd name="T26" fmla="*/ 22 w 69"/>
              <a:gd name="T27" fmla="*/ 7 h 23"/>
              <a:gd name="T28" fmla="*/ 22 w 69"/>
              <a:gd name="T29" fmla="*/ 5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9" h="23">
                <a:moveTo>
                  <a:pt x="0" y="23"/>
                </a:moveTo>
                <a:cubicBezTo>
                  <a:pt x="69" y="23"/>
                  <a:pt x="69" y="23"/>
                  <a:pt x="69" y="23"/>
                </a:cubicBezTo>
                <a:cubicBezTo>
                  <a:pt x="69" y="0"/>
                  <a:pt x="69" y="0"/>
                  <a:pt x="69" y="0"/>
                </a:cubicBezTo>
                <a:cubicBezTo>
                  <a:pt x="0" y="0"/>
                  <a:pt x="0" y="0"/>
                  <a:pt x="0" y="0"/>
                </a:cubicBezTo>
                <a:lnTo>
                  <a:pt x="0" y="23"/>
                </a:lnTo>
                <a:close/>
                <a:moveTo>
                  <a:pt x="35" y="18"/>
                </a:moveTo>
                <a:cubicBezTo>
                  <a:pt x="33" y="18"/>
                  <a:pt x="31" y="17"/>
                  <a:pt x="31" y="15"/>
                </a:cubicBezTo>
                <a:cubicBezTo>
                  <a:pt x="31" y="13"/>
                  <a:pt x="33" y="11"/>
                  <a:pt x="35" y="11"/>
                </a:cubicBezTo>
                <a:cubicBezTo>
                  <a:pt x="36" y="11"/>
                  <a:pt x="38" y="13"/>
                  <a:pt x="38" y="15"/>
                </a:cubicBezTo>
                <a:cubicBezTo>
                  <a:pt x="38" y="17"/>
                  <a:pt x="36" y="18"/>
                  <a:pt x="35" y="18"/>
                </a:cubicBezTo>
                <a:close/>
                <a:moveTo>
                  <a:pt x="22" y="5"/>
                </a:moveTo>
                <a:cubicBezTo>
                  <a:pt x="47" y="5"/>
                  <a:pt x="47" y="5"/>
                  <a:pt x="47" y="5"/>
                </a:cubicBezTo>
                <a:cubicBezTo>
                  <a:pt x="47" y="7"/>
                  <a:pt x="47" y="7"/>
                  <a:pt x="47" y="7"/>
                </a:cubicBezTo>
                <a:cubicBezTo>
                  <a:pt x="22" y="7"/>
                  <a:pt x="22" y="7"/>
                  <a:pt x="22" y="7"/>
                </a:cubicBezTo>
                <a:lnTo>
                  <a:pt x="22" y="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Freeform 44"/>
          <p:cNvSpPr>
            <a:spLocks/>
          </p:cNvSpPr>
          <p:nvPr/>
        </p:nvSpPr>
        <p:spPr bwMode="auto">
          <a:xfrm>
            <a:off x="6465888" y="327025"/>
            <a:ext cx="176213" cy="211138"/>
          </a:xfrm>
          <a:custGeom>
            <a:avLst/>
            <a:gdLst>
              <a:gd name="T0" fmla="*/ 19 w 58"/>
              <a:gd name="T1" fmla="*/ 70 h 70"/>
              <a:gd name="T2" fmla="*/ 39 w 58"/>
              <a:gd name="T3" fmla="*/ 70 h 70"/>
              <a:gd name="T4" fmla="*/ 58 w 58"/>
              <a:gd name="T5" fmla="*/ 51 h 70"/>
              <a:gd name="T6" fmla="*/ 58 w 58"/>
              <a:gd name="T7" fmla="*/ 19 h 70"/>
              <a:gd name="T8" fmla="*/ 39 w 58"/>
              <a:gd name="T9" fmla="*/ 0 h 70"/>
              <a:gd name="T10" fmla="*/ 19 w 58"/>
              <a:gd name="T11" fmla="*/ 0 h 70"/>
              <a:gd name="T12" fmla="*/ 0 w 58"/>
              <a:gd name="T13" fmla="*/ 19 h 70"/>
              <a:gd name="T14" fmla="*/ 0 w 58"/>
              <a:gd name="T15" fmla="*/ 51 h 70"/>
              <a:gd name="T16" fmla="*/ 19 w 58"/>
              <a:gd name="T17" fmla="*/ 7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" h="70">
                <a:moveTo>
                  <a:pt x="19" y="70"/>
                </a:moveTo>
                <a:cubicBezTo>
                  <a:pt x="39" y="70"/>
                  <a:pt x="39" y="70"/>
                  <a:pt x="39" y="70"/>
                </a:cubicBezTo>
                <a:cubicBezTo>
                  <a:pt x="50" y="70"/>
                  <a:pt x="58" y="62"/>
                  <a:pt x="58" y="51"/>
                </a:cubicBezTo>
                <a:cubicBezTo>
                  <a:pt x="58" y="19"/>
                  <a:pt x="58" y="19"/>
                  <a:pt x="58" y="19"/>
                </a:cubicBezTo>
                <a:cubicBezTo>
                  <a:pt x="58" y="8"/>
                  <a:pt x="50" y="0"/>
                  <a:pt x="39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9" y="0"/>
                  <a:pt x="0" y="8"/>
                  <a:pt x="0" y="19"/>
                </a:cubicBezTo>
                <a:cubicBezTo>
                  <a:pt x="0" y="51"/>
                  <a:pt x="0" y="51"/>
                  <a:pt x="0" y="51"/>
                </a:cubicBezTo>
                <a:cubicBezTo>
                  <a:pt x="0" y="62"/>
                  <a:pt x="9" y="70"/>
                  <a:pt x="19" y="7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Freeform 45"/>
          <p:cNvSpPr>
            <a:spLocks/>
          </p:cNvSpPr>
          <p:nvPr/>
        </p:nvSpPr>
        <p:spPr bwMode="auto">
          <a:xfrm>
            <a:off x="6391276" y="450850"/>
            <a:ext cx="327025" cy="276225"/>
          </a:xfrm>
          <a:custGeom>
            <a:avLst/>
            <a:gdLst>
              <a:gd name="T0" fmla="*/ 89 w 108"/>
              <a:gd name="T1" fmla="*/ 0 h 91"/>
              <a:gd name="T2" fmla="*/ 89 w 108"/>
              <a:gd name="T3" fmla="*/ 5 h 91"/>
              <a:gd name="T4" fmla="*/ 89 w 108"/>
              <a:gd name="T5" fmla="*/ 6 h 91"/>
              <a:gd name="T6" fmla="*/ 89 w 108"/>
              <a:gd name="T7" fmla="*/ 34 h 91"/>
              <a:gd name="T8" fmla="*/ 20 w 108"/>
              <a:gd name="T9" fmla="*/ 34 h 91"/>
              <a:gd name="T10" fmla="*/ 20 w 108"/>
              <a:gd name="T11" fmla="*/ 6 h 91"/>
              <a:gd name="T12" fmla="*/ 20 w 108"/>
              <a:gd name="T13" fmla="*/ 5 h 91"/>
              <a:gd name="T14" fmla="*/ 20 w 108"/>
              <a:gd name="T15" fmla="*/ 0 h 91"/>
              <a:gd name="T16" fmla="*/ 0 w 108"/>
              <a:gd name="T17" fmla="*/ 0 h 91"/>
              <a:gd name="T18" fmla="*/ 0 w 108"/>
              <a:gd name="T19" fmla="*/ 6 h 91"/>
              <a:gd name="T20" fmla="*/ 9 w 108"/>
              <a:gd name="T21" fmla="*/ 6 h 91"/>
              <a:gd name="T22" fmla="*/ 9 w 108"/>
              <a:gd name="T23" fmla="*/ 23 h 91"/>
              <a:gd name="T24" fmla="*/ 12 w 108"/>
              <a:gd name="T25" fmla="*/ 23 h 91"/>
              <a:gd name="T26" fmla="*/ 12 w 108"/>
              <a:gd name="T27" fmla="*/ 44 h 91"/>
              <a:gd name="T28" fmla="*/ 20 w 108"/>
              <a:gd name="T29" fmla="*/ 44 h 91"/>
              <a:gd name="T30" fmla="*/ 49 w 108"/>
              <a:gd name="T31" fmla="*/ 44 h 91"/>
              <a:gd name="T32" fmla="*/ 49 w 108"/>
              <a:gd name="T33" fmla="*/ 77 h 91"/>
              <a:gd name="T34" fmla="*/ 28 w 108"/>
              <a:gd name="T35" fmla="*/ 77 h 91"/>
              <a:gd name="T36" fmla="*/ 26 w 108"/>
              <a:gd name="T37" fmla="*/ 78 h 91"/>
              <a:gd name="T38" fmla="*/ 26 w 108"/>
              <a:gd name="T39" fmla="*/ 78 h 91"/>
              <a:gd name="T40" fmla="*/ 21 w 108"/>
              <a:gd name="T41" fmla="*/ 83 h 91"/>
              <a:gd name="T42" fmla="*/ 21 w 108"/>
              <a:gd name="T43" fmla="*/ 87 h 91"/>
              <a:gd name="T44" fmla="*/ 24 w 108"/>
              <a:gd name="T45" fmla="*/ 87 h 91"/>
              <a:gd name="T46" fmla="*/ 29 w 108"/>
              <a:gd name="T47" fmla="*/ 82 h 91"/>
              <a:gd name="T48" fmla="*/ 52 w 108"/>
              <a:gd name="T49" fmla="*/ 82 h 91"/>
              <a:gd name="T50" fmla="*/ 52 w 108"/>
              <a:gd name="T51" fmla="*/ 89 h 91"/>
              <a:gd name="T52" fmla="*/ 54 w 108"/>
              <a:gd name="T53" fmla="*/ 91 h 91"/>
              <a:gd name="T54" fmla="*/ 57 w 108"/>
              <a:gd name="T55" fmla="*/ 89 h 91"/>
              <a:gd name="T56" fmla="*/ 57 w 108"/>
              <a:gd name="T57" fmla="*/ 82 h 91"/>
              <a:gd name="T58" fmla="*/ 80 w 108"/>
              <a:gd name="T59" fmla="*/ 82 h 91"/>
              <a:gd name="T60" fmla="*/ 84 w 108"/>
              <a:gd name="T61" fmla="*/ 87 h 91"/>
              <a:gd name="T62" fmla="*/ 88 w 108"/>
              <a:gd name="T63" fmla="*/ 87 h 91"/>
              <a:gd name="T64" fmla="*/ 88 w 108"/>
              <a:gd name="T65" fmla="*/ 83 h 91"/>
              <a:gd name="T66" fmla="*/ 83 w 108"/>
              <a:gd name="T67" fmla="*/ 78 h 91"/>
              <a:gd name="T68" fmla="*/ 82 w 108"/>
              <a:gd name="T69" fmla="*/ 78 h 91"/>
              <a:gd name="T70" fmla="*/ 81 w 108"/>
              <a:gd name="T71" fmla="*/ 77 h 91"/>
              <a:gd name="T72" fmla="*/ 59 w 108"/>
              <a:gd name="T73" fmla="*/ 77 h 91"/>
              <a:gd name="T74" fmla="*/ 59 w 108"/>
              <a:gd name="T75" fmla="*/ 44 h 91"/>
              <a:gd name="T76" fmla="*/ 89 w 108"/>
              <a:gd name="T77" fmla="*/ 44 h 91"/>
              <a:gd name="T78" fmla="*/ 97 w 108"/>
              <a:gd name="T79" fmla="*/ 44 h 91"/>
              <a:gd name="T80" fmla="*/ 97 w 108"/>
              <a:gd name="T81" fmla="*/ 23 h 91"/>
              <a:gd name="T82" fmla="*/ 100 w 108"/>
              <a:gd name="T83" fmla="*/ 23 h 91"/>
              <a:gd name="T84" fmla="*/ 100 w 108"/>
              <a:gd name="T85" fmla="*/ 6 h 91"/>
              <a:gd name="T86" fmla="*/ 108 w 108"/>
              <a:gd name="T87" fmla="*/ 6 h 91"/>
              <a:gd name="T88" fmla="*/ 108 w 108"/>
              <a:gd name="T89" fmla="*/ 0 h 91"/>
              <a:gd name="T90" fmla="*/ 89 w 108"/>
              <a:gd name="T91" fmla="*/ 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08" h="91">
                <a:moveTo>
                  <a:pt x="89" y="0"/>
                </a:moveTo>
                <a:cubicBezTo>
                  <a:pt x="89" y="5"/>
                  <a:pt x="89" y="5"/>
                  <a:pt x="89" y="5"/>
                </a:cubicBezTo>
                <a:cubicBezTo>
                  <a:pt x="89" y="6"/>
                  <a:pt x="89" y="6"/>
                  <a:pt x="89" y="6"/>
                </a:cubicBezTo>
                <a:cubicBezTo>
                  <a:pt x="89" y="34"/>
                  <a:pt x="89" y="34"/>
                  <a:pt x="89" y="34"/>
                </a:cubicBezTo>
                <a:cubicBezTo>
                  <a:pt x="20" y="34"/>
                  <a:pt x="20" y="34"/>
                  <a:pt x="20" y="34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0"/>
                  <a:pt x="20" y="0"/>
                  <a:pt x="2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"/>
                  <a:pt x="0" y="6"/>
                  <a:pt x="0" y="6"/>
                </a:cubicBezTo>
                <a:cubicBezTo>
                  <a:pt x="9" y="6"/>
                  <a:pt x="9" y="6"/>
                  <a:pt x="9" y="6"/>
                </a:cubicBezTo>
                <a:cubicBezTo>
                  <a:pt x="9" y="23"/>
                  <a:pt x="9" y="23"/>
                  <a:pt x="9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2" y="44"/>
                  <a:pt x="12" y="44"/>
                  <a:pt x="12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49" y="44"/>
                  <a:pt x="49" y="44"/>
                  <a:pt x="49" y="44"/>
                </a:cubicBezTo>
                <a:cubicBezTo>
                  <a:pt x="49" y="77"/>
                  <a:pt x="49" y="77"/>
                  <a:pt x="49" y="77"/>
                </a:cubicBezTo>
                <a:cubicBezTo>
                  <a:pt x="28" y="77"/>
                  <a:pt x="28" y="77"/>
                  <a:pt x="28" y="77"/>
                </a:cubicBezTo>
                <a:cubicBezTo>
                  <a:pt x="27" y="77"/>
                  <a:pt x="26" y="77"/>
                  <a:pt x="26" y="78"/>
                </a:cubicBezTo>
                <a:cubicBezTo>
                  <a:pt x="26" y="78"/>
                  <a:pt x="26" y="78"/>
                  <a:pt x="26" y="78"/>
                </a:cubicBezTo>
                <a:cubicBezTo>
                  <a:pt x="21" y="83"/>
                  <a:pt x="21" y="83"/>
                  <a:pt x="21" y="83"/>
                </a:cubicBezTo>
                <a:cubicBezTo>
                  <a:pt x="20" y="84"/>
                  <a:pt x="20" y="86"/>
                  <a:pt x="21" y="87"/>
                </a:cubicBezTo>
                <a:cubicBezTo>
                  <a:pt x="22" y="88"/>
                  <a:pt x="23" y="88"/>
                  <a:pt x="24" y="87"/>
                </a:cubicBezTo>
                <a:cubicBezTo>
                  <a:pt x="29" y="82"/>
                  <a:pt x="29" y="82"/>
                  <a:pt x="29" y="82"/>
                </a:cubicBezTo>
                <a:cubicBezTo>
                  <a:pt x="52" y="82"/>
                  <a:pt x="52" y="82"/>
                  <a:pt x="52" y="82"/>
                </a:cubicBezTo>
                <a:cubicBezTo>
                  <a:pt x="52" y="89"/>
                  <a:pt x="52" y="89"/>
                  <a:pt x="52" y="89"/>
                </a:cubicBezTo>
                <a:cubicBezTo>
                  <a:pt x="52" y="90"/>
                  <a:pt x="53" y="91"/>
                  <a:pt x="54" y="91"/>
                </a:cubicBezTo>
                <a:cubicBezTo>
                  <a:pt x="56" y="91"/>
                  <a:pt x="57" y="90"/>
                  <a:pt x="57" y="89"/>
                </a:cubicBezTo>
                <a:cubicBezTo>
                  <a:pt x="57" y="82"/>
                  <a:pt x="57" y="82"/>
                  <a:pt x="57" y="82"/>
                </a:cubicBezTo>
                <a:cubicBezTo>
                  <a:pt x="80" y="82"/>
                  <a:pt x="80" y="82"/>
                  <a:pt x="80" y="82"/>
                </a:cubicBezTo>
                <a:cubicBezTo>
                  <a:pt x="84" y="87"/>
                  <a:pt x="84" y="87"/>
                  <a:pt x="84" y="87"/>
                </a:cubicBezTo>
                <a:cubicBezTo>
                  <a:pt x="85" y="88"/>
                  <a:pt x="87" y="88"/>
                  <a:pt x="88" y="87"/>
                </a:cubicBezTo>
                <a:cubicBezTo>
                  <a:pt x="89" y="86"/>
                  <a:pt x="89" y="84"/>
                  <a:pt x="88" y="83"/>
                </a:cubicBezTo>
                <a:cubicBezTo>
                  <a:pt x="83" y="78"/>
                  <a:pt x="83" y="78"/>
                  <a:pt x="83" y="78"/>
                </a:cubicBezTo>
                <a:cubicBezTo>
                  <a:pt x="82" y="78"/>
                  <a:pt x="82" y="78"/>
                  <a:pt x="82" y="78"/>
                </a:cubicBezTo>
                <a:cubicBezTo>
                  <a:pt x="82" y="77"/>
                  <a:pt x="81" y="77"/>
                  <a:pt x="81" y="77"/>
                </a:cubicBezTo>
                <a:cubicBezTo>
                  <a:pt x="59" y="77"/>
                  <a:pt x="59" y="77"/>
                  <a:pt x="59" y="77"/>
                </a:cubicBezTo>
                <a:cubicBezTo>
                  <a:pt x="59" y="44"/>
                  <a:pt x="59" y="44"/>
                  <a:pt x="59" y="44"/>
                </a:cubicBezTo>
                <a:cubicBezTo>
                  <a:pt x="89" y="44"/>
                  <a:pt x="89" y="44"/>
                  <a:pt x="89" y="44"/>
                </a:cubicBezTo>
                <a:cubicBezTo>
                  <a:pt x="97" y="44"/>
                  <a:pt x="97" y="44"/>
                  <a:pt x="97" y="44"/>
                </a:cubicBezTo>
                <a:cubicBezTo>
                  <a:pt x="97" y="23"/>
                  <a:pt x="97" y="23"/>
                  <a:pt x="97" y="23"/>
                </a:cubicBezTo>
                <a:cubicBezTo>
                  <a:pt x="100" y="23"/>
                  <a:pt x="100" y="23"/>
                  <a:pt x="100" y="2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8" y="6"/>
                  <a:pt x="108" y="6"/>
                  <a:pt x="108" y="6"/>
                </a:cubicBezTo>
                <a:cubicBezTo>
                  <a:pt x="108" y="0"/>
                  <a:pt x="108" y="0"/>
                  <a:pt x="108" y="0"/>
                </a:cubicBezTo>
                <a:lnTo>
                  <a:pt x="8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46"/>
          <p:cNvSpPr>
            <a:spLocks noChangeArrowheads="1"/>
          </p:cNvSpPr>
          <p:nvPr/>
        </p:nvSpPr>
        <p:spPr bwMode="auto">
          <a:xfrm>
            <a:off x="442913" y="1552575"/>
            <a:ext cx="55563" cy="38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47"/>
          <p:cNvSpPr>
            <a:spLocks noChangeArrowheads="1"/>
          </p:cNvSpPr>
          <p:nvPr/>
        </p:nvSpPr>
        <p:spPr bwMode="auto">
          <a:xfrm>
            <a:off x="668338" y="1552575"/>
            <a:ext cx="53975" cy="38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Freeform 48"/>
          <p:cNvSpPr>
            <a:spLocks noEditPoints="1"/>
          </p:cNvSpPr>
          <p:nvPr/>
        </p:nvSpPr>
        <p:spPr bwMode="auto">
          <a:xfrm>
            <a:off x="585788" y="1112838"/>
            <a:ext cx="130175" cy="417513"/>
          </a:xfrm>
          <a:custGeom>
            <a:avLst/>
            <a:gdLst>
              <a:gd name="T0" fmla="*/ 82 w 82"/>
              <a:gd name="T1" fmla="*/ 0 h 263"/>
              <a:gd name="T2" fmla="*/ 0 w 82"/>
              <a:gd name="T3" fmla="*/ 0 h 263"/>
              <a:gd name="T4" fmla="*/ 0 w 82"/>
              <a:gd name="T5" fmla="*/ 263 h 263"/>
              <a:gd name="T6" fmla="*/ 82 w 82"/>
              <a:gd name="T7" fmla="*/ 263 h 263"/>
              <a:gd name="T8" fmla="*/ 82 w 82"/>
              <a:gd name="T9" fmla="*/ 0 h 263"/>
              <a:gd name="T10" fmla="*/ 17 w 82"/>
              <a:gd name="T11" fmla="*/ 135 h 263"/>
              <a:gd name="T12" fmla="*/ 10 w 82"/>
              <a:gd name="T13" fmla="*/ 135 h 263"/>
              <a:gd name="T14" fmla="*/ 10 w 82"/>
              <a:gd name="T15" fmla="*/ 78 h 263"/>
              <a:gd name="T16" fmla="*/ 17 w 82"/>
              <a:gd name="T17" fmla="*/ 78 h 263"/>
              <a:gd name="T18" fmla="*/ 17 w 82"/>
              <a:gd name="T19" fmla="*/ 135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" h="263">
                <a:moveTo>
                  <a:pt x="82" y="0"/>
                </a:moveTo>
                <a:lnTo>
                  <a:pt x="0" y="0"/>
                </a:lnTo>
                <a:lnTo>
                  <a:pt x="0" y="263"/>
                </a:lnTo>
                <a:lnTo>
                  <a:pt x="82" y="263"/>
                </a:lnTo>
                <a:lnTo>
                  <a:pt x="82" y="0"/>
                </a:lnTo>
                <a:close/>
                <a:moveTo>
                  <a:pt x="17" y="135"/>
                </a:moveTo>
                <a:lnTo>
                  <a:pt x="10" y="135"/>
                </a:lnTo>
                <a:lnTo>
                  <a:pt x="10" y="78"/>
                </a:lnTo>
                <a:lnTo>
                  <a:pt x="17" y="78"/>
                </a:lnTo>
                <a:lnTo>
                  <a:pt x="17" y="13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8" name="Freeform 49"/>
          <p:cNvSpPr>
            <a:spLocks noEditPoints="1"/>
          </p:cNvSpPr>
          <p:nvPr/>
        </p:nvSpPr>
        <p:spPr bwMode="auto">
          <a:xfrm>
            <a:off x="442913" y="1112838"/>
            <a:ext cx="128588" cy="417513"/>
          </a:xfrm>
          <a:custGeom>
            <a:avLst/>
            <a:gdLst>
              <a:gd name="T0" fmla="*/ 0 w 81"/>
              <a:gd name="T1" fmla="*/ 0 h 263"/>
              <a:gd name="T2" fmla="*/ 0 w 81"/>
              <a:gd name="T3" fmla="*/ 263 h 263"/>
              <a:gd name="T4" fmla="*/ 81 w 81"/>
              <a:gd name="T5" fmla="*/ 263 h 263"/>
              <a:gd name="T6" fmla="*/ 81 w 81"/>
              <a:gd name="T7" fmla="*/ 0 h 263"/>
              <a:gd name="T8" fmla="*/ 0 w 81"/>
              <a:gd name="T9" fmla="*/ 0 h 263"/>
              <a:gd name="T10" fmla="*/ 71 w 81"/>
              <a:gd name="T11" fmla="*/ 175 h 263"/>
              <a:gd name="T12" fmla="*/ 63 w 81"/>
              <a:gd name="T13" fmla="*/ 175 h 263"/>
              <a:gd name="T14" fmla="*/ 63 w 81"/>
              <a:gd name="T15" fmla="*/ 118 h 263"/>
              <a:gd name="T16" fmla="*/ 71 w 81"/>
              <a:gd name="T17" fmla="*/ 118 h 263"/>
              <a:gd name="T18" fmla="*/ 71 w 81"/>
              <a:gd name="T19" fmla="*/ 175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1" h="263">
                <a:moveTo>
                  <a:pt x="0" y="0"/>
                </a:moveTo>
                <a:lnTo>
                  <a:pt x="0" y="263"/>
                </a:lnTo>
                <a:lnTo>
                  <a:pt x="81" y="263"/>
                </a:lnTo>
                <a:lnTo>
                  <a:pt x="81" y="0"/>
                </a:lnTo>
                <a:lnTo>
                  <a:pt x="0" y="0"/>
                </a:lnTo>
                <a:close/>
                <a:moveTo>
                  <a:pt x="71" y="175"/>
                </a:moveTo>
                <a:lnTo>
                  <a:pt x="63" y="175"/>
                </a:lnTo>
                <a:lnTo>
                  <a:pt x="63" y="118"/>
                </a:lnTo>
                <a:lnTo>
                  <a:pt x="71" y="118"/>
                </a:lnTo>
                <a:lnTo>
                  <a:pt x="71" y="17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9" name="Freeform 50"/>
          <p:cNvSpPr>
            <a:spLocks/>
          </p:cNvSpPr>
          <p:nvPr/>
        </p:nvSpPr>
        <p:spPr bwMode="auto">
          <a:xfrm>
            <a:off x="1030288" y="1416050"/>
            <a:ext cx="390525" cy="166688"/>
          </a:xfrm>
          <a:custGeom>
            <a:avLst/>
            <a:gdLst>
              <a:gd name="T0" fmla="*/ 129 w 129"/>
              <a:gd name="T1" fmla="*/ 36 h 55"/>
              <a:gd name="T2" fmla="*/ 129 w 129"/>
              <a:gd name="T3" fmla="*/ 9 h 55"/>
              <a:gd name="T4" fmla="*/ 120 w 129"/>
              <a:gd name="T5" fmla="*/ 0 h 55"/>
              <a:gd name="T6" fmla="*/ 9 w 129"/>
              <a:gd name="T7" fmla="*/ 0 h 55"/>
              <a:gd name="T8" fmla="*/ 0 w 129"/>
              <a:gd name="T9" fmla="*/ 9 h 55"/>
              <a:gd name="T10" fmla="*/ 0 w 129"/>
              <a:gd name="T11" fmla="*/ 36 h 55"/>
              <a:gd name="T12" fmla="*/ 0 w 129"/>
              <a:gd name="T13" fmla="*/ 55 h 55"/>
              <a:gd name="T14" fmla="*/ 10 w 129"/>
              <a:gd name="T15" fmla="*/ 55 h 55"/>
              <a:gd name="T16" fmla="*/ 10 w 129"/>
              <a:gd name="T17" fmla="*/ 45 h 55"/>
              <a:gd name="T18" fmla="*/ 120 w 129"/>
              <a:gd name="T19" fmla="*/ 45 h 55"/>
              <a:gd name="T20" fmla="*/ 120 w 129"/>
              <a:gd name="T21" fmla="*/ 55 h 55"/>
              <a:gd name="T22" fmla="*/ 129 w 129"/>
              <a:gd name="T23" fmla="*/ 55 h 55"/>
              <a:gd name="T24" fmla="*/ 129 w 129"/>
              <a:gd name="T25" fmla="*/ 36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9" h="55">
                <a:moveTo>
                  <a:pt x="129" y="36"/>
                </a:moveTo>
                <a:cubicBezTo>
                  <a:pt x="129" y="9"/>
                  <a:pt x="129" y="9"/>
                  <a:pt x="129" y="9"/>
                </a:cubicBezTo>
                <a:cubicBezTo>
                  <a:pt x="129" y="4"/>
                  <a:pt x="125" y="0"/>
                  <a:pt x="120" y="0"/>
                </a:cubicBez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55"/>
                  <a:pt x="0" y="55"/>
                  <a:pt x="0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10" y="45"/>
                  <a:pt x="10" y="45"/>
                  <a:pt x="10" y="45"/>
                </a:cubicBezTo>
                <a:cubicBezTo>
                  <a:pt x="120" y="45"/>
                  <a:pt x="120" y="45"/>
                  <a:pt x="120" y="45"/>
                </a:cubicBezTo>
                <a:cubicBezTo>
                  <a:pt x="120" y="55"/>
                  <a:pt x="120" y="55"/>
                  <a:pt x="120" y="55"/>
                </a:cubicBezTo>
                <a:cubicBezTo>
                  <a:pt x="129" y="55"/>
                  <a:pt x="129" y="55"/>
                  <a:pt x="129" y="55"/>
                </a:cubicBezTo>
                <a:lnTo>
                  <a:pt x="129" y="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Freeform 51"/>
          <p:cNvSpPr>
            <a:spLocks noEditPoints="1"/>
          </p:cNvSpPr>
          <p:nvPr/>
        </p:nvSpPr>
        <p:spPr bwMode="auto">
          <a:xfrm>
            <a:off x="1073151" y="1300163"/>
            <a:ext cx="307975" cy="100013"/>
          </a:xfrm>
          <a:custGeom>
            <a:avLst/>
            <a:gdLst>
              <a:gd name="T0" fmla="*/ 194 w 194"/>
              <a:gd name="T1" fmla="*/ 10 h 63"/>
              <a:gd name="T2" fmla="*/ 194 w 194"/>
              <a:gd name="T3" fmla="*/ 0 h 63"/>
              <a:gd name="T4" fmla="*/ 185 w 194"/>
              <a:gd name="T5" fmla="*/ 0 h 63"/>
              <a:gd name="T6" fmla="*/ 185 w 194"/>
              <a:gd name="T7" fmla="*/ 10 h 63"/>
              <a:gd name="T8" fmla="*/ 8 w 194"/>
              <a:gd name="T9" fmla="*/ 10 h 63"/>
              <a:gd name="T10" fmla="*/ 8 w 194"/>
              <a:gd name="T11" fmla="*/ 0 h 63"/>
              <a:gd name="T12" fmla="*/ 0 w 194"/>
              <a:gd name="T13" fmla="*/ 0 h 63"/>
              <a:gd name="T14" fmla="*/ 0 w 194"/>
              <a:gd name="T15" fmla="*/ 63 h 63"/>
              <a:gd name="T16" fmla="*/ 194 w 194"/>
              <a:gd name="T17" fmla="*/ 63 h 63"/>
              <a:gd name="T18" fmla="*/ 194 w 194"/>
              <a:gd name="T19" fmla="*/ 10 h 63"/>
              <a:gd name="T20" fmla="*/ 170 w 194"/>
              <a:gd name="T21" fmla="*/ 54 h 63"/>
              <a:gd name="T22" fmla="*/ 23 w 194"/>
              <a:gd name="T23" fmla="*/ 54 h 63"/>
              <a:gd name="T24" fmla="*/ 23 w 194"/>
              <a:gd name="T25" fmla="*/ 19 h 63"/>
              <a:gd name="T26" fmla="*/ 170 w 194"/>
              <a:gd name="T27" fmla="*/ 19 h 63"/>
              <a:gd name="T28" fmla="*/ 170 w 194"/>
              <a:gd name="T29" fmla="*/ 54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4" h="63">
                <a:moveTo>
                  <a:pt x="194" y="10"/>
                </a:moveTo>
                <a:lnTo>
                  <a:pt x="194" y="0"/>
                </a:lnTo>
                <a:lnTo>
                  <a:pt x="185" y="0"/>
                </a:lnTo>
                <a:lnTo>
                  <a:pt x="185" y="10"/>
                </a:lnTo>
                <a:lnTo>
                  <a:pt x="8" y="10"/>
                </a:lnTo>
                <a:lnTo>
                  <a:pt x="8" y="0"/>
                </a:lnTo>
                <a:lnTo>
                  <a:pt x="0" y="0"/>
                </a:lnTo>
                <a:lnTo>
                  <a:pt x="0" y="63"/>
                </a:lnTo>
                <a:lnTo>
                  <a:pt x="194" y="63"/>
                </a:lnTo>
                <a:lnTo>
                  <a:pt x="194" y="10"/>
                </a:lnTo>
                <a:close/>
                <a:moveTo>
                  <a:pt x="170" y="54"/>
                </a:moveTo>
                <a:lnTo>
                  <a:pt x="23" y="54"/>
                </a:lnTo>
                <a:lnTo>
                  <a:pt x="23" y="19"/>
                </a:lnTo>
                <a:lnTo>
                  <a:pt x="170" y="19"/>
                </a:lnTo>
                <a:lnTo>
                  <a:pt x="170" y="5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Freeform 52"/>
          <p:cNvSpPr>
            <a:spLocks noEditPoints="1"/>
          </p:cNvSpPr>
          <p:nvPr/>
        </p:nvSpPr>
        <p:spPr bwMode="auto">
          <a:xfrm>
            <a:off x="1757363" y="1176338"/>
            <a:ext cx="196850" cy="236538"/>
          </a:xfrm>
          <a:custGeom>
            <a:avLst/>
            <a:gdLst>
              <a:gd name="T0" fmla="*/ 25 w 124"/>
              <a:gd name="T1" fmla="*/ 143 h 149"/>
              <a:gd name="T2" fmla="*/ 97 w 124"/>
              <a:gd name="T3" fmla="*/ 143 h 149"/>
              <a:gd name="T4" fmla="*/ 97 w 124"/>
              <a:gd name="T5" fmla="*/ 149 h 149"/>
              <a:gd name="T6" fmla="*/ 124 w 124"/>
              <a:gd name="T7" fmla="*/ 149 h 149"/>
              <a:gd name="T8" fmla="*/ 124 w 124"/>
              <a:gd name="T9" fmla="*/ 57 h 149"/>
              <a:gd name="T10" fmla="*/ 124 w 124"/>
              <a:gd name="T11" fmla="*/ 42 h 149"/>
              <a:gd name="T12" fmla="*/ 124 w 124"/>
              <a:gd name="T13" fmla="*/ 0 h 149"/>
              <a:gd name="T14" fmla="*/ 101 w 124"/>
              <a:gd name="T15" fmla="*/ 0 h 149"/>
              <a:gd name="T16" fmla="*/ 101 w 124"/>
              <a:gd name="T17" fmla="*/ 15 h 149"/>
              <a:gd name="T18" fmla="*/ 21 w 124"/>
              <a:gd name="T19" fmla="*/ 15 h 149"/>
              <a:gd name="T20" fmla="*/ 21 w 124"/>
              <a:gd name="T21" fmla="*/ 0 h 149"/>
              <a:gd name="T22" fmla="*/ 0 w 124"/>
              <a:gd name="T23" fmla="*/ 0 h 149"/>
              <a:gd name="T24" fmla="*/ 0 w 124"/>
              <a:gd name="T25" fmla="*/ 42 h 149"/>
              <a:gd name="T26" fmla="*/ 0 w 124"/>
              <a:gd name="T27" fmla="*/ 59 h 149"/>
              <a:gd name="T28" fmla="*/ 0 w 124"/>
              <a:gd name="T29" fmla="*/ 149 h 149"/>
              <a:gd name="T30" fmla="*/ 25 w 124"/>
              <a:gd name="T31" fmla="*/ 149 h 149"/>
              <a:gd name="T32" fmla="*/ 25 w 124"/>
              <a:gd name="T33" fmla="*/ 143 h 149"/>
              <a:gd name="T34" fmla="*/ 25 w 124"/>
              <a:gd name="T35" fmla="*/ 55 h 149"/>
              <a:gd name="T36" fmla="*/ 97 w 124"/>
              <a:gd name="T37" fmla="*/ 55 h 149"/>
              <a:gd name="T38" fmla="*/ 97 w 124"/>
              <a:gd name="T39" fmla="*/ 68 h 149"/>
              <a:gd name="T40" fmla="*/ 25 w 124"/>
              <a:gd name="T41" fmla="*/ 68 h 149"/>
              <a:gd name="T42" fmla="*/ 25 w 124"/>
              <a:gd name="T43" fmla="*/ 55 h 149"/>
              <a:gd name="T44" fmla="*/ 25 w 124"/>
              <a:gd name="T45" fmla="*/ 76 h 149"/>
              <a:gd name="T46" fmla="*/ 97 w 124"/>
              <a:gd name="T47" fmla="*/ 76 h 149"/>
              <a:gd name="T48" fmla="*/ 97 w 124"/>
              <a:gd name="T49" fmla="*/ 91 h 149"/>
              <a:gd name="T50" fmla="*/ 25 w 124"/>
              <a:gd name="T51" fmla="*/ 91 h 149"/>
              <a:gd name="T52" fmla="*/ 25 w 124"/>
              <a:gd name="T53" fmla="*/ 76 h 149"/>
              <a:gd name="T54" fmla="*/ 25 w 124"/>
              <a:gd name="T55" fmla="*/ 99 h 149"/>
              <a:gd name="T56" fmla="*/ 97 w 124"/>
              <a:gd name="T57" fmla="*/ 99 h 149"/>
              <a:gd name="T58" fmla="*/ 97 w 124"/>
              <a:gd name="T59" fmla="*/ 114 h 149"/>
              <a:gd name="T60" fmla="*/ 25 w 124"/>
              <a:gd name="T61" fmla="*/ 114 h 149"/>
              <a:gd name="T62" fmla="*/ 25 w 124"/>
              <a:gd name="T63" fmla="*/ 99 h 149"/>
              <a:gd name="T64" fmla="*/ 25 w 124"/>
              <a:gd name="T65" fmla="*/ 122 h 149"/>
              <a:gd name="T66" fmla="*/ 97 w 124"/>
              <a:gd name="T67" fmla="*/ 122 h 149"/>
              <a:gd name="T68" fmla="*/ 97 w 124"/>
              <a:gd name="T69" fmla="*/ 135 h 149"/>
              <a:gd name="T70" fmla="*/ 25 w 124"/>
              <a:gd name="T71" fmla="*/ 135 h 149"/>
              <a:gd name="T72" fmla="*/ 25 w 124"/>
              <a:gd name="T73" fmla="*/ 122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4" h="149">
                <a:moveTo>
                  <a:pt x="25" y="143"/>
                </a:moveTo>
                <a:lnTo>
                  <a:pt x="97" y="143"/>
                </a:lnTo>
                <a:lnTo>
                  <a:pt x="97" y="149"/>
                </a:lnTo>
                <a:lnTo>
                  <a:pt x="124" y="149"/>
                </a:lnTo>
                <a:lnTo>
                  <a:pt x="124" y="57"/>
                </a:lnTo>
                <a:lnTo>
                  <a:pt x="124" y="42"/>
                </a:lnTo>
                <a:lnTo>
                  <a:pt x="124" y="0"/>
                </a:lnTo>
                <a:lnTo>
                  <a:pt x="101" y="0"/>
                </a:lnTo>
                <a:lnTo>
                  <a:pt x="101" y="15"/>
                </a:lnTo>
                <a:lnTo>
                  <a:pt x="21" y="15"/>
                </a:lnTo>
                <a:lnTo>
                  <a:pt x="21" y="0"/>
                </a:lnTo>
                <a:lnTo>
                  <a:pt x="0" y="0"/>
                </a:lnTo>
                <a:lnTo>
                  <a:pt x="0" y="42"/>
                </a:lnTo>
                <a:lnTo>
                  <a:pt x="0" y="59"/>
                </a:lnTo>
                <a:lnTo>
                  <a:pt x="0" y="149"/>
                </a:lnTo>
                <a:lnTo>
                  <a:pt x="25" y="149"/>
                </a:lnTo>
                <a:lnTo>
                  <a:pt x="25" y="143"/>
                </a:lnTo>
                <a:close/>
                <a:moveTo>
                  <a:pt x="25" y="55"/>
                </a:moveTo>
                <a:lnTo>
                  <a:pt x="97" y="55"/>
                </a:lnTo>
                <a:lnTo>
                  <a:pt x="97" y="68"/>
                </a:lnTo>
                <a:lnTo>
                  <a:pt x="25" y="68"/>
                </a:lnTo>
                <a:lnTo>
                  <a:pt x="25" y="55"/>
                </a:lnTo>
                <a:close/>
                <a:moveTo>
                  <a:pt x="25" y="76"/>
                </a:moveTo>
                <a:lnTo>
                  <a:pt x="97" y="76"/>
                </a:lnTo>
                <a:lnTo>
                  <a:pt x="97" y="91"/>
                </a:lnTo>
                <a:lnTo>
                  <a:pt x="25" y="91"/>
                </a:lnTo>
                <a:lnTo>
                  <a:pt x="25" y="76"/>
                </a:lnTo>
                <a:close/>
                <a:moveTo>
                  <a:pt x="25" y="99"/>
                </a:moveTo>
                <a:lnTo>
                  <a:pt x="97" y="99"/>
                </a:lnTo>
                <a:lnTo>
                  <a:pt x="97" y="114"/>
                </a:lnTo>
                <a:lnTo>
                  <a:pt x="25" y="114"/>
                </a:lnTo>
                <a:lnTo>
                  <a:pt x="25" y="99"/>
                </a:lnTo>
                <a:close/>
                <a:moveTo>
                  <a:pt x="25" y="122"/>
                </a:moveTo>
                <a:lnTo>
                  <a:pt x="97" y="122"/>
                </a:lnTo>
                <a:lnTo>
                  <a:pt x="97" y="135"/>
                </a:lnTo>
                <a:lnTo>
                  <a:pt x="25" y="135"/>
                </a:lnTo>
                <a:lnTo>
                  <a:pt x="25" y="1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53"/>
          <p:cNvSpPr>
            <a:spLocks noChangeArrowheads="1"/>
          </p:cNvSpPr>
          <p:nvPr/>
        </p:nvSpPr>
        <p:spPr bwMode="auto">
          <a:xfrm>
            <a:off x="1736726" y="1423988"/>
            <a:ext cx="234950" cy="25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54"/>
          <p:cNvSpPr>
            <a:spLocks noChangeArrowheads="1"/>
          </p:cNvSpPr>
          <p:nvPr/>
        </p:nvSpPr>
        <p:spPr bwMode="auto">
          <a:xfrm>
            <a:off x="1908176" y="1463675"/>
            <a:ext cx="39688" cy="1254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55"/>
          <p:cNvSpPr>
            <a:spLocks noChangeArrowheads="1"/>
          </p:cNvSpPr>
          <p:nvPr/>
        </p:nvSpPr>
        <p:spPr bwMode="auto">
          <a:xfrm>
            <a:off x="1760538" y="1463675"/>
            <a:ext cx="39688" cy="1254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Freeform 56"/>
          <p:cNvSpPr>
            <a:spLocks/>
          </p:cNvSpPr>
          <p:nvPr/>
        </p:nvSpPr>
        <p:spPr bwMode="auto">
          <a:xfrm>
            <a:off x="2314576" y="1416050"/>
            <a:ext cx="344488" cy="180975"/>
          </a:xfrm>
          <a:custGeom>
            <a:avLst/>
            <a:gdLst>
              <a:gd name="T0" fmla="*/ 0 w 114"/>
              <a:gd name="T1" fmla="*/ 24 h 60"/>
              <a:gd name="T2" fmla="*/ 20 w 114"/>
              <a:gd name="T3" fmla="*/ 48 h 60"/>
              <a:gd name="T4" fmla="*/ 20 w 114"/>
              <a:gd name="T5" fmla="*/ 60 h 60"/>
              <a:gd name="T6" fmla="*/ 25 w 114"/>
              <a:gd name="T7" fmla="*/ 60 h 60"/>
              <a:gd name="T8" fmla="*/ 25 w 114"/>
              <a:gd name="T9" fmla="*/ 48 h 60"/>
              <a:gd name="T10" fmla="*/ 87 w 114"/>
              <a:gd name="T11" fmla="*/ 48 h 60"/>
              <a:gd name="T12" fmla="*/ 87 w 114"/>
              <a:gd name="T13" fmla="*/ 60 h 60"/>
              <a:gd name="T14" fmla="*/ 92 w 114"/>
              <a:gd name="T15" fmla="*/ 60 h 60"/>
              <a:gd name="T16" fmla="*/ 92 w 114"/>
              <a:gd name="T17" fmla="*/ 48 h 60"/>
              <a:gd name="T18" fmla="*/ 114 w 114"/>
              <a:gd name="T19" fmla="*/ 24 h 60"/>
              <a:gd name="T20" fmla="*/ 114 w 114"/>
              <a:gd name="T21" fmla="*/ 0 h 60"/>
              <a:gd name="T22" fmla="*/ 0 w 114"/>
              <a:gd name="T23" fmla="*/ 0 h 60"/>
              <a:gd name="T24" fmla="*/ 0 w 114"/>
              <a:gd name="T25" fmla="*/ 24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4" h="60">
                <a:moveTo>
                  <a:pt x="0" y="24"/>
                </a:moveTo>
                <a:cubicBezTo>
                  <a:pt x="0" y="36"/>
                  <a:pt x="9" y="46"/>
                  <a:pt x="20" y="48"/>
                </a:cubicBezTo>
                <a:cubicBezTo>
                  <a:pt x="20" y="60"/>
                  <a:pt x="20" y="60"/>
                  <a:pt x="20" y="60"/>
                </a:cubicBezTo>
                <a:cubicBezTo>
                  <a:pt x="25" y="60"/>
                  <a:pt x="25" y="60"/>
                  <a:pt x="25" y="60"/>
                </a:cubicBezTo>
                <a:cubicBezTo>
                  <a:pt x="25" y="48"/>
                  <a:pt x="25" y="48"/>
                  <a:pt x="25" y="48"/>
                </a:cubicBezTo>
                <a:cubicBezTo>
                  <a:pt x="87" y="48"/>
                  <a:pt x="87" y="48"/>
                  <a:pt x="87" y="48"/>
                </a:cubicBezTo>
                <a:cubicBezTo>
                  <a:pt x="87" y="60"/>
                  <a:pt x="87" y="60"/>
                  <a:pt x="87" y="60"/>
                </a:cubicBezTo>
                <a:cubicBezTo>
                  <a:pt x="92" y="60"/>
                  <a:pt x="92" y="60"/>
                  <a:pt x="92" y="60"/>
                </a:cubicBezTo>
                <a:cubicBezTo>
                  <a:pt x="92" y="48"/>
                  <a:pt x="92" y="48"/>
                  <a:pt x="92" y="48"/>
                </a:cubicBezTo>
                <a:cubicBezTo>
                  <a:pt x="104" y="47"/>
                  <a:pt x="114" y="37"/>
                  <a:pt x="114" y="24"/>
                </a:cubicBezTo>
                <a:cubicBezTo>
                  <a:pt x="114" y="0"/>
                  <a:pt x="114" y="0"/>
                  <a:pt x="114" y="0"/>
                </a:cubicBezTo>
                <a:cubicBezTo>
                  <a:pt x="0" y="0"/>
                  <a:pt x="0" y="0"/>
                  <a:pt x="0" y="0"/>
                </a:cubicBezTo>
                <a:lnTo>
                  <a:pt x="0" y="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Freeform 57"/>
          <p:cNvSpPr>
            <a:spLocks/>
          </p:cNvSpPr>
          <p:nvPr/>
        </p:nvSpPr>
        <p:spPr bwMode="auto">
          <a:xfrm>
            <a:off x="2289176" y="1182688"/>
            <a:ext cx="393700" cy="220663"/>
          </a:xfrm>
          <a:custGeom>
            <a:avLst/>
            <a:gdLst>
              <a:gd name="T0" fmla="*/ 110 w 130"/>
              <a:gd name="T1" fmla="*/ 65 h 73"/>
              <a:gd name="T2" fmla="*/ 110 w 130"/>
              <a:gd name="T3" fmla="*/ 21 h 73"/>
              <a:gd name="T4" fmla="*/ 110 w 130"/>
              <a:gd name="T5" fmla="*/ 13 h 73"/>
              <a:gd name="T6" fmla="*/ 110 w 130"/>
              <a:gd name="T7" fmla="*/ 13 h 73"/>
              <a:gd name="T8" fmla="*/ 96 w 130"/>
              <a:gd name="T9" fmla="*/ 0 h 73"/>
              <a:gd name="T10" fmla="*/ 83 w 130"/>
              <a:gd name="T11" fmla="*/ 13 h 73"/>
              <a:gd name="T12" fmla="*/ 83 w 130"/>
              <a:gd name="T13" fmla="*/ 21 h 73"/>
              <a:gd name="T14" fmla="*/ 83 w 130"/>
              <a:gd name="T15" fmla="*/ 23 h 73"/>
              <a:gd name="T16" fmla="*/ 82 w 130"/>
              <a:gd name="T17" fmla="*/ 25 h 73"/>
              <a:gd name="T18" fmla="*/ 82 w 130"/>
              <a:gd name="T19" fmla="*/ 26 h 73"/>
              <a:gd name="T20" fmla="*/ 78 w 130"/>
              <a:gd name="T21" fmla="*/ 26 h 73"/>
              <a:gd name="T22" fmla="*/ 81 w 130"/>
              <a:gd name="T23" fmla="*/ 33 h 73"/>
              <a:gd name="T24" fmla="*/ 89 w 130"/>
              <a:gd name="T25" fmla="*/ 35 h 73"/>
              <a:gd name="T26" fmla="*/ 87 w 130"/>
              <a:gd name="T27" fmla="*/ 30 h 73"/>
              <a:gd name="T28" fmla="*/ 87 w 130"/>
              <a:gd name="T29" fmla="*/ 29 h 73"/>
              <a:gd name="T30" fmla="*/ 87 w 130"/>
              <a:gd name="T31" fmla="*/ 25 h 73"/>
              <a:gd name="T32" fmla="*/ 87 w 130"/>
              <a:gd name="T33" fmla="*/ 24 h 73"/>
              <a:gd name="T34" fmla="*/ 87 w 130"/>
              <a:gd name="T35" fmla="*/ 20 h 73"/>
              <a:gd name="T36" fmla="*/ 87 w 130"/>
              <a:gd name="T37" fmla="*/ 18 h 73"/>
              <a:gd name="T38" fmla="*/ 87 w 130"/>
              <a:gd name="T39" fmla="*/ 14 h 73"/>
              <a:gd name="T40" fmla="*/ 96 w 130"/>
              <a:gd name="T41" fmla="*/ 5 h 73"/>
              <a:gd name="T42" fmla="*/ 105 w 130"/>
              <a:gd name="T43" fmla="*/ 14 h 73"/>
              <a:gd name="T44" fmla="*/ 105 w 130"/>
              <a:gd name="T45" fmla="*/ 18 h 73"/>
              <a:gd name="T46" fmla="*/ 105 w 130"/>
              <a:gd name="T47" fmla="*/ 20 h 73"/>
              <a:gd name="T48" fmla="*/ 105 w 130"/>
              <a:gd name="T49" fmla="*/ 31 h 73"/>
              <a:gd name="T50" fmla="*/ 105 w 130"/>
              <a:gd name="T51" fmla="*/ 65 h 73"/>
              <a:gd name="T52" fmla="*/ 0 w 130"/>
              <a:gd name="T53" fmla="*/ 65 h 73"/>
              <a:gd name="T54" fmla="*/ 0 w 130"/>
              <a:gd name="T55" fmla="*/ 73 h 73"/>
              <a:gd name="T56" fmla="*/ 130 w 130"/>
              <a:gd name="T57" fmla="*/ 73 h 73"/>
              <a:gd name="T58" fmla="*/ 130 w 130"/>
              <a:gd name="T59" fmla="*/ 65 h 73"/>
              <a:gd name="T60" fmla="*/ 110 w 130"/>
              <a:gd name="T61" fmla="*/ 65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0" h="73">
                <a:moveTo>
                  <a:pt x="110" y="65"/>
                </a:moveTo>
                <a:cubicBezTo>
                  <a:pt x="110" y="21"/>
                  <a:pt x="110" y="21"/>
                  <a:pt x="110" y="21"/>
                </a:cubicBezTo>
                <a:cubicBezTo>
                  <a:pt x="110" y="13"/>
                  <a:pt x="110" y="13"/>
                  <a:pt x="110" y="13"/>
                </a:cubicBezTo>
                <a:cubicBezTo>
                  <a:pt x="110" y="13"/>
                  <a:pt x="110" y="13"/>
                  <a:pt x="110" y="13"/>
                </a:cubicBezTo>
                <a:cubicBezTo>
                  <a:pt x="110" y="6"/>
                  <a:pt x="104" y="0"/>
                  <a:pt x="96" y="0"/>
                </a:cubicBezTo>
                <a:cubicBezTo>
                  <a:pt x="89" y="0"/>
                  <a:pt x="83" y="6"/>
                  <a:pt x="83" y="13"/>
                </a:cubicBezTo>
                <a:cubicBezTo>
                  <a:pt x="83" y="21"/>
                  <a:pt x="83" y="21"/>
                  <a:pt x="83" y="21"/>
                </a:cubicBezTo>
                <a:cubicBezTo>
                  <a:pt x="83" y="22"/>
                  <a:pt x="83" y="22"/>
                  <a:pt x="83" y="23"/>
                </a:cubicBezTo>
                <a:cubicBezTo>
                  <a:pt x="82" y="24"/>
                  <a:pt x="82" y="24"/>
                  <a:pt x="82" y="25"/>
                </a:cubicBezTo>
                <a:cubicBezTo>
                  <a:pt x="82" y="26"/>
                  <a:pt x="82" y="26"/>
                  <a:pt x="82" y="26"/>
                </a:cubicBezTo>
                <a:cubicBezTo>
                  <a:pt x="80" y="25"/>
                  <a:pt x="79" y="25"/>
                  <a:pt x="78" y="26"/>
                </a:cubicBezTo>
                <a:cubicBezTo>
                  <a:pt x="77" y="28"/>
                  <a:pt x="78" y="31"/>
                  <a:pt x="81" y="33"/>
                </a:cubicBezTo>
                <a:cubicBezTo>
                  <a:pt x="84" y="36"/>
                  <a:pt x="88" y="37"/>
                  <a:pt x="89" y="35"/>
                </a:cubicBezTo>
                <a:cubicBezTo>
                  <a:pt x="90" y="34"/>
                  <a:pt x="89" y="32"/>
                  <a:pt x="87" y="30"/>
                </a:cubicBezTo>
                <a:cubicBezTo>
                  <a:pt x="87" y="29"/>
                  <a:pt x="87" y="29"/>
                  <a:pt x="87" y="29"/>
                </a:cubicBezTo>
                <a:cubicBezTo>
                  <a:pt x="87" y="25"/>
                  <a:pt x="87" y="25"/>
                  <a:pt x="87" y="25"/>
                </a:cubicBezTo>
                <a:cubicBezTo>
                  <a:pt x="87" y="25"/>
                  <a:pt x="87" y="24"/>
                  <a:pt x="87" y="24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4"/>
                  <a:pt x="87" y="14"/>
                  <a:pt x="87" y="14"/>
                </a:cubicBezTo>
                <a:cubicBezTo>
                  <a:pt x="87" y="9"/>
                  <a:pt x="91" y="5"/>
                  <a:pt x="96" y="5"/>
                </a:cubicBezTo>
                <a:cubicBezTo>
                  <a:pt x="101" y="5"/>
                  <a:pt x="105" y="9"/>
                  <a:pt x="105" y="14"/>
                </a:cubicBezTo>
                <a:cubicBezTo>
                  <a:pt x="105" y="18"/>
                  <a:pt x="105" y="18"/>
                  <a:pt x="105" y="18"/>
                </a:cubicBezTo>
                <a:cubicBezTo>
                  <a:pt x="105" y="20"/>
                  <a:pt x="105" y="20"/>
                  <a:pt x="105" y="20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73"/>
                  <a:pt x="0" y="73"/>
                  <a:pt x="0" y="73"/>
                </a:cubicBezTo>
                <a:cubicBezTo>
                  <a:pt x="130" y="73"/>
                  <a:pt x="130" y="73"/>
                  <a:pt x="130" y="73"/>
                </a:cubicBezTo>
                <a:cubicBezTo>
                  <a:pt x="130" y="65"/>
                  <a:pt x="130" y="65"/>
                  <a:pt x="130" y="65"/>
                </a:cubicBezTo>
                <a:lnTo>
                  <a:pt x="110" y="6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Freeform 58"/>
          <p:cNvSpPr>
            <a:spLocks/>
          </p:cNvSpPr>
          <p:nvPr/>
        </p:nvSpPr>
        <p:spPr bwMode="auto">
          <a:xfrm>
            <a:off x="3013076" y="1382713"/>
            <a:ext cx="306388" cy="206375"/>
          </a:xfrm>
          <a:custGeom>
            <a:avLst/>
            <a:gdLst>
              <a:gd name="T0" fmla="*/ 67 w 101"/>
              <a:gd name="T1" fmla="*/ 0 h 68"/>
              <a:gd name="T2" fmla="*/ 35 w 101"/>
              <a:gd name="T3" fmla="*/ 0 h 68"/>
              <a:gd name="T4" fmla="*/ 0 w 101"/>
              <a:gd name="T5" fmla="*/ 0 h 68"/>
              <a:gd name="T6" fmla="*/ 0 w 101"/>
              <a:gd name="T7" fmla="*/ 4 h 68"/>
              <a:gd name="T8" fmla="*/ 0 w 101"/>
              <a:gd name="T9" fmla="*/ 4 h 68"/>
              <a:gd name="T10" fmla="*/ 0 w 101"/>
              <a:gd name="T11" fmla="*/ 27 h 68"/>
              <a:gd name="T12" fmla="*/ 10 w 101"/>
              <a:gd name="T13" fmla="*/ 48 h 68"/>
              <a:gd name="T14" fmla="*/ 10 w 101"/>
              <a:gd name="T15" fmla="*/ 61 h 68"/>
              <a:gd name="T16" fmla="*/ 10 w 101"/>
              <a:gd name="T17" fmla="*/ 64 h 68"/>
              <a:gd name="T18" fmla="*/ 10 w 101"/>
              <a:gd name="T19" fmla="*/ 68 h 68"/>
              <a:gd name="T20" fmla="*/ 78 w 101"/>
              <a:gd name="T21" fmla="*/ 68 h 68"/>
              <a:gd name="T22" fmla="*/ 78 w 101"/>
              <a:gd name="T23" fmla="*/ 61 h 68"/>
              <a:gd name="T24" fmla="*/ 70 w 101"/>
              <a:gd name="T25" fmla="*/ 61 h 68"/>
              <a:gd name="T26" fmla="*/ 70 w 101"/>
              <a:gd name="T27" fmla="*/ 50 h 68"/>
              <a:gd name="T28" fmla="*/ 97 w 101"/>
              <a:gd name="T29" fmla="*/ 0 h 68"/>
              <a:gd name="T30" fmla="*/ 67 w 101"/>
              <a:gd name="T31" fmla="*/ 0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1" h="68">
                <a:moveTo>
                  <a:pt x="67" y="0"/>
                </a:moveTo>
                <a:cubicBezTo>
                  <a:pt x="35" y="0"/>
                  <a:pt x="35" y="0"/>
                  <a:pt x="3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"/>
                  <a:pt x="0" y="4"/>
                  <a:pt x="0" y="4"/>
                </a:cubicBezTo>
                <a:cubicBezTo>
                  <a:pt x="0" y="4"/>
                  <a:pt x="0" y="4"/>
                  <a:pt x="0" y="4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36"/>
                  <a:pt x="4" y="43"/>
                  <a:pt x="10" y="48"/>
                </a:cubicBezTo>
                <a:cubicBezTo>
                  <a:pt x="10" y="61"/>
                  <a:pt x="10" y="61"/>
                  <a:pt x="10" y="61"/>
                </a:cubicBezTo>
                <a:cubicBezTo>
                  <a:pt x="10" y="64"/>
                  <a:pt x="10" y="64"/>
                  <a:pt x="10" y="64"/>
                </a:cubicBezTo>
                <a:cubicBezTo>
                  <a:pt x="10" y="68"/>
                  <a:pt x="10" y="68"/>
                  <a:pt x="10" y="68"/>
                </a:cubicBezTo>
                <a:cubicBezTo>
                  <a:pt x="78" y="68"/>
                  <a:pt x="78" y="68"/>
                  <a:pt x="78" y="68"/>
                </a:cubicBezTo>
                <a:cubicBezTo>
                  <a:pt x="78" y="61"/>
                  <a:pt x="78" y="61"/>
                  <a:pt x="78" y="61"/>
                </a:cubicBezTo>
                <a:cubicBezTo>
                  <a:pt x="70" y="61"/>
                  <a:pt x="70" y="61"/>
                  <a:pt x="70" y="61"/>
                </a:cubicBezTo>
                <a:cubicBezTo>
                  <a:pt x="70" y="50"/>
                  <a:pt x="70" y="50"/>
                  <a:pt x="70" y="50"/>
                </a:cubicBezTo>
                <a:cubicBezTo>
                  <a:pt x="99" y="39"/>
                  <a:pt x="101" y="4"/>
                  <a:pt x="97" y="0"/>
                </a:cubicBezTo>
                <a:lnTo>
                  <a:pt x="6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Freeform 59"/>
          <p:cNvSpPr>
            <a:spLocks noEditPoints="1"/>
          </p:cNvSpPr>
          <p:nvPr/>
        </p:nvSpPr>
        <p:spPr bwMode="auto">
          <a:xfrm>
            <a:off x="3013076" y="1160463"/>
            <a:ext cx="106363" cy="203200"/>
          </a:xfrm>
          <a:custGeom>
            <a:avLst/>
            <a:gdLst>
              <a:gd name="T0" fmla="*/ 35 w 35"/>
              <a:gd name="T1" fmla="*/ 17 h 67"/>
              <a:gd name="T2" fmla="*/ 17 w 35"/>
              <a:gd name="T3" fmla="*/ 0 h 67"/>
              <a:gd name="T4" fmla="*/ 0 w 35"/>
              <a:gd name="T5" fmla="*/ 17 h 67"/>
              <a:gd name="T6" fmla="*/ 0 w 35"/>
              <a:gd name="T7" fmla="*/ 67 h 67"/>
              <a:gd name="T8" fmla="*/ 7 w 35"/>
              <a:gd name="T9" fmla="*/ 67 h 67"/>
              <a:gd name="T10" fmla="*/ 35 w 35"/>
              <a:gd name="T11" fmla="*/ 67 h 67"/>
              <a:gd name="T12" fmla="*/ 35 w 35"/>
              <a:gd name="T13" fmla="*/ 55 h 67"/>
              <a:gd name="T14" fmla="*/ 35 w 35"/>
              <a:gd name="T15" fmla="*/ 17 h 67"/>
              <a:gd name="T16" fmla="*/ 25 w 35"/>
              <a:gd name="T17" fmla="*/ 22 h 67"/>
              <a:gd name="T18" fmla="*/ 20 w 35"/>
              <a:gd name="T19" fmla="*/ 23 h 67"/>
              <a:gd name="T20" fmla="*/ 11 w 35"/>
              <a:gd name="T21" fmla="*/ 17 h 67"/>
              <a:gd name="T22" fmla="*/ 10 w 35"/>
              <a:gd name="T23" fmla="*/ 13 h 67"/>
              <a:gd name="T24" fmla="*/ 15 w 35"/>
              <a:gd name="T25" fmla="*/ 11 h 67"/>
              <a:gd name="T26" fmla="*/ 24 w 35"/>
              <a:gd name="T27" fmla="*/ 17 h 67"/>
              <a:gd name="T28" fmla="*/ 25 w 35"/>
              <a:gd name="T29" fmla="*/ 22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5" h="67">
                <a:moveTo>
                  <a:pt x="35" y="17"/>
                </a:moveTo>
                <a:cubicBezTo>
                  <a:pt x="35" y="7"/>
                  <a:pt x="27" y="0"/>
                  <a:pt x="17" y="0"/>
                </a:cubicBezTo>
                <a:cubicBezTo>
                  <a:pt x="8" y="0"/>
                  <a:pt x="0" y="7"/>
                  <a:pt x="0" y="17"/>
                </a:cubicBezTo>
                <a:cubicBezTo>
                  <a:pt x="0" y="67"/>
                  <a:pt x="0" y="67"/>
                  <a:pt x="0" y="67"/>
                </a:cubicBezTo>
                <a:cubicBezTo>
                  <a:pt x="7" y="67"/>
                  <a:pt x="7" y="67"/>
                  <a:pt x="7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5"/>
                  <a:pt x="35" y="55"/>
                  <a:pt x="35" y="55"/>
                </a:cubicBezTo>
                <a:lnTo>
                  <a:pt x="35" y="17"/>
                </a:lnTo>
                <a:close/>
                <a:moveTo>
                  <a:pt x="25" y="22"/>
                </a:moveTo>
                <a:cubicBezTo>
                  <a:pt x="24" y="23"/>
                  <a:pt x="22" y="24"/>
                  <a:pt x="20" y="23"/>
                </a:cubicBezTo>
                <a:cubicBezTo>
                  <a:pt x="11" y="17"/>
                  <a:pt x="11" y="17"/>
                  <a:pt x="11" y="17"/>
                </a:cubicBezTo>
                <a:cubicBezTo>
                  <a:pt x="9" y="16"/>
                  <a:pt x="9" y="14"/>
                  <a:pt x="10" y="13"/>
                </a:cubicBezTo>
                <a:cubicBezTo>
                  <a:pt x="11" y="11"/>
                  <a:pt x="13" y="10"/>
                  <a:pt x="15" y="11"/>
                </a:cubicBezTo>
                <a:cubicBezTo>
                  <a:pt x="24" y="17"/>
                  <a:pt x="24" y="17"/>
                  <a:pt x="24" y="17"/>
                </a:cubicBezTo>
                <a:cubicBezTo>
                  <a:pt x="25" y="18"/>
                  <a:pt x="26" y="20"/>
                  <a:pt x="25" y="2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Freeform 60"/>
          <p:cNvSpPr>
            <a:spLocks/>
          </p:cNvSpPr>
          <p:nvPr/>
        </p:nvSpPr>
        <p:spPr bwMode="auto">
          <a:xfrm>
            <a:off x="3136901" y="1327150"/>
            <a:ext cx="212725" cy="36513"/>
          </a:xfrm>
          <a:custGeom>
            <a:avLst/>
            <a:gdLst>
              <a:gd name="T0" fmla="*/ 63 w 70"/>
              <a:gd name="T1" fmla="*/ 0 h 12"/>
              <a:gd name="T2" fmla="*/ 0 w 70"/>
              <a:gd name="T3" fmla="*/ 0 h 12"/>
              <a:gd name="T4" fmla="*/ 0 w 70"/>
              <a:gd name="T5" fmla="*/ 12 h 12"/>
              <a:gd name="T6" fmla="*/ 63 w 70"/>
              <a:gd name="T7" fmla="*/ 12 h 12"/>
              <a:gd name="T8" fmla="*/ 70 w 70"/>
              <a:gd name="T9" fmla="*/ 6 h 12"/>
              <a:gd name="T10" fmla="*/ 63 w 70"/>
              <a:gd name="T11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0" h="12">
                <a:moveTo>
                  <a:pt x="63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2"/>
                  <a:pt x="0" y="12"/>
                  <a:pt x="0" y="12"/>
                </a:cubicBezTo>
                <a:cubicBezTo>
                  <a:pt x="63" y="12"/>
                  <a:pt x="63" y="12"/>
                  <a:pt x="63" y="12"/>
                </a:cubicBezTo>
                <a:cubicBezTo>
                  <a:pt x="67" y="12"/>
                  <a:pt x="70" y="9"/>
                  <a:pt x="70" y="6"/>
                </a:cubicBezTo>
                <a:cubicBezTo>
                  <a:pt x="70" y="2"/>
                  <a:pt x="67" y="0"/>
                  <a:pt x="6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Freeform 61"/>
          <p:cNvSpPr>
            <a:spLocks/>
          </p:cNvSpPr>
          <p:nvPr/>
        </p:nvSpPr>
        <p:spPr bwMode="auto">
          <a:xfrm>
            <a:off x="3721101" y="1184275"/>
            <a:ext cx="263525" cy="392113"/>
          </a:xfrm>
          <a:custGeom>
            <a:avLst/>
            <a:gdLst>
              <a:gd name="T0" fmla="*/ 79 w 87"/>
              <a:gd name="T1" fmla="*/ 124 h 129"/>
              <a:gd name="T2" fmla="*/ 49 w 87"/>
              <a:gd name="T3" fmla="*/ 124 h 129"/>
              <a:gd name="T4" fmla="*/ 49 w 87"/>
              <a:gd name="T5" fmla="*/ 59 h 129"/>
              <a:gd name="T6" fmla="*/ 68 w 87"/>
              <a:gd name="T7" fmla="*/ 59 h 129"/>
              <a:gd name="T8" fmla="*/ 68 w 87"/>
              <a:gd name="T9" fmla="*/ 86 h 129"/>
              <a:gd name="T10" fmla="*/ 67 w 87"/>
              <a:gd name="T11" fmla="*/ 88 h 129"/>
              <a:gd name="T12" fmla="*/ 67 w 87"/>
              <a:gd name="T13" fmla="*/ 92 h 129"/>
              <a:gd name="T14" fmla="*/ 69 w 87"/>
              <a:gd name="T15" fmla="*/ 94 h 129"/>
              <a:gd name="T16" fmla="*/ 71 w 87"/>
              <a:gd name="T17" fmla="*/ 92 h 129"/>
              <a:gd name="T18" fmla="*/ 71 w 87"/>
              <a:gd name="T19" fmla="*/ 88 h 129"/>
              <a:gd name="T20" fmla="*/ 70 w 87"/>
              <a:gd name="T21" fmla="*/ 86 h 129"/>
              <a:gd name="T22" fmla="*/ 70 w 87"/>
              <a:gd name="T23" fmla="*/ 59 h 129"/>
              <a:gd name="T24" fmla="*/ 87 w 87"/>
              <a:gd name="T25" fmla="*/ 59 h 129"/>
              <a:gd name="T26" fmla="*/ 64 w 87"/>
              <a:gd name="T27" fmla="*/ 0 h 129"/>
              <a:gd name="T28" fmla="*/ 22 w 87"/>
              <a:gd name="T29" fmla="*/ 0 h 129"/>
              <a:gd name="T30" fmla="*/ 0 w 87"/>
              <a:gd name="T31" fmla="*/ 59 h 129"/>
              <a:gd name="T32" fmla="*/ 38 w 87"/>
              <a:gd name="T33" fmla="*/ 59 h 129"/>
              <a:gd name="T34" fmla="*/ 38 w 87"/>
              <a:gd name="T35" fmla="*/ 124 h 129"/>
              <a:gd name="T36" fmla="*/ 7 w 87"/>
              <a:gd name="T37" fmla="*/ 124 h 129"/>
              <a:gd name="T38" fmla="*/ 5 w 87"/>
              <a:gd name="T39" fmla="*/ 126 h 129"/>
              <a:gd name="T40" fmla="*/ 7 w 87"/>
              <a:gd name="T41" fmla="*/ 129 h 129"/>
              <a:gd name="T42" fmla="*/ 79 w 87"/>
              <a:gd name="T43" fmla="*/ 129 h 129"/>
              <a:gd name="T44" fmla="*/ 82 w 87"/>
              <a:gd name="T45" fmla="*/ 126 h 129"/>
              <a:gd name="T46" fmla="*/ 79 w 87"/>
              <a:gd name="T47" fmla="*/ 124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87" h="129">
                <a:moveTo>
                  <a:pt x="79" y="124"/>
                </a:moveTo>
                <a:cubicBezTo>
                  <a:pt x="49" y="124"/>
                  <a:pt x="49" y="124"/>
                  <a:pt x="49" y="124"/>
                </a:cubicBezTo>
                <a:cubicBezTo>
                  <a:pt x="49" y="59"/>
                  <a:pt x="49" y="59"/>
                  <a:pt x="49" y="59"/>
                </a:cubicBezTo>
                <a:cubicBezTo>
                  <a:pt x="68" y="59"/>
                  <a:pt x="68" y="59"/>
                  <a:pt x="68" y="59"/>
                </a:cubicBezTo>
                <a:cubicBezTo>
                  <a:pt x="68" y="86"/>
                  <a:pt x="68" y="86"/>
                  <a:pt x="68" y="86"/>
                </a:cubicBezTo>
                <a:cubicBezTo>
                  <a:pt x="67" y="87"/>
                  <a:pt x="67" y="87"/>
                  <a:pt x="67" y="88"/>
                </a:cubicBezTo>
                <a:cubicBezTo>
                  <a:pt x="67" y="92"/>
                  <a:pt x="67" y="92"/>
                  <a:pt x="67" y="92"/>
                </a:cubicBezTo>
                <a:cubicBezTo>
                  <a:pt x="67" y="93"/>
                  <a:pt x="68" y="94"/>
                  <a:pt x="69" y="94"/>
                </a:cubicBezTo>
                <a:cubicBezTo>
                  <a:pt x="70" y="94"/>
                  <a:pt x="71" y="93"/>
                  <a:pt x="71" y="92"/>
                </a:cubicBezTo>
                <a:cubicBezTo>
                  <a:pt x="71" y="88"/>
                  <a:pt x="71" y="88"/>
                  <a:pt x="71" y="88"/>
                </a:cubicBezTo>
                <a:cubicBezTo>
                  <a:pt x="71" y="87"/>
                  <a:pt x="70" y="87"/>
                  <a:pt x="70" y="86"/>
                </a:cubicBezTo>
                <a:cubicBezTo>
                  <a:pt x="70" y="59"/>
                  <a:pt x="70" y="59"/>
                  <a:pt x="70" y="59"/>
                </a:cubicBezTo>
                <a:cubicBezTo>
                  <a:pt x="87" y="59"/>
                  <a:pt x="87" y="59"/>
                  <a:pt x="87" y="59"/>
                </a:cubicBezTo>
                <a:cubicBezTo>
                  <a:pt x="64" y="0"/>
                  <a:pt x="64" y="0"/>
                  <a:pt x="64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124"/>
                  <a:pt x="38" y="124"/>
                  <a:pt x="38" y="124"/>
                </a:cubicBezTo>
                <a:cubicBezTo>
                  <a:pt x="7" y="124"/>
                  <a:pt x="7" y="124"/>
                  <a:pt x="7" y="124"/>
                </a:cubicBezTo>
                <a:cubicBezTo>
                  <a:pt x="6" y="124"/>
                  <a:pt x="5" y="125"/>
                  <a:pt x="5" y="126"/>
                </a:cubicBezTo>
                <a:cubicBezTo>
                  <a:pt x="5" y="128"/>
                  <a:pt x="6" y="129"/>
                  <a:pt x="7" y="129"/>
                </a:cubicBezTo>
                <a:cubicBezTo>
                  <a:pt x="79" y="129"/>
                  <a:pt x="79" y="129"/>
                  <a:pt x="79" y="129"/>
                </a:cubicBezTo>
                <a:cubicBezTo>
                  <a:pt x="81" y="129"/>
                  <a:pt x="82" y="128"/>
                  <a:pt x="82" y="126"/>
                </a:cubicBezTo>
                <a:cubicBezTo>
                  <a:pt x="82" y="125"/>
                  <a:pt x="81" y="124"/>
                  <a:pt x="79" y="1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Freeform 62"/>
          <p:cNvSpPr>
            <a:spLocks/>
          </p:cNvSpPr>
          <p:nvPr/>
        </p:nvSpPr>
        <p:spPr bwMode="auto">
          <a:xfrm>
            <a:off x="4505326" y="1193800"/>
            <a:ext cx="150813" cy="196850"/>
          </a:xfrm>
          <a:custGeom>
            <a:avLst/>
            <a:gdLst>
              <a:gd name="T0" fmla="*/ 14 w 50"/>
              <a:gd name="T1" fmla="*/ 8 h 65"/>
              <a:gd name="T2" fmla="*/ 23 w 50"/>
              <a:gd name="T3" fmla="*/ 17 h 65"/>
              <a:gd name="T4" fmla="*/ 23 w 50"/>
              <a:gd name="T5" fmla="*/ 65 h 65"/>
              <a:gd name="T6" fmla="*/ 28 w 50"/>
              <a:gd name="T7" fmla="*/ 65 h 65"/>
              <a:gd name="T8" fmla="*/ 28 w 50"/>
              <a:gd name="T9" fmla="*/ 17 h 65"/>
              <a:gd name="T10" fmla="*/ 36 w 50"/>
              <a:gd name="T11" fmla="*/ 8 h 65"/>
              <a:gd name="T12" fmla="*/ 50 w 50"/>
              <a:gd name="T13" fmla="*/ 0 h 65"/>
              <a:gd name="T14" fmla="*/ 0 w 50"/>
              <a:gd name="T15" fmla="*/ 0 h 65"/>
              <a:gd name="T16" fmla="*/ 14 w 50"/>
              <a:gd name="T17" fmla="*/ 8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" h="65">
                <a:moveTo>
                  <a:pt x="14" y="8"/>
                </a:moveTo>
                <a:cubicBezTo>
                  <a:pt x="15" y="13"/>
                  <a:pt x="18" y="16"/>
                  <a:pt x="23" y="17"/>
                </a:cubicBezTo>
                <a:cubicBezTo>
                  <a:pt x="23" y="65"/>
                  <a:pt x="23" y="65"/>
                  <a:pt x="23" y="65"/>
                </a:cubicBezTo>
                <a:cubicBezTo>
                  <a:pt x="28" y="65"/>
                  <a:pt x="28" y="65"/>
                  <a:pt x="28" y="65"/>
                </a:cubicBezTo>
                <a:cubicBezTo>
                  <a:pt x="28" y="17"/>
                  <a:pt x="28" y="17"/>
                  <a:pt x="28" y="17"/>
                </a:cubicBezTo>
                <a:cubicBezTo>
                  <a:pt x="32" y="16"/>
                  <a:pt x="35" y="13"/>
                  <a:pt x="36" y="8"/>
                </a:cubicBezTo>
                <a:cubicBezTo>
                  <a:pt x="44" y="4"/>
                  <a:pt x="50" y="10"/>
                  <a:pt x="5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0"/>
                  <a:pt x="6" y="4"/>
                  <a:pt x="14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Freeform 63"/>
          <p:cNvSpPr>
            <a:spLocks/>
          </p:cNvSpPr>
          <p:nvPr/>
        </p:nvSpPr>
        <p:spPr bwMode="auto">
          <a:xfrm>
            <a:off x="4341813" y="1406525"/>
            <a:ext cx="477838" cy="130175"/>
          </a:xfrm>
          <a:custGeom>
            <a:avLst/>
            <a:gdLst>
              <a:gd name="T0" fmla="*/ 144 w 158"/>
              <a:gd name="T1" fmla="*/ 0 h 43"/>
              <a:gd name="T2" fmla="*/ 144 w 158"/>
              <a:gd name="T3" fmla="*/ 0 h 43"/>
              <a:gd name="T4" fmla="*/ 138 w 158"/>
              <a:gd name="T5" fmla="*/ 0 h 43"/>
              <a:gd name="T6" fmla="*/ 138 w 158"/>
              <a:gd name="T7" fmla="*/ 0 h 43"/>
              <a:gd name="T8" fmla="*/ 124 w 158"/>
              <a:gd name="T9" fmla="*/ 0 h 43"/>
              <a:gd name="T10" fmla="*/ 124 w 158"/>
              <a:gd name="T11" fmla="*/ 13 h 43"/>
              <a:gd name="T12" fmla="*/ 138 w 158"/>
              <a:gd name="T13" fmla="*/ 30 h 43"/>
              <a:gd name="T14" fmla="*/ 138 w 158"/>
              <a:gd name="T15" fmla="*/ 39 h 43"/>
              <a:gd name="T16" fmla="*/ 82 w 158"/>
              <a:gd name="T17" fmla="*/ 39 h 43"/>
              <a:gd name="T18" fmla="*/ 82 w 158"/>
              <a:gd name="T19" fmla="*/ 30 h 43"/>
              <a:gd name="T20" fmla="*/ 97 w 158"/>
              <a:gd name="T21" fmla="*/ 13 h 43"/>
              <a:gd name="T22" fmla="*/ 97 w 158"/>
              <a:gd name="T23" fmla="*/ 0 h 43"/>
              <a:gd name="T24" fmla="*/ 82 w 158"/>
              <a:gd name="T25" fmla="*/ 0 h 43"/>
              <a:gd name="T26" fmla="*/ 82 w 158"/>
              <a:gd name="T27" fmla="*/ 0 h 43"/>
              <a:gd name="T28" fmla="*/ 77 w 158"/>
              <a:gd name="T29" fmla="*/ 0 h 43"/>
              <a:gd name="T30" fmla="*/ 77 w 158"/>
              <a:gd name="T31" fmla="*/ 0 h 43"/>
              <a:gd name="T32" fmla="*/ 62 w 158"/>
              <a:gd name="T33" fmla="*/ 0 h 43"/>
              <a:gd name="T34" fmla="*/ 62 w 158"/>
              <a:gd name="T35" fmla="*/ 13 h 43"/>
              <a:gd name="T36" fmla="*/ 77 w 158"/>
              <a:gd name="T37" fmla="*/ 30 h 43"/>
              <a:gd name="T38" fmla="*/ 77 w 158"/>
              <a:gd name="T39" fmla="*/ 39 h 43"/>
              <a:gd name="T40" fmla="*/ 21 w 158"/>
              <a:gd name="T41" fmla="*/ 39 h 43"/>
              <a:gd name="T42" fmla="*/ 21 w 158"/>
              <a:gd name="T43" fmla="*/ 30 h 43"/>
              <a:gd name="T44" fmla="*/ 35 w 158"/>
              <a:gd name="T45" fmla="*/ 13 h 43"/>
              <a:gd name="T46" fmla="*/ 35 w 158"/>
              <a:gd name="T47" fmla="*/ 0 h 43"/>
              <a:gd name="T48" fmla="*/ 21 w 158"/>
              <a:gd name="T49" fmla="*/ 0 h 43"/>
              <a:gd name="T50" fmla="*/ 21 w 158"/>
              <a:gd name="T51" fmla="*/ 0 h 43"/>
              <a:gd name="T52" fmla="*/ 15 w 158"/>
              <a:gd name="T53" fmla="*/ 0 h 43"/>
              <a:gd name="T54" fmla="*/ 15 w 158"/>
              <a:gd name="T55" fmla="*/ 0 h 43"/>
              <a:gd name="T56" fmla="*/ 0 w 158"/>
              <a:gd name="T57" fmla="*/ 0 h 43"/>
              <a:gd name="T58" fmla="*/ 0 w 158"/>
              <a:gd name="T59" fmla="*/ 13 h 43"/>
              <a:gd name="T60" fmla="*/ 15 w 158"/>
              <a:gd name="T61" fmla="*/ 30 h 43"/>
              <a:gd name="T62" fmla="*/ 15 w 158"/>
              <a:gd name="T63" fmla="*/ 43 h 43"/>
              <a:gd name="T64" fmla="*/ 77 w 158"/>
              <a:gd name="T65" fmla="*/ 43 h 43"/>
              <a:gd name="T66" fmla="*/ 82 w 158"/>
              <a:gd name="T67" fmla="*/ 43 h 43"/>
              <a:gd name="T68" fmla="*/ 144 w 158"/>
              <a:gd name="T69" fmla="*/ 43 h 43"/>
              <a:gd name="T70" fmla="*/ 144 w 158"/>
              <a:gd name="T71" fmla="*/ 30 h 43"/>
              <a:gd name="T72" fmla="*/ 158 w 158"/>
              <a:gd name="T73" fmla="*/ 13 h 43"/>
              <a:gd name="T74" fmla="*/ 158 w 158"/>
              <a:gd name="T75" fmla="*/ 0 h 43"/>
              <a:gd name="T76" fmla="*/ 144 w 158"/>
              <a:gd name="T77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58" h="43">
                <a:moveTo>
                  <a:pt x="144" y="0"/>
                </a:moveTo>
                <a:cubicBezTo>
                  <a:pt x="144" y="0"/>
                  <a:pt x="144" y="0"/>
                  <a:pt x="144" y="0"/>
                </a:cubicBezTo>
                <a:cubicBezTo>
                  <a:pt x="138" y="0"/>
                  <a:pt x="138" y="0"/>
                  <a:pt x="138" y="0"/>
                </a:cubicBezTo>
                <a:cubicBezTo>
                  <a:pt x="138" y="0"/>
                  <a:pt x="138" y="0"/>
                  <a:pt x="138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24" y="13"/>
                  <a:pt x="124" y="13"/>
                  <a:pt x="124" y="13"/>
                </a:cubicBezTo>
                <a:cubicBezTo>
                  <a:pt x="124" y="21"/>
                  <a:pt x="130" y="29"/>
                  <a:pt x="138" y="30"/>
                </a:cubicBezTo>
                <a:cubicBezTo>
                  <a:pt x="138" y="39"/>
                  <a:pt x="138" y="39"/>
                  <a:pt x="138" y="39"/>
                </a:cubicBezTo>
                <a:cubicBezTo>
                  <a:pt x="82" y="39"/>
                  <a:pt x="82" y="39"/>
                  <a:pt x="82" y="39"/>
                </a:cubicBezTo>
                <a:cubicBezTo>
                  <a:pt x="82" y="30"/>
                  <a:pt x="82" y="30"/>
                  <a:pt x="82" y="30"/>
                </a:cubicBezTo>
                <a:cubicBezTo>
                  <a:pt x="91" y="28"/>
                  <a:pt x="97" y="21"/>
                  <a:pt x="97" y="13"/>
                </a:cubicBezTo>
                <a:cubicBezTo>
                  <a:pt x="97" y="0"/>
                  <a:pt x="97" y="0"/>
                  <a:pt x="97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77" y="0"/>
                  <a:pt x="77" y="0"/>
                  <a:pt x="77" y="0"/>
                </a:cubicBezTo>
                <a:cubicBezTo>
                  <a:pt x="77" y="0"/>
                  <a:pt x="77" y="0"/>
                  <a:pt x="77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62" y="13"/>
                  <a:pt x="62" y="13"/>
                  <a:pt x="62" y="13"/>
                </a:cubicBezTo>
                <a:cubicBezTo>
                  <a:pt x="62" y="21"/>
                  <a:pt x="68" y="28"/>
                  <a:pt x="77" y="30"/>
                </a:cubicBezTo>
                <a:cubicBezTo>
                  <a:pt x="77" y="39"/>
                  <a:pt x="77" y="39"/>
                  <a:pt x="77" y="39"/>
                </a:cubicBezTo>
                <a:cubicBezTo>
                  <a:pt x="21" y="39"/>
                  <a:pt x="21" y="39"/>
                  <a:pt x="21" y="39"/>
                </a:cubicBezTo>
                <a:cubicBezTo>
                  <a:pt x="21" y="30"/>
                  <a:pt x="21" y="30"/>
                  <a:pt x="21" y="30"/>
                </a:cubicBezTo>
                <a:cubicBezTo>
                  <a:pt x="29" y="28"/>
                  <a:pt x="35" y="21"/>
                  <a:pt x="35" y="13"/>
                </a:cubicBezTo>
                <a:cubicBezTo>
                  <a:pt x="35" y="0"/>
                  <a:pt x="35" y="0"/>
                  <a:pt x="35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21"/>
                  <a:pt x="7" y="29"/>
                  <a:pt x="15" y="30"/>
                </a:cubicBezTo>
                <a:cubicBezTo>
                  <a:pt x="15" y="43"/>
                  <a:pt x="15" y="43"/>
                  <a:pt x="15" y="43"/>
                </a:cubicBezTo>
                <a:cubicBezTo>
                  <a:pt x="77" y="43"/>
                  <a:pt x="77" y="43"/>
                  <a:pt x="77" y="43"/>
                </a:cubicBezTo>
                <a:cubicBezTo>
                  <a:pt x="82" y="43"/>
                  <a:pt x="82" y="43"/>
                  <a:pt x="82" y="43"/>
                </a:cubicBezTo>
                <a:cubicBezTo>
                  <a:pt x="144" y="43"/>
                  <a:pt x="144" y="43"/>
                  <a:pt x="144" y="43"/>
                </a:cubicBezTo>
                <a:cubicBezTo>
                  <a:pt x="144" y="30"/>
                  <a:pt x="144" y="30"/>
                  <a:pt x="144" y="30"/>
                </a:cubicBezTo>
                <a:cubicBezTo>
                  <a:pt x="152" y="28"/>
                  <a:pt x="158" y="21"/>
                  <a:pt x="158" y="13"/>
                </a:cubicBezTo>
                <a:cubicBezTo>
                  <a:pt x="158" y="0"/>
                  <a:pt x="158" y="0"/>
                  <a:pt x="158" y="0"/>
                </a:cubicBezTo>
                <a:lnTo>
                  <a:pt x="1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Freeform 64"/>
          <p:cNvSpPr>
            <a:spLocks noEditPoints="1"/>
          </p:cNvSpPr>
          <p:nvPr/>
        </p:nvSpPr>
        <p:spPr bwMode="auto">
          <a:xfrm>
            <a:off x="5106988" y="1087438"/>
            <a:ext cx="252413" cy="455613"/>
          </a:xfrm>
          <a:custGeom>
            <a:avLst/>
            <a:gdLst>
              <a:gd name="T0" fmla="*/ 83 w 83"/>
              <a:gd name="T1" fmla="*/ 150 h 150"/>
              <a:gd name="T2" fmla="*/ 83 w 83"/>
              <a:gd name="T3" fmla="*/ 0 h 150"/>
              <a:gd name="T4" fmla="*/ 0 w 83"/>
              <a:gd name="T5" fmla="*/ 0 h 150"/>
              <a:gd name="T6" fmla="*/ 0 w 83"/>
              <a:gd name="T7" fmla="*/ 150 h 150"/>
              <a:gd name="T8" fmla="*/ 83 w 83"/>
              <a:gd name="T9" fmla="*/ 150 h 150"/>
              <a:gd name="T10" fmla="*/ 80 w 83"/>
              <a:gd name="T11" fmla="*/ 75 h 150"/>
              <a:gd name="T12" fmla="*/ 75 w 83"/>
              <a:gd name="T13" fmla="*/ 80 h 150"/>
              <a:gd name="T14" fmla="*/ 71 w 83"/>
              <a:gd name="T15" fmla="*/ 77 h 150"/>
              <a:gd name="T16" fmla="*/ 58 w 83"/>
              <a:gd name="T17" fmla="*/ 77 h 150"/>
              <a:gd name="T18" fmla="*/ 55 w 83"/>
              <a:gd name="T19" fmla="*/ 75 h 150"/>
              <a:gd name="T20" fmla="*/ 58 w 83"/>
              <a:gd name="T21" fmla="*/ 72 h 150"/>
              <a:gd name="T22" fmla="*/ 71 w 83"/>
              <a:gd name="T23" fmla="*/ 72 h 150"/>
              <a:gd name="T24" fmla="*/ 75 w 83"/>
              <a:gd name="T25" fmla="*/ 70 h 150"/>
              <a:gd name="T26" fmla="*/ 80 w 83"/>
              <a:gd name="T27" fmla="*/ 75 h 150"/>
              <a:gd name="T28" fmla="*/ 46 w 83"/>
              <a:gd name="T29" fmla="*/ 11 h 150"/>
              <a:gd name="T30" fmla="*/ 73 w 83"/>
              <a:gd name="T31" fmla="*/ 11 h 150"/>
              <a:gd name="T32" fmla="*/ 73 w 83"/>
              <a:gd name="T33" fmla="*/ 65 h 150"/>
              <a:gd name="T34" fmla="*/ 46 w 83"/>
              <a:gd name="T35" fmla="*/ 65 h 150"/>
              <a:gd name="T36" fmla="*/ 46 w 83"/>
              <a:gd name="T37" fmla="*/ 11 h 150"/>
              <a:gd name="T38" fmla="*/ 46 w 83"/>
              <a:gd name="T39" fmla="*/ 84 h 150"/>
              <a:gd name="T40" fmla="*/ 73 w 83"/>
              <a:gd name="T41" fmla="*/ 84 h 150"/>
              <a:gd name="T42" fmla="*/ 73 w 83"/>
              <a:gd name="T43" fmla="*/ 138 h 150"/>
              <a:gd name="T44" fmla="*/ 46 w 83"/>
              <a:gd name="T45" fmla="*/ 138 h 150"/>
              <a:gd name="T46" fmla="*/ 46 w 83"/>
              <a:gd name="T47" fmla="*/ 84 h 150"/>
              <a:gd name="T48" fmla="*/ 10 w 83"/>
              <a:gd name="T49" fmla="*/ 11 h 150"/>
              <a:gd name="T50" fmla="*/ 37 w 83"/>
              <a:gd name="T51" fmla="*/ 11 h 150"/>
              <a:gd name="T52" fmla="*/ 37 w 83"/>
              <a:gd name="T53" fmla="*/ 65 h 150"/>
              <a:gd name="T54" fmla="*/ 10 w 83"/>
              <a:gd name="T55" fmla="*/ 65 h 150"/>
              <a:gd name="T56" fmla="*/ 10 w 83"/>
              <a:gd name="T57" fmla="*/ 11 h 150"/>
              <a:gd name="T58" fmla="*/ 10 w 83"/>
              <a:gd name="T59" fmla="*/ 84 h 150"/>
              <a:gd name="T60" fmla="*/ 37 w 83"/>
              <a:gd name="T61" fmla="*/ 84 h 150"/>
              <a:gd name="T62" fmla="*/ 37 w 83"/>
              <a:gd name="T63" fmla="*/ 138 h 150"/>
              <a:gd name="T64" fmla="*/ 10 w 83"/>
              <a:gd name="T65" fmla="*/ 138 h 150"/>
              <a:gd name="T66" fmla="*/ 10 w 83"/>
              <a:gd name="T67" fmla="*/ 84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3" h="150">
                <a:moveTo>
                  <a:pt x="83" y="150"/>
                </a:moveTo>
                <a:cubicBezTo>
                  <a:pt x="83" y="0"/>
                  <a:pt x="83" y="0"/>
                  <a:pt x="8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50"/>
                  <a:pt x="0" y="150"/>
                  <a:pt x="0" y="150"/>
                </a:cubicBezTo>
                <a:lnTo>
                  <a:pt x="83" y="150"/>
                </a:lnTo>
                <a:close/>
                <a:moveTo>
                  <a:pt x="80" y="75"/>
                </a:moveTo>
                <a:cubicBezTo>
                  <a:pt x="80" y="77"/>
                  <a:pt x="78" y="80"/>
                  <a:pt x="75" y="80"/>
                </a:cubicBezTo>
                <a:cubicBezTo>
                  <a:pt x="74" y="80"/>
                  <a:pt x="72" y="79"/>
                  <a:pt x="71" y="77"/>
                </a:cubicBezTo>
                <a:cubicBezTo>
                  <a:pt x="58" y="77"/>
                  <a:pt x="58" y="77"/>
                  <a:pt x="58" y="77"/>
                </a:cubicBezTo>
                <a:cubicBezTo>
                  <a:pt x="57" y="77"/>
                  <a:pt x="55" y="76"/>
                  <a:pt x="55" y="75"/>
                </a:cubicBezTo>
                <a:cubicBezTo>
                  <a:pt x="55" y="73"/>
                  <a:pt x="57" y="72"/>
                  <a:pt x="58" y="72"/>
                </a:cubicBezTo>
                <a:cubicBezTo>
                  <a:pt x="71" y="72"/>
                  <a:pt x="71" y="72"/>
                  <a:pt x="71" y="72"/>
                </a:cubicBezTo>
                <a:cubicBezTo>
                  <a:pt x="72" y="70"/>
                  <a:pt x="74" y="70"/>
                  <a:pt x="75" y="70"/>
                </a:cubicBezTo>
                <a:cubicBezTo>
                  <a:pt x="78" y="70"/>
                  <a:pt x="80" y="72"/>
                  <a:pt x="80" y="75"/>
                </a:cubicBezTo>
                <a:close/>
                <a:moveTo>
                  <a:pt x="46" y="11"/>
                </a:moveTo>
                <a:cubicBezTo>
                  <a:pt x="73" y="11"/>
                  <a:pt x="73" y="11"/>
                  <a:pt x="73" y="11"/>
                </a:cubicBezTo>
                <a:cubicBezTo>
                  <a:pt x="73" y="65"/>
                  <a:pt x="73" y="65"/>
                  <a:pt x="73" y="65"/>
                </a:cubicBezTo>
                <a:cubicBezTo>
                  <a:pt x="46" y="65"/>
                  <a:pt x="46" y="65"/>
                  <a:pt x="46" y="65"/>
                </a:cubicBezTo>
                <a:lnTo>
                  <a:pt x="46" y="11"/>
                </a:lnTo>
                <a:close/>
                <a:moveTo>
                  <a:pt x="46" y="84"/>
                </a:moveTo>
                <a:cubicBezTo>
                  <a:pt x="73" y="84"/>
                  <a:pt x="73" y="84"/>
                  <a:pt x="73" y="84"/>
                </a:cubicBezTo>
                <a:cubicBezTo>
                  <a:pt x="73" y="138"/>
                  <a:pt x="73" y="138"/>
                  <a:pt x="73" y="138"/>
                </a:cubicBezTo>
                <a:cubicBezTo>
                  <a:pt x="46" y="138"/>
                  <a:pt x="46" y="138"/>
                  <a:pt x="46" y="138"/>
                </a:cubicBezTo>
                <a:lnTo>
                  <a:pt x="46" y="84"/>
                </a:lnTo>
                <a:close/>
                <a:moveTo>
                  <a:pt x="10" y="11"/>
                </a:moveTo>
                <a:cubicBezTo>
                  <a:pt x="37" y="11"/>
                  <a:pt x="37" y="11"/>
                  <a:pt x="37" y="11"/>
                </a:cubicBezTo>
                <a:cubicBezTo>
                  <a:pt x="37" y="65"/>
                  <a:pt x="37" y="65"/>
                  <a:pt x="37" y="65"/>
                </a:cubicBezTo>
                <a:cubicBezTo>
                  <a:pt x="10" y="65"/>
                  <a:pt x="10" y="65"/>
                  <a:pt x="10" y="65"/>
                </a:cubicBezTo>
                <a:lnTo>
                  <a:pt x="10" y="11"/>
                </a:lnTo>
                <a:close/>
                <a:moveTo>
                  <a:pt x="10" y="84"/>
                </a:moveTo>
                <a:cubicBezTo>
                  <a:pt x="37" y="84"/>
                  <a:pt x="37" y="84"/>
                  <a:pt x="37" y="84"/>
                </a:cubicBezTo>
                <a:cubicBezTo>
                  <a:pt x="37" y="138"/>
                  <a:pt x="37" y="138"/>
                  <a:pt x="37" y="138"/>
                </a:cubicBezTo>
                <a:cubicBezTo>
                  <a:pt x="10" y="138"/>
                  <a:pt x="10" y="138"/>
                  <a:pt x="10" y="138"/>
                </a:cubicBezTo>
                <a:lnTo>
                  <a:pt x="10" y="8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Freeform 65"/>
          <p:cNvSpPr>
            <a:spLocks/>
          </p:cNvSpPr>
          <p:nvPr/>
        </p:nvSpPr>
        <p:spPr bwMode="auto">
          <a:xfrm>
            <a:off x="5319713" y="1306513"/>
            <a:ext cx="14288" cy="14288"/>
          </a:xfrm>
          <a:custGeom>
            <a:avLst/>
            <a:gdLst>
              <a:gd name="T0" fmla="*/ 5 w 5"/>
              <a:gd name="T1" fmla="*/ 3 h 5"/>
              <a:gd name="T2" fmla="*/ 2 w 5"/>
              <a:gd name="T3" fmla="*/ 0 h 5"/>
              <a:gd name="T4" fmla="*/ 1 w 5"/>
              <a:gd name="T5" fmla="*/ 0 h 5"/>
              <a:gd name="T6" fmla="*/ 0 w 5"/>
              <a:gd name="T7" fmla="*/ 3 h 5"/>
              <a:gd name="T8" fmla="*/ 1 w 5"/>
              <a:gd name="T9" fmla="*/ 5 h 5"/>
              <a:gd name="T10" fmla="*/ 2 w 5"/>
              <a:gd name="T11" fmla="*/ 5 h 5"/>
              <a:gd name="T12" fmla="*/ 5 w 5"/>
              <a:gd name="T13" fmla="*/ 3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5">
                <a:moveTo>
                  <a:pt x="5" y="3"/>
                </a:moveTo>
                <a:cubicBezTo>
                  <a:pt x="5" y="1"/>
                  <a:pt x="3" y="0"/>
                  <a:pt x="2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1"/>
                  <a:pt x="0" y="2"/>
                  <a:pt x="0" y="3"/>
                </a:cubicBezTo>
                <a:cubicBezTo>
                  <a:pt x="0" y="4"/>
                  <a:pt x="1" y="5"/>
                  <a:pt x="1" y="5"/>
                </a:cubicBezTo>
                <a:cubicBezTo>
                  <a:pt x="2" y="5"/>
                  <a:pt x="2" y="5"/>
                  <a:pt x="2" y="5"/>
                </a:cubicBezTo>
                <a:cubicBezTo>
                  <a:pt x="3" y="5"/>
                  <a:pt x="5" y="4"/>
                  <a:pt x="5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Freeform 66"/>
          <p:cNvSpPr>
            <a:spLocks/>
          </p:cNvSpPr>
          <p:nvPr/>
        </p:nvSpPr>
        <p:spPr bwMode="auto">
          <a:xfrm>
            <a:off x="5068888" y="1060450"/>
            <a:ext cx="17463" cy="482600"/>
          </a:xfrm>
          <a:custGeom>
            <a:avLst/>
            <a:gdLst>
              <a:gd name="T0" fmla="*/ 11 w 11"/>
              <a:gd name="T1" fmla="*/ 12 h 304"/>
              <a:gd name="T2" fmla="*/ 0 w 11"/>
              <a:gd name="T3" fmla="*/ 0 h 304"/>
              <a:gd name="T4" fmla="*/ 0 w 11"/>
              <a:gd name="T5" fmla="*/ 0 h 304"/>
              <a:gd name="T6" fmla="*/ 0 w 11"/>
              <a:gd name="T7" fmla="*/ 8 h 304"/>
              <a:gd name="T8" fmla="*/ 0 w 11"/>
              <a:gd name="T9" fmla="*/ 304 h 304"/>
              <a:gd name="T10" fmla="*/ 11 w 11"/>
              <a:gd name="T11" fmla="*/ 304 h 304"/>
              <a:gd name="T12" fmla="*/ 11 w 11"/>
              <a:gd name="T13" fmla="*/ 12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" h="304">
                <a:moveTo>
                  <a:pt x="11" y="12"/>
                </a:moveTo>
                <a:lnTo>
                  <a:pt x="0" y="0"/>
                </a:lnTo>
                <a:lnTo>
                  <a:pt x="0" y="0"/>
                </a:lnTo>
                <a:lnTo>
                  <a:pt x="0" y="8"/>
                </a:lnTo>
                <a:lnTo>
                  <a:pt x="0" y="304"/>
                </a:lnTo>
                <a:lnTo>
                  <a:pt x="11" y="304"/>
                </a:lnTo>
                <a:lnTo>
                  <a:pt x="11" y="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Freeform 67"/>
          <p:cNvSpPr>
            <a:spLocks/>
          </p:cNvSpPr>
          <p:nvPr/>
        </p:nvSpPr>
        <p:spPr bwMode="auto">
          <a:xfrm>
            <a:off x="5073651" y="1054100"/>
            <a:ext cx="322263" cy="19050"/>
          </a:xfrm>
          <a:custGeom>
            <a:avLst/>
            <a:gdLst>
              <a:gd name="T0" fmla="*/ 191 w 203"/>
              <a:gd name="T1" fmla="*/ 12 h 12"/>
              <a:gd name="T2" fmla="*/ 203 w 203"/>
              <a:gd name="T3" fmla="*/ 0 h 12"/>
              <a:gd name="T4" fmla="*/ 0 w 203"/>
              <a:gd name="T5" fmla="*/ 0 h 12"/>
              <a:gd name="T6" fmla="*/ 10 w 203"/>
              <a:gd name="T7" fmla="*/ 12 h 12"/>
              <a:gd name="T8" fmla="*/ 191 w 203"/>
              <a:gd name="T9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" h="12">
                <a:moveTo>
                  <a:pt x="191" y="12"/>
                </a:moveTo>
                <a:lnTo>
                  <a:pt x="203" y="0"/>
                </a:lnTo>
                <a:lnTo>
                  <a:pt x="0" y="0"/>
                </a:lnTo>
                <a:lnTo>
                  <a:pt x="10" y="12"/>
                </a:lnTo>
                <a:lnTo>
                  <a:pt x="191" y="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Freeform 68"/>
          <p:cNvSpPr>
            <a:spLocks/>
          </p:cNvSpPr>
          <p:nvPr/>
        </p:nvSpPr>
        <p:spPr bwMode="auto">
          <a:xfrm>
            <a:off x="5380038" y="1060450"/>
            <a:ext cx="17463" cy="482600"/>
          </a:xfrm>
          <a:custGeom>
            <a:avLst/>
            <a:gdLst>
              <a:gd name="T0" fmla="*/ 0 w 11"/>
              <a:gd name="T1" fmla="*/ 12 h 304"/>
              <a:gd name="T2" fmla="*/ 0 w 11"/>
              <a:gd name="T3" fmla="*/ 304 h 304"/>
              <a:gd name="T4" fmla="*/ 11 w 11"/>
              <a:gd name="T5" fmla="*/ 304 h 304"/>
              <a:gd name="T6" fmla="*/ 11 w 11"/>
              <a:gd name="T7" fmla="*/ 8 h 304"/>
              <a:gd name="T8" fmla="*/ 11 w 11"/>
              <a:gd name="T9" fmla="*/ 0 h 304"/>
              <a:gd name="T10" fmla="*/ 11 w 11"/>
              <a:gd name="T11" fmla="*/ 0 h 304"/>
              <a:gd name="T12" fmla="*/ 0 w 11"/>
              <a:gd name="T13" fmla="*/ 12 h 304"/>
              <a:gd name="T14" fmla="*/ 0 w 11"/>
              <a:gd name="T15" fmla="*/ 12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" h="304">
                <a:moveTo>
                  <a:pt x="0" y="12"/>
                </a:moveTo>
                <a:lnTo>
                  <a:pt x="0" y="304"/>
                </a:lnTo>
                <a:lnTo>
                  <a:pt x="11" y="304"/>
                </a:lnTo>
                <a:lnTo>
                  <a:pt x="11" y="8"/>
                </a:lnTo>
                <a:lnTo>
                  <a:pt x="11" y="0"/>
                </a:lnTo>
                <a:lnTo>
                  <a:pt x="11" y="0"/>
                </a:lnTo>
                <a:lnTo>
                  <a:pt x="0" y="12"/>
                </a:lnTo>
                <a:lnTo>
                  <a:pt x="0" y="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69"/>
          <p:cNvSpPr>
            <a:spLocks noChangeArrowheads="1"/>
          </p:cNvSpPr>
          <p:nvPr/>
        </p:nvSpPr>
        <p:spPr bwMode="auto">
          <a:xfrm>
            <a:off x="5040313" y="1555750"/>
            <a:ext cx="390525" cy="349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Freeform 70"/>
          <p:cNvSpPr>
            <a:spLocks/>
          </p:cNvSpPr>
          <p:nvPr/>
        </p:nvSpPr>
        <p:spPr bwMode="auto">
          <a:xfrm>
            <a:off x="5700713" y="1060450"/>
            <a:ext cx="19050" cy="482600"/>
          </a:xfrm>
          <a:custGeom>
            <a:avLst/>
            <a:gdLst>
              <a:gd name="T0" fmla="*/ 12 w 12"/>
              <a:gd name="T1" fmla="*/ 12 h 304"/>
              <a:gd name="T2" fmla="*/ 0 w 12"/>
              <a:gd name="T3" fmla="*/ 0 h 304"/>
              <a:gd name="T4" fmla="*/ 0 w 12"/>
              <a:gd name="T5" fmla="*/ 0 h 304"/>
              <a:gd name="T6" fmla="*/ 0 w 12"/>
              <a:gd name="T7" fmla="*/ 8 h 304"/>
              <a:gd name="T8" fmla="*/ 0 w 12"/>
              <a:gd name="T9" fmla="*/ 304 h 304"/>
              <a:gd name="T10" fmla="*/ 12 w 12"/>
              <a:gd name="T11" fmla="*/ 304 h 304"/>
              <a:gd name="T12" fmla="*/ 12 w 12"/>
              <a:gd name="T13" fmla="*/ 12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" h="304">
                <a:moveTo>
                  <a:pt x="12" y="12"/>
                </a:moveTo>
                <a:lnTo>
                  <a:pt x="0" y="0"/>
                </a:lnTo>
                <a:lnTo>
                  <a:pt x="0" y="0"/>
                </a:lnTo>
                <a:lnTo>
                  <a:pt x="0" y="8"/>
                </a:lnTo>
                <a:lnTo>
                  <a:pt x="0" y="304"/>
                </a:lnTo>
                <a:lnTo>
                  <a:pt x="12" y="304"/>
                </a:lnTo>
                <a:lnTo>
                  <a:pt x="12" y="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Freeform 71"/>
          <p:cNvSpPr>
            <a:spLocks/>
          </p:cNvSpPr>
          <p:nvPr/>
        </p:nvSpPr>
        <p:spPr bwMode="auto">
          <a:xfrm>
            <a:off x="5703888" y="1054100"/>
            <a:ext cx="320675" cy="19050"/>
          </a:xfrm>
          <a:custGeom>
            <a:avLst/>
            <a:gdLst>
              <a:gd name="T0" fmla="*/ 191 w 202"/>
              <a:gd name="T1" fmla="*/ 12 h 12"/>
              <a:gd name="T2" fmla="*/ 202 w 202"/>
              <a:gd name="T3" fmla="*/ 0 h 12"/>
              <a:gd name="T4" fmla="*/ 0 w 202"/>
              <a:gd name="T5" fmla="*/ 0 h 12"/>
              <a:gd name="T6" fmla="*/ 11 w 202"/>
              <a:gd name="T7" fmla="*/ 12 h 12"/>
              <a:gd name="T8" fmla="*/ 191 w 202"/>
              <a:gd name="T9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2" h="12">
                <a:moveTo>
                  <a:pt x="191" y="12"/>
                </a:moveTo>
                <a:lnTo>
                  <a:pt x="202" y="0"/>
                </a:lnTo>
                <a:lnTo>
                  <a:pt x="0" y="0"/>
                </a:lnTo>
                <a:lnTo>
                  <a:pt x="11" y="12"/>
                </a:lnTo>
                <a:lnTo>
                  <a:pt x="191" y="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Freeform 72"/>
          <p:cNvSpPr>
            <a:spLocks/>
          </p:cNvSpPr>
          <p:nvPr/>
        </p:nvSpPr>
        <p:spPr bwMode="auto">
          <a:xfrm>
            <a:off x="6010276" y="1060450"/>
            <a:ext cx="20638" cy="482600"/>
          </a:xfrm>
          <a:custGeom>
            <a:avLst/>
            <a:gdLst>
              <a:gd name="T0" fmla="*/ 0 w 13"/>
              <a:gd name="T1" fmla="*/ 12 h 304"/>
              <a:gd name="T2" fmla="*/ 0 w 13"/>
              <a:gd name="T3" fmla="*/ 304 h 304"/>
              <a:gd name="T4" fmla="*/ 13 w 13"/>
              <a:gd name="T5" fmla="*/ 304 h 304"/>
              <a:gd name="T6" fmla="*/ 13 w 13"/>
              <a:gd name="T7" fmla="*/ 8 h 304"/>
              <a:gd name="T8" fmla="*/ 13 w 13"/>
              <a:gd name="T9" fmla="*/ 0 h 304"/>
              <a:gd name="T10" fmla="*/ 13 w 13"/>
              <a:gd name="T11" fmla="*/ 0 h 304"/>
              <a:gd name="T12" fmla="*/ 0 w 13"/>
              <a:gd name="T13" fmla="*/ 12 h 304"/>
              <a:gd name="T14" fmla="*/ 0 w 13"/>
              <a:gd name="T15" fmla="*/ 12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3" h="304">
                <a:moveTo>
                  <a:pt x="0" y="12"/>
                </a:moveTo>
                <a:lnTo>
                  <a:pt x="0" y="304"/>
                </a:lnTo>
                <a:lnTo>
                  <a:pt x="13" y="304"/>
                </a:lnTo>
                <a:lnTo>
                  <a:pt x="13" y="8"/>
                </a:lnTo>
                <a:lnTo>
                  <a:pt x="13" y="0"/>
                </a:lnTo>
                <a:lnTo>
                  <a:pt x="13" y="0"/>
                </a:lnTo>
                <a:lnTo>
                  <a:pt x="0" y="12"/>
                </a:lnTo>
                <a:lnTo>
                  <a:pt x="0" y="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73"/>
          <p:cNvSpPr>
            <a:spLocks noChangeArrowheads="1"/>
          </p:cNvSpPr>
          <p:nvPr/>
        </p:nvSpPr>
        <p:spPr bwMode="auto">
          <a:xfrm>
            <a:off x="5670551" y="1555750"/>
            <a:ext cx="390525" cy="349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Freeform 74"/>
          <p:cNvSpPr>
            <a:spLocks noEditPoints="1"/>
          </p:cNvSpPr>
          <p:nvPr/>
        </p:nvSpPr>
        <p:spPr bwMode="auto">
          <a:xfrm>
            <a:off x="5740401" y="1093788"/>
            <a:ext cx="144463" cy="436563"/>
          </a:xfrm>
          <a:custGeom>
            <a:avLst/>
            <a:gdLst>
              <a:gd name="T0" fmla="*/ 0 w 48"/>
              <a:gd name="T1" fmla="*/ 0 h 144"/>
              <a:gd name="T2" fmla="*/ 0 w 48"/>
              <a:gd name="T3" fmla="*/ 144 h 144"/>
              <a:gd name="T4" fmla="*/ 48 w 48"/>
              <a:gd name="T5" fmla="*/ 134 h 144"/>
              <a:gd name="T6" fmla="*/ 48 w 48"/>
              <a:gd name="T7" fmla="*/ 9 h 144"/>
              <a:gd name="T8" fmla="*/ 0 w 48"/>
              <a:gd name="T9" fmla="*/ 0 h 144"/>
              <a:gd name="T10" fmla="*/ 6 w 48"/>
              <a:gd name="T11" fmla="*/ 12 h 144"/>
              <a:gd name="T12" fmla="*/ 42 w 48"/>
              <a:gd name="T13" fmla="*/ 19 h 144"/>
              <a:gd name="T14" fmla="*/ 42 w 48"/>
              <a:gd name="T15" fmla="*/ 65 h 144"/>
              <a:gd name="T16" fmla="*/ 6 w 48"/>
              <a:gd name="T17" fmla="*/ 62 h 144"/>
              <a:gd name="T18" fmla="*/ 6 w 48"/>
              <a:gd name="T19" fmla="*/ 12 h 144"/>
              <a:gd name="T20" fmla="*/ 42 w 48"/>
              <a:gd name="T21" fmla="*/ 127 h 144"/>
              <a:gd name="T22" fmla="*/ 6 w 48"/>
              <a:gd name="T23" fmla="*/ 132 h 144"/>
              <a:gd name="T24" fmla="*/ 6 w 48"/>
              <a:gd name="T25" fmla="*/ 72 h 144"/>
              <a:gd name="T26" fmla="*/ 42 w 48"/>
              <a:gd name="T27" fmla="*/ 74 h 144"/>
              <a:gd name="T28" fmla="*/ 42 w 48"/>
              <a:gd name="T29" fmla="*/ 127 h 144"/>
              <a:gd name="T30" fmla="*/ 44 w 48"/>
              <a:gd name="T31" fmla="*/ 70 h 144"/>
              <a:gd name="T32" fmla="*/ 43 w 48"/>
              <a:gd name="T33" fmla="*/ 71 h 144"/>
              <a:gd name="T34" fmla="*/ 36 w 48"/>
              <a:gd name="T35" fmla="*/ 70 h 144"/>
              <a:gd name="T36" fmla="*/ 35 w 48"/>
              <a:gd name="T37" fmla="*/ 69 h 144"/>
              <a:gd name="T38" fmla="*/ 36 w 48"/>
              <a:gd name="T39" fmla="*/ 68 h 144"/>
              <a:gd name="T40" fmla="*/ 43 w 48"/>
              <a:gd name="T41" fmla="*/ 68 h 144"/>
              <a:gd name="T42" fmla="*/ 44 w 48"/>
              <a:gd name="T43" fmla="*/ 70 h 144"/>
              <a:gd name="T44" fmla="*/ 45 w 48"/>
              <a:gd name="T45" fmla="*/ 70 h 144"/>
              <a:gd name="T46" fmla="*/ 43 w 48"/>
              <a:gd name="T47" fmla="*/ 72 h 144"/>
              <a:gd name="T48" fmla="*/ 40 w 48"/>
              <a:gd name="T49" fmla="*/ 70 h 144"/>
              <a:gd name="T50" fmla="*/ 43 w 48"/>
              <a:gd name="T51" fmla="*/ 67 h 144"/>
              <a:gd name="T52" fmla="*/ 45 w 48"/>
              <a:gd name="T53" fmla="*/ 7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8" h="144">
                <a:moveTo>
                  <a:pt x="0" y="0"/>
                </a:moveTo>
                <a:cubicBezTo>
                  <a:pt x="0" y="144"/>
                  <a:pt x="0" y="144"/>
                  <a:pt x="0" y="144"/>
                </a:cubicBezTo>
                <a:cubicBezTo>
                  <a:pt x="48" y="134"/>
                  <a:pt x="48" y="134"/>
                  <a:pt x="48" y="134"/>
                </a:cubicBezTo>
                <a:cubicBezTo>
                  <a:pt x="48" y="9"/>
                  <a:pt x="48" y="9"/>
                  <a:pt x="48" y="9"/>
                </a:cubicBezTo>
                <a:lnTo>
                  <a:pt x="0" y="0"/>
                </a:lnTo>
                <a:close/>
                <a:moveTo>
                  <a:pt x="6" y="12"/>
                </a:moveTo>
                <a:cubicBezTo>
                  <a:pt x="42" y="19"/>
                  <a:pt x="42" y="19"/>
                  <a:pt x="42" y="19"/>
                </a:cubicBezTo>
                <a:cubicBezTo>
                  <a:pt x="42" y="65"/>
                  <a:pt x="42" y="65"/>
                  <a:pt x="42" y="65"/>
                </a:cubicBezTo>
                <a:cubicBezTo>
                  <a:pt x="6" y="62"/>
                  <a:pt x="6" y="62"/>
                  <a:pt x="6" y="62"/>
                </a:cubicBezTo>
                <a:lnTo>
                  <a:pt x="6" y="12"/>
                </a:lnTo>
                <a:close/>
                <a:moveTo>
                  <a:pt x="42" y="127"/>
                </a:moveTo>
                <a:cubicBezTo>
                  <a:pt x="6" y="132"/>
                  <a:pt x="6" y="132"/>
                  <a:pt x="6" y="132"/>
                </a:cubicBezTo>
                <a:cubicBezTo>
                  <a:pt x="6" y="72"/>
                  <a:pt x="6" y="72"/>
                  <a:pt x="6" y="72"/>
                </a:cubicBezTo>
                <a:cubicBezTo>
                  <a:pt x="42" y="74"/>
                  <a:pt x="42" y="74"/>
                  <a:pt x="42" y="74"/>
                </a:cubicBezTo>
                <a:lnTo>
                  <a:pt x="42" y="127"/>
                </a:lnTo>
                <a:close/>
                <a:moveTo>
                  <a:pt x="44" y="70"/>
                </a:moveTo>
                <a:cubicBezTo>
                  <a:pt x="44" y="70"/>
                  <a:pt x="44" y="71"/>
                  <a:pt x="43" y="71"/>
                </a:cubicBezTo>
                <a:cubicBezTo>
                  <a:pt x="36" y="70"/>
                  <a:pt x="36" y="70"/>
                  <a:pt x="36" y="70"/>
                </a:cubicBezTo>
                <a:cubicBezTo>
                  <a:pt x="35" y="70"/>
                  <a:pt x="35" y="70"/>
                  <a:pt x="35" y="69"/>
                </a:cubicBezTo>
                <a:cubicBezTo>
                  <a:pt x="35" y="69"/>
                  <a:pt x="35" y="68"/>
                  <a:pt x="36" y="68"/>
                </a:cubicBezTo>
                <a:cubicBezTo>
                  <a:pt x="43" y="68"/>
                  <a:pt x="43" y="68"/>
                  <a:pt x="43" y="68"/>
                </a:cubicBezTo>
                <a:cubicBezTo>
                  <a:pt x="44" y="68"/>
                  <a:pt x="44" y="69"/>
                  <a:pt x="44" y="70"/>
                </a:cubicBezTo>
                <a:close/>
                <a:moveTo>
                  <a:pt x="45" y="70"/>
                </a:moveTo>
                <a:cubicBezTo>
                  <a:pt x="45" y="71"/>
                  <a:pt x="44" y="72"/>
                  <a:pt x="43" y="72"/>
                </a:cubicBezTo>
                <a:cubicBezTo>
                  <a:pt x="41" y="72"/>
                  <a:pt x="40" y="71"/>
                  <a:pt x="40" y="70"/>
                </a:cubicBezTo>
                <a:cubicBezTo>
                  <a:pt x="40" y="68"/>
                  <a:pt x="41" y="67"/>
                  <a:pt x="43" y="67"/>
                </a:cubicBezTo>
                <a:cubicBezTo>
                  <a:pt x="44" y="67"/>
                  <a:pt x="45" y="68"/>
                  <a:pt x="45" y="7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Freeform 75"/>
          <p:cNvSpPr>
            <a:spLocks/>
          </p:cNvSpPr>
          <p:nvPr/>
        </p:nvSpPr>
        <p:spPr bwMode="auto">
          <a:xfrm>
            <a:off x="6321426" y="1060450"/>
            <a:ext cx="17463" cy="482600"/>
          </a:xfrm>
          <a:custGeom>
            <a:avLst/>
            <a:gdLst>
              <a:gd name="T0" fmla="*/ 11 w 11"/>
              <a:gd name="T1" fmla="*/ 12 h 304"/>
              <a:gd name="T2" fmla="*/ 0 w 11"/>
              <a:gd name="T3" fmla="*/ 0 h 304"/>
              <a:gd name="T4" fmla="*/ 0 w 11"/>
              <a:gd name="T5" fmla="*/ 0 h 304"/>
              <a:gd name="T6" fmla="*/ 0 w 11"/>
              <a:gd name="T7" fmla="*/ 8 h 304"/>
              <a:gd name="T8" fmla="*/ 0 w 11"/>
              <a:gd name="T9" fmla="*/ 304 h 304"/>
              <a:gd name="T10" fmla="*/ 11 w 11"/>
              <a:gd name="T11" fmla="*/ 304 h 304"/>
              <a:gd name="T12" fmla="*/ 11 w 11"/>
              <a:gd name="T13" fmla="*/ 12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" h="304">
                <a:moveTo>
                  <a:pt x="11" y="12"/>
                </a:moveTo>
                <a:lnTo>
                  <a:pt x="0" y="0"/>
                </a:lnTo>
                <a:lnTo>
                  <a:pt x="0" y="0"/>
                </a:lnTo>
                <a:lnTo>
                  <a:pt x="0" y="8"/>
                </a:lnTo>
                <a:lnTo>
                  <a:pt x="0" y="304"/>
                </a:lnTo>
                <a:lnTo>
                  <a:pt x="11" y="304"/>
                </a:lnTo>
                <a:lnTo>
                  <a:pt x="11" y="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Freeform 76"/>
          <p:cNvSpPr>
            <a:spLocks/>
          </p:cNvSpPr>
          <p:nvPr/>
        </p:nvSpPr>
        <p:spPr bwMode="auto">
          <a:xfrm>
            <a:off x="6324601" y="1054100"/>
            <a:ext cx="323850" cy="19050"/>
          </a:xfrm>
          <a:custGeom>
            <a:avLst/>
            <a:gdLst>
              <a:gd name="T0" fmla="*/ 192 w 204"/>
              <a:gd name="T1" fmla="*/ 12 h 12"/>
              <a:gd name="T2" fmla="*/ 204 w 204"/>
              <a:gd name="T3" fmla="*/ 0 h 12"/>
              <a:gd name="T4" fmla="*/ 0 w 204"/>
              <a:gd name="T5" fmla="*/ 0 h 12"/>
              <a:gd name="T6" fmla="*/ 11 w 204"/>
              <a:gd name="T7" fmla="*/ 12 h 12"/>
              <a:gd name="T8" fmla="*/ 192 w 204"/>
              <a:gd name="T9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4" h="12">
                <a:moveTo>
                  <a:pt x="192" y="12"/>
                </a:moveTo>
                <a:lnTo>
                  <a:pt x="204" y="0"/>
                </a:lnTo>
                <a:lnTo>
                  <a:pt x="0" y="0"/>
                </a:lnTo>
                <a:lnTo>
                  <a:pt x="11" y="12"/>
                </a:lnTo>
                <a:lnTo>
                  <a:pt x="192" y="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Freeform 77"/>
          <p:cNvSpPr>
            <a:spLocks/>
          </p:cNvSpPr>
          <p:nvPr/>
        </p:nvSpPr>
        <p:spPr bwMode="auto">
          <a:xfrm>
            <a:off x="6632576" y="1060450"/>
            <a:ext cx="19050" cy="482600"/>
          </a:xfrm>
          <a:custGeom>
            <a:avLst/>
            <a:gdLst>
              <a:gd name="T0" fmla="*/ 0 w 12"/>
              <a:gd name="T1" fmla="*/ 12 h 304"/>
              <a:gd name="T2" fmla="*/ 0 w 12"/>
              <a:gd name="T3" fmla="*/ 304 h 304"/>
              <a:gd name="T4" fmla="*/ 12 w 12"/>
              <a:gd name="T5" fmla="*/ 304 h 304"/>
              <a:gd name="T6" fmla="*/ 12 w 12"/>
              <a:gd name="T7" fmla="*/ 8 h 304"/>
              <a:gd name="T8" fmla="*/ 12 w 12"/>
              <a:gd name="T9" fmla="*/ 0 h 304"/>
              <a:gd name="T10" fmla="*/ 12 w 12"/>
              <a:gd name="T11" fmla="*/ 0 h 304"/>
              <a:gd name="T12" fmla="*/ 0 w 12"/>
              <a:gd name="T13" fmla="*/ 12 h 304"/>
              <a:gd name="T14" fmla="*/ 0 w 12"/>
              <a:gd name="T15" fmla="*/ 12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" h="304">
                <a:moveTo>
                  <a:pt x="0" y="12"/>
                </a:moveTo>
                <a:lnTo>
                  <a:pt x="0" y="304"/>
                </a:lnTo>
                <a:lnTo>
                  <a:pt x="12" y="304"/>
                </a:lnTo>
                <a:lnTo>
                  <a:pt x="12" y="8"/>
                </a:lnTo>
                <a:lnTo>
                  <a:pt x="12" y="0"/>
                </a:lnTo>
                <a:lnTo>
                  <a:pt x="12" y="0"/>
                </a:lnTo>
                <a:lnTo>
                  <a:pt x="0" y="12"/>
                </a:lnTo>
                <a:lnTo>
                  <a:pt x="0" y="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78"/>
          <p:cNvSpPr>
            <a:spLocks noChangeArrowheads="1"/>
          </p:cNvSpPr>
          <p:nvPr/>
        </p:nvSpPr>
        <p:spPr bwMode="auto">
          <a:xfrm>
            <a:off x="6294438" y="1555750"/>
            <a:ext cx="387350" cy="349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Freeform 79"/>
          <p:cNvSpPr>
            <a:spLocks noEditPoints="1"/>
          </p:cNvSpPr>
          <p:nvPr/>
        </p:nvSpPr>
        <p:spPr bwMode="auto">
          <a:xfrm>
            <a:off x="6505576" y="1100138"/>
            <a:ext cx="109538" cy="427038"/>
          </a:xfrm>
          <a:custGeom>
            <a:avLst/>
            <a:gdLst>
              <a:gd name="T0" fmla="*/ 0 w 36"/>
              <a:gd name="T1" fmla="*/ 7 h 141"/>
              <a:gd name="T2" fmla="*/ 0 w 36"/>
              <a:gd name="T3" fmla="*/ 134 h 141"/>
              <a:gd name="T4" fmla="*/ 36 w 36"/>
              <a:gd name="T5" fmla="*/ 141 h 141"/>
              <a:gd name="T6" fmla="*/ 36 w 36"/>
              <a:gd name="T7" fmla="*/ 0 h 141"/>
              <a:gd name="T8" fmla="*/ 0 w 36"/>
              <a:gd name="T9" fmla="*/ 7 h 141"/>
              <a:gd name="T10" fmla="*/ 31 w 36"/>
              <a:gd name="T11" fmla="*/ 64 h 141"/>
              <a:gd name="T12" fmla="*/ 4 w 36"/>
              <a:gd name="T13" fmla="*/ 66 h 141"/>
              <a:gd name="T14" fmla="*/ 4 w 36"/>
              <a:gd name="T15" fmla="*/ 17 h 141"/>
              <a:gd name="T16" fmla="*/ 31 w 36"/>
              <a:gd name="T17" fmla="*/ 12 h 141"/>
              <a:gd name="T18" fmla="*/ 31 w 36"/>
              <a:gd name="T19" fmla="*/ 64 h 141"/>
              <a:gd name="T20" fmla="*/ 4 w 36"/>
              <a:gd name="T21" fmla="*/ 79 h 141"/>
              <a:gd name="T22" fmla="*/ 31 w 36"/>
              <a:gd name="T23" fmla="*/ 77 h 141"/>
              <a:gd name="T24" fmla="*/ 31 w 36"/>
              <a:gd name="T25" fmla="*/ 132 h 141"/>
              <a:gd name="T26" fmla="*/ 4 w 36"/>
              <a:gd name="T27" fmla="*/ 128 h 141"/>
              <a:gd name="T28" fmla="*/ 4 w 36"/>
              <a:gd name="T29" fmla="*/ 79 h 141"/>
              <a:gd name="T30" fmla="*/ 3 w 36"/>
              <a:gd name="T31" fmla="*/ 72 h 141"/>
              <a:gd name="T32" fmla="*/ 3 w 36"/>
              <a:gd name="T33" fmla="*/ 71 h 141"/>
              <a:gd name="T34" fmla="*/ 9 w 36"/>
              <a:gd name="T35" fmla="*/ 71 h 141"/>
              <a:gd name="T36" fmla="*/ 10 w 36"/>
              <a:gd name="T37" fmla="*/ 72 h 141"/>
              <a:gd name="T38" fmla="*/ 9 w 36"/>
              <a:gd name="T39" fmla="*/ 73 h 141"/>
              <a:gd name="T40" fmla="*/ 3 w 36"/>
              <a:gd name="T41" fmla="*/ 73 h 141"/>
              <a:gd name="T42" fmla="*/ 3 w 36"/>
              <a:gd name="T43" fmla="*/ 72 h 141"/>
              <a:gd name="T44" fmla="*/ 4 w 36"/>
              <a:gd name="T45" fmla="*/ 70 h 141"/>
              <a:gd name="T46" fmla="*/ 6 w 36"/>
              <a:gd name="T47" fmla="*/ 72 h 141"/>
              <a:gd name="T48" fmla="*/ 4 w 36"/>
              <a:gd name="T49" fmla="*/ 74 h 141"/>
              <a:gd name="T50" fmla="*/ 2 w 36"/>
              <a:gd name="T51" fmla="*/ 72 h 141"/>
              <a:gd name="T52" fmla="*/ 4 w 36"/>
              <a:gd name="T53" fmla="*/ 7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6" h="141">
                <a:moveTo>
                  <a:pt x="0" y="7"/>
                </a:moveTo>
                <a:cubicBezTo>
                  <a:pt x="0" y="134"/>
                  <a:pt x="0" y="134"/>
                  <a:pt x="0" y="134"/>
                </a:cubicBezTo>
                <a:cubicBezTo>
                  <a:pt x="36" y="141"/>
                  <a:pt x="36" y="141"/>
                  <a:pt x="36" y="141"/>
                </a:cubicBezTo>
                <a:cubicBezTo>
                  <a:pt x="36" y="0"/>
                  <a:pt x="36" y="0"/>
                  <a:pt x="36" y="0"/>
                </a:cubicBezTo>
                <a:lnTo>
                  <a:pt x="0" y="7"/>
                </a:lnTo>
                <a:close/>
                <a:moveTo>
                  <a:pt x="31" y="64"/>
                </a:moveTo>
                <a:cubicBezTo>
                  <a:pt x="4" y="66"/>
                  <a:pt x="4" y="66"/>
                  <a:pt x="4" y="66"/>
                </a:cubicBezTo>
                <a:cubicBezTo>
                  <a:pt x="4" y="17"/>
                  <a:pt x="4" y="17"/>
                  <a:pt x="4" y="17"/>
                </a:cubicBezTo>
                <a:cubicBezTo>
                  <a:pt x="31" y="12"/>
                  <a:pt x="31" y="12"/>
                  <a:pt x="31" y="12"/>
                </a:cubicBezTo>
                <a:lnTo>
                  <a:pt x="31" y="64"/>
                </a:lnTo>
                <a:close/>
                <a:moveTo>
                  <a:pt x="4" y="79"/>
                </a:moveTo>
                <a:cubicBezTo>
                  <a:pt x="31" y="77"/>
                  <a:pt x="31" y="77"/>
                  <a:pt x="31" y="77"/>
                </a:cubicBezTo>
                <a:cubicBezTo>
                  <a:pt x="31" y="132"/>
                  <a:pt x="31" y="132"/>
                  <a:pt x="31" y="132"/>
                </a:cubicBezTo>
                <a:cubicBezTo>
                  <a:pt x="4" y="128"/>
                  <a:pt x="4" y="128"/>
                  <a:pt x="4" y="128"/>
                </a:cubicBezTo>
                <a:lnTo>
                  <a:pt x="4" y="79"/>
                </a:lnTo>
                <a:close/>
                <a:moveTo>
                  <a:pt x="3" y="72"/>
                </a:moveTo>
                <a:cubicBezTo>
                  <a:pt x="3" y="72"/>
                  <a:pt x="3" y="71"/>
                  <a:pt x="3" y="71"/>
                </a:cubicBezTo>
                <a:cubicBezTo>
                  <a:pt x="9" y="71"/>
                  <a:pt x="9" y="71"/>
                  <a:pt x="9" y="71"/>
                </a:cubicBezTo>
                <a:cubicBezTo>
                  <a:pt x="9" y="71"/>
                  <a:pt x="10" y="71"/>
                  <a:pt x="10" y="72"/>
                </a:cubicBezTo>
                <a:cubicBezTo>
                  <a:pt x="10" y="72"/>
                  <a:pt x="9" y="73"/>
                  <a:pt x="9" y="73"/>
                </a:cubicBezTo>
                <a:cubicBezTo>
                  <a:pt x="3" y="73"/>
                  <a:pt x="3" y="73"/>
                  <a:pt x="3" y="73"/>
                </a:cubicBezTo>
                <a:cubicBezTo>
                  <a:pt x="3" y="73"/>
                  <a:pt x="3" y="73"/>
                  <a:pt x="3" y="72"/>
                </a:cubicBezTo>
                <a:close/>
                <a:moveTo>
                  <a:pt x="4" y="70"/>
                </a:moveTo>
                <a:cubicBezTo>
                  <a:pt x="5" y="70"/>
                  <a:pt x="6" y="71"/>
                  <a:pt x="6" y="72"/>
                </a:cubicBezTo>
                <a:cubicBezTo>
                  <a:pt x="6" y="73"/>
                  <a:pt x="5" y="74"/>
                  <a:pt x="4" y="74"/>
                </a:cubicBezTo>
                <a:cubicBezTo>
                  <a:pt x="3" y="74"/>
                  <a:pt x="2" y="73"/>
                  <a:pt x="2" y="72"/>
                </a:cubicBezTo>
                <a:cubicBezTo>
                  <a:pt x="2" y="71"/>
                  <a:pt x="3" y="70"/>
                  <a:pt x="4" y="7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Freeform 80"/>
          <p:cNvSpPr>
            <a:spLocks noEditPoints="1"/>
          </p:cNvSpPr>
          <p:nvPr/>
        </p:nvSpPr>
        <p:spPr bwMode="auto">
          <a:xfrm>
            <a:off x="6361113" y="1093788"/>
            <a:ext cx="107950" cy="428625"/>
          </a:xfrm>
          <a:custGeom>
            <a:avLst/>
            <a:gdLst>
              <a:gd name="T0" fmla="*/ 0 w 36"/>
              <a:gd name="T1" fmla="*/ 0 h 141"/>
              <a:gd name="T2" fmla="*/ 0 w 36"/>
              <a:gd name="T3" fmla="*/ 141 h 141"/>
              <a:gd name="T4" fmla="*/ 36 w 36"/>
              <a:gd name="T5" fmla="*/ 134 h 141"/>
              <a:gd name="T6" fmla="*/ 36 w 36"/>
              <a:gd name="T7" fmla="*/ 7 h 141"/>
              <a:gd name="T8" fmla="*/ 0 w 36"/>
              <a:gd name="T9" fmla="*/ 0 h 141"/>
              <a:gd name="T10" fmla="*/ 5 w 36"/>
              <a:gd name="T11" fmla="*/ 13 h 141"/>
              <a:gd name="T12" fmla="*/ 32 w 36"/>
              <a:gd name="T13" fmla="*/ 18 h 141"/>
              <a:gd name="T14" fmla="*/ 32 w 36"/>
              <a:gd name="T15" fmla="*/ 67 h 141"/>
              <a:gd name="T16" fmla="*/ 5 w 36"/>
              <a:gd name="T17" fmla="*/ 64 h 141"/>
              <a:gd name="T18" fmla="*/ 5 w 36"/>
              <a:gd name="T19" fmla="*/ 13 h 141"/>
              <a:gd name="T20" fmla="*/ 32 w 36"/>
              <a:gd name="T21" fmla="*/ 129 h 141"/>
              <a:gd name="T22" fmla="*/ 5 w 36"/>
              <a:gd name="T23" fmla="*/ 132 h 141"/>
              <a:gd name="T24" fmla="*/ 5 w 36"/>
              <a:gd name="T25" fmla="*/ 78 h 141"/>
              <a:gd name="T26" fmla="*/ 32 w 36"/>
              <a:gd name="T27" fmla="*/ 79 h 141"/>
              <a:gd name="T28" fmla="*/ 32 w 36"/>
              <a:gd name="T29" fmla="*/ 129 h 141"/>
              <a:gd name="T30" fmla="*/ 33 w 36"/>
              <a:gd name="T31" fmla="*/ 73 h 141"/>
              <a:gd name="T32" fmla="*/ 32 w 36"/>
              <a:gd name="T33" fmla="*/ 73 h 141"/>
              <a:gd name="T34" fmla="*/ 27 w 36"/>
              <a:gd name="T35" fmla="*/ 73 h 141"/>
              <a:gd name="T36" fmla="*/ 26 w 36"/>
              <a:gd name="T37" fmla="*/ 72 h 141"/>
              <a:gd name="T38" fmla="*/ 27 w 36"/>
              <a:gd name="T39" fmla="*/ 71 h 141"/>
              <a:gd name="T40" fmla="*/ 33 w 36"/>
              <a:gd name="T41" fmla="*/ 72 h 141"/>
              <a:gd name="T42" fmla="*/ 33 w 36"/>
              <a:gd name="T43" fmla="*/ 73 h 141"/>
              <a:gd name="T44" fmla="*/ 34 w 36"/>
              <a:gd name="T45" fmla="*/ 73 h 141"/>
              <a:gd name="T46" fmla="*/ 32 w 36"/>
              <a:gd name="T47" fmla="*/ 75 h 141"/>
              <a:gd name="T48" fmla="*/ 30 w 36"/>
              <a:gd name="T49" fmla="*/ 73 h 141"/>
              <a:gd name="T50" fmla="*/ 32 w 36"/>
              <a:gd name="T51" fmla="*/ 71 h 141"/>
              <a:gd name="T52" fmla="*/ 34 w 36"/>
              <a:gd name="T53" fmla="*/ 73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6" h="141">
                <a:moveTo>
                  <a:pt x="0" y="0"/>
                </a:moveTo>
                <a:cubicBezTo>
                  <a:pt x="0" y="141"/>
                  <a:pt x="0" y="141"/>
                  <a:pt x="0" y="141"/>
                </a:cubicBezTo>
                <a:cubicBezTo>
                  <a:pt x="36" y="134"/>
                  <a:pt x="36" y="134"/>
                  <a:pt x="36" y="134"/>
                </a:cubicBezTo>
                <a:cubicBezTo>
                  <a:pt x="36" y="7"/>
                  <a:pt x="36" y="7"/>
                  <a:pt x="36" y="7"/>
                </a:cubicBezTo>
                <a:lnTo>
                  <a:pt x="0" y="0"/>
                </a:lnTo>
                <a:close/>
                <a:moveTo>
                  <a:pt x="5" y="13"/>
                </a:moveTo>
                <a:cubicBezTo>
                  <a:pt x="32" y="18"/>
                  <a:pt x="32" y="18"/>
                  <a:pt x="32" y="18"/>
                </a:cubicBezTo>
                <a:cubicBezTo>
                  <a:pt x="32" y="67"/>
                  <a:pt x="32" y="67"/>
                  <a:pt x="32" y="67"/>
                </a:cubicBezTo>
                <a:cubicBezTo>
                  <a:pt x="5" y="64"/>
                  <a:pt x="5" y="64"/>
                  <a:pt x="5" y="64"/>
                </a:cubicBezTo>
                <a:lnTo>
                  <a:pt x="5" y="13"/>
                </a:lnTo>
                <a:close/>
                <a:moveTo>
                  <a:pt x="32" y="129"/>
                </a:moveTo>
                <a:cubicBezTo>
                  <a:pt x="5" y="132"/>
                  <a:pt x="5" y="132"/>
                  <a:pt x="5" y="132"/>
                </a:cubicBezTo>
                <a:cubicBezTo>
                  <a:pt x="5" y="78"/>
                  <a:pt x="5" y="78"/>
                  <a:pt x="5" y="78"/>
                </a:cubicBezTo>
                <a:cubicBezTo>
                  <a:pt x="32" y="79"/>
                  <a:pt x="32" y="79"/>
                  <a:pt x="32" y="79"/>
                </a:cubicBezTo>
                <a:lnTo>
                  <a:pt x="32" y="129"/>
                </a:lnTo>
                <a:close/>
                <a:moveTo>
                  <a:pt x="33" y="73"/>
                </a:moveTo>
                <a:cubicBezTo>
                  <a:pt x="33" y="73"/>
                  <a:pt x="33" y="73"/>
                  <a:pt x="32" y="73"/>
                </a:cubicBezTo>
                <a:cubicBezTo>
                  <a:pt x="27" y="73"/>
                  <a:pt x="27" y="73"/>
                  <a:pt x="27" y="73"/>
                </a:cubicBezTo>
                <a:cubicBezTo>
                  <a:pt x="27" y="73"/>
                  <a:pt x="26" y="73"/>
                  <a:pt x="26" y="72"/>
                </a:cubicBezTo>
                <a:cubicBezTo>
                  <a:pt x="26" y="72"/>
                  <a:pt x="27" y="71"/>
                  <a:pt x="27" y="71"/>
                </a:cubicBezTo>
                <a:cubicBezTo>
                  <a:pt x="33" y="72"/>
                  <a:pt x="33" y="72"/>
                  <a:pt x="33" y="72"/>
                </a:cubicBezTo>
                <a:cubicBezTo>
                  <a:pt x="33" y="72"/>
                  <a:pt x="33" y="72"/>
                  <a:pt x="33" y="73"/>
                </a:cubicBezTo>
                <a:close/>
                <a:moveTo>
                  <a:pt x="34" y="73"/>
                </a:moveTo>
                <a:cubicBezTo>
                  <a:pt x="34" y="74"/>
                  <a:pt x="33" y="75"/>
                  <a:pt x="32" y="75"/>
                </a:cubicBezTo>
                <a:cubicBezTo>
                  <a:pt x="31" y="75"/>
                  <a:pt x="30" y="74"/>
                  <a:pt x="30" y="73"/>
                </a:cubicBezTo>
                <a:cubicBezTo>
                  <a:pt x="30" y="72"/>
                  <a:pt x="31" y="71"/>
                  <a:pt x="32" y="71"/>
                </a:cubicBezTo>
                <a:cubicBezTo>
                  <a:pt x="33" y="71"/>
                  <a:pt x="34" y="72"/>
                  <a:pt x="34" y="7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Freeform 81"/>
          <p:cNvSpPr>
            <a:spLocks/>
          </p:cNvSpPr>
          <p:nvPr/>
        </p:nvSpPr>
        <p:spPr bwMode="auto">
          <a:xfrm>
            <a:off x="395288" y="1936750"/>
            <a:ext cx="369888" cy="298450"/>
          </a:xfrm>
          <a:custGeom>
            <a:avLst/>
            <a:gdLst>
              <a:gd name="T0" fmla="*/ 0 w 233"/>
              <a:gd name="T1" fmla="*/ 0 h 188"/>
              <a:gd name="T2" fmla="*/ 0 w 233"/>
              <a:gd name="T3" fmla="*/ 23 h 188"/>
              <a:gd name="T4" fmla="*/ 25 w 233"/>
              <a:gd name="T5" fmla="*/ 23 h 188"/>
              <a:gd name="T6" fmla="*/ 25 w 233"/>
              <a:gd name="T7" fmla="*/ 188 h 188"/>
              <a:gd name="T8" fmla="*/ 46 w 233"/>
              <a:gd name="T9" fmla="*/ 188 h 188"/>
              <a:gd name="T10" fmla="*/ 46 w 233"/>
              <a:gd name="T11" fmla="*/ 23 h 188"/>
              <a:gd name="T12" fmla="*/ 189 w 233"/>
              <a:gd name="T13" fmla="*/ 23 h 188"/>
              <a:gd name="T14" fmla="*/ 189 w 233"/>
              <a:gd name="T15" fmla="*/ 188 h 188"/>
              <a:gd name="T16" fmla="*/ 210 w 233"/>
              <a:gd name="T17" fmla="*/ 188 h 188"/>
              <a:gd name="T18" fmla="*/ 210 w 233"/>
              <a:gd name="T19" fmla="*/ 23 h 188"/>
              <a:gd name="T20" fmla="*/ 233 w 233"/>
              <a:gd name="T21" fmla="*/ 23 h 188"/>
              <a:gd name="T22" fmla="*/ 233 w 233"/>
              <a:gd name="T23" fmla="*/ 0 h 188"/>
              <a:gd name="T24" fmla="*/ 0 w 233"/>
              <a:gd name="T25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33" h="188">
                <a:moveTo>
                  <a:pt x="0" y="0"/>
                </a:moveTo>
                <a:lnTo>
                  <a:pt x="0" y="23"/>
                </a:lnTo>
                <a:lnTo>
                  <a:pt x="25" y="23"/>
                </a:lnTo>
                <a:lnTo>
                  <a:pt x="25" y="188"/>
                </a:lnTo>
                <a:lnTo>
                  <a:pt x="46" y="188"/>
                </a:lnTo>
                <a:lnTo>
                  <a:pt x="46" y="23"/>
                </a:lnTo>
                <a:lnTo>
                  <a:pt x="189" y="23"/>
                </a:lnTo>
                <a:lnTo>
                  <a:pt x="189" y="188"/>
                </a:lnTo>
                <a:lnTo>
                  <a:pt x="210" y="188"/>
                </a:lnTo>
                <a:lnTo>
                  <a:pt x="210" y="23"/>
                </a:lnTo>
                <a:lnTo>
                  <a:pt x="233" y="23"/>
                </a:lnTo>
                <a:lnTo>
                  <a:pt x="233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82"/>
          <p:cNvSpPr>
            <a:spLocks noChangeArrowheads="1"/>
          </p:cNvSpPr>
          <p:nvPr/>
        </p:nvSpPr>
        <p:spPr bwMode="auto">
          <a:xfrm>
            <a:off x="485776" y="1989138"/>
            <a:ext cx="200025" cy="111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83"/>
          <p:cNvSpPr>
            <a:spLocks noChangeArrowheads="1"/>
          </p:cNvSpPr>
          <p:nvPr/>
        </p:nvSpPr>
        <p:spPr bwMode="auto">
          <a:xfrm>
            <a:off x="1693863" y="1936750"/>
            <a:ext cx="53975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84"/>
          <p:cNvSpPr>
            <a:spLocks noChangeArrowheads="1"/>
          </p:cNvSpPr>
          <p:nvPr/>
        </p:nvSpPr>
        <p:spPr bwMode="auto">
          <a:xfrm>
            <a:off x="1997076" y="2039938"/>
            <a:ext cx="17463" cy="5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Oval 85"/>
          <p:cNvSpPr>
            <a:spLocks noChangeArrowheads="1"/>
          </p:cNvSpPr>
          <p:nvPr/>
        </p:nvSpPr>
        <p:spPr bwMode="auto">
          <a:xfrm>
            <a:off x="1793876" y="2106613"/>
            <a:ext cx="17463" cy="222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5" name="Freeform 86"/>
          <p:cNvSpPr>
            <a:spLocks noEditPoints="1"/>
          </p:cNvSpPr>
          <p:nvPr/>
        </p:nvSpPr>
        <p:spPr bwMode="auto">
          <a:xfrm>
            <a:off x="1704976" y="1965325"/>
            <a:ext cx="282575" cy="271463"/>
          </a:xfrm>
          <a:custGeom>
            <a:avLst/>
            <a:gdLst>
              <a:gd name="T0" fmla="*/ 26 w 93"/>
              <a:gd name="T1" fmla="*/ 34 h 90"/>
              <a:gd name="T2" fmla="*/ 26 w 93"/>
              <a:gd name="T3" fmla="*/ 40 h 90"/>
              <a:gd name="T4" fmla="*/ 20 w 93"/>
              <a:gd name="T5" fmla="*/ 51 h 90"/>
              <a:gd name="T6" fmla="*/ 26 w 93"/>
              <a:gd name="T7" fmla="*/ 61 h 90"/>
              <a:gd name="T8" fmla="*/ 26 w 93"/>
              <a:gd name="T9" fmla="*/ 72 h 90"/>
              <a:gd name="T10" fmla="*/ 19 w 93"/>
              <a:gd name="T11" fmla="*/ 79 h 90"/>
              <a:gd name="T12" fmla="*/ 11 w 93"/>
              <a:gd name="T13" fmla="*/ 72 h 90"/>
              <a:gd name="T14" fmla="*/ 11 w 93"/>
              <a:gd name="T15" fmla="*/ 45 h 90"/>
              <a:gd name="T16" fmla="*/ 11 w 93"/>
              <a:gd name="T17" fmla="*/ 0 h 90"/>
              <a:gd name="T18" fmla="*/ 0 w 93"/>
              <a:gd name="T19" fmla="*/ 0 h 90"/>
              <a:gd name="T20" fmla="*/ 0 w 93"/>
              <a:gd name="T21" fmla="*/ 61 h 90"/>
              <a:gd name="T22" fmla="*/ 0 w 93"/>
              <a:gd name="T23" fmla="*/ 72 h 90"/>
              <a:gd name="T24" fmla="*/ 19 w 93"/>
              <a:gd name="T25" fmla="*/ 90 h 90"/>
              <a:gd name="T26" fmla="*/ 38 w 93"/>
              <a:gd name="T27" fmla="*/ 72 h 90"/>
              <a:gd name="T28" fmla="*/ 38 w 93"/>
              <a:gd name="T29" fmla="*/ 61 h 90"/>
              <a:gd name="T30" fmla="*/ 44 w 93"/>
              <a:gd name="T31" fmla="*/ 51 h 90"/>
              <a:gd name="T32" fmla="*/ 39 w 93"/>
              <a:gd name="T33" fmla="*/ 41 h 90"/>
              <a:gd name="T34" fmla="*/ 93 w 93"/>
              <a:gd name="T35" fmla="*/ 41 h 90"/>
              <a:gd name="T36" fmla="*/ 93 w 93"/>
              <a:gd name="T37" fmla="*/ 26 h 90"/>
              <a:gd name="T38" fmla="*/ 34 w 93"/>
              <a:gd name="T39" fmla="*/ 26 h 90"/>
              <a:gd name="T40" fmla="*/ 26 w 93"/>
              <a:gd name="T41" fmla="*/ 34 h 90"/>
              <a:gd name="T42" fmla="*/ 34 w 93"/>
              <a:gd name="T43" fmla="*/ 43 h 90"/>
              <a:gd name="T44" fmla="*/ 36 w 93"/>
              <a:gd name="T45" fmla="*/ 44 h 90"/>
              <a:gd name="T46" fmla="*/ 39 w 93"/>
              <a:gd name="T47" fmla="*/ 43 h 90"/>
              <a:gd name="T48" fmla="*/ 40 w 93"/>
              <a:gd name="T49" fmla="*/ 44 h 90"/>
              <a:gd name="T50" fmla="*/ 39 w 93"/>
              <a:gd name="T51" fmla="*/ 47 h 90"/>
              <a:gd name="T52" fmla="*/ 40 w 93"/>
              <a:gd name="T53" fmla="*/ 48 h 90"/>
              <a:gd name="T54" fmla="*/ 43 w 93"/>
              <a:gd name="T55" fmla="*/ 50 h 90"/>
              <a:gd name="T56" fmla="*/ 43 w 93"/>
              <a:gd name="T57" fmla="*/ 52 h 90"/>
              <a:gd name="T58" fmla="*/ 40 w 93"/>
              <a:gd name="T59" fmla="*/ 53 h 90"/>
              <a:gd name="T60" fmla="*/ 39 w 93"/>
              <a:gd name="T61" fmla="*/ 54 h 90"/>
              <a:gd name="T62" fmla="*/ 40 w 93"/>
              <a:gd name="T63" fmla="*/ 57 h 90"/>
              <a:gd name="T64" fmla="*/ 39 w 93"/>
              <a:gd name="T65" fmla="*/ 59 h 90"/>
              <a:gd name="T66" fmla="*/ 36 w 93"/>
              <a:gd name="T67" fmla="*/ 58 h 90"/>
              <a:gd name="T68" fmla="*/ 34 w 93"/>
              <a:gd name="T69" fmla="*/ 58 h 90"/>
              <a:gd name="T70" fmla="*/ 33 w 93"/>
              <a:gd name="T71" fmla="*/ 61 h 90"/>
              <a:gd name="T72" fmla="*/ 31 w 93"/>
              <a:gd name="T73" fmla="*/ 61 h 90"/>
              <a:gd name="T74" fmla="*/ 30 w 93"/>
              <a:gd name="T75" fmla="*/ 58 h 90"/>
              <a:gd name="T76" fmla="*/ 28 w 93"/>
              <a:gd name="T77" fmla="*/ 58 h 90"/>
              <a:gd name="T78" fmla="*/ 25 w 93"/>
              <a:gd name="T79" fmla="*/ 59 h 90"/>
              <a:gd name="T80" fmla="*/ 24 w 93"/>
              <a:gd name="T81" fmla="*/ 57 h 90"/>
              <a:gd name="T82" fmla="*/ 25 w 93"/>
              <a:gd name="T83" fmla="*/ 54 h 90"/>
              <a:gd name="T84" fmla="*/ 24 w 93"/>
              <a:gd name="T85" fmla="*/ 53 h 90"/>
              <a:gd name="T86" fmla="*/ 21 w 93"/>
              <a:gd name="T87" fmla="*/ 52 h 90"/>
              <a:gd name="T88" fmla="*/ 21 w 93"/>
              <a:gd name="T89" fmla="*/ 50 h 90"/>
              <a:gd name="T90" fmla="*/ 24 w 93"/>
              <a:gd name="T91" fmla="*/ 48 h 90"/>
              <a:gd name="T92" fmla="*/ 25 w 93"/>
              <a:gd name="T93" fmla="*/ 47 h 90"/>
              <a:gd name="T94" fmla="*/ 24 w 93"/>
              <a:gd name="T95" fmla="*/ 44 h 90"/>
              <a:gd name="T96" fmla="*/ 25 w 93"/>
              <a:gd name="T97" fmla="*/ 43 h 90"/>
              <a:gd name="T98" fmla="*/ 28 w 93"/>
              <a:gd name="T99" fmla="*/ 44 h 90"/>
              <a:gd name="T100" fmla="*/ 30 w 93"/>
              <a:gd name="T101" fmla="*/ 43 h 90"/>
              <a:gd name="T102" fmla="*/ 31 w 93"/>
              <a:gd name="T103" fmla="*/ 41 h 90"/>
              <a:gd name="T104" fmla="*/ 33 w 93"/>
              <a:gd name="T105" fmla="*/ 41 h 90"/>
              <a:gd name="T106" fmla="*/ 34 w 93"/>
              <a:gd name="T107" fmla="*/ 43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3" h="90">
                <a:moveTo>
                  <a:pt x="26" y="34"/>
                </a:moveTo>
                <a:cubicBezTo>
                  <a:pt x="26" y="40"/>
                  <a:pt x="26" y="40"/>
                  <a:pt x="26" y="40"/>
                </a:cubicBezTo>
                <a:cubicBezTo>
                  <a:pt x="22" y="42"/>
                  <a:pt x="20" y="46"/>
                  <a:pt x="20" y="51"/>
                </a:cubicBezTo>
                <a:cubicBezTo>
                  <a:pt x="20" y="55"/>
                  <a:pt x="23" y="59"/>
                  <a:pt x="26" y="61"/>
                </a:cubicBezTo>
                <a:cubicBezTo>
                  <a:pt x="26" y="72"/>
                  <a:pt x="26" y="72"/>
                  <a:pt x="26" y="72"/>
                </a:cubicBezTo>
                <a:cubicBezTo>
                  <a:pt x="26" y="76"/>
                  <a:pt x="23" y="79"/>
                  <a:pt x="19" y="79"/>
                </a:cubicBezTo>
                <a:cubicBezTo>
                  <a:pt x="14" y="79"/>
                  <a:pt x="11" y="76"/>
                  <a:pt x="11" y="72"/>
                </a:cubicBezTo>
                <a:cubicBezTo>
                  <a:pt x="11" y="45"/>
                  <a:pt x="11" y="45"/>
                  <a:pt x="11" y="45"/>
                </a:cubicBezTo>
                <a:cubicBezTo>
                  <a:pt x="11" y="0"/>
                  <a:pt x="11" y="0"/>
                  <a:pt x="1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82"/>
                  <a:pt x="8" y="90"/>
                  <a:pt x="19" y="90"/>
                </a:cubicBezTo>
                <a:cubicBezTo>
                  <a:pt x="29" y="90"/>
                  <a:pt x="38" y="82"/>
                  <a:pt x="38" y="72"/>
                </a:cubicBezTo>
                <a:cubicBezTo>
                  <a:pt x="38" y="61"/>
                  <a:pt x="38" y="61"/>
                  <a:pt x="38" y="61"/>
                </a:cubicBezTo>
                <a:cubicBezTo>
                  <a:pt x="42" y="59"/>
                  <a:pt x="44" y="55"/>
                  <a:pt x="44" y="51"/>
                </a:cubicBezTo>
                <a:cubicBezTo>
                  <a:pt x="44" y="47"/>
                  <a:pt x="42" y="43"/>
                  <a:pt x="39" y="41"/>
                </a:cubicBezTo>
                <a:cubicBezTo>
                  <a:pt x="93" y="41"/>
                  <a:pt x="93" y="41"/>
                  <a:pt x="93" y="41"/>
                </a:cubicBezTo>
                <a:cubicBezTo>
                  <a:pt x="93" y="26"/>
                  <a:pt x="93" y="26"/>
                  <a:pt x="93" y="26"/>
                </a:cubicBezTo>
                <a:cubicBezTo>
                  <a:pt x="34" y="26"/>
                  <a:pt x="34" y="26"/>
                  <a:pt x="34" y="26"/>
                </a:cubicBezTo>
                <a:cubicBezTo>
                  <a:pt x="29" y="26"/>
                  <a:pt x="26" y="30"/>
                  <a:pt x="26" y="34"/>
                </a:cubicBezTo>
                <a:close/>
                <a:moveTo>
                  <a:pt x="34" y="43"/>
                </a:moveTo>
                <a:cubicBezTo>
                  <a:pt x="36" y="44"/>
                  <a:pt x="36" y="44"/>
                  <a:pt x="36" y="44"/>
                </a:cubicBezTo>
                <a:cubicBezTo>
                  <a:pt x="39" y="43"/>
                  <a:pt x="39" y="43"/>
                  <a:pt x="39" y="43"/>
                </a:cubicBezTo>
                <a:cubicBezTo>
                  <a:pt x="40" y="44"/>
                  <a:pt x="40" y="44"/>
                  <a:pt x="40" y="44"/>
                </a:cubicBezTo>
                <a:cubicBezTo>
                  <a:pt x="39" y="47"/>
                  <a:pt x="39" y="47"/>
                  <a:pt x="39" y="47"/>
                </a:cubicBezTo>
                <a:cubicBezTo>
                  <a:pt x="40" y="48"/>
                  <a:pt x="40" y="48"/>
                  <a:pt x="40" y="48"/>
                </a:cubicBezTo>
                <a:cubicBezTo>
                  <a:pt x="43" y="50"/>
                  <a:pt x="43" y="50"/>
                  <a:pt x="43" y="50"/>
                </a:cubicBezTo>
                <a:cubicBezTo>
                  <a:pt x="43" y="52"/>
                  <a:pt x="43" y="52"/>
                  <a:pt x="43" y="52"/>
                </a:cubicBezTo>
                <a:cubicBezTo>
                  <a:pt x="40" y="53"/>
                  <a:pt x="40" y="53"/>
                  <a:pt x="40" y="53"/>
                </a:cubicBezTo>
                <a:cubicBezTo>
                  <a:pt x="39" y="54"/>
                  <a:pt x="39" y="54"/>
                  <a:pt x="39" y="54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9"/>
                  <a:pt x="39" y="59"/>
                  <a:pt x="39" y="59"/>
                </a:cubicBezTo>
                <a:cubicBezTo>
                  <a:pt x="36" y="58"/>
                  <a:pt x="36" y="58"/>
                  <a:pt x="36" y="58"/>
                </a:cubicBezTo>
                <a:cubicBezTo>
                  <a:pt x="34" y="58"/>
                  <a:pt x="34" y="58"/>
                  <a:pt x="34" y="58"/>
                </a:cubicBezTo>
                <a:cubicBezTo>
                  <a:pt x="33" y="61"/>
                  <a:pt x="33" y="61"/>
                  <a:pt x="33" y="61"/>
                </a:cubicBezTo>
                <a:cubicBezTo>
                  <a:pt x="31" y="61"/>
                  <a:pt x="31" y="61"/>
                  <a:pt x="31" y="61"/>
                </a:cubicBezTo>
                <a:cubicBezTo>
                  <a:pt x="30" y="58"/>
                  <a:pt x="30" y="58"/>
                  <a:pt x="30" y="58"/>
                </a:cubicBezTo>
                <a:cubicBezTo>
                  <a:pt x="28" y="58"/>
                  <a:pt x="28" y="58"/>
                  <a:pt x="28" y="58"/>
                </a:cubicBezTo>
                <a:cubicBezTo>
                  <a:pt x="25" y="59"/>
                  <a:pt x="25" y="59"/>
                  <a:pt x="25" y="59"/>
                </a:cubicBezTo>
                <a:cubicBezTo>
                  <a:pt x="24" y="57"/>
                  <a:pt x="24" y="57"/>
                  <a:pt x="24" y="57"/>
                </a:cubicBezTo>
                <a:cubicBezTo>
                  <a:pt x="25" y="54"/>
                  <a:pt x="25" y="54"/>
                  <a:pt x="25" y="54"/>
                </a:cubicBezTo>
                <a:cubicBezTo>
                  <a:pt x="24" y="53"/>
                  <a:pt x="24" y="53"/>
                  <a:pt x="24" y="53"/>
                </a:cubicBezTo>
                <a:cubicBezTo>
                  <a:pt x="21" y="52"/>
                  <a:pt x="21" y="52"/>
                  <a:pt x="21" y="52"/>
                </a:cubicBezTo>
                <a:cubicBezTo>
                  <a:pt x="21" y="50"/>
                  <a:pt x="21" y="50"/>
                  <a:pt x="21" y="50"/>
                </a:cubicBezTo>
                <a:cubicBezTo>
                  <a:pt x="24" y="48"/>
                  <a:pt x="24" y="48"/>
                  <a:pt x="24" y="48"/>
                </a:cubicBezTo>
                <a:cubicBezTo>
                  <a:pt x="25" y="47"/>
                  <a:pt x="25" y="47"/>
                  <a:pt x="25" y="47"/>
                </a:cubicBezTo>
                <a:cubicBezTo>
                  <a:pt x="24" y="44"/>
                  <a:pt x="24" y="44"/>
                  <a:pt x="24" y="44"/>
                </a:cubicBezTo>
                <a:cubicBezTo>
                  <a:pt x="25" y="43"/>
                  <a:pt x="25" y="43"/>
                  <a:pt x="25" y="43"/>
                </a:cubicBezTo>
                <a:cubicBezTo>
                  <a:pt x="28" y="44"/>
                  <a:pt x="28" y="44"/>
                  <a:pt x="28" y="44"/>
                </a:cubicBezTo>
                <a:cubicBezTo>
                  <a:pt x="30" y="43"/>
                  <a:pt x="30" y="43"/>
                  <a:pt x="30" y="43"/>
                </a:cubicBezTo>
                <a:cubicBezTo>
                  <a:pt x="30" y="43"/>
                  <a:pt x="30" y="41"/>
                  <a:pt x="31" y="41"/>
                </a:cubicBezTo>
                <a:cubicBezTo>
                  <a:pt x="33" y="41"/>
                  <a:pt x="33" y="41"/>
                  <a:pt x="33" y="41"/>
                </a:cubicBezTo>
                <a:cubicBezTo>
                  <a:pt x="34" y="41"/>
                  <a:pt x="34" y="43"/>
                  <a:pt x="34" y="4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Freeform 87"/>
          <p:cNvSpPr>
            <a:spLocks/>
          </p:cNvSpPr>
          <p:nvPr/>
        </p:nvSpPr>
        <p:spPr bwMode="auto">
          <a:xfrm>
            <a:off x="2328863" y="1946275"/>
            <a:ext cx="157163" cy="315913"/>
          </a:xfrm>
          <a:custGeom>
            <a:avLst/>
            <a:gdLst>
              <a:gd name="T0" fmla="*/ 51 w 52"/>
              <a:gd name="T1" fmla="*/ 46 h 104"/>
              <a:gd name="T2" fmla="*/ 52 w 52"/>
              <a:gd name="T3" fmla="*/ 44 h 104"/>
              <a:gd name="T4" fmla="*/ 19 w 52"/>
              <a:gd name="T5" fmla="*/ 8 h 104"/>
              <a:gd name="T6" fmla="*/ 20 w 52"/>
              <a:gd name="T7" fmla="*/ 0 h 104"/>
              <a:gd name="T8" fmla="*/ 0 w 52"/>
              <a:gd name="T9" fmla="*/ 33 h 104"/>
              <a:gd name="T10" fmla="*/ 0 w 52"/>
              <a:gd name="T11" fmla="*/ 67 h 104"/>
              <a:gd name="T12" fmla="*/ 36 w 52"/>
              <a:gd name="T13" fmla="*/ 104 h 104"/>
              <a:gd name="T14" fmla="*/ 51 w 52"/>
              <a:gd name="T15" fmla="*/ 104 h 104"/>
              <a:gd name="T16" fmla="*/ 51 w 52"/>
              <a:gd name="T17" fmla="*/ 102 h 104"/>
              <a:gd name="T18" fmla="*/ 51 w 52"/>
              <a:gd name="T19" fmla="*/ 46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2" h="104">
                <a:moveTo>
                  <a:pt x="51" y="46"/>
                </a:moveTo>
                <a:cubicBezTo>
                  <a:pt x="51" y="45"/>
                  <a:pt x="51" y="44"/>
                  <a:pt x="52" y="44"/>
                </a:cubicBezTo>
                <a:cubicBezTo>
                  <a:pt x="34" y="42"/>
                  <a:pt x="19" y="27"/>
                  <a:pt x="19" y="8"/>
                </a:cubicBezTo>
                <a:cubicBezTo>
                  <a:pt x="19" y="6"/>
                  <a:pt x="20" y="3"/>
                  <a:pt x="20" y="0"/>
                </a:cubicBezTo>
                <a:cubicBezTo>
                  <a:pt x="8" y="6"/>
                  <a:pt x="0" y="19"/>
                  <a:pt x="0" y="33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87"/>
                  <a:pt x="16" y="104"/>
                  <a:pt x="36" y="104"/>
                </a:cubicBezTo>
                <a:cubicBezTo>
                  <a:pt x="51" y="104"/>
                  <a:pt x="51" y="104"/>
                  <a:pt x="51" y="104"/>
                </a:cubicBezTo>
                <a:cubicBezTo>
                  <a:pt x="51" y="103"/>
                  <a:pt x="51" y="103"/>
                  <a:pt x="51" y="102"/>
                </a:cubicBezTo>
                <a:lnTo>
                  <a:pt x="51" y="4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Freeform 88"/>
          <p:cNvSpPr>
            <a:spLocks/>
          </p:cNvSpPr>
          <p:nvPr/>
        </p:nvSpPr>
        <p:spPr bwMode="auto">
          <a:xfrm>
            <a:off x="2495551" y="1955800"/>
            <a:ext cx="157163" cy="306388"/>
          </a:xfrm>
          <a:custGeom>
            <a:avLst/>
            <a:gdLst>
              <a:gd name="T0" fmla="*/ 35 w 52"/>
              <a:gd name="T1" fmla="*/ 0 h 101"/>
              <a:gd name="T2" fmla="*/ 36 w 52"/>
              <a:gd name="T3" fmla="*/ 5 h 101"/>
              <a:gd name="T4" fmla="*/ 0 w 52"/>
              <a:gd name="T5" fmla="*/ 41 h 101"/>
              <a:gd name="T6" fmla="*/ 0 w 52"/>
              <a:gd name="T7" fmla="*/ 41 h 101"/>
              <a:gd name="T8" fmla="*/ 1 w 52"/>
              <a:gd name="T9" fmla="*/ 43 h 101"/>
              <a:gd name="T10" fmla="*/ 1 w 52"/>
              <a:gd name="T11" fmla="*/ 99 h 101"/>
              <a:gd name="T12" fmla="*/ 0 w 52"/>
              <a:gd name="T13" fmla="*/ 101 h 101"/>
              <a:gd name="T14" fmla="*/ 15 w 52"/>
              <a:gd name="T15" fmla="*/ 101 h 101"/>
              <a:gd name="T16" fmla="*/ 52 w 52"/>
              <a:gd name="T17" fmla="*/ 64 h 101"/>
              <a:gd name="T18" fmla="*/ 52 w 52"/>
              <a:gd name="T19" fmla="*/ 30 h 101"/>
              <a:gd name="T20" fmla="*/ 35 w 52"/>
              <a:gd name="T21" fmla="*/ 0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2" h="101">
                <a:moveTo>
                  <a:pt x="35" y="0"/>
                </a:moveTo>
                <a:cubicBezTo>
                  <a:pt x="35" y="2"/>
                  <a:pt x="36" y="3"/>
                  <a:pt x="36" y="5"/>
                </a:cubicBezTo>
                <a:cubicBezTo>
                  <a:pt x="36" y="25"/>
                  <a:pt x="20" y="41"/>
                  <a:pt x="0" y="41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41"/>
                  <a:pt x="1" y="42"/>
                  <a:pt x="1" y="43"/>
                </a:cubicBezTo>
                <a:cubicBezTo>
                  <a:pt x="1" y="99"/>
                  <a:pt x="1" y="99"/>
                  <a:pt x="1" y="99"/>
                </a:cubicBezTo>
                <a:cubicBezTo>
                  <a:pt x="1" y="100"/>
                  <a:pt x="0" y="100"/>
                  <a:pt x="0" y="101"/>
                </a:cubicBezTo>
                <a:cubicBezTo>
                  <a:pt x="15" y="101"/>
                  <a:pt x="15" y="101"/>
                  <a:pt x="15" y="101"/>
                </a:cubicBezTo>
                <a:cubicBezTo>
                  <a:pt x="35" y="101"/>
                  <a:pt x="52" y="84"/>
                  <a:pt x="52" y="64"/>
                </a:cubicBezTo>
                <a:cubicBezTo>
                  <a:pt x="52" y="30"/>
                  <a:pt x="52" y="30"/>
                  <a:pt x="52" y="30"/>
                </a:cubicBezTo>
                <a:cubicBezTo>
                  <a:pt x="52" y="18"/>
                  <a:pt x="45" y="6"/>
                  <a:pt x="3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8" name="Freeform 89"/>
          <p:cNvSpPr>
            <a:spLocks noEditPoints="1"/>
          </p:cNvSpPr>
          <p:nvPr/>
        </p:nvSpPr>
        <p:spPr bwMode="auto">
          <a:xfrm>
            <a:off x="2401888" y="1873250"/>
            <a:ext cx="187325" cy="188913"/>
          </a:xfrm>
          <a:custGeom>
            <a:avLst/>
            <a:gdLst>
              <a:gd name="T0" fmla="*/ 31 w 62"/>
              <a:gd name="T1" fmla="*/ 62 h 62"/>
              <a:gd name="T2" fmla="*/ 62 w 62"/>
              <a:gd name="T3" fmla="*/ 31 h 62"/>
              <a:gd name="T4" fmla="*/ 31 w 62"/>
              <a:gd name="T5" fmla="*/ 0 h 62"/>
              <a:gd name="T6" fmla="*/ 0 w 62"/>
              <a:gd name="T7" fmla="*/ 31 h 62"/>
              <a:gd name="T8" fmla="*/ 31 w 62"/>
              <a:gd name="T9" fmla="*/ 62 h 62"/>
              <a:gd name="T10" fmla="*/ 10 w 62"/>
              <a:gd name="T11" fmla="*/ 29 h 62"/>
              <a:gd name="T12" fmla="*/ 5 w 62"/>
              <a:gd name="T13" fmla="*/ 29 h 62"/>
              <a:gd name="T14" fmla="*/ 30 w 62"/>
              <a:gd name="T15" fmla="*/ 5 h 62"/>
              <a:gd name="T16" fmla="*/ 30 w 62"/>
              <a:gd name="T17" fmla="*/ 5 h 62"/>
              <a:gd name="T18" fmla="*/ 30 w 62"/>
              <a:gd name="T19" fmla="*/ 10 h 62"/>
              <a:gd name="T20" fmla="*/ 31 w 62"/>
              <a:gd name="T21" fmla="*/ 11 h 62"/>
              <a:gd name="T22" fmla="*/ 32 w 62"/>
              <a:gd name="T23" fmla="*/ 10 h 62"/>
              <a:gd name="T24" fmla="*/ 32 w 62"/>
              <a:gd name="T25" fmla="*/ 5 h 62"/>
              <a:gd name="T26" fmla="*/ 32 w 62"/>
              <a:gd name="T27" fmla="*/ 5 h 62"/>
              <a:gd name="T28" fmla="*/ 57 w 62"/>
              <a:gd name="T29" fmla="*/ 29 h 62"/>
              <a:gd name="T30" fmla="*/ 52 w 62"/>
              <a:gd name="T31" fmla="*/ 29 h 62"/>
              <a:gd name="T32" fmla="*/ 51 w 62"/>
              <a:gd name="T33" fmla="*/ 31 h 62"/>
              <a:gd name="T34" fmla="*/ 52 w 62"/>
              <a:gd name="T35" fmla="*/ 32 h 62"/>
              <a:gd name="T36" fmla="*/ 57 w 62"/>
              <a:gd name="T37" fmla="*/ 32 h 62"/>
              <a:gd name="T38" fmla="*/ 32 w 62"/>
              <a:gd name="T39" fmla="*/ 56 h 62"/>
              <a:gd name="T40" fmla="*/ 32 w 62"/>
              <a:gd name="T41" fmla="*/ 52 h 62"/>
              <a:gd name="T42" fmla="*/ 31 w 62"/>
              <a:gd name="T43" fmla="*/ 50 h 62"/>
              <a:gd name="T44" fmla="*/ 30 w 62"/>
              <a:gd name="T45" fmla="*/ 52 h 62"/>
              <a:gd name="T46" fmla="*/ 30 w 62"/>
              <a:gd name="T47" fmla="*/ 56 h 62"/>
              <a:gd name="T48" fmla="*/ 5 w 62"/>
              <a:gd name="T49" fmla="*/ 32 h 62"/>
              <a:gd name="T50" fmla="*/ 10 w 62"/>
              <a:gd name="T51" fmla="*/ 32 h 62"/>
              <a:gd name="T52" fmla="*/ 11 w 62"/>
              <a:gd name="T53" fmla="*/ 31 h 62"/>
              <a:gd name="T54" fmla="*/ 10 w 62"/>
              <a:gd name="T55" fmla="*/ 2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62" h="62">
                <a:moveTo>
                  <a:pt x="31" y="62"/>
                </a:moveTo>
                <a:cubicBezTo>
                  <a:pt x="48" y="62"/>
                  <a:pt x="62" y="48"/>
                  <a:pt x="62" y="31"/>
                </a:cubicBezTo>
                <a:cubicBezTo>
                  <a:pt x="62" y="13"/>
                  <a:pt x="48" y="0"/>
                  <a:pt x="31" y="0"/>
                </a:cubicBezTo>
                <a:cubicBezTo>
                  <a:pt x="14" y="0"/>
                  <a:pt x="0" y="13"/>
                  <a:pt x="0" y="31"/>
                </a:cubicBezTo>
                <a:cubicBezTo>
                  <a:pt x="0" y="48"/>
                  <a:pt x="14" y="62"/>
                  <a:pt x="31" y="62"/>
                </a:cubicBezTo>
                <a:close/>
                <a:moveTo>
                  <a:pt x="10" y="29"/>
                </a:moveTo>
                <a:cubicBezTo>
                  <a:pt x="5" y="29"/>
                  <a:pt x="5" y="29"/>
                  <a:pt x="5" y="29"/>
                </a:cubicBezTo>
                <a:cubicBezTo>
                  <a:pt x="6" y="16"/>
                  <a:pt x="16" y="5"/>
                  <a:pt x="30" y="5"/>
                </a:cubicBezTo>
                <a:cubicBezTo>
                  <a:pt x="30" y="5"/>
                  <a:pt x="30" y="5"/>
                  <a:pt x="30" y="5"/>
                </a:cubicBezTo>
                <a:cubicBezTo>
                  <a:pt x="30" y="10"/>
                  <a:pt x="30" y="10"/>
                  <a:pt x="30" y="10"/>
                </a:cubicBezTo>
                <a:cubicBezTo>
                  <a:pt x="30" y="10"/>
                  <a:pt x="30" y="11"/>
                  <a:pt x="31" y="11"/>
                </a:cubicBezTo>
                <a:cubicBezTo>
                  <a:pt x="32" y="11"/>
                  <a:pt x="32" y="10"/>
                  <a:pt x="32" y="10"/>
                </a:cubicBezTo>
                <a:cubicBezTo>
                  <a:pt x="32" y="5"/>
                  <a:pt x="32" y="5"/>
                  <a:pt x="32" y="5"/>
                </a:cubicBezTo>
                <a:cubicBezTo>
                  <a:pt x="32" y="5"/>
                  <a:pt x="32" y="5"/>
                  <a:pt x="32" y="5"/>
                </a:cubicBezTo>
                <a:cubicBezTo>
                  <a:pt x="46" y="5"/>
                  <a:pt x="56" y="16"/>
                  <a:pt x="57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29"/>
                  <a:pt x="51" y="30"/>
                  <a:pt x="51" y="31"/>
                </a:cubicBezTo>
                <a:cubicBezTo>
                  <a:pt x="51" y="31"/>
                  <a:pt x="52" y="32"/>
                  <a:pt x="52" y="32"/>
                </a:cubicBezTo>
                <a:cubicBezTo>
                  <a:pt x="57" y="32"/>
                  <a:pt x="57" y="32"/>
                  <a:pt x="57" y="32"/>
                </a:cubicBezTo>
                <a:cubicBezTo>
                  <a:pt x="56" y="45"/>
                  <a:pt x="46" y="56"/>
                  <a:pt x="32" y="56"/>
                </a:cubicBezTo>
                <a:cubicBezTo>
                  <a:pt x="32" y="52"/>
                  <a:pt x="32" y="52"/>
                  <a:pt x="32" y="52"/>
                </a:cubicBezTo>
                <a:cubicBezTo>
                  <a:pt x="32" y="51"/>
                  <a:pt x="32" y="50"/>
                  <a:pt x="31" y="50"/>
                </a:cubicBezTo>
                <a:cubicBezTo>
                  <a:pt x="30" y="50"/>
                  <a:pt x="30" y="51"/>
                  <a:pt x="30" y="52"/>
                </a:cubicBezTo>
                <a:cubicBezTo>
                  <a:pt x="30" y="56"/>
                  <a:pt x="30" y="56"/>
                  <a:pt x="30" y="56"/>
                </a:cubicBezTo>
                <a:cubicBezTo>
                  <a:pt x="16" y="56"/>
                  <a:pt x="6" y="45"/>
                  <a:pt x="5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1" y="31"/>
                  <a:pt x="11" y="31"/>
                </a:cubicBezTo>
                <a:cubicBezTo>
                  <a:pt x="11" y="30"/>
                  <a:pt x="10" y="29"/>
                  <a:pt x="10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Freeform 90"/>
          <p:cNvSpPr>
            <a:spLocks/>
          </p:cNvSpPr>
          <p:nvPr/>
        </p:nvSpPr>
        <p:spPr bwMode="auto">
          <a:xfrm>
            <a:off x="2486026" y="1958975"/>
            <a:ext cx="52388" cy="44450"/>
          </a:xfrm>
          <a:custGeom>
            <a:avLst/>
            <a:gdLst>
              <a:gd name="T0" fmla="*/ 3 w 17"/>
              <a:gd name="T1" fmla="*/ 5 h 15"/>
              <a:gd name="T2" fmla="*/ 3 w 17"/>
              <a:gd name="T3" fmla="*/ 5 h 15"/>
              <a:gd name="T4" fmla="*/ 3 w 17"/>
              <a:gd name="T5" fmla="*/ 5 h 15"/>
              <a:gd name="T6" fmla="*/ 14 w 17"/>
              <a:gd name="T7" fmla="*/ 15 h 15"/>
              <a:gd name="T8" fmla="*/ 17 w 17"/>
              <a:gd name="T9" fmla="*/ 15 h 15"/>
              <a:gd name="T10" fmla="*/ 16 w 17"/>
              <a:gd name="T11" fmla="*/ 12 h 15"/>
              <a:gd name="T12" fmla="*/ 5 w 17"/>
              <a:gd name="T13" fmla="*/ 4 h 15"/>
              <a:gd name="T14" fmla="*/ 6 w 17"/>
              <a:gd name="T15" fmla="*/ 3 h 15"/>
              <a:gd name="T16" fmla="*/ 3 w 17"/>
              <a:gd name="T17" fmla="*/ 0 h 15"/>
              <a:gd name="T18" fmla="*/ 0 w 17"/>
              <a:gd name="T19" fmla="*/ 3 h 15"/>
              <a:gd name="T20" fmla="*/ 3 w 17"/>
              <a:gd name="T21" fmla="*/ 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7" h="15">
                <a:moveTo>
                  <a:pt x="3" y="5"/>
                </a:moveTo>
                <a:cubicBezTo>
                  <a:pt x="3" y="5"/>
                  <a:pt x="3" y="5"/>
                  <a:pt x="3" y="5"/>
                </a:cubicBezTo>
                <a:cubicBezTo>
                  <a:pt x="3" y="5"/>
                  <a:pt x="3" y="5"/>
                  <a:pt x="3" y="5"/>
                </a:cubicBezTo>
                <a:cubicBezTo>
                  <a:pt x="14" y="15"/>
                  <a:pt x="14" y="15"/>
                  <a:pt x="14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16" y="12"/>
                  <a:pt x="16" y="12"/>
                  <a:pt x="16" y="12"/>
                </a:cubicBezTo>
                <a:cubicBezTo>
                  <a:pt x="5" y="4"/>
                  <a:pt x="5" y="4"/>
                  <a:pt x="5" y="4"/>
                </a:cubicBezTo>
                <a:cubicBezTo>
                  <a:pt x="6" y="3"/>
                  <a:pt x="6" y="3"/>
                  <a:pt x="6" y="3"/>
                </a:cubicBezTo>
                <a:cubicBezTo>
                  <a:pt x="6" y="1"/>
                  <a:pt x="4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4"/>
                  <a:pt x="2" y="5"/>
                  <a:pt x="3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Freeform 91"/>
          <p:cNvSpPr>
            <a:spLocks/>
          </p:cNvSpPr>
          <p:nvPr/>
        </p:nvSpPr>
        <p:spPr bwMode="auto">
          <a:xfrm>
            <a:off x="2986088" y="1989138"/>
            <a:ext cx="220663" cy="276225"/>
          </a:xfrm>
          <a:custGeom>
            <a:avLst/>
            <a:gdLst>
              <a:gd name="T0" fmla="*/ 0 w 73"/>
              <a:gd name="T1" fmla="*/ 16 h 91"/>
              <a:gd name="T2" fmla="*/ 0 w 73"/>
              <a:gd name="T3" fmla="*/ 19 h 91"/>
              <a:gd name="T4" fmla="*/ 5 w 73"/>
              <a:gd name="T5" fmla="*/ 25 h 91"/>
              <a:gd name="T6" fmla="*/ 0 w 73"/>
              <a:gd name="T7" fmla="*/ 28 h 91"/>
              <a:gd name="T8" fmla="*/ 5 w 73"/>
              <a:gd name="T9" fmla="*/ 33 h 91"/>
              <a:gd name="T10" fmla="*/ 0 w 73"/>
              <a:gd name="T11" fmla="*/ 36 h 91"/>
              <a:gd name="T12" fmla="*/ 0 w 73"/>
              <a:gd name="T13" fmla="*/ 37 h 91"/>
              <a:gd name="T14" fmla="*/ 5 w 73"/>
              <a:gd name="T15" fmla="*/ 42 h 91"/>
              <a:gd name="T16" fmla="*/ 0 w 73"/>
              <a:gd name="T17" fmla="*/ 45 h 91"/>
              <a:gd name="T18" fmla="*/ 5 w 73"/>
              <a:gd name="T19" fmla="*/ 50 h 91"/>
              <a:gd name="T20" fmla="*/ 0 w 73"/>
              <a:gd name="T21" fmla="*/ 53 h 91"/>
              <a:gd name="T22" fmla="*/ 5 w 73"/>
              <a:gd name="T23" fmla="*/ 59 h 91"/>
              <a:gd name="T24" fmla="*/ 0 w 73"/>
              <a:gd name="T25" fmla="*/ 61 h 91"/>
              <a:gd name="T26" fmla="*/ 5 w 73"/>
              <a:gd name="T27" fmla="*/ 67 h 91"/>
              <a:gd name="T28" fmla="*/ 0 w 73"/>
              <a:gd name="T29" fmla="*/ 70 h 91"/>
              <a:gd name="T30" fmla="*/ 5 w 73"/>
              <a:gd name="T31" fmla="*/ 75 h 91"/>
              <a:gd name="T32" fmla="*/ 0 w 73"/>
              <a:gd name="T33" fmla="*/ 78 h 91"/>
              <a:gd name="T34" fmla="*/ 5 w 73"/>
              <a:gd name="T35" fmla="*/ 83 h 91"/>
              <a:gd name="T36" fmla="*/ 0 w 73"/>
              <a:gd name="T37" fmla="*/ 86 h 91"/>
              <a:gd name="T38" fmla="*/ 0 w 73"/>
              <a:gd name="T39" fmla="*/ 91 h 91"/>
              <a:gd name="T40" fmla="*/ 73 w 73"/>
              <a:gd name="T41" fmla="*/ 76 h 91"/>
              <a:gd name="T42" fmla="*/ 73 w 73"/>
              <a:gd name="T43" fmla="*/ 2 h 91"/>
              <a:gd name="T44" fmla="*/ 0 w 73"/>
              <a:gd name="T45" fmla="*/ 16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73" h="91">
                <a:moveTo>
                  <a:pt x="0" y="16"/>
                </a:moveTo>
                <a:cubicBezTo>
                  <a:pt x="0" y="19"/>
                  <a:pt x="0" y="19"/>
                  <a:pt x="0" y="19"/>
                </a:cubicBezTo>
                <a:cubicBezTo>
                  <a:pt x="5" y="25"/>
                  <a:pt x="5" y="25"/>
                  <a:pt x="5" y="25"/>
                </a:cubicBezTo>
                <a:cubicBezTo>
                  <a:pt x="0" y="28"/>
                  <a:pt x="0" y="28"/>
                  <a:pt x="0" y="28"/>
                </a:cubicBezTo>
                <a:cubicBezTo>
                  <a:pt x="5" y="33"/>
                  <a:pt x="5" y="33"/>
                  <a:pt x="5" y="33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37"/>
                  <a:pt x="0" y="37"/>
                  <a:pt x="0" y="37"/>
                </a:cubicBezTo>
                <a:cubicBezTo>
                  <a:pt x="5" y="42"/>
                  <a:pt x="5" y="42"/>
                  <a:pt x="5" y="42"/>
                </a:cubicBezTo>
                <a:cubicBezTo>
                  <a:pt x="0" y="45"/>
                  <a:pt x="0" y="45"/>
                  <a:pt x="0" y="45"/>
                </a:cubicBezTo>
                <a:cubicBezTo>
                  <a:pt x="5" y="50"/>
                  <a:pt x="5" y="50"/>
                  <a:pt x="5" y="50"/>
                </a:cubicBezTo>
                <a:cubicBezTo>
                  <a:pt x="0" y="53"/>
                  <a:pt x="0" y="53"/>
                  <a:pt x="0" y="53"/>
                </a:cubicBezTo>
                <a:cubicBezTo>
                  <a:pt x="5" y="59"/>
                  <a:pt x="5" y="59"/>
                  <a:pt x="5" y="59"/>
                </a:cubicBezTo>
                <a:cubicBezTo>
                  <a:pt x="0" y="61"/>
                  <a:pt x="0" y="61"/>
                  <a:pt x="0" y="61"/>
                </a:cubicBezTo>
                <a:cubicBezTo>
                  <a:pt x="5" y="67"/>
                  <a:pt x="5" y="67"/>
                  <a:pt x="5" y="67"/>
                </a:cubicBezTo>
                <a:cubicBezTo>
                  <a:pt x="0" y="70"/>
                  <a:pt x="0" y="70"/>
                  <a:pt x="0" y="70"/>
                </a:cubicBezTo>
                <a:cubicBezTo>
                  <a:pt x="5" y="75"/>
                  <a:pt x="5" y="75"/>
                  <a:pt x="5" y="75"/>
                </a:cubicBezTo>
                <a:cubicBezTo>
                  <a:pt x="0" y="78"/>
                  <a:pt x="0" y="78"/>
                  <a:pt x="0" y="78"/>
                </a:cubicBezTo>
                <a:cubicBezTo>
                  <a:pt x="5" y="83"/>
                  <a:pt x="5" y="83"/>
                  <a:pt x="5" y="83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91"/>
                  <a:pt x="0" y="91"/>
                  <a:pt x="0" y="91"/>
                </a:cubicBezTo>
                <a:cubicBezTo>
                  <a:pt x="0" y="91"/>
                  <a:pt x="46" y="67"/>
                  <a:pt x="73" y="76"/>
                </a:cubicBezTo>
                <a:cubicBezTo>
                  <a:pt x="73" y="2"/>
                  <a:pt x="73" y="2"/>
                  <a:pt x="73" y="2"/>
                </a:cubicBezTo>
                <a:cubicBezTo>
                  <a:pt x="41" y="0"/>
                  <a:pt x="0" y="16"/>
                  <a:pt x="0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Freeform 92"/>
          <p:cNvSpPr>
            <a:spLocks noEditPoints="1"/>
          </p:cNvSpPr>
          <p:nvPr/>
        </p:nvSpPr>
        <p:spPr bwMode="auto">
          <a:xfrm>
            <a:off x="3222626" y="1952625"/>
            <a:ext cx="150813" cy="79375"/>
          </a:xfrm>
          <a:custGeom>
            <a:avLst/>
            <a:gdLst>
              <a:gd name="T0" fmla="*/ 25 w 50"/>
              <a:gd name="T1" fmla="*/ 26 h 26"/>
              <a:gd name="T2" fmla="*/ 50 w 50"/>
              <a:gd name="T3" fmla="*/ 13 h 26"/>
              <a:gd name="T4" fmla="*/ 25 w 50"/>
              <a:gd name="T5" fmla="*/ 0 h 26"/>
              <a:gd name="T6" fmla="*/ 0 w 50"/>
              <a:gd name="T7" fmla="*/ 13 h 26"/>
              <a:gd name="T8" fmla="*/ 25 w 50"/>
              <a:gd name="T9" fmla="*/ 26 h 26"/>
              <a:gd name="T10" fmla="*/ 25 w 50"/>
              <a:gd name="T11" fmla="*/ 7 h 26"/>
              <a:gd name="T12" fmla="*/ 35 w 50"/>
              <a:gd name="T13" fmla="*/ 13 h 26"/>
              <a:gd name="T14" fmla="*/ 25 w 50"/>
              <a:gd name="T15" fmla="*/ 18 h 26"/>
              <a:gd name="T16" fmla="*/ 14 w 50"/>
              <a:gd name="T17" fmla="*/ 13 h 26"/>
              <a:gd name="T18" fmla="*/ 25 w 50"/>
              <a:gd name="T19" fmla="*/ 7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0" h="26">
                <a:moveTo>
                  <a:pt x="25" y="26"/>
                </a:moveTo>
                <a:cubicBezTo>
                  <a:pt x="39" y="26"/>
                  <a:pt x="50" y="20"/>
                  <a:pt x="50" y="13"/>
                </a:cubicBezTo>
                <a:cubicBezTo>
                  <a:pt x="50" y="5"/>
                  <a:pt x="39" y="0"/>
                  <a:pt x="25" y="0"/>
                </a:cubicBezTo>
                <a:cubicBezTo>
                  <a:pt x="11" y="0"/>
                  <a:pt x="0" y="5"/>
                  <a:pt x="0" y="13"/>
                </a:cubicBezTo>
                <a:cubicBezTo>
                  <a:pt x="0" y="20"/>
                  <a:pt x="11" y="26"/>
                  <a:pt x="25" y="26"/>
                </a:cubicBezTo>
                <a:close/>
                <a:moveTo>
                  <a:pt x="25" y="7"/>
                </a:moveTo>
                <a:cubicBezTo>
                  <a:pt x="31" y="7"/>
                  <a:pt x="35" y="10"/>
                  <a:pt x="35" y="13"/>
                </a:cubicBezTo>
                <a:cubicBezTo>
                  <a:pt x="35" y="16"/>
                  <a:pt x="31" y="18"/>
                  <a:pt x="25" y="18"/>
                </a:cubicBezTo>
                <a:cubicBezTo>
                  <a:pt x="19" y="18"/>
                  <a:pt x="14" y="16"/>
                  <a:pt x="14" y="13"/>
                </a:cubicBezTo>
                <a:cubicBezTo>
                  <a:pt x="14" y="10"/>
                  <a:pt x="19" y="7"/>
                  <a:pt x="25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Freeform 93"/>
          <p:cNvSpPr>
            <a:spLocks/>
          </p:cNvSpPr>
          <p:nvPr/>
        </p:nvSpPr>
        <p:spPr bwMode="auto">
          <a:xfrm>
            <a:off x="3213101" y="2003425"/>
            <a:ext cx="163513" cy="292100"/>
          </a:xfrm>
          <a:custGeom>
            <a:avLst/>
            <a:gdLst>
              <a:gd name="T0" fmla="*/ 28 w 54"/>
              <a:gd name="T1" fmla="*/ 12 h 96"/>
              <a:gd name="T2" fmla="*/ 0 w 54"/>
              <a:gd name="T3" fmla="*/ 1 h 96"/>
              <a:gd name="T4" fmla="*/ 0 w 54"/>
              <a:gd name="T5" fmla="*/ 71 h 96"/>
              <a:gd name="T6" fmla="*/ 54 w 54"/>
              <a:gd name="T7" fmla="*/ 73 h 96"/>
              <a:gd name="T8" fmla="*/ 54 w 54"/>
              <a:gd name="T9" fmla="*/ 0 h 96"/>
              <a:gd name="T10" fmla="*/ 28 w 54"/>
              <a:gd name="T11" fmla="*/ 12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4" h="96">
                <a:moveTo>
                  <a:pt x="28" y="12"/>
                </a:moveTo>
                <a:cubicBezTo>
                  <a:pt x="9" y="12"/>
                  <a:pt x="0" y="1"/>
                  <a:pt x="0" y="1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71"/>
                  <a:pt x="24" y="96"/>
                  <a:pt x="54" y="73"/>
                </a:cubicBezTo>
                <a:cubicBezTo>
                  <a:pt x="54" y="0"/>
                  <a:pt x="54" y="0"/>
                  <a:pt x="54" y="0"/>
                </a:cubicBezTo>
                <a:cubicBezTo>
                  <a:pt x="54" y="0"/>
                  <a:pt x="48" y="12"/>
                  <a:pt x="28" y="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Freeform 94"/>
          <p:cNvSpPr>
            <a:spLocks/>
          </p:cNvSpPr>
          <p:nvPr/>
        </p:nvSpPr>
        <p:spPr bwMode="auto">
          <a:xfrm>
            <a:off x="3681413" y="1928813"/>
            <a:ext cx="357188" cy="306388"/>
          </a:xfrm>
          <a:custGeom>
            <a:avLst/>
            <a:gdLst>
              <a:gd name="T0" fmla="*/ 107 w 118"/>
              <a:gd name="T1" fmla="*/ 38 h 101"/>
              <a:gd name="T2" fmla="*/ 112 w 118"/>
              <a:gd name="T3" fmla="*/ 10 h 101"/>
              <a:gd name="T4" fmla="*/ 84 w 118"/>
              <a:gd name="T5" fmla="*/ 15 h 101"/>
              <a:gd name="T6" fmla="*/ 76 w 118"/>
              <a:gd name="T7" fmla="*/ 39 h 101"/>
              <a:gd name="T8" fmla="*/ 76 w 118"/>
              <a:gd name="T9" fmla="*/ 39 h 101"/>
              <a:gd name="T10" fmla="*/ 61 w 118"/>
              <a:gd name="T11" fmla="*/ 54 h 101"/>
              <a:gd name="T12" fmla="*/ 47 w 118"/>
              <a:gd name="T13" fmla="*/ 39 h 101"/>
              <a:gd name="T14" fmla="*/ 46 w 118"/>
              <a:gd name="T15" fmla="*/ 40 h 101"/>
              <a:gd name="T16" fmla="*/ 45 w 118"/>
              <a:gd name="T17" fmla="*/ 22 h 101"/>
              <a:gd name="T18" fmla="*/ 45 w 118"/>
              <a:gd name="T19" fmla="*/ 22 h 101"/>
              <a:gd name="T20" fmla="*/ 23 w 118"/>
              <a:gd name="T21" fmla="*/ 0 h 101"/>
              <a:gd name="T22" fmla="*/ 20 w 118"/>
              <a:gd name="T23" fmla="*/ 4 h 101"/>
              <a:gd name="T24" fmla="*/ 40 w 118"/>
              <a:gd name="T25" fmla="*/ 26 h 101"/>
              <a:gd name="T26" fmla="*/ 35 w 118"/>
              <a:gd name="T27" fmla="*/ 31 h 101"/>
              <a:gd name="T28" fmla="*/ 13 w 118"/>
              <a:gd name="T29" fmla="*/ 10 h 101"/>
              <a:gd name="T30" fmla="*/ 10 w 118"/>
              <a:gd name="T31" fmla="*/ 13 h 101"/>
              <a:gd name="T32" fmla="*/ 31 w 118"/>
              <a:gd name="T33" fmla="*/ 35 h 101"/>
              <a:gd name="T34" fmla="*/ 26 w 118"/>
              <a:gd name="T35" fmla="*/ 39 h 101"/>
              <a:gd name="T36" fmla="*/ 4 w 118"/>
              <a:gd name="T37" fmla="*/ 20 h 101"/>
              <a:gd name="T38" fmla="*/ 0 w 118"/>
              <a:gd name="T39" fmla="*/ 23 h 101"/>
              <a:gd name="T40" fmla="*/ 22 w 118"/>
              <a:gd name="T41" fmla="*/ 45 h 101"/>
              <a:gd name="T42" fmla="*/ 22 w 118"/>
              <a:gd name="T43" fmla="*/ 45 h 101"/>
              <a:gd name="T44" fmla="*/ 40 w 118"/>
              <a:gd name="T45" fmla="*/ 46 h 101"/>
              <a:gd name="T46" fmla="*/ 40 w 118"/>
              <a:gd name="T47" fmla="*/ 46 h 101"/>
              <a:gd name="T48" fmla="*/ 54 w 118"/>
              <a:gd name="T49" fmla="*/ 61 h 101"/>
              <a:gd name="T50" fmla="*/ 22 w 118"/>
              <a:gd name="T51" fmla="*/ 93 h 101"/>
              <a:gd name="T52" fmla="*/ 29 w 118"/>
              <a:gd name="T53" fmla="*/ 100 h 101"/>
              <a:gd name="T54" fmla="*/ 61 w 118"/>
              <a:gd name="T55" fmla="*/ 68 h 101"/>
              <a:gd name="T56" fmla="*/ 93 w 118"/>
              <a:gd name="T57" fmla="*/ 100 h 101"/>
              <a:gd name="T58" fmla="*/ 100 w 118"/>
              <a:gd name="T59" fmla="*/ 93 h 101"/>
              <a:gd name="T60" fmla="*/ 68 w 118"/>
              <a:gd name="T61" fmla="*/ 61 h 101"/>
              <a:gd name="T62" fmla="*/ 83 w 118"/>
              <a:gd name="T63" fmla="*/ 46 h 101"/>
              <a:gd name="T64" fmla="*/ 82 w 118"/>
              <a:gd name="T65" fmla="*/ 46 h 101"/>
              <a:gd name="T66" fmla="*/ 107 w 118"/>
              <a:gd name="T67" fmla="*/ 3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8" h="101">
                <a:moveTo>
                  <a:pt x="107" y="38"/>
                </a:moveTo>
                <a:cubicBezTo>
                  <a:pt x="116" y="29"/>
                  <a:pt x="118" y="16"/>
                  <a:pt x="112" y="10"/>
                </a:cubicBezTo>
                <a:cubicBezTo>
                  <a:pt x="106" y="3"/>
                  <a:pt x="93" y="6"/>
                  <a:pt x="84" y="15"/>
                </a:cubicBezTo>
                <a:cubicBezTo>
                  <a:pt x="76" y="23"/>
                  <a:pt x="73" y="33"/>
                  <a:pt x="76" y="39"/>
                </a:cubicBezTo>
                <a:cubicBezTo>
                  <a:pt x="76" y="39"/>
                  <a:pt x="76" y="39"/>
                  <a:pt x="76" y="39"/>
                </a:cubicBezTo>
                <a:cubicBezTo>
                  <a:pt x="61" y="54"/>
                  <a:pt x="61" y="54"/>
                  <a:pt x="61" y="54"/>
                </a:cubicBezTo>
                <a:cubicBezTo>
                  <a:pt x="47" y="39"/>
                  <a:pt x="47" y="39"/>
                  <a:pt x="47" y="39"/>
                </a:cubicBezTo>
                <a:cubicBezTo>
                  <a:pt x="46" y="40"/>
                  <a:pt x="46" y="40"/>
                  <a:pt x="46" y="40"/>
                </a:cubicBezTo>
                <a:cubicBezTo>
                  <a:pt x="49" y="33"/>
                  <a:pt x="52" y="29"/>
                  <a:pt x="45" y="22"/>
                </a:cubicBezTo>
                <a:cubicBezTo>
                  <a:pt x="45" y="22"/>
                  <a:pt x="45" y="22"/>
                  <a:pt x="45" y="22"/>
                </a:cubicBezTo>
                <a:cubicBezTo>
                  <a:pt x="23" y="0"/>
                  <a:pt x="23" y="0"/>
                  <a:pt x="23" y="0"/>
                </a:cubicBezTo>
                <a:cubicBezTo>
                  <a:pt x="20" y="4"/>
                  <a:pt x="20" y="4"/>
                  <a:pt x="20" y="4"/>
                </a:cubicBezTo>
                <a:cubicBezTo>
                  <a:pt x="40" y="26"/>
                  <a:pt x="40" y="26"/>
                  <a:pt x="40" y="26"/>
                </a:cubicBezTo>
                <a:cubicBezTo>
                  <a:pt x="35" y="31"/>
                  <a:pt x="35" y="31"/>
                  <a:pt x="35" y="31"/>
                </a:cubicBezTo>
                <a:cubicBezTo>
                  <a:pt x="13" y="10"/>
                  <a:pt x="13" y="10"/>
                  <a:pt x="13" y="10"/>
                </a:cubicBezTo>
                <a:cubicBezTo>
                  <a:pt x="10" y="13"/>
                  <a:pt x="10" y="13"/>
                  <a:pt x="10" y="13"/>
                </a:cubicBezTo>
                <a:cubicBezTo>
                  <a:pt x="31" y="35"/>
                  <a:pt x="31" y="35"/>
                  <a:pt x="31" y="35"/>
                </a:cubicBezTo>
                <a:cubicBezTo>
                  <a:pt x="26" y="39"/>
                  <a:pt x="26" y="39"/>
                  <a:pt x="26" y="39"/>
                </a:cubicBezTo>
                <a:cubicBezTo>
                  <a:pt x="4" y="20"/>
                  <a:pt x="4" y="20"/>
                  <a:pt x="4" y="20"/>
                </a:cubicBezTo>
                <a:cubicBezTo>
                  <a:pt x="0" y="23"/>
                  <a:pt x="0" y="23"/>
                  <a:pt x="0" y="23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9" y="52"/>
                  <a:pt x="33" y="49"/>
                  <a:pt x="4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54" y="61"/>
                  <a:pt x="54" y="61"/>
                  <a:pt x="54" y="61"/>
                </a:cubicBezTo>
                <a:cubicBezTo>
                  <a:pt x="22" y="93"/>
                  <a:pt x="22" y="93"/>
                  <a:pt x="22" y="93"/>
                </a:cubicBezTo>
                <a:cubicBezTo>
                  <a:pt x="22" y="101"/>
                  <a:pt x="29" y="100"/>
                  <a:pt x="29" y="100"/>
                </a:cubicBezTo>
                <a:cubicBezTo>
                  <a:pt x="61" y="68"/>
                  <a:pt x="61" y="68"/>
                  <a:pt x="61" y="68"/>
                </a:cubicBezTo>
                <a:cubicBezTo>
                  <a:pt x="93" y="100"/>
                  <a:pt x="93" y="100"/>
                  <a:pt x="93" y="100"/>
                </a:cubicBezTo>
                <a:cubicBezTo>
                  <a:pt x="101" y="100"/>
                  <a:pt x="100" y="93"/>
                  <a:pt x="100" y="93"/>
                </a:cubicBezTo>
                <a:cubicBezTo>
                  <a:pt x="68" y="61"/>
                  <a:pt x="68" y="61"/>
                  <a:pt x="68" y="61"/>
                </a:cubicBezTo>
                <a:cubicBezTo>
                  <a:pt x="83" y="46"/>
                  <a:pt x="83" y="46"/>
                  <a:pt x="83" y="46"/>
                </a:cubicBezTo>
                <a:cubicBezTo>
                  <a:pt x="82" y="46"/>
                  <a:pt x="82" y="46"/>
                  <a:pt x="82" y="46"/>
                </a:cubicBezTo>
                <a:cubicBezTo>
                  <a:pt x="89" y="49"/>
                  <a:pt x="99" y="46"/>
                  <a:pt x="107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Freeform 95"/>
          <p:cNvSpPr>
            <a:spLocks noEditPoints="1"/>
          </p:cNvSpPr>
          <p:nvPr/>
        </p:nvSpPr>
        <p:spPr bwMode="auto">
          <a:xfrm>
            <a:off x="4505326" y="1773238"/>
            <a:ext cx="290513" cy="442913"/>
          </a:xfrm>
          <a:custGeom>
            <a:avLst/>
            <a:gdLst>
              <a:gd name="T0" fmla="*/ 84 w 96"/>
              <a:gd name="T1" fmla="*/ 102 h 146"/>
              <a:gd name="T2" fmla="*/ 69 w 96"/>
              <a:gd name="T3" fmla="*/ 117 h 146"/>
              <a:gd name="T4" fmla="*/ 62 w 96"/>
              <a:gd name="T5" fmla="*/ 117 h 146"/>
              <a:gd name="T6" fmla="*/ 62 w 96"/>
              <a:gd name="T7" fmla="*/ 59 h 146"/>
              <a:gd name="T8" fmla="*/ 51 w 96"/>
              <a:gd name="T9" fmla="*/ 59 h 146"/>
              <a:gd name="T10" fmla="*/ 49 w 96"/>
              <a:gd name="T11" fmla="*/ 29 h 146"/>
              <a:gd name="T12" fmla="*/ 45 w 96"/>
              <a:gd name="T13" fmla="*/ 29 h 146"/>
              <a:gd name="T14" fmla="*/ 45 w 96"/>
              <a:gd name="T15" fmla="*/ 29 h 146"/>
              <a:gd name="T16" fmla="*/ 45 w 96"/>
              <a:gd name="T17" fmla="*/ 13 h 146"/>
              <a:gd name="T18" fmla="*/ 31 w 96"/>
              <a:gd name="T19" fmla="*/ 0 h 146"/>
              <a:gd name="T20" fmla="*/ 17 w 96"/>
              <a:gd name="T21" fmla="*/ 13 h 146"/>
              <a:gd name="T22" fmla="*/ 17 w 96"/>
              <a:gd name="T23" fmla="*/ 29 h 146"/>
              <a:gd name="T24" fmla="*/ 17 w 96"/>
              <a:gd name="T25" fmla="*/ 29 h 146"/>
              <a:gd name="T26" fmla="*/ 14 w 96"/>
              <a:gd name="T27" fmla="*/ 29 h 146"/>
              <a:gd name="T28" fmla="*/ 12 w 96"/>
              <a:gd name="T29" fmla="*/ 59 h 146"/>
              <a:gd name="T30" fmla="*/ 0 w 96"/>
              <a:gd name="T31" fmla="*/ 59 h 146"/>
              <a:gd name="T32" fmla="*/ 0 w 96"/>
              <a:gd name="T33" fmla="*/ 146 h 146"/>
              <a:gd name="T34" fmla="*/ 62 w 96"/>
              <a:gd name="T35" fmla="*/ 146 h 146"/>
              <a:gd name="T36" fmla="*/ 62 w 96"/>
              <a:gd name="T37" fmla="*/ 122 h 146"/>
              <a:gd name="T38" fmla="*/ 69 w 96"/>
              <a:gd name="T39" fmla="*/ 122 h 146"/>
              <a:gd name="T40" fmla="*/ 89 w 96"/>
              <a:gd name="T41" fmla="*/ 103 h 146"/>
              <a:gd name="T42" fmla="*/ 96 w 96"/>
              <a:gd name="T43" fmla="*/ 93 h 146"/>
              <a:gd name="T44" fmla="*/ 96 w 96"/>
              <a:gd name="T45" fmla="*/ 88 h 146"/>
              <a:gd name="T46" fmla="*/ 84 w 96"/>
              <a:gd name="T47" fmla="*/ 102 h 146"/>
              <a:gd name="T48" fmla="*/ 19 w 96"/>
              <a:gd name="T49" fmla="*/ 28 h 146"/>
              <a:gd name="T50" fmla="*/ 19 w 96"/>
              <a:gd name="T51" fmla="*/ 15 h 146"/>
              <a:gd name="T52" fmla="*/ 31 w 96"/>
              <a:gd name="T53" fmla="*/ 3 h 146"/>
              <a:gd name="T54" fmla="*/ 43 w 96"/>
              <a:gd name="T55" fmla="*/ 15 h 146"/>
              <a:gd name="T56" fmla="*/ 43 w 96"/>
              <a:gd name="T57" fmla="*/ 28 h 146"/>
              <a:gd name="T58" fmla="*/ 43 w 96"/>
              <a:gd name="T59" fmla="*/ 29 h 146"/>
              <a:gd name="T60" fmla="*/ 20 w 96"/>
              <a:gd name="T61" fmla="*/ 29 h 146"/>
              <a:gd name="T62" fmla="*/ 19 w 96"/>
              <a:gd name="T63" fmla="*/ 28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6" h="146">
                <a:moveTo>
                  <a:pt x="84" y="102"/>
                </a:moveTo>
                <a:cubicBezTo>
                  <a:pt x="84" y="118"/>
                  <a:pt x="69" y="117"/>
                  <a:pt x="69" y="117"/>
                </a:cubicBezTo>
                <a:cubicBezTo>
                  <a:pt x="62" y="117"/>
                  <a:pt x="62" y="117"/>
                  <a:pt x="62" y="117"/>
                </a:cubicBezTo>
                <a:cubicBezTo>
                  <a:pt x="62" y="59"/>
                  <a:pt x="62" y="59"/>
                  <a:pt x="62" y="59"/>
                </a:cubicBezTo>
                <a:cubicBezTo>
                  <a:pt x="51" y="59"/>
                  <a:pt x="51" y="59"/>
                  <a:pt x="51" y="59"/>
                </a:cubicBezTo>
                <a:cubicBezTo>
                  <a:pt x="49" y="29"/>
                  <a:pt x="49" y="29"/>
                  <a:pt x="49" y="29"/>
                </a:cubicBezTo>
                <a:cubicBezTo>
                  <a:pt x="45" y="29"/>
                  <a:pt x="45" y="29"/>
                  <a:pt x="45" y="29"/>
                </a:cubicBezTo>
                <a:cubicBezTo>
                  <a:pt x="45" y="29"/>
                  <a:pt x="45" y="29"/>
                  <a:pt x="45" y="29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6"/>
                  <a:pt x="39" y="0"/>
                  <a:pt x="31" y="0"/>
                </a:cubicBezTo>
                <a:cubicBezTo>
                  <a:pt x="23" y="0"/>
                  <a:pt x="17" y="6"/>
                  <a:pt x="17" y="13"/>
                </a:cubicBezTo>
                <a:cubicBezTo>
                  <a:pt x="17" y="29"/>
                  <a:pt x="17" y="29"/>
                  <a:pt x="17" y="29"/>
                </a:cubicBezTo>
                <a:cubicBezTo>
                  <a:pt x="17" y="29"/>
                  <a:pt x="17" y="29"/>
                  <a:pt x="17" y="29"/>
                </a:cubicBezTo>
                <a:cubicBezTo>
                  <a:pt x="14" y="29"/>
                  <a:pt x="14" y="29"/>
                  <a:pt x="14" y="29"/>
                </a:cubicBezTo>
                <a:cubicBezTo>
                  <a:pt x="12" y="59"/>
                  <a:pt x="12" y="59"/>
                  <a:pt x="12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46"/>
                  <a:pt x="0" y="146"/>
                  <a:pt x="0" y="146"/>
                </a:cubicBezTo>
                <a:cubicBezTo>
                  <a:pt x="62" y="146"/>
                  <a:pt x="62" y="146"/>
                  <a:pt x="62" y="146"/>
                </a:cubicBezTo>
                <a:cubicBezTo>
                  <a:pt x="62" y="122"/>
                  <a:pt x="62" y="122"/>
                  <a:pt x="62" y="122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91" y="122"/>
                  <a:pt x="89" y="103"/>
                  <a:pt x="89" y="103"/>
                </a:cubicBezTo>
                <a:cubicBezTo>
                  <a:pt x="89" y="93"/>
                  <a:pt x="96" y="93"/>
                  <a:pt x="96" y="93"/>
                </a:cubicBezTo>
                <a:cubicBezTo>
                  <a:pt x="96" y="88"/>
                  <a:pt x="96" y="88"/>
                  <a:pt x="96" y="88"/>
                </a:cubicBezTo>
                <a:cubicBezTo>
                  <a:pt x="88" y="87"/>
                  <a:pt x="84" y="90"/>
                  <a:pt x="84" y="102"/>
                </a:cubicBezTo>
                <a:close/>
                <a:moveTo>
                  <a:pt x="19" y="28"/>
                </a:moveTo>
                <a:cubicBezTo>
                  <a:pt x="19" y="15"/>
                  <a:pt x="19" y="15"/>
                  <a:pt x="19" y="15"/>
                </a:cubicBezTo>
                <a:cubicBezTo>
                  <a:pt x="19" y="8"/>
                  <a:pt x="25" y="3"/>
                  <a:pt x="31" y="3"/>
                </a:cubicBezTo>
                <a:cubicBezTo>
                  <a:pt x="38" y="3"/>
                  <a:pt x="43" y="8"/>
                  <a:pt x="43" y="15"/>
                </a:cubicBezTo>
                <a:cubicBezTo>
                  <a:pt x="43" y="28"/>
                  <a:pt x="43" y="28"/>
                  <a:pt x="43" y="28"/>
                </a:cubicBezTo>
                <a:cubicBezTo>
                  <a:pt x="43" y="28"/>
                  <a:pt x="43" y="29"/>
                  <a:pt x="43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19" y="28"/>
                  <a:pt x="19" y="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Freeform 96"/>
          <p:cNvSpPr>
            <a:spLocks noEditPoints="1"/>
          </p:cNvSpPr>
          <p:nvPr/>
        </p:nvSpPr>
        <p:spPr bwMode="auto">
          <a:xfrm>
            <a:off x="5032376" y="1839913"/>
            <a:ext cx="293688" cy="295275"/>
          </a:xfrm>
          <a:custGeom>
            <a:avLst/>
            <a:gdLst>
              <a:gd name="T0" fmla="*/ 18 w 97"/>
              <a:gd name="T1" fmla="*/ 18 h 97"/>
              <a:gd name="T2" fmla="*/ 18 w 97"/>
              <a:gd name="T3" fmla="*/ 80 h 97"/>
              <a:gd name="T4" fmla="*/ 80 w 97"/>
              <a:gd name="T5" fmla="*/ 80 h 97"/>
              <a:gd name="T6" fmla="*/ 80 w 97"/>
              <a:gd name="T7" fmla="*/ 18 h 97"/>
              <a:gd name="T8" fmla="*/ 18 w 97"/>
              <a:gd name="T9" fmla="*/ 18 h 97"/>
              <a:gd name="T10" fmla="*/ 75 w 97"/>
              <a:gd name="T11" fmla="*/ 75 h 97"/>
              <a:gd name="T12" fmla="*/ 22 w 97"/>
              <a:gd name="T13" fmla="*/ 75 h 97"/>
              <a:gd name="T14" fmla="*/ 22 w 97"/>
              <a:gd name="T15" fmla="*/ 22 h 97"/>
              <a:gd name="T16" fmla="*/ 75 w 97"/>
              <a:gd name="T17" fmla="*/ 22 h 97"/>
              <a:gd name="T18" fmla="*/ 75 w 97"/>
              <a:gd name="T19" fmla="*/ 75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7" h="97">
                <a:moveTo>
                  <a:pt x="18" y="18"/>
                </a:moveTo>
                <a:cubicBezTo>
                  <a:pt x="0" y="35"/>
                  <a:pt x="0" y="63"/>
                  <a:pt x="18" y="80"/>
                </a:cubicBezTo>
                <a:cubicBezTo>
                  <a:pt x="35" y="97"/>
                  <a:pt x="63" y="97"/>
                  <a:pt x="80" y="80"/>
                </a:cubicBezTo>
                <a:cubicBezTo>
                  <a:pt x="97" y="63"/>
                  <a:pt x="97" y="35"/>
                  <a:pt x="80" y="18"/>
                </a:cubicBezTo>
                <a:cubicBezTo>
                  <a:pt x="63" y="0"/>
                  <a:pt x="35" y="0"/>
                  <a:pt x="18" y="18"/>
                </a:cubicBezTo>
                <a:moveTo>
                  <a:pt x="75" y="75"/>
                </a:moveTo>
                <a:cubicBezTo>
                  <a:pt x="61" y="90"/>
                  <a:pt x="37" y="90"/>
                  <a:pt x="22" y="75"/>
                </a:cubicBezTo>
                <a:cubicBezTo>
                  <a:pt x="8" y="61"/>
                  <a:pt x="8" y="37"/>
                  <a:pt x="22" y="22"/>
                </a:cubicBezTo>
                <a:cubicBezTo>
                  <a:pt x="37" y="8"/>
                  <a:pt x="61" y="8"/>
                  <a:pt x="75" y="22"/>
                </a:cubicBezTo>
                <a:cubicBezTo>
                  <a:pt x="90" y="37"/>
                  <a:pt x="90" y="61"/>
                  <a:pt x="75" y="75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Freeform 97"/>
          <p:cNvSpPr>
            <a:spLocks/>
          </p:cNvSpPr>
          <p:nvPr/>
        </p:nvSpPr>
        <p:spPr bwMode="auto">
          <a:xfrm>
            <a:off x="5056188" y="1876425"/>
            <a:ext cx="247650" cy="225425"/>
          </a:xfrm>
          <a:custGeom>
            <a:avLst/>
            <a:gdLst>
              <a:gd name="T0" fmla="*/ 41 w 82"/>
              <a:gd name="T1" fmla="*/ 0 h 74"/>
              <a:gd name="T2" fmla="*/ 14 w 82"/>
              <a:gd name="T3" fmla="*/ 10 h 74"/>
              <a:gd name="T4" fmla="*/ 14 w 82"/>
              <a:gd name="T5" fmla="*/ 63 h 74"/>
              <a:gd name="T6" fmla="*/ 41 w 82"/>
              <a:gd name="T7" fmla="*/ 74 h 74"/>
              <a:gd name="T8" fmla="*/ 67 w 82"/>
              <a:gd name="T9" fmla="*/ 63 h 74"/>
              <a:gd name="T10" fmla="*/ 67 w 82"/>
              <a:gd name="T11" fmla="*/ 10 h 74"/>
              <a:gd name="T12" fmla="*/ 41 w 82"/>
              <a:gd name="T13" fmla="*/ 0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2" h="74">
                <a:moveTo>
                  <a:pt x="41" y="0"/>
                </a:moveTo>
                <a:cubicBezTo>
                  <a:pt x="31" y="0"/>
                  <a:pt x="22" y="3"/>
                  <a:pt x="14" y="10"/>
                </a:cubicBezTo>
                <a:cubicBezTo>
                  <a:pt x="0" y="25"/>
                  <a:pt x="0" y="49"/>
                  <a:pt x="14" y="63"/>
                </a:cubicBezTo>
                <a:cubicBezTo>
                  <a:pt x="22" y="70"/>
                  <a:pt x="31" y="74"/>
                  <a:pt x="41" y="74"/>
                </a:cubicBezTo>
                <a:cubicBezTo>
                  <a:pt x="50" y="74"/>
                  <a:pt x="60" y="70"/>
                  <a:pt x="67" y="63"/>
                </a:cubicBezTo>
                <a:cubicBezTo>
                  <a:pt x="82" y="49"/>
                  <a:pt x="82" y="25"/>
                  <a:pt x="67" y="10"/>
                </a:cubicBezTo>
                <a:cubicBezTo>
                  <a:pt x="60" y="3"/>
                  <a:pt x="50" y="0"/>
                  <a:pt x="41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Freeform 98"/>
          <p:cNvSpPr>
            <a:spLocks noEditPoints="1"/>
          </p:cNvSpPr>
          <p:nvPr/>
        </p:nvSpPr>
        <p:spPr bwMode="auto">
          <a:xfrm>
            <a:off x="5053013" y="1870075"/>
            <a:ext cx="254000" cy="233363"/>
          </a:xfrm>
          <a:custGeom>
            <a:avLst/>
            <a:gdLst>
              <a:gd name="T0" fmla="*/ 42 w 84"/>
              <a:gd name="T1" fmla="*/ 76 h 77"/>
              <a:gd name="T2" fmla="*/ 15 w 84"/>
              <a:gd name="T3" fmla="*/ 65 h 77"/>
              <a:gd name="T4" fmla="*/ 15 w 84"/>
              <a:gd name="T5" fmla="*/ 12 h 77"/>
              <a:gd name="T6" fmla="*/ 42 w 84"/>
              <a:gd name="T7" fmla="*/ 2 h 77"/>
              <a:gd name="T8" fmla="*/ 68 w 84"/>
              <a:gd name="T9" fmla="*/ 12 h 77"/>
              <a:gd name="T10" fmla="*/ 68 w 84"/>
              <a:gd name="T11" fmla="*/ 65 h 77"/>
              <a:gd name="T12" fmla="*/ 42 w 84"/>
              <a:gd name="T13" fmla="*/ 76 h 77"/>
              <a:gd name="T14" fmla="*/ 42 w 84"/>
              <a:gd name="T15" fmla="*/ 0 h 77"/>
              <a:gd name="T16" fmla="*/ 15 w 84"/>
              <a:gd name="T17" fmla="*/ 12 h 77"/>
              <a:gd name="T18" fmla="*/ 15 w 84"/>
              <a:gd name="T19" fmla="*/ 66 h 77"/>
              <a:gd name="T20" fmla="*/ 42 w 84"/>
              <a:gd name="T21" fmla="*/ 77 h 77"/>
              <a:gd name="T22" fmla="*/ 69 w 84"/>
              <a:gd name="T23" fmla="*/ 66 h 77"/>
              <a:gd name="T24" fmla="*/ 69 w 84"/>
              <a:gd name="T25" fmla="*/ 12 h 77"/>
              <a:gd name="T26" fmla="*/ 42 w 84"/>
              <a:gd name="T27" fmla="*/ 0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84" h="77">
                <a:moveTo>
                  <a:pt x="42" y="76"/>
                </a:moveTo>
                <a:cubicBezTo>
                  <a:pt x="32" y="76"/>
                  <a:pt x="23" y="72"/>
                  <a:pt x="15" y="65"/>
                </a:cubicBezTo>
                <a:cubicBezTo>
                  <a:pt x="1" y="51"/>
                  <a:pt x="1" y="27"/>
                  <a:pt x="15" y="12"/>
                </a:cubicBezTo>
                <a:cubicBezTo>
                  <a:pt x="23" y="5"/>
                  <a:pt x="32" y="2"/>
                  <a:pt x="42" y="2"/>
                </a:cubicBezTo>
                <a:cubicBezTo>
                  <a:pt x="51" y="2"/>
                  <a:pt x="61" y="5"/>
                  <a:pt x="68" y="12"/>
                </a:cubicBezTo>
                <a:cubicBezTo>
                  <a:pt x="83" y="27"/>
                  <a:pt x="83" y="51"/>
                  <a:pt x="68" y="65"/>
                </a:cubicBezTo>
                <a:cubicBezTo>
                  <a:pt x="61" y="72"/>
                  <a:pt x="51" y="76"/>
                  <a:pt x="42" y="76"/>
                </a:cubicBezTo>
                <a:moveTo>
                  <a:pt x="42" y="0"/>
                </a:moveTo>
                <a:cubicBezTo>
                  <a:pt x="32" y="0"/>
                  <a:pt x="22" y="4"/>
                  <a:pt x="15" y="12"/>
                </a:cubicBezTo>
                <a:cubicBezTo>
                  <a:pt x="0" y="27"/>
                  <a:pt x="0" y="51"/>
                  <a:pt x="15" y="66"/>
                </a:cubicBezTo>
                <a:cubicBezTo>
                  <a:pt x="22" y="74"/>
                  <a:pt x="32" y="77"/>
                  <a:pt x="42" y="77"/>
                </a:cubicBezTo>
                <a:cubicBezTo>
                  <a:pt x="52" y="77"/>
                  <a:pt x="62" y="74"/>
                  <a:pt x="69" y="66"/>
                </a:cubicBezTo>
                <a:cubicBezTo>
                  <a:pt x="84" y="51"/>
                  <a:pt x="84" y="27"/>
                  <a:pt x="69" y="12"/>
                </a:cubicBezTo>
                <a:cubicBezTo>
                  <a:pt x="62" y="4"/>
                  <a:pt x="52" y="0"/>
                  <a:pt x="42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Freeform 99"/>
          <p:cNvSpPr>
            <a:spLocks noEditPoints="1"/>
          </p:cNvSpPr>
          <p:nvPr/>
        </p:nvSpPr>
        <p:spPr bwMode="auto">
          <a:xfrm>
            <a:off x="5119688" y="1928813"/>
            <a:ext cx="117475" cy="117475"/>
          </a:xfrm>
          <a:custGeom>
            <a:avLst/>
            <a:gdLst>
              <a:gd name="T0" fmla="*/ 7 w 39"/>
              <a:gd name="T1" fmla="*/ 7 h 39"/>
              <a:gd name="T2" fmla="*/ 7 w 39"/>
              <a:gd name="T3" fmla="*/ 32 h 39"/>
              <a:gd name="T4" fmla="*/ 32 w 39"/>
              <a:gd name="T5" fmla="*/ 32 h 39"/>
              <a:gd name="T6" fmla="*/ 32 w 39"/>
              <a:gd name="T7" fmla="*/ 7 h 39"/>
              <a:gd name="T8" fmla="*/ 7 w 39"/>
              <a:gd name="T9" fmla="*/ 7 h 39"/>
              <a:gd name="T10" fmla="*/ 30 w 39"/>
              <a:gd name="T11" fmla="*/ 30 h 39"/>
              <a:gd name="T12" fmla="*/ 10 w 39"/>
              <a:gd name="T13" fmla="*/ 30 h 39"/>
              <a:gd name="T14" fmla="*/ 10 w 39"/>
              <a:gd name="T15" fmla="*/ 10 h 39"/>
              <a:gd name="T16" fmla="*/ 30 w 39"/>
              <a:gd name="T17" fmla="*/ 10 h 39"/>
              <a:gd name="T18" fmla="*/ 30 w 39"/>
              <a:gd name="T19" fmla="*/ 3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9" h="39">
                <a:moveTo>
                  <a:pt x="7" y="7"/>
                </a:moveTo>
                <a:cubicBezTo>
                  <a:pt x="0" y="14"/>
                  <a:pt x="0" y="25"/>
                  <a:pt x="7" y="32"/>
                </a:cubicBezTo>
                <a:cubicBezTo>
                  <a:pt x="14" y="39"/>
                  <a:pt x="25" y="39"/>
                  <a:pt x="32" y="32"/>
                </a:cubicBezTo>
                <a:cubicBezTo>
                  <a:pt x="39" y="25"/>
                  <a:pt x="39" y="14"/>
                  <a:pt x="32" y="7"/>
                </a:cubicBezTo>
                <a:cubicBezTo>
                  <a:pt x="25" y="0"/>
                  <a:pt x="14" y="0"/>
                  <a:pt x="7" y="7"/>
                </a:cubicBezTo>
                <a:close/>
                <a:moveTo>
                  <a:pt x="30" y="30"/>
                </a:moveTo>
                <a:cubicBezTo>
                  <a:pt x="24" y="35"/>
                  <a:pt x="15" y="35"/>
                  <a:pt x="10" y="30"/>
                </a:cubicBezTo>
                <a:cubicBezTo>
                  <a:pt x="5" y="24"/>
                  <a:pt x="5" y="15"/>
                  <a:pt x="10" y="10"/>
                </a:cubicBezTo>
                <a:cubicBezTo>
                  <a:pt x="15" y="5"/>
                  <a:pt x="24" y="5"/>
                  <a:pt x="30" y="10"/>
                </a:cubicBezTo>
                <a:cubicBezTo>
                  <a:pt x="35" y="15"/>
                  <a:pt x="35" y="24"/>
                  <a:pt x="30" y="3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Freeform 100"/>
          <p:cNvSpPr>
            <a:spLocks/>
          </p:cNvSpPr>
          <p:nvPr/>
        </p:nvSpPr>
        <p:spPr bwMode="auto">
          <a:xfrm>
            <a:off x="5140326" y="1949450"/>
            <a:ext cx="76200" cy="76200"/>
          </a:xfrm>
          <a:custGeom>
            <a:avLst/>
            <a:gdLst>
              <a:gd name="T0" fmla="*/ 21 w 25"/>
              <a:gd name="T1" fmla="*/ 5 h 25"/>
              <a:gd name="T2" fmla="*/ 21 w 25"/>
              <a:gd name="T3" fmla="*/ 21 h 25"/>
              <a:gd name="T4" fmla="*/ 5 w 25"/>
              <a:gd name="T5" fmla="*/ 21 h 25"/>
              <a:gd name="T6" fmla="*/ 5 w 25"/>
              <a:gd name="T7" fmla="*/ 5 h 25"/>
              <a:gd name="T8" fmla="*/ 21 w 25"/>
              <a:gd name="T9" fmla="*/ 5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25">
                <a:moveTo>
                  <a:pt x="21" y="5"/>
                </a:moveTo>
                <a:cubicBezTo>
                  <a:pt x="25" y="9"/>
                  <a:pt x="25" y="16"/>
                  <a:pt x="21" y="21"/>
                </a:cubicBezTo>
                <a:cubicBezTo>
                  <a:pt x="16" y="25"/>
                  <a:pt x="9" y="25"/>
                  <a:pt x="5" y="21"/>
                </a:cubicBezTo>
                <a:cubicBezTo>
                  <a:pt x="0" y="16"/>
                  <a:pt x="0" y="9"/>
                  <a:pt x="5" y="5"/>
                </a:cubicBezTo>
                <a:cubicBezTo>
                  <a:pt x="9" y="0"/>
                  <a:pt x="16" y="0"/>
                  <a:pt x="21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Freeform 101"/>
          <p:cNvSpPr>
            <a:spLocks noEditPoints="1"/>
          </p:cNvSpPr>
          <p:nvPr/>
        </p:nvSpPr>
        <p:spPr bwMode="auto">
          <a:xfrm>
            <a:off x="5246688" y="2065338"/>
            <a:ext cx="173038" cy="163513"/>
          </a:xfrm>
          <a:custGeom>
            <a:avLst/>
            <a:gdLst>
              <a:gd name="T0" fmla="*/ 4 w 57"/>
              <a:gd name="T1" fmla="*/ 7 h 54"/>
              <a:gd name="T2" fmla="*/ 5 w 57"/>
              <a:gd name="T3" fmla="*/ 8 h 54"/>
              <a:gd name="T4" fmla="*/ 41 w 57"/>
              <a:gd name="T5" fmla="*/ 44 h 54"/>
              <a:gd name="T6" fmla="*/ 48 w 57"/>
              <a:gd name="T7" fmla="*/ 37 h 54"/>
              <a:gd name="T8" fmla="*/ 11 w 57"/>
              <a:gd name="T9" fmla="*/ 0 h 54"/>
              <a:gd name="T10" fmla="*/ 4 w 57"/>
              <a:gd name="T11" fmla="*/ 7 h 54"/>
              <a:gd name="T12" fmla="*/ 48 w 57"/>
              <a:gd name="T13" fmla="*/ 45 h 54"/>
              <a:gd name="T14" fmla="*/ 43 w 57"/>
              <a:gd name="T15" fmla="*/ 43 h 54"/>
              <a:gd name="T16" fmla="*/ 44 w 57"/>
              <a:gd name="T17" fmla="*/ 42 h 54"/>
              <a:gd name="T18" fmla="*/ 47 w 57"/>
              <a:gd name="T19" fmla="*/ 39 h 54"/>
              <a:gd name="T20" fmla="*/ 48 w 57"/>
              <a:gd name="T21" fmla="*/ 45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7" h="54">
                <a:moveTo>
                  <a:pt x="4" y="7"/>
                </a:moveTo>
                <a:cubicBezTo>
                  <a:pt x="0" y="7"/>
                  <a:pt x="5" y="8"/>
                  <a:pt x="5" y="8"/>
                </a:cubicBezTo>
                <a:cubicBezTo>
                  <a:pt x="41" y="44"/>
                  <a:pt x="41" y="44"/>
                  <a:pt x="41" y="44"/>
                </a:cubicBezTo>
                <a:cubicBezTo>
                  <a:pt x="41" y="44"/>
                  <a:pt x="57" y="54"/>
                  <a:pt x="48" y="37"/>
                </a:cubicBezTo>
                <a:cubicBezTo>
                  <a:pt x="11" y="0"/>
                  <a:pt x="11" y="0"/>
                  <a:pt x="11" y="0"/>
                </a:cubicBezTo>
                <a:cubicBezTo>
                  <a:pt x="11" y="0"/>
                  <a:pt x="8" y="7"/>
                  <a:pt x="4" y="7"/>
                </a:cubicBezTo>
                <a:close/>
                <a:moveTo>
                  <a:pt x="48" y="45"/>
                </a:moveTo>
                <a:cubicBezTo>
                  <a:pt x="43" y="43"/>
                  <a:pt x="43" y="43"/>
                  <a:pt x="43" y="43"/>
                </a:cubicBezTo>
                <a:cubicBezTo>
                  <a:pt x="44" y="42"/>
                  <a:pt x="44" y="42"/>
                  <a:pt x="44" y="42"/>
                </a:cubicBezTo>
                <a:cubicBezTo>
                  <a:pt x="47" y="39"/>
                  <a:pt x="47" y="39"/>
                  <a:pt x="47" y="39"/>
                </a:cubicBezTo>
                <a:lnTo>
                  <a:pt x="48" y="4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Freeform 102"/>
          <p:cNvSpPr>
            <a:spLocks/>
          </p:cNvSpPr>
          <p:nvPr/>
        </p:nvSpPr>
        <p:spPr bwMode="auto">
          <a:xfrm>
            <a:off x="5984876" y="2143125"/>
            <a:ext cx="85725" cy="85725"/>
          </a:xfrm>
          <a:custGeom>
            <a:avLst/>
            <a:gdLst>
              <a:gd name="T0" fmla="*/ 37 w 54"/>
              <a:gd name="T1" fmla="*/ 54 h 54"/>
              <a:gd name="T2" fmla="*/ 54 w 54"/>
              <a:gd name="T3" fmla="*/ 35 h 54"/>
              <a:gd name="T4" fmla="*/ 19 w 54"/>
              <a:gd name="T5" fmla="*/ 0 h 54"/>
              <a:gd name="T6" fmla="*/ 0 w 54"/>
              <a:gd name="T7" fmla="*/ 17 h 54"/>
              <a:gd name="T8" fmla="*/ 37 w 54"/>
              <a:gd name="T9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" h="54">
                <a:moveTo>
                  <a:pt x="37" y="54"/>
                </a:moveTo>
                <a:lnTo>
                  <a:pt x="54" y="35"/>
                </a:lnTo>
                <a:lnTo>
                  <a:pt x="19" y="0"/>
                </a:lnTo>
                <a:lnTo>
                  <a:pt x="0" y="17"/>
                </a:lnTo>
                <a:lnTo>
                  <a:pt x="37" y="5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Freeform 103"/>
          <p:cNvSpPr>
            <a:spLocks noEditPoints="1"/>
          </p:cNvSpPr>
          <p:nvPr/>
        </p:nvSpPr>
        <p:spPr bwMode="auto">
          <a:xfrm>
            <a:off x="5667376" y="1822450"/>
            <a:ext cx="342900" cy="342900"/>
          </a:xfrm>
          <a:custGeom>
            <a:avLst/>
            <a:gdLst>
              <a:gd name="T0" fmla="*/ 0 w 113"/>
              <a:gd name="T1" fmla="*/ 38 h 113"/>
              <a:gd name="T2" fmla="*/ 7 w 113"/>
              <a:gd name="T3" fmla="*/ 46 h 113"/>
              <a:gd name="T4" fmla="*/ 9 w 113"/>
              <a:gd name="T5" fmla="*/ 48 h 113"/>
              <a:gd name="T6" fmla="*/ 35 w 113"/>
              <a:gd name="T7" fmla="*/ 74 h 113"/>
              <a:gd name="T8" fmla="*/ 69 w 113"/>
              <a:gd name="T9" fmla="*/ 77 h 113"/>
              <a:gd name="T10" fmla="*/ 106 w 113"/>
              <a:gd name="T11" fmla="*/ 113 h 113"/>
              <a:gd name="T12" fmla="*/ 113 w 113"/>
              <a:gd name="T13" fmla="*/ 107 h 113"/>
              <a:gd name="T14" fmla="*/ 76 w 113"/>
              <a:gd name="T15" fmla="*/ 70 h 113"/>
              <a:gd name="T16" fmla="*/ 73 w 113"/>
              <a:gd name="T17" fmla="*/ 35 h 113"/>
              <a:gd name="T18" fmla="*/ 47 w 113"/>
              <a:gd name="T19" fmla="*/ 9 h 113"/>
              <a:gd name="T20" fmla="*/ 46 w 113"/>
              <a:gd name="T21" fmla="*/ 8 h 113"/>
              <a:gd name="T22" fmla="*/ 38 w 113"/>
              <a:gd name="T23" fmla="*/ 0 h 113"/>
              <a:gd name="T24" fmla="*/ 0 w 113"/>
              <a:gd name="T25" fmla="*/ 38 h 113"/>
              <a:gd name="T26" fmla="*/ 51 w 113"/>
              <a:gd name="T27" fmla="*/ 72 h 113"/>
              <a:gd name="T28" fmla="*/ 48 w 113"/>
              <a:gd name="T29" fmla="*/ 75 h 113"/>
              <a:gd name="T30" fmla="*/ 15 w 113"/>
              <a:gd name="T31" fmla="*/ 42 h 113"/>
              <a:gd name="T32" fmla="*/ 18 w 113"/>
              <a:gd name="T33" fmla="*/ 39 h 113"/>
              <a:gd name="T34" fmla="*/ 51 w 113"/>
              <a:gd name="T35" fmla="*/ 72 h 113"/>
              <a:gd name="T36" fmla="*/ 59 w 113"/>
              <a:gd name="T37" fmla="*/ 64 h 113"/>
              <a:gd name="T38" fmla="*/ 56 w 113"/>
              <a:gd name="T39" fmla="*/ 67 h 113"/>
              <a:gd name="T40" fmla="*/ 23 w 113"/>
              <a:gd name="T41" fmla="*/ 34 h 113"/>
              <a:gd name="T42" fmla="*/ 26 w 113"/>
              <a:gd name="T43" fmla="*/ 31 h 113"/>
              <a:gd name="T44" fmla="*/ 59 w 113"/>
              <a:gd name="T45" fmla="*/ 64 h 113"/>
              <a:gd name="T46" fmla="*/ 67 w 113"/>
              <a:gd name="T47" fmla="*/ 56 h 113"/>
              <a:gd name="T48" fmla="*/ 64 w 113"/>
              <a:gd name="T49" fmla="*/ 59 h 113"/>
              <a:gd name="T50" fmla="*/ 31 w 113"/>
              <a:gd name="T51" fmla="*/ 26 h 113"/>
              <a:gd name="T52" fmla="*/ 34 w 113"/>
              <a:gd name="T53" fmla="*/ 23 h 113"/>
              <a:gd name="T54" fmla="*/ 67 w 113"/>
              <a:gd name="T55" fmla="*/ 56 h 113"/>
              <a:gd name="T56" fmla="*/ 74 w 113"/>
              <a:gd name="T57" fmla="*/ 48 h 113"/>
              <a:gd name="T58" fmla="*/ 71 w 113"/>
              <a:gd name="T59" fmla="*/ 51 h 113"/>
              <a:gd name="T60" fmla="*/ 38 w 113"/>
              <a:gd name="T61" fmla="*/ 18 h 113"/>
              <a:gd name="T62" fmla="*/ 41 w 113"/>
              <a:gd name="T63" fmla="*/ 15 h 113"/>
              <a:gd name="T64" fmla="*/ 74 w 113"/>
              <a:gd name="T65" fmla="*/ 48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3" h="113">
                <a:moveTo>
                  <a:pt x="0" y="38"/>
                </a:moveTo>
                <a:cubicBezTo>
                  <a:pt x="7" y="46"/>
                  <a:pt x="7" y="46"/>
                  <a:pt x="7" y="46"/>
                </a:cubicBezTo>
                <a:cubicBezTo>
                  <a:pt x="9" y="48"/>
                  <a:pt x="9" y="48"/>
                  <a:pt x="9" y="48"/>
                </a:cubicBezTo>
                <a:cubicBezTo>
                  <a:pt x="35" y="74"/>
                  <a:pt x="35" y="74"/>
                  <a:pt x="35" y="74"/>
                </a:cubicBezTo>
                <a:cubicBezTo>
                  <a:pt x="44" y="83"/>
                  <a:pt x="59" y="84"/>
                  <a:pt x="69" y="77"/>
                </a:cubicBezTo>
                <a:cubicBezTo>
                  <a:pt x="106" y="113"/>
                  <a:pt x="106" y="113"/>
                  <a:pt x="106" y="113"/>
                </a:cubicBezTo>
                <a:cubicBezTo>
                  <a:pt x="113" y="107"/>
                  <a:pt x="113" y="107"/>
                  <a:pt x="113" y="107"/>
                </a:cubicBezTo>
                <a:cubicBezTo>
                  <a:pt x="76" y="70"/>
                  <a:pt x="76" y="70"/>
                  <a:pt x="76" y="70"/>
                </a:cubicBezTo>
                <a:cubicBezTo>
                  <a:pt x="83" y="59"/>
                  <a:pt x="82" y="45"/>
                  <a:pt x="73" y="35"/>
                </a:cubicBezTo>
                <a:cubicBezTo>
                  <a:pt x="47" y="9"/>
                  <a:pt x="47" y="9"/>
                  <a:pt x="47" y="9"/>
                </a:cubicBezTo>
                <a:cubicBezTo>
                  <a:pt x="46" y="8"/>
                  <a:pt x="46" y="8"/>
                  <a:pt x="46" y="8"/>
                </a:cubicBezTo>
                <a:cubicBezTo>
                  <a:pt x="38" y="0"/>
                  <a:pt x="38" y="0"/>
                  <a:pt x="38" y="0"/>
                </a:cubicBezTo>
                <a:lnTo>
                  <a:pt x="0" y="38"/>
                </a:lnTo>
                <a:close/>
                <a:moveTo>
                  <a:pt x="51" y="72"/>
                </a:moveTo>
                <a:cubicBezTo>
                  <a:pt x="48" y="75"/>
                  <a:pt x="48" y="75"/>
                  <a:pt x="48" y="75"/>
                </a:cubicBezTo>
                <a:cubicBezTo>
                  <a:pt x="15" y="42"/>
                  <a:pt x="15" y="42"/>
                  <a:pt x="15" y="42"/>
                </a:cubicBezTo>
                <a:cubicBezTo>
                  <a:pt x="18" y="39"/>
                  <a:pt x="18" y="39"/>
                  <a:pt x="18" y="39"/>
                </a:cubicBezTo>
                <a:lnTo>
                  <a:pt x="51" y="72"/>
                </a:lnTo>
                <a:close/>
                <a:moveTo>
                  <a:pt x="59" y="64"/>
                </a:moveTo>
                <a:cubicBezTo>
                  <a:pt x="56" y="67"/>
                  <a:pt x="56" y="67"/>
                  <a:pt x="56" y="67"/>
                </a:cubicBezTo>
                <a:cubicBezTo>
                  <a:pt x="23" y="34"/>
                  <a:pt x="23" y="34"/>
                  <a:pt x="23" y="34"/>
                </a:cubicBezTo>
                <a:cubicBezTo>
                  <a:pt x="26" y="31"/>
                  <a:pt x="26" y="31"/>
                  <a:pt x="26" y="31"/>
                </a:cubicBezTo>
                <a:lnTo>
                  <a:pt x="59" y="64"/>
                </a:lnTo>
                <a:close/>
                <a:moveTo>
                  <a:pt x="67" y="56"/>
                </a:moveTo>
                <a:cubicBezTo>
                  <a:pt x="64" y="59"/>
                  <a:pt x="64" y="59"/>
                  <a:pt x="64" y="59"/>
                </a:cubicBezTo>
                <a:cubicBezTo>
                  <a:pt x="31" y="26"/>
                  <a:pt x="31" y="26"/>
                  <a:pt x="31" y="26"/>
                </a:cubicBezTo>
                <a:cubicBezTo>
                  <a:pt x="34" y="23"/>
                  <a:pt x="34" y="23"/>
                  <a:pt x="34" y="23"/>
                </a:cubicBezTo>
                <a:lnTo>
                  <a:pt x="67" y="56"/>
                </a:lnTo>
                <a:close/>
                <a:moveTo>
                  <a:pt x="74" y="48"/>
                </a:moveTo>
                <a:cubicBezTo>
                  <a:pt x="71" y="51"/>
                  <a:pt x="71" y="51"/>
                  <a:pt x="71" y="51"/>
                </a:cubicBezTo>
                <a:cubicBezTo>
                  <a:pt x="38" y="18"/>
                  <a:pt x="38" y="18"/>
                  <a:pt x="38" y="18"/>
                </a:cubicBezTo>
                <a:cubicBezTo>
                  <a:pt x="41" y="15"/>
                  <a:pt x="41" y="15"/>
                  <a:pt x="41" y="15"/>
                </a:cubicBezTo>
                <a:lnTo>
                  <a:pt x="74" y="4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Freeform 104"/>
          <p:cNvSpPr>
            <a:spLocks/>
          </p:cNvSpPr>
          <p:nvPr/>
        </p:nvSpPr>
        <p:spPr bwMode="auto">
          <a:xfrm>
            <a:off x="6591301" y="2128838"/>
            <a:ext cx="84138" cy="84138"/>
          </a:xfrm>
          <a:custGeom>
            <a:avLst/>
            <a:gdLst>
              <a:gd name="T0" fmla="*/ 36 w 53"/>
              <a:gd name="T1" fmla="*/ 53 h 53"/>
              <a:gd name="T2" fmla="*/ 53 w 53"/>
              <a:gd name="T3" fmla="*/ 36 h 53"/>
              <a:gd name="T4" fmla="*/ 19 w 53"/>
              <a:gd name="T5" fmla="*/ 0 h 53"/>
              <a:gd name="T6" fmla="*/ 0 w 53"/>
              <a:gd name="T7" fmla="*/ 19 h 53"/>
              <a:gd name="T8" fmla="*/ 36 w 53"/>
              <a:gd name="T9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53">
                <a:moveTo>
                  <a:pt x="36" y="53"/>
                </a:moveTo>
                <a:lnTo>
                  <a:pt x="53" y="36"/>
                </a:lnTo>
                <a:lnTo>
                  <a:pt x="19" y="0"/>
                </a:lnTo>
                <a:lnTo>
                  <a:pt x="0" y="19"/>
                </a:lnTo>
                <a:lnTo>
                  <a:pt x="36" y="5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Freeform 105"/>
          <p:cNvSpPr>
            <a:spLocks/>
          </p:cNvSpPr>
          <p:nvPr/>
        </p:nvSpPr>
        <p:spPr bwMode="auto">
          <a:xfrm>
            <a:off x="6334126" y="1870075"/>
            <a:ext cx="280988" cy="282575"/>
          </a:xfrm>
          <a:custGeom>
            <a:avLst/>
            <a:gdLst>
              <a:gd name="T0" fmla="*/ 51 w 93"/>
              <a:gd name="T1" fmla="*/ 45 h 93"/>
              <a:gd name="T2" fmla="*/ 56 w 93"/>
              <a:gd name="T3" fmla="*/ 34 h 93"/>
              <a:gd name="T4" fmla="*/ 56 w 93"/>
              <a:gd name="T5" fmla="*/ 33 h 93"/>
              <a:gd name="T6" fmla="*/ 56 w 93"/>
              <a:gd name="T7" fmla="*/ 31 h 93"/>
              <a:gd name="T8" fmla="*/ 56 w 93"/>
              <a:gd name="T9" fmla="*/ 28 h 93"/>
              <a:gd name="T10" fmla="*/ 28 w 93"/>
              <a:gd name="T11" fmla="*/ 0 h 93"/>
              <a:gd name="T12" fmla="*/ 0 w 93"/>
              <a:gd name="T13" fmla="*/ 28 h 93"/>
              <a:gd name="T14" fmla="*/ 28 w 93"/>
              <a:gd name="T15" fmla="*/ 57 h 93"/>
              <a:gd name="T16" fmla="*/ 40 w 93"/>
              <a:gd name="T17" fmla="*/ 54 h 93"/>
              <a:gd name="T18" fmla="*/ 45 w 93"/>
              <a:gd name="T19" fmla="*/ 51 h 93"/>
              <a:gd name="T20" fmla="*/ 86 w 93"/>
              <a:gd name="T21" fmla="*/ 93 h 93"/>
              <a:gd name="T22" fmla="*/ 93 w 93"/>
              <a:gd name="T23" fmla="*/ 86 h 93"/>
              <a:gd name="T24" fmla="*/ 51 w 93"/>
              <a:gd name="T25" fmla="*/ 45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3" h="93">
                <a:moveTo>
                  <a:pt x="51" y="45"/>
                </a:moveTo>
                <a:cubicBezTo>
                  <a:pt x="54" y="42"/>
                  <a:pt x="55" y="38"/>
                  <a:pt x="56" y="34"/>
                </a:cubicBezTo>
                <a:cubicBezTo>
                  <a:pt x="56" y="34"/>
                  <a:pt x="56" y="34"/>
                  <a:pt x="56" y="33"/>
                </a:cubicBezTo>
                <a:cubicBezTo>
                  <a:pt x="56" y="33"/>
                  <a:pt x="56" y="32"/>
                  <a:pt x="56" y="31"/>
                </a:cubicBezTo>
                <a:cubicBezTo>
                  <a:pt x="56" y="30"/>
                  <a:pt x="56" y="29"/>
                  <a:pt x="56" y="28"/>
                </a:cubicBezTo>
                <a:cubicBezTo>
                  <a:pt x="56" y="13"/>
                  <a:pt x="44" y="0"/>
                  <a:pt x="28" y="0"/>
                </a:cubicBezTo>
                <a:cubicBezTo>
                  <a:pt x="13" y="0"/>
                  <a:pt x="0" y="13"/>
                  <a:pt x="0" y="28"/>
                </a:cubicBezTo>
                <a:cubicBezTo>
                  <a:pt x="0" y="44"/>
                  <a:pt x="13" y="57"/>
                  <a:pt x="28" y="57"/>
                </a:cubicBezTo>
                <a:cubicBezTo>
                  <a:pt x="32" y="57"/>
                  <a:pt x="36" y="56"/>
                  <a:pt x="40" y="54"/>
                </a:cubicBezTo>
                <a:cubicBezTo>
                  <a:pt x="41" y="53"/>
                  <a:pt x="43" y="53"/>
                  <a:pt x="45" y="51"/>
                </a:cubicBezTo>
                <a:cubicBezTo>
                  <a:pt x="86" y="93"/>
                  <a:pt x="86" y="93"/>
                  <a:pt x="86" y="93"/>
                </a:cubicBezTo>
                <a:cubicBezTo>
                  <a:pt x="93" y="86"/>
                  <a:pt x="93" y="86"/>
                  <a:pt x="93" y="86"/>
                </a:cubicBezTo>
                <a:lnTo>
                  <a:pt x="51" y="4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Freeform 106"/>
          <p:cNvSpPr>
            <a:spLocks/>
          </p:cNvSpPr>
          <p:nvPr/>
        </p:nvSpPr>
        <p:spPr bwMode="auto">
          <a:xfrm>
            <a:off x="315913" y="2638425"/>
            <a:ext cx="500063" cy="290513"/>
          </a:xfrm>
          <a:custGeom>
            <a:avLst/>
            <a:gdLst>
              <a:gd name="T0" fmla="*/ 152 w 165"/>
              <a:gd name="T1" fmla="*/ 28 h 96"/>
              <a:gd name="T2" fmla="*/ 162 w 165"/>
              <a:gd name="T3" fmla="*/ 9 h 96"/>
              <a:gd name="T4" fmla="*/ 161 w 165"/>
              <a:gd name="T5" fmla="*/ 1 h 96"/>
              <a:gd name="T6" fmla="*/ 154 w 165"/>
              <a:gd name="T7" fmla="*/ 4 h 96"/>
              <a:gd name="T8" fmla="*/ 141 w 165"/>
              <a:gd name="T9" fmla="*/ 28 h 96"/>
              <a:gd name="T10" fmla="*/ 65 w 165"/>
              <a:gd name="T11" fmla="*/ 28 h 96"/>
              <a:gd name="T12" fmla="*/ 65 w 165"/>
              <a:gd name="T13" fmla="*/ 44 h 96"/>
              <a:gd name="T14" fmla="*/ 7 w 165"/>
              <a:gd name="T15" fmla="*/ 29 h 96"/>
              <a:gd name="T16" fmla="*/ 5 w 165"/>
              <a:gd name="T17" fmla="*/ 41 h 96"/>
              <a:gd name="T18" fmla="*/ 65 w 165"/>
              <a:gd name="T19" fmla="*/ 57 h 96"/>
              <a:gd name="T20" fmla="*/ 65 w 165"/>
              <a:gd name="T21" fmla="*/ 96 h 96"/>
              <a:gd name="T22" fmla="*/ 165 w 165"/>
              <a:gd name="T23" fmla="*/ 96 h 96"/>
              <a:gd name="T24" fmla="*/ 165 w 165"/>
              <a:gd name="T25" fmla="*/ 28 h 96"/>
              <a:gd name="T26" fmla="*/ 152 w 165"/>
              <a:gd name="T27" fmla="*/ 28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65" h="96">
                <a:moveTo>
                  <a:pt x="152" y="28"/>
                </a:moveTo>
                <a:cubicBezTo>
                  <a:pt x="162" y="9"/>
                  <a:pt x="162" y="9"/>
                  <a:pt x="162" y="9"/>
                </a:cubicBezTo>
                <a:cubicBezTo>
                  <a:pt x="164" y="6"/>
                  <a:pt x="163" y="3"/>
                  <a:pt x="161" y="1"/>
                </a:cubicBezTo>
                <a:cubicBezTo>
                  <a:pt x="159" y="0"/>
                  <a:pt x="156" y="1"/>
                  <a:pt x="154" y="4"/>
                </a:cubicBezTo>
                <a:cubicBezTo>
                  <a:pt x="141" y="28"/>
                  <a:pt x="141" y="28"/>
                  <a:pt x="141" y="28"/>
                </a:cubicBezTo>
                <a:cubicBezTo>
                  <a:pt x="65" y="28"/>
                  <a:pt x="65" y="28"/>
                  <a:pt x="65" y="28"/>
                </a:cubicBezTo>
                <a:cubicBezTo>
                  <a:pt x="65" y="44"/>
                  <a:pt x="65" y="44"/>
                  <a:pt x="65" y="44"/>
                </a:cubicBezTo>
                <a:cubicBezTo>
                  <a:pt x="7" y="29"/>
                  <a:pt x="7" y="29"/>
                  <a:pt x="7" y="29"/>
                </a:cubicBezTo>
                <a:cubicBezTo>
                  <a:pt x="7" y="29"/>
                  <a:pt x="0" y="33"/>
                  <a:pt x="5" y="41"/>
                </a:cubicBezTo>
                <a:cubicBezTo>
                  <a:pt x="7" y="43"/>
                  <a:pt x="47" y="53"/>
                  <a:pt x="65" y="57"/>
                </a:cubicBezTo>
                <a:cubicBezTo>
                  <a:pt x="65" y="96"/>
                  <a:pt x="65" y="96"/>
                  <a:pt x="65" y="96"/>
                </a:cubicBezTo>
                <a:cubicBezTo>
                  <a:pt x="165" y="96"/>
                  <a:pt x="165" y="96"/>
                  <a:pt x="165" y="96"/>
                </a:cubicBezTo>
                <a:cubicBezTo>
                  <a:pt x="165" y="28"/>
                  <a:pt x="165" y="28"/>
                  <a:pt x="165" y="28"/>
                </a:cubicBezTo>
                <a:lnTo>
                  <a:pt x="152" y="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Oval 107"/>
          <p:cNvSpPr>
            <a:spLocks noChangeArrowheads="1"/>
          </p:cNvSpPr>
          <p:nvPr/>
        </p:nvSpPr>
        <p:spPr bwMode="auto">
          <a:xfrm>
            <a:off x="1203326" y="2738438"/>
            <a:ext cx="84138" cy="841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Freeform 108"/>
          <p:cNvSpPr>
            <a:spLocks/>
          </p:cNvSpPr>
          <p:nvPr/>
        </p:nvSpPr>
        <p:spPr bwMode="auto">
          <a:xfrm>
            <a:off x="982663" y="2665413"/>
            <a:ext cx="214313" cy="269875"/>
          </a:xfrm>
          <a:custGeom>
            <a:avLst/>
            <a:gdLst>
              <a:gd name="T0" fmla="*/ 69 w 71"/>
              <a:gd name="T1" fmla="*/ 29 h 89"/>
              <a:gd name="T2" fmla="*/ 42 w 71"/>
              <a:gd name="T3" fmla="*/ 0 h 89"/>
              <a:gd name="T4" fmla="*/ 29 w 71"/>
              <a:gd name="T5" fmla="*/ 63 h 89"/>
              <a:gd name="T6" fmla="*/ 71 w 71"/>
              <a:gd name="T7" fmla="*/ 50 h 89"/>
              <a:gd name="T8" fmla="*/ 66 w 71"/>
              <a:gd name="T9" fmla="*/ 38 h 89"/>
              <a:gd name="T10" fmla="*/ 69 w 71"/>
              <a:gd name="T11" fmla="*/ 29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1" h="89">
                <a:moveTo>
                  <a:pt x="69" y="29"/>
                </a:moveTo>
                <a:cubicBezTo>
                  <a:pt x="63" y="25"/>
                  <a:pt x="44" y="14"/>
                  <a:pt x="42" y="0"/>
                </a:cubicBezTo>
                <a:cubicBezTo>
                  <a:pt x="42" y="0"/>
                  <a:pt x="0" y="31"/>
                  <a:pt x="29" y="63"/>
                </a:cubicBezTo>
                <a:cubicBezTo>
                  <a:pt x="29" y="63"/>
                  <a:pt x="54" y="89"/>
                  <a:pt x="71" y="50"/>
                </a:cubicBezTo>
                <a:cubicBezTo>
                  <a:pt x="68" y="47"/>
                  <a:pt x="66" y="43"/>
                  <a:pt x="66" y="38"/>
                </a:cubicBezTo>
                <a:cubicBezTo>
                  <a:pt x="66" y="35"/>
                  <a:pt x="67" y="31"/>
                  <a:pt x="69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Freeform 109"/>
          <p:cNvSpPr>
            <a:spLocks/>
          </p:cNvSpPr>
          <p:nvPr/>
        </p:nvSpPr>
        <p:spPr bwMode="auto">
          <a:xfrm>
            <a:off x="1196976" y="2601913"/>
            <a:ext cx="239713" cy="160338"/>
          </a:xfrm>
          <a:custGeom>
            <a:avLst/>
            <a:gdLst>
              <a:gd name="T0" fmla="*/ 34 w 79"/>
              <a:gd name="T1" fmla="*/ 53 h 53"/>
              <a:gd name="T2" fmla="*/ 73 w 79"/>
              <a:gd name="T3" fmla="*/ 53 h 53"/>
              <a:gd name="T4" fmla="*/ 35 w 79"/>
              <a:gd name="T5" fmla="*/ 0 h 53"/>
              <a:gd name="T6" fmla="*/ 17 w 79"/>
              <a:gd name="T7" fmla="*/ 40 h 53"/>
              <a:gd name="T8" fmla="*/ 29 w 79"/>
              <a:gd name="T9" fmla="*/ 44 h 53"/>
              <a:gd name="T10" fmla="*/ 34 w 79"/>
              <a:gd name="T11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9" h="53">
                <a:moveTo>
                  <a:pt x="34" y="53"/>
                </a:moveTo>
                <a:cubicBezTo>
                  <a:pt x="40" y="51"/>
                  <a:pt x="62" y="44"/>
                  <a:pt x="73" y="53"/>
                </a:cubicBezTo>
                <a:cubicBezTo>
                  <a:pt x="73" y="53"/>
                  <a:pt x="79" y="0"/>
                  <a:pt x="35" y="0"/>
                </a:cubicBezTo>
                <a:cubicBezTo>
                  <a:pt x="35" y="0"/>
                  <a:pt x="0" y="1"/>
                  <a:pt x="17" y="40"/>
                </a:cubicBezTo>
                <a:cubicBezTo>
                  <a:pt x="21" y="39"/>
                  <a:pt x="26" y="41"/>
                  <a:pt x="29" y="44"/>
                </a:cubicBezTo>
                <a:cubicBezTo>
                  <a:pt x="32" y="47"/>
                  <a:pt x="33" y="50"/>
                  <a:pt x="34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Freeform 110"/>
          <p:cNvSpPr>
            <a:spLocks/>
          </p:cNvSpPr>
          <p:nvPr/>
        </p:nvSpPr>
        <p:spPr bwMode="auto">
          <a:xfrm>
            <a:off x="1220788" y="2778125"/>
            <a:ext cx="206375" cy="233363"/>
          </a:xfrm>
          <a:custGeom>
            <a:avLst/>
            <a:gdLst>
              <a:gd name="T0" fmla="*/ 10 w 68"/>
              <a:gd name="T1" fmla="*/ 21 h 77"/>
              <a:gd name="T2" fmla="*/ 0 w 68"/>
              <a:gd name="T3" fmla="*/ 59 h 77"/>
              <a:gd name="T4" fmla="*/ 61 w 68"/>
              <a:gd name="T5" fmla="*/ 35 h 77"/>
              <a:gd name="T6" fmla="*/ 27 w 68"/>
              <a:gd name="T7" fmla="*/ 7 h 77"/>
              <a:gd name="T8" fmla="*/ 20 w 68"/>
              <a:gd name="T9" fmla="*/ 18 h 77"/>
              <a:gd name="T10" fmla="*/ 10 w 68"/>
              <a:gd name="T11" fmla="*/ 2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" h="77">
                <a:moveTo>
                  <a:pt x="10" y="21"/>
                </a:moveTo>
                <a:cubicBezTo>
                  <a:pt x="10" y="28"/>
                  <a:pt x="11" y="50"/>
                  <a:pt x="0" y="59"/>
                </a:cubicBezTo>
                <a:cubicBezTo>
                  <a:pt x="0" y="59"/>
                  <a:pt x="50" y="77"/>
                  <a:pt x="61" y="35"/>
                </a:cubicBezTo>
                <a:cubicBezTo>
                  <a:pt x="61" y="35"/>
                  <a:pt x="68" y="0"/>
                  <a:pt x="27" y="7"/>
                </a:cubicBezTo>
                <a:cubicBezTo>
                  <a:pt x="26" y="12"/>
                  <a:pt x="23" y="15"/>
                  <a:pt x="20" y="18"/>
                </a:cubicBezTo>
                <a:cubicBezTo>
                  <a:pt x="17" y="20"/>
                  <a:pt x="13" y="21"/>
                  <a:pt x="10" y="2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1"/>
          <p:cNvSpPr>
            <a:spLocks noChangeArrowheads="1"/>
          </p:cNvSpPr>
          <p:nvPr/>
        </p:nvSpPr>
        <p:spPr bwMode="auto">
          <a:xfrm>
            <a:off x="1787526" y="2632075"/>
            <a:ext cx="160338" cy="333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Freeform 112"/>
          <p:cNvSpPr>
            <a:spLocks/>
          </p:cNvSpPr>
          <p:nvPr/>
        </p:nvSpPr>
        <p:spPr bwMode="auto">
          <a:xfrm>
            <a:off x="1700213" y="2671763"/>
            <a:ext cx="347663" cy="117475"/>
          </a:xfrm>
          <a:custGeom>
            <a:avLst/>
            <a:gdLst>
              <a:gd name="T0" fmla="*/ 158 w 219"/>
              <a:gd name="T1" fmla="*/ 0 h 74"/>
              <a:gd name="T2" fmla="*/ 53 w 219"/>
              <a:gd name="T3" fmla="*/ 0 h 74"/>
              <a:gd name="T4" fmla="*/ 0 w 219"/>
              <a:gd name="T5" fmla="*/ 74 h 74"/>
              <a:gd name="T6" fmla="*/ 219 w 219"/>
              <a:gd name="T7" fmla="*/ 74 h 74"/>
              <a:gd name="T8" fmla="*/ 158 w 219"/>
              <a:gd name="T9" fmla="*/ 0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9" h="74">
                <a:moveTo>
                  <a:pt x="158" y="0"/>
                </a:moveTo>
                <a:lnTo>
                  <a:pt x="53" y="0"/>
                </a:lnTo>
                <a:lnTo>
                  <a:pt x="0" y="74"/>
                </a:lnTo>
                <a:lnTo>
                  <a:pt x="219" y="74"/>
                </a:lnTo>
                <a:lnTo>
                  <a:pt x="15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13"/>
          <p:cNvSpPr>
            <a:spLocks noChangeArrowheads="1"/>
          </p:cNvSpPr>
          <p:nvPr/>
        </p:nvSpPr>
        <p:spPr bwMode="auto">
          <a:xfrm>
            <a:off x="1700213" y="2801938"/>
            <a:ext cx="347663" cy="365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Freeform 114"/>
          <p:cNvSpPr>
            <a:spLocks/>
          </p:cNvSpPr>
          <p:nvPr/>
        </p:nvSpPr>
        <p:spPr bwMode="auto">
          <a:xfrm>
            <a:off x="1793876" y="2862263"/>
            <a:ext cx="41275" cy="100013"/>
          </a:xfrm>
          <a:custGeom>
            <a:avLst/>
            <a:gdLst>
              <a:gd name="T0" fmla="*/ 10 w 14"/>
              <a:gd name="T1" fmla="*/ 3 h 33"/>
              <a:gd name="T2" fmla="*/ 7 w 14"/>
              <a:gd name="T3" fmla="*/ 0 h 33"/>
              <a:gd name="T4" fmla="*/ 7 w 14"/>
              <a:gd name="T5" fmla="*/ 19 h 33"/>
              <a:gd name="T6" fmla="*/ 10 w 14"/>
              <a:gd name="T7" fmla="*/ 25 h 33"/>
              <a:gd name="T8" fmla="*/ 7 w 14"/>
              <a:gd name="T9" fmla="*/ 30 h 33"/>
              <a:gd name="T10" fmla="*/ 10 w 14"/>
              <a:gd name="T11" fmla="*/ 33 h 33"/>
              <a:gd name="T12" fmla="*/ 14 w 14"/>
              <a:gd name="T13" fmla="*/ 25 h 33"/>
              <a:gd name="T14" fmla="*/ 10 w 14"/>
              <a:gd name="T15" fmla="*/ 16 h 33"/>
              <a:gd name="T16" fmla="*/ 10 w 14"/>
              <a:gd name="T17" fmla="*/ 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" h="33">
                <a:moveTo>
                  <a:pt x="10" y="3"/>
                </a:moveTo>
                <a:cubicBezTo>
                  <a:pt x="7" y="0"/>
                  <a:pt x="7" y="0"/>
                  <a:pt x="7" y="0"/>
                </a:cubicBezTo>
                <a:cubicBezTo>
                  <a:pt x="4" y="3"/>
                  <a:pt x="0" y="12"/>
                  <a:pt x="7" y="19"/>
                </a:cubicBezTo>
                <a:cubicBezTo>
                  <a:pt x="9" y="21"/>
                  <a:pt x="10" y="23"/>
                  <a:pt x="10" y="25"/>
                </a:cubicBezTo>
                <a:cubicBezTo>
                  <a:pt x="10" y="28"/>
                  <a:pt x="7" y="30"/>
                  <a:pt x="7" y="30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4" y="30"/>
                  <a:pt x="14" y="25"/>
                </a:cubicBezTo>
                <a:cubicBezTo>
                  <a:pt x="14" y="22"/>
                  <a:pt x="13" y="19"/>
                  <a:pt x="10" y="16"/>
                </a:cubicBezTo>
                <a:cubicBezTo>
                  <a:pt x="4" y="10"/>
                  <a:pt x="10" y="3"/>
                  <a:pt x="10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Freeform 115"/>
          <p:cNvSpPr>
            <a:spLocks/>
          </p:cNvSpPr>
          <p:nvPr/>
        </p:nvSpPr>
        <p:spPr bwMode="auto">
          <a:xfrm>
            <a:off x="1841501" y="2862263"/>
            <a:ext cx="42863" cy="100013"/>
          </a:xfrm>
          <a:custGeom>
            <a:avLst/>
            <a:gdLst>
              <a:gd name="T0" fmla="*/ 10 w 14"/>
              <a:gd name="T1" fmla="*/ 3 h 33"/>
              <a:gd name="T2" fmla="*/ 7 w 14"/>
              <a:gd name="T3" fmla="*/ 0 h 33"/>
              <a:gd name="T4" fmla="*/ 7 w 14"/>
              <a:gd name="T5" fmla="*/ 19 h 33"/>
              <a:gd name="T6" fmla="*/ 10 w 14"/>
              <a:gd name="T7" fmla="*/ 25 h 33"/>
              <a:gd name="T8" fmla="*/ 7 w 14"/>
              <a:gd name="T9" fmla="*/ 30 h 33"/>
              <a:gd name="T10" fmla="*/ 10 w 14"/>
              <a:gd name="T11" fmla="*/ 33 h 33"/>
              <a:gd name="T12" fmla="*/ 13 w 14"/>
              <a:gd name="T13" fmla="*/ 25 h 33"/>
              <a:gd name="T14" fmla="*/ 10 w 14"/>
              <a:gd name="T15" fmla="*/ 16 h 33"/>
              <a:gd name="T16" fmla="*/ 10 w 14"/>
              <a:gd name="T17" fmla="*/ 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" h="33">
                <a:moveTo>
                  <a:pt x="10" y="3"/>
                </a:moveTo>
                <a:cubicBezTo>
                  <a:pt x="7" y="0"/>
                  <a:pt x="7" y="0"/>
                  <a:pt x="7" y="0"/>
                </a:cubicBezTo>
                <a:cubicBezTo>
                  <a:pt x="4" y="3"/>
                  <a:pt x="0" y="12"/>
                  <a:pt x="7" y="19"/>
                </a:cubicBezTo>
                <a:cubicBezTo>
                  <a:pt x="9" y="21"/>
                  <a:pt x="10" y="23"/>
                  <a:pt x="10" y="25"/>
                </a:cubicBezTo>
                <a:cubicBezTo>
                  <a:pt x="9" y="28"/>
                  <a:pt x="7" y="30"/>
                  <a:pt x="7" y="30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3" y="30"/>
                  <a:pt x="13" y="25"/>
                </a:cubicBezTo>
                <a:cubicBezTo>
                  <a:pt x="14" y="22"/>
                  <a:pt x="12" y="19"/>
                  <a:pt x="10" y="16"/>
                </a:cubicBezTo>
                <a:cubicBezTo>
                  <a:pt x="4" y="10"/>
                  <a:pt x="9" y="3"/>
                  <a:pt x="10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Freeform 116"/>
          <p:cNvSpPr>
            <a:spLocks/>
          </p:cNvSpPr>
          <p:nvPr/>
        </p:nvSpPr>
        <p:spPr bwMode="auto">
          <a:xfrm>
            <a:off x="1890713" y="2862263"/>
            <a:ext cx="41275" cy="100013"/>
          </a:xfrm>
          <a:custGeom>
            <a:avLst/>
            <a:gdLst>
              <a:gd name="T0" fmla="*/ 10 w 14"/>
              <a:gd name="T1" fmla="*/ 3 h 33"/>
              <a:gd name="T2" fmla="*/ 7 w 14"/>
              <a:gd name="T3" fmla="*/ 0 h 33"/>
              <a:gd name="T4" fmla="*/ 7 w 14"/>
              <a:gd name="T5" fmla="*/ 19 h 33"/>
              <a:gd name="T6" fmla="*/ 10 w 14"/>
              <a:gd name="T7" fmla="*/ 25 h 33"/>
              <a:gd name="T8" fmla="*/ 7 w 14"/>
              <a:gd name="T9" fmla="*/ 30 h 33"/>
              <a:gd name="T10" fmla="*/ 10 w 14"/>
              <a:gd name="T11" fmla="*/ 33 h 33"/>
              <a:gd name="T12" fmla="*/ 14 w 14"/>
              <a:gd name="T13" fmla="*/ 25 h 33"/>
              <a:gd name="T14" fmla="*/ 10 w 14"/>
              <a:gd name="T15" fmla="*/ 16 h 33"/>
              <a:gd name="T16" fmla="*/ 10 w 14"/>
              <a:gd name="T17" fmla="*/ 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" h="33">
                <a:moveTo>
                  <a:pt x="10" y="3"/>
                </a:moveTo>
                <a:cubicBezTo>
                  <a:pt x="7" y="0"/>
                  <a:pt x="7" y="0"/>
                  <a:pt x="7" y="0"/>
                </a:cubicBezTo>
                <a:cubicBezTo>
                  <a:pt x="4" y="3"/>
                  <a:pt x="0" y="12"/>
                  <a:pt x="7" y="19"/>
                </a:cubicBezTo>
                <a:cubicBezTo>
                  <a:pt x="9" y="21"/>
                  <a:pt x="10" y="23"/>
                  <a:pt x="10" y="25"/>
                </a:cubicBezTo>
                <a:cubicBezTo>
                  <a:pt x="10" y="28"/>
                  <a:pt x="7" y="30"/>
                  <a:pt x="7" y="30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4" y="30"/>
                  <a:pt x="14" y="25"/>
                </a:cubicBezTo>
                <a:cubicBezTo>
                  <a:pt x="14" y="22"/>
                  <a:pt x="13" y="19"/>
                  <a:pt x="10" y="16"/>
                </a:cubicBezTo>
                <a:cubicBezTo>
                  <a:pt x="4" y="10"/>
                  <a:pt x="10" y="3"/>
                  <a:pt x="10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Freeform 117"/>
          <p:cNvSpPr>
            <a:spLocks noEditPoints="1"/>
          </p:cNvSpPr>
          <p:nvPr/>
        </p:nvSpPr>
        <p:spPr bwMode="auto">
          <a:xfrm>
            <a:off x="2411413" y="2716213"/>
            <a:ext cx="177800" cy="239713"/>
          </a:xfrm>
          <a:custGeom>
            <a:avLst/>
            <a:gdLst>
              <a:gd name="T0" fmla="*/ 0 w 112"/>
              <a:gd name="T1" fmla="*/ 151 h 151"/>
              <a:gd name="T2" fmla="*/ 112 w 112"/>
              <a:gd name="T3" fmla="*/ 151 h 151"/>
              <a:gd name="T4" fmla="*/ 112 w 112"/>
              <a:gd name="T5" fmla="*/ 0 h 151"/>
              <a:gd name="T6" fmla="*/ 0 w 112"/>
              <a:gd name="T7" fmla="*/ 0 h 151"/>
              <a:gd name="T8" fmla="*/ 0 w 112"/>
              <a:gd name="T9" fmla="*/ 151 h 151"/>
              <a:gd name="T10" fmla="*/ 9 w 112"/>
              <a:gd name="T11" fmla="*/ 10 h 151"/>
              <a:gd name="T12" fmla="*/ 17 w 112"/>
              <a:gd name="T13" fmla="*/ 10 h 151"/>
              <a:gd name="T14" fmla="*/ 17 w 112"/>
              <a:gd name="T15" fmla="*/ 52 h 151"/>
              <a:gd name="T16" fmla="*/ 9 w 112"/>
              <a:gd name="T17" fmla="*/ 52 h 151"/>
              <a:gd name="T18" fmla="*/ 9 w 112"/>
              <a:gd name="T19" fmla="*/ 1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2" h="151">
                <a:moveTo>
                  <a:pt x="0" y="151"/>
                </a:moveTo>
                <a:lnTo>
                  <a:pt x="112" y="151"/>
                </a:lnTo>
                <a:lnTo>
                  <a:pt x="112" y="0"/>
                </a:lnTo>
                <a:lnTo>
                  <a:pt x="0" y="0"/>
                </a:lnTo>
                <a:lnTo>
                  <a:pt x="0" y="151"/>
                </a:lnTo>
                <a:close/>
                <a:moveTo>
                  <a:pt x="9" y="10"/>
                </a:moveTo>
                <a:lnTo>
                  <a:pt x="17" y="10"/>
                </a:lnTo>
                <a:lnTo>
                  <a:pt x="17" y="52"/>
                </a:lnTo>
                <a:lnTo>
                  <a:pt x="9" y="52"/>
                </a:lnTo>
                <a:lnTo>
                  <a:pt x="9" y="1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Freeform 118"/>
          <p:cNvSpPr>
            <a:spLocks noEditPoints="1"/>
          </p:cNvSpPr>
          <p:nvPr/>
        </p:nvSpPr>
        <p:spPr bwMode="auto">
          <a:xfrm>
            <a:off x="2411413" y="2598738"/>
            <a:ext cx="177800" cy="103188"/>
          </a:xfrm>
          <a:custGeom>
            <a:avLst/>
            <a:gdLst>
              <a:gd name="T0" fmla="*/ 0 w 112"/>
              <a:gd name="T1" fmla="*/ 0 h 65"/>
              <a:gd name="T2" fmla="*/ 0 w 112"/>
              <a:gd name="T3" fmla="*/ 65 h 65"/>
              <a:gd name="T4" fmla="*/ 112 w 112"/>
              <a:gd name="T5" fmla="*/ 65 h 65"/>
              <a:gd name="T6" fmla="*/ 112 w 112"/>
              <a:gd name="T7" fmla="*/ 0 h 65"/>
              <a:gd name="T8" fmla="*/ 0 w 112"/>
              <a:gd name="T9" fmla="*/ 0 h 65"/>
              <a:gd name="T10" fmla="*/ 17 w 112"/>
              <a:gd name="T11" fmla="*/ 53 h 65"/>
              <a:gd name="T12" fmla="*/ 9 w 112"/>
              <a:gd name="T13" fmla="*/ 53 h 65"/>
              <a:gd name="T14" fmla="*/ 9 w 112"/>
              <a:gd name="T15" fmla="*/ 11 h 65"/>
              <a:gd name="T16" fmla="*/ 17 w 112"/>
              <a:gd name="T17" fmla="*/ 11 h 65"/>
              <a:gd name="T18" fmla="*/ 17 w 112"/>
              <a:gd name="T19" fmla="*/ 53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2" h="65">
                <a:moveTo>
                  <a:pt x="0" y="0"/>
                </a:moveTo>
                <a:lnTo>
                  <a:pt x="0" y="65"/>
                </a:lnTo>
                <a:lnTo>
                  <a:pt x="112" y="65"/>
                </a:lnTo>
                <a:lnTo>
                  <a:pt x="112" y="0"/>
                </a:lnTo>
                <a:lnTo>
                  <a:pt x="0" y="0"/>
                </a:lnTo>
                <a:close/>
                <a:moveTo>
                  <a:pt x="17" y="53"/>
                </a:moveTo>
                <a:lnTo>
                  <a:pt x="9" y="53"/>
                </a:lnTo>
                <a:lnTo>
                  <a:pt x="9" y="11"/>
                </a:lnTo>
                <a:lnTo>
                  <a:pt x="17" y="11"/>
                </a:lnTo>
                <a:lnTo>
                  <a:pt x="17" y="5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Oval 119"/>
          <p:cNvSpPr>
            <a:spLocks noChangeArrowheads="1"/>
          </p:cNvSpPr>
          <p:nvPr/>
        </p:nvSpPr>
        <p:spPr bwMode="auto">
          <a:xfrm>
            <a:off x="3978276" y="2719388"/>
            <a:ext cx="63500" cy="619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Oval 120"/>
          <p:cNvSpPr>
            <a:spLocks noChangeArrowheads="1"/>
          </p:cNvSpPr>
          <p:nvPr/>
        </p:nvSpPr>
        <p:spPr bwMode="auto">
          <a:xfrm>
            <a:off x="3990976" y="2795588"/>
            <a:ext cx="39688" cy="3968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Freeform 121"/>
          <p:cNvSpPr>
            <a:spLocks noEditPoints="1"/>
          </p:cNvSpPr>
          <p:nvPr/>
        </p:nvSpPr>
        <p:spPr bwMode="auto">
          <a:xfrm>
            <a:off x="3648076" y="2689225"/>
            <a:ext cx="436563" cy="263525"/>
          </a:xfrm>
          <a:custGeom>
            <a:avLst/>
            <a:gdLst>
              <a:gd name="T0" fmla="*/ 0 w 275"/>
              <a:gd name="T1" fmla="*/ 0 h 166"/>
              <a:gd name="T2" fmla="*/ 0 w 275"/>
              <a:gd name="T3" fmla="*/ 166 h 166"/>
              <a:gd name="T4" fmla="*/ 275 w 275"/>
              <a:gd name="T5" fmla="*/ 166 h 166"/>
              <a:gd name="T6" fmla="*/ 275 w 275"/>
              <a:gd name="T7" fmla="*/ 0 h 166"/>
              <a:gd name="T8" fmla="*/ 0 w 275"/>
              <a:gd name="T9" fmla="*/ 0 h 166"/>
              <a:gd name="T10" fmla="*/ 168 w 275"/>
              <a:gd name="T11" fmla="*/ 153 h 166"/>
              <a:gd name="T12" fmla="*/ 18 w 275"/>
              <a:gd name="T13" fmla="*/ 153 h 166"/>
              <a:gd name="T14" fmla="*/ 18 w 275"/>
              <a:gd name="T15" fmla="*/ 14 h 166"/>
              <a:gd name="T16" fmla="*/ 168 w 275"/>
              <a:gd name="T17" fmla="*/ 14 h 166"/>
              <a:gd name="T18" fmla="*/ 168 w 275"/>
              <a:gd name="T19" fmla="*/ 153 h 166"/>
              <a:gd name="T20" fmla="*/ 265 w 275"/>
              <a:gd name="T21" fmla="*/ 151 h 166"/>
              <a:gd name="T22" fmla="*/ 189 w 275"/>
              <a:gd name="T23" fmla="*/ 151 h 166"/>
              <a:gd name="T24" fmla="*/ 189 w 275"/>
              <a:gd name="T25" fmla="*/ 107 h 166"/>
              <a:gd name="T26" fmla="*/ 265 w 275"/>
              <a:gd name="T27" fmla="*/ 107 h 166"/>
              <a:gd name="T28" fmla="*/ 265 w 275"/>
              <a:gd name="T29" fmla="*/ 151 h 166"/>
              <a:gd name="T30" fmla="*/ 265 w 275"/>
              <a:gd name="T31" fmla="*/ 101 h 166"/>
              <a:gd name="T32" fmla="*/ 189 w 275"/>
              <a:gd name="T33" fmla="*/ 101 h 166"/>
              <a:gd name="T34" fmla="*/ 189 w 275"/>
              <a:gd name="T35" fmla="*/ 12 h 166"/>
              <a:gd name="T36" fmla="*/ 265 w 275"/>
              <a:gd name="T37" fmla="*/ 12 h 166"/>
              <a:gd name="T38" fmla="*/ 265 w 275"/>
              <a:gd name="T39" fmla="*/ 101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75" h="166">
                <a:moveTo>
                  <a:pt x="0" y="0"/>
                </a:moveTo>
                <a:lnTo>
                  <a:pt x="0" y="166"/>
                </a:lnTo>
                <a:lnTo>
                  <a:pt x="275" y="166"/>
                </a:lnTo>
                <a:lnTo>
                  <a:pt x="275" y="0"/>
                </a:lnTo>
                <a:lnTo>
                  <a:pt x="0" y="0"/>
                </a:lnTo>
                <a:close/>
                <a:moveTo>
                  <a:pt x="168" y="153"/>
                </a:moveTo>
                <a:lnTo>
                  <a:pt x="18" y="153"/>
                </a:lnTo>
                <a:lnTo>
                  <a:pt x="18" y="14"/>
                </a:lnTo>
                <a:lnTo>
                  <a:pt x="168" y="14"/>
                </a:lnTo>
                <a:lnTo>
                  <a:pt x="168" y="153"/>
                </a:lnTo>
                <a:close/>
                <a:moveTo>
                  <a:pt x="265" y="151"/>
                </a:moveTo>
                <a:lnTo>
                  <a:pt x="189" y="151"/>
                </a:lnTo>
                <a:lnTo>
                  <a:pt x="189" y="107"/>
                </a:lnTo>
                <a:lnTo>
                  <a:pt x="265" y="107"/>
                </a:lnTo>
                <a:lnTo>
                  <a:pt x="265" y="151"/>
                </a:lnTo>
                <a:close/>
                <a:moveTo>
                  <a:pt x="265" y="101"/>
                </a:moveTo>
                <a:lnTo>
                  <a:pt x="189" y="101"/>
                </a:lnTo>
                <a:lnTo>
                  <a:pt x="189" y="12"/>
                </a:lnTo>
                <a:lnTo>
                  <a:pt x="265" y="12"/>
                </a:lnTo>
                <a:lnTo>
                  <a:pt x="265" y="10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22"/>
          <p:cNvSpPr>
            <a:spLocks noChangeArrowheads="1"/>
          </p:cNvSpPr>
          <p:nvPr/>
        </p:nvSpPr>
        <p:spPr bwMode="auto">
          <a:xfrm>
            <a:off x="3870326" y="2749550"/>
            <a:ext cx="14288" cy="142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Freeform 123"/>
          <p:cNvSpPr>
            <a:spLocks/>
          </p:cNvSpPr>
          <p:nvPr/>
        </p:nvSpPr>
        <p:spPr bwMode="auto">
          <a:xfrm>
            <a:off x="4484688" y="2601913"/>
            <a:ext cx="241300" cy="96838"/>
          </a:xfrm>
          <a:custGeom>
            <a:avLst/>
            <a:gdLst>
              <a:gd name="T0" fmla="*/ 13 w 152"/>
              <a:gd name="T1" fmla="*/ 46 h 61"/>
              <a:gd name="T2" fmla="*/ 55 w 152"/>
              <a:gd name="T3" fmla="*/ 46 h 61"/>
              <a:gd name="T4" fmla="*/ 55 w 152"/>
              <a:gd name="T5" fmla="*/ 61 h 61"/>
              <a:gd name="T6" fmla="*/ 101 w 152"/>
              <a:gd name="T7" fmla="*/ 61 h 61"/>
              <a:gd name="T8" fmla="*/ 101 w 152"/>
              <a:gd name="T9" fmla="*/ 46 h 61"/>
              <a:gd name="T10" fmla="*/ 139 w 152"/>
              <a:gd name="T11" fmla="*/ 46 h 61"/>
              <a:gd name="T12" fmla="*/ 145 w 152"/>
              <a:gd name="T13" fmla="*/ 46 h 61"/>
              <a:gd name="T14" fmla="*/ 152 w 152"/>
              <a:gd name="T15" fmla="*/ 46 h 61"/>
              <a:gd name="T16" fmla="*/ 152 w 152"/>
              <a:gd name="T17" fmla="*/ 0 h 61"/>
              <a:gd name="T18" fmla="*/ 139 w 152"/>
              <a:gd name="T19" fmla="*/ 0 h 61"/>
              <a:gd name="T20" fmla="*/ 139 w 152"/>
              <a:gd name="T21" fmla="*/ 32 h 61"/>
              <a:gd name="T22" fmla="*/ 13 w 152"/>
              <a:gd name="T23" fmla="*/ 32 h 61"/>
              <a:gd name="T24" fmla="*/ 13 w 152"/>
              <a:gd name="T25" fmla="*/ 0 h 61"/>
              <a:gd name="T26" fmla="*/ 0 w 152"/>
              <a:gd name="T27" fmla="*/ 0 h 61"/>
              <a:gd name="T28" fmla="*/ 0 w 152"/>
              <a:gd name="T29" fmla="*/ 46 h 61"/>
              <a:gd name="T30" fmla="*/ 2 w 152"/>
              <a:gd name="T31" fmla="*/ 46 h 61"/>
              <a:gd name="T32" fmla="*/ 13 w 152"/>
              <a:gd name="T33" fmla="*/ 46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52" h="61">
                <a:moveTo>
                  <a:pt x="13" y="46"/>
                </a:moveTo>
                <a:lnTo>
                  <a:pt x="55" y="46"/>
                </a:lnTo>
                <a:lnTo>
                  <a:pt x="55" y="61"/>
                </a:lnTo>
                <a:lnTo>
                  <a:pt x="101" y="61"/>
                </a:lnTo>
                <a:lnTo>
                  <a:pt x="101" y="46"/>
                </a:lnTo>
                <a:lnTo>
                  <a:pt x="139" y="46"/>
                </a:lnTo>
                <a:lnTo>
                  <a:pt x="145" y="46"/>
                </a:lnTo>
                <a:lnTo>
                  <a:pt x="152" y="46"/>
                </a:lnTo>
                <a:lnTo>
                  <a:pt x="152" y="0"/>
                </a:lnTo>
                <a:lnTo>
                  <a:pt x="139" y="0"/>
                </a:lnTo>
                <a:lnTo>
                  <a:pt x="139" y="32"/>
                </a:lnTo>
                <a:lnTo>
                  <a:pt x="13" y="32"/>
                </a:lnTo>
                <a:lnTo>
                  <a:pt x="13" y="0"/>
                </a:lnTo>
                <a:lnTo>
                  <a:pt x="0" y="0"/>
                </a:lnTo>
                <a:lnTo>
                  <a:pt x="0" y="46"/>
                </a:lnTo>
                <a:lnTo>
                  <a:pt x="2" y="46"/>
                </a:lnTo>
                <a:lnTo>
                  <a:pt x="13" y="4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Freeform 124"/>
          <p:cNvSpPr>
            <a:spLocks noEditPoints="1"/>
          </p:cNvSpPr>
          <p:nvPr/>
        </p:nvSpPr>
        <p:spPr bwMode="auto">
          <a:xfrm>
            <a:off x="4475163" y="2719388"/>
            <a:ext cx="260350" cy="206375"/>
          </a:xfrm>
          <a:custGeom>
            <a:avLst/>
            <a:gdLst>
              <a:gd name="T0" fmla="*/ 75 w 86"/>
              <a:gd name="T1" fmla="*/ 0 h 68"/>
              <a:gd name="T2" fmla="*/ 11 w 86"/>
              <a:gd name="T3" fmla="*/ 0 h 68"/>
              <a:gd name="T4" fmla="*/ 0 w 86"/>
              <a:gd name="T5" fmla="*/ 68 h 68"/>
              <a:gd name="T6" fmla="*/ 86 w 86"/>
              <a:gd name="T7" fmla="*/ 68 h 68"/>
              <a:gd name="T8" fmla="*/ 75 w 86"/>
              <a:gd name="T9" fmla="*/ 0 h 68"/>
              <a:gd name="T10" fmla="*/ 43 w 86"/>
              <a:gd name="T11" fmla="*/ 52 h 68"/>
              <a:gd name="T12" fmla="*/ 24 w 86"/>
              <a:gd name="T13" fmla="*/ 34 h 68"/>
              <a:gd name="T14" fmla="*/ 43 w 86"/>
              <a:gd name="T15" fmla="*/ 16 h 68"/>
              <a:gd name="T16" fmla="*/ 61 w 86"/>
              <a:gd name="T17" fmla="*/ 34 h 68"/>
              <a:gd name="T18" fmla="*/ 43 w 86"/>
              <a:gd name="T19" fmla="*/ 52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6" h="68">
                <a:moveTo>
                  <a:pt x="75" y="0"/>
                </a:moveTo>
                <a:cubicBezTo>
                  <a:pt x="11" y="0"/>
                  <a:pt x="11" y="0"/>
                  <a:pt x="11" y="0"/>
                </a:cubicBezTo>
                <a:cubicBezTo>
                  <a:pt x="0" y="68"/>
                  <a:pt x="0" y="68"/>
                  <a:pt x="0" y="68"/>
                </a:cubicBezTo>
                <a:cubicBezTo>
                  <a:pt x="86" y="68"/>
                  <a:pt x="86" y="68"/>
                  <a:pt x="86" y="68"/>
                </a:cubicBezTo>
                <a:lnTo>
                  <a:pt x="75" y="0"/>
                </a:lnTo>
                <a:close/>
                <a:moveTo>
                  <a:pt x="43" y="52"/>
                </a:moveTo>
                <a:cubicBezTo>
                  <a:pt x="33" y="52"/>
                  <a:pt x="24" y="44"/>
                  <a:pt x="24" y="34"/>
                </a:cubicBezTo>
                <a:cubicBezTo>
                  <a:pt x="24" y="24"/>
                  <a:pt x="33" y="16"/>
                  <a:pt x="43" y="16"/>
                </a:cubicBezTo>
                <a:cubicBezTo>
                  <a:pt x="53" y="16"/>
                  <a:pt x="61" y="24"/>
                  <a:pt x="61" y="34"/>
                </a:cubicBezTo>
                <a:cubicBezTo>
                  <a:pt x="61" y="44"/>
                  <a:pt x="53" y="52"/>
                  <a:pt x="43" y="5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Freeform 125"/>
          <p:cNvSpPr>
            <a:spLocks/>
          </p:cNvSpPr>
          <p:nvPr/>
        </p:nvSpPr>
        <p:spPr bwMode="auto">
          <a:xfrm>
            <a:off x="4592638" y="2786063"/>
            <a:ext cx="49213" cy="49213"/>
          </a:xfrm>
          <a:custGeom>
            <a:avLst/>
            <a:gdLst>
              <a:gd name="T0" fmla="*/ 14 w 16"/>
              <a:gd name="T1" fmla="*/ 0 h 16"/>
              <a:gd name="T2" fmla="*/ 6 w 16"/>
              <a:gd name="T3" fmla="*/ 9 h 16"/>
              <a:gd name="T4" fmla="*/ 4 w 16"/>
              <a:gd name="T5" fmla="*/ 9 h 16"/>
              <a:gd name="T6" fmla="*/ 0 w 16"/>
              <a:gd name="T7" fmla="*/ 12 h 16"/>
              <a:gd name="T8" fmla="*/ 4 w 16"/>
              <a:gd name="T9" fmla="*/ 16 h 16"/>
              <a:gd name="T10" fmla="*/ 7 w 16"/>
              <a:gd name="T11" fmla="*/ 12 h 16"/>
              <a:gd name="T12" fmla="*/ 7 w 16"/>
              <a:gd name="T13" fmla="*/ 11 h 16"/>
              <a:gd name="T14" fmla="*/ 16 w 16"/>
              <a:gd name="T15" fmla="*/ 2 h 16"/>
              <a:gd name="T16" fmla="*/ 14 w 16"/>
              <a:gd name="T17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" h="16">
                <a:moveTo>
                  <a:pt x="14" y="0"/>
                </a:moveTo>
                <a:cubicBezTo>
                  <a:pt x="6" y="9"/>
                  <a:pt x="6" y="9"/>
                  <a:pt x="6" y="9"/>
                </a:cubicBezTo>
                <a:cubicBezTo>
                  <a:pt x="5" y="9"/>
                  <a:pt x="5" y="9"/>
                  <a:pt x="4" y="9"/>
                </a:cubicBezTo>
                <a:cubicBezTo>
                  <a:pt x="2" y="9"/>
                  <a:pt x="0" y="10"/>
                  <a:pt x="0" y="12"/>
                </a:cubicBezTo>
                <a:cubicBezTo>
                  <a:pt x="0" y="14"/>
                  <a:pt x="2" y="16"/>
                  <a:pt x="4" y="16"/>
                </a:cubicBezTo>
                <a:cubicBezTo>
                  <a:pt x="6" y="16"/>
                  <a:pt x="7" y="14"/>
                  <a:pt x="7" y="12"/>
                </a:cubicBezTo>
                <a:cubicBezTo>
                  <a:pt x="7" y="12"/>
                  <a:pt x="7" y="11"/>
                  <a:pt x="7" y="11"/>
                </a:cubicBezTo>
                <a:cubicBezTo>
                  <a:pt x="16" y="2"/>
                  <a:pt x="16" y="2"/>
                  <a:pt x="16" y="2"/>
                </a:cubicBezTo>
                <a:lnTo>
                  <a:pt x="1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Freeform 126"/>
          <p:cNvSpPr>
            <a:spLocks/>
          </p:cNvSpPr>
          <p:nvPr/>
        </p:nvSpPr>
        <p:spPr bwMode="auto">
          <a:xfrm>
            <a:off x="5099051" y="2613025"/>
            <a:ext cx="311150" cy="322263"/>
          </a:xfrm>
          <a:custGeom>
            <a:avLst/>
            <a:gdLst>
              <a:gd name="T0" fmla="*/ 196 w 196"/>
              <a:gd name="T1" fmla="*/ 0 h 203"/>
              <a:gd name="T2" fmla="*/ 0 w 196"/>
              <a:gd name="T3" fmla="*/ 0 h 203"/>
              <a:gd name="T4" fmla="*/ 76 w 196"/>
              <a:gd name="T5" fmla="*/ 86 h 203"/>
              <a:gd name="T6" fmla="*/ 76 w 196"/>
              <a:gd name="T7" fmla="*/ 86 h 203"/>
              <a:gd name="T8" fmla="*/ 76 w 196"/>
              <a:gd name="T9" fmla="*/ 203 h 203"/>
              <a:gd name="T10" fmla="*/ 112 w 196"/>
              <a:gd name="T11" fmla="*/ 176 h 203"/>
              <a:gd name="T12" fmla="*/ 112 w 196"/>
              <a:gd name="T13" fmla="*/ 86 h 203"/>
              <a:gd name="T14" fmla="*/ 196 w 196"/>
              <a:gd name="T15" fmla="*/ 0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6" h="203">
                <a:moveTo>
                  <a:pt x="196" y="0"/>
                </a:moveTo>
                <a:lnTo>
                  <a:pt x="0" y="0"/>
                </a:lnTo>
                <a:lnTo>
                  <a:pt x="76" y="86"/>
                </a:lnTo>
                <a:lnTo>
                  <a:pt x="76" y="86"/>
                </a:lnTo>
                <a:lnTo>
                  <a:pt x="76" y="203"/>
                </a:lnTo>
                <a:lnTo>
                  <a:pt x="112" y="176"/>
                </a:lnTo>
                <a:lnTo>
                  <a:pt x="112" y="86"/>
                </a:lnTo>
                <a:lnTo>
                  <a:pt x="19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Freeform 127"/>
          <p:cNvSpPr>
            <a:spLocks noEditPoints="1"/>
          </p:cNvSpPr>
          <p:nvPr/>
        </p:nvSpPr>
        <p:spPr bwMode="auto">
          <a:xfrm>
            <a:off x="5730876" y="2613025"/>
            <a:ext cx="312738" cy="322263"/>
          </a:xfrm>
          <a:custGeom>
            <a:avLst/>
            <a:gdLst>
              <a:gd name="T0" fmla="*/ 0 w 103"/>
              <a:gd name="T1" fmla="*/ 0 h 106"/>
              <a:gd name="T2" fmla="*/ 40 w 103"/>
              <a:gd name="T3" fmla="*/ 45 h 106"/>
              <a:gd name="T4" fmla="*/ 40 w 103"/>
              <a:gd name="T5" fmla="*/ 45 h 106"/>
              <a:gd name="T6" fmla="*/ 40 w 103"/>
              <a:gd name="T7" fmla="*/ 106 h 106"/>
              <a:gd name="T8" fmla="*/ 58 w 103"/>
              <a:gd name="T9" fmla="*/ 92 h 106"/>
              <a:gd name="T10" fmla="*/ 58 w 103"/>
              <a:gd name="T11" fmla="*/ 45 h 106"/>
              <a:gd name="T12" fmla="*/ 103 w 103"/>
              <a:gd name="T13" fmla="*/ 0 h 106"/>
              <a:gd name="T14" fmla="*/ 0 w 103"/>
              <a:gd name="T15" fmla="*/ 0 h 106"/>
              <a:gd name="T16" fmla="*/ 85 w 103"/>
              <a:gd name="T17" fmla="*/ 6 h 106"/>
              <a:gd name="T18" fmla="*/ 69 w 103"/>
              <a:gd name="T19" fmla="*/ 23 h 106"/>
              <a:gd name="T20" fmla="*/ 47 w 103"/>
              <a:gd name="T21" fmla="*/ 22 h 106"/>
              <a:gd name="T22" fmla="*/ 29 w 103"/>
              <a:gd name="T23" fmla="*/ 20 h 106"/>
              <a:gd name="T24" fmla="*/ 16 w 103"/>
              <a:gd name="T25" fmla="*/ 6 h 106"/>
              <a:gd name="T26" fmla="*/ 85 w 103"/>
              <a:gd name="T27" fmla="*/ 6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03" h="106">
                <a:moveTo>
                  <a:pt x="0" y="0"/>
                </a:moveTo>
                <a:cubicBezTo>
                  <a:pt x="40" y="45"/>
                  <a:pt x="40" y="45"/>
                  <a:pt x="40" y="45"/>
                </a:cubicBezTo>
                <a:cubicBezTo>
                  <a:pt x="40" y="45"/>
                  <a:pt x="40" y="45"/>
                  <a:pt x="40" y="45"/>
                </a:cubicBezTo>
                <a:cubicBezTo>
                  <a:pt x="40" y="106"/>
                  <a:pt x="40" y="106"/>
                  <a:pt x="40" y="106"/>
                </a:cubicBezTo>
                <a:cubicBezTo>
                  <a:pt x="58" y="92"/>
                  <a:pt x="58" y="92"/>
                  <a:pt x="58" y="92"/>
                </a:cubicBezTo>
                <a:cubicBezTo>
                  <a:pt x="58" y="45"/>
                  <a:pt x="58" y="45"/>
                  <a:pt x="58" y="45"/>
                </a:cubicBezTo>
                <a:cubicBezTo>
                  <a:pt x="103" y="0"/>
                  <a:pt x="103" y="0"/>
                  <a:pt x="103" y="0"/>
                </a:cubicBezTo>
                <a:lnTo>
                  <a:pt x="0" y="0"/>
                </a:lnTo>
                <a:close/>
                <a:moveTo>
                  <a:pt x="85" y="6"/>
                </a:moveTo>
                <a:cubicBezTo>
                  <a:pt x="69" y="23"/>
                  <a:pt x="69" y="23"/>
                  <a:pt x="69" y="23"/>
                </a:cubicBezTo>
                <a:cubicBezTo>
                  <a:pt x="58" y="26"/>
                  <a:pt x="47" y="22"/>
                  <a:pt x="47" y="22"/>
                </a:cubicBezTo>
                <a:cubicBezTo>
                  <a:pt x="35" y="19"/>
                  <a:pt x="29" y="20"/>
                  <a:pt x="29" y="20"/>
                </a:cubicBezTo>
                <a:cubicBezTo>
                  <a:pt x="16" y="6"/>
                  <a:pt x="16" y="6"/>
                  <a:pt x="16" y="6"/>
                </a:cubicBezTo>
                <a:lnTo>
                  <a:pt x="85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Freeform 128"/>
          <p:cNvSpPr>
            <a:spLocks noEditPoints="1"/>
          </p:cNvSpPr>
          <p:nvPr/>
        </p:nvSpPr>
        <p:spPr bwMode="auto">
          <a:xfrm>
            <a:off x="6345238" y="2598738"/>
            <a:ext cx="317500" cy="366713"/>
          </a:xfrm>
          <a:custGeom>
            <a:avLst/>
            <a:gdLst>
              <a:gd name="T0" fmla="*/ 53 w 105"/>
              <a:gd name="T1" fmla="*/ 0 h 121"/>
              <a:gd name="T2" fmla="*/ 0 w 105"/>
              <a:gd name="T3" fmla="*/ 14 h 121"/>
              <a:gd name="T4" fmla="*/ 5 w 105"/>
              <a:gd name="T5" fmla="*/ 19 h 121"/>
              <a:gd name="T6" fmla="*/ 41 w 105"/>
              <a:gd name="T7" fmla="*/ 60 h 121"/>
              <a:gd name="T8" fmla="*/ 41 w 105"/>
              <a:gd name="T9" fmla="*/ 60 h 121"/>
              <a:gd name="T10" fmla="*/ 41 w 105"/>
              <a:gd name="T11" fmla="*/ 121 h 121"/>
              <a:gd name="T12" fmla="*/ 60 w 105"/>
              <a:gd name="T13" fmla="*/ 107 h 121"/>
              <a:gd name="T14" fmla="*/ 60 w 105"/>
              <a:gd name="T15" fmla="*/ 60 h 121"/>
              <a:gd name="T16" fmla="*/ 100 w 105"/>
              <a:gd name="T17" fmla="*/ 19 h 121"/>
              <a:gd name="T18" fmla="*/ 105 w 105"/>
              <a:gd name="T19" fmla="*/ 14 h 121"/>
              <a:gd name="T20" fmla="*/ 53 w 105"/>
              <a:gd name="T21" fmla="*/ 0 h 121"/>
              <a:gd name="T22" fmla="*/ 93 w 105"/>
              <a:gd name="T23" fmla="*/ 19 h 121"/>
              <a:gd name="T24" fmla="*/ 53 w 105"/>
              <a:gd name="T25" fmla="*/ 25 h 121"/>
              <a:gd name="T26" fmla="*/ 12 w 105"/>
              <a:gd name="T27" fmla="*/ 19 h 121"/>
              <a:gd name="T28" fmla="*/ 9 w 105"/>
              <a:gd name="T29" fmla="*/ 15 h 121"/>
              <a:gd name="T30" fmla="*/ 53 w 105"/>
              <a:gd name="T31" fmla="*/ 4 h 121"/>
              <a:gd name="T32" fmla="*/ 96 w 105"/>
              <a:gd name="T33" fmla="*/ 15 h 121"/>
              <a:gd name="T34" fmla="*/ 93 w 105"/>
              <a:gd name="T35" fmla="*/ 19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5" h="121">
                <a:moveTo>
                  <a:pt x="53" y="0"/>
                </a:moveTo>
                <a:cubicBezTo>
                  <a:pt x="24" y="0"/>
                  <a:pt x="0" y="6"/>
                  <a:pt x="0" y="14"/>
                </a:cubicBezTo>
                <a:cubicBezTo>
                  <a:pt x="0" y="15"/>
                  <a:pt x="2" y="17"/>
                  <a:pt x="5" y="19"/>
                </a:cubicBezTo>
                <a:cubicBezTo>
                  <a:pt x="41" y="60"/>
                  <a:pt x="41" y="60"/>
                  <a:pt x="41" y="60"/>
                </a:cubicBezTo>
                <a:cubicBezTo>
                  <a:pt x="41" y="60"/>
                  <a:pt x="41" y="60"/>
                  <a:pt x="41" y="60"/>
                </a:cubicBezTo>
                <a:cubicBezTo>
                  <a:pt x="41" y="121"/>
                  <a:pt x="41" y="121"/>
                  <a:pt x="41" y="121"/>
                </a:cubicBezTo>
                <a:cubicBezTo>
                  <a:pt x="60" y="107"/>
                  <a:pt x="60" y="107"/>
                  <a:pt x="60" y="107"/>
                </a:cubicBezTo>
                <a:cubicBezTo>
                  <a:pt x="60" y="60"/>
                  <a:pt x="60" y="60"/>
                  <a:pt x="60" y="60"/>
                </a:cubicBezTo>
                <a:cubicBezTo>
                  <a:pt x="100" y="19"/>
                  <a:pt x="100" y="19"/>
                  <a:pt x="100" y="19"/>
                </a:cubicBezTo>
                <a:cubicBezTo>
                  <a:pt x="103" y="17"/>
                  <a:pt x="105" y="16"/>
                  <a:pt x="105" y="14"/>
                </a:cubicBezTo>
                <a:cubicBezTo>
                  <a:pt x="105" y="6"/>
                  <a:pt x="81" y="0"/>
                  <a:pt x="53" y="0"/>
                </a:cubicBezTo>
                <a:close/>
                <a:moveTo>
                  <a:pt x="93" y="19"/>
                </a:moveTo>
                <a:cubicBezTo>
                  <a:pt x="86" y="23"/>
                  <a:pt x="70" y="25"/>
                  <a:pt x="53" y="25"/>
                </a:cubicBezTo>
                <a:cubicBezTo>
                  <a:pt x="35" y="25"/>
                  <a:pt x="20" y="23"/>
                  <a:pt x="12" y="19"/>
                </a:cubicBezTo>
                <a:cubicBezTo>
                  <a:pt x="9" y="16"/>
                  <a:pt x="9" y="15"/>
                  <a:pt x="9" y="15"/>
                </a:cubicBezTo>
                <a:cubicBezTo>
                  <a:pt x="10" y="9"/>
                  <a:pt x="29" y="4"/>
                  <a:pt x="53" y="4"/>
                </a:cubicBezTo>
                <a:cubicBezTo>
                  <a:pt x="76" y="4"/>
                  <a:pt x="95" y="9"/>
                  <a:pt x="96" y="15"/>
                </a:cubicBezTo>
                <a:cubicBezTo>
                  <a:pt x="96" y="15"/>
                  <a:pt x="96" y="17"/>
                  <a:pt x="93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Freeform 129"/>
          <p:cNvSpPr>
            <a:spLocks/>
          </p:cNvSpPr>
          <p:nvPr/>
        </p:nvSpPr>
        <p:spPr bwMode="auto">
          <a:xfrm>
            <a:off x="619126" y="3332163"/>
            <a:ext cx="233363" cy="334963"/>
          </a:xfrm>
          <a:custGeom>
            <a:avLst/>
            <a:gdLst>
              <a:gd name="T0" fmla="*/ 68 w 77"/>
              <a:gd name="T1" fmla="*/ 2 h 110"/>
              <a:gd name="T2" fmla="*/ 52 w 77"/>
              <a:gd name="T3" fmla="*/ 1 h 110"/>
              <a:gd name="T4" fmla="*/ 48 w 77"/>
              <a:gd name="T5" fmla="*/ 4 h 110"/>
              <a:gd name="T6" fmla="*/ 48 w 77"/>
              <a:gd name="T7" fmla="*/ 7 h 110"/>
              <a:gd name="T8" fmla="*/ 48 w 77"/>
              <a:gd name="T9" fmla="*/ 9 h 110"/>
              <a:gd name="T10" fmla="*/ 50 w 77"/>
              <a:gd name="T11" fmla="*/ 31 h 110"/>
              <a:gd name="T12" fmla="*/ 0 w 77"/>
              <a:gd name="T13" fmla="*/ 79 h 110"/>
              <a:gd name="T14" fmla="*/ 0 w 77"/>
              <a:gd name="T15" fmla="*/ 110 h 110"/>
              <a:gd name="T16" fmla="*/ 33 w 77"/>
              <a:gd name="T17" fmla="*/ 110 h 110"/>
              <a:gd name="T18" fmla="*/ 33 w 77"/>
              <a:gd name="T19" fmla="*/ 82 h 110"/>
              <a:gd name="T20" fmla="*/ 62 w 77"/>
              <a:gd name="T21" fmla="*/ 51 h 110"/>
              <a:gd name="T22" fmla="*/ 68 w 77"/>
              <a:gd name="T23" fmla="*/ 2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7" h="110">
                <a:moveTo>
                  <a:pt x="68" y="2"/>
                </a:moveTo>
                <a:cubicBezTo>
                  <a:pt x="68" y="2"/>
                  <a:pt x="58" y="0"/>
                  <a:pt x="52" y="1"/>
                </a:cubicBezTo>
                <a:cubicBezTo>
                  <a:pt x="49" y="2"/>
                  <a:pt x="48" y="4"/>
                  <a:pt x="48" y="4"/>
                </a:cubicBezTo>
                <a:cubicBezTo>
                  <a:pt x="47" y="5"/>
                  <a:pt x="48" y="6"/>
                  <a:pt x="48" y="7"/>
                </a:cubicBezTo>
                <a:cubicBezTo>
                  <a:pt x="48" y="8"/>
                  <a:pt x="48" y="9"/>
                  <a:pt x="48" y="9"/>
                </a:cubicBezTo>
                <a:cubicBezTo>
                  <a:pt x="50" y="14"/>
                  <a:pt x="51" y="21"/>
                  <a:pt x="50" y="31"/>
                </a:cubicBezTo>
                <a:cubicBezTo>
                  <a:pt x="47" y="57"/>
                  <a:pt x="26" y="76"/>
                  <a:pt x="0" y="79"/>
                </a:cubicBezTo>
                <a:cubicBezTo>
                  <a:pt x="0" y="110"/>
                  <a:pt x="0" y="110"/>
                  <a:pt x="0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3" y="82"/>
                  <a:pt x="33" y="82"/>
                  <a:pt x="33" y="82"/>
                </a:cubicBezTo>
                <a:cubicBezTo>
                  <a:pt x="33" y="82"/>
                  <a:pt x="57" y="60"/>
                  <a:pt x="62" y="51"/>
                </a:cubicBezTo>
                <a:cubicBezTo>
                  <a:pt x="62" y="51"/>
                  <a:pt x="77" y="28"/>
                  <a:pt x="68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Freeform 130"/>
          <p:cNvSpPr>
            <a:spLocks/>
          </p:cNvSpPr>
          <p:nvPr/>
        </p:nvSpPr>
        <p:spPr bwMode="auto">
          <a:xfrm>
            <a:off x="349251" y="3332163"/>
            <a:ext cx="233363" cy="334963"/>
          </a:xfrm>
          <a:custGeom>
            <a:avLst/>
            <a:gdLst>
              <a:gd name="T0" fmla="*/ 26 w 77"/>
              <a:gd name="T1" fmla="*/ 23 h 110"/>
              <a:gd name="T2" fmla="*/ 26 w 77"/>
              <a:gd name="T3" fmla="*/ 22 h 110"/>
              <a:gd name="T4" fmla="*/ 26 w 77"/>
              <a:gd name="T5" fmla="*/ 20 h 110"/>
              <a:gd name="T6" fmla="*/ 29 w 77"/>
              <a:gd name="T7" fmla="*/ 4 h 110"/>
              <a:gd name="T8" fmla="*/ 29 w 77"/>
              <a:gd name="T9" fmla="*/ 4 h 110"/>
              <a:gd name="T10" fmla="*/ 25 w 77"/>
              <a:gd name="T11" fmla="*/ 1 h 110"/>
              <a:gd name="T12" fmla="*/ 9 w 77"/>
              <a:gd name="T13" fmla="*/ 2 h 110"/>
              <a:gd name="T14" fmla="*/ 15 w 77"/>
              <a:gd name="T15" fmla="*/ 51 h 110"/>
              <a:gd name="T16" fmla="*/ 44 w 77"/>
              <a:gd name="T17" fmla="*/ 82 h 110"/>
              <a:gd name="T18" fmla="*/ 44 w 77"/>
              <a:gd name="T19" fmla="*/ 110 h 110"/>
              <a:gd name="T20" fmla="*/ 77 w 77"/>
              <a:gd name="T21" fmla="*/ 110 h 110"/>
              <a:gd name="T22" fmla="*/ 77 w 77"/>
              <a:gd name="T23" fmla="*/ 79 h 110"/>
              <a:gd name="T24" fmla="*/ 26 w 77"/>
              <a:gd name="T25" fmla="*/ 23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7" h="110">
                <a:moveTo>
                  <a:pt x="26" y="23"/>
                </a:moveTo>
                <a:cubicBezTo>
                  <a:pt x="26" y="22"/>
                  <a:pt x="26" y="22"/>
                  <a:pt x="26" y="22"/>
                </a:cubicBezTo>
                <a:cubicBezTo>
                  <a:pt x="26" y="21"/>
                  <a:pt x="26" y="21"/>
                  <a:pt x="26" y="20"/>
                </a:cubicBezTo>
                <a:cubicBezTo>
                  <a:pt x="27" y="14"/>
                  <a:pt x="28" y="9"/>
                  <a:pt x="29" y="4"/>
                </a:cubicBezTo>
                <a:cubicBezTo>
                  <a:pt x="29" y="4"/>
                  <a:pt x="29" y="4"/>
                  <a:pt x="29" y="4"/>
                </a:cubicBezTo>
                <a:cubicBezTo>
                  <a:pt x="29" y="4"/>
                  <a:pt x="28" y="2"/>
                  <a:pt x="25" y="1"/>
                </a:cubicBezTo>
                <a:cubicBezTo>
                  <a:pt x="19" y="0"/>
                  <a:pt x="9" y="2"/>
                  <a:pt x="9" y="2"/>
                </a:cubicBezTo>
                <a:cubicBezTo>
                  <a:pt x="0" y="28"/>
                  <a:pt x="15" y="51"/>
                  <a:pt x="15" y="51"/>
                </a:cubicBezTo>
                <a:cubicBezTo>
                  <a:pt x="20" y="60"/>
                  <a:pt x="44" y="82"/>
                  <a:pt x="44" y="82"/>
                </a:cubicBezTo>
                <a:cubicBezTo>
                  <a:pt x="44" y="110"/>
                  <a:pt x="44" y="110"/>
                  <a:pt x="44" y="110"/>
                </a:cubicBezTo>
                <a:cubicBezTo>
                  <a:pt x="77" y="110"/>
                  <a:pt x="77" y="110"/>
                  <a:pt x="77" y="110"/>
                </a:cubicBezTo>
                <a:cubicBezTo>
                  <a:pt x="77" y="79"/>
                  <a:pt x="77" y="79"/>
                  <a:pt x="77" y="79"/>
                </a:cubicBezTo>
                <a:cubicBezTo>
                  <a:pt x="49" y="77"/>
                  <a:pt x="26" y="52"/>
                  <a:pt x="26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Freeform 131"/>
          <p:cNvSpPr>
            <a:spLocks noEditPoints="1"/>
          </p:cNvSpPr>
          <p:nvPr/>
        </p:nvSpPr>
        <p:spPr bwMode="auto">
          <a:xfrm>
            <a:off x="441326" y="3238500"/>
            <a:ext cx="314325" cy="315913"/>
          </a:xfrm>
          <a:custGeom>
            <a:avLst/>
            <a:gdLst>
              <a:gd name="T0" fmla="*/ 52 w 104"/>
              <a:gd name="T1" fmla="*/ 0 h 104"/>
              <a:gd name="T2" fmla="*/ 52 w 104"/>
              <a:gd name="T3" fmla="*/ 104 h 104"/>
              <a:gd name="T4" fmla="*/ 72 w 104"/>
              <a:gd name="T5" fmla="*/ 20 h 104"/>
              <a:gd name="T6" fmla="*/ 74 w 104"/>
              <a:gd name="T7" fmla="*/ 12 h 104"/>
              <a:gd name="T8" fmla="*/ 75 w 104"/>
              <a:gd name="T9" fmla="*/ 23 h 104"/>
              <a:gd name="T10" fmla="*/ 41 w 104"/>
              <a:gd name="T11" fmla="*/ 66 h 104"/>
              <a:gd name="T12" fmla="*/ 36 w 104"/>
              <a:gd name="T13" fmla="*/ 75 h 104"/>
              <a:gd name="T14" fmla="*/ 33 w 104"/>
              <a:gd name="T15" fmla="*/ 82 h 104"/>
              <a:gd name="T16" fmla="*/ 32 w 104"/>
              <a:gd name="T17" fmla="*/ 94 h 104"/>
              <a:gd name="T18" fmla="*/ 27 w 104"/>
              <a:gd name="T19" fmla="*/ 85 h 104"/>
              <a:gd name="T20" fmla="*/ 23 w 104"/>
              <a:gd name="T21" fmla="*/ 77 h 104"/>
              <a:gd name="T22" fmla="*/ 15 w 104"/>
              <a:gd name="T23" fmla="*/ 71 h 104"/>
              <a:gd name="T24" fmla="*/ 14 w 104"/>
              <a:gd name="T25" fmla="*/ 58 h 104"/>
              <a:gd name="T26" fmla="*/ 13 w 104"/>
              <a:gd name="T27" fmla="*/ 52 h 104"/>
              <a:gd name="T28" fmla="*/ 9 w 104"/>
              <a:gd name="T29" fmla="*/ 46 h 104"/>
              <a:gd name="T30" fmla="*/ 9 w 104"/>
              <a:gd name="T31" fmla="*/ 38 h 104"/>
              <a:gd name="T32" fmla="*/ 33 w 104"/>
              <a:gd name="T33" fmla="*/ 17 h 104"/>
              <a:gd name="T34" fmla="*/ 27 w 104"/>
              <a:gd name="T35" fmla="*/ 17 h 104"/>
              <a:gd name="T36" fmla="*/ 25 w 104"/>
              <a:gd name="T37" fmla="*/ 22 h 104"/>
              <a:gd name="T38" fmla="*/ 28 w 104"/>
              <a:gd name="T39" fmla="*/ 24 h 104"/>
              <a:gd name="T40" fmla="*/ 27 w 104"/>
              <a:gd name="T41" fmla="*/ 21 h 104"/>
              <a:gd name="T42" fmla="*/ 41 w 104"/>
              <a:gd name="T43" fmla="*/ 25 h 104"/>
              <a:gd name="T44" fmla="*/ 36 w 104"/>
              <a:gd name="T45" fmla="*/ 29 h 104"/>
              <a:gd name="T46" fmla="*/ 32 w 104"/>
              <a:gd name="T47" fmla="*/ 31 h 104"/>
              <a:gd name="T48" fmla="*/ 33 w 104"/>
              <a:gd name="T49" fmla="*/ 37 h 104"/>
              <a:gd name="T50" fmla="*/ 29 w 104"/>
              <a:gd name="T51" fmla="*/ 42 h 104"/>
              <a:gd name="T52" fmla="*/ 25 w 104"/>
              <a:gd name="T53" fmla="*/ 44 h 104"/>
              <a:gd name="T54" fmla="*/ 18 w 104"/>
              <a:gd name="T55" fmla="*/ 42 h 104"/>
              <a:gd name="T56" fmla="*/ 13 w 104"/>
              <a:gd name="T57" fmla="*/ 47 h 104"/>
              <a:gd name="T58" fmla="*/ 14 w 104"/>
              <a:gd name="T59" fmla="*/ 50 h 104"/>
              <a:gd name="T60" fmla="*/ 23 w 104"/>
              <a:gd name="T61" fmla="*/ 54 h 104"/>
              <a:gd name="T62" fmla="*/ 36 w 104"/>
              <a:gd name="T63" fmla="*/ 57 h 104"/>
              <a:gd name="T64" fmla="*/ 41 w 104"/>
              <a:gd name="T65" fmla="*/ 66 h 104"/>
              <a:gd name="T66" fmla="*/ 48 w 104"/>
              <a:gd name="T67" fmla="*/ 18 h 104"/>
              <a:gd name="T68" fmla="*/ 38 w 104"/>
              <a:gd name="T69" fmla="*/ 12 h 104"/>
              <a:gd name="T70" fmla="*/ 55 w 104"/>
              <a:gd name="T71" fmla="*/ 8 h 104"/>
              <a:gd name="T72" fmla="*/ 80 w 104"/>
              <a:gd name="T73" fmla="*/ 88 h 104"/>
              <a:gd name="T74" fmla="*/ 79 w 104"/>
              <a:gd name="T75" fmla="*/ 79 h 104"/>
              <a:gd name="T76" fmla="*/ 73 w 104"/>
              <a:gd name="T77" fmla="*/ 69 h 104"/>
              <a:gd name="T78" fmla="*/ 57 w 104"/>
              <a:gd name="T79" fmla="*/ 58 h 104"/>
              <a:gd name="T80" fmla="*/ 84 w 104"/>
              <a:gd name="T81" fmla="*/ 48 h 104"/>
              <a:gd name="T82" fmla="*/ 91 w 104"/>
              <a:gd name="T83" fmla="*/ 42 h 104"/>
              <a:gd name="T84" fmla="*/ 80 w 104"/>
              <a:gd name="T85" fmla="*/ 34 h 104"/>
              <a:gd name="T86" fmla="*/ 79 w 104"/>
              <a:gd name="T87" fmla="*/ 44 h 104"/>
              <a:gd name="T88" fmla="*/ 68 w 104"/>
              <a:gd name="T89" fmla="*/ 42 h 104"/>
              <a:gd name="T90" fmla="*/ 64 w 104"/>
              <a:gd name="T91" fmla="*/ 37 h 104"/>
              <a:gd name="T92" fmla="*/ 66 w 104"/>
              <a:gd name="T93" fmla="*/ 30 h 104"/>
              <a:gd name="T94" fmla="*/ 78 w 104"/>
              <a:gd name="T95" fmla="*/ 31 h 104"/>
              <a:gd name="T96" fmla="*/ 87 w 104"/>
              <a:gd name="T97" fmla="*/ 31 h 104"/>
              <a:gd name="T98" fmla="*/ 91 w 104"/>
              <a:gd name="T99" fmla="*/ 27 h 104"/>
              <a:gd name="T100" fmla="*/ 96 w 104"/>
              <a:gd name="T101" fmla="*/ 49 h 104"/>
              <a:gd name="T102" fmla="*/ 93 w 104"/>
              <a:gd name="T103" fmla="*/ 53 h 104"/>
              <a:gd name="T104" fmla="*/ 80 w 104"/>
              <a:gd name="T105" fmla="*/ 88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4" h="104">
                <a:moveTo>
                  <a:pt x="104" y="52"/>
                </a:moveTo>
                <a:cubicBezTo>
                  <a:pt x="104" y="23"/>
                  <a:pt x="81" y="0"/>
                  <a:pt x="52" y="0"/>
                </a:cubicBezTo>
                <a:cubicBezTo>
                  <a:pt x="24" y="0"/>
                  <a:pt x="0" y="23"/>
                  <a:pt x="0" y="52"/>
                </a:cubicBezTo>
                <a:cubicBezTo>
                  <a:pt x="0" y="80"/>
                  <a:pt x="24" y="104"/>
                  <a:pt x="52" y="104"/>
                </a:cubicBezTo>
                <a:cubicBezTo>
                  <a:pt x="81" y="104"/>
                  <a:pt x="104" y="80"/>
                  <a:pt x="104" y="52"/>
                </a:cubicBezTo>
                <a:close/>
                <a:moveTo>
                  <a:pt x="72" y="20"/>
                </a:moveTo>
                <a:cubicBezTo>
                  <a:pt x="76" y="18"/>
                  <a:pt x="76" y="18"/>
                  <a:pt x="76" y="18"/>
                </a:cubicBezTo>
                <a:cubicBezTo>
                  <a:pt x="76" y="18"/>
                  <a:pt x="74" y="14"/>
                  <a:pt x="74" y="12"/>
                </a:cubicBezTo>
                <a:cubicBezTo>
                  <a:pt x="75" y="11"/>
                  <a:pt x="79" y="13"/>
                  <a:pt x="82" y="17"/>
                </a:cubicBezTo>
                <a:cubicBezTo>
                  <a:pt x="80" y="24"/>
                  <a:pt x="75" y="23"/>
                  <a:pt x="75" y="23"/>
                </a:cubicBezTo>
                <a:cubicBezTo>
                  <a:pt x="75" y="23"/>
                  <a:pt x="71" y="23"/>
                  <a:pt x="72" y="20"/>
                </a:cubicBezTo>
                <a:close/>
                <a:moveTo>
                  <a:pt x="41" y="66"/>
                </a:moveTo>
                <a:cubicBezTo>
                  <a:pt x="40" y="67"/>
                  <a:pt x="39" y="70"/>
                  <a:pt x="38" y="72"/>
                </a:cubicBezTo>
                <a:cubicBezTo>
                  <a:pt x="37" y="74"/>
                  <a:pt x="37" y="74"/>
                  <a:pt x="36" y="75"/>
                </a:cubicBezTo>
                <a:cubicBezTo>
                  <a:pt x="34" y="76"/>
                  <a:pt x="34" y="78"/>
                  <a:pt x="34" y="78"/>
                </a:cubicBezTo>
                <a:cubicBezTo>
                  <a:pt x="33" y="82"/>
                  <a:pt x="33" y="82"/>
                  <a:pt x="33" y="82"/>
                </a:cubicBezTo>
                <a:cubicBezTo>
                  <a:pt x="33" y="82"/>
                  <a:pt x="34" y="85"/>
                  <a:pt x="35" y="86"/>
                </a:cubicBezTo>
                <a:cubicBezTo>
                  <a:pt x="35" y="87"/>
                  <a:pt x="32" y="94"/>
                  <a:pt x="32" y="94"/>
                </a:cubicBezTo>
                <a:cubicBezTo>
                  <a:pt x="30" y="94"/>
                  <a:pt x="29" y="92"/>
                  <a:pt x="28" y="90"/>
                </a:cubicBezTo>
                <a:cubicBezTo>
                  <a:pt x="28" y="88"/>
                  <a:pt x="27" y="87"/>
                  <a:pt x="27" y="85"/>
                </a:cubicBezTo>
                <a:cubicBezTo>
                  <a:pt x="27" y="83"/>
                  <a:pt x="25" y="82"/>
                  <a:pt x="24" y="80"/>
                </a:cubicBezTo>
                <a:cubicBezTo>
                  <a:pt x="24" y="79"/>
                  <a:pt x="23" y="78"/>
                  <a:pt x="23" y="77"/>
                </a:cubicBezTo>
                <a:cubicBezTo>
                  <a:pt x="23" y="75"/>
                  <a:pt x="20" y="74"/>
                  <a:pt x="20" y="74"/>
                </a:cubicBezTo>
                <a:cubicBezTo>
                  <a:pt x="20" y="74"/>
                  <a:pt x="16" y="72"/>
                  <a:pt x="15" y="71"/>
                </a:cubicBezTo>
                <a:cubicBezTo>
                  <a:pt x="14" y="70"/>
                  <a:pt x="13" y="66"/>
                  <a:pt x="13" y="64"/>
                </a:cubicBezTo>
                <a:cubicBezTo>
                  <a:pt x="13" y="63"/>
                  <a:pt x="14" y="58"/>
                  <a:pt x="14" y="58"/>
                </a:cubicBezTo>
                <a:cubicBezTo>
                  <a:pt x="14" y="58"/>
                  <a:pt x="16" y="57"/>
                  <a:pt x="15" y="56"/>
                </a:cubicBezTo>
                <a:cubicBezTo>
                  <a:pt x="13" y="55"/>
                  <a:pt x="13" y="52"/>
                  <a:pt x="13" y="52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9" y="47"/>
                  <a:pt x="9" y="46"/>
                </a:cubicBezTo>
                <a:cubicBezTo>
                  <a:pt x="9" y="45"/>
                  <a:pt x="9" y="44"/>
                  <a:pt x="9" y="43"/>
                </a:cubicBezTo>
                <a:cubicBezTo>
                  <a:pt x="10" y="42"/>
                  <a:pt x="9" y="40"/>
                  <a:pt x="9" y="38"/>
                </a:cubicBezTo>
                <a:cubicBezTo>
                  <a:pt x="18" y="17"/>
                  <a:pt x="32" y="12"/>
                  <a:pt x="32" y="12"/>
                </a:cubicBezTo>
                <a:cubicBezTo>
                  <a:pt x="33" y="17"/>
                  <a:pt x="33" y="17"/>
                  <a:pt x="33" y="17"/>
                </a:cubicBezTo>
                <a:cubicBezTo>
                  <a:pt x="33" y="17"/>
                  <a:pt x="31" y="18"/>
                  <a:pt x="29" y="17"/>
                </a:cubicBezTo>
                <a:cubicBezTo>
                  <a:pt x="28" y="17"/>
                  <a:pt x="27" y="17"/>
                  <a:pt x="27" y="17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19"/>
                  <a:pt x="25" y="21"/>
                  <a:pt x="25" y="22"/>
                </a:cubicBezTo>
                <a:cubicBezTo>
                  <a:pt x="24" y="23"/>
                  <a:pt x="25" y="24"/>
                  <a:pt x="25" y="24"/>
                </a:cubicBezTo>
                <a:cubicBezTo>
                  <a:pt x="25" y="24"/>
                  <a:pt x="28" y="24"/>
                  <a:pt x="28" y="24"/>
                </a:cubicBezTo>
                <a:cubicBezTo>
                  <a:pt x="28" y="23"/>
                  <a:pt x="28" y="22"/>
                  <a:pt x="28" y="22"/>
                </a:cubicBezTo>
                <a:cubicBezTo>
                  <a:pt x="27" y="21"/>
                  <a:pt x="27" y="21"/>
                  <a:pt x="27" y="21"/>
                </a:cubicBezTo>
                <a:cubicBezTo>
                  <a:pt x="27" y="21"/>
                  <a:pt x="29" y="19"/>
                  <a:pt x="35" y="20"/>
                </a:cubicBezTo>
                <a:cubicBezTo>
                  <a:pt x="41" y="20"/>
                  <a:pt x="39" y="24"/>
                  <a:pt x="41" y="25"/>
                </a:cubicBezTo>
                <a:cubicBezTo>
                  <a:pt x="43" y="26"/>
                  <a:pt x="39" y="29"/>
                  <a:pt x="38" y="31"/>
                </a:cubicBezTo>
                <a:cubicBezTo>
                  <a:pt x="37" y="33"/>
                  <a:pt x="36" y="29"/>
                  <a:pt x="36" y="29"/>
                </a:cubicBezTo>
                <a:cubicBezTo>
                  <a:pt x="36" y="29"/>
                  <a:pt x="37" y="27"/>
                  <a:pt x="35" y="27"/>
                </a:cubicBezTo>
                <a:cubicBezTo>
                  <a:pt x="32" y="26"/>
                  <a:pt x="31" y="31"/>
                  <a:pt x="32" y="31"/>
                </a:cubicBezTo>
                <a:cubicBezTo>
                  <a:pt x="33" y="31"/>
                  <a:pt x="35" y="32"/>
                  <a:pt x="34" y="33"/>
                </a:cubicBezTo>
                <a:cubicBezTo>
                  <a:pt x="34" y="34"/>
                  <a:pt x="34" y="34"/>
                  <a:pt x="33" y="37"/>
                </a:cubicBezTo>
                <a:cubicBezTo>
                  <a:pt x="32" y="39"/>
                  <a:pt x="29" y="41"/>
                  <a:pt x="29" y="41"/>
                </a:cubicBezTo>
                <a:cubicBezTo>
                  <a:pt x="29" y="41"/>
                  <a:pt x="28" y="41"/>
                  <a:pt x="29" y="42"/>
                </a:cubicBezTo>
                <a:cubicBezTo>
                  <a:pt x="29" y="43"/>
                  <a:pt x="29" y="47"/>
                  <a:pt x="29" y="47"/>
                </a:cubicBezTo>
                <a:cubicBezTo>
                  <a:pt x="29" y="48"/>
                  <a:pt x="26" y="46"/>
                  <a:pt x="25" y="44"/>
                </a:cubicBezTo>
                <a:cubicBezTo>
                  <a:pt x="25" y="41"/>
                  <a:pt x="22" y="43"/>
                  <a:pt x="21" y="43"/>
                </a:cubicBezTo>
                <a:cubicBezTo>
                  <a:pt x="20" y="44"/>
                  <a:pt x="19" y="43"/>
                  <a:pt x="18" y="42"/>
                </a:cubicBezTo>
                <a:cubicBezTo>
                  <a:pt x="18" y="41"/>
                  <a:pt x="13" y="44"/>
                  <a:pt x="12" y="45"/>
                </a:cubicBezTo>
                <a:cubicBezTo>
                  <a:pt x="11" y="46"/>
                  <a:pt x="12" y="47"/>
                  <a:pt x="13" y="47"/>
                </a:cubicBezTo>
                <a:cubicBezTo>
                  <a:pt x="15" y="46"/>
                  <a:pt x="17" y="46"/>
                  <a:pt x="16" y="48"/>
                </a:cubicBezTo>
                <a:cubicBezTo>
                  <a:pt x="16" y="50"/>
                  <a:pt x="14" y="49"/>
                  <a:pt x="14" y="50"/>
                </a:cubicBezTo>
                <a:cubicBezTo>
                  <a:pt x="15" y="51"/>
                  <a:pt x="16" y="52"/>
                  <a:pt x="17" y="54"/>
                </a:cubicBezTo>
                <a:cubicBezTo>
                  <a:pt x="17" y="56"/>
                  <a:pt x="22" y="54"/>
                  <a:pt x="23" y="54"/>
                </a:cubicBezTo>
                <a:cubicBezTo>
                  <a:pt x="25" y="53"/>
                  <a:pt x="29" y="52"/>
                  <a:pt x="29" y="54"/>
                </a:cubicBezTo>
                <a:cubicBezTo>
                  <a:pt x="29" y="56"/>
                  <a:pt x="34" y="57"/>
                  <a:pt x="36" y="57"/>
                </a:cubicBezTo>
                <a:cubicBezTo>
                  <a:pt x="37" y="57"/>
                  <a:pt x="40" y="58"/>
                  <a:pt x="42" y="60"/>
                </a:cubicBezTo>
                <a:cubicBezTo>
                  <a:pt x="44" y="61"/>
                  <a:pt x="41" y="65"/>
                  <a:pt x="41" y="66"/>
                </a:cubicBezTo>
                <a:close/>
                <a:moveTo>
                  <a:pt x="51" y="12"/>
                </a:moveTo>
                <a:cubicBezTo>
                  <a:pt x="51" y="14"/>
                  <a:pt x="47" y="17"/>
                  <a:pt x="48" y="18"/>
                </a:cubicBezTo>
                <a:cubicBezTo>
                  <a:pt x="48" y="19"/>
                  <a:pt x="48" y="23"/>
                  <a:pt x="44" y="19"/>
                </a:cubicBezTo>
                <a:cubicBezTo>
                  <a:pt x="41" y="16"/>
                  <a:pt x="38" y="15"/>
                  <a:pt x="38" y="12"/>
                </a:cubicBezTo>
                <a:cubicBezTo>
                  <a:pt x="38" y="12"/>
                  <a:pt x="41" y="11"/>
                  <a:pt x="41" y="10"/>
                </a:cubicBezTo>
                <a:cubicBezTo>
                  <a:pt x="46" y="6"/>
                  <a:pt x="54" y="7"/>
                  <a:pt x="55" y="8"/>
                </a:cubicBezTo>
                <a:cubicBezTo>
                  <a:pt x="53" y="10"/>
                  <a:pt x="51" y="9"/>
                  <a:pt x="51" y="12"/>
                </a:cubicBezTo>
                <a:close/>
                <a:moveTo>
                  <a:pt x="80" y="88"/>
                </a:moveTo>
                <a:cubicBezTo>
                  <a:pt x="77" y="85"/>
                  <a:pt x="78" y="83"/>
                  <a:pt x="78" y="83"/>
                </a:cubicBezTo>
                <a:cubicBezTo>
                  <a:pt x="79" y="79"/>
                  <a:pt x="79" y="79"/>
                  <a:pt x="79" y="79"/>
                </a:cubicBezTo>
                <a:cubicBezTo>
                  <a:pt x="79" y="73"/>
                  <a:pt x="79" y="73"/>
                  <a:pt x="79" y="73"/>
                </a:cubicBezTo>
                <a:cubicBezTo>
                  <a:pt x="79" y="73"/>
                  <a:pt x="79" y="66"/>
                  <a:pt x="73" y="69"/>
                </a:cubicBezTo>
                <a:cubicBezTo>
                  <a:pt x="67" y="71"/>
                  <a:pt x="69" y="71"/>
                  <a:pt x="63" y="72"/>
                </a:cubicBezTo>
                <a:cubicBezTo>
                  <a:pt x="56" y="72"/>
                  <a:pt x="57" y="58"/>
                  <a:pt x="57" y="58"/>
                </a:cubicBezTo>
                <a:cubicBezTo>
                  <a:pt x="57" y="37"/>
                  <a:pt x="73" y="53"/>
                  <a:pt x="73" y="53"/>
                </a:cubicBezTo>
                <a:cubicBezTo>
                  <a:pt x="83" y="59"/>
                  <a:pt x="84" y="48"/>
                  <a:pt x="84" y="48"/>
                </a:cubicBezTo>
                <a:cubicBezTo>
                  <a:pt x="91" y="45"/>
                  <a:pt x="91" y="45"/>
                  <a:pt x="91" y="45"/>
                </a:cubicBezTo>
                <a:cubicBezTo>
                  <a:pt x="91" y="42"/>
                  <a:pt x="91" y="42"/>
                  <a:pt x="91" y="42"/>
                </a:cubicBezTo>
                <a:cubicBezTo>
                  <a:pt x="90" y="38"/>
                  <a:pt x="90" y="38"/>
                  <a:pt x="90" y="38"/>
                </a:cubicBezTo>
                <a:cubicBezTo>
                  <a:pt x="80" y="34"/>
                  <a:pt x="80" y="34"/>
                  <a:pt x="80" y="34"/>
                </a:cubicBezTo>
                <a:cubicBezTo>
                  <a:pt x="80" y="34"/>
                  <a:pt x="79" y="37"/>
                  <a:pt x="82" y="41"/>
                </a:cubicBezTo>
                <a:cubicBezTo>
                  <a:pt x="82" y="41"/>
                  <a:pt x="81" y="45"/>
                  <a:pt x="79" y="44"/>
                </a:cubicBezTo>
                <a:cubicBezTo>
                  <a:pt x="73" y="41"/>
                  <a:pt x="73" y="41"/>
                  <a:pt x="73" y="41"/>
                </a:cubicBezTo>
                <a:cubicBezTo>
                  <a:pt x="73" y="41"/>
                  <a:pt x="71" y="40"/>
                  <a:pt x="68" y="42"/>
                </a:cubicBezTo>
                <a:cubicBezTo>
                  <a:pt x="65" y="44"/>
                  <a:pt x="60" y="42"/>
                  <a:pt x="60" y="42"/>
                </a:cubicBezTo>
                <a:cubicBezTo>
                  <a:pt x="60" y="42"/>
                  <a:pt x="60" y="39"/>
                  <a:pt x="64" y="37"/>
                </a:cubicBezTo>
                <a:cubicBezTo>
                  <a:pt x="66" y="36"/>
                  <a:pt x="66" y="36"/>
                  <a:pt x="66" y="36"/>
                </a:cubicBezTo>
                <a:cubicBezTo>
                  <a:pt x="66" y="36"/>
                  <a:pt x="66" y="32"/>
                  <a:pt x="66" y="30"/>
                </a:cubicBezTo>
                <a:cubicBezTo>
                  <a:pt x="67" y="27"/>
                  <a:pt x="68" y="30"/>
                  <a:pt x="70" y="28"/>
                </a:cubicBezTo>
                <a:cubicBezTo>
                  <a:pt x="73" y="26"/>
                  <a:pt x="75" y="31"/>
                  <a:pt x="78" y="31"/>
                </a:cubicBezTo>
                <a:cubicBezTo>
                  <a:pt x="82" y="30"/>
                  <a:pt x="80" y="30"/>
                  <a:pt x="83" y="28"/>
                </a:cubicBezTo>
                <a:cubicBezTo>
                  <a:pt x="85" y="27"/>
                  <a:pt x="87" y="31"/>
                  <a:pt x="87" y="31"/>
                </a:cubicBezTo>
                <a:cubicBezTo>
                  <a:pt x="92" y="31"/>
                  <a:pt x="92" y="31"/>
                  <a:pt x="92" y="31"/>
                </a:cubicBezTo>
                <a:cubicBezTo>
                  <a:pt x="92" y="31"/>
                  <a:pt x="91" y="26"/>
                  <a:pt x="91" y="27"/>
                </a:cubicBezTo>
                <a:cubicBezTo>
                  <a:pt x="95" y="33"/>
                  <a:pt x="99" y="47"/>
                  <a:pt x="97" y="50"/>
                </a:cubicBezTo>
                <a:cubicBezTo>
                  <a:pt x="96" y="49"/>
                  <a:pt x="96" y="49"/>
                  <a:pt x="96" y="49"/>
                </a:cubicBezTo>
                <a:cubicBezTo>
                  <a:pt x="89" y="49"/>
                  <a:pt x="89" y="49"/>
                  <a:pt x="89" y="49"/>
                </a:cubicBezTo>
                <a:cubicBezTo>
                  <a:pt x="93" y="53"/>
                  <a:pt x="93" y="53"/>
                  <a:pt x="93" y="53"/>
                </a:cubicBezTo>
                <a:cubicBezTo>
                  <a:pt x="93" y="53"/>
                  <a:pt x="95" y="56"/>
                  <a:pt x="97" y="56"/>
                </a:cubicBezTo>
                <a:cubicBezTo>
                  <a:pt x="96" y="75"/>
                  <a:pt x="80" y="88"/>
                  <a:pt x="80" y="8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Freeform 132"/>
          <p:cNvSpPr>
            <a:spLocks/>
          </p:cNvSpPr>
          <p:nvPr/>
        </p:nvSpPr>
        <p:spPr bwMode="auto">
          <a:xfrm>
            <a:off x="1282701" y="3338513"/>
            <a:ext cx="231775" cy="333375"/>
          </a:xfrm>
          <a:custGeom>
            <a:avLst/>
            <a:gdLst>
              <a:gd name="T0" fmla="*/ 68 w 77"/>
              <a:gd name="T1" fmla="*/ 2 h 110"/>
              <a:gd name="T2" fmla="*/ 52 w 77"/>
              <a:gd name="T3" fmla="*/ 1 h 110"/>
              <a:gd name="T4" fmla="*/ 48 w 77"/>
              <a:gd name="T5" fmla="*/ 4 h 110"/>
              <a:gd name="T6" fmla="*/ 37 w 77"/>
              <a:gd name="T7" fmla="*/ 44 h 110"/>
              <a:gd name="T8" fmla="*/ 29 w 77"/>
              <a:gd name="T9" fmla="*/ 46 h 110"/>
              <a:gd name="T10" fmla="*/ 37 w 77"/>
              <a:gd name="T11" fmla="*/ 32 h 110"/>
              <a:gd name="T12" fmla="*/ 37 w 77"/>
              <a:gd name="T13" fmla="*/ 26 h 110"/>
              <a:gd name="T14" fmla="*/ 29 w 77"/>
              <a:gd name="T15" fmla="*/ 22 h 110"/>
              <a:gd name="T16" fmla="*/ 23 w 77"/>
              <a:gd name="T17" fmla="*/ 23 h 110"/>
              <a:gd name="T18" fmla="*/ 0 w 77"/>
              <a:gd name="T19" fmla="*/ 63 h 110"/>
              <a:gd name="T20" fmla="*/ 0 w 77"/>
              <a:gd name="T21" fmla="*/ 110 h 110"/>
              <a:gd name="T22" fmla="*/ 33 w 77"/>
              <a:gd name="T23" fmla="*/ 110 h 110"/>
              <a:gd name="T24" fmla="*/ 33 w 77"/>
              <a:gd name="T25" fmla="*/ 82 h 110"/>
              <a:gd name="T26" fmla="*/ 62 w 77"/>
              <a:gd name="T27" fmla="*/ 51 h 110"/>
              <a:gd name="T28" fmla="*/ 68 w 77"/>
              <a:gd name="T29" fmla="*/ 2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7" h="110">
                <a:moveTo>
                  <a:pt x="68" y="2"/>
                </a:moveTo>
                <a:cubicBezTo>
                  <a:pt x="68" y="2"/>
                  <a:pt x="58" y="0"/>
                  <a:pt x="52" y="1"/>
                </a:cubicBezTo>
                <a:cubicBezTo>
                  <a:pt x="49" y="2"/>
                  <a:pt x="48" y="4"/>
                  <a:pt x="48" y="4"/>
                </a:cubicBezTo>
                <a:cubicBezTo>
                  <a:pt x="46" y="9"/>
                  <a:pt x="62" y="29"/>
                  <a:pt x="37" y="44"/>
                </a:cubicBezTo>
                <a:cubicBezTo>
                  <a:pt x="34" y="45"/>
                  <a:pt x="32" y="46"/>
                  <a:pt x="29" y="46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2"/>
                  <a:pt x="40" y="28"/>
                  <a:pt x="37" y="26"/>
                </a:cubicBezTo>
                <a:cubicBezTo>
                  <a:pt x="33" y="24"/>
                  <a:pt x="29" y="22"/>
                  <a:pt x="29" y="22"/>
                </a:cubicBezTo>
                <a:cubicBezTo>
                  <a:pt x="29" y="22"/>
                  <a:pt x="25" y="19"/>
                  <a:pt x="23" y="23"/>
                </a:cubicBezTo>
                <a:cubicBezTo>
                  <a:pt x="22" y="25"/>
                  <a:pt x="0" y="63"/>
                  <a:pt x="0" y="63"/>
                </a:cubicBezTo>
                <a:cubicBezTo>
                  <a:pt x="0" y="110"/>
                  <a:pt x="0" y="110"/>
                  <a:pt x="0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3" y="82"/>
                  <a:pt x="33" y="82"/>
                  <a:pt x="33" y="82"/>
                </a:cubicBezTo>
                <a:cubicBezTo>
                  <a:pt x="33" y="82"/>
                  <a:pt x="57" y="61"/>
                  <a:pt x="62" y="51"/>
                </a:cubicBezTo>
                <a:cubicBezTo>
                  <a:pt x="62" y="51"/>
                  <a:pt x="77" y="28"/>
                  <a:pt x="68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Freeform 133"/>
          <p:cNvSpPr>
            <a:spLocks/>
          </p:cNvSpPr>
          <p:nvPr/>
        </p:nvSpPr>
        <p:spPr bwMode="auto">
          <a:xfrm>
            <a:off x="1000126" y="3338513"/>
            <a:ext cx="236538" cy="333375"/>
          </a:xfrm>
          <a:custGeom>
            <a:avLst/>
            <a:gdLst>
              <a:gd name="T0" fmla="*/ 49 w 78"/>
              <a:gd name="T1" fmla="*/ 22 h 110"/>
              <a:gd name="T2" fmla="*/ 41 w 78"/>
              <a:gd name="T3" fmla="*/ 26 h 110"/>
              <a:gd name="T4" fmla="*/ 40 w 78"/>
              <a:gd name="T5" fmla="*/ 32 h 110"/>
              <a:gd name="T6" fmla="*/ 48 w 78"/>
              <a:gd name="T7" fmla="*/ 46 h 110"/>
              <a:gd name="T8" fmla="*/ 41 w 78"/>
              <a:gd name="T9" fmla="*/ 44 h 110"/>
              <a:gd name="T10" fmla="*/ 30 w 78"/>
              <a:gd name="T11" fmla="*/ 4 h 110"/>
              <a:gd name="T12" fmla="*/ 26 w 78"/>
              <a:gd name="T13" fmla="*/ 1 h 110"/>
              <a:gd name="T14" fmla="*/ 10 w 78"/>
              <a:gd name="T15" fmla="*/ 2 h 110"/>
              <a:gd name="T16" fmla="*/ 15 w 78"/>
              <a:gd name="T17" fmla="*/ 51 h 110"/>
              <a:gd name="T18" fmla="*/ 44 w 78"/>
              <a:gd name="T19" fmla="*/ 82 h 110"/>
              <a:gd name="T20" fmla="*/ 44 w 78"/>
              <a:gd name="T21" fmla="*/ 110 h 110"/>
              <a:gd name="T22" fmla="*/ 78 w 78"/>
              <a:gd name="T23" fmla="*/ 110 h 110"/>
              <a:gd name="T24" fmla="*/ 78 w 78"/>
              <a:gd name="T25" fmla="*/ 63 h 110"/>
              <a:gd name="T26" fmla="*/ 55 w 78"/>
              <a:gd name="T27" fmla="*/ 23 h 110"/>
              <a:gd name="T28" fmla="*/ 49 w 78"/>
              <a:gd name="T29" fmla="*/ 22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8" h="110">
                <a:moveTo>
                  <a:pt x="49" y="22"/>
                </a:moveTo>
                <a:cubicBezTo>
                  <a:pt x="49" y="22"/>
                  <a:pt x="44" y="24"/>
                  <a:pt x="41" y="26"/>
                </a:cubicBezTo>
                <a:cubicBezTo>
                  <a:pt x="38" y="28"/>
                  <a:pt x="40" y="32"/>
                  <a:pt x="40" y="32"/>
                </a:cubicBezTo>
                <a:cubicBezTo>
                  <a:pt x="48" y="46"/>
                  <a:pt x="48" y="46"/>
                  <a:pt x="48" y="46"/>
                </a:cubicBezTo>
                <a:cubicBezTo>
                  <a:pt x="46" y="46"/>
                  <a:pt x="43" y="45"/>
                  <a:pt x="41" y="44"/>
                </a:cubicBezTo>
                <a:cubicBezTo>
                  <a:pt x="16" y="29"/>
                  <a:pt x="32" y="9"/>
                  <a:pt x="30" y="4"/>
                </a:cubicBezTo>
                <a:cubicBezTo>
                  <a:pt x="30" y="4"/>
                  <a:pt x="29" y="2"/>
                  <a:pt x="26" y="1"/>
                </a:cubicBezTo>
                <a:cubicBezTo>
                  <a:pt x="20" y="0"/>
                  <a:pt x="10" y="2"/>
                  <a:pt x="10" y="2"/>
                </a:cubicBezTo>
                <a:cubicBezTo>
                  <a:pt x="0" y="28"/>
                  <a:pt x="15" y="51"/>
                  <a:pt x="15" y="51"/>
                </a:cubicBezTo>
                <a:cubicBezTo>
                  <a:pt x="21" y="61"/>
                  <a:pt x="44" y="82"/>
                  <a:pt x="44" y="82"/>
                </a:cubicBezTo>
                <a:cubicBezTo>
                  <a:pt x="44" y="110"/>
                  <a:pt x="44" y="110"/>
                  <a:pt x="44" y="110"/>
                </a:cubicBezTo>
                <a:cubicBezTo>
                  <a:pt x="78" y="110"/>
                  <a:pt x="78" y="110"/>
                  <a:pt x="78" y="110"/>
                </a:cubicBezTo>
                <a:cubicBezTo>
                  <a:pt x="78" y="63"/>
                  <a:pt x="78" y="63"/>
                  <a:pt x="78" y="63"/>
                </a:cubicBezTo>
                <a:cubicBezTo>
                  <a:pt x="78" y="63"/>
                  <a:pt x="56" y="25"/>
                  <a:pt x="55" y="23"/>
                </a:cubicBezTo>
                <a:cubicBezTo>
                  <a:pt x="53" y="19"/>
                  <a:pt x="49" y="22"/>
                  <a:pt x="49" y="2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Freeform 134"/>
          <p:cNvSpPr>
            <a:spLocks/>
          </p:cNvSpPr>
          <p:nvPr/>
        </p:nvSpPr>
        <p:spPr bwMode="auto">
          <a:xfrm>
            <a:off x="1266826" y="3357563"/>
            <a:ext cx="57150" cy="90488"/>
          </a:xfrm>
          <a:custGeom>
            <a:avLst/>
            <a:gdLst>
              <a:gd name="T0" fmla="*/ 36 w 36"/>
              <a:gd name="T1" fmla="*/ 0 h 57"/>
              <a:gd name="T2" fmla="*/ 0 w 36"/>
              <a:gd name="T3" fmla="*/ 15 h 57"/>
              <a:gd name="T4" fmla="*/ 0 w 36"/>
              <a:gd name="T5" fmla="*/ 57 h 57"/>
              <a:gd name="T6" fmla="*/ 36 w 36"/>
              <a:gd name="T7" fmla="*/ 44 h 57"/>
              <a:gd name="T8" fmla="*/ 36 w 36"/>
              <a:gd name="T9" fmla="*/ 0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57">
                <a:moveTo>
                  <a:pt x="36" y="0"/>
                </a:moveTo>
                <a:lnTo>
                  <a:pt x="0" y="15"/>
                </a:lnTo>
                <a:lnTo>
                  <a:pt x="0" y="57"/>
                </a:lnTo>
                <a:lnTo>
                  <a:pt x="36" y="44"/>
                </a:lnTo>
                <a:lnTo>
                  <a:pt x="3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Freeform 135"/>
          <p:cNvSpPr>
            <a:spLocks/>
          </p:cNvSpPr>
          <p:nvPr/>
        </p:nvSpPr>
        <p:spPr bwMode="auto">
          <a:xfrm>
            <a:off x="1203326" y="3357563"/>
            <a:ext cx="53975" cy="90488"/>
          </a:xfrm>
          <a:custGeom>
            <a:avLst/>
            <a:gdLst>
              <a:gd name="T0" fmla="*/ 0 w 34"/>
              <a:gd name="T1" fmla="*/ 44 h 57"/>
              <a:gd name="T2" fmla="*/ 34 w 34"/>
              <a:gd name="T3" fmla="*/ 57 h 57"/>
              <a:gd name="T4" fmla="*/ 34 w 34"/>
              <a:gd name="T5" fmla="*/ 15 h 57"/>
              <a:gd name="T6" fmla="*/ 0 w 34"/>
              <a:gd name="T7" fmla="*/ 0 h 57"/>
              <a:gd name="T8" fmla="*/ 0 w 34"/>
              <a:gd name="T9" fmla="*/ 44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57">
                <a:moveTo>
                  <a:pt x="0" y="44"/>
                </a:moveTo>
                <a:lnTo>
                  <a:pt x="34" y="57"/>
                </a:lnTo>
                <a:lnTo>
                  <a:pt x="34" y="15"/>
                </a:lnTo>
                <a:lnTo>
                  <a:pt x="0" y="0"/>
                </a:lnTo>
                <a:lnTo>
                  <a:pt x="0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Freeform 136"/>
          <p:cNvSpPr>
            <a:spLocks/>
          </p:cNvSpPr>
          <p:nvPr/>
        </p:nvSpPr>
        <p:spPr bwMode="auto">
          <a:xfrm>
            <a:off x="1206501" y="3325813"/>
            <a:ext cx="114300" cy="49213"/>
          </a:xfrm>
          <a:custGeom>
            <a:avLst/>
            <a:gdLst>
              <a:gd name="T0" fmla="*/ 36 w 72"/>
              <a:gd name="T1" fmla="*/ 0 h 31"/>
              <a:gd name="T2" fmla="*/ 0 w 72"/>
              <a:gd name="T3" fmla="*/ 16 h 31"/>
              <a:gd name="T4" fmla="*/ 34 w 72"/>
              <a:gd name="T5" fmla="*/ 31 h 31"/>
              <a:gd name="T6" fmla="*/ 72 w 72"/>
              <a:gd name="T7" fmla="*/ 16 h 31"/>
              <a:gd name="T8" fmla="*/ 36 w 72"/>
              <a:gd name="T9" fmla="*/ 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" h="31">
                <a:moveTo>
                  <a:pt x="36" y="0"/>
                </a:moveTo>
                <a:lnTo>
                  <a:pt x="0" y="16"/>
                </a:lnTo>
                <a:lnTo>
                  <a:pt x="34" y="31"/>
                </a:lnTo>
                <a:lnTo>
                  <a:pt x="72" y="16"/>
                </a:lnTo>
                <a:lnTo>
                  <a:pt x="3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Freeform 137"/>
          <p:cNvSpPr>
            <a:spLocks/>
          </p:cNvSpPr>
          <p:nvPr/>
        </p:nvSpPr>
        <p:spPr bwMode="auto">
          <a:xfrm>
            <a:off x="1766888" y="3292475"/>
            <a:ext cx="231775" cy="379413"/>
          </a:xfrm>
          <a:custGeom>
            <a:avLst/>
            <a:gdLst>
              <a:gd name="T0" fmla="*/ 42 w 77"/>
              <a:gd name="T1" fmla="*/ 74 h 125"/>
              <a:gd name="T2" fmla="*/ 77 w 77"/>
              <a:gd name="T3" fmla="*/ 39 h 125"/>
              <a:gd name="T4" fmla="*/ 77 w 77"/>
              <a:gd name="T5" fmla="*/ 38 h 125"/>
              <a:gd name="T6" fmla="*/ 77 w 77"/>
              <a:gd name="T7" fmla="*/ 38 h 125"/>
              <a:gd name="T8" fmla="*/ 77 w 77"/>
              <a:gd name="T9" fmla="*/ 0 h 125"/>
              <a:gd name="T10" fmla="*/ 27 w 77"/>
              <a:gd name="T11" fmla="*/ 0 h 125"/>
              <a:gd name="T12" fmla="*/ 32 w 77"/>
              <a:gd name="T13" fmla="*/ 20 h 125"/>
              <a:gd name="T14" fmla="*/ 11 w 77"/>
              <a:gd name="T15" fmla="*/ 0 h 125"/>
              <a:gd name="T16" fmla="*/ 0 w 77"/>
              <a:gd name="T17" fmla="*/ 0 h 125"/>
              <a:gd name="T18" fmla="*/ 0 w 77"/>
              <a:gd name="T19" fmla="*/ 38 h 125"/>
              <a:gd name="T20" fmla="*/ 0 w 77"/>
              <a:gd name="T21" fmla="*/ 38 h 125"/>
              <a:gd name="T22" fmla="*/ 0 w 77"/>
              <a:gd name="T23" fmla="*/ 39 h 125"/>
              <a:gd name="T24" fmla="*/ 35 w 77"/>
              <a:gd name="T25" fmla="*/ 74 h 125"/>
              <a:gd name="T26" fmla="*/ 35 w 77"/>
              <a:gd name="T27" fmla="*/ 111 h 125"/>
              <a:gd name="T28" fmla="*/ 11 w 77"/>
              <a:gd name="T29" fmla="*/ 121 h 125"/>
              <a:gd name="T30" fmla="*/ 11 w 77"/>
              <a:gd name="T31" fmla="*/ 125 h 125"/>
              <a:gd name="T32" fmla="*/ 66 w 77"/>
              <a:gd name="T33" fmla="*/ 125 h 125"/>
              <a:gd name="T34" fmla="*/ 66 w 77"/>
              <a:gd name="T35" fmla="*/ 121 h 125"/>
              <a:gd name="T36" fmla="*/ 42 w 77"/>
              <a:gd name="T37" fmla="*/ 111 h 125"/>
              <a:gd name="T38" fmla="*/ 42 w 77"/>
              <a:gd name="T39" fmla="*/ 74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77" h="125">
                <a:moveTo>
                  <a:pt x="42" y="74"/>
                </a:moveTo>
                <a:cubicBezTo>
                  <a:pt x="61" y="73"/>
                  <a:pt x="77" y="58"/>
                  <a:pt x="77" y="39"/>
                </a:cubicBezTo>
                <a:cubicBezTo>
                  <a:pt x="77" y="38"/>
                  <a:pt x="77" y="38"/>
                  <a:pt x="77" y="38"/>
                </a:cubicBezTo>
                <a:cubicBezTo>
                  <a:pt x="77" y="38"/>
                  <a:pt x="77" y="38"/>
                  <a:pt x="77" y="38"/>
                </a:cubicBezTo>
                <a:cubicBezTo>
                  <a:pt x="77" y="0"/>
                  <a:pt x="77" y="0"/>
                  <a:pt x="77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32" y="20"/>
                  <a:pt x="32" y="20"/>
                  <a:pt x="32" y="20"/>
                </a:cubicBezTo>
                <a:cubicBezTo>
                  <a:pt x="11" y="0"/>
                  <a:pt x="11" y="0"/>
                  <a:pt x="1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58"/>
                  <a:pt x="16" y="73"/>
                  <a:pt x="35" y="74"/>
                </a:cubicBezTo>
                <a:cubicBezTo>
                  <a:pt x="35" y="111"/>
                  <a:pt x="35" y="111"/>
                  <a:pt x="35" y="111"/>
                </a:cubicBezTo>
                <a:cubicBezTo>
                  <a:pt x="11" y="121"/>
                  <a:pt x="11" y="121"/>
                  <a:pt x="11" y="121"/>
                </a:cubicBezTo>
                <a:cubicBezTo>
                  <a:pt x="11" y="125"/>
                  <a:pt x="11" y="125"/>
                  <a:pt x="11" y="125"/>
                </a:cubicBezTo>
                <a:cubicBezTo>
                  <a:pt x="66" y="125"/>
                  <a:pt x="66" y="125"/>
                  <a:pt x="66" y="125"/>
                </a:cubicBezTo>
                <a:cubicBezTo>
                  <a:pt x="66" y="121"/>
                  <a:pt x="66" y="121"/>
                  <a:pt x="66" y="121"/>
                </a:cubicBezTo>
                <a:cubicBezTo>
                  <a:pt x="42" y="111"/>
                  <a:pt x="42" y="111"/>
                  <a:pt x="42" y="111"/>
                </a:cubicBezTo>
                <a:lnTo>
                  <a:pt x="42" y="7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8"/>
          <p:cNvSpPr>
            <a:spLocks noChangeArrowheads="1"/>
          </p:cNvSpPr>
          <p:nvPr/>
        </p:nvSpPr>
        <p:spPr bwMode="auto">
          <a:xfrm>
            <a:off x="2489201" y="3235325"/>
            <a:ext cx="55563" cy="301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Freeform 139"/>
          <p:cNvSpPr>
            <a:spLocks noEditPoints="1"/>
          </p:cNvSpPr>
          <p:nvPr/>
        </p:nvSpPr>
        <p:spPr bwMode="auto">
          <a:xfrm>
            <a:off x="2444751" y="3271838"/>
            <a:ext cx="144463" cy="388938"/>
          </a:xfrm>
          <a:custGeom>
            <a:avLst/>
            <a:gdLst>
              <a:gd name="T0" fmla="*/ 64 w 91"/>
              <a:gd name="T1" fmla="*/ 0 h 245"/>
              <a:gd name="T2" fmla="*/ 26 w 91"/>
              <a:gd name="T3" fmla="*/ 0 h 245"/>
              <a:gd name="T4" fmla="*/ 0 w 91"/>
              <a:gd name="T5" fmla="*/ 48 h 245"/>
              <a:gd name="T6" fmla="*/ 0 w 91"/>
              <a:gd name="T7" fmla="*/ 245 h 245"/>
              <a:gd name="T8" fmla="*/ 91 w 91"/>
              <a:gd name="T9" fmla="*/ 245 h 245"/>
              <a:gd name="T10" fmla="*/ 91 w 91"/>
              <a:gd name="T11" fmla="*/ 48 h 245"/>
              <a:gd name="T12" fmla="*/ 64 w 91"/>
              <a:gd name="T13" fmla="*/ 0 h 245"/>
              <a:gd name="T14" fmla="*/ 30 w 91"/>
              <a:gd name="T15" fmla="*/ 10 h 245"/>
              <a:gd name="T16" fmla="*/ 61 w 91"/>
              <a:gd name="T17" fmla="*/ 10 h 245"/>
              <a:gd name="T18" fmla="*/ 84 w 91"/>
              <a:gd name="T19" fmla="*/ 50 h 245"/>
              <a:gd name="T20" fmla="*/ 84 w 91"/>
              <a:gd name="T21" fmla="*/ 90 h 245"/>
              <a:gd name="T22" fmla="*/ 7 w 91"/>
              <a:gd name="T23" fmla="*/ 90 h 245"/>
              <a:gd name="T24" fmla="*/ 7 w 91"/>
              <a:gd name="T25" fmla="*/ 50 h 245"/>
              <a:gd name="T26" fmla="*/ 30 w 91"/>
              <a:gd name="T27" fmla="*/ 10 h 245"/>
              <a:gd name="T28" fmla="*/ 7 w 91"/>
              <a:gd name="T29" fmla="*/ 237 h 245"/>
              <a:gd name="T30" fmla="*/ 7 w 91"/>
              <a:gd name="T31" fmla="*/ 168 h 245"/>
              <a:gd name="T32" fmla="*/ 84 w 91"/>
              <a:gd name="T33" fmla="*/ 168 h 245"/>
              <a:gd name="T34" fmla="*/ 84 w 91"/>
              <a:gd name="T35" fmla="*/ 237 h 245"/>
              <a:gd name="T36" fmla="*/ 7 w 91"/>
              <a:gd name="T37" fmla="*/ 237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" h="245">
                <a:moveTo>
                  <a:pt x="64" y="0"/>
                </a:moveTo>
                <a:lnTo>
                  <a:pt x="26" y="0"/>
                </a:lnTo>
                <a:lnTo>
                  <a:pt x="0" y="48"/>
                </a:lnTo>
                <a:lnTo>
                  <a:pt x="0" y="245"/>
                </a:lnTo>
                <a:lnTo>
                  <a:pt x="91" y="245"/>
                </a:lnTo>
                <a:lnTo>
                  <a:pt x="91" y="48"/>
                </a:lnTo>
                <a:lnTo>
                  <a:pt x="64" y="0"/>
                </a:lnTo>
                <a:close/>
                <a:moveTo>
                  <a:pt x="30" y="10"/>
                </a:moveTo>
                <a:lnTo>
                  <a:pt x="61" y="10"/>
                </a:lnTo>
                <a:lnTo>
                  <a:pt x="84" y="50"/>
                </a:lnTo>
                <a:lnTo>
                  <a:pt x="84" y="90"/>
                </a:lnTo>
                <a:lnTo>
                  <a:pt x="7" y="90"/>
                </a:lnTo>
                <a:lnTo>
                  <a:pt x="7" y="50"/>
                </a:lnTo>
                <a:lnTo>
                  <a:pt x="30" y="10"/>
                </a:lnTo>
                <a:close/>
                <a:moveTo>
                  <a:pt x="7" y="237"/>
                </a:moveTo>
                <a:lnTo>
                  <a:pt x="7" y="168"/>
                </a:lnTo>
                <a:lnTo>
                  <a:pt x="84" y="168"/>
                </a:lnTo>
                <a:lnTo>
                  <a:pt x="84" y="237"/>
                </a:lnTo>
                <a:lnTo>
                  <a:pt x="7" y="23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Freeform 140"/>
          <p:cNvSpPr>
            <a:spLocks noEditPoints="1"/>
          </p:cNvSpPr>
          <p:nvPr/>
        </p:nvSpPr>
        <p:spPr bwMode="auto">
          <a:xfrm>
            <a:off x="2444751" y="3271838"/>
            <a:ext cx="144463" cy="388938"/>
          </a:xfrm>
          <a:custGeom>
            <a:avLst/>
            <a:gdLst>
              <a:gd name="T0" fmla="*/ 64 w 91"/>
              <a:gd name="T1" fmla="*/ 0 h 245"/>
              <a:gd name="T2" fmla="*/ 26 w 91"/>
              <a:gd name="T3" fmla="*/ 0 h 245"/>
              <a:gd name="T4" fmla="*/ 0 w 91"/>
              <a:gd name="T5" fmla="*/ 48 h 245"/>
              <a:gd name="T6" fmla="*/ 0 w 91"/>
              <a:gd name="T7" fmla="*/ 245 h 245"/>
              <a:gd name="T8" fmla="*/ 91 w 91"/>
              <a:gd name="T9" fmla="*/ 245 h 245"/>
              <a:gd name="T10" fmla="*/ 91 w 91"/>
              <a:gd name="T11" fmla="*/ 48 h 245"/>
              <a:gd name="T12" fmla="*/ 64 w 91"/>
              <a:gd name="T13" fmla="*/ 0 h 245"/>
              <a:gd name="T14" fmla="*/ 30 w 91"/>
              <a:gd name="T15" fmla="*/ 10 h 245"/>
              <a:gd name="T16" fmla="*/ 61 w 91"/>
              <a:gd name="T17" fmla="*/ 10 h 245"/>
              <a:gd name="T18" fmla="*/ 84 w 91"/>
              <a:gd name="T19" fmla="*/ 50 h 245"/>
              <a:gd name="T20" fmla="*/ 84 w 91"/>
              <a:gd name="T21" fmla="*/ 90 h 245"/>
              <a:gd name="T22" fmla="*/ 7 w 91"/>
              <a:gd name="T23" fmla="*/ 90 h 245"/>
              <a:gd name="T24" fmla="*/ 7 w 91"/>
              <a:gd name="T25" fmla="*/ 50 h 245"/>
              <a:gd name="T26" fmla="*/ 30 w 91"/>
              <a:gd name="T27" fmla="*/ 10 h 245"/>
              <a:gd name="T28" fmla="*/ 7 w 91"/>
              <a:gd name="T29" fmla="*/ 237 h 245"/>
              <a:gd name="T30" fmla="*/ 7 w 91"/>
              <a:gd name="T31" fmla="*/ 168 h 245"/>
              <a:gd name="T32" fmla="*/ 84 w 91"/>
              <a:gd name="T33" fmla="*/ 168 h 245"/>
              <a:gd name="T34" fmla="*/ 84 w 91"/>
              <a:gd name="T35" fmla="*/ 237 h 245"/>
              <a:gd name="T36" fmla="*/ 7 w 91"/>
              <a:gd name="T37" fmla="*/ 237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" h="245">
                <a:moveTo>
                  <a:pt x="64" y="0"/>
                </a:moveTo>
                <a:lnTo>
                  <a:pt x="26" y="0"/>
                </a:lnTo>
                <a:lnTo>
                  <a:pt x="0" y="48"/>
                </a:lnTo>
                <a:lnTo>
                  <a:pt x="0" y="245"/>
                </a:lnTo>
                <a:lnTo>
                  <a:pt x="91" y="245"/>
                </a:lnTo>
                <a:lnTo>
                  <a:pt x="91" y="48"/>
                </a:lnTo>
                <a:lnTo>
                  <a:pt x="64" y="0"/>
                </a:lnTo>
                <a:moveTo>
                  <a:pt x="30" y="10"/>
                </a:moveTo>
                <a:lnTo>
                  <a:pt x="61" y="10"/>
                </a:lnTo>
                <a:lnTo>
                  <a:pt x="84" y="50"/>
                </a:lnTo>
                <a:lnTo>
                  <a:pt x="84" y="90"/>
                </a:lnTo>
                <a:lnTo>
                  <a:pt x="7" y="90"/>
                </a:lnTo>
                <a:lnTo>
                  <a:pt x="7" y="50"/>
                </a:lnTo>
                <a:lnTo>
                  <a:pt x="30" y="10"/>
                </a:lnTo>
                <a:moveTo>
                  <a:pt x="7" y="237"/>
                </a:moveTo>
                <a:lnTo>
                  <a:pt x="7" y="168"/>
                </a:lnTo>
                <a:lnTo>
                  <a:pt x="84" y="168"/>
                </a:lnTo>
                <a:lnTo>
                  <a:pt x="84" y="237"/>
                </a:lnTo>
                <a:lnTo>
                  <a:pt x="7" y="23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41"/>
          <p:cNvSpPr>
            <a:spLocks noChangeArrowheads="1"/>
          </p:cNvSpPr>
          <p:nvPr/>
        </p:nvSpPr>
        <p:spPr bwMode="auto">
          <a:xfrm>
            <a:off x="2455863" y="3368675"/>
            <a:ext cx="122238" cy="279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Freeform 142"/>
          <p:cNvSpPr>
            <a:spLocks noEditPoints="1"/>
          </p:cNvSpPr>
          <p:nvPr/>
        </p:nvSpPr>
        <p:spPr bwMode="auto">
          <a:xfrm>
            <a:off x="2455863" y="3378200"/>
            <a:ext cx="123825" cy="273050"/>
          </a:xfrm>
          <a:custGeom>
            <a:avLst/>
            <a:gdLst>
              <a:gd name="T0" fmla="*/ 39 w 41"/>
              <a:gd name="T1" fmla="*/ 89 h 90"/>
              <a:gd name="T2" fmla="*/ 0 w 41"/>
              <a:gd name="T3" fmla="*/ 89 h 90"/>
              <a:gd name="T4" fmla="*/ 0 w 41"/>
              <a:gd name="T5" fmla="*/ 90 h 90"/>
              <a:gd name="T6" fmla="*/ 39 w 41"/>
              <a:gd name="T7" fmla="*/ 90 h 90"/>
              <a:gd name="T8" fmla="*/ 39 w 41"/>
              <a:gd name="T9" fmla="*/ 89 h 90"/>
              <a:gd name="T10" fmla="*/ 40 w 41"/>
              <a:gd name="T11" fmla="*/ 0 h 90"/>
              <a:gd name="T12" fmla="*/ 40 w 41"/>
              <a:gd name="T13" fmla="*/ 12 h 90"/>
              <a:gd name="T14" fmla="*/ 0 w 41"/>
              <a:gd name="T15" fmla="*/ 12 h 90"/>
              <a:gd name="T16" fmla="*/ 0 w 41"/>
              <a:gd name="T17" fmla="*/ 53 h 90"/>
              <a:gd name="T18" fmla="*/ 40 w 41"/>
              <a:gd name="T19" fmla="*/ 53 h 90"/>
              <a:gd name="T20" fmla="*/ 40 w 41"/>
              <a:gd name="T21" fmla="*/ 88 h 90"/>
              <a:gd name="T22" fmla="*/ 41 w 41"/>
              <a:gd name="T23" fmla="*/ 87 h 90"/>
              <a:gd name="T24" fmla="*/ 41 w 41"/>
              <a:gd name="T25" fmla="*/ 2 h 90"/>
              <a:gd name="T26" fmla="*/ 40 w 41"/>
              <a:gd name="T27" fmla="*/ 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1" h="90">
                <a:moveTo>
                  <a:pt x="39" y="89"/>
                </a:moveTo>
                <a:cubicBezTo>
                  <a:pt x="0" y="89"/>
                  <a:pt x="0" y="89"/>
                  <a:pt x="0" y="89"/>
                </a:cubicBezTo>
                <a:cubicBezTo>
                  <a:pt x="0" y="90"/>
                  <a:pt x="0" y="90"/>
                  <a:pt x="0" y="90"/>
                </a:cubicBezTo>
                <a:cubicBezTo>
                  <a:pt x="39" y="90"/>
                  <a:pt x="39" y="90"/>
                  <a:pt x="39" y="90"/>
                </a:cubicBezTo>
                <a:cubicBezTo>
                  <a:pt x="39" y="89"/>
                  <a:pt x="39" y="89"/>
                  <a:pt x="39" y="89"/>
                </a:cubicBezTo>
                <a:moveTo>
                  <a:pt x="40" y="0"/>
                </a:moveTo>
                <a:cubicBezTo>
                  <a:pt x="40" y="12"/>
                  <a:pt x="40" y="12"/>
                  <a:pt x="40" y="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3"/>
                  <a:pt x="0" y="53"/>
                  <a:pt x="0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88"/>
                  <a:pt x="40" y="88"/>
                  <a:pt x="40" y="88"/>
                </a:cubicBezTo>
                <a:cubicBezTo>
                  <a:pt x="41" y="87"/>
                  <a:pt x="41" y="87"/>
                  <a:pt x="41" y="87"/>
                </a:cubicBezTo>
                <a:cubicBezTo>
                  <a:pt x="41" y="2"/>
                  <a:pt x="41" y="2"/>
                  <a:pt x="41" y="2"/>
                </a:cubicBezTo>
                <a:cubicBezTo>
                  <a:pt x="41" y="1"/>
                  <a:pt x="40" y="1"/>
                  <a:pt x="4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Freeform 143"/>
          <p:cNvSpPr>
            <a:spLocks/>
          </p:cNvSpPr>
          <p:nvPr/>
        </p:nvSpPr>
        <p:spPr bwMode="auto">
          <a:xfrm>
            <a:off x="2995613" y="3308350"/>
            <a:ext cx="238125" cy="239713"/>
          </a:xfrm>
          <a:custGeom>
            <a:avLst/>
            <a:gdLst>
              <a:gd name="T0" fmla="*/ 59 w 79"/>
              <a:gd name="T1" fmla="*/ 75 h 79"/>
              <a:gd name="T2" fmla="*/ 44 w 79"/>
              <a:gd name="T3" fmla="*/ 60 h 79"/>
              <a:gd name="T4" fmla="*/ 60 w 79"/>
              <a:gd name="T5" fmla="*/ 44 h 79"/>
              <a:gd name="T6" fmla="*/ 75 w 79"/>
              <a:gd name="T7" fmla="*/ 59 h 79"/>
              <a:gd name="T8" fmla="*/ 79 w 79"/>
              <a:gd name="T9" fmla="*/ 54 h 79"/>
              <a:gd name="T10" fmla="*/ 64 w 79"/>
              <a:gd name="T11" fmla="*/ 40 h 79"/>
              <a:gd name="T12" fmla="*/ 71 w 79"/>
              <a:gd name="T13" fmla="*/ 33 h 79"/>
              <a:gd name="T14" fmla="*/ 58 w 79"/>
              <a:gd name="T15" fmla="*/ 19 h 79"/>
              <a:gd name="T16" fmla="*/ 24 w 79"/>
              <a:gd name="T17" fmla="*/ 16 h 79"/>
              <a:gd name="T18" fmla="*/ 7 w 79"/>
              <a:gd name="T19" fmla="*/ 0 h 79"/>
              <a:gd name="T20" fmla="*/ 0 w 79"/>
              <a:gd name="T21" fmla="*/ 6 h 79"/>
              <a:gd name="T22" fmla="*/ 17 w 79"/>
              <a:gd name="T23" fmla="*/ 23 h 79"/>
              <a:gd name="T24" fmla="*/ 20 w 79"/>
              <a:gd name="T25" fmla="*/ 58 h 79"/>
              <a:gd name="T26" fmla="*/ 33 w 79"/>
              <a:gd name="T27" fmla="*/ 71 h 79"/>
              <a:gd name="T28" fmla="*/ 40 w 79"/>
              <a:gd name="T29" fmla="*/ 64 h 79"/>
              <a:gd name="T30" fmla="*/ 55 w 79"/>
              <a:gd name="T31" fmla="*/ 79 h 79"/>
              <a:gd name="T32" fmla="*/ 59 w 79"/>
              <a:gd name="T33" fmla="*/ 75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9" h="79">
                <a:moveTo>
                  <a:pt x="59" y="75"/>
                </a:moveTo>
                <a:cubicBezTo>
                  <a:pt x="44" y="60"/>
                  <a:pt x="44" y="60"/>
                  <a:pt x="44" y="60"/>
                </a:cubicBezTo>
                <a:cubicBezTo>
                  <a:pt x="60" y="44"/>
                  <a:pt x="60" y="44"/>
                  <a:pt x="60" y="44"/>
                </a:cubicBezTo>
                <a:cubicBezTo>
                  <a:pt x="75" y="59"/>
                  <a:pt x="75" y="59"/>
                  <a:pt x="75" y="59"/>
                </a:cubicBezTo>
                <a:cubicBezTo>
                  <a:pt x="79" y="54"/>
                  <a:pt x="79" y="54"/>
                  <a:pt x="79" y="54"/>
                </a:cubicBezTo>
                <a:cubicBezTo>
                  <a:pt x="64" y="40"/>
                  <a:pt x="64" y="40"/>
                  <a:pt x="64" y="40"/>
                </a:cubicBezTo>
                <a:cubicBezTo>
                  <a:pt x="71" y="33"/>
                  <a:pt x="71" y="33"/>
                  <a:pt x="71" y="33"/>
                </a:cubicBezTo>
                <a:cubicBezTo>
                  <a:pt x="58" y="19"/>
                  <a:pt x="58" y="19"/>
                  <a:pt x="58" y="19"/>
                </a:cubicBezTo>
                <a:cubicBezTo>
                  <a:pt x="49" y="10"/>
                  <a:pt x="35" y="9"/>
                  <a:pt x="24" y="16"/>
                </a:cubicBezTo>
                <a:cubicBezTo>
                  <a:pt x="7" y="0"/>
                  <a:pt x="7" y="0"/>
                  <a:pt x="7" y="0"/>
                </a:cubicBezTo>
                <a:cubicBezTo>
                  <a:pt x="0" y="6"/>
                  <a:pt x="0" y="6"/>
                  <a:pt x="0" y="6"/>
                </a:cubicBezTo>
                <a:cubicBezTo>
                  <a:pt x="17" y="23"/>
                  <a:pt x="17" y="23"/>
                  <a:pt x="17" y="23"/>
                </a:cubicBezTo>
                <a:cubicBezTo>
                  <a:pt x="10" y="34"/>
                  <a:pt x="11" y="48"/>
                  <a:pt x="20" y="58"/>
                </a:cubicBezTo>
                <a:cubicBezTo>
                  <a:pt x="33" y="71"/>
                  <a:pt x="33" y="71"/>
                  <a:pt x="33" y="71"/>
                </a:cubicBezTo>
                <a:cubicBezTo>
                  <a:pt x="40" y="64"/>
                  <a:pt x="40" y="64"/>
                  <a:pt x="40" y="64"/>
                </a:cubicBezTo>
                <a:cubicBezTo>
                  <a:pt x="55" y="79"/>
                  <a:pt x="55" y="79"/>
                  <a:pt x="55" y="79"/>
                </a:cubicBezTo>
                <a:lnTo>
                  <a:pt x="59" y="7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Freeform 144"/>
          <p:cNvSpPr>
            <a:spLocks/>
          </p:cNvSpPr>
          <p:nvPr/>
        </p:nvSpPr>
        <p:spPr bwMode="auto">
          <a:xfrm>
            <a:off x="3149601" y="3462338"/>
            <a:ext cx="220663" cy="219075"/>
          </a:xfrm>
          <a:custGeom>
            <a:avLst/>
            <a:gdLst>
              <a:gd name="T0" fmla="*/ 55 w 73"/>
              <a:gd name="T1" fmla="*/ 47 h 72"/>
              <a:gd name="T2" fmla="*/ 52 w 73"/>
              <a:gd name="T3" fmla="*/ 13 h 72"/>
              <a:gd name="T4" fmla="*/ 38 w 73"/>
              <a:gd name="T5" fmla="*/ 0 h 72"/>
              <a:gd name="T6" fmla="*/ 0 w 73"/>
              <a:gd name="T7" fmla="*/ 38 h 72"/>
              <a:gd name="T8" fmla="*/ 13 w 73"/>
              <a:gd name="T9" fmla="*/ 51 h 72"/>
              <a:gd name="T10" fmla="*/ 48 w 73"/>
              <a:gd name="T11" fmla="*/ 54 h 72"/>
              <a:gd name="T12" fmla="*/ 66 w 73"/>
              <a:gd name="T13" fmla="*/ 72 h 72"/>
              <a:gd name="T14" fmla="*/ 73 w 73"/>
              <a:gd name="T15" fmla="*/ 65 h 72"/>
              <a:gd name="T16" fmla="*/ 55 w 73"/>
              <a:gd name="T17" fmla="*/ 47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3" h="72">
                <a:moveTo>
                  <a:pt x="55" y="47"/>
                </a:moveTo>
                <a:cubicBezTo>
                  <a:pt x="62" y="36"/>
                  <a:pt x="61" y="22"/>
                  <a:pt x="52" y="13"/>
                </a:cubicBezTo>
                <a:cubicBezTo>
                  <a:pt x="38" y="0"/>
                  <a:pt x="38" y="0"/>
                  <a:pt x="38" y="0"/>
                </a:cubicBezTo>
                <a:cubicBezTo>
                  <a:pt x="0" y="38"/>
                  <a:pt x="0" y="38"/>
                  <a:pt x="0" y="38"/>
                </a:cubicBezTo>
                <a:cubicBezTo>
                  <a:pt x="13" y="51"/>
                  <a:pt x="13" y="51"/>
                  <a:pt x="13" y="51"/>
                </a:cubicBezTo>
                <a:cubicBezTo>
                  <a:pt x="23" y="60"/>
                  <a:pt x="37" y="61"/>
                  <a:pt x="48" y="54"/>
                </a:cubicBezTo>
                <a:cubicBezTo>
                  <a:pt x="66" y="72"/>
                  <a:pt x="66" y="72"/>
                  <a:pt x="66" y="72"/>
                </a:cubicBezTo>
                <a:cubicBezTo>
                  <a:pt x="73" y="65"/>
                  <a:pt x="73" y="65"/>
                  <a:pt x="73" y="65"/>
                </a:cubicBezTo>
                <a:lnTo>
                  <a:pt x="55" y="4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Freeform 145"/>
          <p:cNvSpPr>
            <a:spLocks noEditPoints="1"/>
          </p:cNvSpPr>
          <p:nvPr/>
        </p:nvSpPr>
        <p:spPr bwMode="auto">
          <a:xfrm>
            <a:off x="3760788" y="3317875"/>
            <a:ext cx="250825" cy="287338"/>
          </a:xfrm>
          <a:custGeom>
            <a:avLst/>
            <a:gdLst>
              <a:gd name="T0" fmla="*/ 83 w 83"/>
              <a:gd name="T1" fmla="*/ 42 h 95"/>
              <a:gd name="T2" fmla="*/ 41 w 83"/>
              <a:gd name="T3" fmla="*/ 0 h 95"/>
              <a:gd name="T4" fmla="*/ 0 w 83"/>
              <a:gd name="T5" fmla="*/ 42 h 95"/>
              <a:gd name="T6" fmla="*/ 27 w 83"/>
              <a:gd name="T7" fmla="*/ 81 h 95"/>
              <a:gd name="T8" fmla="*/ 24 w 83"/>
              <a:gd name="T9" fmla="*/ 81 h 95"/>
              <a:gd name="T10" fmla="*/ 24 w 83"/>
              <a:gd name="T11" fmla="*/ 95 h 95"/>
              <a:gd name="T12" fmla="*/ 59 w 83"/>
              <a:gd name="T13" fmla="*/ 95 h 95"/>
              <a:gd name="T14" fmla="*/ 59 w 83"/>
              <a:gd name="T15" fmla="*/ 81 h 95"/>
              <a:gd name="T16" fmla="*/ 56 w 83"/>
              <a:gd name="T17" fmla="*/ 81 h 95"/>
              <a:gd name="T18" fmla="*/ 83 w 83"/>
              <a:gd name="T19" fmla="*/ 42 h 95"/>
              <a:gd name="T20" fmla="*/ 41 w 83"/>
              <a:gd name="T21" fmla="*/ 77 h 95"/>
              <a:gd name="T22" fmla="*/ 7 w 83"/>
              <a:gd name="T23" fmla="*/ 42 h 95"/>
              <a:gd name="T24" fmla="*/ 41 w 83"/>
              <a:gd name="T25" fmla="*/ 7 h 95"/>
              <a:gd name="T26" fmla="*/ 76 w 83"/>
              <a:gd name="T27" fmla="*/ 42 h 95"/>
              <a:gd name="T28" fmla="*/ 41 w 83"/>
              <a:gd name="T29" fmla="*/ 77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3" h="95">
                <a:moveTo>
                  <a:pt x="83" y="42"/>
                </a:moveTo>
                <a:cubicBezTo>
                  <a:pt x="83" y="19"/>
                  <a:pt x="65" y="0"/>
                  <a:pt x="41" y="0"/>
                </a:cubicBezTo>
                <a:cubicBezTo>
                  <a:pt x="18" y="0"/>
                  <a:pt x="0" y="19"/>
                  <a:pt x="0" y="42"/>
                </a:cubicBezTo>
                <a:cubicBezTo>
                  <a:pt x="0" y="60"/>
                  <a:pt x="11" y="75"/>
                  <a:pt x="27" y="81"/>
                </a:cubicBezTo>
                <a:cubicBezTo>
                  <a:pt x="24" y="81"/>
                  <a:pt x="24" y="81"/>
                  <a:pt x="24" y="81"/>
                </a:cubicBezTo>
                <a:cubicBezTo>
                  <a:pt x="24" y="95"/>
                  <a:pt x="24" y="95"/>
                  <a:pt x="24" y="95"/>
                </a:cubicBezTo>
                <a:cubicBezTo>
                  <a:pt x="59" y="95"/>
                  <a:pt x="59" y="95"/>
                  <a:pt x="59" y="95"/>
                </a:cubicBezTo>
                <a:cubicBezTo>
                  <a:pt x="59" y="81"/>
                  <a:pt x="59" y="81"/>
                  <a:pt x="59" y="81"/>
                </a:cubicBezTo>
                <a:cubicBezTo>
                  <a:pt x="56" y="81"/>
                  <a:pt x="56" y="81"/>
                  <a:pt x="56" y="81"/>
                </a:cubicBezTo>
                <a:cubicBezTo>
                  <a:pt x="72" y="75"/>
                  <a:pt x="83" y="60"/>
                  <a:pt x="83" y="42"/>
                </a:cubicBezTo>
                <a:close/>
                <a:moveTo>
                  <a:pt x="41" y="77"/>
                </a:moveTo>
                <a:cubicBezTo>
                  <a:pt x="22" y="77"/>
                  <a:pt x="7" y="61"/>
                  <a:pt x="7" y="42"/>
                </a:cubicBezTo>
                <a:cubicBezTo>
                  <a:pt x="7" y="23"/>
                  <a:pt x="22" y="7"/>
                  <a:pt x="41" y="7"/>
                </a:cubicBezTo>
                <a:cubicBezTo>
                  <a:pt x="61" y="7"/>
                  <a:pt x="76" y="23"/>
                  <a:pt x="76" y="42"/>
                </a:cubicBezTo>
                <a:cubicBezTo>
                  <a:pt x="76" y="61"/>
                  <a:pt x="61" y="77"/>
                  <a:pt x="41" y="7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146"/>
          <p:cNvSpPr>
            <a:spLocks noChangeArrowheads="1"/>
          </p:cNvSpPr>
          <p:nvPr/>
        </p:nvSpPr>
        <p:spPr bwMode="auto">
          <a:xfrm>
            <a:off x="3833813" y="3614738"/>
            <a:ext cx="104775" cy="428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Freeform 147"/>
          <p:cNvSpPr>
            <a:spLocks/>
          </p:cNvSpPr>
          <p:nvPr/>
        </p:nvSpPr>
        <p:spPr bwMode="auto">
          <a:xfrm>
            <a:off x="3833813" y="3667125"/>
            <a:ext cx="104775" cy="30163"/>
          </a:xfrm>
          <a:custGeom>
            <a:avLst/>
            <a:gdLst>
              <a:gd name="T0" fmla="*/ 0 w 66"/>
              <a:gd name="T1" fmla="*/ 11 h 19"/>
              <a:gd name="T2" fmla="*/ 23 w 66"/>
              <a:gd name="T3" fmla="*/ 11 h 19"/>
              <a:gd name="T4" fmla="*/ 23 w 66"/>
              <a:gd name="T5" fmla="*/ 19 h 19"/>
              <a:gd name="T6" fmla="*/ 44 w 66"/>
              <a:gd name="T7" fmla="*/ 19 h 19"/>
              <a:gd name="T8" fmla="*/ 44 w 66"/>
              <a:gd name="T9" fmla="*/ 11 h 19"/>
              <a:gd name="T10" fmla="*/ 66 w 66"/>
              <a:gd name="T11" fmla="*/ 11 h 19"/>
              <a:gd name="T12" fmla="*/ 66 w 66"/>
              <a:gd name="T13" fmla="*/ 0 h 19"/>
              <a:gd name="T14" fmla="*/ 0 w 66"/>
              <a:gd name="T15" fmla="*/ 0 h 19"/>
              <a:gd name="T16" fmla="*/ 0 w 66"/>
              <a:gd name="T17" fmla="*/ 11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6" h="19">
                <a:moveTo>
                  <a:pt x="0" y="11"/>
                </a:moveTo>
                <a:lnTo>
                  <a:pt x="23" y="11"/>
                </a:lnTo>
                <a:lnTo>
                  <a:pt x="23" y="19"/>
                </a:lnTo>
                <a:lnTo>
                  <a:pt x="44" y="19"/>
                </a:lnTo>
                <a:lnTo>
                  <a:pt x="44" y="11"/>
                </a:lnTo>
                <a:lnTo>
                  <a:pt x="66" y="11"/>
                </a:lnTo>
                <a:lnTo>
                  <a:pt x="66" y="0"/>
                </a:lnTo>
                <a:lnTo>
                  <a:pt x="0" y="0"/>
                </a:lnTo>
                <a:lnTo>
                  <a:pt x="0" y="1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Freeform 148"/>
          <p:cNvSpPr>
            <a:spLocks noEditPoints="1"/>
          </p:cNvSpPr>
          <p:nvPr/>
        </p:nvSpPr>
        <p:spPr bwMode="auto">
          <a:xfrm>
            <a:off x="3848101" y="3398838"/>
            <a:ext cx="76200" cy="152400"/>
          </a:xfrm>
          <a:custGeom>
            <a:avLst/>
            <a:gdLst>
              <a:gd name="T0" fmla="*/ 46 w 48"/>
              <a:gd name="T1" fmla="*/ 4 h 96"/>
              <a:gd name="T2" fmla="*/ 42 w 48"/>
              <a:gd name="T3" fmla="*/ 0 h 96"/>
              <a:gd name="T4" fmla="*/ 23 w 48"/>
              <a:gd name="T5" fmla="*/ 8 h 96"/>
              <a:gd name="T6" fmla="*/ 6 w 48"/>
              <a:gd name="T7" fmla="*/ 0 h 96"/>
              <a:gd name="T8" fmla="*/ 0 w 48"/>
              <a:gd name="T9" fmla="*/ 4 h 96"/>
              <a:gd name="T10" fmla="*/ 0 w 48"/>
              <a:gd name="T11" fmla="*/ 4 h 96"/>
              <a:gd name="T12" fmla="*/ 0 w 48"/>
              <a:gd name="T13" fmla="*/ 4 h 96"/>
              <a:gd name="T14" fmla="*/ 21 w 48"/>
              <a:gd name="T15" fmla="*/ 96 h 96"/>
              <a:gd name="T16" fmla="*/ 27 w 48"/>
              <a:gd name="T17" fmla="*/ 96 h 96"/>
              <a:gd name="T18" fmla="*/ 48 w 48"/>
              <a:gd name="T19" fmla="*/ 4 h 96"/>
              <a:gd name="T20" fmla="*/ 48 w 48"/>
              <a:gd name="T21" fmla="*/ 4 h 96"/>
              <a:gd name="T22" fmla="*/ 48 w 48"/>
              <a:gd name="T23" fmla="*/ 4 h 96"/>
              <a:gd name="T24" fmla="*/ 48 w 48"/>
              <a:gd name="T25" fmla="*/ 4 h 96"/>
              <a:gd name="T26" fmla="*/ 46 w 48"/>
              <a:gd name="T27" fmla="*/ 4 h 96"/>
              <a:gd name="T28" fmla="*/ 23 w 48"/>
              <a:gd name="T29" fmla="*/ 83 h 96"/>
              <a:gd name="T30" fmla="*/ 6 w 48"/>
              <a:gd name="T31" fmla="*/ 6 h 96"/>
              <a:gd name="T32" fmla="*/ 23 w 48"/>
              <a:gd name="T33" fmla="*/ 12 h 96"/>
              <a:gd name="T34" fmla="*/ 42 w 48"/>
              <a:gd name="T35" fmla="*/ 6 h 96"/>
              <a:gd name="T36" fmla="*/ 23 w 48"/>
              <a:gd name="T37" fmla="*/ 83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8" h="96">
                <a:moveTo>
                  <a:pt x="46" y="4"/>
                </a:moveTo>
                <a:lnTo>
                  <a:pt x="42" y="0"/>
                </a:lnTo>
                <a:lnTo>
                  <a:pt x="23" y="8"/>
                </a:lnTo>
                <a:lnTo>
                  <a:pt x="6" y="0"/>
                </a:lnTo>
                <a:lnTo>
                  <a:pt x="0" y="4"/>
                </a:lnTo>
                <a:lnTo>
                  <a:pt x="0" y="4"/>
                </a:lnTo>
                <a:lnTo>
                  <a:pt x="0" y="4"/>
                </a:lnTo>
                <a:lnTo>
                  <a:pt x="21" y="96"/>
                </a:lnTo>
                <a:lnTo>
                  <a:pt x="27" y="96"/>
                </a:lnTo>
                <a:lnTo>
                  <a:pt x="48" y="4"/>
                </a:lnTo>
                <a:lnTo>
                  <a:pt x="48" y="4"/>
                </a:lnTo>
                <a:lnTo>
                  <a:pt x="48" y="4"/>
                </a:lnTo>
                <a:lnTo>
                  <a:pt x="48" y="4"/>
                </a:lnTo>
                <a:lnTo>
                  <a:pt x="46" y="4"/>
                </a:lnTo>
                <a:close/>
                <a:moveTo>
                  <a:pt x="23" y="83"/>
                </a:moveTo>
                <a:lnTo>
                  <a:pt x="6" y="6"/>
                </a:lnTo>
                <a:lnTo>
                  <a:pt x="23" y="12"/>
                </a:lnTo>
                <a:lnTo>
                  <a:pt x="42" y="6"/>
                </a:lnTo>
                <a:lnTo>
                  <a:pt x="23" y="8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Freeform 149"/>
          <p:cNvSpPr>
            <a:spLocks noEditPoints="1"/>
          </p:cNvSpPr>
          <p:nvPr/>
        </p:nvSpPr>
        <p:spPr bwMode="auto">
          <a:xfrm>
            <a:off x="4492626" y="3317875"/>
            <a:ext cx="223838" cy="376238"/>
          </a:xfrm>
          <a:custGeom>
            <a:avLst/>
            <a:gdLst>
              <a:gd name="T0" fmla="*/ 46 w 74"/>
              <a:gd name="T1" fmla="*/ 33 h 124"/>
              <a:gd name="T2" fmla="*/ 28 w 74"/>
              <a:gd name="T3" fmla="*/ 33 h 124"/>
              <a:gd name="T4" fmla="*/ 0 w 74"/>
              <a:gd name="T5" fmla="*/ 89 h 124"/>
              <a:gd name="T6" fmla="*/ 30 w 74"/>
              <a:gd name="T7" fmla="*/ 123 h 124"/>
              <a:gd name="T8" fmla="*/ 44 w 74"/>
              <a:gd name="T9" fmla="*/ 123 h 124"/>
              <a:gd name="T10" fmla="*/ 74 w 74"/>
              <a:gd name="T11" fmla="*/ 89 h 124"/>
              <a:gd name="T12" fmla="*/ 46 w 74"/>
              <a:gd name="T13" fmla="*/ 33 h 124"/>
              <a:gd name="T14" fmla="*/ 28 w 74"/>
              <a:gd name="T15" fmla="*/ 31 h 124"/>
              <a:gd name="T16" fmla="*/ 46 w 74"/>
              <a:gd name="T17" fmla="*/ 31 h 124"/>
              <a:gd name="T18" fmla="*/ 46 w 74"/>
              <a:gd name="T19" fmla="*/ 24 h 124"/>
              <a:gd name="T20" fmla="*/ 28 w 74"/>
              <a:gd name="T21" fmla="*/ 24 h 124"/>
              <a:gd name="T22" fmla="*/ 28 w 74"/>
              <a:gd name="T23" fmla="*/ 31 h 124"/>
              <a:gd name="T24" fmla="*/ 45 w 74"/>
              <a:gd name="T25" fmla="*/ 22 h 124"/>
              <a:gd name="T26" fmla="*/ 54 w 74"/>
              <a:gd name="T27" fmla="*/ 0 h 124"/>
              <a:gd name="T28" fmla="*/ 45 w 74"/>
              <a:gd name="T29" fmla="*/ 5 h 124"/>
              <a:gd name="T30" fmla="*/ 37 w 74"/>
              <a:gd name="T31" fmla="*/ 0 h 124"/>
              <a:gd name="T32" fmla="*/ 28 w 74"/>
              <a:gd name="T33" fmla="*/ 5 h 124"/>
              <a:gd name="T34" fmla="*/ 19 w 74"/>
              <a:gd name="T35" fmla="*/ 1 h 124"/>
              <a:gd name="T36" fmla="*/ 28 w 74"/>
              <a:gd name="T37" fmla="*/ 22 h 124"/>
              <a:gd name="T38" fmla="*/ 45 w 74"/>
              <a:gd name="T39" fmla="*/ 22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74" h="124">
                <a:moveTo>
                  <a:pt x="46" y="33"/>
                </a:moveTo>
                <a:cubicBezTo>
                  <a:pt x="28" y="33"/>
                  <a:pt x="28" y="33"/>
                  <a:pt x="28" y="33"/>
                </a:cubicBezTo>
                <a:cubicBezTo>
                  <a:pt x="28" y="33"/>
                  <a:pt x="0" y="56"/>
                  <a:pt x="0" y="89"/>
                </a:cubicBezTo>
                <a:cubicBezTo>
                  <a:pt x="0" y="123"/>
                  <a:pt x="30" y="123"/>
                  <a:pt x="30" y="123"/>
                </a:cubicBezTo>
                <a:cubicBezTo>
                  <a:pt x="30" y="123"/>
                  <a:pt x="37" y="124"/>
                  <a:pt x="44" y="123"/>
                </a:cubicBezTo>
                <a:cubicBezTo>
                  <a:pt x="44" y="124"/>
                  <a:pt x="74" y="119"/>
                  <a:pt x="74" y="89"/>
                </a:cubicBezTo>
                <a:cubicBezTo>
                  <a:pt x="74" y="59"/>
                  <a:pt x="46" y="33"/>
                  <a:pt x="46" y="33"/>
                </a:cubicBezTo>
                <a:close/>
                <a:moveTo>
                  <a:pt x="28" y="31"/>
                </a:moveTo>
                <a:cubicBezTo>
                  <a:pt x="46" y="31"/>
                  <a:pt x="46" y="31"/>
                  <a:pt x="46" y="31"/>
                </a:cubicBezTo>
                <a:cubicBezTo>
                  <a:pt x="46" y="24"/>
                  <a:pt x="46" y="24"/>
                  <a:pt x="46" y="24"/>
                </a:cubicBezTo>
                <a:cubicBezTo>
                  <a:pt x="28" y="24"/>
                  <a:pt x="28" y="24"/>
                  <a:pt x="28" y="24"/>
                </a:cubicBezTo>
                <a:lnTo>
                  <a:pt x="28" y="31"/>
                </a:lnTo>
                <a:close/>
                <a:moveTo>
                  <a:pt x="45" y="22"/>
                </a:moveTo>
                <a:cubicBezTo>
                  <a:pt x="54" y="0"/>
                  <a:pt x="54" y="0"/>
                  <a:pt x="54" y="0"/>
                </a:cubicBezTo>
                <a:cubicBezTo>
                  <a:pt x="54" y="0"/>
                  <a:pt x="49" y="5"/>
                  <a:pt x="45" y="5"/>
                </a:cubicBezTo>
                <a:cubicBezTo>
                  <a:pt x="42" y="5"/>
                  <a:pt x="37" y="0"/>
                  <a:pt x="37" y="0"/>
                </a:cubicBezTo>
                <a:cubicBezTo>
                  <a:pt x="37" y="0"/>
                  <a:pt x="31" y="5"/>
                  <a:pt x="28" y="5"/>
                </a:cubicBezTo>
                <a:cubicBezTo>
                  <a:pt x="25" y="5"/>
                  <a:pt x="19" y="1"/>
                  <a:pt x="19" y="1"/>
                </a:cubicBezTo>
                <a:cubicBezTo>
                  <a:pt x="28" y="22"/>
                  <a:pt x="28" y="22"/>
                  <a:pt x="28" y="22"/>
                </a:cubicBezTo>
                <a:lnTo>
                  <a:pt x="45" y="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Freeform 150"/>
          <p:cNvSpPr>
            <a:spLocks/>
          </p:cNvSpPr>
          <p:nvPr/>
        </p:nvSpPr>
        <p:spPr bwMode="auto">
          <a:xfrm>
            <a:off x="4614863" y="3387725"/>
            <a:ext cx="74613" cy="47625"/>
          </a:xfrm>
          <a:custGeom>
            <a:avLst/>
            <a:gdLst>
              <a:gd name="T0" fmla="*/ 24 w 25"/>
              <a:gd name="T1" fmla="*/ 6 h 16"/>
              <a:gd name="T2" fmla="*/ 25 w 25"/>
              <a:gd name="T3" fmla="*/ 5 h 16"/>
              <a:gd name="T4" fmla="*/ 12 w 25"/>
              <a:gd name="T5" fmla="*/ 0 h 16"/>
              <a:gd name="T6" fmla="*/ 2 w 25"/>
              <a:gd name="T7" fmla="*/ 4 h 16"/>
              <a:gd name="T8" fmla="*/ 1 w 25"/>
              <a:gd name="T9" fmla="*/ 4 h 16"/>
              <a:gd name="T10" fmla="*/ 1 w 25"/>
              <a:gd name="T11" fmla="*/ 4 h 16"/>
              <a:gd name="T12" fmla="*/ 0 w 25"/>
              <a:gd name="T13" fmla="*/ 6 h 16"/>
              <a:gd name="T14" fmla="*/ 0 w 25"/>
              <a:gd name="T15" fmla="*/ 6 h 16"/>
              <a:gd name="T16" fmla="*/ 2 w 25"/>
              <a:gd name="T17" fmla="*/ 5 h 16"/>
              <a:gd name="T18" fmla="*/ 14 w 25"/>
              <a:gd name="T19" fmla="*/ 6 h 16"/>
              <a:gd name="T20" fmla="*/ 23 w 25"/>
              <a:gd name="T21" fmla="*/ 16 h 16"/>
              <a:gd name="T22" fmla="*/ 23 w 25"/>
              <a:gd name="T23" fmla="*/ 16 h 16"/>
              <a:gd name="T24" fmla="*/ 15 w 25"/>
              <a:gd name="T25" fmla="*/ 5 h 16"/>
              <a:gd name="T26" fmla="*/ 3 w 25"/>
              <a:gd name="T27" fmla="*/ 4 h 16"/>
              <a:gd name="T28" fmla="*/ 12 w 25"/>
              <a:gd name="T29" fmla="*/ 1 h 16"/>
              <a:gd name="T30" fmla="*/ 24 w 25"/>
              <a:gd name="T31" fmla="*/ 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5" h="16">
                <a:moveTo>
                  <a:pt x="24" y="6"/>
                </a:moveTo>
                <a:cubicBezTo>
                  <a:pt x="25" y="5"/>
                  <a:pt x="25" y="5"/>
                  <a:pt x="25" y="5"/>
                </a:cubicBezTo>
                <a:cubicBezTo>
                  <a:pt x="21" y="2"/>
                  <a:pt x="17" y="0"/>
                  <a:pt x="12" y="0"/>
                </a:cubicBezTo>
                <a:cubicBezTo>
                  <a:pt x="8" y="0"/>
                  <a:pt x="5" y="2"/>
                  <a:pt x="2" y="4"/>
                </a:cubicBezTo>
                <a:cubicBezTo>
                  <a:pt x="1" y="4"/>
                  <a:pt x="1" y="4"/>
                  <a:pt x="1" y="4"/>
                </a:cubicBezTo>
                <a:cubicBezTo>
                  <a:pt x="1" y="4"/>
                  <a:pt x="1" y="4"/>
                  <a:pt x="1" y="4"/>
                </a:cubicBezTo>
                <a:cubicBezTo>
                  <a:pt x="1" y="5"/>
                  <a:pt x="0" y="5"/>
                  <a:pt x="0" y="6"/>
                </a:cubicBezTo>
                <a:cubicBezTo>
                  <a:pt x="0" y="6"/>
                  <a:pt x="0" y="6"/>
                  <a:pt x="0" y="6"/>
                </a:cubicBezTo>
                <a:cubicBezTo>
                  <a:pt x="1" y="6"/>
                  <a:pt x="1" y="5"/>
                  <a:pt x="2" y="5"/>
                </a:cubicBezTo>
                <a:cubicBezTo>
                  <a:pt x="6" y="4"/>
                  <a:pt x="10" y="4"/>
                  <a:pt x="14" y="6"/>
                </a:cubicBezTo>
                <a:cubicBezTo>
                  <a:pt x="18" y="8"/>
                  <a:pt x="21" y="12"/>
                  <a:pt x="23" y="16"/>
                </a:cubicBezTo>
                <a:cubicBezTo>
                  <a:pt x="23" y="16"/>
                  <a:pt x="23" y="16"/>
                  <a:pt x="23" y="16"/>
                </a:cubicBezTo>
                <a:cubicBezTo>
                  <a:pt x="22" y="11"/>
                  <a:pt x="19" y="8"/>
                  <a:pt x="15" y="5"/>
                </a:cubicBezTo>
                <a:cubicBezTo>
                  <a:pt x="11" y="4"/>
                  <a:pt x="7" y="3"/>
                  <a:pt x="3" y="4"/>
                </a:cubicBezTo>
                <a:cubicBezTo>
                  <a:pt x="6" y="2"/>
                  <a:pt x="9" y="1"/>
                  <a:pt x="12" y="1"/>
                </a:cubicBezTo>
                <a:cubicBezTo>
                  <a:pt x="17" y="1"/>
                  <a:pt x="21" y="2"/>
                  <a:pt x="24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Freeform 151"/>
          <p:cNvSpPr>
            <a:spLocks/>
          </p:cNvSpPr>
          <p:nvPr/>
        </p:nvSpPr>
        <p:spPr bwMode="auto">
          <a:xfrm>
            <a:off x="5065713" y="3478213"/>
            <a:ext cx="280988" cy="242888"/>
          </a:xfrm>
          <a:custGeom>
            <a:avLst/>
            <a:gdLst>
              <a:gd name="T0" fmla="*/ 0 w 93"/>
              <a:gd name="T1" fmla="*/ 58 h 80"/>
              <a:gd name="T2" fmla="*/ 24 w 93"/>
              <a:gd name="T3" fmla="*/ 65 h 80"/>
              <a:gd name="T4" fmla="*/ 43 w 93"/>
              <a:gd name="T5" fmla="*/ 47 h 80"/>
              <a:gd name="T6" fmla="*/ 32 w 93"/>
              <a:gd name="T7" fmla="*/ 67 h 80"/>
              <a:gd name="T8" fmla="*/ 49 w 93"/>
              <a:gd name="T9" fmla="*/ 72 h 80"/>
              <a:gd name="T10" fmla="*/ 68 w 93"/>
              <a:gd name="T11" fmla="*/ 43 h 80"/>
              <a:gd name="T12" fmla="*/ 62 w 93"/>
              <a:gd name="T13" fmla="*/ 76 h 80"/>
              <a:gd name="T14" fmla="*/ 76 w 93"/>
              <a:gd name="T15" fmla="*/ 80 h 80"/>
              <a:gd name="T16" fmla="*/ 93 w 93"/>
              <a:gd name="T17" fmla="*/ 21 h 80"/>
              <a:gd name="T18" fmla="*/ 24 w 93"/>
              <a:gd name="T19" fmla="*/ 0 h 80"/>
              <a:gd name="T20" fmla="*/ 0 w 93"/>
              <a:gd name="T21" fmla="*/ 58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3" h="80">
                <a:moveTo>
                  <a:pt x="0" y="58"/>
                </a:moveTo>
                <a:cubicBezTo>
                  <a:pt x="24" y="65"/>
                  <a:pt x="24" y="65"/>
                  <a:pt x="24" y="65"/>
                </a:cubicBezTo>
                <a:cubicBezTo>
                  <a:pt x="24" y="65"/>
                  <a:pt x="25" y="55"/>
                  <a:pt x="43" y="47"/>
                </a:cubicBezTo>
                <a:cubicBezTo>
                  <a:pt x="43" y="47"/>
                  <a:pt x="32" y="61"/>
                  <a:pt x="32" y="67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7" y="59"/>
                  <a:pt x="68" y="43"/>
                </a:cubicBezTo>
                <a:cubicBezTo>
                  <a:pt x="68" y="43"/>
                  <a:pt x="54" y="64"/>
                  <a:pt x="62" y="76"/>
                </a:cubicBezTo>
                <a:cubicBezTo>
                  <a:pt x="76" y="80"/>
                  <a:pt x="76" y="80"/>
                  <a:pt x="76" y="80"/>
                </a:cubicBezTo>
                <a:cubicBezTo>
                  <a:pt x="76" y="80"/>
                  <a:pt x="82" y="39"/>
                  <a:pt x="93" y="21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2" y="37"/>
                  <a:pt x="0" y="5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Freeform 152"/>
          <p:cNvSpPr>
            <a:spLocks/>
          </p:cNvSpPr>
          <p:nvPr/>
        </p:nvSpPr>
        <p:spPr bwMode="auto">
          <a:xfrm>
            <a:off x="5156201" y="3287713"/>
            <a:ext cx="207963" cy="203200"/>
          </a:xfrm>
          <a:custGeom>
            <a:avLst/>
            <a:gdLst>
              <a:gd name="T0" fmla="*/ 49 w 131"/>
              <a:gd name="T1" fmla="*/ 105 h 128"/>
              <a:gd name="T2" fmla="*/ 49 w 131"/>
              <a:gd name="T3" fmla="*/ 105 h 128"/>
              <a:gd name="T4" fmla="*/ 78 w 131"/>
              <a:gd name="T5" fmla="*/ 112 h 128"/>
              <a:gd name="T6" fmla="*/ 78 w 131"/>
              <a:gd name="T7" fmla="*/ 112 h 128"/>
              <a:gd name="T8" fmla="*/ 78 w 131"/>
              <a:gd name="T9" fmla="*/ 112 h 128"/>
              <a:gd name="T10" fmla="*/ 131 w 131"/>
              <a:gd name="T11" fmla="*/ 128 h 128"/>
              <a:gd name="T12" fmla="*/ 93 w 131"/>
              <a:gd name="T13" fmla="*/ 93 h 128"/>
              <a:gd name="T14" fmla="*/ 88 w 131"/>
              <a:gd name="T15" fmla="*/ 84 h 128"/>
              <a:gd name="T16" fmla="*/ 105 w 131"/>
              <a:gd name="T17" fmla="*/ 9 h 128"/>
              <a:gd name="T18" fmla="*/ 90 w 131"/>
              <a:gd name="T19" fmla="*/ 0 h 128"/>
              <a:gd name="T20" fmla="*/ 57 w 131"/>
              <a:gd name="T21" fmla="*/ 76 h 128"/>
              <a:gd name="T22" fmla="*/ 42 w 131"/>
              <a:gd name="T23" fmla="*/ 82 h 128"/>
              <a:gd name="T24" fmla="*/ 0 w 131"/>
              <a:gd name="T25" fmla="*/ 89 h 128"/>
              <a:gd name="T26" fmla="*/ 49 w 131"/>
              <a:gd name="T27" fmla="*/ 105 h 128"/>
              <a:gd name="T28" fmla="*/ 49 w 131"/>
              <a:gd name="T29" fmla="*/ 105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31" h="128">
                <a:moveTo>
                  <a:pt x="49" y="105"/>
                </a:moveTo>
                <a:lnTo>
                  <a:pt x="49" y="105"/>
                </a:lnTo>
                <a:lnTo>
                  <a:pt x="78" y="112"/>
                </a:lnTo>
                <a:lnTo>
                  <a:pt x="78" y="112"/>
                </a:lnTo>
                <a:lnTo>
                  <a:pt x="78" y="112"/>
                </a:lnTo>
                <a:lnTo>
                  <a:pt x="131" y="128"/>
                </a:lnTo>
                <a:lnTo>
                  <a:pt x="93" y="93"/>
                </a:lnTo>
                <a:lnTo>
                  <a:pt x="88" y="84"/>
                </a:lnTo>
                <a:lnTo>
                  <a:pt x="105" y="9"/>
                </a:lnTo>
                <a:lnTo>
                  <a:pt x="90" y="0"/>
                </a:lnTo>
                <a:lnTo>
                  <a:pt x="57" y="76"/>
                </a:lnTo>
                <a:lnTo>
                  <a:pt x="42" y="82"/>
                </a:lnTo>
                <a:lnTo>
                  <a:pt x="0" y="89"/>
                </a:lnTo>
                <a:lnTo>
                  <a:pt x="49" y="105"/>
                </a:lnTo>
                <a:lnTo>
                  <a:pt x="49" y="10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Freeform 153"/>
          <p:cNvSpPr>
            <a:spLocks/>
          </p:cNvSpPr>
          <p:nvPr/>
        </p:nvSpPr>
        <p:spPr bwMode="auto">
          <a:xfrm>
            <a:off x="5140326" y="3441700"/>
            <a:ext cx="215900" cy="88900"/>
          </a:xfrm>
          <a:custGeom>
            <a:avLst/>
            <a:gdLst>
              <a:gd name="T0" fmla="*/ 0 w 136"/>
              <a:gd name="T1" fmla="*/ 19 h 56"/>
              <a:gd name="T2" fmla="*/ 130 w 136"/>
              <a:gd name="T3" fmla="*/ 56 h 56"/>
              <a:gd name="T4" fmla="*/ 136 w 136"/>
              <a:gd name="T5" fmla="*/ 38 h 56"/>
              <a:gd name="T6" fmla="*/ 6 w 136"/>
              <a:gd name="T7" fmla="*/ 0 h 56"/>
              <a:gd name="T8" fmla="*/ 0 w 136"/>
              <a:gd name="T9" fmla="*/ 19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6" h="56">
                <a:moveTo>
                  <a:pt x="0" y="19"/>
                </a:moveTo>
                <a:lnTo>
                  <a:pt x="130" y="56"/>
                </a:lnTo>
                <a:lnTo>
                  <a:pt x="136" y="38"/>
                </a:lnTo>
                <a:lnTo>
                  <a:pt x="6" y="0"/>
                </a:lnTo>
                <a:lnTo>
                  <a:pt x="0" y="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Freeform 154"/>
          <p:cNvSpPr>
            <a:spLocks noEditPoints="1"/>
          </p:cNvSpPr>
          <p:nvPr/>
        </p:nvSpPr>
        <p:spPr bwMode="auto">
          <a:xfrm>
            <a:off x="5697538" y="3338513"/>
            <a:ext cx="379413" cy="379413"/>
          </a:xfrm>
          <a:custGeom>
            <a:avLst/>
            <a:gdLst>
              <a:gd name="T0" fmla="*/ 103 w 125"/>
              <a:gd name="T1" fmla="*/ 15 h 125"/>
              <a:gd name="T2" fmla="*/ 110 w 125"/>
              <a:gd name="T3" fmla="*/ 15 h 125"/>
              <a:gd name="T4" fmla="*/ 110 w 125"/>
              <a:gd name="T5" fmla="*/ 0 h 125"/>
              <a:gd name="T6" fmla="*/ 15 w 125"/>
              <a:gd name="T7" fmla="*/ 0 h 125"/>
              <a:gd name="T8" fmla="*/ 15 w 125"/>
              <a:gd name="T9" fmla="*/ 15 h 125"/>
              <a:gd name="T10" fmla="*/ 21 w 125"/>
              <a:gd name="T11" fmla="*/ 15 h 125"/>
              <a:gd name="T12" fmla="*/ 0 w 125"/>
              <a:gd name="T13" fmla="*/ 62 h 125"/>
              <a:gd name="T14" fmla="*/ 62 w 125"/>
              <a:gd name="T15" fmla="*/ 125 h 125"/>
              <a:gd name="T16" fmla="*/ 125 w 125"/>
              <a:gd name="T17" fmla="*/ 62 h 125"/>
              <a:gd name="T18" fmla="*/ 103 w 125"/>
              <a:gd name="T19" fmla="*/ 15 h 125"/>
              <a:gd name="T20" fmla="*/ 62 w 125"/>
              <a:gd name="T21" fmla="*/ 116 h 125"/>
              <a:gd name="T22" fmla="*/ 9 w 125"/>
              <a:gd name="T23" fmla="*/ 62 h 125"/>
              <a:gd name="T24" fmla="*/ 37 w 125"/>
              <a:gd name="T25" fmla="*/ 15 h 125"/>
              <a:gd name="T26" fmla="*/ 87 w 125"/>
              <a:gd name="T27" fmla="*/ 15 h 125"/>
              <a:gd name="T28" fmla="*/ 116 w 125"/>
              <a:gd name="T29" fmla="*/ 62 h 125"/>
              <a:gd name="T30" fmla="*/ 62 w 125"/>
              <a:gd name="T31" fmla="*/ 116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5" h="125">
                <a:moveTo>
                  <a:pt x="103" y="15"/>
                </a:moveTo>
                <a:cubicBezTo>
                  <a:pt x="110" y="15"/>
                  <a:pt x="110" y="15"/>
                  <a:pt x="110" y="15"/>
                </a:cubicBezTo>
                <a:cubicBezTo>
                  <a:pt x="110" y="0"/>
                  <a:pt x="110" y="0"/>
                  <a:pt x="110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15" y="15"/>
                  <a:pt x="15" y="15"/>
                  <a:pt x="15" y="15"/>
                </a:cubicBezTo>
                <a:cubicBezTo>
                  <a:pt x="21" y="15"/>
                  <a:pt x="21" y="15"/>
                  <a:pt x="21" y="15"/>
                </a:cubicBezTo>
                <a:cubicBezTo>
                  <a:pt x="8" y="27"/>
                  <a:pt x="0" y="43"/>
                  <a:pt x="0" y="62"/>
                </a:cubicBezTo>
                <a:cubicBezTo>
                  <a:pt x="0" y="97"/>
                  <a:pt x="28" y="125"/>
                  <a:pt x="62" y="125"/>
                </a:cubicBezTo>
                <a:cubicBezTo>
                  <a:pt x="97" y="125"/>
                  <a:pt x="125" y="97"/>
                  <a:pt x="125" y="62"/>
                </a:cubicBezTo>
                <a:cubicBezTo>
                  <a:pt x="125" y="43"/>
                  <a:pt x="117" y="27"/>
                  <a:pt x="103" y="15"/>
                </a:cubicBezTo>
                <a:close/>
                <a:moveTo>
                  <a:pt x="62" y="116"/>
                </a:moveTo>
                <a:cubicBezTo>
                  <a:pt x="33" y="116"/>
                  <a:pt x="9" y="92"/>
                  <a:pt x="9" y="62"/>
                </a:cubicBezTo>
                <a:cubicBezTo>
                  <a:pt x="9" y="42"/>
                  <a:pt x="20" y="24"/>
                  <a:pt x="3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104" y="24"/>
                  <a:pt x="116" y="42"/>
                  <a:pt x="116" y="62"/>
                </a:cubicBezTo>
                <a:cubicBezTo>
                  <a:pt x="116" y="92"/>
                  <a:pt x="92" y="116"/>
                  <a:pt x="62" y="1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Freeform 155"/>
          <p:cNvSpPr>
            <a:spLocks noEditPoints="1"/>
          </p:cNvSpPr>
          <p:nvPr/>
        </p:nvSpPr>
        <p:spPr bwMode="auto">
          <a:xfrm>
            <a:off x="5803901" y="3475038"/>
            <a:ext cx="203200" cy="139700"/>
          </a:xfrm>
          <a:custGeom>
            <a:avLst/>
            <a:gdLst>
              <a:gd name="T0" fmla="*/ 67 w 67"/>
              <a:gd name="T1" fmla="*/ 12 h 46"/>
              <a:gd name="T2" fmla="*/ 55 w 67"/>
              <a:gd name="T3" fmla="*/ 10 h 46"/>
              <a:gd name="T4" fmla="*/ 44 w 67"/>
              <a:gd name="T5" fmla="*/ 22 h 46"/>
              <a:gd name="T6" fmla="*/ 42 w 67"/>
              <a:gd name="T7" fmla="*/ 8 h 46"/>
              <a:gd name="T8" fmla="*/ 0 w 67"/>
              <a:gd name="T9" fmla="*/ 26 h 46"/>
              <a:gd name="T10" fmla="*/ 42 w 67"/>
              <a:gd name="T11" fmla="*/ 46 h 46"/>
              <a:gd name="T12" fmla="*/ 44 w 67"/>
              <a:gd name="T13" fmla="*/ 30 h 46"/>
              <a:gd name="T14" fmla="*/ 55 w 67"/>
              <a:gd name="T15" fmla="*/ 43 h 46"/>
              <a:gd name="T16" fmla="*/ 65 w 67"/>
              <a:gd name="T17" fmla="*/ 42 h 46"/>
              <a:gd name="T18" fmla="*/ 55 w 67"/>
              <a:gd name="T19" fmla="*/ 27 h 46"/>
              <a:gd name="T20" fmla="*/ 67 w 67"/>
              <a:gd name="T21" fmla="*/ 12 h 46"/>
              <a:gd name="T22" fmla="*/ 12 w 67"/>
              <a:gd name="T23" fmla="*/ 28 h 46"/>
              <a:gd name="T24" fmla="*/ 9 w 67"/>
              <a:gd name="T25" fmla="*/ 24 h 46"/>
              <a:gd name="T26" fmla="*/ 12 w 67"/>
              <a:gd name="T27" fmla="*/ 21 h 46"/>
              <a:gd name="T28" fmla="*/ 15 w 67"/>
              <a:gd name="T29" fmla="*/ 24 h 46"/>
              <a:gd name="T30" fmla="*/ 12 w 67"/>
              <a:gd name="T31" fmla="*/ 28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67" h="46">
                <a:moveTo>
                  <a:pt x="67" y="12"/>
                </a:moveTo>
                <a:cubicBezTo>
                  <a:pt x="65" y="11"/>
                  <a:pt x="58" y="10"/>
                  <a:pt x="55" y="10"/>
                </a:cubicBezTo>
                <a:cubicBezTo>
                  <a:pt x="48" y="10"/>
                  <a:pt x="46" y="15"/>
                  <a:pt x="44" y="22"/>
                </a:cubicBezTo>
                <a:cubicBezTo>
                  <a:pt x="42" y="17"/>
                  <a:pt x="41" y="17"/>
                  <a:pt x="42" y="8"/>
                </a:cubicBezTo>
                <a:cubicBezTo>
                  <a:pt x="42" y="8"/>
                  <a:pt x="19" y="0"/>
                  <a:pt x="0" y="26"/>
                </a:cubicBezTo>
                <a:cubicBezTo>
                  <a:pt x="0" y="26"/>
                  <a:pt x="13" y="42"/>
                  <a:pt x="42" y="46"/>
                </a:cubicBezTo>
                <a:cubicBezTo>
                  <a:pt x="42" y="46"/>
                  <a:pt x="37" y="39"/>
                  <a:pt x="44" y="30"/>
                </a:cubicBezTo>
                <a:cubicBezTo>
                  <a:pt x="45" y="37"/>
                  <a:pt x="47" y="43"/>
                  <a:pt x="55" y="43"/>
                </a:cubicBezTo>
                <a:cubicBezTo>
                  <a:pt x="57" y="43"/>
                  <a:pt x="63" y="43"/>
                  <a:pt x="65" y="42"/>
                </a:cubicBezTo>
                <a:cubicBezTo>
                  <a:pt x="59" y="40"/>
                  <a:pt x="55" y="34"/>
                  <a:pt x="55" y="27"/>
                </a:cubicBezTo>
                <a:cubicBezTo>
                  <a:pt x="55" y="20"/>
                  <a:pt x="60" y="14"/>
                  <a:pt x="67" y="12"/>
                </a:cubicBezTo>
                <a:close/>
                <a:moveTo>
                  <a:pt x="12" y="28"/>
                </a:moveTo>
                <a:cubicBezTo>
                  <a:pt x="10" y="28"/>
                  <a:pt x="9" y="26"/>
                  <a:pt x="9" y="24"/>
                </a:cubicBezTo>
                <a:cubicBezTo>
                  <a:pt x="9" y="22"/>
                  <a:pt x="10" y="21"/>
                  <a:pt x="12" y="21"/>
                </a:cubicBezTo>
                <a:cubicBezTo>
                  <a:pt x="14" y="21"/>
                  <a:pt x="15" y="22"/>
                  <a:pt x="15" y="24"/>
                </a:cubicBezTo>
                <a:cubicBezTo>
                  <a:pt x="15" y="26"/>
                  <a:pt x="14" y="28"/>
                  <a:pt x="12" y="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Freeform 156"/>
          <p:cNvSpPr>
            <a:spLocks noEditPoints="1"/>
          </p:cNvSpPr>
          <p:nvPr/>
        </p:nvSpPr>
        <p:spPr bwMode="auto">
          <a:xfrm>
            <a:off x="5788026" y="3535363"/>
            <a:ext cx="15875" cy="15875"/>
          </a:xfrm>
          <a:custGeom>
            <a:avLst/>
            <a:gdLst>
              <a:gd name="T0" fmla="*/ 2 w 5"/>
              <a:gd name="T1" fmla="*/ 0 h 5"/>
              <a:gd name="T2" fmla="*/ 0 w 5"/>
              <a:gd name="T3" fmla="*/ 3 h 5"/>
              <a:gd name="T4" fmla="*/ 2 w 5"/>
              <a:gd name="T5" fmla="*/ 5 h 5"/>
              <a:gd name="T6" fmla="*/ 5 w 5"/>
              <a:gd name="T7" fmla="*/ 3 h 5"/>
              <a:gd name="T8" fmla="*/ 2 w 5"/>
              <a:gd name="T9" fmla="*/ 0 h 5"/>
              <a:gd name="T10" fmla="*/ 2 w 5"/>
              <a:gd name="T11" fmla="*/ 4 h 5"/>
              <a:gd name="T12" fmla="*/ 1 w 5"/>
              <a:gd name="T13" fmla="*/ 3 h 5"/>
              <a:gd name="T14" fmla="*/ 2 w 5"/>
              <a:gd name="T15" fmla="*/ 1 h 5"/>
              <a:gd name="T16" fmla="*/ 4 w 5"/>
              <a:gd name="T17" fmla="*/ 3 h 5"/>
              <a:gd name="T18" fmla="*/ 2 w 5"/>
              <a:gd name="T19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" h="5">
                <a:moveTo>
                  <a:pt x="2" y="0"/>
                </a:moveTo>
                <a:cubicBezTo>
                  <a:pt x="1" y="0"/>
                  <a:pt x="0" y="1"/>
                  <a:pt x="0" y="3"/>
                </a:cubicBezTo>
                <a:cubicBezTo>
                  <a:pt x="0" y="4"/>
                  <a:pt x="1" y="5"/>
                  <a:pt x="2" y="5"/>
                </a:cubicBezTo>
                <a:cubicBezTo>
                  <a:pt x="4" y="5"/>
                  <a:pt x="5" y="4"/>
                  <a:pt x="5" y="3"/>
                </a:cubicBezTo>
                <a:cubicBezTo>
                  <a:pt x="5" y="1"/>
                  <a:pt x="4" y="0"/>
                  <a:pt x="2" y="0"/>
                </a:cubicBezTo>
                <a:close/>
                <a:moveTo>
                  <a:pt x="2" y="4"/>
                </a:moveTo>
                <a:cubicBezTo>
                  <a:pt x="2" y="4"/>
                  <a:pt x="1" y="3"/>
                  <a:pt x="1" y="3"/>
                </a:cubicBezTo>
                <a:cubicBezTo>
                  <a:pt x="1" y="2"/>
                  <a:pt x="2" y="1"/>
                  <a:pt x="2" y="1"/>
                </a:cubicBezTo>
                <a:cubicBezTo>
                  <a:pt x="3" y="1"/>
                  <a:pt x="4" y="2"/>
                  <a:pt x="4" y="3"/>
                </a:cubicBezTo>
                <a:cubicBezTo>
                  <a:pt x="4" y="3"/>
                  <a:pt x="3" y="4"/>
                  <a:pt x="2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Freeform 157"/>
          <p:cNvSpPr>
            <a:spLocks noEditPoints="1"/>
          </p:cNvSpPr>
          <p:nvPr/>
        </p:nvSpPr>
        <p:spPr bwMode="auto">
          <a:xfrm>
            <a:off x="5780088" y="3460750"/>
            <a:ext cx="47625" cy="50800"/>
          </a:xfrm>
          <a:custGeom>
            <a:avLst/>
            <a:gdLst>
              <a:gd name="T0" fmla="*/ 16 w 16"/>
              <a:gd name="T1" fmla="*/ 9 h 17"/>
              <a:gd name="T2" fmla="*/ 8 w 16"/>
              <a:gd name="T3" fmla="*/ 0 h 17"/>
              <a:gd name="T4" fmla="*/ 0 w 16"/>
              <a:gd name="T5" fmla="*/ 9 h 17"/>
              <a:gd name="T6" fmla="*/ 8 w 16"/>
              <a:gd name="T7" fmla="*/ 17 h 17"/>
              <a:gd name="T8" fmla="*/ 16 w 16"/>
              <a:gd name="T9" fmla="*/ 9 h 17"/>
              <a:gd name="T10" fmla="*/ 4 w 16"/>
              <a:gd name="T11" fmla="*/ 9 h 17"/>
              <a:gd name="T12" fmla="*/ 8 w 16"/>
              <a:gd name="T13" fmla="*/ 5 h 17"/>
              <a:gd name="T14" fmla="*/ 12 w 16"/>
              <a:gd name="T15" fmla="*/ 9 h 17"/>
              <a:gd name="T16" fmla="*/ 8 w 16"/>
              <a:gd name="T17" fmla="*/ 12 h 17"/>
              <a:gd name="T18" fmla="*/ 4 w 16"/>
              <a:gd name="T19" fmla="*/ 9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" h="17">
                <a:moveTo>
                  <a:pt x="16" y="9"/>
                </a:moveTo>
                <a:cubicBezTo>
                  <a:pt x="16" y="4"/>
                  <a:pt x="13" y="0"/>
                  <a:pt x="8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13"/>
                  <a:pt x="4" y="17"/>
                  <a:pt x="8" y="17"/>
                </a:cubicBezTo>
                <a:cubicBezTo>
                  <a:pt x="13" y="17"/>
                  <a:pt x="16" y="13"/>
                  <a:pt x="16" y="9"/>
                </a:cubicBezTo>
                <a:close/>
                <a:moveTo>
                  <a:pt x="4" y="9"/>
                </a:moveTo>
                <a:cubicBezTo>
                  <a:pt x="4" y="7"/>
                  <a:pt x="6" y="5"/>
                  <a:pt x="8" y="5"/>
                </a:cubicBezTo>
                <a:cubicBezTo>
                  <a:pt x="10" y="5"/>
                  <a:pt x="12" y="7"/>
                  <a:pt x="12" y="9"/>
                </a:cubicBezTo>
                <a:cubicBezTo>
                  <a:pt x="12" y="11"/>
                  <a:pt x="10" y="12"/>
                  <a:pt x="8" y="12"/>
                </a:cubicBezTo>
                <a:cubicBezTo>
                  <a:pt x="6" y="12"/>
                  <a:pt x="4" y="11"/>
                  <a:pt x="4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Freeform 158"/>
          <p:cNvSpPr>
            <a:spLocks/>
          </p:cNvSpPr>
          <p:nvPr/>
        </p:nvSpPr>
        <p:spPr bwMode="auto">
          <a:xfrm>
            <a:off x="6545263" y="3387725"/>
            <a:ext cx="150813" cy="109538"/>
          </a:xfrm>
          <a:custGeom>
            <a:avLst/>
            <a:gdLst>
              <a:gd name="T0" fmla="*/ 39 w 50"/>
              <a:gd name="T1" fmla="*/ 0 h 36"/>
              <a:gd name="T2" fmla="*/ 22 w 50"/>
              <a:gd name="T3" fmla="*/ 14 h 36"/>
              <a:gd name="T4" fmla="*/ 0 w 50"/>
              <a:gd name="T5" fmla="*/ 36 h 36"/>
              <a:gd name="T6" fmla="*/ 24 w 50"/>
              <a:gd name="T7" fmla="*/ 36 h 36"/>
              <a:gd name="T8" fmla="*/ 39 w 50"/>
              <a:gd name="T9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" h="36">
                <a:moveTo>
                  <a:pt x="39" y="0"/>
                </a:moveTo>
                <a:cubicBezTo>
                  <a:pt x="41" y="13"/>
                  <a:pt x="22" y="14"/>
                  <a:pt x="22" y="14"/>
                </a:cubicBezTo>
                <a:cubicBezTo>
                  <a:pt x="5" y="14"/>
                  <a:pt x="0" y="36"/>
                  <a:pt x="0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50" y="36"/>
                  <a:pt x="39" y="0"/>
                  <a:pt x="3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159"/>
          <p:cNvSpPr>
            <a:spLocks/>
          </p:cNvSpPr>
          <p:nvPr/>
        </p:nvSpPr>
        <p:spPr bwMode="auto">
          <a:xfrm>
            <a:off x="6354763" y="3387725"/>
            <a:ext cx="150813" cy="109538"/>
          </a:xfrm>
          <a:custGeom>
            <a:avLst/>
            <a:gdLst>
              <a:gd name="T0" fmla="*/ 50 w 50"/>
              <a:gd name="T1" fmla="*/ 36 h 36"/>
              <a:gd name="T2" fmla="*/ 29 w 50"/>
              <a:gd name="T3" fmla="*/ 14 h 36"/>
              <a:gd name="T4" fmla="*/ 12 w 50"/>
              <a:gd name="T5" fmla="*/ 0 h 36"/>
              <a:gd name="T6" fmla="*/ 26 w 50"/>
              <a:gd name="T7" fmla="*/ 36 h 36"/>
              <a:gd name="T8" fmla="*/ 50 w 50"/>
              <a:gd name="T9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" h="36">
                <a:moveTo>
                  <a:pt x="50" y="36"/>
                </a:moveTo>
                <a:cubicBezTo>
                  <a:pt x="50" y="36"/>
                  <a:pt x="45" y="14"/>
                  <a:pt x="29" y="14"/>
                </a:cubicBezTo>
                <a:cubicBezTo>
                  <a:pt x="29" y="14"/>
                  <a:pt x="9" y="13"/>
                  <a:pt x="12" y="0"/>
                </a:cubicBezTo>
                <a:cubicBezTo>
                  <a:pt x="12" y="0"/>
                  <a:pt x="0" y="36"/>
                  <a:pt x="26" y="36"/>
                </a:cubicBezTo>
                <a:lnTo>
                  <a:pt x="50" y="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Freeform 160"/>
          <p:cNvSpPr>
            <a:spLocks noEditPoints="1"/>
          </p:cNvSpPr>
          <p:nvPr/>
        </p:nvSpPr>
        <p:spPr bwMode="auto">
          <a:xfrm>
            <a:off x="6430963" y="3251200"/>
            <a:ext cx="193675" cy="436563"/>
          </a:xfrm>
          <a:custGeom>
            <a:avLst/>
            <a:gdLst>
              <a:gd name="T0" fmla="*/ 35 w 64"/>
              <a:gd name="T1" fmla="*/ 89 h 144"/>
              <a:gd name="T2" fmla="*/ 35 w 64"/>
              <a:gd name="T3" fmla="*/ 81 h 144"/>
              <a:gd name="T4" fmla="*/ 40 w 64"/>
              <a:gd name="T5" fmla="*/ 60 h 144"/>
              <a:gd name="T6" fmla="*/ 47 w 64"/>
              <a:gd name="T7" fmla="*/ 58 h 144"/>
              <a:gd name="T8" fmla="*/ 58 w 64"/>
              <a:gd name="T9" fmla="*/ 47 h 144"/>
              <a:gd name="T10" fmla="*/ 62 w 64"/>
              <a:gd name="T11" fmla="*/ 39 h 144"/>
              <a:gd name="T12" fmla="*/ 62 w 64"/>
              <a:gd name="T13" fmla="*/ 23 h 144"/>
              <a:gd name="T14" fmla="*/ 59 w 64"/>
              <a:gd name="T15" fmla="*/ 15 h 144"/>
              <a:gd name="T16" fmla="*/ 48 w 64"/>
              <a:gd name="T17" fmla="*/ 4 h 144"/>
              <a:gd name="T18" fmla="*/ 40 w 64"/>
              <a:gd name="T19" fmla="*/ 0 h 144"/>
              <a:gd name="T20" fmla="*/ 24 w 64"/>
              <a:gd name="T21" fmla="*/ 0 h 144"/>
              <a:gd name="T22" fmla="*/ 16 w 64"/>
              <a:gd name="T23" fmla="*/ 3 h 144"/>
              <a:gd name="T24" fmla="*/ 4 w 64"/>
              <a:gd name="T25" fmla="*/ 14 h 144"/>
              <a:gd name="T26" fmla="*/ 1 w 64"/>
              <a:gd name="T27" fmla="*/ 21 h 144"/>
              <a:gd name="T28" fmla="*/ 1 w 64"/>
              <a:gd name="T29" fmla="*/ 38 h 144"/>
              <a:gd name="T30" fmla="*/ 4 w 64"/>
              <a:gd name="T31" fmla="*/ 45 h 144"/>
              <a:gd name="T32" fmla="*/ 15 w 64"/>
              <a:gd name="T33" fmla="*/ 57 h 144"/>
              <a:gd name="T34" fmla="*/ 24 w 64"/>
              <a:gd name="T35" fmla="*/ 60 h 144"/>
              <a:gd name="T36" fmla="*/ 28 w 64"/>
              <a:gd name="T37" fmla="*/ 81 h 144"/>
              <a:gd name="T38" fmla="*/ 4 w 64"/>
              <a:gd name="T39" fmla="*/ 89 h 144"/>
              <a:gd name="T40" fmla="*/ 6 w 64"/>
              <a:gd name="T41" fmla="*/ 140 h 144"/>
              <a:gd name="T42" fmla="*/ 53 w 64"/>
              <a:gd name="T43" fmla="*/ 144 h 144"/>
              <a:gd name="T44" fmla="*/ 64 w 64"/>
              <a:gd name="T45" fmla="*/ 94 h 144"/>
              <a:gd name="T46" fmla="*/ 22 w 64"/>
              <a:gd name="T47" fmla="*/ 32 h 144"/>
              <a:gd name="T48" fmla="*/ 21 w 64"/>
              <a:gd name="T49" fmla="*/ 30 h 144"/>
              <a:gd name="T50" fmla="*/ 33 w 64"/>
              <a:gd name="T51" fmla="*/ 20 h 144"/>
              <a:gd name="T52" fmla="*/ 35 w 64"/>
              <a:gd name="T53" fmla="*/ 21 h 144"/>
              <a:gd name="T54" fmla="*/ 36 w 64"/>
              <a:gd name="T55" fmla="*/ 21 h 144"/>
              <a:gd name="T56" fmla="*/ 42 w 64"/>
              <a:gd name="T57" fmla="*/ 29 h 144"/>
              <a:gd name="T58" fmla="*/ 42 w 64"/>
              <a:gd name="T59" fmla="*/ 31 h 144"/>
              <a:gd name="T60" fmla="*/ 41 w 64"/>
              <a:gd name="T61" fmla="*/ 33 h 144"/>
              <a:gd name="T62" fmla="*/ 40 w 64"/>
              <a:gd name="T63" fmla="*/ 35 h 144"/>
              <a:gd name="T64" fmla="*/ 39 w 64"/>
              <a:gd name="T65" fmla="*/ 37 h 144"/>
              <a:gd name="T66" fmla="*/ 38 w 64"/>
              <a:gd name="T67" fmla="*/ 38 h 144"/>
              <a:gd name="T68" fmla="*/ 36 w 64"/>
              <a:gd name="T69" fmla="*/ 39 h 144"/>
              <a:gd name="T70" fmla="*/ 34 w 64"/>
              <a:gd name="T71" fmla="*/ 40 h 144"/>
              <a:gd name="T72" fmla="*/ 33 w 64"/>
              <a:gd name="T73" fmla="*/ 40 h 144"/>
              <a:gd name="T74" fmla="*/ 22 w 64"/>
              <a:gd name="T75" fmla="*/ 32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64" h="144">
                <a:moveTo>
                  <a:pt x="59" y="89"/>
                </a:moveTo>
                <a:cubicBezTo>
                  <a:pt x="35" y="89"/>
                  <a:pt x="35" y="89"/>
                  <a:pt x="35" y="89"/>
                </a:cubicBezTo>
                <a:cubicBezTo>
                  <a:pt x="35" y="81"/>
                  <a:pt x="35" y="81"/>
                  <a:pt x="35" y="81"/>
                </a:cubicBezTo>
                <a:cubicBezTo>
                  <a:pt x="35" y="81"/>
                  <a:pt x="35" y="81"/>
                  <a:pt x="35" y="81"/>
                </a:cubicBezTo>
                <a:cubicBezTo>
                  <a:pt x="35" y="57"/>
                  <a:pt x="35" y="57"/>
                  <a:pt x="35" y="57"/>
                </a:cubicBezTo>
                <a:cubicBezTo>
                  <a:pt x="38" y="59"/>
                  <a:pt x="40" y="60"/>
                  <a:pt x="40" y="60"/>
                </a:cubicBezTo>
                <a:cubicBezTo>
                  <a:pt x="42" y="56"/>
                  <a:pt x="42" y="56"/>
                  <a:pt x="42" y="56"/>
                </a:cubicBezTo>
                <a:cubicBezTo>
                  <a:pt x="44" y="57"/>
                  <a:pt x="46" y="58"/>
                  <a:pt x="47" y="58"/>
                </a:cubicBezTo>
                <a:cubicBezTo>
                  <a:pt x="49" y="48"/>
                  <a:pt x="49" y="48"/>
                  <a:pt x="49" y="48"/>
                </a:cubicBezTo>
                <a:cubicBezTo>
                  <a:pt x="52" y="48"/>
                  <a:pt x="58" y="47"/>
                  <a:pt x="58" y="47"/>
                </a:cubicBezTo>
                <a:cubicBezTo>
                  <a:pt x="57" y="41"/>
                  <a:pt x="57" y="41"/>
                  <a:pt x="57" y="41"/>
                </a:cubicBezTo>
                <a:cubicBezTo>
                  <a:pt x="59" y="40"/>
                  <a:pt x="62" y="39"/>
                  <a:pt x="62" y="39"/>
                </a:cubicBezTo>
                <a:cubicBezTo>
                  <a:pt x="56" y="31"/>
                  <a:pt x="56" y="31"/>
                  <a:pt x="56" y="31"/>
                </a:cubicBezTo>
                <a:cubicBezTo>
                  <a:pt x="58" y="28"/>
                  <a:pt x="63" y="23"/>
                  <a:pt x="62" y="23"/>
                </a:cubicBezTo>
                <a:cubicBezTo>
                  <a:pt x="57" y="20"/>
                  <a:pt x="57" y="20"/>
                  <a:pt x="57" y="20"/>
                </a:cubicBezTo>
                <a:cubicBezTo>
                  <a:pt x="58" y="18"/>
                  <a:pt x="59" y="15"/>
                  <a:pt x="59" y="15"/>
                </a:cubicBezTo>
                <a:cubicBezTo>
                  <a:pt x="50" y="13"/>
                  <a:pt x="50" y="13"/>
                  <a:pt x="50" y="13"/>
                </a:cubicBezTo>
                <a:cubicBezTo>
                  <a:pt x="49" y="10"/>
                  <a:pt x="49" y="4"/>
                  <a:pt x="48" y="4"/>
                </a:cubicBezTo>
                <a:cubicBezTo>
                  <a:pt x="42" y="6"/>
                  <a:pt x="42" y="6"/>
                  <a:pt x="42" y="6"/>
                </a:cubicBezTo>
                <a:cubicBezTo>
                  <a:pt x="41" y="3"/>
                  <a:pt x="40" y="0"/>
                  <a:pt x="40" y="0"/>
                </a:cubicBezTo>
                <a:cubicBezTo>
                  <a:pt x="32" y="6"/>
                  <a:pt x="32" y="6"/>
                  <a:pt x="32" y="6"/>
                </a:cubicBezTo>
                <a:cubicBezTo>
                  <a:pt x="29" y="4"/>
                  <a:pt x="24" y="0"/>
                  <a:pt x="24" y="0"/>
                </a:cubicBezTo>
                <a:cubicBezTo>
                  <a:pt x="22" y="5"/>
                  <a:pt x="22" y="5"/>
                  <a:pt x="22" y="5"/>
                </a:cubicBezTo>
                <a:cubicBezTo>
                  <a:pt x="16" y="3"/>
                  <a:pt x="16" y="3"/>
                  <a:pt x="16" y="3"/>
                </a:cubicBezTo>
                <a:cubicBezTo>
                  <a:pt x="15" y="3"/>
                  <a:pt x="14" y="10"/>
                  <a:pt x="14" y="13"/>
                </a:cubicBezTo>
                <a:cubicBezTo>
                  <a:pt x="4" y="14"/>
                  <a:pt x="4" y="14"/>
                  <a:pt x="4" y="14"/>
                </a:cubicBezTo>
                <a:cubicBezTo>
                  <a:pt x="4" y="14"/>
                  <a:pt x="5" y="17"/>
                  <a:pt x="6" y="19"/>
                </a:cubicBezTo>
                <a:cubicBezTo>
                  <a:pt x="4" y="20"/>
                  <a:pt x="1" y="21"/>
                  <a:pt x="1" y="21"/>
                </a:cubicBezTo>
                <a:cubicBezTo>
                  <a:pt x="7" y="30"/>
                  <a:pt x="7" y="30"/>
                  <a:pt x="7" y="30"/>
                </a:cubicBezTo>
                <a:cubicBezTo>
                  <a:pt x="5" y="32"/>
                  <a:pt x="1" y="37"/>
                  <a:pt x="1" y="38"/>
                </a:cubicBezTo>
                <a:cubicBezTo>
                  <a:pt x="6" y="40"/>
                  <a:pt x="6" y="40"/>
                  <a:pt x="6" y="40"/>
                </a:cubicBezTo>
                <a:cubicBezTo>
                  <a:pt x="5" y="42"/>
                  <a:pt x="4" y="45"/>
                  <a:pt x="4" y="45"/>
                </a:cubicBezTo>
                <a:cubicBezTo>
                  <a:pt x="13" y="47"/>
                  <a:pt x="13" y="47"/>
                  <a:pt x="13" y="47"/>
                </a:cubicBezTo>
                <a:cubicBezTo>
                  <a:pt x="14" y="50"/>
                  <a:pt x="14" y="57"/>
                  <a:pt x="15" y="57"/>
                </a:cubicBezTo>
                <a:cubicBezTo>
                  <a:pt x="21" y="55"/>
                  <a:pt x="21" y="55"/>
                  <a:pt x="21" y="55"/>
                </a:cubicBezTo>
                <a:cubicBezTo>
                  <a:pt x="22" y="57"/>
                  <a:pt x="24" y="60"/>
                  <a:pt x="24" y="60"/>
                </a:cubicBezTo>
                <a:cubicBezTo>
                  <a:pt x="28" y="58"/>
                  <a:pt x="28" y="58"/>
                  <a:pt x="28" y="58"/>
                </a:cubicBezTo>
                <a:cubicBezTo>
                  <a:pt x="28" y="81"/>
                  <a:pt x="28" y="81"/>
                  <a:pt x="28" y="81"/>
                </a:cubicBezTo>
                <a:cubicBezTo>
                  <a:pt x="28" y="89"/>
                  <a:pt x="28" y="89"/>
                  <a:pt x="28" y="89"/>
                </a:cubicBezTo>
                <a:cubicBezTo>
                  <a:pt x="4" y="89"/>
                  <a:pt x="4" y="89"/>
                  <a:pt x="4" y="89"/>
                </a:cubicBezTo>
                <a:cubicBezTo>
                  <a:pt x="2" y="89"/>
                  <a:pt x="0" y="91"/>
                  <a:pt x="0" y="94"/>
                </a:cubicBezTo>
                <a:cubicBezTo>
                  <a:pt x="6" y="140"/>
                  <a:pt x="6" y="140"/>
                  <a:pt x="6" y="140"/>
                </a:cubicBezTo>
                <a:cubicBezTo>
                  <a:pt x="6" y="142"/>
                  <a:pt x="8" y="144"/>
                  <a:pt x="11" y="144"/>
                </a:cubicBezTo>
                <a:cubicBezTo>
                  <a:pt x="53" y="144"/>
                  <a:pt x="53" y="144"/>
                  <a:pt x="53" y="144"/>
                </a:cubicBezTo>
                <a:cubicBezTo>
                  <a:pt x="55" y="144"/>
                  <a:pt x="57" y="142"/>
                  <a:pt x="57" y="140"/>
                </a:cubicBezTo>
                <a:cubicBezTo>
                  <a:pt x="64" y="94"/>
                  <a:pt x="64" y="94"/>
                  <a:pt x="64" y="94"/>
                </a:cubicBezTo>
                <a:cubicBezTo>
                  <a:pt x="64" y="91"/>
                  <a:pt x="61" y="89"/>
                  <a:pt x="59" y="89"/>
                </a:cubicBezTo>
                <a:close/>
                <a:moveTo>
                  <a:pt x="22" y="32"/>
                </a:moveTo>
                <a:cubicBezTo>
                  <a:pt x="21" y="31"/>
                  <a:pt x="21" y="31"/>
                  <a:pt x="21" y="31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26"/>
                  <a:pt x="25" y="22"/>
                  <a:pt x="29" y="20"/>
                </a:cubicBezTo>
                <a:cubicBezTo>
                  <a:pt x="31" y="20"/>
                  <a:pt x="32" y="20"/>
                  <a:pt x="33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1"/>
                  <a:pt x="35" y="21"/>
                </a:cubicBezTo>
                <a:cubicBezTo>
                  <a:pt x="35" y="21"/>
                  <a:pt x="36" y="21"/>
                  <a:pt x="36" y="21"/>
                </a:cubicBezTo>
                <a:cubicBezTo>
                  <a:pt x="36" y="21"/>
                  <a:pt x="36" y="21"/>
                  <a:pt x="36" y="21"/>
                </a:cubicBezTo>
                <a:cubicBezTo>
                  <a:pt x="39" y="23"/>
                  <a:pt x="41" y="26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30"/>
                  <a:pt x="42" y="30"/>
                  <a:pt x="42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2" y="32"/>
                  <a:pt x="42" y="32"/>
                  <a:pt x="41" y="32"/>
                </a:cubicBezTo>
                <a:cubicBezTo>
                  <a:pt x="41" y="33"/>
                  <a:pt x="41" y="33"/>
                  <a:pt x="41" y="33"/>
                </a:cubicBezTo>
                <a:cubicBezTo>
                  <a:pt x="41" y="34"/>
                  <a:pt x="41" y="34"/>
                  <a:pt x="41" y="34"/>
                </a:cubicBezTo>
                <a:cubicBezTo>
                  <a:pt x="41" y="34"/>
                  <a:pt x="40" y="35"/>
                  <a:pt x="40" y="35"/>
                </a:cubicBezTo>
                <a:cubicBezTo>
                  <a:pt x="40" y="36"/>
                  <a:pt x="40" y="36"/>
                  <a:pt x="40" y="36"/>
                </a:cubicBezTo>
                <a:cubicBezTo>
                  <a:pt x="40" y="36"/>
                  <a:pt x="39" y="36"/>
                  <a:pt x="39" y="37"/>
                </a:cubicBezTo>
                <a:cubicBezTo>
                  <a:pt x="39" y="37"/>
                  <a:pt x="39" y="37"/>
                  <a:pt x="39" y="37"/>
                </a:cubicBezTo>
                <a:cubicBezTo>
                  <a:pt x="39" y="37"/>
                  <a:pt x="38" y="38"/>
                  <a:pt x="38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9"/>
                  <a:pt x="36" y="39"/>
                  <a:pt x="36" y="39"/>
                </a:cubicBezTo>
                <a:cubicBezTo>
                  <a:pt x="35" y="39"/>
                  <a:pt x="35" y="39"/>
                  <a:pt x="35" y="39"/>
                </a:cubicBezTo>
                <a:cubicBezTo>
                  <a:pt x="34" y="40"/>
                  <a:pt x="34" y="40"/>
                  <a:pt x="34" y="40"/>
                </a:cubicBezTo>
                <a:cubicBezTo>
                  <a:pt x="34" y="40"/>
                  <a:pt x="33" y="40"/>
                  <a:pt x="33" y="40"/>
                </a:cubicBezTo>
                <a:cubicBezTo>
                  <a:pt x="33" y="40"/>
                  <a:pt x="33" y="40"/>
                  <a:pt x="33" y="40"/>
                </a:cubicBezTo>
                <a:cubicBezTo>
                  <a:pt x="31" y="40"/>
                  <a:pt x="30" y="40"/>
                  <a:pt x="29" y="40"/>
                </a:cubicBezTo>
                <a:cubicBezTo>
                  <a:pt x="25" y="39"/>
                  <a:pt x="22" y="35"/>
                  <a:pt x="22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Freeform 161"/>
          <p:cNvSpPr>
            <a:spLocks noEditPoints="1"/>
          </p:cNvSpPr>
          <p:nvPr/>
        </p:nvSpPr>
        <p:spPr bwMode="auto">
          <a:xfrm>
            <a:off x="522288" y="4008438"/>
            <a:ext cx="280988" cy="282575"/>
          </a:xfrm>
          <a:custGeom>
            <a:avLst/>
            <a:gdLst>
              <a:gd name="T0" fmla="*/ 65 w 93"/>
              <a:gd name="T1" fmla="*/ 3 h 93"/>
              <a:gd name="T2" fmla="*/ 65 w 93"/>
              <a:gd name="T3" fmla="*/ 15 h 93"/>
              <a:gd name="T4" fmla="*/ 68 w 93"/>
              <a:gd name="T5" fmla="*/ 18 h 93"/>
              <a:gd name="T6" fmla="*/ 7 w 93"/>
              <a:gd name="T7" fmla="*/ 79 h 93"/>
              <a:gd name="T8" fmla="*/ 3 w 93"/>
              <a:gd name="T9" fmla="*/ 75 h 93"/>
              <a:gd name="T10" fmla="*/ 0 w 93"/>
              <a:gd name="T11" fmla="*/ 78 h 93"/>
              <a:gd name="T12" fmla="*/ 15 w 93"/>
              <a:gd name="T13" fmla="*/ 93 h 93"/>
              <a:gd name="T14" fmla="*/ 18 w 93"/>
              <a:gd name="T15" fmla="*/ 90 h 93"/>
              <a:gd name="T16" fmla="*/ 14 w 93"/>
              <a:gd name="T17" fmla="*/ 85 h 93"/>
              <a:gd name="T18" fmla="*/ 75 w 93"/>
              <a:gd name="T19" fmla="*/ 24 h 93"/>
              <a:gd name="T20" fmla="*/ 78 w 93"/>
              <a:gd name="T21" fmla="*/ 27 h 93"/>
              <a:gd name="T22" fmla="*/ 90 w 93"/>
              <a:gd name="T23" fmla="*/ 27 h 93"/>
              <a:gd name="T24" fmla="*/ 90 w 93"/>
              <a:gd name="T25" fmla="*/ 16 h 93"/>
              <a:gd name="T26" fmla="*/ 77 w 93"/>
              <a:gd name="T27" fmla="*/ 3 h 93"/>
              <a:gd name="T28" fmla="*/ 65 w 93"/>
              <a:gd name="T29" fmla="*/ 3 h 93"/>
              <a:gd name="T30" fmla="*/ 87 w 93"/>
              <a:gd name="T31" fmla="*/ 18 h 93"/>
              <a:gd name="T32" fmla="*/ 87 w 93"/>
              <a:gd name="T33" fmla="*/ 25 h 93"/>
              <a:gd name="T34" fmla="*/ 80 w 93"/>
              <a:gd name="T35" fmla="*/ 25 h 93"/>
              <a:gd name="T36" fmla="*/ 77 w 93"/>
              <a:gd name="T37" fmla="*/ 22 h 93"/>
              <a:gd name="T38" fmla="*/ 77 w 93"/>
              <a:gd name="T39" fmla="*/ 22 h 93"/>
              <a:gd name="T40" fmla="*/ 71 w 93"/>
              <a:gd name="T41" fmla="*/ 15 h 93"/>
              <a:gd name="T42" fmla="*/ 71 w 93"/>
              <a:gd name="T43" fmla="*/ 15 h 93"/>
              <a:gd name="T44" fmla="*/ 68 w 93"/>
              <a:gd name="T45" fmla="*/ 12 h 93"/>
              <a:gd name="T46" fmla="*/ 68 w 93"/>
              <a:gd name="T47" fmla="*/ 6 h 93"/>
              <a:gd name="T48" fmla="*/ 75 w 93"/>
              <a:gd name="T49" fmla="*/ 6 h 93"/>
              <a:gd name="T50" fmla="*/ 87 w 93"/>
              <a:gd name="T51" fmla="*/ 18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93" h="93">
                <a:moveTo>
                  <a:pt x="65" y="3"/>
                </a:moveTo>
                <a:cubicBezTo>
                  <a:pt x="62" y="6"/>
                  <a:pt x="62" y="12"/>
                  <a:pt x="65" y="15"/>
                </a:cubicBezTo>
                <a:cubicBezTo>
                  <a:pt x="68" y="18"/>
                  <a:pt x="68" y="18"/>
                  <a:pt x="68" y="18"/>
                </a:cubicBezTo>
                <a:cubicBezTo>
                  <a:pt x="7" y="79"/>
                  <a:pt x="7" y="79"/>
                  <a:pt x="7" y="79"/>
                </a:cubicBezTo>
                <a:cubicBezTo>
                  <a:pt x="3" y="75"/>
                  <a:pt x="3" y="75"/>
                  <a:pt x="3" y="75"/>
                </a:cubicBezTo>
                <a:cubicBezTo>
                  <a:pt x="0" y="78"/>
                  <a:pt x="0" y="78"/>
                  <a:pt x="0" y="78"/>
                </a:cubicBezTo>
                <a:cubicBezTo>
                  <a:pt x="15" y="93"/>
                  <a:pt x="15" y="93"/>
                  <a:pt x="15" y="93"/>
                </a:cubicBezTo>
                <a:cubicBezTo>
                  <a:pt x="18" y="90"/>
                  <a:pt x="18" y="90"/>
                  <a:pt x="18" y="90"/>
                </a:cubicBezTo>
                <a:cubicBezTo>
                  <a:pt x="14" y="85"/>
                  <a:pt x="14" y="85"/>
                  <a:pt x="14" y="85"/>
                </a:cubicBezTo>
                <a:cubicBezTo>
                  <a:pt x="75" y="24"/>
                  <a:pt x="75" y="24"/>
                  <a:pt x="75" y="24"/>
                </a:cubicBezTo>
                <a:cubicBezTo>
                  <a:pt x="78" y="27"/>
                  <a:pt x="78" y="27"/>
                  <a:pt x="78" y="27"/>
                </a:cubicBezTo>
                <a:cubicBezTo>
                  <a:pt x="81" y="31"/>
                  <a:pt x="86" y="31"/>
                  <a:pt x="90" y="27"/>
                </a:cubicBezTo>
                <a:cubicBezTo>
                  <a:pt x="93" y="24"/>
                  <a:pt x="93" y="19"/>
                  <a:pt x="90" y="16"/>
                </a:cubicBezTo>
                <a:cubicBezTo>
                  <a:pt x="77" y="3"/>
                  <a:pt x="77" y="3"/>
                  <a:pt x="77" y="3"/>
                </a:cubicBezTo>
                <a:cubicBezTo>
                  <a:pt x="74" y="0"/>
                  <a:pt x="69" y="0"/>
                  <a:pt x="65" y="3"/>
                </a:cubicBezTo>
                <a:close/>
                <a:moveTo>
                  <a:pt x="87" y="18"/>
                </a:moveTo>
                <a:cubicBezTo>
                  <a:pt x="89" y="20"/>
                  <a:pt x="89" y="23"/>
                  <a:pt x="87" y="25"/>
                </a:cubicBezTo>
                <a:cubicBezTo>
                  <a:pt x="85" y="27"/>
                  <a:pt x="82" y="27"/>
                  <a:pt x="80" y="25"/>
                </a:cubicBezTo>
                <a:cubicBezTo>
                  <a:pt x="77" y="22"/>
                  <a:pt x="77" y="22"/>
                  <a:pt x="77" y="22"/>
                </a:cubicBezTo>
                <a:cubicBezTo>
                  <a:pt x="77" y="22"/>
                  <a:pt x="77" y="22"/>
                  <a:pt x="77" y="22"/>
                </a:cubicBezTo>
                <a:cubicBezTo>
                  <a:pt x="71" y="15"/>
                  <a:pt x="71" y="15"/>
                  <a:pt x="71" y="15"/>
                </a:cubicBezTo>
                <a:cubicBezTo>
                  <a:pt x="71" y="15"/>
                  <a:pt x="71" y="15"/>
                  <a:pt x="71" y="15"/>
                </a:cubicBezTo>
                <a:cubicBezTo>
                  <a:pt x="68" y="12"/>
                  <a:pt x="68" y="12"/>
                  <a:pt x="68" y="12"/>
                </a:cubicBezTo>
                <a:cubicBezTo>
                  <a:pt x="66" y="10"/>
                  <a:pt x="66" y="7"/>
                  <a:pt x="68" y="6"/>
                </a:cubicBezTo>
                <a:cubicBezTo>
                  <a:pt x="70" y="4"/>
                  <a:pt x="73" y="4"/>
                  <a:pt x="75" y="6"/>
                </a:cubicBezTo>
                <a:lnTo>
                  <a:pt x="87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Freeform 162"/>
          <p:cNvSpPr>
            <a:spLocks/>
          </p:cNvSpPr>
          <p:nvPr/>
        </p:nvSpPr>
        <p:spPr bwMode="auto">
          <a:xfrm>
            <a:off x="434976" y="4233863"/>
            <a:ext cx="138113" cy="139700"/>
          </a:xfrm>
          <a:custGeom>
            <a:avLst/>
            <a:gdLst>
              <a:gd name="T0" fmla="*/ 59 w 87"/>
              <a:gd name="T1" fmla="*/ 11 h 88"/>
              <a:gd name="T2" fmla="*/ 47 w 87"/>
              <a:gd name="T3" fmla="*/ 0 h 88"/>
              <a:gd name="T4" fmla="*/ 0 w 87"/>
              <a:gd name="T5" fmla="*/ 50 h 88"/>
              <a:gd name="T6" fmla="*/ 40 w 87"/>
              <a:gd name="T7" fmla="*/ 88 h 88"/>
              <a:gd name="T8" fmla="*/ 87 w 87"/>
              <a:gd name="T9" fmla="*/ 40 h 88"/>
              <a:gd name="T10" fmla="*/ 78 w 87"/>
              <a:gd name="T11" fmla="*/ 30 h 88"/>
              <a:gd name="T12" fmla="*/ 51 w 87"/>
              <a:gd name="T13" fmla="*/ 38 h 88"/>
              <a:gd name="T14" fmla="*/ 59 w 87"/>
              <a:gd name="T15" fmla="*/ 1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7" h="88">
                <a:moveTo>
                  <a:pt x="59" y="11"/>
                </a:moveTo>
                <a:lnTo>
                  <a:pt x="47" y="0"/>
                </a:lnTo>
                <a:lnTo>
                  <a:pt x="0" y="50"/>
                </a:lnTo>
                <a:lnTo>
                  <a:pt x="40" y="88"/>
                </a:lnTo>
                <a:lnTo>
                  <a:pt x="87" y="40"/>
                </a:lnTo>
                <a:lnTo>
                  <a:pt x="78" y="30"/>
                </a:lnTo>
                <a:lnTo>
                  <a:pt x="51" y="38"/>
                </a:lnTo>
                <a:lnTo>
                  <a:pt x="59" y="1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Freeform 163"/>
          <p:cNvSpPr>
            <a:spLocks noEditPoints="1"/>
          </p:cNvSpPr>
          <p:nvPr/>
        </p:nvSpPr>
        <p:spPr bwMode="auto">
          <a:xfrm>
            <a:off x="1103313" y="4030663"/>
            <a:ext cx="366713" cy="363538"/>
          </a:xfrm>
          <a:custGeom>
            <a:avLst/>
            <a:gdLst>
              <a:gd name="T0" fmla="*/ 118 w 121"/>
              <a:gd name="T1" fmla="*/ 16 h 120"/>
              <a:gd name="T2" fmla="*/ 104 w 121"/>
              <a:gd name="T3" fmla="*/ 3 h 120"/>
              <a:gd name="T4" fmla="*/ 92 w 121"/>
              <a:gd name="T5" fmla="*/ 3 h 120"/>
              <a:gd name="T6" fmla="*/ 92 w 121"/>
              <a:gd name="T7" fmla="*/ 15 h 120"/>
              <a:gd name="T8" fmla="*/ 95 w 121"/>
              <a:gd name="T9" fmla="*/ 18 h 120"/>
              <a:gd name="T10" fmla="*/ 33 w 121"/>
              <a:gd name="T11" fmla="*/ 81 h 120"/>
              <a:gd name="T12" fmla="*/ 25 w 121"/>
              <a:gd name="T13" fmla="*/ 74 h 120"/>
              <a:gd name="T14" fmla="*/ 0 w 121"/>
              <a:gd name="T15" fmla="*/ 99 h 120"/>
              <a:gd name="T16" fmla="*/ 2 w 121"/>
              <a:gd name="T17" fmla="*/ 101 h 120"/>
              <a:gd name="T18" fmla="*/ 16 w 121"/>
              <a:gd name="T19" fmla="*/ 88 h 120"/>
              <a:gd name="T20" fmla="*/ 19 w 121"/>
              <a:gd name="T21" fmla="*/ 91 h 120"/>
              <a:gd name="T22" fmla="*/ 6 w 121"/>
              <a:gd name="T23" fmla="*/ 105 h 120"/>
              <a:gd name="T24" fmla="*/ 7 w 121"/>
              <a:gd name="T25" fmla="*/ 107 h 120"/>
              <a:gd name="T26" fmla="*/ 22 w 121"/>
              <a:gd name="T27" fmla="*/ 94 h 120"/>
              <a:gd name="T28" fmla="*/ 25 w 121"/>
              <a:gd name="T29" fmla="*/ 97 h 120"/>
              <a:gd name="T30" fmla="*/ 12 w 121"/>
              <a:gd name="T31" fmla="*/ 111 h 120"/>
              <a:gd name="T32" fmla="*/ 13 w 121"/>
              <a:gd name="T33" fmla="*/ 113 h 120"/>
              <a:gd name="T34" fmla="*/ 29 w 121"/>
              <a:gd name="T35" fmla="*/ 101 h 120"/>
              <a:gd name="T36" fmla="*/ 31 w 121"/>
              <a:gd name="T37" fmla="*/ 103 h 120"/>
              <a:gd name="T38" fmla="*/ 19 w 121"/>
              <a:gd name="T39" fmla="*/ 118 h 120"/>
              <a:gd name="T40" fmla="*/ 20 w 121"/>
              <a:gd name="T41" fmla="*/ 120 h 120"/>
              <a:gd name="T42" fmla="*/ 45 w 121"/>
              <a:gd name="T43" fmla="*/ 94 h 120"/>
              <a:gd name="T44" fmla="*/ 39 w 121"/>
              <a:gd name="T45" fmla="*/ 88 h 120"/>
              <a:gd name="T46" fmla="*/ 102 w 121"/>
              <a:gd name="T47" fmla="*/ 25 h 120"/>
              <a:gd name="T48" fmla="*/ 105 w 121"/>
              <a:gd name="T49" fmla="*/ 28 h 120"/>
              <a:gd name="T50" fmla="*/ 118 w 121"/>
              <a:gd name="T51" fmla="*/ 28 h 120"/>
              <a:gd name="T52" fmla="*/ 118 w 121"/>
              <a:gd name="T53" fmla="*/ 16 h 120"/>
              <a:gd name="T54" fmla="*/ 115 w 121"/>
              <a:gd name="T55" fmla="*/ 26 h 120"/>
              <a:gd name="T56" fmla="*/ 108 w 121"/>
              <a:gd name="T57" fmla="*/ 26 h 120"/>
              <a:gd name="T58" fmla="*/ 105 w 121"/>
              <a:gd name="T59" fmla="*/ 22 h 120"/>
              <a:gd name="T60" fmla="*/ 105 w 121"/>
              <a:gd name="T61" fmla="*/ 22 h 120"/>
              <a:gd name="T62" fmla="*/ 98 w 121"/>
              <a:gd name="T63" fmla="*/ 16 h 120"/>
              <a:gd name="T64" fmla="*/ 98 w 121"/>
              <a:gd name="T65" fmla="*/ 16 h 120"/>
              <a:gd name="T66" fmla="*/ 95 w 121"/>
              <a:gd name="T67" fmla="*/ 13 h 120"/>
              <a:gd name="T68" fmla="*/ 95 w 121"/>
              <a:gd name="T69" fmla="*/ 6 h 120"/>
              <a:gd name="T70" fmla="*/ 102 w 121"/>
              <a:gd name="T71" fmla="*/ 6 h 120"/>
              <a:gd name="T72" fmla="*/ 115 w 121"/>
              <a:gd name="T73" fmla="*/ 19 h 120"/>
              <a:gd name="T74" fmla="*/ 115 w 121"/>
              <a:gd name="T75" fmla="*/ 26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1" h="120">
                <a:moveTo>
                  <a:pt x="118" y="16"/>
                </a:moveTo>
                <a:cubicBezTo>
                  <a:pt x="104" y="3"/>
                  <a:pt x="104" y="3"/>
                  <a:pt x="104" y="3"/>
                </a:cubicBezTo>
                <a:cubicBezTo>
                  <a:pt x="101" y="0"/>
                  <a:pt x="96" y="0"/>
                  <a:pt x="92" y="3"/>
                </a:cubicBezTo>
                <a:cubicBezTo>
                  <a:pt x="89" y="6"/>
                  <a:pt x="89" y="12"/>
                  <a:pt x="92" y="15"/>
                </a:cubicBezTo>
                <a:cubicBezTo>
                  <a:pt x="95" y="18"/>
                  <a:pt x="95" y="18"/>
                  <a:pt x="95" y="18"/>
                </a:cubicBezTo>
                <a:cubicBezTo>
                  <a:pt x="33" y="81"/>
                  <a:pt x="33" y="81"/>
                  <a:pt x="33" y="81"/>
                </a:cubicBezTo>
                <a:cubicBezTo>
                  <a:pt x="25" y="74"/>
                  <a:pt x="25" y="74"/>
                  <a:pt x="25" y="74"/>
                </a:cubicBezTo>
                <a:cubicBezTo>
                  <a:pt x="0" y="99"/>
                  <a:pt x="0" y="99"/>
                  <a:pt x="0" y="99"/>
                </a:cubicBezTo>
                <a:cubicBezTo>
                  <a:pt x="2" y="101"/>
                  <a:pt x="2" y="101"/>
                  <a:pt x="2" y="101"/>
                </a:cubicBezTo>
                <a:cubicBezTo>
                  <a:pt x="16" y="88"/>
                  <a:pt x="16" y="88"/>
                  <a:pt x="16" y="88"/>
                </a:cubicBezTo>
                <a:cubicBezTo>
                  <a:pt x="19" y="91"/>
                  <a:pt x="19" y="91"/>
                  <a:pt x="19" y="91"/>
                </a:cubicBezTo>
                <a:cubicBezTo>
                  <a:pt x="6" y="105"/>
                  <a:pt x="6" y="105"/>
                  <a:pt x="6" y="105"/>
                </a:cubicBezTo>
                <a:cubicBezTo>
                  <a:pt x="7" y="107"/>
                  <a:pt x="7" y="107"/>
                  <a:pt x="7" y="107"/>
                </a:cubicBezTo>
                <a:cubicBezTo>
                  <a:pt x="22" y="94"/>
                  <a:pt x="22" y="94"/>
                  <a:pt x="22" y="94"/>
                </a:cubicBezTo>
                <a:cubicBezTo>
                  <a:pt x="25" y="97"/>
                  <a:pt x="25" y="97"/>
                  <a:pt x="25" y="97"/>
                </a:cubicBezTo>
                <a:cubicBezTo>
                  <a:pt x="12" y="111"/>
                  <a:pt x="12" y="111"/>
                  <a:pt x="12" y="111"/>
                </a:cubicBezTo>
                <a:cubicBezTo>
                  <a:pt x="13" y="113"/>
                  <a:pt x="13" y="113"/>
                  <a:pt x="13" y="113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31" y="103"/>
                  <a:pt x="31" y="103"/>
                  <a:pt x="31" y="103"/>
                </a:cubicBezTo>
                <a:cubicBezTo>
                  <a:pt x="19" y="118"/>
                  <a:pt x="19" y="118"/>
                  <a:pt x="19" y="118"/>
                </a:cubicBezTo>
                <a:cubicBezTo>
                  <a:pt x="20" y="120"/>
                  <a:pt x="20" y="120"/>
                  <a:pt x="20" y="120"/>
                </a:cubicBezTo>
                <a:cubicBezTo>
                  <a:pt x="45" y="94"/>
                  <a:pt x="45" y="94"/>
                  <a:pt x="45" y="94"/>
                </a:cubicBezTo>
                <a:cubicBezTo>
                  <a:pt x="39" y="88"/>
                  <a:pt x="39" y="88"/>
                  <a:pt x="39" y="88"/>
                </a:cubicBezTo>
                <a:cubicBezTo>
                  <a:pt x="102" y="25"/>
                  <a:pt x="102" y="25"/>
                  <a:pt x="102" y="25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9" y="32"/>
                  <a:pt x="114" y="32"/>
                  <a:pt x="118" y="28"/>
                </a:cubicBezTo>
                <a:cubicBezTo>
                  <a:pt x="121" y="25"/>
                  <a:pt x="121" y="19"/>
                  <a:pt x="118" y="16"/>
                </a:cubicBezTo>
                <a:close/>
                <a:moveTo>
                  <a:pt x="115" y="26"/>
                </a:moveTo>
                <a:cubicBezTo>
                  <a:pt x="113" y="28"/>
                  <a:pt x="110" y="28"/>
                  <a:pt x="108" y="26"/>
                </a:cubicBezTo>
                <a:cubicBezTo>
                  <a:pt x="105" y="22"/>
                  <a:pt x="105" y="22"/>
                  <a:pt x="105" y="22"/>
                </a:cubicBezTo>
                <a:cubicBezTo>
                  <a:pt x="105" y="22"/>
                  <a:pt x="105" y="22"/>
                  <a:pt x="105" y="22"/>
                </a:cubicBezTo>
                <a:cubicBezTo>
                  <a:pt x="98" y="16"/>
                  <a:pt x="98" y="16"/>
                  <a:pt x="98" y="16"/>
                </a:cubicBezTo>
                <a:cubicBezTo>
                  <a:pt x="98" y="16"/>
                  <a:pt x="98" y="16"/>
                  <a:pt x="98" y="16"/>
                </a:cubicBezTo>
                <a:cubicBezTo>
                  <a:pt x="95" y="13"/>
                  <a:pt x="95" y="13"/>
                  <a:pt x="95" y="13"/>
                </a:cubicBezTo>
                <a:cubicBezTo>
                  <a:pt x="93" y="11"/>
                  <a:pt x="93" y="8"/>
                  <a:pt x="95" y="6"/>
                </a:cubicBezTo>
                <a:cubicBezTo>
                  <a:pt x="97" y="4"/>
                  <a:pt x="100" y="4"/>
                  <a:pt x="102" y="6"/>
                </a:cubicBezTo>
                <a:cubicBezTo>
                  <a:pt x="115" y="19"/>
                  <a:pt x="115" y="19"/>
                  <a:pt x="115" y="19"/>
                </a:cubicBezTo>
                <a:cubicBezTo>
                  <a:pt x="117" y="21"/>
                  <a:pt x="117" y="24"/>
                  <a:pt x="115" y="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Freeform 164"/>
          <p:cNvSpPr>
            <a:spLocks/>
          </p:cNvSpPr>
          <p:nvPr/>
        </p:nvSpPr>
        <p:spPr bwMode="auto">
          <a:xfrm>
            <a:off x="1824038" y="4121150"/>
            <a:ext cx="163513" cy="292100"/>
          </a:xfrm>
          <a:custGeom>
            <a:avLst/>
            <a:gdLst>
              <a:gd name="T0" fmla="*/ 76 w 103"/>
              <a:gd name="T1" fmla="*/ 0 h 184"/>
              <a:gd name="T2" fmla="*/ 27 w 103"/>
              <a:gd name="T3" fmla="*/ 0 h 184"/>
              <a:gd name="T4" fmla="*/ 0 w 103"/>
              <a:gd name="T5" fmla="*/ 184 h 184"/>
              <a:gd name="T6" fmla="*/ 103 w 103"/>
              <a:gd name="T7" fmla="*/ 184 h 184"/>
              <a:gd name="T8" fmla="*/ 76 w 103"/>
              <a:gd name="T9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" h="184">
                <a:moveTo>
                  <a:pt x="76" y="0"/>
                </a:moveTo>
                <a:lnTo>
                  <a:pt x="27" y="0"/>
                </a:lnTo>
                <a:lnTo>
                  <a:pt x="0" y="184"/>
                </a:lnTo>
                <a:lnTo>
                  <a:pt x="103" y="184"/>
                </a:lnTo>
                <a:lnTo>
                  <a:pt x="7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Freeform 165"/>
          <p:cNvSpPr>
            <a:spLocks/>
          </p:cNvSpPr>
          <p:nvPr/>
        </p:nvSpPr>
        <p:spPr bwMode="auto">
          <a:xfrm>
            <a:off x="1811338" y="4011613"/>
            <a:ext cx="136525" cy="133350"/>
          </a:xfrm>
          <a:custGeom>
            <a:avLst/>
            <a:gdLst>
              <a:gd name="T0" fmla="*/ 45 w 45"/>
              <a:gd name="T1" fmla="*/ 18 h 44"/>
              <a:gd name="T2" fmla="*/ 45 w 45"/>
              <a:gd name="T3" fmla="*/ 0 h 44"/>
              <a:gd name="T4" fmla="*/ 20 w 45"/>
              <a:gd name="T5" fmla="*/ 0 h 44"/>
              <a:gd name="T6" fmla="*/ 12 w 45"/>
              <a:gd name="T7" fmla="*/ 16 h 44"/>
              <a:gd name="T8" fmla="*/ 0 w 45"/>
              <a:gd name="T9" fmla="*/ 41 h 44"/>
              <a:gd name="T10" fmla="*/ 20 w 45"/>
              <a:gd name="T11" fmla="*/ 18 h 44"/>
              <a:gd name="T12" fmla="*/ 45 w 45"/>
              <a:gd name="T13" fmla="*/ 18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" h="44">
                <a:moveTo>
                  <a:pt x="45" y="18"/>
                </a:move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12" y="16"/>
                  <a:pt x="12" y="16"/>
                  <a:pt x="12" y="16"/>
                </a:cubicBezTo>
                <a:cubicBezTo>
                  <a:pt x="11" y="19"/>
                  <a:pt x="0" y="38"/>
                  <a:pt x="0" y="41"/>
                </a:cubicBezTo>
                <a:cubicBezTo>
                  <a:pt x="1" y="44"/>
                  <a:pt x="15" y="24"/>
                  <a:pt x="20" y="18"/>
                </a:cubicBezTo>
                <a:lnTo>
                  <a:pt x="45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Freeform 166"/>
          <p:cNvSpPr>
            <a:spLocks/>
          </p:cNvSpPr>
          <p:nvPr/>
        </p:nvSpPr>
        <p:spPr bwMode="auto">
          <a:xfrm>
            <a:off x="1868488" y="4075113"/>
            <a:ext cx="76200" cy="33338"/>
          </a:xfrm>
          <a:custGeom>
            <a:avLst/>
            <a:gdLst>
              <a:gd name="T0" fmla="*/ 48 w 48"/>
              <a:gd name="T1" fmla="*/ 21 h 21"/>
              <a:gd name="T2" fmla="*/ 48 w 48"/>
              <a:gd name="T3" fmla="*/ 0 h 21"/>
              <a:gd name="T4" fmla="*/ 2 w 48"/>
              <a:gd name="T5" fmla="*/ 0 h 21"/>
              <a:gd name="T6" fmla="*/ 0 w 48"/>
              <a:gd name="T7" fmla="*/ 21 h 21"/>
              <a:gd name="T8" fmla="*/ 48 w 48"/>
              <a:gd name="T9" fmla="*/ 21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" h="21">
                <a:moveTo>
                  <a:pt x="48" y="21"/>
                </a:moveTo>
                <a:lnTo>
                  <a:pt x="48" y="0"/>
                </a:lnTo>
                <a:lnTo>
                  <a:pt x="2" y="0"/>
                </a:lnTo>
                <a:lnTo>
                  <a:pt x="0" y="21"/>
                </a:lnTo>
                <a:lnTo>
                  <a:pt x="48" y="2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Freeform 167"/>
          <p:cNvSpPr>
            <a:spLocks/>
          </p:cNvSpPr>
          <p:nvPr/>
        </p:nvSpPr>
        <p:spPr bwMode="auto">
          <a:xfrm>
            <a:off x="1787526" y="4011613"/>
            <a:ext cx="69850" cy="36513"/>
          </a:xfrm>
          <a:custGeom>
            <a:avLst/>
            <a:gdLst>
              <a:gd name="T0" fmla="*/ 44 w 44"/>
              <a:gd name="T1" fmla="*/ 0 h 23"/>
              <a:gd name="T2" fmla="*/ 0 w 44"/>
              <a:gd name="T3" fmla="*/ 23 h 23"/>
              <a:gd name="T4" fmla="*/ 32 w 44"/>
              <a:gd name="T5" fmla="*/ 23 h 23"/>
              <a:gd name="T6" fmla="*/ 44 w 44"/>
              <a:gd name="T7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" h="23">
                <a:moveTo>
                  <a:pt x="44" y="0"/>
                </a:moveTo>
                <a:lnTo>
                  <a:pt x="0" y="23"/>
                </a:lnTo>
                <a:lnTo>
                  <a:pt x="32" y="23"/>
                </a:lnTo>
                <a:lnTo>
                  <a:pt x="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Freeform 168"/>
          <p:cNvSpPr>
            <a:spLocks/>
          </p:cNvSpPr>
          <p:nvPr/>
        </p:nvSpPr>
        <p:spPr bwMode="auto">
          <a:xfrm>
            <a:off x="2335213" y="4030663"/>
            <a:ext cx="173038" cy="206375"/>
          </a:xfrm>
          <a:custGeom>
            <a:avLst/>
            <a:gdLst>
              <a:gd name="T0" fmla="*/ 2 w 57"/>
              <a:gd name="T1" fmla="*/ 0 h 68"/>
              <a:gd name="T2" fmla="*/ 57 w 57"/>
              <a:gd name="T3" fmla="*/ 55 h 68"/>
              <a:gd name="T4" fmla="*/ 45 w 57"/>
              <a:gd name="T5" fmla="*/ 68 h 68"/>
              <a:gd name="T6" fmla="*/ 0 w 57"/>
              <a:gd name="T7" fmla="*/ 12 h 68"/>
              <a:gd name="T8" fmla="*/ 2 w 57"/>
              <a:gd name="T9" fmla="*/ 0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" h="68">
                <a:moveTo>
                  <a:pt x="2" y="0"/>
                </a:moveTo>
                <a:cubicBezTo>
                  <a:pt x="57" y="55"/>
                  <a:pt x="57" y="55"/>
                  <a:pt x="57" y="55"/>
                </a:cubicBezTo>
                <a:cubicBezTo>
                  <a:pt x="45" y="68"/>
                  <a:pt x="45" y="68"/>
                  <a:pt x="45" y="68"/>
                </a:cubicBezTo>
                <a:cubicBezTo>
                  <a:pt x="35" y="55"/>
                  <a:pt x="19" y="35"/>
                  <a:pt x="0" y="12"/>
                </a:cubicBezTo>
                <a:lnTo>
                  <a:pt x="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Freeform 169"/>
          <p:cNvSpPr>
            <a:spLocks noEditPoints="1"/>
          </p:cNvSpPr>
          <p:nvPr/>
        </p:nvSpPr>
        <p:spPr bwMode="auto">
          <a:xfrm>
            <a:off x="2335213" y="4030663"/>
            <a:ext cx="366713" cy="363538"/>
          </a:xfrm>
          <a:custGeom>
            <a:avLst/>
            <a:gdLst>
              <a:gd name="T0" fmla="*/ 121 w 121"/>
              <a:gd name="T1" fmla="*/ 0 h 120"/>
              <a:gd name="T2" fmla="*/ 42 w 121"/>
              <a:gd name="T3" fmla="*/ 79 h 120"/>
              <a:gd name="T4" fmla="*/ 29 w 121"/>
              <a:gd name="T5" fmla="*/ 74 h 120"/>
              <a:gd name="T6" fmla="*/ 10 w 121"/>
              <a:gd name="T7" fmla="*/ 82 h 120"/>
              <a:gd name="T8" fmla="*/ 8 w 121"/>
              <a:gd name="T9" fmla="*/ 114 h 120"/>
              <a:gd name="T10" fmla="*/ 21 w 121"/>
              <a:gd name="T11" fmla="*/ 120 h 120"/>
              <a:gd name="T12" fmla="*/ 40 w 121"/>
              <a:gd name="T13" fmla="*/ 111 h 120"/>
              <a:gd name="T14" fmla="*/ 45 w 121"/>
              <a:gd name="T15" fmla="*/ 104 h 120"/>
              <a:gd name="T16" fmla="*/ 45 w 121"/>
              <a:gd name="T17" fmla="*/ 104 h 120"/>
              <a:gd name="T18" fmla="*/ 45 w 121"/>
              <a:gd name="T19" fmla="*/ 104 h 120"/>
              <a:gd name="T20" fmla="*/ 46 w 121"/>
              <a:gd name="T21" fmla="*/ 103 h 120"/>
              <a:gd name="T22" fmla="*/ 71 w 121"/>
              <a:gd name="T23" fmla="*/ 71 h 120"/>
              <a:gd name="T24" fmla="*/ 120 w 121"/>
              <a:gd name="T25" fmla="*/ 17 h 120"/>
              <a:gd name="T26" fmla="*/ 121 w 121"/>
              <a:gd name="T27" fmla="*/ 0 h 120"/>
              <a:gd name="T28" fmla="*/ 32 w 121"/>
              <a:gd name="T29" fmla="*/ 104 h 120"/>
              <a:gd name="T30" fmla="*/ 21 w 121"/>
              <a:gd name="T31" fmla="*/ 108 h 120"/>
              <a:gd name="T32" fmla="*/ 16 w 121"/>
              <a:gd name="T33" fmla="*/ 106 h 120"/>
              <a:gd name="T34" fmla="*/ 18 w 121"/>
              <a:gd name="T35" fmla="*/ 90 h 120"/>
              <a:gd name="T36" fmla="*/ 29 w 121"/>
              <a:gd name="T37" fmla="*/ 85 h 120"/>
              <a:gd name="T38" fmla="*/ 35 w 121"/>
              <a:gd name="T39" fmla="*/ 87 h 120"/>
              <a:gd name="T40" fmla="*/ 32 w 121"/>
              <a:gd name="T41" fmla="*/ 104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21" h="120">
                <a:moveTo>
                  <a:pt x="121" y="0"/>
                </a:moveTo>
                <a:cubicBezTo>
                  <a:pt x="42" y="79"/>
                  <a:pt x="42" y="79"/>
                  <a:pt x="42" y="79"/>
                </a:cubicBezTo>
                <a:cubicBezTo>
                  <a:pt x="39" y="76"/>
                  <a:pt x="34" y="74"/>
                  <a:pt x="29" y="74"/>
                </a:cubicBezTo>
                <a:cubicBezTo>
                  <a:pt x="23" y="74"/>
                  <a:pt x="16" y="77"/>
                  <a:pt x="10" y="82"/>
                </a:cubicBezTo>
                <a:cubicBezTo>
                  <a:pt x="1" y="92"/>
                  <a:pt x="0" y="106"/>
                  <a:pt x="8" y="114"/>
                </a:cubicBezTo>
                <a:cubicBezTo>
                  <a:pt x="11" y="118"/>
                  <a:pt x="16" y="120"/>
                  <a:pt x="21" y="120"/>
                </a:cubicBezTo>
                <a:cubicBezTo>
                  <a:pt x="28" y="120"/>
                  <a:pt x="34" y="117"/>
                  <a:pt x="40" y="111"/>
                </a:cubicBezTo>
                <a:cubicBezTo>
                  <a:pt x="42" y="109"/>
                  <a:pt x="44" y="106"/>
                  <a:pt x="45" y="104"/>
                </a:cubicBezTo>
                <a:cubicBezTo>
                  <a:pt x="45" y="104"/>
                  <a:pt x="45" y="104"/>
                  <a:pt x="45" y="104"/>
                </a:cubicBezTo>
                <a:cubicBezTo>
                  <a:pt x="45" y="104"/>
                  <a:pt x="45" y="104"/>
                  <a:pt x="45" y="104"/>
                </a:cubicBezTo>
                <a:cubicBezTo>
                  <a:pt x="46" y="103"/>
                  <a:pt x="46" y="103"/>
                  <a:pt x="46" y="103"/>
                </a:cubicBezTo>
                <a:cubicBezTo>
                  <a:pt x="58" y="74"/>
                  <a:pt x="71" y="71"/>
                  <a:pt x="71" y="71"/>
                </a:cubicBezTo>
                <a:cubicBezTo>
                  <a:pt x="104" y="38"/>
                  <a:pt x="120" y="17"/>
                  <a:pt x="120" y="17"/>
                </a:cubicBezTo>
                <a:lnTo>
                  <a:pt x="121" y="0"/>
                </a:lnTo>
                <a:close/>
                <a:moveTo>
                  <a:pt x="32" y="104"/>
                </a:moveTo>
                <a:cubicBezTo>
                  <a:pt x="29" y="107"/>
                  <a:pt x="25" y="108"/>
                  <a:pt x="21" y="108"/>
                </a:cubicBezTo>
                <a:cubicBezTo>
                  <a:pt x="20" y="108"/>
                  <a:pt x="17" y="108"/>
                  <a:pt x="16" y="106"/>
                </a:cubicBezTo>
                <a:cubicBezTo>
                  <a:pt x="12" y="103"/>
                  <a:pt x="13" y="95"/>
                  <a:pt x="18" y="90"/>
                </a:cubicBezTo>
                <a:cubicBezTo>
                  <a:pt x="21" y="87"/>
                  <a:pt x="25" y="85"/>
                  <a:pt x="29" y="85"/>
                </a:cubicBezTo>
                <a:cubicBezTo>
                  <a:pt x="31" y="85"/>
                  <a:pt x="33" y="85"/>
                  <a:pt x="35" y="87"/>
                </a:cubicBezTo>
                <a:cubicBezTo>
                  <a:pt x="38" y="91"/>
                  <a:pt x="37" y="98"/>
                  <a:pt x="32" y="1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Freeform 170"/>
          <p:cNvSpPr>
            <a:spLocks noEditPoints="1"/>
          </p:cNvSpPr>
          <p:nvPr/>
        </p:nvSpPr>
        <p:spPr bwMode="auto">
          <a:xfrm>
            <a:off x="2525713" y="4254500"/>
            <a:ext cx="184150" cy="139700"/>
          </a:xfrm>
          <a:custGeom>
            <a:avLst/>
            <a:gdLst>
              <a:gd name="T0" fmla="*/ 0 w 61"/>
              <a:gd name="T1" fmla="*/ 11 h 46"/>
              <a:gd name="T2" fmla="*/ 15 w 61"/>
              <a:gd name="T3" fmla="*/ 29 h 46"/>
              <a:gd name="T4" fmla="*/ 15 w 61"/>
              <a:gd name="T5" fmla="*/ 30 h 46"/>
              <a:gd name="T6" fmla="*/ 15 w 61"/>
              <a:gd name="T7" fmla="*/ 30 h 46"/>
              <a:gd name="T8" fmla="*/ 15 w 61"/>
              <a:gd name="T9" fmla="*/ 30 h 46"/>
              <a:gd name="T10" fmla="*/ 21 w 61"/>
              <a:gd name="T11" fmla="*/ 37 h 46"/>
              <a:gd name="T12" fmla="*/ 40 w 61"/>
              <a:gd name="T13" fmla="*/ 46 h 46"/>
              <a:gd name="T14" fmla="*/ 53 w 61"/>
              <a:gd name="T15" fmla="*/ 40 h 46"/>
              <a:gd name="T16" fmla="*/ 50 w 61"/>
              <a:gd name="T17" fmla="*/ 8 h 46"/>
              <a:gd name="T18" fmla="*/ 32 w 61"/>
              <a:gd name="T19" fmla="*/ 0 h 46"/>
              <a:gd name="T20" fmla="*/ 18 w 61"/>
              <a:gd name="T21" fmla="*/ 5 h 46"/>
              <a:gd name="T22" fmla="*/ 13 w 61"/>
              <a:gd name="T23" fmla="*/ 0 h 46"/>
              <a:gd name="T24" fmla="*/ 0 w 61"/>
              <a:gd name="T25" fmla="*/ 11 h 46"/>
              <a:gd name="T26" fmla="*/ 26 w 61"/>
              <a:gd name="T27" fmla="*/ 13 h 46"/>
              <a:gd name="T28" fmla="*/ 32 w 61"/>
              <a:gd name="T29" fmla="*/ 11 h 46"/>
              <a:gd name="T30" fmla="*/ 42 w 61"/>
              <a:gd name="T31" fmla="*/ 16 h 46"/>
              <a:gd name="T32" fmla="*/ 45 w 61"/>
              <a:gd name="T33" fmla="*/ 32 h 46"/>
              <a:gd name="T34" fmla="*/ 40 w 61"/>
              <a:gd name="T35" fmla="*/ 34 h 46"/>
              <a:gd name="T36" fmla="*/ 29 w 61"/>
              <a:gd name="T37" fmla="*/ 30 h 46"/>
              <a:gd name="T38" fmla="*/ 26 w 61"/>
              <a:gd name="T39" fmla="*/ 13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1" h="46">
                <a:moveTo>
                  <a:pt x="0" y="11"/>
                </a:moveTo>
                <a:cubicBezTo>
                  <a:pt x="4" y="15"/>
                  <a:pt x="11" y="19"/>
                  <a:pt x="15" y="29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7" y="32"/>
                  <a:pt x="19" y="35"/>
                  <a:pt x="21" y="37"/>
                </a:cubicBezTo>
                <a:cubicBezTo>
                  <a:pt x="26" y="43"/>
                  <a:pt x="33" y="46"/>
                  <a:pt x="40" y="46"/>
                </a:cubicBezTo>
                <a:cubicBezTo>
                  <a:pt x="45" y="46"/>
                  <a:pt x="49" y="44"/>
                  <a:pt x="53" y="40"/>
                </a:cubicBezTo>
                <a:cubicBezTo>
                  <a:pt x="61" y="32"/>
                  <a:pt x="60" y="18"/>
                  <a:pt x="50" y="8"/>
                </a:cubicBezTo>
                <a:cubicBezTo>
                  <a:pt x="45" y="3"/>
                  <a:pt x="38" y="0"/>
                  <a:pt x="32" y="0"/>
                </a:cubicBezTo>
                <a:cubicBezTo>
                  <a:pt x="27" y="0"/>
                  <a:pt x="22" y="2"/>
                  <a:pt x="18" y="5"/>
                </a:cubicBezTo>
                <a:cubicBezTo>
                  <a:pt x="13" y="0"/>
                  <a:pt x="13" y="0"/>
                  <a:pt x="13" y="0"/>
                </a:cubicBezTo>
                <a:lnTo>
                  <a:pt x="0" y="11"/>
                </a:lnTo>
                <a:close/>
                <a:moveTo>
                  <a:pt x="26" y="13"/>
                </a:moveTo>
                <a:cubicBezTo>
                  <a:pt x="28" y="11"/>
                  <a:pt x="30" y="11"/>
                  <a:pt x="32" y="11"/>
                </a:cubicBezTo>
                <a:cubicBezTo>
                  <a:pt x="35" y="11"/>
                  <a:pt x="39" y="13"/>
                  <a:pt x="42" y="16"/>
                </a:cubicBezTo>
                <a:cubicBezTo>
                  <a:pt x="48" y="21"/>
                  <a:pt x="49" y="29"/>
                  <a:pt x="45" y="32"/>
                </a:cubicBezTo>
                <a:cubicBezTo>
                  <a:pt x="43" y="34"/>
                  <a:pt x="41" y="34"/>
                  <a:pt x="40" y="34"/>
                </a:cubicBezTo>
                <a:cubicBezTo>
                  <a:pt x="36" y="34"/>
                  <a:pt x="32" y="33"/>
                  <a:pt x="29" y="30"/>
                </a:cubicBezTo>
                <a:cubicBezTo>
                  <a:pt x="24" y="24"/>
                  <a:pt x="22" y="17"/>
                  <a:pt x="26" y="1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Freeform 171"/>
          <p:cNvSpPr>
            <a:spLocks/>
          </p:cNvSpPr>
          <p:nvPr/>
        </p:nvSpPr>
        <p:spPr bwMode="auto">
          <a:xfrm>
            <a:off x="3086101" y="4144963"/>
            <a:ext cx="414338" cy="215900"/>
          </a:xfrm>
          <a:custGeom>
            <a:avLst/>
            <a:gdLst>
              <a:gd name="T0" fmla="*/ 132 w 137"/>
              <a:gd name="T1" fmla="*/ 58 h 71"/>
              <a:gd name="T2" fmla="*/ 118 w 137"/>
              <a:gd name="T3" fmla="*/ 23 h 71"/>
              <a:gd name="T4" fmla="*/ 88 w 137"/>
              <a:gd name="T5" fmla="*/ 12 h 71"/>
              <a:gd name="T6" fmla="*/ 88 w 137"/>
              <a:gd name="T7" fmla="*/ 0 h 71"/>
              <a:gd name="T8" fmla="*/ 31 w 137"/>
              <a:gd name="T9" fmla="*/ 0 h 71"/>
              <a:gd name="T10" fmla="*/ 31 w 137"/>
              <a:gd name="T11" fmla="*/ 11 h 71"/>
              <a:gd name="T12" fmla="*/ 20 w 137"/>
              <a:gd name="T13" fmla="*/ 11 h 71"/>
              <a:gd name="T14" fmla="*/ 20 w 137"/>
              <a:gd name="T15" fmla="*/ 1 h 71"/>
              <a:gd name="T16" fmla="*/ 0 w 137"/>
              <a:gd name="T17" fmla="*/ 1 h 71"/>
              <a:gd name="T18" fmla="*/ 0 w 137"/>
              <a:gd name="T19" fmla="*/ 63 h 71"/>
              <a:gd name="T20" fmla="*/ 20 w 137"/>
              <a:gd name="T21" fmla="*/ 63 h 71"/>
              <a:gd name="T22" fmla="*/ 20 w 137"/>
              <a:gd name="T23" fmla="*/ 37 h 71"/>
              <a:gd name="T24" fmla="*/ 26 w 137"/>
              <a:gd name="T25" fmla="*/ 37 h 71"/>
              <a:gd name="T26" fmla="*/ 59 w 137"/>
              <a:gd name="T27" fmla="*/ 71 h 71"/>
              <a:gd name="T28" fmla="*/ 92 w 137"/>
              <a:gd name="T29" fmla="*/ 37 h 71"/>
              <a:gd name="T30" fmla="*/ 92 w 137"/>
              <a:gd name="T31" fmla="*/ 31 h 71"/>
              <a:gd name="T32" fmla="*/ 106 w 137"/>
              <a:gd name="T33" fmla="*/ 37 h 71"/>
              <a:gd name="T34" fmla="*/ 113 w 137"/>
              <a:gd name="T35" fmla="*/ 58 h 71"/>
              <a:gd name="T36" fmla="*/ 108 w 137"/>
              <a:gd name="T37" fmla="*/ 58 h 71"/>
              <a:gd name="T38" fmla="*/ 108 w 137"/>
              <a:gd name="T39" fmla="*/ 64 h 71"/>
              <a:gd name="T40" fmla="*/ 137 w 137"/>
              <a:gd name="T41" fmla="*/ 64 h 71"/>
              <a:gd name="T42" fmla="*/ 137 w 137"/>
              <a:gd name="T43" fmla="*/ 58 h 71"/>
              <a:gd name="T44" fmla="*/ 132 w 137"/>
              <a:gd name="T45" fmla="*/ 58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37" h="71">
                <a:moveTo>
                  <a:pt x="132" y="58"/>
                </a:moveTo>
                <a:cubicBezTo>
                  <a:pt x="131" y="39"/>
                  <a:pt x="129" y="32"/>
                  <a:pt x="118" y="23"/>
                </a:cubicBezTo>
                <a:cubicBezTo>
                  <a:pt x="108" y="14"/>
                  <a:pt x="96" y="12"/>
                  <a:pt x="88" y="12"/>
                </a:cubicBezTo>
                <a:cubicBezTo>
                  <a:pt x="88" y="0"/>
                  <a:pt x="88" y="0"/>
                  <a:pt x="88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1" y="11"/>
                  <a:pt x="31" y="11"/>
                  <a:pt x="31" y="11"/>
                </a:cubicBezTo>
                <a:cubicBezTo>
                  <a:pt x="20" y="11"/>
                  <a:pt x="20" y="11"/>
                  <a:pt x="20" y="11"/>
                </a:cubicBezTo>
                <a:cubicBezTo>
                  <a:pt x="20" y="1"/>
                  <a:pt x="20" y="1"/>
                  <a:pt x="2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63"/>
                  <a:pt x="0" y="63"/>
                  <a:pt x="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37"/>
                  <a:pt x="20" y="37"/>
                  <a:pt x="20" y="37"/>
                </a:cubicBezTo>
                <a:cubicBezTo>
                  <a:pt x="26" y="37"/>
                  <a:pt x="26" y="37"/>
                  <a:pt x="26" y="37"/>
                </a:cubicBezTo>
                <a:cubicBezTo>
                  <a:pt x="26" y="56"/>
                  <a:pt x="41" y="71"/>
                  <a:pt x="59" y="71"/>
                </a:cubicBezTo>
                <a:cubicBezTo>
                  <a:pt x="78" y="71"/>
                  <a:pt x="92" y="56"/>
                  <a:pt x="92" y="37"/>
                </a:cubicBezTo>
                <a:cubicBezTo>
                  <a:pt x="92" y="35"/>
                  <a:pt x="92" y="33"/>
                  <a:pt x="92" y="31"/>
                </a:cubicBezTo>
                <a:cubicBezTo>
                  <a:pt x="96" y="32"/>
                  <a:pt x="102" y="34"/>
                  <a:pt x="106" y="37"/>
                </a:cubicBezTo>
                <a:cubicBezTo>
                  <a:pt x="113" y="43"/>
                  <a:pt x="112" y="45"/>
                  <a:pt x="113" y="58"/>
                </a:cubicBezTo>
                <a:cubicBezTo>
                  <a:pt x="108" y="58"/>
                  <a:pt x="108" y="58"/>
                  <a:pt x="108" y="58"/>
                </a:cubicBezTo>
                <a:cubicBezTo>
                  <a:pt x="108" y="64"/>
                  <a:pt x="108" y="64"/>
                  <a:pt x="108" y="64"/>
                </a:cubicBezTo>
                <a:cubicBezTo>
                  <a:pt x="137" y="64"/>
                  <a:pt x="137" y="64"/>
                  <a:pt x="137" y="64"/>
                </a:cubicBezTo>
                <a:cubicBezTo>
                  <a:pt x="137" y="58"/>
                  <a:pt x="137" y="58"/>
                  <a:pt x="137" y="58"/>
                </a:cubicBezTo>
                <a:lnTo>
                  <a:pt x="132" y="5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Freeform 172"/>
          <p:cNvSpPr>
            <a:spLocks/>
          </p:cNvSpPr>
          <p:nvPr/>
        </p:nvSpPr>
        <p:spPr bwMode="auto">
          <a:xfrm>
            <a:off x="3140076" y="4054475"/>
            <a:ext cx="254000" cy="85725"/>
          </a:xfrm>
          <a:custGeom>
            <a:avLst/>
            <a:gdLst>
              <a:gd name="T0" fmla="*/ 4 w 84"/>
              <a:gd name="T1" fmla="*/ 24 h 28"/>
              <a:gd name="T2" fmla="*/ 8 w 84"/>
              <a:gd name="T3" fmla="*/ 20 h 28"/>
              <a:gd name="T4" fmla="*/ 8 w 84"/>
              <a:gd name="T5" fmla="*/ 16 h 28"/>
              <a:gd name="T6" fmla="*/ 35 w 84"/>
              <a:gd name="T7" fmla="*/ 16 h 28"/>
              <a:gd name="T8" fmla="*/ 35 w 84"/>
              <a:gd name="T9" fmla="*/ 28 h 28"/>
              <a:gd name="T10" fmla="*/ 48 w 84"/>
              <a:gd name="T11" fmla="*/ 28 h 28"/>
              <a:gd name="T12" fmla="*/ 48 w 84"/>
              <a:gd name="T13" fmla="*/ 16 h 28"/>
              <a:gd name="T14" fmla="*/ 75 w 84"/>
              <a:gd name="T15" fmla="*/ 16 h 28"/>
              <a:gd name="T16" fmla="*/ 75 w 84"/>
              <a:gd name="T17" fmla="*/ 20 h 28"/>
              <a:gd name="T18" fmla="*/ 79 w 84"/>
              <a:gd name="T19" fmla="*/ 24 h 28"/>
              <a:gd name="T20" fmla="*/ 84 w 84"/>
              <a:gd name="T21" fmla="*/ 20 h 28"/>
              <a:gd name="T22" fmla="*/ 84 w 84"/>
              <a:gd name="T23" fmla="*/ 16 h 28"/>
              <a:gd name="T24" fmla="*/ 84 w 84"/>
              <a:gd name="T25" fmla="*/ 9 h 28"/>
              <a:gd name="T26" fmla="*/ 84 w 84"/>
              <a:gd name="T27" fmla="*/ 4 h 28"/>
              <a:gd name="T28" fmla="*/ 79 w 84"/>
              <a:gd name="T29" fmla="*/ 0 h 28"/>
              <a:gd name="T30" fmla="*/ 75 w 84"/>
              <a:gd name="T31" fmla="*/ 4 h 28"/>
              <a:gd name="T32" fmla="*/ 75 w 84"/>
              <a:gd name="T33" fmla="*/ 9 h 28"/>
              <a:gd name="T34" fmla="*/ 48 w 84"/>
              <a:gd name="T35" fmla="*/ 9 h 28"/>
              <a:gd name="T36" fmla="*/ 48 w 84"/>
              <a:gd name="T37" fmla="*/ 3 h 28"/>
              <a:gd name="T38" fmla="*/ 35 w 84"/>
              <a:gd name="T39" fmla="*/ 3 h 28"/>
              <a:gd name="T40" fmla="*/ 35 w 84"/>
              <a:gd name="T41" fmla="*/ 9 h 28"/>
              <a:gd name="T42" fmla="*/ 8 w 84"/>
              <a:gd name="T43" fmla="*/ 9 h 28"/>
              <a:gd name="T44" fmla="*/ 8 w 84"/>
              <a:gd name="T45" fmla="*/ 4 h 28"/>
              <a:gd name="T46" fmla="*/ 4 w 84"/>
              <a:gd name="T47" fmla="*/ 0 h 28"/>
              <a:gd name="T48" fmla="*/ 0 w 84"/>
              <a:gd name="T49" fmla="*/ 4 h 28"/>
              <a:gd name="T50" fmla="*/ 0 w 84"/>
              <a:gd name="T51" fmla="*/ 20 h 28"/>
              <a:gd name="T52" fmla="*/ 4 w 84"/>
              <a:gd name="T53" fmla="*/ 24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84" h="28">
                <a:moveTo>
                  <a:pt x="4" y="24"/>
                </a:moveTo>
                <a:cubicBezTo>
                  <a:pt x="6" y="24"/>
                  <a:pt x="8" y="23"/>
                  <a:pt x="8" y="20"/>
                </a:cubicBezTo>
                <a:cubicBezTo>
                  <a:pt x="8" y="16"/>
                  <a:pt x="8" y="16"/>
                  <a:pt x="8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28"/>
                  <a:pt x="35" y="28"/>
                  <a:pt x="35" y="28"/>
                </a:cubicBezTo>
                <a:cubicBezTo>
                  <a:pt x="48" y="28"/>
                  <a:pt x="48" y="28"/>
                  <a:pt x="48" y="28"/>
                </a:cubicBezTo>
                <a:cubicBezTo>
                  <a:pt x="48" y="16"/>
                  <a:pt x="48" y="16"/>
                  <a:pt x="48" y="16"/>
                </a:cubicBezTo>
                <a:cubicBezTo>
                  <a:pt x="75" y="16"/>
                  <a:pt x="75" y="16"/>
                  <a:pt x="75" y="16"/>
                </a:cubicBezTo>
                <a:cubicBezTo>
                  <a:pt x="75" y="20"/>
                  <a:pt x="75" y="20"/>
                  <a:pt x="75" y="20"/>
                </a:cubicBezTo>
                <a:cubicBezTo>
                  <a:pt x="75" y="23"/>
                  <a:pt x="77" y="24"/>
                  <a:pt x="79" y="24"/>
                </a:cubicBezTo>
                <a:cubicBezTo>
                  <a:pt x="82" y="24"/>
                  <a:pt x="84" y="23"/>
                  <a:pt x="84" y="20"/>
                </a:cubicBezTo>
                <a:cubicBezTo>
                  <a:pt x="84" y="16"/>
                  <a:pt x="84" y="16"/>
                  <a:pt x="84" y="16"/>
                </a:cubicBezTo>
                <a:cubicBezTo>
                  <a:pt x="84" y="9"/>
                  <a:pt x="84" y="9"/>
                  <a:pt x="84" y="9"/>
                </a:cubicBezTo>
                <a:cubicBezTo>
                  <a:pt x="84" y="4"/>
                  <a:pt x="84" y="4"/>
                  <a:pt x="84" y="4"/>
                </a:cubicBezTo>
                <a:cubicBezTo>
                  <a:pt x="84" y="2"/>
                  <a:pt x="82" y="0"/>
                  <a:pt x="79" y="0"/>
                </a:cubicBezTo>
                <a:cubicBezTo>
                  <a:pt x="77" y="0"/>
                  <a:pt x="75" y="2"/>
                  <a:pt x="75" y="4"/>
                </a:cubicBezTo>
                <a:cubicBezTo>
                  <a:pt x="75" y="9"/>
                  <a:pt x="75" y="9"/>
                  <a:pt x="75" y="9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3"/>
                  <a:pt x="48" y="3"/>
                  <a:pt x="48" y="3"/>
                </a:cubicBezTo>
                <a:cubicBezTo>
                  <a:pt x="35" y="3"/>
                  <a:pt x="35" y="3"/>
                  <a:pt x="35" y="3"/>
                </a:cubicBezTo>
                <a:cubicBezTo>
                  <a:pt x="35" y="9"/>
                  <a:pt x="35" y="9"/>
                  <a:pt x="35" y="9"/>
                </a:cubicBezTo>
                <a:cubicBezTo>
                  <a:pt x="8" y="9"/>
                  <a:pt x="8" y="9"/>
                  <a:pt x="8" y="9"/>
                </a:cubicBezTo>
                <a:cubicBezTo>
                  <a:pt x="8" y="4"/>
                  <a:pt x="8" y="4"/>
                  <a:pt x="8" y="4"/>
                </a:cubicBezTo>
                <a:cubicBezTo>
                  <a:pt x="8" y="2"/>
                  <a:pt x="6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23"/>
                  <a:pt x="2" y="24"/>
                  <a:pt x="4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Freeform 173"/>
          <p:cNvSpPr>
            <a:spLocks noEditPoints="1"/>
          </p:cNvSpPr>
          <p:nvPr/>
        </p:nvSpPr>
        <p:spPr bwMode="auto">
          <a:xfrm>
            <a:off x="3667126" y="4087813"/>
            <a:ext cx="433388" cy="293688"/>
          </a:xfrm>
          <a:custGeom>
            <a:avLst/>
            <a:gdLst>
              <a:gd name="T0" fmla="*/ 143 w 143"/>
              <a:gd name="T1" fmla="*/ 31 h 97"/>
              <a:gd name="T2" fmla="*/ 109 w 143"/>
              <a:gd name="T3" fmla="*/ 0 h 97"/>
              <a:gd name="T4" fmla="*/ 75 w 143"/>
              <a:gd name="T5" fmla="*/ 31 h 97"/>
              <a:gd name="T6" fmla="*/ 76 w 143"/>
              <a:gd name="T7" fmla="*/ 35 h 97"/>
              <a:gd name="T8" fmla="*/ 76 w 143"/>
              <a:gd name="T9" fmla="*/ 51 h 97"/>
              <a:gd name="T10" fmla="*/ 25 w 143"/>
              <a:gd name="T11" fmla="*/ 16 h 97"/>
              <a:gd name="T12" fmla="*/ 7 w 143"/>
              <a:gd name="T13" fmla="*/ 5 h 97"/>
              <a:gd name="T14" fmla="*/ 5 w 143"/>
              <a:gd name="T15" fmla="*/ 27 h 97"/>
              <a:gd name="T16" fmla="*/ 23 w 143"/>
              <a:gd name="T17" fmla="*/ 39 h 97"/>
              <a:gd name="T18" fmla="*/ 28 w 143"/>
              <a:gd name="T19" fmla="*/ 31 h 97"/>
              <a:gd name="T20" fmla="*/ 76 w 143"/>
              <a:gd name="T21" fmla="*/ 68 h 97"/>
              <a:gd name="T22" fmla="*/ 76 w 143"/>
              <a:gd name="T23" fmla="*/ 97 h 97"/>
              <a:gd name="T24" fmla="*/ 143 w 143"/>
              <a:gd name="T25" fmla="*/ 97 h 97"/>
              <a:gd name="T26" fmla="*/ 143 w 143"/>
              <a:gd name="T27" fmla="*/ 35 h 97"/>
              <a:gd name="T28" fmla="*/ 143 w 143"/>
              <a:gd name="T29" fmla="*/ 31 h 97"/>
              <a:gd name="T30" fmla="*/ 109 w 143"/>
              <a:gd name="T31" fmla="*/ 3 h 97"/>
              <a:gd name="T32" fmla="*/ 140 w 143"/>
              <a:gd name="T33" fmla="*/ 31 h 97"/>
              <a:gd name="T34" fmla="*/ 140 w 143"/>
              <a:gd name="T35" fmla="*/ 35 h 97"/>
              <a:gd name="T36" fmla="*/ 79 w 143"/>
              <a:gd name="T37" fmla="*/ 35 h 97"/>
              <a:gd name="T38" fmla="*/ 78 w 143"/>
              <a:gd name="T39" fmla="*/ 31 h 97"/>
              <a:gd name="T40" fmla="*/ 109 w 143"/>
              <a:gd name="T41" fmla="*/ 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43" h="97">
                <a:moveTo>
                  <a:pt x="143" y="31"/>
                </a:moveTo>
                <a:cubicBezTo>
                  <a:pt x="143" y="14"/>
                  <a:pt x="128" y="0"/>
                  <a:pt x="109" y="0"/>
                </a:cubicBezTo>
                <a:cubicBezTo>
                  <a:pt x="90" y="0"/>
                  <a:pt x="75" y="14"/>
                  <a:pt x="75" y="31"/>
                </a:cubicBezTo>
                <a:cubicBezTo>
                  <a:pt x="75" y="32"/>
                  <a:pt x="76" y="34"/>
                  <a:pt x="76" y="35"/>
                </a:cubicBezTo>
                <a:cubicBezTo>
                  <a:pt x="76" y="51"/>
                  <a:pt x="76" y="51"/>
                  <a:pt x="76" y="51"/>
                </a:cubicBezTo>
                <a:cubicBezTo>
                  <a:pt x="25" y="16"/>
                  <a:pt x="25" y="16"/>
                  <a:pt x="25" y="16"/>
                </a:cubicBezTo>
                <a:cubicBezTo>
                  <a:pt x="20" y="7"/>
                  <a:pt x="12" y="2"/>
                  <a:pt x="7" y="5"/>
                </a:cubicBezTo>
                <a:cubicBezTo>
                  <a:pt x="1" y="8"/>
                  <a:pt x="0" y="17"/>
                  <a:pt x="5" y="27"/>
                </a:cubicBezTo>
                <a:cubicBezTo>
                  <a:pt x="9" y="36"/>
                  <a:pt x="18" y="42"/>
                  <a:pt x="23" y="39"/>
                </a:cubicBezTo>
                <a:cubicBezTo>
                  <a:pt x="26" y="38"/>
                  <a:pt x="27" y="35"/>
                  <a:pt x="28" y="31"/>
                </a:cubicBezTo>
                <a:cubicBezTo>
                  <a:pt x="76" y="68"/>
                  <a:pt x="76" y="68"/>
                  <a:pt x="76" y="68"/>
                </a:cubicBezTo>
                <a:cubicBezTo>
                  <a:pt x="76" y="97"/>
                  <a:pt x="76" y="97"/>
                  <a:pt x="76" y="97"/>
                </a:cubicBezTo>
                <a:cubicBezTo>
                  <a:pt x="143" y="97"/>
                  <a:pt x="143" y="97"/>
                  <a:pt x="143" y="97"/>
                </a:cubicBezTo>
                <a:cubicBezTo>
                  <a:pt x="143" y="35"/>
                  <a:pt x="143" y="35"/>
                  <a:pt x="143" y="35"/>
                </a:cubicBezTo>
                <a:cubicBezTo>
                  <a:pt x="143" y="34"/>
                  <a:pt x="143" y="32"/>
                  <a:pt x="143" y="31"/>
                </a:cubicBezTo>
                <a:close/>
                <a:moveTo>
                  <a:pt x="109" y="3"/>
                </a:moveTo>
                <a:cubicBezTo>
                  <a:pt x="126" y="3"/>
                  <a:pt x="140" y="16"/>
                  <a:pt x="140" y="31"/>
                </a:cubicBezTo>
                <a:cubicBezTo>
                  <a:pt x="140" y="32"/>
                  <a:pt x="140" y="33"/>
                  <a:pt x="140" y="35"/>
                </a:cubicBezTo>
                <a:cubicBezTo>
                  <a:pt x="79" y="35"/>
                  <a:pt x="79" y="35"/>
                  <a:pt x="79" y="35"/>
                </a:cubicBezTo>
                <a:cubicBezTo>
                  <a:pt x="78" y="33"/>
                  <a:pt x="78" y="32"/>
                  <a:pt x="78" y="31"/>
                </a:cubicBezTo>
                <a:cubicBezTo>
                  <a:pt x="78" y="16"/>
                  <a:pt x="92" y="3"/>
                  <a:pt x="109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Freeform 174"/>
          <p:cNvSpPr>
            <a:spLocks noEditPoints="1"/>
          </p:cNvSpPr>
          <p:nvPr/>
        </p:nvSpPr>
        <p:spPr bwMode="auto">
          <a:xfrm>
            <a:off x="4508501" y="4030663"/>
            <a:ext cx="287338" cy="363538"/>
          </a:xfrm>
          <a:custGeom>
            <a:avLst/>
            <a:gdLst>
              <a:gd name="T0" fmla="*/ 93 w 95"/>
              <a:gd name="T1" fmla="*/ 64 h 120"/>
              <a:gd name="T2" fmla="*/ 71 w 95"/>
              <a:gd name="T3" fmla="*/ 21 h 120"/>
              <a:gd name="T4" fmla="*/ 56 w 95"/>
              <a:gd name="T5" fmla="*/ 12 h 120"/>
              <a:gd name="T6" fmla="*/ 58 w 95"/>
              <a:gd name="T7" fmla="*/ 7 h 120"/>
              <a:gd name="T8" fmla="*/ 8 w 95"/>
              <a:gd name="T9" fmla="*/ 0 h 120"/>
              <a:gd name="T10" fmla="*/ 5 w 95"/>
              <a:gd name="T11" fmla="*/ 10 h 120"/>
              <a:gd name="T12" fmla="*/ 52 w 95"/>
              <a:gd name="T13" fmla="*/ 29 h 120"/>
              <a:gd name="T14" fmla="*/ 54 w 95"/>
              <a:gd name="T15" fmla="*/ 23 h 120"/>
              <a:gd name="T16" fmla="*/ 64 w 95"/>
              <a:gd name="T17" fmla="*/ 30 h 120"/>
              <a:gd name="T18" fmla="*/ 82 w 95"/>
              <a:gd name="T19" fmla="*/ 65 h 120"/>
              <a:gd name="T20" fmla="*/ 73 w 95"/>
              <a:gd name="T21" fmla="*/ 94 h 120"/>
              <a:gd name="T22" fmla="*/ 46 w 95"/>
              <a:gd name="T23" fmla="*/ 108 h 120"/>
              <a:gd name="T24" fmla="*/ 23 w 95"/>
              <a:gd name="T25" fmla="*/ 101 h 120"/>
              <a:gd name="T26" fmla="*/ 12 w 95"/>
              <a:gd name="T27" fmla="*/ 80 h 120"/>
              <a:gd name="T28" fmla="*/ 18 w 95"/>
              <a:gd name="T29" fmla="*/ 63 h 120"/>
              <a:gd name="T30" fmla="*/ 34 w 95"/>
              <a:gd name="T31" fmla="*/ 54 h 120"/>
              <a:gd name="T32" fmla="*/ 47 w 95"/>
              <a:gd name="T33" fmla="*/ 58 h 120"/>
              <a:gd name="T34" fmla="*/ 53 w 95"/>
              <a:gd name="T35" fmla="*/ 71 h 120"/>
              <a:gd name="T36" fmla="*/ 50 w 95"/>
              <a:gd name="T37" fmla="*/ 80 h 120"/>
              <a:gd name="T38" fmla="*/ 52 w 95"/>
              <a:gd name="T39" fmla="*/ 72 h 120"/>
              <a:gd name="T40" fmla="*/ 36 w 95"/>
              <a:gd name="T41" fmla="*/ 58 h 120"/>
              <a:gd name="T42" fmla="*/ 20 w 95"/>
              <a:gd name="T43" fmla="*/ 77 h 120"/>
              <a:gd name="T44" fmla="*/ 27 w 95"/>
              <a:gd name="T45" fmla="*/ 91 h 120"/>
              <a:gd name="T46" fmla="*/ 42 w 95"/>
              <a:gd name="T47" fmla="*/ 96 h 120"/>
              <a:gd name="T48" fmla="*/ 64 w 95"/>
              <a:gd name="T49" fmla="*/ 70 h 120"/>
              <a:gd name="T50" fmla="*/ 54 w 95"/>
              <a:gd name="T51" fmla="*/ 50 h 120"/>
              <a:gd name="T52" fmla="*/ 33 w 95"/>
              <a:gd name="T53" fmla="*/ 43 h 120"/>
              <a:gd name="T54" fmla="*/ 9 w 95"/>
              <a:gd name="T55" fmla="*/ 56 h 120"/>
              <a:gd name="T56" fmla="*/ 1 w 95"/>
              <a:gd name="T57" fmla="*/ 81 h 120"/>
              <a:gd name="T58" fmla="*/ 16 w 95"/>
              <a:gd name="T59" fmla="*/ 110 h 120"/>
              <a:gd name="T60" fmla="*/ 43 w 95"/>
              <a:gd name="T61" fmla="*/ 120 h 120"/>
              <a:gd name="T62" fmla="*/ 47 w 95"/>
              <a:gd name="T63" fmla="*/ 119 h 120"/>
              <a:gd name="T64" fmla="*/ 82 w 95"/>
              <a:gd name="T65" fmla="*/ 101 h 120"/>
              <a:gd name="T66" fmla="*/ 93 w 95"/>
              <a:gd name="T67" fmla="*/ 64 h 120"/>
              <a:gd name="T68" fmla="*/ 41 w 95"/>
              <a:gd name="T69" fmla="*/ 75 h 120"/>
              <a:gd name="T70" fmla="*/ 39 w 95"/>
              <a:gd name="T71" fmla="*/ 75 h 120"/>
              <a:gd name="T72" fmla="*/ 40 w 95"/>
              <a:gd name="T73" fmla="*/ 85 h 120"/>
              <a:gd name="T74" fmla="*/ 34 w 95"/>
              <a:gd name="T75" fmla="*/ 83 h 120"/>
              <a:gd name="T76" fmla="*/ 31 w 95"/>
              <a:gd name="T77" fmla="*/ 76 h 120"/>
              <a:gd name="T78" fmla="*/ 37 w 95"/>
              <a:gd name="T79" fmla="*/ 69 h 120"/>
              <a:gd name="T80" fmla="*/ 37 w 95"/>
              <a:gd name="T81" fmla="*/ 69 h 120"/>
              <a:gd name="T82" fmla="*/ 41 w 95"/>
              <a:gd name="T83" fmla="*/ 73 h 120"/>
              <a:gd name="T84" fmla="*/ 41 w 95"/>
              <a:gd name="T85" fmla="*/ 7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95" h="120">
                <a:moveTo>
                  <a:pt x="93" y="64"/>
                </a:moveTo>
                <a:cubicBezTo>
                  <a:pt x="92" y="47"/>
                  <a:pt x="84" y="32"/>
                  <a:pt x="71" y="21"/>
                </a:cubicBezTo>
                <a:cubicBezTo>
                  <a:pt x="67" y="17"/>
                  <a:pt x="62" y="14"/>
                  <a:pt x="56" y="12"/>
                </a:cubicBezTo>
                <a:cubicBezTo>
                  <a:pt x="58" y="7"/>
                  <a:pt x="58" y="7"/>
                  <a:pt x="58" y="7"/>
                </a:cubicBezTo>
                <a:cubicBezTo>
                  <a:pt x="8" y="0"/>
                  <a:pt x="8" y="0"/>
                  <a:pt x="8" y="0"/>
                </a:cubicBezTo>
                <a:cubicBezTo>
                  <a:pt x="5" y="10"/>
                  <a:pt x="5" y="10"/>
                  <a:pt x="5" y="10"/>
                </a:cubicBezTo>
                <a:cubicBezTo>
                  <a:pt x="52" y="29"/>
                  <a:pt x="52" y="29"/>
                  <a:pt x="52" y="29"/>
                </a:cubicBezTo>
                <a:cubicBezTo>
                  <a:pt x="54" y="23"/>
                  <a:pt x="54" y="23"/>
                  <a:pt x="54" y="23"/>
                </a:cubicBezTo>
                <a:cubicBezTo>
                  <a:pt x="57" y="25"/>
                  <a:pt x="61" y="27"/>
                  <a:pt x="64" y="30"/>
                </a:cubicBezTo>
                <a:cubicBezTo>
                  <a:pt x="75" y="39"/>
                  <a:pt x="81" y="51"/>
                  <a:pt x="82" y="65"/>
                </a:cubicBezTo>
                <a:cubicBezTo>
                  <a:pt x="83" y="76"/>
                  <a:pt x="80" y="86"/>
                  <a:pt x="73" y="94"/>
                </a:cubicBezTo>
                <a:cubicBezTo>
                  <a:pt x="66" y="102"/>
                  <a:pt x="57" y="107"/>
                  <a:pt x="46" y="108"/>
                </a:cubicBezTo>
                <a:cubicBezTo>
                  <a:pt x="38" y="109"/>
                  <a:pt x="29" y="107"/>
                  <a:pt x="23" y="101"/>
                </a:cubicBezTo>
                <a:cubicBezTo>
                  <a:pt x="17" y="96"/>
                  <a:pt x="13" y="88"/>
                  <a:pt x="12" y="80"/>
                </a:cubicBezTo>
                <a:cubicBezTo>
                  <a:pt x="12" y="74"/>
                  <a:pt x="13" y="68"/>
                  <a:pt x="18" y="63"/>
                </a:cubicBezTo>
                <a:cubicBezTo>
                  <a:pt x="22" y="58"/>
                  <a:pt x="27" y="55"/>
                  <a:pt x="34" y="54"/>
                </a:cubicBezTo>
                <a:cubicBezTo>
                  <a:pt x="39" y="54"/>
                  <a:pt x="43" y="55"/>
                  <a:pt x="47" y="58"/>
                </a:cubicBezTo>
                <a:cubicBezTo>
                  <a:pt x="51" y="62"/>
                  <a:pt x="53" y="66"/>
                  <a:pt x="53" y="71"/>
                </a:cubicBezTo>
                <a:cubicBezTo>
                  <a:pt x="54" y="74"/>
                  <a:pt x="52" y="78"/>
                  <a:pt x="50" y="80"/>
                </a:cubicBezTo>
                <a:cubicBezTo>
                  <a:pt x="52" y="78"/>
                  <a:pt x="52" y="75"/>
                  <a:pt x="52" y="72"/>
                </a:cubicBezTo>
                <a:cubicBezTo>
                  <a:pt x="51" y="64"/>
                  <a:pt x="44" y="58"/>
                  <a:pt x="36" y="58"/>
                </a:cubicBezTo>
                <a:cubicBezTo>
                  <a:pt x="26" y="59"/>
                  <a:pt x="19" y="68"/>
                  <a:pt x="20" y="77"/>
                </a:cubicBezTo>
                <a:cubicBezTo>
                  <a:pt x="20" y="83"/>
                  <a:pt x="23" y="88"/>
                  <a:pt x="27" y="91"/>
                </a:cubicBezTo>
                <a:cubicBezTo>
                  <a:pt x="31" y="95"/>
                  <a:pt x="37" y="96"/>
                  <a:pt x="42" y="96"/>
                </a:cubicBezTo>
                <a:cubicBezTo>
                  <a:pt x="55" y="95"/>
                  <a:pt x="65" y="83"/>
                  <a:pt x="64" y="70"/>
                </a:cubicBezTo>
                <a:cubicBezTo>
                  <a:pt x="63" y="62"/>
                  <a:pt x="60" y="55"/>
                  <a:pt x="54" y="50"/>
                </a:cubicBezTo>
                <a:cubicBezTo>
                  <a:pt x="48" y="45"/>
                  <a:pt x="40" y="43"/>
                  <a:pt x="33" y="43"/>
                </a:cubicBezTo>
                <a:cubicBezTo>
                  <a:pt x="24" y="44"/>
                  <a:pt x="15" y="49"/>
                  <a:pt x="9" y="56"/>
                </a:cubicBezTo>
                <a:cubicBezTo>
                  <a:pt x="3" y="63"/>
                  <a:pt x="0" y="72"/>
                  <a:pt x="1" y="81"/>
                </a:cubicBezTo>
                <a:cubicBezTo>
                  <a:pt x="2" y="92"/>
                  <a:pt x="7" y="102"/>
                  <a:pt x="16" y="110"/>
                </a:cubicBezTo>
                <a:cubicBezTo>
                  <a:pt x="24" y="116"/>
                  <a:pt x="33" y="120"/>
                  <a:pt x="43" y="120"/>
                </a:cubicBezTo>
                <a:cubicBezTo>
                  <a:pt x="44" y="120"/>
                  <a:pt x="45" y="119"/>
                  <a:pt x="47" y="119"/>
                </a:cubicBezTo>
                <a:cubicBezTo>
                  <a:pt x="60" y="118"/>
                  <a:pt x="73" y="112"/>
                  <a:pt x="82" y="101"/>
                </a:cubicBezTo>
                <a:cubicBezTo>
                  <a:pt x="90" y="91"/>
                  <a:pt x="95" y="77"/>
                  <a:pt x="93" y="64"/>
                </a:cubicBezTo>
                <a:close/>
                <a:moveTo>
                  <a:pt x="41" y="75"/>
                </a:moveTo>
                <a:cubicBezTo>
                  <a:pt x="40" y="75"/>
                  <a:pt x="40" y="75"/>
                  <a:pt x="39" y="75"/>
                </a:cubicBezTo>
                <a:cubicBezTo>
                  <a:pt x="40" y="85"/>
                  <a:pt x="40" y="85"/>
                  <a:pt x="40" y="85"/>
                </a:cubicBezTo>
                <a:cubicBezTo>
                  <a:pt x="38" y="85"/>
                  <a:pt x="36" y="84"/>
                  <a:pt x="34" y="83"/>
                </a:cubicBezTo>
                <a:cubicBezTo>
                  <a:pt x="32" y="81"/>
                  <a:pt x="31" y="79"/>
                  <a:pt x="31" y="76"/>
                </a:cubicBezTo>
                <a:cubicBezTo>
                  <a:pt x="31" y="73"/>
                  <a:pt x="33" y="70"/>
                  <a:pt x="37" y="69"/>
                </a:cubicBezTo>
                <a:cubicBezTo>
                  <a:pt x="37" y="69"/>
                  <a:pt x="37" y="69"/>
                  <a:pt x="37" y="69"/>
                </a:cubicBezTo>
                <a:cubicBezTo>
                  <a:pt x="39" y="69"/>
                  <a:pt x="41" y="71"/>
                  <a:pt x="41" y="73"/>
                </a:cubicBezTo>
                <a:cubicBezTo>
                  <a:pt x="41" y="74"/>
                  <a:pt x="41" y="74"/>
                  <a:pt x="41" y="7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Freeform 175"/>
          <p:cNvSpPr>
            <a:spLocks/>
          </p:cNvSpPr>
          <p:nvPr/>
        </p:nvSpPr>
        <p:spPr bwMode="auto">
          <a:xfrm>
            <a:off x="5143501" y="4044950"/>
            <a:ext cx="220663" cy="128588"/>
          </a:xfrm>
          <a:custGeom>
            <a:avLst/>
            <a:gdLst>
              <a:gd name="T0" fmla="*/ 139 w 139"/>
              <a:gd name="T1" fmla="*/ 67 h 81"/>
              <a:gd name="T2" fmla="*/ 139 w 139"/>
              <a:gd name="T3" fmla="*/ 48 h 81"/>
              <a:gd name="T4" fmla="*/ 77 w 139"/>
              <a:gd name="T5" fmla="*/ 48 h 81"/>
              <a:gd name="T6" fmla="*/ 77 w 139"/>
              <a:gd name="T7" fmla="*/ 0 h 81"/>
              <a:gd name="T8" fmla="*/ 65 w 139"/>
              <a:gd name="T9" fmla="*/ 0 h 81"/>
              <a:gd name="T10" fmla="*/ 65 w 139"/>
              <a:gd name="T11" fmla="*/ 48 h 81"/>
              <a:gd name="T12" fmla="*/ 0 w 139"/>
              <a:gd name="T13" fmla="*/ 48 h 81"/>
              <a:gd name="T14" fmla="*/ 0 w 139"/>
              <a:gd name="T15" fmla="*/ 67 h 81"/>
              <a:gd name="T16" fmla="*/ 65 w 139"/>
              <a:gd name="T17" fmla="*/ 67 h 81"/>
              <a:gd name="T18" fmla="*/ 65 w 139"/>
              <a:gd name="T19" fmla="*/ 81 h 81"/>
              <a:gd name="T20" fmla="*/ 77 w 139"/>
              <a:gd name="T21" fmla="*/ 81 h 81"/>
              <a:gd name="T22" fmla="*/ 77 w 139"/>
              <a:gd name="T23" fmla="*/ 67 h 81"/>
              <a:gd name="T24" fmla="*/ 139 w 139"/>
              <a:gd name="T25" fmla="*/ 67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9" h="81">
                <a:moveTo>
                  <a:pt x="139" y="67"/>
                </a:moveTo>
                <a:lnTo>
                  <a:pt x="139" y="48"/>
                </a:lnTo>
                <a:lnTo>
                  <a:pt x="77" y="48"/>
                </a:lnTo>
                <a:lnTo>
                  <a:pt x="77" y="0"/>
                </a:lnTo>
                <a:lnTo>
                  <a:pt x="65" y="0"/>
                </a:lnTo>
                <a:lnTo>
                  <a:pt x="65" y="48"/>
                </a:lnTo>
                <a:lnTo>
                  <a:pt x="0" y="48"/>
                </a:lnTo>
                <a:lnTo>
                  <a:pt x="0" y="67"/>
                </a:lnTo>
                <a:lnTo>
                  <a:pt x="65" y="67"/>
                </a:lnTo>
                <a:lnTo>
                  <a:pt x="65" y="81"/>
                </a:lnTo>
                <a:lnTo>
                  <a:pt x="77" y="81"/>
                </a:lnTo>
                <a:lnTo>
                  <a:pt x="77" y="67"/>
                </a:lnTo>
                <a:lnTo>
                  <a:pt x="139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Freeform 176"/>
          <p:cNvSpPr>
            <a:spLocks/>
          </p:cNvSpPr>
          <p:nvPr/>
        </p:nvSpPr>
        <p:spPr bwMode="auto">
          <a:xfrm>
            <a:off x="5156201" y="4173538"/>
            <a:ext cx="200025" cy="193675"/>
          </a:xfrm>
          <a:custGeom>
            <a:avLst/>
            <a:gdLst>
              <a:gd name="T0" fmla="*/ 38 w 66"/>
              <a:gd name="T1" fmla="*/ 16 h 64"/>
              <a:gd name="T2" fmla="*/ 33 w 66"/>
              <a:gd name="T3" fmla="*/ 21 h 64"/>
              <a:gd name="T4" fmla="*/ 27 w 66"/>
              <a:gd name="T5" fmla="*/ 16 h 64"/>
              <a:gd name="T6" fmla="*/ 30 w 66"/>
              <a:gd name="T7" fmla="*/ 11 h 64"/>
              <a:gd name="T8" fmla="*/ 30 w 66"/>
              <a:gd name="T9" fmla="*/ 0 h 64"/>
              <a:gd name="T10" fmla="*/ 0 w 66"/>
              <a:gd name="T11" fmla="*/ 0 h 64"/>
              <a:gd name="T12" fmla="*/ 11 w 66"/>
              <a:gd name="T13" fmla="*/ 64 h 64"/>
              <a:gd name="T14" fmla="*/ 55 w 66"/>
              <a:gd name="T15" fmla="*/ 64 h 64"/>
              <a:gd name="T16" fmla="*/ 66 w 66"/>
              <a:gd name="T17" fmla="*/ 0 h 64"/>
              <a:gd name="T18" fmla="*/ 36 w 66"/>
              <a:gd name="T19" fmla="*/ 0 h 64"/>
              <a:gd name="T20" fmla="*/ 36 w 66"/>
              <a:gd name="T21" fmla="*/ 11 h 64"/>
              <a:gd name="T22" fmla="*/ 38 w 66"/>
              <a:gd name="T23" fmla="*/ 16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6" h="64">
                <a:moveTo>
                  <a:pt x="38" y="16"/>
                </a:moveTo>
                <a:cubicBezTo>
                  <a:pt x="38" y="19"/>
                  <a:pt x="36" y="21"/>
                  <a:pt x="33" y="21"/>
                </a:cubicBezTo>
                <a:cubicBezTo>
                  <a:pt x="30" y="21"/>
                  <a:pt x="27" y="19"/>
                  <a:pt x="27" y="16"/>
                </a:cubicBezTo>
                <a:cubicBezTo>
                  <a:pt x="27" y="13"/>
                  <a:pt x="28" y="12"/>
                  <a:pt x="30" y="11"/>
                </a:cubicBezTo>
                <a:cubicBezTo>
                  <a:pt x="30" y="0"/>
                  <a:pt x="30" y="0"/>
                  <a:pt x="30" y="0"/>
                </a:cubicBezTo>
                <a:cubicBezTo>
                  <a:pt x="0" y="0"/>
                  <a:pt x="0" y="0"/>
                  <a:pt x="0" y="0"/>
                </a:cubicBezTo>
                <a:cubicBezTo>
                  <a:pt x="11" y="64"/>
                  <a:pt x="11" y="64"/>
                  <a:pt x="11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66" y="0"/>
                  <a:pt x="66" y="0"/>
                  <a:pt x="66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11"/>
                  <a:pt x="36" y="11"/>
                  <a:pt x="36" y="11"/>
                </a:cubicBezTo>
                <a:cubicBezTo>
                  <a:pt x="37" y="12"/>
                  <a:pt x="38" y="13"/>
                  <a:pt x="38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Freeform 177"/>
          <p:cNvSpPr>
            <a:spLocks/>
          </p:cNvSpPr>
          <p:nvPr/>
        </p:nvSpPr>
        <p:spPr bwMode="auto">
          <a:xfrm>
            <a:off x="5246688" y="4203700"/>
            <a:ext cx="19050" cy="23813"/>
          </a:xfrm>
          <a:custGeom>
            <a:avLst/>
            <a:gdLst>
              <a:gd name="T0" fmla="*/ 6 w 6"/>
              <a:gd name="T1" fmla="*/ 8 h 8"/>
              <a:gd name="T2" fmla="*/ 6 w 6"/>
              <a:gd name="T3" fmla="*/ 1 h 8"/>
              <a:gd name="T4" fmla="*/ 3 w 6"/>
              <a:gd name="T5" fmla="*/ 0 h 8"/>
              <a:gd name="T6" fmla="*/ 0 w 6"/>
              <a:gd name="T7" fmla="*/ 1 h 8"/>
              <a:gd name="T8" fmla="*/ 0 w 6"/>
              <a:gd name="T9" fmla="*/ 8 h 8"/>
              <a:gd name="T10" fmla="*/ 6 w 6"/>
              <a:gd name="T11" fmla="*/ 8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" h="8">
                <a:moveTo>
                  <a:pt x="6" y="8"/>
                </a:moveTo>
                <a:cubicBezTo>
                  <a:pt x="6" y="1"/>
                  <a:pt x="6" y="1"/>
                  <a:pt x="6" y="1"/>
                </a:cubicBezTo>
                <a:cubicBezTo>
                  <a:pt x="5" y="0"/>
                  <a:pt x="4" y="0"/>
                  <a:pt x="3" y="0"/>
                </a:cubicBezTo>
                <a:cubicBezTo>
                  <a:pt x="2" y="0"/>
                  <a:pt x="1" y="0"/>
                  <a:pt x="0" y="1"/>
                </a:cubicBezTo>
                <a:cubicBezTo>
                  <a:pt x="0" y="8"/>
                  <a:pt x="0" y="8"/>
                  <a:pt x="0" y="8"/>
                </a:cubicBezTo>
                <a:lnTo>
                  <a:pt x="6" y="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7" name="Freeform 178"/>
          <p:cNvSpPr>
            <a:spLocks/>
          </p:cNvSpPr>
          <p:nvPr/>
        </p:nvSpPr>
        <p:spPr bwMode="auto">
          <a:xfrm>
            <a:off x="5686426" y="4060825"/>
            <a:ext cx="395288" cy="287338"/>
          </a:xfrm>
          <a:custGeom>
            <a:avLst/>
            <a:gdLst>
              <a:gd name="T0" fmla="*/ 122 w 131"/>
              <a:gd name="T1" fmla="*/ 79 h 95"/>
              <a:gd name="T2" fmla="*/ 131 w 131"/>
              <a:gd name="T3" fmla="*/ 84 h 95"/>
              <a:gd name="T4" fmla="*/ 107 w 131"/>
              <a:gd name="T5" fmla="*/ 63 h 95"/>
              <a:gd name="T6" fmla="*/ 43 w 131"/>
              <a:gd name="T7" fmla="*/ 63 h 95"/>
              <a:gd name="T8" fmla="*/ 17 w 131"/>
              <a:gd name="T9" fmla="*/ 3 h 95"/>
              <a:gd name="T10" fmla="*/ 17 w 131"/>
              <a:gd name="T11" fmla="*/ 2 h 95"/>
              <a:gd name="T12" fmla="*/ 17 w 131"/>
              <a:gd name="T13" fmla="*/ 2 h 95"/>
              <a:gd name="T14" fmla="*/ 17 w 131"/>
              <a:gd name="T15" fmla="*/ 2 h 95"/>
              <a:gd name="T16" fmla="*/ 13 w 131"/>
              <a:gd name="T17" fmla="*/ 0 h 95"/>
              <a:gd name="T18" fmla="*/ 4 w 131"/>
              <a:gd name="T19" fmla="*/ 0 h 95"/>
              <a:gd name="T20" fmla="*/ 0 w 131"/>
              <a:gd name="T21" fmla="*/ 4 h 95"/>
              <a:gd name="T22" fmla="*/ 4 w 131"/>
              <a:gd name="T23" fmla="*/ 8 h 95"/>
              <a:gd name="T24" fmla="*/ 10 w 131"/>
              <a:gd name="T25" fmla="*/ 8 h 95"/>
              <a:gd name="T26" fmla="*/ 33 w 131"/>
              <a:gd name="T27" fmla="*/ 63 h 95"/>
              <a:gd name="T28" fmla="*/ 30 w 131"/>
              <a:gd name="T29" fmla="*/ 63 h 95"/>
              <a:gd name="T30" fmla="*/ 42 w 131"/>
              <a:gd name="T31" fmla="*/ 85 h 95"/>
              <a:gd name="T32" fmla="*/ 53 w 131"/>
              <a:gd name="T33" fmla="*/ 79 h 95"/>
              <a:gd name="T34" fmla="*/ 65 w 131"/>
              <a:gd name="T35" fmla="*/ 91 h 95"/>
              <a:gd name="T36" fmla="*/ 65 w 131"/>
              <a:gd name="T37" fmla="*/ 94 h 95"/>
              <a:gd name="T38" fmla="*/ 74 w 131"/>
              <a:gd name="T39" fmla="*/ 95 h 95"/>
              <a:gd name="T40" fmla="*/ 110 w 131"/>
              <a:gd name="T41" fmla="*/ 95 h 95"/>
              <a:gd name="T42" fmla="*/ 110 w 131"/>
              <a:gd name="T43" fmla="*/ 91 h 95"/>
              <a:gd name="T44" fmla="*/ 122 w 131"/>
              <a:gd name="T45" fmla="*/ 79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31" h="95">
                <a:moveTo>
                  <a:pt x="122" y="79"/>
                </a:moveTo>
                <a:cubicBezTo>
                  <a:pt x="126" y="79"/>
                  <a:pt x="129" y="81"/>
                  <a:pt x="131" y="84"/>
                </a:cubicBezTo>
                <a:cubicBezTo>
                  <a:pt x="130" y="74"/>
                  <a:pt x="125" y="63"/>
                  <a:pt x="107" y="63"/>
                </a:cubicBezTo>
                <a:cubicBezTo>
                  <a:pt x="88" y="63"/>
                  <a:pt x="59" y="63"/>
                  <a:pt x="43" y="6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2"/>
                  <a:pt x="17" y="2"/>
                  <a:pt x="17" y="2"/>
                </a:cubicBezTo>
                <a:cubicBezTo>
                  <a:pt x="17" y="2"/>
                  <a:pt x="17" y="2"/>
                  <a:pt x="17" y="2"/>
                </a:cubicBezTo>
                <a:cubicBezTo>
                  <a:pt x="17" y="2"/>
                  <a:pt x="17" y="2"/>
                  <a:pt x="17" y="2"/>
                </a:cubicBezTo>
                <a:cubicBezTo>
                  <a:pt x="16" y="1"/>
                  <a:pt x="15" y="0"/>
                  <a:pt x="13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6"/>
                  <a:pt x="2" y="8"/>
                  <a:pt x="4" y="8"/>
                </a:cubicBezTo>
                <a:cubicBezTo>
                  <a:pt x="10" y="8"/>
                  <a:pt x="10" y="8"/>
                  <a:pt x="10" y="8"/>
                </a:cubicBezTo>
                <a:cubicBezTo>
                  <a:pt x="33" y="63"/>
                  <a:pt x="33" y="63"/>
                  <a:pt x="33" y="63"/>
                </a:cubicBezTo>
                <a:cubicBezTo>
                  <a:pt x="31" y="63"/>
                  <a:pt x="30" y="63"/>
                  <a:pt x="30" y="63"/>
                </a:cubicBezTo>
                <a:cubicBezTo>
                  <a:pt x="30" y="63"/>
                  <a:pt x="31" y="76"/>
                  <a:pt x="42" y="85"/>
                </a:cubicBezTo>
                <a:cubicBezTo>
                  <a:pt x="44" y="81"/>
                  <a:pt x="48" y="79"/>
                  <a:pt x="53" y="79"/>
                </a:cubicBezTo>
                <a:cubicBezTo>
                  <a:pt x="60" y="79"/>
                  <a:pt x="65" y="84"/>
                  <a:pt x="65" y="91"/>
                </a:cubicBezTo>
                <a:cubicBezTo>
                  <a:pt x="65" y="92"/>
                  <a:pt x="65" y="93"/>
                  <a:pt x="65" y="94"/>
                </a:cubicBezTo>
                <a:cubicBezTo>
                  <a:pt x="67" y="94"/>
                  <a:pt x="70" y="95"/>
                  <a:pt x="74" y="95"/>
                </a:cubicBezTo>
                <a:cubicBezTo>
                  <a:pt x="89" y="95"/>
                  <a:pt x="101" y="95"/>
                  <a:pt x="110" y="95"/>
                </a:cubicBezTo>
                <a:cubicBezTo>
                  <a:pt x="110" y="94"/>
                  <a:pt x="110" y="92"/>
                  <a:pt x="110" y="91"/>
                </a:cubicBezTo>
                <a:cubicBezTo>
                  <a:pt x="110" y="84"/>
                  <a:pt x="115" y="79"/>
                  <a:pt x="122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8" name="Freeform 179"/>
          <p:cNvSpPr>
            <a:spLocks noEditPoints="1"/>
          </p:cNvSpPr>
          <p:nvPr/>
        </p:nvSpPr>
        <p:spPr bwMode="auto">
          <a:xfrm>
            <a:off x="6021388" y="4303713"/>
            <a:ext cx="63500" cy="66675"/>
          </a:xfrm>
          <a:custGeom>
            <a:avLst/>
            <a:gdLst>
              <a:gd name="T0" fmla="*/ 11 w 21"/>
              <a:gd name="T1" fmla="*/ 0 h 22"/>
              <a:gd name="T2" fmla="*/ 0 w 21"/>
              <a:gd name="T3" fmla="*/ 11 h 22"/>
              <a:gd name="T4" fmla="*/ 11 w 21"/>
              <a:gd name="T5" fmla="*/ 22 h 22"/>
              <a:gd name="T6" fmla="*/ 21 w 21"/>
              <a:gd name="T7" fmla="*/ 11 h 22"/>
              <a:gd name="T8" fmla="*/ 11 w 21"/>
              <a:gd name="T9" fmla="*/ 0 h 22"/>
              <a:gd name="T10" fmla="*/ 11 w 21"/>
              <a:gd name="T11" fmla="*/ 16 h 22"/>
              <a:gd name="T12" fmla="*/ 5 w 21"/>
              <a:gd name="T13" fmla="*/ 11 h 22"/>
              <a:gd name="T14" fmla="*/ 11 w 21"/>
              <a:gd name="T15" fmla="*/ 5 h 22"/>
              <a:gd name="T16" fmla="*/ 16 w 21"/>
              <a:gd name="T17" fmla="*/ 11 h 22"/>
              <a:gd name="T18" fmla="*/ 11 w 21"/>
              <a:gd name="T19" fmla="*/ 16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" h="22">
                <a:moveTo>
                  <a:pt x="11" y="0"/>
                </a:moveTo>
                <a:cubicBezTo>
                  <a:pt x="5" y="0"/>
                  <a:pt x="0" y="5"/>
                  <a:pt x="0" y="11"/>
                </a:cubicBezTo>
                <a:cubicBezTo>
                  <a:pt x="0" y="17"/>
                  <a:pt x="5" y="22"/>
                  <a:pt x="11" y="22"/>
                </a:cubicBezTo>
                <a:cubicBezTo>
                  <a:pt x="17" y="22"/>
                  <a:pt x="21" y="17"/>
                  <a:pt x="21" y="11"/>
                </a:cubicBezTo>
                <a:cubicBezTo>
                  <a:pt x="21" y="5"/>
                  <a:pt x="17" y="0"/>
                  <a:pt x="11" y="0"/>
                </a:cubicBezTo>
                <a:close/>
                <a:moveTo>
                  <a:pt x="11" y="16"/>
                </a:moveTo>
                <a:cubicBezTo>
                  <a:pt x="8" y="16"/>
                  <a:pt x="5" y="14"/>
                  <a:pt x="5" y="11"/>
                </a:cubicBezTo>
                <a:cubicBezTo>
                  <a:pt x="5" y="8"/>
                  <a:pt x="8" y="5"/>
                  <a:pt x="11" y="5"/>
                </a:cubicBezTo>
                <a:cubicBezTo>
                  <a:pt x="14" y="5"/>
                  <a:pt x="16" y="8"/>
                  <a:pt x="16" y="11"/>
                </a:cubicBezTo>
                <a:cubicBezTo>
                  <a:pt x="16" y="14"/>
                  <a:pt x="14" y="16"/>
                  <a:pt x="11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9" name="Freeform 180"/>
          <p:cNvSpPr>
            <a:spLocks noEditPoints="1"/>
          </p:cNvSpPr>
          <p:nvPr/>
        </p:nvSpPr>
        <p:spPr bwMode="auto">
          <a:xfrm>
            <a:off x="5813426" y="4303713"/>
            <a:ext cx="66675" cy="66675"/>
          </a:xfrm>
          <a:custGeom>
            <a:avLst/>
            <a:gdLst>
              <a:gd name="T0" fmla="*/ 11 w 22"/>
              <a:gd name="T1" fmla="*/ 0 h 22"/>
              <a:gd name="T2" fmla="*/ 0 w 22"/>
              <a:gd name="T3" fmla="*/ 11 h 22"/>
              <a:gd name="T4" fmla="*/ 11 w 22"/>
              <a:gd name="T5" fmla="*/ 22 h 22"/>
              <a:gd name="T6" fmla="*/ 22 w 22"/>
              <a:gd name="T7" fmla="*/ 11 h 22"/>
              <a:gd name="T8" fmla="*/ 11 w 22"/>
              <a:gd name="T9" fmla="*/ 0 h 22"/>
              <a:gd name="T10" fmla="*/ 11 w 22"/>
              <a:gd name="T11" fmla="*/ 16 h 22"/>
              <a:gd name="T12" fmla="*/ 5 w 22"/>
              <a:gd name="T13" fmla="*/ 11 h 22"/>
              <a:gd name="T14" fmla="*/ 11 w 22"/>
              <a:gd name="T15" fmla="*/ 5 h 22"/>
              <a:gd name="T16" fmla="*/ 17 w 22"/>
              <a:gd name="T17" fmla="*/ 11 h 22"/>
              <a:gd name="T18" fmla="*/ 11 w 22"/>
              <a:gd name="T19" fmla="*/ 16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" h="22">
                <a:moveTo>
                  <a:pt x="11" y="0"/>
                </a:moveTo>
                <a:cubicBezTo>
                  <a:pt x="5" y="0"/>
                  <a:pt x="0" y="5"/>
                  <a:pt x="0" y="11"/>
                </a:cubicBezTo>
                <a:cubicBezTo>
                  <a:pt x="0" y="17"/>
                  <a:pt x="5" y="22"/>
                  <a:pt x="11" y="22"/>
                </a:cubicBezTo>
                <a:cubicBezTo>
                  <a:pt x="17" y="22"/>
                  <a:pt x="22" y="17"/>
                  <a:pt x="22" y="11"/>
                </a:cubicBezTo>
                <a:cubicBezTo>
                  <a:pt x="22" y="5"/>
                  <a:pt x="17" y="0"/>
                  <a:pt x="11" y="0"/>
                </a:cubicBezTo>
                <a:close/>
                <a:moveTo>
                  <a:pt x="11" y="16"/>
                </a:moveTo>
                <a:cubicBezTo>
                  <a:pt x="8" y="16"/>
                  <a:pt x="5" y="14"/>
                  <a:pt x="5" y="11"/>
                </a:cubicBezTo>
                <a:cubicBezTo>
                  <a:pt x="5" y="8"/>
                  <a:pt x="8" y="5"/>
                  <a:pt x="11" y="5"/>
                </a:cubicBezTo>
                <a:cubicBezTo>
                  <a:pt x="14" y="5"/>
                  <a:pt x="17" y="8"/>
                  <a:pt x="17" y="11"/>
                </a:cubicBezTo>
                <a:cubicBezTo>
                  <a:pt x="17" y="14"/>
                  <a:pt x="14" y="16"/>
                  <a:pt x="11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0" name="Freeform 181"/>
          <p:cNvSpPr>
            <a:spLocks noEditPoints="1"/>
          </p:cNvSpPr>
          <p:nvPr/>
        </p:nvSpPr>
        <p:spPr bwMode="auto">
          <a:xfrm>
            <a:off x="6248401" y="4160838"/>
            <a:ext cx="481013" cy="185738"/>
          </a:xfrm>
          <a:custGeom>
            <a:avLst/>
            <a:gdLst>
              <a:gd name="T0" fmla="*/ 94 w 159"/>
              <a:gd name="T1" fmla="*/ 42 h 61"/>
              <a:gd name="T2" fmla="*/ 115 w 159"/>
              <a:gd name="T3" fmla="*/ 50 h 61"/>
              <a:gd name="T4" fmla="*/ 129 w 159"/>
              <a:gd name="T5" fmla="*/ 44 h 61"/>
              <a:gd name="T6" fmla="*/ 144 w 159"/>
              <a:gd name="T7" fmla="*/ 52 h 61"/>
              <a:gd name="T8" fmla="*/ 159 w 159"/>
              <a:gd name="T9" fmla="*/ 6 h 61"/>
              <a:gd name="T10" fmla="*/ 55 w 159"/>
              <a:gd name="T11" fmla="*/ 6 h 61"/>
              <a:gd name="T12" fmla="*/ 55 w 159"/>
              <a:gd name="T13" fmla="*/ 19 h 61"/>
              <a:gd name="T14" fmla="*/ 5 w 159"/>
              <a:gd name="T15" fmla="*/ 3 h 61"/>
              <a:gd name="T16" fmla="*/ 2 w 159"/>
              <a:gd name="T17" fmla="*/ 12 h 61"/>
              <a:gd name="T18" fmla="*/ 55 w 159"/>
              <a:gd name="T19" fmla="*/ 29 h 61"/>
              <a:gd name="T20" fmla="*/ 55 w 159"/>
              <a:gd name="T21" fmla="*/ 29 h 61"/>
              <a:gd name="T22" fmla="*/ 59 w 159"/>
              <a:gd name="T23" fmla="*/ 31 h 61"/>
              <a:gd name="T24" fmla="*/ 59 w 159"/>
              <a:gd name="T25" fmla="*/ 56 h 61"/>
              <a:gd name="T26" fmla="*/ 59 w 159"/>
              <a:gd name="T27" fmla="*/ 59 h 61"/>
              <a:gd name="T28" fmla="*/ 59 w 159"/>
              <a:gd name="T29" fmla="*/ 61 h 61"/>
              <a:gd name="T30" fmla="*/ 75 w 159"/>
              <a:gd name="T31" fmla="*/ 61 h 61"/>
              <a:gd name="T32" fmla="*/ 75 w 159"/>
              <a:gd name="T33" fmla="*/ 61 h 61"/>
              <a:gd name="T34" fmla="*/ 94 w 159"/>
              <a:gd name="T35" fmla="*/ 42 h 61"/>
              <a:gd name="T36" fmla="*/ 65 w 159"/>
              <a:gd name="T37" fmla="*/ 33 h 61"/>
              <a:gd name="T38" fmla="*/ 87 w 159"/>
              <a:gd name="T39" fmla="*/ 40 h 61"/>
              <a:gd name="T40" fmla="*/ 72 w 159"/>
              <a:gd name="T41" fmla="*/ 56 h 61"/>
              <a:gd name="T42" fmla="*/ 65 w 159"/>
              <a:gd name="T43" fmla="*/ 56 h 61"/>
              <a:gd name="T44" fmla="*/ 65 w 159"/>
              <a:gd name="T45" fmla="*/ 33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9" h="61">
                <a:moveTo>
                  <a:pt x="94" y="42"/>
                </a:moveTo>
                <a:cubicBezTo>
                  <a:pt x="115" y="50"/>
                  <a:pt x="115" y="50"/>
                  <a:pt x="115" y="50"/>
                </a:cubicBezTo>
                <a:cubicBezTo>
                  <a:pt x="119" y="46"/>
                  <a:pt x="123" y="44"/>
                  <a:pt x="129" y="44"/>
                </a:cubicBezTo>
                <a:cubicBezTo>
                  <a:pt x="135" y="44"/>
                  <a:pt x="141" y="47"/>
                  <a:pt x="144" y="52"/>
                </a:cubicBezTo>
                <a:cubicBezTo>
                  <a:pt x="159" y="6"/>
                  <a:pt x="159" y="6"/>
                  <a:pt x="159" y="6"/>
                </a:cubicBezTo>
                <a:cubicBezTo>
                  <a:pt x="55" y="6"/>
                  <a:pt x="55" y="6"/>
                  <a:pt x="55" y="6"/>
                </a:cubicBezTo>
                <a:cubicBezTo>
                  <a:pt x="55" y="19"/>
                  <a:pt x="55" y="19"/>
                  <a:pt x="55" y="19"/>
                </a:cubicBezTo>
                <a:cubicBezTo>
                  <a:pt x="5" y="3"/>
                  <a:pt x="5" y="3"/>
                  <a:pt x="5" y="3"/>
                </a:cubicBezTo>
                <a:cubicBezTo>
                  <a:pt x="5" y="3"/>
                  <a:pt x="0" y="0"/>
                  <a:pt x="2" y="12"/>
                </a:cubicBezTo>
                <a:cubicBezTo>
                  <a:pt x="55" y="29"/>
                  <a:pt x="55" y="29"/>
                  <a:pt x="55" y="29"/>
                </a:cubicBezTo>
                <a:cubicBezTo>
                  <a:pt x="55" y="29"/>
                  <a:pt x="55" y="29"/>
                  <a:pt x="55" y="29"/>
                </a:cubicBezTo>
                <a:cubicBezTo>
                  <a:pt x="59" y="31"/>
                  <a:pt x="59" y="31"/>
                  <a:pt x="59" y="31"/>
                </a:cubicBezTo>
                <a:cubicBezTo>
                  <a:pt x="59" y="56"/>
                  <a:pt x="59" y="56"/>
                  <a:pt x="59" y="56"/>
                </a:cubicBezTo>
                <a:cubicBezTo>
                  <a:pt x="59" y="59"/>
                  <a:pt x="59" y="59"/>
                  <a:pt x="59" y="59"/>
                </a:cubicBezTo>
                <a:cubicBezTo>
                  <a:pt x="59" y="61"/>
                  <a:pt x="59" y="61"/>
                  <a:pt x="59" y="61"/>
                </a:cubicBezTo>
                <a:cubicBezTo>
                  <a:pt x="75" y="61"/>
                  <a:pt x="75" y="61"/>
                  <a:pt x="75" y="61"/>
                </a:cubicBezTo>
                <a:cubicBezTo>
                  <a:pt x="75" y="61"/>
                  <a:pt x="75" y="61"/>
                  <a:pt x="75" y="61"/>
                </a:cubicBezTo>
                <a:lnTo>
                  <a:pt x="94" y="42"/>
                </a:lnTo>
                <a:close/>
                <a:moveTo>
                  <a:pt x="65" y="33"/>
                </a:moveTo>
                <a:cubicBezTo>
                  <a:pt x="87" y="40"/>
                  <a:pt x="87" y="40"/>
                  <a:pt x="87" y="40"/>
                </a:cubicBezTo>
                <a:cubicBezTo>
                  <a:pt x="72" y="56"/>
                  <a:pt x="72" y="56"/>
                  <a:pt x="72" y="56"/>
                </a:cubicBezTo>
                <a:cubicBezTo>
                  <a:pt x="65" y="56"/>
                  <a:pt x="65" y="56"/>
                  <a:pt x="65" y="56"/>
                </a:cubicBezTo>
                <a:lnTo>
                  <a:pt x="65" y="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1" name="Freeform 182"/>
          <p:cNvSpPr>
            <a:spLocks noEditPoints="1"/>
          </p:cNvSpPr>
          <p:nvPr/>
        </p:nvSpPr>
        <p:spPr bwMode="auto">
          <a:xfrm>
            <a:off x="6588126" y="4297363"/>
            <a:ext cx="100013" cy="100013"/>
          </a:xfrm>
          <a:custGeom>
            <a:avLst/>
            <a:gdLst>
              <a:gd name="T0" fmla="*/ 17 w 33"/>
              <a:gd name="T1" fmla="*/ 0 h 33"/>
              <a:gd name="T2" fmla="*/ 0 w 33"/>
              <a:gd name="T3" fmla="*/ 16 h 33"/>
              <a:gd name="T4" fmla="*/ 17 w 33"/>
              <a:gd name="T5" fmla="*/ 33 h 33"/>
              <a:gd name="T6" fmla="*/ 33 w 33"/>
              <a:gd name="T7" fmla="*/ 16 h 33"/>
              <a:gd name="T8" fmla="*/ 17 w 33"/>
              <a:gd name="T9" fmla="*/ 0 h 33"/>
              <a:gd name="T10" fmla="*/ 17 w 33"/>
              <a:gd name="T11" fmla="*/ 25 h 33"/>
              <a:gd name="T12" fmla="*/ 8 w 33"/>
              <a:gd name="T13" fmla="*/ 16 h 33"/>
              <a:gd name="T14" fmla="*/ 17 w 33"/>
              <a:gd name="T15" fmla="*/ 8 h 33"/>
              <a:gd name="T16" fmla="*/ 25 w 33"/>
              <a:gd name="T17" fmla="*/ 16 h 33"/>
              <a:gd name="T18" fmla="*/ 17 w 33"/>
              <a:gd name="T19" fmla="*/ 25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" h="33">
                <a:moveTo>
                  <a:pt x="17" y="0"/>
                </a:moveTo>
                <a:cubicBezTo>
                  <a:pt x="8" y="0"/>
                  <a:pt x="0" y="8"/>
                  <a:pt x="0" y="16"/>
                </a:cubicBezTo>
                <a:cubicBezTo>
                  <a:pt x="0" y="25"/>
                  <a:pt x="8" y="33"/>
                  <a:pt x="17" y="33"/>
                </a:cubicBezTo>
                <a:cubicBezTo>
                  <a:pt x="25" y="33"/>
                  <a:pt x="33" y="25"/>
                  <a:pt x="33" y="16"/>
                </a:cubicBezTo>
                <a:cubicBezTo>
                  <a:pt x="33" y="8"/>
                  <a:pt x="25" y="0"/>
                  <a:pt x="17" y="0"/>
                </a:cubicBezTo>
                <a:close/>
                <a:moveTo>
                  <a:pt x="17" y="25"/>
                </a:moveTo>
                <a:cubicBezTo>
                  <a:pt x="12" y="25"/>
                  <a:pt x="8" y="21"/>
                  <a:pt x="8" y="16"/>
                </a:cubicBezTo>
                <a:cubicBezTo>
                  <a:pt x="8" y="12"/>
                  <a:pt x="12" y="8"/>
                  <a:pt x="17" y="8"/>
                </a:cubicBezTo>
                <a:cubicBezTo>
                  <a:pt x="21" y="8"/>
                  <a:pt x="25" y="12"/>
                  <a:pt x="25" y="16"/>
                </a:cubicBezTo>
                <a:cubicBezTo>
                  <a:pt x="25" y="21"/>
                  <a:pt x="21" y="25"/>
                  <a:pt x="17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2" name="Freeform 183"/>
          <p:cNvSpPr>
            <a:spLocks/>
          </p:cNvSpPr>
          <p:nvPr/>
        </p:nvSpPr>
        <p:spPr bwMode="auto">
          <a:xfrm>
            <a:off x="6475413" y="4087813"/>
            <a:ext cx="215900" cy="82550"/>
          </a:xfrm>
          <a:custGeom>
            <a:avLst/>
            <a:gdLst>
              <a:gd name="T0" fmla="*/ 52 w 71"/>
              <a:gd name="T1" fmla="*/ 7 h 27"/>
              <a:gd name="T2" fmla="*/ 37 w 71"/>
              <a:gd name="T3" fmla="*/ 0 h 27"/>
              <a:gd name="T4" fmla="*/ 19 w 71"/>
              <a:gd name="T5" fmla="*/ 11 h 27"/>
              <a:gd name="T6" fmla="*/ 0 w 71"/>
              <a:gd name="T7" fmla="*/ 27 h 27"/>
              <a:gd name="T8" fmla="*/ 71 w 71"/>
              <a:gd name="T9" fmla="*/ 27 h 27"/>
              <a:gd name="T10" fmla="*/ 52 w 71"/>
              <a:gd name="T11" fmla="*/ 7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1" h="27">
                <a:moveTo>
                  <a:pt x="52" y="7"/>
                </a:moveTo>
                <a:cubicBezTo>
                  <a:pt x="49" y="3"/>
                  <a:pt x="43" y="0"/>
                  <a:pt x="37" y="0"/>
                </a:cubicBezTo>
                <a:cubicBezTo>
                  <a:pt x="29" y="0"/>
                  <a:pt x="22" y="5"/>
                  <a:pt x="19" y="11"/>
                </a:cubicBezTo>
                <a:cubicBezTo>
                  <a:pt x="9" y="11"/>
                  <a:pt x="2" y="18"/>
                  <a:pt x="0" y="27"/>
                </a:cubicBezTo>
                <a:cubicBezTo>
                  <a:pt x="71" y="27"/>
                  <a:pt x="71" y="27"/>
                  <a:pt x="71" y="27"/>
                </a:cubicBezTo>
                <a:cubicBezTo>
                  <a:pt x="70" y="16"/>
                  <a:pt x="62" y="8"/>
                  <a:pt x="52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3" name="Freeform 184"/>
          <p:cNvSpPr>
            <a:spLocks noEditPoints="1"/>
          </p:cNvSpPr>
          <p:nvPr/>
        </p:nvSpPr>
        <p:spPr bwMode="auto">
          <a:xfrm>
            <a:off x="442913" y="4727575"/>
            <a:ext cx="327025" cy="298450"/>
          </a:xfrm>
          <a:custGeom>
            <a:avLst/>
            <a:gdLst>
              <a:gd name="T0" fmla="*/ 69 w 108"/>
              <a:gd name="T1" fmla="*/ 13 h 98"/>
              <a:gd name="T2" fmla="*/ 15 w 108"/>
              <a:gd name="T3" fmla="*/ 13 h 98"/>
              <a:gd name="T4" fmla="*/ 15 w 108"/>
              <a:gd name="T5" fmla="*/ 0 h 98"/>
              <a:gd name="T6" fmla="*/ 13 w 108"/>
              <a:gd name="T7" fmla="*/ 0 h 98"/>
              <a:gd name="T8" fmla="*/ 13 w 108"/>
              <a:gd name="T9" fmla="*/ 13 h 98"/>
              <a:gd name="T10" fmla="*/ 12 w 108"/>
              <a:gd name="T11" fmla="*/ 13 h 98"/>
              <a:gd name="T12" fmla="*/ 7 w 108"/>
              <a:gd name="T13" fmla="*/ 53 h 98"/>
              <a:gd name="T14" fmla="*/ 0 w 108"/>
              <a:gd name="T15" fmla="*/ 64 h 98"/>
              <a:gd name="T16" fmla="*/ 16 w 108"/>
              <a:gd name="T17" fmla="*/ 64 h 98"/>
              <a:gd name="T18" fmla="*/ 43 w 108"/>
              <a:gd name="T19" fmla="*/ 92 h 98"/>
              <a:gd name="T20" fmla="*/ 43 w 108"/>
              <a:gd name="T21" fmla="*/ 98 h 98"/>
              <a:gd name="T22" fmla="*/ 84 w 108"/>
              <a:gd name="T23" fmla="*/ 98 h 98"/>
              <a:gd name="T24" fmla="*/ 96 w 108"/>
              <a:gd name="T25" fmla="*/ 90 h 98"/>
              <a:gd name="T26" fmla="*/ 108 w 108"/>
              <a:gd name="T27" fmla="*/ 98 h 98"/>
              <a:gd name="T28" fmla="*/ 108 w 108"/>
              <a:gd name="T29" fmla="*/ 98 h 98"/>
              <a:gd name="T30" fmla="*/ 108 w 108"/>
              <a:gd name="T31" fmla="*/ 53 h 98"/>
              <a:gd name="T32" fmla="*/ 80 w 108"/>
              <a:gd name="T33" fmla="*/ 53 h 98"/>
              <a:gd name="T34" fmla="*/ 69 w 108"/>
              <a:gd name="T35" fmla="*/ 13 h 98"/>
              <a:gd name="T36" fmla="*/ 23 w 108"/>
              <a:gd name="T37" fmla="*/ 20 h 98"/>
              <a:gd name="T38" fmla="*/ 60 w 108"/>
              <a:gd name="T39" fmla="*/ 20 h 98"/>
              <a:gd name="T40" fmla="*/ 67 w 108"/>
              <a:gd name="T41" fmla="*/ 46 h 98"/>
              <a:gd name="T42" fmla="*/ 20 w 108"/>
              <a:gd name="T43" fmla="*/ 46 h 98"/>
              <a:gd name="T44" fmla="*/ 23 w 108"/>
              <a:gd name="T45" fmla="*/ 20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8" h="98">
                <a:moveTo>
                  <a:pt x="69" y="13"/>
                </a:moveTo>
                <a:cubicBezTo>
                  <a:pt x="15" y="13"/>
                  <a:pt x="15" y="13"/>
                  <a:pt x="15" y="13"/>
                </a:cubicBezTo>
                <a:cubicBezTo>
                  <a:pt x="15" y="0"/>
                  <a:pt x="15" y="0"/>
                  <a:pt x="15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13" y="13"/>
                  <a:pt x="13" y="13"/>
                  <a:pt x="13" y="13"/>
                </a:cubicBezTo>
                <a:cubicBezTo>
                  <a:pt x="12" y="13"/>
                  <a:pt x="12" y="13"/>
                  <a:pt x="12" y="13"/>
                </a:cubicBezTo>
                <a:cubicBezTo>
                  <a:pt x="7" y="53"/>
                  <a:pt x="7" y="53"/>
                  <a:pt x="7" y="53"/>
                </a:cubicBezTo>
                <a:cubicBezTo>
                  <a:pt x="0" y="64"/>
                  <a:pt x="0" y="64"/>
                  <a:pt x="0" y="64"/>
                </a:cubicBezTo>
                <a:cubicBezTo>
                  <a:pt x="16" y="64"/>
                  <a:pt x="16" y="64"/>
                  <a:pt x="16" y="64"/>
                </a:cubicBezTo>
                <a:cubicBezTo>
                  <a:pt x="31" y="64"/>
                  <a:pt x="43" y="77"/>
                  <a:pt x="43" y="92"/>
                </a:cubicBezTo>
                <a:cubicBezTo>
                  <a:pt x="43" y="94"/>
                  <a:pt x="43" y="96"/>
                  <a:pt x="43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3"/>
                  <a:pt x="90" y="90"/>
                  <a:pt x="96" y="90"/>
                </a:cubicBezTo>
                <a:cubicBezTo>
                  <a:pt x="101" y="90"/>
                  <a:pt x="105" y="93"/>
                  <a:pt x="108" y="98"/>
                </a:cubicBezTo>
                <a:cubicBezTo>
                  <a:pt x="108" y="98"/>
                  <a:pt x="108" y="98"/>
                  <a:pt x="108" y="98"/>
                </a:cubicBezTo>
                <a:cubicBezTo>
                  <a:pt x="108" y="53"/>
                  <a:pt x="108" y="53"/>
                  <a:pt x="108" y="53"/>
                </a:cubicBezTo>
                <a:cubicBezTo>
                  <a:pt x="80" y="53"/>
                  <a:pt x="80" y="53"/>
                  <a:pt x="80" y="53"/>
                </a:cubicBezTo>
                <a:lnTo>
                  <a:pt x="69" y="13"/>
                </a:lnTo>
                <a:close/>
                <a:moveTo>
                  <a:pt x="23" y="20"/>
                </a:moveTo>
                <a:cubicBezTo>
                  <a:pt x="60" y="20"/>
                  <a:pt x="60" y="20"/>
                  <a:pt x="60" y="20"/>
                </a:cubicBezTo>
                <a:cubicBezTo>
                  <a:pt x="67" y="46"/>
                  <a:pt x="67" y="46"/>
                  <a:pt x="67" y="46"/>
                </a:cubicBezTo>
                <a:cubicBezTo>
                  <a:pt x="20" y="46"/>
                  <a:pt x="20" y="46"/>
                  <a:pt x="20" y="46"/>
                </a:cubicBezTo>
                <a:lnTo>
                  <a:pt x="23" y="2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4" name="Freeform 185"/>
          <p:cNvSpPr>
            <a:spLocks noEditPoints="1"/>
          </p:cNvSpPr>
          <p:nvPr/>
        </p:nvSpPr>
        <p:spPr bwMode="auto">
          <a:xfrm>
            <a:off x="412751" y="4930775"/>
            <a:ext cx="149225" cy="149225"/>
          </a:xfrm>
          <a:custGeom>
            <a:avLst/>
            <a:gdLst>
              <a:gd name="T0" fmla="*/ 24 w 49"/>
              <a:gd name="T1" fmla="*/ 0 h 49"/>
              <a:gd name="T2" fmla="*/ 0 w 49"/>
              <a:gd name="T3" fmla="*/ 24 h 49"/>
              <a:gd name="T4" fmla="*/ 24 w 49"/>
              <a:gd name="T5" fmla="*/ 49 h 49"/>
              <a:gd name="T6" fmla="*/ 49 w 49"/>
              <a:gd name="T7" fmla="*/ 24 h 49"/>
              <a:gd name="T8" fmla="*/ 24 w 49"/>
              <a:gd name="T9" fmla="*/ 0 h 49"/>
              <a:gd name="T10" fmla="*/ 24 w 49"/>
              <a:gd name="T11" fmla="*/ 41 h 49"/>
              <a:gd name="T12" fmla="*/ 8 w 49"/>
              <a:gd name="T13" fmla="*/ 24 h 49"/>
              <a:gd name="T14" fmla="*/ 24 w 49"/>
              <a:gd name="T15" fmla="*/ 8 h 49"/>
              <a:gd name="T16" fmla="*/ 41 w 49"/>
              <a:gd name="T17" fmla="*/ 24 h 49"/>
              <a:gd name="T18" fmla="*/ 24 w 49"/>
              <a:gd name="T19" fmla="*/ 41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9" h="49">
                <a:moveTo>
                  <a:pt x="24" y="0"/>
                </a:moveTo>
                <a:cubicBezTo>
                  <a:pt x="11" y="0"/>
                  <a:pt x="0" y="11"/>
                  <a:pt x="0" y="24"/>
                </a:cubicBezTo>
                <a:cubicBezTo>
                  <a:pt x="0" y="38"/>
                  <a:pt x="11" y="49"/>
                  <a:pt x="24" y="49"/>
                </a:cubicBezTo>
                <a:cubicBezTo>
                  <a:pt x="38" y="49"/>
                  <a:pt x="49" y="38"/>
                  <a:pt x="49" y="24"/>
                </a:cubicBezTo>
                <a:cubicBezTo>
                  <a:pt x="49" y="11"/>
                  <a:pt x="38" y="0"/>
                  <a:pt x="24" y="0"/>
                </a:cubicBezTo>
                <a:close/>
                <a:moveTo>
                  <a:pt x="24" y="41"/>
                </a:moveTo>
                <a:cubicBezTo>
                  <a:pt x="15" y="41"/>
                  <a:pt x="8" y="33"/>
                  <a:pt x="8" y="24"/>
                </a:cubicBezTo>
                <a:cubicBezTo>
                  <a:pt x="8" y="15"/>
                  <a:pt x="15" y="8"/>
                  <a:pt x="24" y="8"/>
                </a:cubicBezTo>
                <a:cubicBezTo>
                  <a:pt x="33" y="8"/>
                  <a:pt x="41" y="15"/>
                  <a:pt x="41" y="24"/>
                </a:cubicBezTo>
                <a:cubicBezTo>
                  <a:pt x="41" y="33"/>
                  <a:pt x="33" y="41"/>
                  <a:pt x="24" y="4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5" name="Freeform 186"/>
          <p:cNvSpPr>
            <a:spLocks/>
          </p:cNvSpPr>
          <p:nvPr/>
        </p:nvSpPr>
        <p:spPr bwMode="auto">
          <a:xfrm>
            <a:off x="792163" y="4889500"/>
            <a:ext cx="157163" cy="136525"/>
          </a:xfrm>
          <a:custGeom>
            <a:avLst/>
            <a:gdLst>
              <a:gd name="T0" fmla="*/ 21 w 99"/>
              <a:gd name="T1" fmla="*/ 61 h 86"/>
              <a:gd name="T2" fmla="*/ 21 w 99"/>
              <a:gd name="T3" fmla="*/ 49 h 86"/>
              <a:gd name="T4" fmla="*/ 0 w 99"/>
              <a:gd name="T5" fmla="*/ 0 h 86"/>
              <a:gd name="T6" fmla="*/ 0 w 99"/>
              <a:gd name="T7" fmla="*/ 86 h 86"/>
              <a:gd name="T8" fmla="*/ 21 w 99"/>
              <a:gd name="T9" fmla="*/ 86 h 86"/>
              <a:gd name="T10" fmla="*/ 99 w 99"/>
              <a:gd name="T11" fmla="*/ 86 h 86"/>
              <a:gd name="T12" fmla="*/ 99 w 99"/>
              <a:gd name="T13" fmla="*/ 82 h 86"/>
              <a:gd name="T14" fmla="*/ 21 w 99"/>
              <a:gd name="T15" fmla="*/ 61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9" h="86">
                <a:moveTo>
                  <a:pt x="21" y="61"/>
                </a:moveTo>
                <a:lnTo>
                  <a:pt x="21" y="49"/>
                </a:lnTo>
                <a:lnTo>
                  <a:pt x="0" y="0"/>
                </a:lnTo>
                <a:lnTo>
                  <a:pt x="0" y="86"/>
                </a:lnTo>
                <a:lnTo>
                  <a:pt x="21" y="86"/>
                </a:lnTo>
                <a:lnTo>
                  <a:pt x="99" y="86"/>
                </a:lnTo>
                <a:lnTo>
                  <a:pt x="99" y="82"/>
                </a:lnTo>
                <a:lnTo>
                  <a:pt x="21" y="6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6" name="Freeform 187"/>
          <p:cNvSpPr>
            <a:spLocks noEditPoints="1"/>
          </p:cNvSpPr>
          <p:nvPr/>
        </p:nvSpPr>
        <p:spPr bwMode="auto">
          <a:xfrm>
            <a:off x="695326" y="5003800"/>
            <a:ext cx="74613" cy="76200"/>
          </a:xfrm>
          <a:custGeom>
            <a:avLst/>
            <a:gdLst>
              <a:gd name="T0" fmla="*/ 13 w 25"/>
              <a:gd name="T1" fmla="*/ 0 h 25"/>
              <a:gd name="T2" fmla="*/ 0 w 25"/>
              <a:gd name="T3" fmla="*/ 13 h 25"/>
              <a:gd name="T4" fmla="*/ 13 w 25"/>
              <a:gd name="T5" fmla="*/ 25 h 25"/>
              <a:gd name="T6" fmla="*/ 25 w 25"/>
              <a:gd name="T7" fmla="*/ 13 h 25"/>
              <a:gd name="T8" fmla="*/ 13 w 25"/>
              <a:gd name="T9" fmla="*/ 0 h 25"/>
              <a:gd name="T10" fmla="*/ 13 w 25"/>
              <a:gd name="T11" fmla="*/ 21 h 25"/>
              <a:gd name="T12" fmla="*/ 5 w 25"/>
              <a:gd name="T13" fmla="*/ 13 h 25"/>
              <a:gd name="T14" fmla="*/ 13 w 25"/>
              <a:gd name="T15" fmla="*/ 5 h 25"/>
              <a:gd name="T16" fmla="*/ 21 w 25"/>
              <a:gd name="T17" fmla="*/ 13 h 25"/>
              <a:gd name="T18" fmla="*/ 13 w 25"/>
              <a:gd name="T19" fmla="*/ 21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5" h="25">
                <a:moveTo>
                  <a:pt x="13" y="0"/>
                </a:moveTo>
                <a:cubicBezTo>
                  <a:pt x="6" y="0"/>
                  <a:pt x="0" y="6"/>
                  <a:pt x="0" y="13"/>
                </a:cubicBezTo>
                <a:cubicBezTo>
                  <a:pt x="0" y="19"/>
                  <a:pt x="6" y="25"/>
                  <a:pt x="13" y="25"/>
                </a:cubicBezTo>
                <a:cubicBezTo>
                  <a:pt x="19" y="25"/>
                  <a:pt x="25" y="19"/>
                  <a:pt x="25" y="13"/>
                </a:cubicBezTo>
                <a:cubicBezTo>
                  <a:pt x="25" y="6"/>
                  <a:pt x="19" y="0"/>
                  <a:pt x="13" y="0"/>
                </a:cubicBezTo>
                <a:close/>
                <a:moveTo>
                  <a:pt x="13" y="21"/>
                </a:moveTo>
                <a:cubicBezTo>
                  <a:pt x="8" y="21"/>
                  <a:pt x="5" y="17"/>
                  <a:pt x="5" y="13"/>
                </a:cubicBezTo>
                <a:cubicBezTo>
                  <a:pt x="5" y="8"/>
                  <a:pt x="8" y="5"/>
                  <a:pt x="13" y="5"/>
                </a:cubicBezTo>
                <a:cubicBezTo>
                  <a:pt x="17" y="5"/>
                  <a:pt x="21" y="8"/>
                  <a:pt x="21" y="13"/>
                </a:cubicBezTo>
                <a:cubicBezTo>
                  <a:pt x="21" y="17"/>
                  <a:pt x="17" y="21"/>
                  <a:pt x="13" y="2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7" name="Freeform 188"/>
          <p:cNvSpPr>
            <a:spLocks/>
          </p:cNvSpPr>
          <p:nvPr/>
        </p:nvSpPr>
        <p:spPr bwMode="auto">
          <a:xfrm>
            <a:off x="1233488" y="4886325"/>
            <a:ext cx="66675" cy="177800"/>
          </a:xfrm>
          <a:custGeom>
            <a:avLst/>
            <a:gdLst>
              <a:gd name="T0" fmla="*/ 9 w 22"/>
              <a:gd name="T1" fmla="*/ 0 h 59"/>
              <a:gd name="T2" fmla="*/ 9 w 22"/>
              <a:gd name="T3" fmla="*/ 58 h 59"/>
              <a:gd name="T4" fmla="*/ 1 w 22"/>
              <a:gd name="T5" fmla="*/ 51 h 59"/>
              <a:gd name="T6" fmla="*/ 4 w 22"/>
              <a:gd name="T7" fmla="*/ 57 h 59"/>
              <a:gd name="T8" fmla="*/ 0 w 22"/>
              <a:gd name="T9" fmla="*/ 55 h 59"/>
              <a:gd name="T10" fmla="*/ 2 w 22"/>
              <a:gd name="T11" fmla="*/ 59 h 59"/>
              <a:gd name="T12" fmla="*/ 4 w 22"/>
              <a:gd name="T13" fmla="*/ 59 h 59"/>
              <a:gd name="T14" fmla="*/ 5 w 22"/>
              <a:gd name="T15" fmla="*/ 59 h 59"/>
              <a:gd name="T16" fmla="*/ 9 w 22"/>
              <a:gd name="T17" fmla="*/ 59 h 59"/>
              <a:gd name="T18" fmla="*/ 9 w 22"/>
              <a:gd name="T19" fmla="*/ 59 h 59"/>
              <a:gd name="T20" fmla="*/ 22 w 22"/>
              <a:gd name="T21" fmla="*/ 59 h 59"/>
              <a:gd name="T22" fmla="*/ 22 w 22"/>
              <a:gd name="T23" fmla="*/ 0 h 59"/>
              <a:gd name="T24" fmla="*/ 9 w 22"/>
              <a:gd name="T25" fmla="*/ 0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" h="59">
                <a:moveTo>
                  <a:pt x="9" y="0"/>
                </a:moveTo>
                <a:cubicBezTo>
                  <a:pt x="9" y="58"/>
                  <a:pt x="9" y="58"/>
                  <a:pt x="9" y="58"/>
                </a:cubicBezTo>
                <a:cubicBezTo>
                  <a:pt x="6" y="50"/>
                  <a:pt x="1" y="51"/>
                  <a:pt x="1" y="51"/>
                </a:cubicBezTo>
                <a:cubicBezTo>
                  <a:pt x="3" y="53"/>
                  <a:pt x="4" y="55"/>
                  <a:pt x="4" y="57"/>
                </a:cubicBezTo>
                <a:cubicBezTo>
                  <a:pt x="2" y="54"/>
                  <a:pt x="0" y="55"/>
                  <a:pt x="0" y="55"/>
                </a:cubicBezTo>
                <a:cubicBezTo>
                  <a:pt x="2" y="56"/>
                  <a:pt x="2" y="59"/>
                  <a:pt x="2" y="59"/>
                </a:cubicBezTo>
                <a:cubicBezTo>
                  <a:pt x="4" y="59"/>
                  <a:pt x="4" y="59"/>
                  <a:pt x="4" y="59"/>
                </a:cubicBezTo>
                <a:cubicBezTo>
                  <a:pt x="5" y="59"/>
                  <a:pt x="5" y="59"/>
                  <a:pt x="5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22" y="59"/>
                  <a:pt x="22" y="59"/>
                  <a:pt x="22" y="59"/>
                </a:cubicBezTo>
                <a:cubicBezTo>
                  <a:pt x="22" y="0"/>
                  <a:pt x="22" y="0"/>
                  <a:pt x="22" y="0"/>
                </a:cubicBezTo>
                <a:lnTo>
                  <a:pt x="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8" name="Freeform 189"/>
          <p:cNvSpPr>
            <a:spLocks noEditPoints="1"/>
          </p:cNvSpPr>
          <p:nvPr/>
        </p:nvSpPr>
        <p:spPr bwMode="auto">
          <a:xfrm>
            <a:off x="1123951" y="4743450"/>
            <a:ext cx="333375" cy="133350"/>
          </a:xfrm>
          <a:custGeom>
            <a:avLst/>
            <a:gdLst>
              <a:gd name="T0" fmla="*/ 83 w 110"/>
              <a:gd name="T1" fmla="*/ 0 h 44"/>
              <a:gd name="T2" fmla="*/ 83 w 110"/>
              <a:gd name="T3" fmla="*/ 0 h 44"/>
              <a:gd name="T4" fmla="*/ 82 w 110"/>
              <a:gd name="T5" fmla="*/ 0 h 44"/>
              <a:gd name="T6" fmla="*/ 51 w 110"/>
              <a:gd name="T7" fmla="*/ 0 h 44"/>
              <a:gd name="T8" fmla="*/ 51 w 110"/>
              <a:gd name="T9" fmla="*/ 7 h 44"/>
              <a:gd name="T10" fmla="*/ 47 w 110"/>
              <a:gd name="T11" fmla="*/ 7 h 44"/>
              <a:gd name="T12" fmla="*/ 47 w 110"/>
              <a:gd name="T13" fmla="*/ 0 h 44"/>
              <a:gd name="T14" fmla="*/ 28 w 110"/>
              <a:gd name="T15" fmla="*/ 0 h 44"/>
              <a:gd name="T16" fmla="*/ 28 w 110"/>
              <a:gd name="T17" fmla="*/ 0 h 44"/>
              <a:gd name="T18" fmla="*/ 28 w 110"/>
              <a:gd name="T19" fmla="*/ 0 h 44"/>
              <a:gd name="T20" fmla="*/ 4 w 110"/>
              <a:gd name="T21" fmla="*/ 44 h 44"/>
              <a:gd name="T22" fmla="*/ 28 w 110"/>
              <a:gd name="T23" fmla="*/ 44 h 44"/>
              <a:gd name="T24" fmla="*/ 83 w 110"/>
              <a:gd name="T25" fmla="*/ 44 h 44"/>
              <a:gd name="T26" fmla="*/ 106 w 110"/>
              <a:gd name="T27" fmla="*/ 44 h 44"/>
              <a:gd name="T28" fmla="*/ 83 w 110"/>
              <a:gd name="T29" fmla="*/ 0 h 44"/>
              <a:gd name="T30" fmla="*/ 102 w 110"/>
              <a:gd name="T31" fmla="*/ 41 h 44"/>
              <a:gd name="T32" fmla="*/ 89 w 110"/>
              <a:gd name="T33" fmla="*/ 41 h 44"/>
              <a:gd name="T34" fmla="*/ 82 w 110"/>
              <a:gd name="T35" fmla="*/ 41 h 44"/>
              <a:gd name="T36" fmla="*/ 69 w 110"/>
              <a:gd name="T37" fmla="*/ 41 h 44"/>
              <a:gd name="T38" fmla="*/ 85 w 110"/>
              <a:gd name="T39" fmla="*/ 5 h 44"/>
              <a:gd name="T40" fmla="*/ 102 w 110"/>
              <a:gd name="T41" fmla="*/ 41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10" h="44">
                <a:moveTo>
                  <a:pt x="83" y="0"/>
                </a:moveTo>
                <a:cubicBezTo>
                  <a:pt x="83" y="0"/>
                  <a:pt x="83" y="0"/>
                  <a:pt x="83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0" y="0"/>
                  <a:pt x="67" y="0"/>
                  <a:pt x="51" y="0"/>
                </a:cubicBezTo>
                <a:cubicBezTo>
                  <a:pt x="51" y="7"/>
                  <a:pt x="51" y="7"/>
                  <a:pt x="51" y="7"/>
                </a:cubicBezTo>
                <a:cubicBezTo>
                  <a:pt x="47" y="7"/>
                  <a:pt x="47" y="7"/>
                  <a:pt x="47" y="7"/>
                </a:cubicBezTo>
                <a:cubicBezTo>
                  <a:pt x="47" y="0"/>
                  <a:pt x="47" y="0"/>
                  <a:pt x="47" y="0"/>
                </a:cubicBezTo>
                <a:cubicBezTo>
                  <a:pt x="41" y="0"/>
                  <a:pt x="35" y="0"/>
                  <a:pt x="28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0" y="0"/>
                  <a:pt x="4" y="44"/>
                  <a:pt x="4" y="44"/>
                </a:cubicBezTo>
                <a:cubicBezTo>
                  <a:pt x="28" y="44"/>
                  <a:pt x="28" y="44"/>
                  <a:pt x="28" y="44"/>
                </a:cubicBezTo>
                <a:cubicBezTo>
                  <a:pt x="83" y="44"/>
                  <a:pt x="83" y="44"/>
                  <a:pt x="83" y="44"/>
                </a:cubicBezTo>
                <a:cubicBezTo>
                  <a:pt x="106" y="44"/>
                  <a:pt x="106" y="44"/>
                  <a:pt x="106" y="44"/>
                </a:cubicBezTo>
                <a:cubicBezTo>
                  <a:pt x="106" y="44"/>
                  <a:pt x="110" y="0"/>
                  <a:pt x="83" y="0"/>
                </a:cubicBezTo>
                <a:close/>
                <a:moveTo>
                  <a:pt x="102" y="41"/>
                </a:moveTo>
                <a:cubicBezTo>
                  <a:pt x="89" y="41"/>
                  <a:pt x="89" y="41"/>
                  <a:pt x="89" y="41"/>
                </a:cubicBezTo>
                <a:cubicBezTo>
                  <a:pt x="82" y="41"/>
                  <a:pt x="82" y="41"/>
                  <a:pt x="82" y="41"/>
                </a:cubicBezTo>
                <a:cubicBezTo>
                  <a:pt x="69" y="41"/>
                  <a:pt x="69" y="41"/>
                  <a:pt x="69" y="41"/>
                </a:cubicBezTo>
                <a:cubicBezTo>
                  <a:pt x="69" y="41"/>
                  <a:pt x="68" y="5"/>
                  <a:pt x="85" y="5"/>
                </a:cubicBezTo>
                <a:cubicBezTo>
                  <a:pt x="103" y="5"/>
                  <a:pt x="102" y="41"/>
                  <a:pt x="102" y="4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9" name="Freeform 190"/>
          <p:cNvSpPr>
            <a:spLocks/>
          </p:cNvSpPr>
          <p:nvPr/>
        </p:nvSpPr>
        <p:spPr bwMode="auto">
          <a:xfrm>
            <a:off x="1233488" y="4713288"/>
            <a:ext cx="30163" cy="23813"/>
          </a:xfrm>
          <a:custGeom>
            <a:avLst/>
            <a:gdLst>
              <a:gd name="T0" fmla="*/ 19 w 19"/>
              <a:gd name="T1" fmla="*/ 0 h 15"/>
              <a:gd name="T2" fmla="*/ 0 w 19"/>
              <a:gd name="T3" fmla="*/ 9 h 15"/>
              <a:gd name="T4" fmla="*/ 19 w 19"/>
              <a:gd name="T5" fmla="*/ 15 h 15"/>
              <a:gd name="T6" fmla="*/ 19 w 19"/>
              <a:gd name="T7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5">
                <a:moveTo>
                  <a:pt x="19" y="0"/>
                </a:moveTo>
                <a:lnTo>
                  <a:pt x="0" y="9"/>
                </a:lnTo>
                <a:lnTo>
                  <a:pt x="19" y="15"/>
                </a:lnTo>
                <a:lnTo>
                  <a:pt x="1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0" name="Freeform 191"/>
          <p:cNvSpPr>
            <a:spLocks/>
          </p:cNvSpPr>
          <p:nvPr/>
        </p:nvSpPr>
        <p:spPr bwMode="auto">
          <a:xfrm>
            <a:off x="1266826" y="4713288"/>
            <a:ext cx="12700" cy="30163"/>
          </a:xfrm>
          <a:custGeom>
            <a:avLst/>
            <a:gdLst>
              <a:gd name="T0" fmla="*/ 4 w 4"/>
              <a:gd name="T1" fmla="*/ 0 h 10"/>
              <a:gd name="T2" fmla="*/ 0 w 4"/>
              <a:gd name="T3" fmla="*/ 0 h 10"/>
              <a:gd name="T4" fmla="*/ 0 w 4"/>
              <a:gd name="T5" fmla="*/ 10 h 10"/>
              <a:gd name="T6" fmla="*/ 4 w 4"/>
              <a:gd name="T7" fmla="*/ 10 h 10"/>
              <a:gd name="T8" fmla="*/ 4 w 4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0">
                <a:moveTo>
                  <a:pt x="4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1" y="10"/>
                  <a:pt x="2" y="10"/>
                  <a:pt x="4" y="10"/>
                </a:cubicBezTo>
                <a:lnTo>
                  <a:pt x="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1" name="Freeform 192"/>
          <p:cNvSpPr>
            <a:spLocks/>
          </p:cNvSpPr>
          <p:nvPr/>
        </p:nvSpPr>
        <p:spPr bwMode="auto">
          <a:xfrm>
            <a:off x="1300163" y="5037138"/>
            <a:ext cx="33338" cy="26988"/>
          </a:xfrm>
          <a:custGeom>
            <a:avLst/>
            <a:gdLst>
              <a:gd name="T0" fmla="*/ 6 w 11"/>
              <a:gd name="T1" fmla="*/ 8 h 9"/>
              <a:gd name="T2" fmla="*/ 9 w 11"/>
              <a:gd name="T3" fmla="*/ 1 h 9"/>
              <a:gd name="T4" fmla="*/ 0 w 11"/>
              <a:gd name="T5" fmla="*/ 9 h 9"/>
              <a:gd name="T6" fmla="*/ 6 w 11"/>
              <a:gd name="T7" fmla="*/ 9 h 9"/>
              <a:gd name="T8" fmla="*/ 6 w 11"/>
              <a:gd name="T9" fmla="*/ 9 h 9"/>
              <a:gd name="T10" fmla="*/ 9 w 11"/>
              <a:gd name="T11" fmla="*/ 9 h 9"/>
              <a:gd name="T12" fmla="*/ 11 w 11"/>
              <a:gd name="T13" fmla="*/ 4 h 9"/>
              <a:gd name="T14" fmla="*/ 6 w 11"/>
              <a:gd name="T15" fmla="*/ 8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" h="9">
                <a:moveTo>
                  <a:pt x="6" y="8"/>
                </a:moveTo>
                <a:cubicBezTo>
                  <a:pt x="6" y="7"/>
                  <a:pt x="6" y="3"/>
                  <a:pt x="9" y="1"/>
                </a:cubicBezTo>
                <a:cubicBezTo>
                  <a:pt x="9" y="1"/>
                  <a:pt x="4" y="0"/>
                  <a:pt x="0" y="9"/>
                </a:cubicBezTo>
                <a:cubicBezTo>
                  <a:pt x="6" y="9"/>
                  <a:pt x="6" y="9"/>
                  <a:pt x="6" y="9"/>
                </a:cubicBezTo>
                <a:cubicBezTo>
                  <a:pt x="6" y="9"/>
                  <a:pt x="6" y="9"/>
                  <a:pt x="6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9"/>
                  <a:pt x="8" y="6"/>
                  <a:pt x="11" y="4"/>
                </a:cubicBezTo>
                <a:cubicBezTo>
                  <a:pt x="11" y="4"/>
                  <a:pt x="8" y="4"/>
                  <a:pt x="6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2" name="Freeform 193"/>
          <p:cNvSpPr>
            <a:spLocks/>
          </p:cNvSpPr>
          <p:nvPr/>
        </p:nvSpPr>
        <p:spPr bwMode="auto">
          <a:xfrm>
            <a:off x="1677988" y="4713288"/>
            <a:ext cx="446088" cy="350838"/>
          </a:xfrm>
          <a:custGeom>
            <a:avLst/>
            <a:gdLst>
              <a:gd name="T0" fmla="*/ 145 w 147"/>
              <a:gd name="T1" fmla="*/ 47 h 116"/>
              <a:gd name="T2" fmla="*/ 118 w 147"/>
              <a:gd name="T3" fmla="*/ 30 h 116"/>
              <a:gd name="T4" fmla="*/ 114 w 147"/>
              <a:gd name="T5" fmla="*/ 31 h 116"/>
              <a:gd name="T6" fmla="*/ 114 w 147"/>
              <a:gd name="T7" fmla="*/ 38 h 116"/>
              <a:gd name="T8" fmla="*/ 110 w 147"/>
              <a:gd name="T9" fmla="*/ 38 h 116"/>
              <a:gd name="T10" fmla="*/ 81 w 147"/>
              <a:gd name="T11" fmla="*/ 38 h 116"/>
              <a:gd name="T12" fmla="*/ 81 w 147"/>
              <a:gd name="T13" fmla="*/ 11 h 116"/>
              <a:gd name="T14" fmla="*/ 84 w 147"/>
              <a:gd name="T15" fmla="*/ 6 h 116"/>
              <a:gd name="T16" fmla="*/ 79 w 147"/>
              <a:gd name="T17" fmla="*/ 0 h 116"/>
              <a:gd name="T18" fmla="*/ 70 w 147"/>
              <a:gd name="T19" fmla="*/ 0 h 116"/>
              <a:gd name="T20" fmla="*/ 65 w 147"/>
              <a:gd name="T21" fmla="*/ 6 h 116"/>
              <a:gd name="T22" fmla="*/ 68 w 147"/>
              <a:gd name="T23" fmla="*/ 11 h 116"/>
              <a:gd name="T24" fmla="*/ 68 w 147"/>
              <a:gd name="T25" fmla="*/ 17 h 116"/>
              <a:gd name="T26" fmla="*/ 37 w 147"/>
              <a:gd name="T27" fmla="*/ 17 h 116"/>
              <a:gd name="T28" fmla="*/ 32 w 147"/>
              <a:gd name="T29" fmla="*/ 17 h 116"/>
              <a:gd name="T30" fmla="*/ 32 w 147"/>
              <a:gd name="T31" fmla="*/ 9 h 116"/>
              <a:gd name="T32" fmla="*/ 28 w 147"/>
              <a:gd name="T33" fmla="*/ 9 h 116"/>
              <a:gd name="T34" fmla="*/ 2 w 147"/>
              <a:gd name="T35" fmla="*/ 27 h 116"/>
              <a:gd name="T36" fmla="*/ 1 w 147"/>
              <a:gd name="T37" fmla="*/ 29 h 116"/>
              <a:gd name="T38" fmla="*/ 29 w 147"/>
              <a:gd name="T39" fmla="*/ 47 h 116"/>
              <a:gd name="T40" fmla="*/ 32 w 147"/>
              <a:gd name="T41" fmla="*/ 46 h 116"/>
              <a:gd name="T42" fmla="*/ 32 w 147"/>
              <a:gd name="T43" fmla="*/ 39 h 116"/>
              <a:gd name="T44" fmla="*/ 37 w 147"/>
              <a:gd name="T45" fmla="*/ 39 h 116"/>
              <a:gd name="T46" fmla="*/ 68 w 147"/>
              <a:gd name="T47" fmla="*/ 39 h 116"/>
              <a:gd name="T48" fmla="*/ 68 w 147"/>
              <a:gd name="T49" fmla="*/ 109 h 116"/>
              <a:gd name="T50" fmla="*/ 65 w 147"/>
              <a:gd name="T51" fmla="*/ 108 h 116"/>
              <a:gd name="T52" fmla="*/ 68 w 147"/>
              <a:gd name="T53" fmla="*/ 115 h 116"/>
              <a:gd name="T54" fmla="*/ 63 w 147"/>
              <a:gd name="T55" fmla="*/ 111 h 116"/>
              <a:gd name="T56" fmla="*/ 65 w 147"/>
              <a:gd name="T57" fmla="*/ 116 h 116"/>
              <a:gd name="T58" fmla="*/ 68 w 147"/>
              <a:gd name="T59" fmla="*/ 116 h 116"/>
              <a:gd name="T60" fmla="*/ 68 w 147"/>
              <a:gd name="T61" fmla="*/ 116 h 116"/>
              <a:gd name="T62" fmla="*/ 68 w 147"/>
              <a:gd name="T63" fmla="*/ 116 h 116"/>
              <a:gd name="T64" fmla="*/ 73 w 147"/>
              <a:gd name="T65" fmla="*/ 116 h 116"/>
              <a:gd name="T66" fmla="*/ 78 w 147"/>
              <a:gd name="T67" fmla="*/ 116 h 116"/>
              <a:gd name="T68" fmla="*/ 81 w 147"/>
              <a:gd name="T69" fmla="*/ 116 h 116"/>
              <a:gd name="T70" fmla="*/ 83 w 147"/>
              <a:gd name="T71" fmla="*/ 116 h 116"/>
              <a:gd name="T72" fmla="*/ 83 w 147"/>
              <a:gd name="T73" fmla="*/ 116 h 116"/>
              <a:gd name="T74" fmla="*/ 86 w 147"/>
              <a:gd name="T75" fmla="*/ 116 h 116"/>
              <a:gd name="T76" fmla="*/ 88 w 147"/>
              <a:gd name="T77" fmla="*/ 111 h 116"/>
              <a:gd name="T78" fmla="*/ 83 w 147"/>
              <a:gd name="T79" fmla="*/ 115 h 116"/>
              <a:gd name="T80" fmla="*/ 87 w 147"/>
              <a:gd name="T81" fmla="*/ 108 h 116"/>
              <a:gd name="T82" fmla="*/ 81 w 147"/>
              <a:gd name="T83" fmla="*/ 111 h 116"/>
              <a:gd name="T84" fmla="*/ 81 w 147"/>
              <a:gd name="T85" fmla="*/ 59 h 116"/>
              <a:gd name="T86" fmla="*/ 110 w 147"/>
              <a:gd name="T87" fmla="*/ 59 h 116"/>
              <a:gd name="T88" fmla="*/ 115 w 147"/>
              <a:gd name="T89" fmla="*/ 59 h 116"/>
              <a:gd name="T90" fmla="*/ 115 w 147"/>
              <a:gd name="T91" fmla="*/ 68 h 116"/>
              <a:gd name="T92" fmla="*/ 118 w 147"/>
              <a:gd name="T93" fmla="*/ 68 h 116"/>
              <a:gd name="T94" fmla="*/ 145 w 147"/>
              <a:gd name="T95" fmla="*/ 50 h 116"/>
              <a:gd name="T96" fmla="*/ 145 w 147"/>
              <a:gd name="T97" fmla="*/ 47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47" h="116">
                <a:moveTo>
                  <a:pt x="145" y="47"/>
                </a:moveTo>
                <a:cubicBezTo>
                  <a:pt x="143" y="46"/>
                  <a:pt x="118" y="30"/>
                  <a:pt x="118" y="30"/>
                </a:cubicBezTo>
                <a:cubicBezTo>
                  <a:pt x="118" y="30"/>
                  <a:pt x="114" y="28"/>
                  <a:pt x="114" y="31"/>
                </a:cubicBezTo>
                <a:cubicBezTo>
                  <a:pt x="114" y="33"/>
                  <a:pt x="114" y="38"/>
                  <a:pt x="114" y="38"/>
                </a:cubicBezTo>
                <a:cubicBezTo>
                  <a:pt x="114" y="38"/>
                  <a:pt x="112" y="38"/>
                  <a:pt x="110" y="38"/>
                </a:cubicBezTo>
                <a:cubicBezTo>
                  <a:pt x="102" y="38"/>
                  <a:pt x="89" y="38"/>
                  <a:pt x="81" y="38"/>
                </a:cubicBezTo>
                <a:cubicBezTo>
                  <a:pt x="81" y="11"/>
                  <a:pt x="81" y="11"/>
                  <a:pt x="81" y="11"/>
                </a:cubicBezTo>
                <a:cubicBezTo>
                  <a:pt x="83" y="10"/>
                  <a:pt x="84" y="8"/>
                  <a:pt x="84" y="6"/>
                </a:cubicBezTo>
                <a:cubicBezTo>
                  <a:pt x="84" y="3"/>
                  <a:pt x="82" y="0"/>
                  <a:pt x="79" y="0"/>
                </a:cubicBezTo>
                <a:cubicBezTo>
                  <a:pt x="70" y="0"/>
                  <a:pt x="70" y="0"/>
                  <a:pt x="70" y="0"/>
                </a:cubicBezTo>
                <a:cubicBezTo>
                  <a:pt x="67" y="0"/>
                  <a:pt x="65" y="3"/>
                  <a:pt x="65" y="6"/>
                </a:cubicBezTo>
                <a:cubicBezTo>
                  <a:pt x="65" y="8"/>
                  <a:pt x="66" y="10"/>
                  <a:pt x="68" y="11"/>
                </a:cubicBezTo>
                <a:cubicBezTo>
                  <a:pt x="68" y="17"/>
                  <a:pt x="68" y="17"/>
                  <a:pt x="68" y="17"/>
                </a:cubicBezTo>
                <a:cubicBezTo>
                  <a:pt x="60" y="17"/>
                  <a:pt x="45" y="17"/>
                  <a:pt x="37" y="17"/>
                </a:cubicBezTo>
                <a:cubicBezTo>
                  <a:pt x="34" y="17"/>
                  <a:pt x="32" y="17"/>
                  <a:pt x="32" y="17"/>
                </a:cubicBezTo>
                <a:cubicBezTo>
                  <a:pt x="32" y="17"/>
                  <a:pt x="32" y="12"/>
                  <a:pt x="32" y="9"/>
                </a:cubicBezTo>
                <a:cubicBezTo>
                  <a:pt x="32" y="7"/>
                  <a:pt x="28" y="9"/>
                  <a:pt x="28" y="9"/>
                </a:cubicBezTo>
                <a:cubicBezTo>
                  <a:pt x="2" y="27"/>
                  <a:pt x="2" y="27"/>
                  <a:pt x="2" y="27"/>
                </a:cubicBezTo>
                <a:cubicBezTo>
                  <a:pt x="2" y="27"/>
                  <a:pt x="0" y="28"/>
                  <a:pt x="1" y="29"/>
                </a:cubicBezTo>
                <a:cubicBezTo>
                  <a:pt x="4" y="31"/>
                  <a:pt x="29" y="47"/>
                  <a:pt x="29" y="47"/>
                </a:cubicBezTo>
                <a:cubicBezTo>
                  <a:pt x="29" y="47"/>
                  <a:pt x="32" y="49"/>
                  <a:pt x="32" y="46"/>
                </a:cubicBezTo>
                <a:cubicBezTo>
                  <a:pt x="32" y="43"/>
                  <a:pt x="32" y="39"/>
                  <a:pt x="32" y="39"/>
                </a:cubicBezTo>
                <a:cubicBezTo>
                  <a:pt x="32" y="39"/>
                  <a:pt x="34" y="39"/>
                  <a:pt x="37" y="39"/>
                </a:cubicBezTo>
                <a:cubicBezTo>
                  <a:pt x="45" y="39"/>
                  <a:pt x="60" y="39"/>
                  <a:pt x="68" y="39"/>
                </a:cubicBezTo>
                <a:cubicBezTo>
                  <a:pt x="68" y="109"/>
                  <a:pt x="68" y="109"/>
                  <a:pt x="68" y="109"/>
                </a:cubicBezTo>
                <a:cubicBezTo>
                  <a:pt x="66" y="108"/>
                  <a:pt x="65" y="108"/>
                  <a:pt x="65" y="108"/>
                </a:cubicBezTo>
                <a:cubicBezTo>
                  <a:pt x="68" y="110"/>
                  <a:pt x="68" y="114"/>
                  <a:pt x="68" y="115"/>
                </a:cubicBezTo>
                <a:cubicBezTo>
                  <a:pt x="66" y="111"/>
                  <a:pt x="63" y="111"/>
                  <a:pt x="63" y="111"/>
                </a:cubicBezTo>
                <a:cubicBezTo>
                  <a:pt x="65" y="113"/>
                  <a:pt x="65" y="116"/>
                  <a:pt x="65" y="116"/>
                </a:cubicBezTo>
                <a:cubicBezTo>
                  <a:pt x="68" y="116"/>
                  <a:pt x="68" y="116"/>
                  <a:pt x="68" y="116"/>
                </a:cubicBezTo>
                <a:cubicBezTo>
                  <a:pt x="68" y="116"/>
                  <a:pt x="68" y="116"/>
                  <a:pt x="68" y="116"/>
                </a:cubicBezTo>
                <a:cubicBezTo>
                  <a:pt x="68" y="116"/>
                  <a:pt x="68" y="116"/>
                  <a:pt x="68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8" y="116"/>
                  <a:pt x="78" y="116"/>
                  <a:pt x="78" y="116"/>
                </a:cubicBezTo>
                <a:cubicBezTo>
                  <a:pt x="81" y="116"/>
                  <a:pt x="81" y="116"/>
                  <a:pt x="81" y="116"/>
                </a:cubicBezTo>
                <a:cubicBezTo>
                  <a:pt x="83" y="116"/>
                  <a:pt x="83" y="116"/>
                  <a:pt x="83" y="116"/>
                </a:cubicBezTo>
                <a:cubicBezTo>
                  <a:pt x="83" y="116"/>
                  <a:pt x="83" y="116"/>
                  <a:pt x="83" y="116"/>
                </a:cubicBezTo>
                <a:cubicBezTo>
                  <a:pt x="86" y="116"/>
                  <a:pt x="86" y="116"/>
                  <a:pt x="86" y="116"/>
                </a:cubicBezTo>
                <a:cubicBezTo>
                  <a:pt x="86" y="116"/>
                  <a:pt x="86" y="113"/>
                  <a:pt x="88" y="111"/>
                </a:cubicBezTo>
                <a:cubicBezTo>
                  <a:pt x="88" y="111"/>
                  <a:pt x="85" y="111"/>
                  <a:pt x="83" y="115"/>
                </a:cubicBezTo>
                <a:cubicBezTo>
                  <a:pt x="83" y="114"/>
                  <a:pt x="84" y="110"/>
                  <a:pt x="87" y="108"/>
                </a:cubicBezTo>
                <a:cubicBezTo>
                  <a:pt x="87" y="108"/>
                  <a:pt x="84" y="107"/>
                  <a:pt x="81" y="111"/>
                </a:cubicBezTo>
                <a:cubicBezTo>
                  <a:pt x="81" y="59"/>
                  <a:pt x="81" y="59"/>
                  <a:pt x="81" y="59"/>
                </a:cubicBezTo>
                <a:cubicBezTo>
                  <a:pt x="89" y="59"/>
                  <a:pt x="102" y="59"/>
                  <a:pt x="110" y="59"/>
                </a:cubicBezTo>
                <a:cubicBezTo>
                  <a:pt x="113" y="59"/>
                  <a:pt x="115" y="59"/>
                  <a:pt x="115" y="59"/>
                </a:cubicBezTo>
                <a:cubicBezTo>
                  <a:pt x="115" y="59"/>
                  <a:pt x="115" y="65"/>
                  <a:pt x="115" y="68"/>
                </a:cubicBezTo>
                <a:cubicBezTo>
                  <a:pt x="115" y="70"/>
                  <a:pt x="118" y="68"/>
                  <a:pt x="118" y="68"/>
                </a:cubicBezTo>
                <a:cubicBezTo>
                  <a:pt x="145" y="50"/>
                  <a:pt x="145" y="50"/>
                  <a:pt x="145" y="50"/>
                </a:cubicBezTo>
                <a:cubicBezTo>
                  <a:pt x="145" y="50"/>
                  <a:pt x="147" y="49"/>
                  <a:pt x="145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3" name="Freeform 194"/>
          <p:cNvSpPr>
            <a:spLocks noEditPoints="1"/>
          </p:cNvSpPr>
          <p:nvPr/>
        </p:nvSpPr>
        <p:spPr bwMode="auto">
          <a:xfrm>
            <a:off x="2408238" y="4706938"/>
            <a:ext cx="300038" cy="366713"/>
          </a:xfrm>
          <a:custGeom>
            <a:avLst/>
            <a:gdLst>
              <a:gd name="T0" fmla="*/ 99 w 99"/>
              <a:gd name="T1" fmla="*/ 27 h 121"/>
              <a:gd name="T2" fmla="*/ 99 w 99"/>
              <a:gd name="T3" fmla="*/ 17 h 121"/>
              <a:gd name="T4" fmla="*/ 24 w 99"/>
              <a:gd name="T5" fmla="*/ 17 h 121"/>
              <a:gd name="T6" fmla="*/ 24 w 99"/>
              <a:gd name="T7" fmla="*/ 12 h 121"/>
              <a:gd name="T8" fmla="*/ 16 w 99"/>
              <a:gd name="T9" fmla="*/ 0 h 121"/>
              <a:gd name="T10" fmla="*/ 8 w 99"/>
              <a:gd name="T11" fmla="*/ 12 h 121"/>
              <a:gd name="T12" fmla="*/ 8 w 99"/>
              <a:gd name="T13" fmla="*/ 116 h 121"/>
              <a:gd name="T14" fmla="*/ 1 w 99"/>
              <a:gd name="T15" fmla="*/ 112 h 121"/>
              <a:gd name="T16" fmla="*/ 5 w 99"/>
              <a:gd name="T17" fmla="*/ 120 h 121"/>
              <a:gd name="T18" fmla="*/ 0 w 99"/>
              <a:gd name="T19" fmla="*/ 116 h 121"/>
              <a:gd name="T20" fmla="*/ 2 w 99"/>
              <a:gd name="T21" fmla="*/ 121 h 121"/>
              <a:gd name="T22" fmla="*/ 5 w 99"/>
              <a:gd name="T23" fmla="*/ 121 h 121"/>
              <a:gd name="T24" fmla="*/ 5 w 99"/>
              <a:gd name="T25" fmla="*/ 121 h 121"/>
              <a:gd name="T26" fmla="*/ 8 w 99"/>
              <a:gd name="T27" fmla="*/ 121 h 121"/>
              <a:gd name="T28" fmla="*/ 10 w 99"/>
              <a:gd name="T29" fmla="*/ 121 h 121"/>
              <a:gd name="T30" fmla="*/ 19 w 99"/>
              <a:gd name="T31" fmla="*/ 121 h 121"/>
              <a:gd name="T32" fmla="*/ 24 w 99"/>
              <a:gd name="T33" fmla="*/ 121 h 121"/>
              <a:gd name="T34" fmla="*/ 24 w 99"/>
              <a:gd name="T35" fmla="*/ 121 h 121"/>
              <a:gd name="T36" fmla="*/ 25 w 99"/>
              <a:gd name="T37" fmla="*/ 121 h 121"/>
              <a:gd name="T38" fmla="*/ 28 w 99"/>
              <a:gd name="T39" fmla="*/ 121 h 121"/>
              <a:gd name="T40" fmla="*/ 30 w 99"/>
              <a:gd name="T41" fmla="*/ 116 h 121"/>
              <a:gd name="T42" fmla="*/ 25 w 99"/>
              <a:gd name="T43" fmla="*/ 120 h 121"/>
              <a:gd name="T44" fmla="*/ 28 w 99"/>
              <a:gd name="T45" fmla="*/ 112 h 121"/>
              <a:gd name="T46" fmla="*/ 24 w 99"/>
              <a:gd name="T47" fmla="*/ 114 h 121"/>
              <a:gd name="T48" fmla="*/ 24 w 99"/>
              <a:gd name="T49" fmla="*/ 27 h 121"/>
              <a:gd name="T50" fmla="*/ 43 w 99"/>
              <a:gd name="T51" fmla="*/ 27 h 121"/>
              <a:gd name="T52" fmla="*/ 43 w 99"/>
              <a:gd name="T53" fmla="*/ 31 h 121"/>
              <a:gd name="T54" fmla="*/ 28 w 99"/>
              <a:gd name="T55" fmla="*/ 31 h 121"/>
              <a:gd name="T56" fmla="*/ 28 w 99"/>
              <a:gd name="T57" fmla="*/ 71 h 121"/>
              <a:gd name="T58" fmla="*/ 99 w 99"/>
              <a:gd name="T59" fmla="*/ 71 h 121"/>
              <a:gd name="T60" fmla="*/ 99 w 99"/>
              <a:gd name="T61" fmla="*/ 31 h 121"/>
              <a:gd name="T62" fmla="*/ 87 w 99"/>
              <a:gd name="T63" fmla="*/ 31 h 121"/>
              <a:gd name="T64" fmla="*/ 87 w 99"/>
              <a:gd name="T65" fmla="*/ 27 h 121"/>
              <a:gd name="T66" fmla="*/ 99 w 99"/>
              <a:gd name="T67" fmla="*/ 27 h 121"/>
              <a:gd name="T68" fmla="*/ 47 w 99"/>
              <a:gd name="T69" fmla="*/ 27 h 121"/>
              <a:gd name="T70" fmla="*/ 83 w 99"/>
              <a:gd name="T71" fmla="*/ 27 h 121"/>
              <a:gd name="T72" fmla="*/ 83 w 99"/>
              <a:gd name="T73" fmla="*/ 31 h 121"/>
              <a:gd name="T74" fmla="*/ 47 w 99"/>
              <a:gd name="T75" fmla="*/ 31 h 121"/>
              <a:gd name="T76" fmla="*/ 47 w 99"/>
              <a:gd name="T77" fmla="*/ 27 h 121"/>
              <a:gd name="T78" fmla="*/ 94 w 99"/>
              <a:gd name="T79" fmla="*/ 36 h 121"/>
              <a:gd name="T80" fmla="*/ 94 w 99"/>
              <a:gd name="T81" fmla="*/ 66 h 121"/>
              <a:gd name="T82" fmla="*/ 34 w 99"/>
              <a:gd name="T83" fmla="*/ 66 h 121"/>
              <a:gd name="T84" fmla="*/ 34 w 99"/>
              <a:gd name="T85" fmla="*/ 36 h 121"/>
              <a:gd name="T86" fmla="*/ 94 w 99"/>
              <a:gd name="T87" fmla="*/ 36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99" h="121">
                <a:moveTo>
                  <a:pt x="99" y="27"/>
                </a:moveTo>
                <a:cubicBezTo>
                  <a:pt x="99" y="17"/>
                  <a:pt x="99" y="17"/>
                  <a:pt x="99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2"/>
                  <a:pt x="24" y="12"/>
                  <a:pt x="24" y="12"/>
                </a:cubicBezTo>
                <a:cubicBezTo>
                  <a:pt x="16" y="0"/>
                  <a:pt x="16" y="0"/>
                  <a:pt x="16" y="0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16"/>
                  <a:pt x="8" y="116"/>
                  <a:pt x="8" y="116"/>
                </a:cubicBezTo>
                <a:cubicBezTo>
                  <a:pt x="5" y="112"/>
                  <a:pt x="1" y="112"/>
                  <a:pt x="1" y="112"/>
                </a:cubicBezTo>
                <a:cubicBezTo>
                  <a:pt x="5" y="114"/>
                  <a:pt x="5" y="118"/>
                  <a:pt x="5" y="120"/>
                </a:cubicBezTo>
                <a:cubicBezTo>
                  <a:pt x="3" y="115"/>
                  <a:pt x="0" y="116"/>
                  <a:pt x="0" y="116"/>
                </a:cubicBezTo>
                <a:cubicBezTo>
                  <a:pt x="2" y="117"/>
                  <a:pt x="2" y="121"/>
                  <a:pt x="2" y="121"/>
                </a:cubicBezTo>
                <a:cubicBezTo>
                  <a:pt x="5" y="121"/>
                  <a:pt x="5" y="121"/>
                  <a:pt x="5" y="121"/>
                </a:cubicBezTo>
                <a:cubicBezTo>
                  <a:pt x="5" y="121"/>
                  <a:pt x="5" y="121"/>
                  <a:pt x="5" y="121"/>
                </a:cubicBezTo>
                <a:cubicBezTo>
                  <a:pt x="8" y="121"/>
                  <a:pt x="8" y="121"/>
                  <a:pt x="8" y="121"/>
                </a:cubicBezTo>
                <a:cubicBezTo>
                  <a:pt x="10" y="121"/>
                  <a:pt x="10" y="121"/>
                  <a:pt x="10" y="121"/>
                </a:cubicBezTo>
                <a:cubicBezTo>
                  <a:pt x="19" y="121"/>
                  <a:pt x="19" y="121"/>
                  <a:pt x="19" y="121"/>
                </a:cubicBezTo>
                <a:cubicBezTo>
                  <a:pt x="24" y="121"/>
                  <a:pt x="24" y="121"/>
                  <a:pt x="24" y="121"/>
                </a:cubicBezTo>
                <a:cubicBezTo>
                  <a:pt x="24" y="121"/>
                  <a:pt x="24" y="121"/>
                  <a:pt x="24" y="121"/>
                </a:cubicBezTo>
                <a:cubicBezTo>
                  <a:pt x="25" y="121"/>
                  <a:pt x="25" y="121"/>
                  <a:pt x="25" y="121"/>
                </a:cubicBezTo>
                <a:cubicBezTo>
                  <a:pt x="28" y="121"/>
                  <a:pt x="28" y="121"/>
                  <a:pt x="28" y="121"/>
                </a:cubicBezTo>
                <a:cubicBezTo>
                  <a:pt x="28" y="121"/>
                  <a:pt x="27" y="117"/>
                  <a:pt x="30" y="116"/>
                </a:cubicBezTo>
                <a:cubicBezTo>
                  <a:pt x="30" y="116"/>
                  <a:pt x="27" y="115"/>
                  <a:pt x="25" y="120"/>
                </a:cubicBezTo>
                <a:cubicBezTo>
                  <a:pt x="25" y="118"/>
                  <a:pt x="25" y="114"/>
                  <a:pt x="28" y="112"/>
                </a:cubicBezTo>
                <a:cubicBezTo>
                  <a:pt x="28" y="112"/>
                  <a:pt x="26" y="112"/>
                  <a:pt x="24" y="114"/>
                </a:cubicBezTo>
                <a:cubicBezTo>
                  <a:pt x="24" y="27"/>
                  <a:pt x="24" y="27"/>
                  <a:pt x="24" y="27"/>
                </a:cubicBezTo>
                <a:cubicBezTo>
                  <a:pt x="43" y="27"/>
                  <a:pt x="43" y="27"/>
                  <a:pt x="43" y="27"/>
                </a:cubicBezTo>
                <a:cubicBezTo>
                  <a:pt x="43" y="31"/>
                  <a:pt x="43" y="31"/>
                  <a:pt x="43" y="31"/>
                </a:cubicBezTo>
                <a:cubicBezTo>
                  <a:pt x="28" y="31"/>
                  <a:pt x="28" y="31"/>
                  <a:pt x="28" y="31"/>
                </a:cubicBezTo>
                <a:cubicBezTo>
                  <a:pt x="28" y="71"/>
                  <a:pt x="28" y="71"/>
                  <a:pt x="28" y="71"/>
                </a:cubicBezTo>
                <a:cubicBezTo>
                  <a:pt x="99" y="71"/>
                  <a:pt x="99" y="71"/>
                  <a:pt x="99" y="71"/>
                </a:cubicBezTo>
                <a:cubicBezTo>
                  <a:pt x="99" y="31"/>
                  <a:pt x="99" y="31"/>
                  <a:pt x="99" y="31"/>
                </a:cubicBezTo>
                <a:cubicBezTo>
                  <a:pt x="87" y="31"/>
                  <a:pt x="87" y="31"/>
                  <a:pt x="87" y="31"/>
                </a:cubicBezTo>
                <a:cubicBezTo>
                  <a:pt x="87" y="27"/>
                  <a:pt x="87" y="27"/>
                  <a:pt x="87" y="27"/>
                </a:cubicBezTo>
                <a:lnTo>
                  <a:pt x="99" y="27"/>
                </a:lnTo>
                <a:close/>
                <a:moveTo>
                  <a:pt x="47" y="27"/>
                </a:moveTo>
                <a:cubicBezTo>
                  <a:pt x="83" y="27"/>
                  <a:pt x="83" y="27"/>
                  <a:pt x="83" y="27"/>
                </a:cubicBezTo>
                <a:cubicBezTo>
                  <a:pt x="83" y="31"/>
                  <a:pt x="83" y="31"/>
                  <a:pt x="83" y="31"/>
                </a:cubicBezTo>
                <a:cubicBezTo>
                  <a:pt x="47" y="31"/>
                  <a:pt x="47" y="31"/>
                  <a:pt x="47" y="31"/>
                </a:cubicBezTo>
                <a:lnTo>
                  <a:pt x="47" y="27"/>
                </a:lnTo>
                <a:close/>
                <a:moveTo>
                  <a:pt x="94" y="36"/>
                </a:moveTo>
                <a:cubicBezTo>
                  <a:pt x="94" y="66"/>
                  <a:pt x="94" y="66"/>
                  <a:pt x="94" y="66"/>
                </a:cubicBezTo>
                <a:cubicBezTo>
                  <a:pt x="34" y="66"/>
                  <a:pt x="34" y="66"/>
                  <a:pt x="34" y="66"/>
                </a:cubicBezTo>
                <a:cubicBezTo>
                  <a:pt x="34" y="36"/>
                  <a:pt x="34" y="36"/>
                  <a:pt x="34" y="36"/>
                </a:cubicBezTo>
                <a:lnTo>
                  <a:pt x="94" y="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4" name="Freeform 195"/>
          <p:cNvSpPr>
            <a:spLocks/>
          </p:cNvSpPr>
          <p:nvPr/>
        </p:nvSpPr>
        <p:spPr bwMode="auto">
          <a:xfrm>
            <a:off x="3840163" y="4694238"/>
            <a:ext cx="287338" cy="103188"/>
          </a:xfrm>
          <a:custGeom>
            <a:avLst/>
            <a:gdLst>
              <a:gd name="T0" fmla="*/ 45 w 95"/>
              <a:gd name="T1" fmla="*/ 6 h 34"/>
              <a:gd name="T2" fmla="*/ 24 w 95"/>
              <a:gd name="T3" fmla="*/ 34 h 34"/>
              <a:gd name="T4" fmla="*/ 72 w 95"/>
              <a:gd name="T5" fmla="*/ 34 h 34"/>
              <a:gd name="T6" fmla="*/ 51 w 95"/>
              <a:gd name="T7" fmla="*/ 6 h 34"/>
              <a:gd name="T8" fmla="*/ 51 w 95"/>
              <a:gd name="T9" fmla="*/ 6 h 34"/>
              <a:gd name="T10" fmla="*/ 74 w 95"/>
              <a:gd name="T11" fmla="*/ 34 h 34"/>
              <a:gd name="T12" fmla="*/ 95 w 95"/>
              <a:gd name="T13" fmla="*/ 34 h 34"/>
              <a:gd name="T14" fmla="*/ 51 w 95"/>
              <a:gd name="T15" fmla="*/ 5 h 34"/>
              <a:gd name="T16" fmla="*/ 51 w 95"/>
              <a:gd name="T17" fmla="*/ 4 h 34"/>
              <a:gd name="T18" fmla="*/ 46 w 95"/>
              <a:gd name="T19" fmla="*/ 4 h 34"/>
              <a:gd name="T20" fmla="*/ 46 w 95"/>
              <a:gd name="T21" fmla="*/ 5 h 34"/>
              <a:gd name="T22" fmla="*/ 0 w 95"/>
              <a:gd name="T23" fmla="*/ 34 h 34"/>
              <a:gd name="T24" fmla="*/ 22 w 95"/>
              <a:gd name="T25" fmla="*/ 34 h 34"/>
              <a:gd name="T26" fmla="*/ 45 w 95"/>
              <a:gd name="T27" fmla="*/ 6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5" h="34">
                <a:moveTo>
                  <a:pt x="45" y="6"/>
                </a:moveTo>
                <a:cubicBezTo>
                  <a:pt x="40" y="8"/>
                  <a:pt x="27" y="16"/>
                  <a:pt x="24" y="34"/>
                </a:cubicBezTo>
                <a:cubicBezTo>
                  <a:pt x="72" y="34"/>
                  <a:pt x="72" y="34"/>
                  <a:pt x="72" y="34"/>
                </a:cubicBezTo>
                <a:cubicBezTo>
                  <a:pt x="69" y="17"/>
                  <a:pt x="56" y="8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73" y="16"/>
                  <a:pt x="74" y="34"/>
                  <a:pt x="74" y="34"/>
                </a:cubicBezTo>
                <a:cubicBezTo>
                  <a:pt x="95" y="34"/>
                  <a:pt x="95" y="34"/>
                  <a:pt x="95" y="34"/>
                </a:cubicBezTo>
                <a:cubicBezTo>
                  <a:pt x="95" y="19"/>
                  <a:pt x="75" y="6"/>
                  <a:pt x="51" y="5"/>
                </a:cubicBezTo>
                <a:cubicBezTo>
                  <a:pt x="51" y="4"/>
                  <a:pt x="51" y="4"/>
                  <a:pt x="51" y="4"/>
                </a:cubicBezTo>
                <a:cubicBezTo>
                  <a:pt x="51" y="4"/>
                  <a:pt x="48" y="0"/>
                  <a:pt x="46" y="4"/>
                </a:cubicBezTo>
                <a:cubicBezTo>
                  <a:pt x="46" y="5"/>
                  <a:pt x="46" y="5"/>
                  <a:pt x="46" y="5"/>
                </a:cubicBezTo>
                <a:cubicBezTo>
                  <a:pt x="21" y="5"/>
                  <a:pt x="0" y="18"/>
                  <a:pt x="0" y="34"/>
                </a:cubicBezTo>
                <a:cubicBezTo>
                  <a:pt x="22" y="34"/>
                  <a:pt x="22" y="34"/>
                  <a:pt x="22" y="34"/>
                </a:cubicBezTo>
                <a:cubicBezTo>
                  <a:pt x="22" y="34"/>
                  <a:pt x="23" y="15"/>
                  <a:pt x="45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5" name="Rectangle 196"/>
          <p:cNvSpPr>
            <a:spLocks noChangeArrowheads="1"/>
          </p:cNvSpPr>
          <p:nvPr/>
        </p:nvSpPr>
        <p:spPr bwMode="auto">
          <a:xfrm>
            <a:off x="3967163" y="4810125"/>
            <a:ext cx="38100" cy="19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6" name="Rectangle 197"/>
          <p:cNvSpPr>
            <a:spLocks noChangeArrowheads="1"/>
          </p:cNvSpPr>
          <p:nvPr/>
        </p:nvSpPr>
        <p:spPr bwMode="auto">
          <a:xfrm>
            <a:off x="3827463" y="5019675"/>
            <a:ext cx="320675" cy="79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7" name="Rectangle 198"/>
          <p:cNvSpPr>
            <a:spLocks noChangeArrowheads="1"/>
          </p:cNvSpPr>
          <p:nvPr/>
        </p:nvSpPr>
        <p:spPr bwMode="auto">
          <a:xfrm>
            <a:off x="3830638" y="4964113"/>
            <a:ext cx="6350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8" name="Rectangle 199"/>
          <p:cNvSpPr>
            <a:spLocks noChangeArrowheads="1"/>
          </p:cNvSpPr>
          <p:nvPr/>
        </p:nvSpPr>
        <p:spPr bwMode="auto">
          <a:xfrm>
            <a:off x="3830638" y="4964113"/>
            <a:ext cx="6350" cy="3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9" name="Rectangle 200"/>
          <p:cNvSpPr>
            <a:spLocks noChangeArrowheads="1"/>
          </p:cNvSpPr>
          <p:nvPr/>
        </p:nvSpPr>
        <p:spPr bwMode="auto">
          <a:xfrm>
            <a:off x="3854451" y="4964113"/>
            <a:ext cx="6350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0" name="Rectangle 201"/>
          <p:cNvSpPr>
            <a:spLocks noChangeArrowheads="1"/>
          </p:cNvSpPr>
          <p:nvPr/>
        </p:nvSpPr>
        <p:spPr bwMode="auto">
          <a:xfrm>
            <a:off x="3854451" y="4964113"/>
            <a:ext cx="6350" cy="3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1" name="Rectangle 202"/>
          <p:cNvSpPr>
            <a:spLocks noChangeArrowheads="1"/>
          </p:cNvSpPr>
          <p:nvPr/>
        </p:nvSpPr>
        <p:spPr bwMode="auto">
          <a:xfrm>
            <a:off x="3878263" y="4964113"/>
            <a:ext cx="6350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2" name="Rectangle 203"/>
          <p:cNvSpPr>
            <a:spLocks noChangeArrowheads="1"/>
          </p:cNvSpPr>
          <p:nvPr/>
        </p:nvSpPr>
        <p:spPr bwMode="auto">
          <a:xfrm>
            <a:off x="3878263" y="4964113"/>
            <a:ext cx="6350" cy="3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3" name="Rectangle 204"/>
          <p:cNvSpPr>
            <a:spLocks noChangeArrowheads="1"/>
          </p:cNvSpPr>
          <p:nvPr/>
        </p:nvSpPr>
        <p:spPr bwMode="auto">
          <a:xfrm>
            <a:off x="3900488" y="4964113"/>
            <a:ext cx="6350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4" name="Rectangle 206"/>
          <p:cNvSpPr>
            <a:spLocks noChangeArrowheads="1"/>
          </p:cNvSpPr>
          <p:nvPr/>
        </p:nvSpPr>
        <p:spPr bwMode="auto">
          <a:xfrm>
            <a:off x="3900488" y="4964113"/>
            <a:ext cx="6350" cy="3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5" name="Rectangle 207"/>
          <p:cNvSpPr>
            <a:spLocks noChangeArrowheads="1"/>
          </p:cNvSpPr>
          <p:nvPr/>
        </p:nvSpPr>
        <p:spPr bwMode="auto">
          <a:xfrm>
            <a:off x="3924300" y="4964113"/>
            <a:ext cx="6350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208"/>
          <p:cNvSpPr>
            <a:spLocks noChangeArrowheads="1"/>
          </p:cNvSpPr>
          <p:nvPr/>
        </p:nvSpPr>
        <p:spPr bwMode="auto">
          <a:xfrm>
            <a:off x="3924300" y="4964113"/>
            <a:ext cx="6350" cy="3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209"/>
          <p:cNvSpPr>
            <a:spLocks noChangeArrowheads="1"/>
          </p:cNvSpPr>
          <p:nvPr/>
        </p:nvSpPr>
        <p:spPr bwMode="auto">
          <a:xfrm>
            <a:off x="3948113" y="4964113"/>
            <a:ext cx="6350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210"/>
          <p:cNvSpPr>
            <a:spLocks noChangeArrowheads="1"/>
          </p:cNvSpPr>
          <p:nvPr/>
        </p:nvSpPr>
        <p:spPr bwMode="auto">
          <a:xfrm>
            <a:off x="3948113" y="4964113"/>
            <a:ext cx="6350" cy="3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211"/>
          <p:cNvSpPr>
            <a:spLocks noChangeArrowheads="1"/>
          </p:cNvSpPr>
          <p:nvPr/>
        </p:nvSpPr>
        <p:spPr bwMode="auto">
          <a:xfrm>
            <a:off x="4014788" y="4964113"/>
            <a:ext cx="6350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212"/>
          <p:cNvSpPr>
            <a:spLocks noChangeArrowheads="1"/>
          </p:cNvSpPr>
          <p:nvPr/>
        </p:nvSpPr>
        <p:spPr bwMode="auto">
          <a:xfrm>
            <a:off x="4014788" y="4964113"/>
            <a:ext cx="6350" cy="3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213"/>
          <p:cNvSpPr>
            <a:spLocks noChangeArrowheads="1"/>
          </p:cNvSpPr>
          <p:nvPr/>
        </p:nvSpPr>
        <p:spPr bwMode="auto">
          <a:xfrm>
            <a:off x="4038600" y="4964113"/>
            <a:ext cx="6350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214"/>
          <p:cNvSpPr>
            <a:spLocks noChangeArrowheads="1"/>
          </p:cNvSpPr>
          <p:nvPr/>
        </p:nvSpPr>
        <p:spPr bwMode="auto">
          <a:xfrm>
            <a:off x="4038600" y="4964113"/>
            <a:ext cx="6350" cy="3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215"/>
          <p:cNvSpPr>
            <a:spLocks noChangeArrowheads="1"/>
          </p:cNvSpPr>
          <p:nvPr/>
        </p:nvSpPr>
        <p:spPr bwMode="auto">
          <a:xfrm>
            <a:off x="4064000" y="4964113"/>
            <a:ext cx="4762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216"/>
          <p:cNvSpPr>
            <a:spLocks noChangeArrowheads="1"/>
          </p:cNvSpPr>
          <p:nvPr/>
        </p:nvSpPr>
        <p:spPr bwMode="auto">
          <a:xfrm>
            <a:off x="4064000" y="4964113"/>
            <a:ext cx="4762" cy="3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217"/>
          <p:cNvSpPr>
            <a:spLocks noChangeArrowheads="1"/>
          </p:cNvSpPr>
          <p:nvPr/>
        </p:nvSpPr>
        <p:spPr bwMode="auto">
          <a:xfrm>
            <a:off x="4087813" y="4964113"/>
            <a:ext cx="6350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18"/>
          <p:cNvSpPr>
            <a:spLocks noChangeArrowheads="1"/>
          </p:cNvSpPr>
          <p:nvPr/>
        </p:nvSpPr>
        <p:spPr bwMode="auto">
          <a:xfrm>
            <a:off x="4087813" y="4964113"/>
            <a:ext cx="6350" cy="3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19"/>
          <p:cNvSpPr>
            <a:spLocks noChangeArrowheads="1"/>
          </p:cNvSpPr>
          <p:nvPr/>
        </p:nvSpPr>
        <p:spPr bwMode="auto">
          <a:xfrm>
            <a:off x="4111625" y="4964113"/>
            <a:ext cx="6350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20"/>
          <p:cNvSpPr>
            <a:spLocks noChangeArrowheads="1"/>
          </p:cNvSpPr>
          <p:nvPr/>
        </p:nvSpPr>
        <p:spPr bwMode="auto">
          <a:xfrm>
            <a:off x="4111625" y="4964113"/>
            <a:ext cx="6350" cy="3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21"/>
          <p:cNvSpPr>
            <a:spLocks noChangeArrowheads="1"/>
          </p:cNvSpPr>
          <p:nvPr/>
        </p:nvSpPr>
        <p:spPr bwMode="auto">
          <a:xfrm>
            <a:off x="4135438" y="4964113"/>
            <a:ext cx="6350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22"/>
          <p:cNvSpPr>
            <a:spLocks noChangeArrowheads="1"/>
          </p:cNvSpPr>
          <p:nvPr/>
        </p:nvSpPr>
        <p:spPr bwMode="auto">
          <a:xfrm>
            <a:off x="4135438" y="4964113"/>
            <a:ext cx="6350" cy="3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223"/>
          <p:cNvSpPr>
            <a:spLocks noChangeArrowheads="1"/>
          </p:cNvSpPr>
          <p:nvPr/>
        </p:nvSpPr>
        <p:spPr bwMode="auto">
          <a:xfrm>
            <a:off x="4508500" y="4970463"/>
            <a:ext cx="290512" cy="428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224"/>
          <p:cNvSpPr>
            <a:spLocks noChangeArrowheads="1"/>
          </p:cNvSpPr>
          <p:nvPr/>
        </p:nvSpPr>
        <p:spPr bwMode="auto">
          <a:xfrm>
            <a:off x="4508500" y="4970463"/>
            <a:ext cx="290512" cy="4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225"/>
          <p:cNvSpPr>
            <a:spLocks noChangeArrowheads="1"/>
          </p:cNvSpPr>
          <p:nvPr/>
        </p:nvSpPr>
        <p:spPr bwMode="auto">
          <a:xfrm>
            <a:off x="4508500" y="4822826"/>
            <a:ext cx="290512" cy="44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26"/>
          <p:cNvSpPr>
            <a:spLocks noChangeArrowheads="1"/>
          </p:cNvSpPr>
          <p:nvPr/>
        </p:nvSpPr>
        <p:spPr bwMode="auto">
          <a:xfrm>
            <a:off x="4508500" y="4822826"/>
            <a:ext cx="290512" cy="4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Freeform 227"/>
          <p:cNvSpPr>
            <a:spLocks noEditPoints="1"/>
          </p:cNvSpPr>
          <p:nvPr/>
        </p:nvSpPr>
        <p:spPr bwMode="auto">
          <a:xfrm>
            <a:off x="4535488" y="4727576"/>
            <a:ext cx="63500" cy="295275"/>
          </a:xfrm>
          <a:custGeom>
            <a:avLst/>
            <a:gdLst>
              <a:gd name="T0" fmla="*/ 0 w 21"/>
              <a:gd name="T1" fmla="*/ 14 h 97"/>
              <a:gd name="T2" fmla="*/ 0 w 21"/>
              <a:gd name="T3" fmla="*/ 97 h 97"/>
              <a:gd name="T4" fmla="*/ 21 w 21"/>
              <a:gd name="T5" fmla="*/ 97 h 97"/>
              <a:gd name="T6" fmla="*/ 21 w 21"/>
              <a:gd name="T7" fmla="*/ 14 h 97"/>
              <a:gd name="T8" fmla="*/ 10 w 21"/>
              <a:gd name="T9" fmla="*/ 0 h 97"/>
              <a:gd name="T10" fmla="*/ 0 w 21"/>
              <a:gd name="T11" fmla="*/ 14 h 97"/>
              <a:gd name="T12" fmla="*/ 10 w 21"/>
              <a:gd name="T13" fmla="*/ 90 h 97"/>
              <a:gd name="T14" fmla="*/ 7 w 21"/>
              <a:gd name="T15" fmla="*/ 87 h 97"/>
              <a:gd name="T16" fmla="*/ 10 w 21"/>
              <a:gd name="T17" fmla="*/ 84 h 97"/>
              <a:gd name="T18" fmla="*/ 13 w 21"/>
              <a:gd name="T19" fmla="*/ 87 h 97"/>
              <a:gd name="T20" fmla="*/ 10 w 21"/>
              <a:gd name="T21" fmla="*/ 90 h 97"/>
              <a:gd name="T22" fmla="*/ 13 w 21"/>
              <a:gd name="T23" fmla="*/ 38 h 97"/>
              <a:gd name="T24" fmla="*/ 10 w 21"/>
              <a:gd name="T25" fmla="*/ 41 h 97"/>
              <a:gd name="T26" fmla="*/ 7 w 21"/>
              <a:gd name="T27" fmla="*/ 38 h 97"/>
              <a:gd name="T28" fmla="*/ 10 w 21"/>
              <a:gd name="T29" fmla="*/ 35 h 97"/>
              <a:gd name="T30" fmla="*/ 13 w 21"/>
              <a:gd name="T31" fmla="*/ 3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1" h="97">
                <a:moveTo>
                  <a:pt x="0" y="14"/>
                </a:moveTo>
                <a:cubicBezTo>
                  <a:pt x="0" y="97"/>
                  <a:pt x="0" y="97"/>
                  <a:pt x="0" y="97"/>
                </a:cubicBezTo>
                <a:cubicBezTo>
                  <a:pt x="21" y="97"/>
                  <a:pt x="21" y="97"/>
                  <a:pt x="21" y="97"/>
                </a:cubicBezTo>
                <a:cubicBezTo>
                  <a:pt x="21" y="14"/>
                  <a:pt x="21" y="14"/>
                  <a:pt x="21" y="14"/>
                </a:cubicBezTo>
                <a:cubicBezTo>
                  <a:pt x="10" y="0"/>
                  <a:pt x="10" y="0"/>
                  <a:pt x="10" y="0"/>
                </a:cubicBezTo>
                <a:lnTo>
                  <a:pt x="0" y="14"/>
                </a:lnTo>
                <a:close/>
                <a:moveTo>
                  <a:pt x="10" y="90"/>
                </a:moveTo>
                <a:cubicBezTo>
                  <a:pt x="8" y="90"/>
                  <a:pt x="7" y="89"/>
                  <a:pt x="7" y="87"/>
                </a:cubicBezTo>
                <a:cubicBezTo>
                  <a:pt x="7" y="85"/>
                  <a:pt x="8" y="84"/>
                  <a:pt x="10" y="84"/>
                </a:cubicBezTo>
                <a:cubicBezTo>
                  <a:pt x="12" y="84"/>
                  <a:pt x="13" y="85"/>
                  <a:pt x="13" y="87"/>
                </a:cubicBezTo>
                <a:cubicBezTo>
                  <a:pt x="13" y="89"/>
                  <a:pt x="12" y="90"/>
                  <a:pt x="10" y="90"/>
                </a:cubicBezTo>
                <a:close/>
                <a:moveTo>
                  <a:pt x="13" y="38"/>
                </a:moveTo>
                <a:cubicBezTo>
                  <a:pt x="13" y="40"/>
                  <a:pt x="12" y="41"/>
                  <a:pt x="10" y="41"/>
                </a:cubicBezTo>
                <a:cubicBezTo>
                  <a:pt x="8" y="41"/>
                  <a:pt x="7" y="40"/>
                  <a:pt x="7" y="38"/>
                </a:cubicBezTo>
                <a:cubicBezTo>
                  <a:pt x="7" y="37"/>
                  <a:pt x="8" y="35"/>
                  <a:pt x="10" y="35"/>
                </a:cubicBezTo>
                <a:cubicBezTo>
                  <a:pt x="12" y="35"/>
                  <a:pt x="13" y="37"/>
                  <a:pt x="13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6" name="Freeform 228"/>
          <p:cNvSpPr>
            <a:spLocks noEditPoints="1"/>
          </p:cNvSpPr>
          <p:nvPr/>
        </p:nvSpPr>
        <p:spPr bwMode="auto">
          <a:xfrm>
            <a:off x="4622800" y="4727576"/>
            <a:ext cx="63500" cy="295275"/>
          </a:xfrm>
          <a:custGeom>
            <a:avLst/>
            <a:gdLst>
              <a:gd name="T0" fmla="*/ 0 w 21"/>
              <a:gd name="T1" fmla="*/ 14 h 97"/>
              <a:gd name="T2" fmla="*/ 0 w 21"/>
              <a:gd name="T3" fmla="*/ 97 h 97"/>
              <a:gd name="T4" fmla="*/ 21 w 21"/>
              <a:gd name="T5" fmla="*/ 97 h 97"/>
              <a:gd name="T6" fmla="*/ 21 w 21"/>
              <a:gd name="T7" fmla="*/ 14 h 97"/>
              <a:gd name="T8" fmla="*/ 11 w 21"/>
              <a:gd name="T9" fmla="*/ 0 h 97"/>
              <a:gd name="T10" fmla="*/ 0 w 21"/>
              <a:gd name="T11" fmla="*/ 14 h 97"/>
              <a:gd name="T12" fmla="*/ 11 w 21"/>
              <a:gd name="T13" fmla="*/ 90 h 97"/>
              <a:gd name="T14" fmla="*/ 8 w 21"/>
              <a:gd name="T15" fmla="*/ 87 h 97"/>
              <a:gd name="T16" fmla="*/ 11 w 21"/>
              <a:gd name="T17" fmla="*/ 84 h 97"/>
              <a:gd name="T18" fmla="*/ 14 w 21"/>
              <a:gd name="T19" fmla="*/ 87 h 97"/>
              <a:gd name="T20" fmla="*/ 11 w 21"/>
              <a:gd name="T21" fmla="*/ 90 h 97"/>
              <a:gd name="T22" fmla="*/ 14 w 21"/>
              <a:gd name="T23" fmla="*/ 38 h 97"/>
              <a:gd name="T24" fmla="*/ 11 w 21"/>
              <a:gd name="T25" fmla="*/ 41 h 97"/>
              <a:gd name="T26" fmla="*/ 8 w 21"/>
              <a:gd name="T27" fmla="*/ 38 h 97"/>
              <a:gd name="T28" fmla="*/ 11 w 21"/>
              <a:gd name="T29" fmla="*/ 35 h 97"/>
              <a:gd name="T30" fmla="*/ 14 w 21"/>
              <a:gd name="T31" fmla="*/ 3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1" h="97">
                <a:moveTo>
                  <a:pt x="0" y="14"/>
                </a:moveTo>
                <a:cubicBezTo>
                  <a:pt x="0" y="97"/>
                  <a:pt x="0" y="97"/>
                  <a:pt x="0" y="97"/>
                </a:cubicBezTo>
                <a:cubicBezTo>
                  <a:pt x="21" y="97"/>
                  <a:pt x="21" y="97"/>
                  <a:pt x="21" y="97"/>
                </a:cubicBezTo>
                <a:cubicBezTo>
                  <a:pt x="21" y="14"/>
                  <a:pt x="21" y="14"/>
                  <a:pt x="21" y="14"/>
                </a:cubicBezTo>
                <a:cubicBezTo>
                  <a:pt x="11" y="0"/>
                  <a:pt x="11" y="0"/>
                  <a:pt x="11" y="0"/>
                </a:cubicBezTo>
                <a:lnTo>
                  <a:pt x="0" y="14"/>
                </a:lnTo>
                <a:close/>
                <a:moveTo>
                  <a:pt x="11" y="90"/>
                </a:moveTo>
                <a:cubicBezTo>
                  <a:pt x="9" y="90"/>
                  <a:pt x="8" y="89"/>
                  <a:pt x="8" y="87"/>
                </a:cubicBezTo>
                <a:cubicBezTo>
                  <a:pt x="8" y="85"/>
                  <a:pt x="9" y="84"/>
                  <a:pt x="11" y="84"/>
                </a:cubicBezTo>
                <a:cubicBezTo>
                  <a:pt x="12" y="84"/>
                  <a:pt x="14" y="85"/>
                  <a:pt x="14" y="87"/>
                </a:cubicBezTo>
                <a:cubicBezTo>
                  <a:pt x="14" y="89"/>
                  <a:pt x="12" y="90"/>
                  <a:pt x="11" y="90"/>
                </a:cubicBezTo>
                <a:close/>
                <a:moveTo>
                  <a:pt x="14" y="38"/>
                </a:moveTo>
                <a:cubicBezTo>
                  <a:pt x="14" y="40"/>
                  <a:pt x="12" y="41"/>
                  <a:pt x="11" y="41"/>
                </a:cubicBezTo>
                <a:cubicBezTo>
                  <a:pt x="9" y="41"/>
                  <a:pt x="8" y="40"/>
                  <a:pt x="8" y="38"/>
                </a:cubicBezTo>
                <a:cubicBezTo>
                  <a:pt x="8" y="37"/>
                  <a:pt x="9" y="35"/>
                  <a:pt x="11" y="35"/>
                </a:cubicBezTo>
                <a:cubicBezTo>
                  <a:pt x="12" y="35"/>
                  <a:pt x="14" y="37"/>
                  <a:pt x="1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7" name="Freeform 229"/>
          <p:cNvSpPr>
            <a:spLocks noEditPoints="1"/>
          </p:cNvSpPr>
          <p:nvPr/>
        </p:nvSpPr>
        <p:spPr bwMode="auto">
          <a:xfrm>
            <a:off x="4716463" y="4727576"/>
            <a:ext cx="61912" cy="295275"/>
          </a:xfrm>
          <a:custGeom>
            <a:avLst/>
            <a:gdLst>
              <a:gd name="T0" fmla="*/ 0 w 20"/>
              <a:gd name="T1" fmla="*/ 14 h 97"/>
              <a:gd name="T2" fmla="*/ 0 w 20"/>
              <a:gd name="T3" fmla="*/ 97 h 97"/>
              <a:gd name="T4" fmla="*/ 20 w 20"/>
              <a:gd name="T5" fmla="*/ 97 h 97"/>
              <a:gd name="T6" fmla="*/ 20 w 20"/>
              <a:gd name="T7" fmla="*/ 14 h 97"/>
              <a:gd name="T8" fmla="*/ 10 w 20"/>
              <a:gd name="T9" fmla="*/ 0 h 97"/>
              <a:gd name="T10" fmla="*/ 0 w 20"/>
              <a:gd name="T11" fmla="*/ 14 h 97"/>
              <a:gd name="T12" fmla="*/ 10 w 20"/>
              <a:gd name="T13" fmla="*/ 90 h 97"/>
              <a:gd name="T14" fmla="*/ 7 w 20"/>
              <a:gd name="T15" fmla="*/ 87 h 97"/>
              <a:gd name="T16" fmla="*/ 10 w 20"/>
              <a:gd name="T17" fmla="*/ 84 h 97"/>
              <a:gd name="T18" fmla="*/ 13 w 20"/>
              <a:gd name="T19" fmla="*/ 87 h 97"/>
              <a:gd name="T20" fmla="*/ 10 w 20"/>
              <a:gd name="T21" fmla="*/ 90 h 97"/>
              <a:gd name="T22" fmla="*/ 13 w 20"/>
              <a:gd name="T23" fmla="*/ 38 h 97"/>
              <a:gd name="T24" fmla="*/ 10 w 20"/>
              <a:gd name="T25" fmla="*/ 41 h 97"/>
              <a:gd name="T26" fmla="*/ 7 w 20"/>
              <a:gd name="T27" fmla="*/ 38 h 97"/>
              <a:gd name="T28" fmla="*/ 10 w 20"/>
              <a:gd name="T29" fmla="*/ 35 h 97"/>
              <a:gd name="T30" fmla="*/ 13 w 20"/>
              <a:gd name="T31" fmla="*/ 3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0" h="97">
                <a:moveTo>
                  <a:pt x="0" y="14"/>
                </a:moveTo>
                <a:cubicBezTo>
                  <a:pt x="0" y="97"/>
                  <a:pt x="0" y="97"/>
                  <a:pt x="0" y="97"/>
                </a:cubicBezTo>
                <a:cubicBezTo>
                  <a:pt x="20" y="97"/>
                  <a:pt x="20" y="97"/>
                  <a:pt x="20" y="97"/>
                </a:cubicBezTo>
                <a:cubicBezTo>
                  <a:pt x="20" y="14"/>
                  <a:pt x="20" y="14"/>
                  <a:pt x="20" y="14"/>
                </a:cubicBezTo>
                <a:cubicBezTo>
                  <a:pt x="10" y="0"/>
                  <a:pt x="10" y="0"/>
                  <a:pt x="10" y="0"/>
                </a:cubicBezTo>
                <a:lnTo>
                  <a:pt x="0" y="14"/>
                </a:lnTo>
                <a:close/>
                <a:moveTo>
                  <a:pt x="10" y="90"/>
                </a:moveTo>
                <a:cubicBezTo>
                  <a:pt x="8" y="90"/>
                  <a:pt x="7" y="89"/>
                  <a:pt x="7" y="87"/>
                </a:cubicBezTo>
                <a:cubicBezTo>
                  <a:pt x="7" y="85"/>
                  <a:pt x="8" y="84"/>
                  <a:pt x="10" y="84"/>
                </a:cubicBezTo>
                <a:cubicBezTo>
                  <a:pt x="12" y="84"/>
                  <a:pt x="13" y="85"/>
                  <a:pt x="13" y="87"/>
                </a:cubicBezTo>
                <a:cubicBezTo>
                  <a:pt x="13" y="89"/>
                  <a:pt x="12" y="90"/>
                  <a:pt x="10" y="90"/>
                </a:cubicBezTo>
                <a:close/>
                <a:moveTo>
                  <a:pt x="13" y="38"/>
                </a:moveTo>
                <a:cubicBezTo>
                  <a:pt x="13" y="40"/>
                  <a:pt x="12" y="41"/>
                  <a:pt x="10" y="41"/>
                </a:cubicBezTo>
                <a:cubicBezTo>
                  <a:pt x="8" y="41"/>
                  <a:pt x="7" y="40"/>
                  <a:pt x="7" y="38"/>
                </a:cubicBezTo>
                <a:cubicBezTo>
                  <a:pt x="7" y="37"/>
                  <a:pt x="8" y="35"/>
                  <a:pt x="10" y="35"/>
                </a:cubicBezTo>
                <a:cubicBezTo>
                  <a:pt x="12" y="35"/>
                  <a:pt x="13" y="37"/>
                  <a:pt x="13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8" name="Freeform 230"/>
          <p:cNvSpPr>
            <a:spLocks/>
          </p:cNvSpPr>
          <p:nvPr/>
        </p:nvSpPr>
        <p:spPr bwMode="auto">
          <a:xfrm>
            <a:off x="5072063" y="4767263"/>
            <a:ext cx="280987" cy="93663"/>
          </a:xfrm>
          <a:custGeom>
            <a:avLst/>
            <a:gdLst>
              <a:gd name="T0" fmla="*/ 177 w 177"/>
              <a:gd name="T1" fmla="*/ 0 h 59"/>
              <a:gd name="T2" fmla="*/ 0 w 177"/>
              <a:gd name="T3" fmla="*/ 0 h 59"/>
              <a:gd name="T4" fmla="*/ 28 w 177"/>
              <a:gd name="T5" fmla="*/ 59 h 59"/>
              <a:gd name="T6" fmla="*/ 177 w 177"/>
              <a:gd name="T7" fmla="*/ 59 h 59"/>
              <a:gd name="T8" fmla="*/ 177 w 177"/>
              <a:gd name="T9" fmla="*/ 0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7" h="59">
                <a:moveTo>
                  <a:pt x="177" y="0"/>
                </a:moveTo>
                <a:lnTo>
                  <a:pt x="0" y="0"/>
                </a:lnTo>
                <a:lnTo>
                  <a:pt x="28" y="59"/>
                </a:lnTo>
                <a:lnTo>
                  <a:pt x="177" y="59"/>
                </a:lnTo>
                <a:lnTo>
                  <a:pt x="17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9" name="Rectangle 231"/>
          <p:cNvSpPr>
            <a:spLocks noChangeArrowheads="1"/>
          </p:cNvSpPr>
          <p:nvPr/>
        </p:nvSpPr>
        <p:spPr bwMode="auto">
          <a:xfrm>
            <a:off x="5232400" y="4873626"/>
            <a:ext cx="68262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0" name="Freeform 232"/>
          <p:cNvSpPr>
            <a:spLocks/>
          </p:cNvSpPr>
          <p:nvPr/>
        </p:nvSpPr>
        <p:spPr bwMode="auto">
          <a:xfrm>
            <a:off x="5259388" y="4900613"/>
            <a:ext cx="163512" cy="125413"/>
          </a:xfrm>
          <a:custGeom>
            <a:avLst/>
            <a:gdLst>
              <a:gd name="T0" fmla="*/ 43 w 54"/>
              <a:gd name="T1" fmla="*/ 6 h 41"/>
              <a:gd name="T2" fmla="*/ 43 w 54"/>
              <a:gd name="T3" fmla="*/ 21 h 41"/>
              <a:gd name="T4" fmla="*/ 33 w 54"/>
              <a:gd name="T5" fmla="*/ 10 h 41"/>
              <a:gd name="T6" fmla="*/ 33 w 54"/>
              <a:gd name="T7" fmla="*/ 8 h 41"/>
              <a:gd name="T8" fmla="*/ 26 w 54"/>
              <a:gd name="T9" fmla="*/ 1 h 41"/>
              <a:gd name="T10" fmla="*/ 19 w 54"/>
              <a:gd name="T11" fmla="*/ 6 h 41"/>
              <a:gd name="T12" fmla="*/ 5 w 54"/>
              <a:gd name="T13" fmla="*/ 6 h 41"/>
              <a:gd name="T14" fmla="*/ 5 w 54"/>
              <a:gd name="T15" fmla="*/ 0 h 41"/>
              <a:gd name="T16" fmla="*/ 0 w 54"/>
              <a:gd name="T17" fmla="*/ 0 h 41"/>
              <a:gd name="T18" fmla="*/ 0 w 54"/>
              <a:gd name="T19" fmla="*/ 12 h 41"/>
              <a:gd name="T20" fmla="*/ 1 w 54"/>
              <a:gd name="T21" fmla="*/ 12 h 41"/>
              <a:gd name="T22" fmla="*/ 5 w 54"/>
              <a:gd name="T23" fmla="*/ 12 h 41"/>
              <a:gd name="T24" fmla="*/ 19 w 54"/>
              <a:gd name="T25" fmla="*/ 12 h 41"/>
              <a:gd name="T26" fmla="*/ 26 w 54"/>
              <a:gd name="T27" fmla="*/ 16 h 41"/>
              <a:gd name="T28" fmla="*/ 29 w 54"/>
              <a:gd name="T29" fmla="*/ 15 h 41"/>
              <a:gd name="T30" fmla="*/ 43 w 54"/>
              <a:gd name="T31" fmla="*/ 29 h 41"/>
              <a:gd name="T32" fmla="*/ 43 w 54"/>
              <a:gd name="T33" fmla="*/ 41 h 41"/>
              <a:gd name="T34" fmla="*/ 54 w 54"/>
              <a:gd name="T35" fmla="*/ 41 h 41"/>
              <a:gd name="T36" fmla="*/ 54 w 54"/>
              <a:gd name="T37" fmla="*/ 6 h 41"/>
              <a:gd name="T38" fmla="*/ 43 w 54"/>
              <a:gd name="T39" fmla="*/ 6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4" h="41">
                <a:moveTo>
                  <a:pt x="43" y="6"/>
                </a:moveTo>
                <a:cubicBezTo>
                  <a:pt x="43" y="21"/>
                  <a:pt x="43" y="21"/>
                  <a:pt x="43" y="21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9"/>
                  <a:pt x="33" y="8"/>
                </a:cubicBezTo>
                <a:cubicBezTo>
                  <a:pt x="33" y="4"/>
                  <a:pt x="30" y="1"/>
                  <a:pt x="26" y="1"/>
                </a:cubicBezTo>
                <a:cubicBezTo>
                  <a:pt x="23" y="1"/>
                  <a:pt x="20" y="3"/>
                  <a:pt x="19" y="6"/>
                </a:cubicBezTo>
                <a:cubicBezTo>
                  <a:pt x="5" y="6"/>
                  <a:pt x="5" y="6"/>
                  <a:pt x="5" y="6"/>
                </a:cubicBezTo>
                <a:cubicBezTo>
                  <a:pt x="5" y="0"/>
                  <a:pt x="5" y="0"/>
                  <a:pt x="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"/>
                  <a:pt x="0" y="12"/>
                  <a:pt x="0" y="12"/>
                </a:cubicBezTo>
                <a:cubicBezTo>
                  <a:pt x="1" y="12"/>
                  <a:pt x="1" y="12"/>
                  <a:pt x="1" y="12"/>
                </a:cubicBezTo>
                <a:cubicBezTo>
                  <a:pt x="5" y="12"/>
                  <a:pt x="5" y="12"/>
                  <a:pt x="5" y="12"/>
                </a:cubicBezTo>
                <a:cubicBezTo>
                  <a:pt x="19" y="12"/>
                  <a:pt x="19" y="12"/>
                  <a:pt x="19" y="12"/>
                </a:cubicBezTo>
                <a:cubicBezTo>
                  <a:pt x="20" y="14"/>
                  <a:pt x="23" y="16"/>
                  <a:pt x="26" y="16"/>
                </a:cubicBezTo>
                <a:cubicBezTo>
                  <a:pt x="27" y="16"/>
                  <a:pt x="28" y="15"/>
                  <a:pt x="29" y="15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41"/>
                  <a:pt x="43" y="41"/>
                  <a:pt x="43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6"/>
                  <a:pt x="54" y="6"/>
                  <a:pt x="54" y="6"/>
                </a:cubicBezTo>
                <a:lnTo>
                  <a:pt x="43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1" name="Freeform 233"/>
          <p:cNvSpPr>
            <a:spLocks noEditPoints="1"/>
          </p:cNvSpPr>
          <p:nvPr/>
        </p:nvSpPr>
        <p:spPr bwMode="auto">
          <a:xfrm>
            <a:off x="5800725" y="4743451"/>
            <a:ext cx="269875" cy="269875"/>
          </a:xfrm>
          <a:custGeom>
            <a:avLst/>
            <a:gdLst>
              <a:gd name="T0" fmla="*/ 0 w 89"/>
              <a:gd name="T1" fmla="*/ 0 h 89"/>
              <a:gd name="T2" fmla="*/ 0 w 89"/>
              <a:gd name="T3" fmla="*/ 89 h 89"/>
              <a:gd name="T4" fmla="*/ 89 w 89"/>
              <a:gd name="T5" fmla="*/ 89 h 89"/>
              <a:gd name="T6" fmla="*/ 89 w 89"/>
              <a:gd name="T7" fmla="*/ 0 h 89"/>
              <a:gd name="T8" fmla="*/ 0 w 89"/>
              <a:gd name="T9" fmla="*/ 0 h 89"/>
              <a:gd name="T10" fmla="*/ 8 w 89"/>
              <a:gd name="T11" fmla="*/ 86 h 89"/>
              <a:gd name="T12" fmla="*/ 4 w 89"/>
              <a:gd name="T13" fmla="*/ 82 h 89"/>
              <a:gd name="T14" fmla="*/ 8 w 89"/>
              <a:gd name="T15" fmla="*/ 77 h 89"/>
              <a:gd name="T16" fmla="*/ 12 w 89"/>
              <a:gd name="T17" fmla="*/ 82 h 89"/>
              <a:gd name="T18" fmla="*/ 8 w 89"/>
              <a:gd name="T19" fmla="*/ 86 h 89"/>
              <a:gd name="T20" fmla="*/ 9 w 89"/>
              <a:gd name="T21" fmla="*/ 12 h 89"/>
              <a:gd name="T22" fmla="*/ 5 w 89"/>
              <a:gd name="T23" fmla="*/ 8 h 89"/>
              <a:gd name="T24" fmla="*/ 9 w 89"/>
              <a:gd name="T25" fmla="*/ 4 h 89"/>
              <a:gd name="T26" fmla="*/ 13 w 89"/>
              <a:gd name="T27" fmla="*/ 8 h 89"/>
              <a:gd name="T28" fmla="*/ 9 w 89"/>
              <a:gd name="T29" fmla="*/ 12 h 89"/>
              <a:gd name="T30" fmla="*/ 58 w 89"/>
              <a:gd name="T31" fmla="*/ 67 h 89"/>
              <a:gd name="T32" fmla="*/ 31 w 89"/>
              <a:gd name="T33" fmla="*/ 67 h 89"/>
              <a:gd name="T34" fmla="*/ 31 w 89"/>
              <a:gd name="T35" fmla="*/ 21 h 89"/>
              <a:gd name="T36" fmla="*/ 58 w 89"/>
              <a:gd name="T37" fmla="*/ 21 h 89"/>
              <a:gd name="T38" fmla="*/ 58 w 89"/>
              <a:gd name="T39" fmla="*/ 67 h 89"/>
              <a:gd name="T40" fmla="*/ 77 w 89"/>
              <a:gd name="T41" fmla="*/ 8 h 89"/>
              <a:gd name="T42" fmla="*/ 81 w 89"/>
              <a:gd name="T43" fmla="*/ 4 h 89"/>
              <a:gd name="T44" fmla="*/ 86 w 89"/>
              <a:gd name="T45" fmla="*/ 8 h 89"/>
              <a:gd name="T46" fmla="*/ 81 w 89"/>
              <a:gd name="T47" fmla="*/ 12 h 89"/>
              <a:gd name="T48" fmla="*/ 77 w 89"/>
              <a:gd name="T49" fmla="*/ 8 h 89"/>
              <a:gd name="T50" fmla="*/ 83 w 89"/>
              <a:gd name="T51" fmla="*/ 86 h 89"/>
              <a:gd name="T52" fmla="*/ 79 w 89"/>
              <a:gd name="T53" fmla="*/ 82 h 89"/>
              <a:gd name="T54" fmla="*/ 83 w 89"/>
              <a:gd name="T55" fmla="*/ 78 h 89"/>
              <a:gd name="T56" fmla="*/ 87 w 89"/>
              <a:gd name="T57" fmla="*/ 82 h 89"/>
              <a:gd name="T58" fmla="*/ 83 w 89"/>
              <a:gd name="T59" fmla="*/ 86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9" h="89">
                <a:moveTo>
                  <a:pt x="0" y="0"/>
                </a:moveTo>
                <a:cubicBezTo>
                  <a:pt x="0" y="89"/>
                  <a:pt x="0" y="89"/>
                  <a:pt x="0" y="89"/>
                </a:cubicBezTo>
                <a:cubicBezTo>
                  <a:pt x="89" y="89"/>
                  <a:pt x="89" y="89"/>
                  <a:pt x="89" y="89"/>
                </a:cubicBezTo>
                <a:cubicBezTo>
                  <a:pt x="89" y="0"/>
                  <a:pt x="89" y="0"/>
                  <a:pt x="89" y="0"/>
                </a:cubicBezTo>
                <a:lnTo>
                  <a:pt x="0" y="0"/>
                </a:lnTo>
                <a:close/>
                <a:moveTo>
                  <a:pt x="8" y="86"/>
                </a:moveTo>
                <a:cubicBezTo>
                  <a:pt x="5" y="86"/>
                  <a:pt x="4" y="84"/>
                  <a:pt x="4" y="82"/>
                </a:cubicBezTo>
                <a:cubicBezTo>
                  <a:pt x="4" y="79"/>
                  <a:pt x="5" y="77"/>
                  <a:pt x="8" y="77"/>
                </a:cubicBezTo>
                <a:cubicBezTo>
                  <a:pt x="10" y="77"/>
                  <a:pt x="12" y="79"/>
                  <a:pt x="12" y="82"/>
                </a:cubicBezTo>
                <a:cubicBezTo>
                  <a:pt x="12" y="84"/>
                  <a:pt x="10" y="86"/>
                  <a:pt x="8" y="86"/>
                </a:cubicBezTo>
                <a:close/>
                <a:moveTo>
                  <a:pt x="9" y="12"/>
                </a:moveTo>
                <a:cubicBezTo>
                  <a:pt x="7" y="12"/>
                  <a:pt x="5" y="10"/>
                  <a:pt x="5" y="8"/>
                </a:cubicBezTo>
                <a:cubicBezTo>
                  <a:pt x="5" y="6"/>
                  <a:pt x="7" y="4"/>
                  <a:pt x="9" y="4"/>
                </a:cubicBezTo>
                <a:cubicBezTo>
                  <a:pt x="12" y="4"/>
                  <a:pt x="13" y="6"/>
                  <a:pt x="13" y="8"/>
                </a:cubicBezTo>
                <a:cubicBezTo>
                  <a:pt x="13" y="10"/>
                  <a:pt x="12" y="12"/>
                  <a:pt x="9" y="12"/>
                </a:cubicBezTo>
                <a:close/>
                <a:moveTo>
                  <a:pt x="58" y="67"/>
                </a:moveTo>
                <a:cubicBezTo>
                  <a:pt x="31" y="67"/>
                  <a:pt x="31" y="67"/>
                  <a:pt x="31" y="67"/>
                </a:cubicBezTo>
                <a:cubicBezTo>
                  <a:pt x="31" y="21"/>
                  <a:pt x="31" y="21"/>
                  <a:pt x="31" y="21"/>
                </a:cubicBezTo>
                <a:cubicBezTo>
                  <a:pt x="58" y="21"/>
                  <a:pt x="58" y="21"/>
                  <a:pt x="58" y="21"/>
                </a:cubicBezTo>
                <a:lnTo>
                  <a:pt x="58" y="67"/>
                </a:lnTo>
                <a:close/>
                <a:moveTo>
                  <a:pt x="77" y="8"/>
                </a:moveTo>
                <a:cubicBezTo>
                  <a:pt x="77" y="6"/>
                  <a:pt x="79" y="4"/>
                  <a:pt x="81" y="4"/>
                </a:cubicBezTo>
                <a:cubicBezTo>
                  <a:pt x="84" y="4"/>
                  <a:pt x="86" y="6"/>
                  <a:pt x="86" y="8"/>
                </a:cubicBezTo>
                <a:cubicBezTo>
                  <a:pt x="86" y="10"/>
                  <a:pt x="84" y="12"/>
                  <a:pt x="81" y="12"/>
                </a:cubicBezTo>
                <a:cubicBezTo>
                  <a:pt x="79" y="12"/>
                  <a:pt x="77" y="10"/>
                  <a:pt x="77" y="8"/>
                </a:cubicBezTo>
                <a:close/>
                <a:moveTo>
                  <a:pt x="83" y="86"/>
                </a:moveTo>
                <a:cubicBezTo>
                  <a:pt x="81" y="86"/>
                  <a:pt x="79" y="85"/>
                  <a:pt x="79" y="82"/>
                </a:cubicBezTo>
                <a:cubicBezTo>
                  <a:pt x="79" y="80"/>
                  <a:pt x="81" y="78"/>
                  <a:pt x="83" y="78"/>
                </a:cubicBezTo>
                <a:cubicBezTo>
                  <a:pt x="85" y="78"/>
                  <a:pt x="87" y="80"/>
                  <a:pt x="87" y="82"/>
                </a:cubicBezTo>
                <a:cubicBezTo>
                  <a:pt x="87" y="85"/>
                  <a:pt x="85" y="86"/>
                  <a:pt x="83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2" name="Rectangle 234"/>
          <p:cNvSpPr>
            <a:spLocks noChangeArrowheads="1"/>
          </p:cNvSpPr>
          <p:nvPr/>
        </p:nvSpPr>
        <p:spPr bwMode="auto">
          <a:xfrm>
            <a:off x="5903913" y="4819651"/>
            <a:ext cx="63500" cy="60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3" name="Freeform 235"/>
          <p:cNvSpPr>
            <a:spLocks/>
          </p:cNvSpPr>
          <p:nvPr/>
        </p:nvSpPr>
        <p:spPr bwMode="auto">
          <a:xfrm>
            <a:off x="6481763" y="4716463"/>
            <a:ext cx="163512" cy="306388"/>
          </a:xfrm>
          <a:custGeom>
            <a:avLst/>
            <a:gdLst>
              <a:gd name="T0" fmla="*/ 41 w 54"/>
              <a:gd name="T1" fmla="*/ 48 h 101"/>
              <a:gd name="T2" fmla="*/ 36 w 54"/>
              <a:gd name="T3" fmla="*/ 43 h 101"/>
              <a:gd name="T4" fmla="*/ 40 w 54"/>
              <a:gd name="T5" fmla="*/ 41 h 101"/>
              <a:gd name="T6" fmla="*/ 35 w 54"/>
              <a:gd name="T7" fmla="*/ 0 h 101"/>
              <a:gd name="T8" fmla="*/ 32 w 54"/>
              <a:gd name="T9" fmla="*/ 10 h 101"/>
              <a:gd name="T10" fmla="*/ 35 w 54"/>
              <a:gd name="T11" fmla="*/ 10 h 101"/>
              <a:gd name="T12" fmla="*/ 35 w 54"/>
              <a:gd name="T13" fmla="*/ 19 h 101"/>
              <a:gd name="T14" fmla="*/ 31 w 54"/>
              <a:gd name="T15" fmla="*/ 19 h 101"/>
              <a:gd name="T16" fmla="*/ 27 w 54"/>
              <a:gd name="T17" fmla="*/ 29 h 101"/>
              <a:gd name="T18" fmla="*/ 23 w 54"/>
              <a:gd name="T19" fmla="*/ 19 h 101"/>
              <a:gd name="T20" fmla="*/ 19 w 54"/>
              <a:gd name="T21" fmla="*/ 19 h 101"/>
              <a:gd name="T22" fmla="*/ 19 w 54"/>
              <a:gd name="T23" fmla="*/ 10 h 101"/>
              <a:gd name="T24" fmla="*/ 23 w 54"/>
              <a:gd name="T25" fmla="*/ 10 h 101"/>
              <a:gd name="T26" fmla="*/ 19 w 54"/>
              <a:gd name="T27" fmla="*/ 0 h 101"/>
              <a:gd name="T28" fmla="*/ 14 w 54"/>
              <a:gd name="T29" fmla="*/ 41 h 101"/>
              <a:gd name="T30" fmla="*/ 18 w 54"/>
              <a:gd name="T31" fmla="*/ 43 h 101"/>
              <a:gd name="T32" fmla="*/ 14 w 54"/>
              <a:gd name="T33" fmla="*/ 48 h 101"/>
              <a:gd name="T34" fmla="*/ 6 w 54"/>
              <a:gd name="T35" fmla="*/ 101 h 101"/>
              <a:gd name="T36" fmla="*/ 11 w 54"/>
              <a:gd name="T37" fmla="*/ 101 h 101"/>
              <a:gd name="T38" fmla="*/ 15 w 54"/>
              <a:gd name="T39" fmla="*/ 77 h 101"/>
              <a:gd name="T40" fmla="*/ 27 w 54"/>
              <a:gd name="T41" fmla="*/ 51 h 101"/>
              <a:gd name="T42" fmla="*/ 39 w 54"/>
              <a:gd name="T43" fmla="*/ 77 h 101"/>
              <a:gd name="T44" fmla="*/ 42 w 54"/>
              <a:gd name="T45" fmla="*/ 101 h 101"/>
              <a:gd name="T46" fmla="*/ 48 w 54"/>
              <a:gd name="T47" fmla="*/ 101 h 101"/>
              <a:gd name="T48" fmla="*/ 41 w 54"/>
              <a:gd name="T49" fmla="*/ 4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54" h="101">
                <a:moveTo>
                  <a:pt x="41" y="48"/>
                </a:moveTo>
                <a:cubicBezTo>
                  <a:pt x="41" y="48"/>
                  <a:pt x="39" y="46"/>
                  <a:pt x="36" y="43"/>
                </a:cubicBezTo>
                <a:cubicBezTo>
                  <a:pt x="39" y="42"/>
                  <a:pt x="40" y="41"/>
                  <a:pt x="40" y="41"/>
                </a:cubicBezTo>
                <a:cubicBezTo>
                  <a:pt x="48" y="15"/>
                  <a:pt x="35" y="0"/>
                  <a:pt x="35" y="0"/>
                </a:cubicBezTo>
                <a:cubicBezTo>
                  <a:pt x="27" y="2"/>
                  <a:pt x="32" y="10"/>
                  <a:pt x="32" y="10"/>
                </a:cubicBezTo>
                <a:cubicBezTo>
                  <a:pt x="35" y="10"/>
                  <a:pt x="35" y="10"/>
                  <a:pt x="35" y="10"/>
                </a:cubicBezTo>
                <a:cubicBezTo>
                  <a:pt x="35" y="19"/>
                  <a:pt x="35" y="19"/>
                  <a:pt x="35" y="19"/>
                </a:cubicBezTo>
                <a:cubicBezTo>
                  <a:pt x="31" y="19"/>
                  <a:pt x="31" y="19"/>
                  <a:pt x="31" y="19"/>
                </a:cubicBezTo>
                <a:cubicBezTo>
                  <a:pt x="30" y="23"/>
                  <a:pt x="29" y="26"/>
                  <a:pt x="27" y="29"/>
                </a:cubicBezTo>
                <a:cubicBezTo>
                  <a:pt x="25" y="26"/>
                  <a:pt x="24" y="23"/>
                  <a:pt x="23" y="19"/>
                </a:cubicBezTo>
                <a:cubicBezTo>
                  <a:pt x="19" y="19"/>
                  <a:pt x="19" y="19"/>
                  <a:pt x="19" y="19"/>
                </a:cubicBezTo>
                <a:cubicBezTo>
                  <a:pt x="19" y="10"/>
                  <a:pt x="19" y="10"/>
                  <a:pt x="19" y="10"/>
                </a:cubicBezTo>
                <a:cubicBezTo>
                  <a:pt x="23" y="10"/>
                  <a:pt x="23" y="10"/>
                  <a:pt x="23" y="10"/>
                </a:cubicBezTo>
                <a:cubicBezTo>
                  <a:pt x="23" y="10"/>
                  <a:pt x="27" y="2"/>
                  <a:pt x="19" y="0"/>
                </a:cubicBezTo>
                <a:cubicBezTo>
                  <a:pt x="19" y="0"/>
                  <a:pt x="6" y="15"/>
                  <a:pt x="14" y="41"/>
                </a:cubicBezTo>
                <a:cubicBezTo>
                  <a:pt x="14" y="41"/>
                  <a:pt x="16" y="42"/>
                  <a:pt x="18" y="43"/>
                </a:cubicBezTo>
                <a:cubicBezTo>
                  <a:pt x="15" y="46"/>
                  <a:pt x="14" y="48"/>
                  <a:pt x="14" y="48"/>
                </a:cubicBezTo>
                <a:cubicBezTo>
                  <a:pt x="0" y="61"/>
                  <a:pt x="6" y="101"/>
                  <a:pt x="6" y="101"/>
                </a:cubicBezTo>
                <a:cubicBezTo>
                  <a:pt x="11" y="101"/>
                  <a:pt x="11" y="101"/>
                  <a:pt x="11" y="101"/>
                </a:cubicBezTo>
                <a:cubicBezTo>
                  <a:pt x="11" y="101"/>
                  <a:pt x="15" y="98"/>
                  <a:pt x="15" y="77"/>
                </a:cubicBezTo>
                <a:cubicBezTo>
                  <a:pt x="15" y="66"/>
                  <a:pt x="21" y="57"/>
                  <a:pt x="27" y="51"/>
                </a:cubicBezTo>
                <a:cubicBezTo>
                  <a:pt x="33" y="57"/>
                  <a:pt x="39" y="66"/>
                  <a:pt x="39" y="77"/>
                </a:cubicBezTo>
                <a:cubicBezTo>
                  <a:pt x="39" y="98"/>
                  <a:pt x="42" y="101"/>
                  <a:pt x="42" y="101"/>
                </a:cubicBezTo>
                <a:cubicBezTo>
                  <a:pt x="48" y="101"/>
                  <a:pt x="48" y="101"/>
                  <a:pt x="48" y="101"/>
                </a:cubicBezTo>
                <a:cubicBezTo>
                  <a:pt x="48" y="101"/>
                  <a:pt x="54" y="61"/>
                  <a:pt x="41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4" name="Freeform 236"/>
          <p:cNvSpPr>
            <a:spLocks noEditPoints="1"/>
          </p:cNvSpPr>
          <p:nvPr/>
        </p:nvSpPr>
        <p:spPr bwMode="auto">
          <a:xfrm>
            <a:off x="488950" y="5395913"/>
            <a:ext cx="317500" cy="442913"/>
          </a:xfrm>
          <a:custGeom>
            <a:avLst/>
            <a:gdLst>
              <a:gd name="T0" fmla="*/ 94 w 105"/>
              <a:gd name="T1" fmla="*/ 63 h 146"/>
              <a:gd name="T2" fmla="*/ 94 w 105"/>
              <a:gd name="T3" fmla="*/ 41 h 146"/>
              <a:gd name="T4" fmla="*/ 94 w 105"/>
              <a:gd name="T5" fmla="*/ 41 h 146"/>
              <a:gd name="T6" fmla="*/ 52 w 105"/>
              <a:gd name="T7" fmla="*/ 0 h 146"/>
              <a:gd name="T8" fmla="*/ 10 w 105"/>
              <a:gd name="T9" fmla="*/ 41 h 146"/>
              <a:gd name="T10" fmla="*/ 10 w 105"/>
              <a:gd name="T11" fmla="*/ 41 h 146"/>
              <a:gd name="T12" fmla="*/ 10 w 105"/>
              <a:gd name="T13" fmla="*/ 63 h 146"/>
              <a:gd name="T14" fmla="*/ 0 w 105"/>
              <a:gd name="T15" fmla="*/ 94 h 146"/>
              <a:gd name="T16" fmla="*/ 52 w 105"/>
              <a:gd name="T17" fmla="*/ 146 h 146"/>
              <a:gd name="T18" fmla="*/ 105 w 105"/>
              <a:gd name="T19" fmla="*/ 94 h 146"/>
              <a:gd name="T20" fmla="*/ 94 w 105"/>
              <a:gd name="T21" fmla="*/ 63 h 146"/>
              <a:gd name="T22" fmla="*/ 52 w 105"/>
              <a:gd name="T23" fmla="*/ 118 h 146"/>
              <a:gd name="T24" fmla="*/ 28 w 105"/>
              <a:gd name="T25" fmla="*/ 94 h 146"/>
              <a:gd name="T26" fmla="*/ 52 w 105"/>
              <a:gd name="T27" fmla="*/ 69 h 146"/>
              <a:gd name="T28" fmla="*/ 77 w 105"/>
              <a:gd name="T29" fmla="*/ 94 h 146"/>
              <a:gd name="T30" fmla="*/ 52 w 105"/>
              <a:gd name="T31" fmla="*/ 118 h 146"/>
              <a:gd name="T32" fmla="*/ 75 w 105"/>
              <a:gd name="T33" fmla="*/ 47 h 146"/>
              <a:gd name="T34" fmla="*/ 52 w 105"/>
              <a:gd name="T35" fmla="*/ 41 h 146"/>
              <a:gd name="T36" fmla="*/ 29 w 105"/>
              <a:gd name="T37" fmla="*/ 47 h 146"/>
              <a:gd name="T38" fmla="*/ 29 w 105"/>
              <a:gd name="T39" fmla="*/ 42 h 146"/>
              <a:gd name="T40" fmla="*/ 52 w 105"/>
              <a:gd name="T41" fmla="*/ 20 h 146"/>
              <a:gd name="T42" fmla="*/ 75 w 105"/>
              <a:gd name="T43" fmla="*/ 42 h 146"/>
              <a:gd name="T44" fmla="*/ 75 w 105"/>
              <a:gd name="T45" fmla="*/ 47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5" h="146">
                <a:moveTo>
                  <a:pt x="94" y="63"/>
                </a:moveTo>
                <a:cubicBezTo>
                  <a:pt x="94" y="41"/>
                  <a:pt x="94" y="41"/>
                  <a:pt x="94" y="41"/>
                </a:cubicBezTo>
                <a:cubicBezTo>
                  <a:pt x="94" y="41"/>
                  <a:pt x="94" y="41"/>
                  <a:pt x="94" y="41"/>
                </a:cubicBezTo>
                <a:cubicBezTo>
                  <a:pt x="93" y="18"/>
                  <a:pt x="75" y="0"/>
                  <a:pt x="52" y="0"/>
                </a:cubicBezTo>
                <a:cubicBezTo>
                  <a:pt x="29" y="0"/>
                  <a:pt x="11" y="19"/>
                  <a:pt x="10" y="41"/>
                </a:cubicBezTo>
                <a:cubicBezTo>
                  <a:pt x="10" y="41"/>
                  <a:pt x="10" y="41"/>
                  <a:pt x="10" y="41"/>
                </a:cubicBezTo>
                <a:cubicBezTo>
                  <a:pt x="10" y="63"/>
                  <a:pt x="10" y="63"/>
                  <a:pt x="10" y="63"/>
                </a:cubicBezTo>
                <a:cubicBezTo>
                  <a:pt x="4" y="71"/>
                  <a:pt x="0" y="82"/>
                  <a:pt x="0" y="94"/>
                </a:cubicBezTo>
                <a:cubicBezTo>
                  <a:pt x="0" y="123"/>
                  <a:pt x="23" y="146"/>
                  <a:pt x="52" y="146"/>
                </a:cubicBezTo>
                <a:cubicBezTo>
                  <a:pt x="81" y="146"/>
                  <a:pt x="105" y="123"/>
                  <a:pt x="105" y="94"/>
                </a:cubicBezTo>
                <a:cubicBezTo>
                  <a:pt x="105" y="82"/>
                  <a:pt x="101" y="71"/>
                  <a:pt x="94" y="63"/>
                </a:cubicBezTo>
                <a:close/>
                <a:moveTo>
                  <a:pt x="52" y="118"/>
                </a:moveTo>
                <a:cubicBezTo>
                  <a:pt x="39" y="118"/>
                  <a:pt x="28" y="107"/>
                  <a:pt x="28" y="94"/>
                </a:cubicBezTo>
                <a:cubicBezTo>
                  <a:pt x="28" y="80"/>
                  <a:pt x="39" y="69"/>
                  <a:pt x="52" y="69"/>
                </a:cubicBezTo>
                <a:cubicBezTo>
                  <a:pt x="66" y="69"/>
                  <a:pt x="77" y="80"/>
                  <a:pt x="77" y="94"/>
                </a:cubicBezTo>
                <a:cubicBezTo>
                  <a:pt x="77" y="107"/>
                  <a:pt x="66" y="118"/>
                  <a:pt x="52" y="118"/>
                </a:cubicBezTo>
                <a:close/>
                <a:moveTo>
                  <a:pt x="75" y="47"/>
                </a:moveTo>
                <a:cubicBezTo>
                  <a:pt x="68" y="43"/>
                  <a:pt x="61" y="41"/>
                  <a:pt x="52" y="41"/>
                </a:cubicBezTo>
                <a:cubicBezTo>
                  <a:pt x="44" y="41"/>
                  <a:pt x="36" y="43"/>
                  <a:pt x="29" y="47"/>
                </a:cubicBezTo>
                <a:cubicBezTo>
                  <a:pt x="29" y="42"/>
                  <a:pt x="29" y="42"/>
                  <a:pt x="29" y="42"/>
                </a:cubicBezTo>
                <a:cubicBezTo>
                  <a:pt x="29" y="30"/>
                  <a:pt x="40" y="20"/>
                  <a:pt x="52" y="20"/>
                </a:cubicBezTo>
                <a:cubicBezTo>
                  <a:pt x="65" y="20"/>
                  <a:pt x="75" y="30"/>
                  <a:pt x="75" y="42"/>
                </a:cubicBezTo>
                <a:lnTo>
                  <a:pt x="75" y="4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5" name="Oval 237"/>
          <p:cNvSpPr>
            <a:spLocks noChangeArrowheads="1"/>
          </p:cNvSpPr>
          <p:nvPr/>
        </p:nvSpPr>
        <p:spPr bwMode="auto">
          <a:xfrm>
            <a:off x="612775" y="5643563"/>
            <a:ext cx="66675" cy="6667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6" name="Freeform 238"/>
          <p:cNvSpPr>
            <a:spLocks noEditPoints="1"/>
          </p:cNvSpPr>
          <p:nvPr/>
        </p:nvSpPr>
        <p:spPr bwMode="auto">
          <a:xfrm>
            <a:off x="1166813" y="5503863"/>
            <a:ext cx="293687" cy="301625"/>
          </a:xfrm>
          <a:custGeom>
            <a:avLst/>
            <a:gdLst>
              <a:gd name="T0" fmla="*/ 86 w 97"/>
              <a:gd name="T1" fmla="*/ 17 h 99"/>
              <a:gd name="T2" fmla="*/ 86 w 97"/>
              <a:gd name="T3" fmla="*/ 17 h 99"/>
              <a:gd name="T4" fmla="*/ 95 w 97"/>
              <a:gd name="T5" fmla="*/ 9 h 99"/>
              <a:gd name="T6" fmla="*/ 95 w 97"/>
              <a:gd name="T7" fmla="*/ 1 h 99"/>
              <a:gd name="T8" fmla="*/ 88 w 97"/>
              <a:gd name="T9" fmla="*/ 2 h 99"/>
              <a:gd name="T10" fmla="*/ 82 w 97"/>
              <a:gd name="T11" fmla="*/ 9 h 99"/>
              <a:gd name="T12" fmla="*/ 82 w 97"/>
              <a:gd name="T13" fmla="*/ 9 h 99"/>
              <a:gd name="T14" fmla="*/ 26 w 97"/>
              <a:gd name="T15" fmla="*/ 65 h 99"/>
              <a:gd name="T16" fmla="*/ 5 w 97"/>
              <a:gd name="T17" fmla="*/ 63 h 99"/>
              <a:gd name="T18" fmla="*/ 11 w 97"/>
              <a:gd name="T19" fmla="*/ 88 h 99"/>
              <a:gd name="T20" fmla="*/ 36 w 97"/>
              <a:gd name="T21" fmla="*/ 94 h 99"/>
              <a:gd name="T22" fmla="*/ 32 w 97"/>
              <a:gd name="T23" fmla="*/ 71 h 99"/>
              <a:gd name="T24" fmla="*/ 86 w 97"/>
              <a:gd name="T25" fmla="*/ 17 h 99"/>
              <a:gd name="T26" fmla="*/ 30 w 97"/>
              <a:gd name="T27" fmla="*/ 88 h 99"/>
              <a:gd name="T28" fmla="*/ 14 w 97"/>
              <a:gd name="T29" fmla="*/ 84 h 99"/>
              <a:gd name="T30" fmla="*/ 11 w 97"/>
              <a:gd name="T31" fmla="*/ 69 h 99"/>
              <a:gd name="T32" fmla="*/ 26 w 97"/>
              <a:gd name="T33" fmla="*/ 72 h 99"/>
              <a:gd name="T34" fmla="*/ 30 w 97"/>
              <a:gd name="T35" fmla="*/ 88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7" h="99">
                <a:moveTo>
                  <a:pt x="86" y="17"/>
                </a:moveTo>
                <a:cubicBezTo>
                  <a:pt x="86" y="17"/>
                  <a:pt x="86" y="17"/>
                  <a:pt x="86" y="17"/>
                </a:cubicBezTo>
                <a:cubicBezTo>
                  <a:pt x="95" y="9"/>
                  <a:pt x="95" y="9"/>
                  <a:pt x="95" y="9"/>
                </a:cubicBezTo>
                <a:cubicBezTo>
                  <a:pt x="97" y="6"/>
                  <a:pt x="97" y="3"/>
                  <a:pt x="95" y="1"/>
                </a:cubicBezTo>
                <a:cubicBezTo>
                  <a:pt x="94" y="0"/>
                  <a:pt x="91" y="0"/>
                  <a:pt x="88" y="2"/>
                </a:cubicBezTo>
                <a:cubicBezTo>
                  <a:pt x="82" y="9"/>
                  <a:pt x="82" y="9"/>
                  <a:pt x="82" y="9"/>
                </a:cubicBezTo>
                <a:cubicBezTo>
                  <a:pt x="82" y="9"/>
                  <a:pt x="82" y="9"/>
                  <a:pt x="82" y="9"/>
                </a:cubicBezTo>
                <a:cubicBezTo>
                  <a:pt x="26" y="65"/>
                  <a:pt x="26" y="65"/>
                  <a:pt x="26" y="65"/>
                </a:cubicBezTo>
                <a:cubicBezTo>
                  <a:pt x="18" y="59"/>
                  <a:pt x="9" y="58"/>
                  <a:pt x="5" y="63"/>
                </a:cubicBezTo>
                <a:cubicBezTo>
                  <a:pt x="0" y="68"/>
                  <a:pt x="2" y="79"/>
                  <a:pt x="11" y="88"/>
                </a:cubicBezTo>
                <a:cubicBezTo>
                  <a:pt x="19" y="96"/>
                  <a:pt x="31" y="99"/>
                  <a:pt x="36" y="94"/>
                </a:cubicBezTo>
                <a:cubicBezTo>
                  <a:pt x="41" y="89"/>
                  <a:pt x="39" y="79"/>
                  <a:pt x="32" y="71"/>
                </a:cubicBezTo>
                <a:lnTo>
                  <a:pt x="86" y="17"/>
                </a:lnTo>
                <a:close/>
                <a:moveTo>
                  <a:pt x="30" y="88"/>
                </a:moveTo>
                <a:cubicBezTo>
                  <a:pt x="27" y="91"/>
                  <a:pt x="20" y="89"/>
                  <a:pt x="14" y="84"/>
                </a:cubicBezTo>
                <a:cubicBezTo>
                  <a:pt x="9" y="79"/>
                  <a:pt x="8" y="72"/>
                  <a:pt x="11" y="69"/>
                </a:cubicBezTo>
                <a:cubicBezTo>
                  <a:pt x="14" y="65"/>
                  <a:pt x="21" y="67"/>
                  <a:pt x="26" y="72"/>
                </a:cubicBezTo>
                <a:cubicBezTo>
                  <a:pt x="32" y="77"/>
                  <a:pt x="33" y="84"/>
                  <a:pt x="30" y="8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7" name="Freeform 239"/>
          <p:cNvSpPr>
            <a:spLocks/>
          </p:cNvSpPr>
          <p:nvPr/>
        </p:nvSpPr>
        <p:spPr bwMode="auto">
          <a:xfrm>
            <a:off x="1412875" y="5535613"/>
            <a:ext cx="74612" cy="77788"/>
          </a:xfrm>
          <a:custGeom>
            <a:avLst/>
            <a:gdLst>
              <a:gd name="T0" fmla="*/ 19 w 25"/>
              <a:gd name="T1" fmla="*/ 9 h 26"/>
              <a:gd name="T2" fmla="*/ 22 w 25"/>
              <a:gd name="T3" fmla="*/ 13 h 26"/>
              <a:gd name="T4" fmla="*/ 25 w 25"/>
              <a:gd name="T5" fmla="*/ 10 h 26"/>
              <a:gd name="T6" fmla="*/ 15 w 25"/>
              <a:gd name="T7" fmla="*/ 0 h 26"/>
              <a:gd name="T8" fmla="*/ 0 w 25"/>
              <a:gd name="T9" fmla="*/ 16 h 26"/>
              <a:gd name="T10" fmla="*/ 9 w 25"/>
              <a:gd name="T11" fmla="*/ 26 h 26"/>
              <a:gd name="T12" fmla="*/ 13 w 25"/>
              <a:gd name="T13" fmla="*/ 23 h 26"/>
              <a:gd name="T14" fmla="*/ 8 w 25"/>
              <a:gd name="T15" fmla="*/ 19 h 26"/>
              <a:gd name="T16" fmla="*/ 8 w 25"/>
              <a:gd name="T17" fmla="*/ 17 h 26"/>
              <a:gd name="T18" fmla="*/ 10 w 25"/>
              <a:gd name="T19" fmla="*/ 17 h 26"/>
              <a:gd name="T20" fmla="*/ 14 w 25"/>
              <a:gd name="T21" fmla="*/ 21 h 26"/>
              <a:gd name="T22" fmla="*/ 17 w 25"/>
              <a:gd name="T23" fmla="*/ 19 h 26"/>
              <a:gd name="T24" fmla="*/ 11 w 25"/>
              <a:gd name="T25" fmla="*/ 13 h 26"/>
              <a:gd name="T26" fmla="*/ 11 w 25"/>
              <a:gd name="T27" fmla="*/ 12 h 26"/>
              <a:gd name="T28" fmla="*/ 13 w 25"/>
              <a:gd name="T29" fmla="*/ 12 h 26"/>
              <a:gd name="T30" fmla="*/ 18 w 25"/>
              <a:gd name="T31" fmla="*/ 17 h 26"/>
              <a:gd name="T32" fmla="*/ 21 w 25"/>
              <a:gd name="T33" fmla="*/ 15 h 26"/>
              <a:gd name="T34" fmla="*/ 17 w 25"/>
              <a:gd name="T35" fmla="*/ 11 h 26"/>
              <a:gd name="T36" fmla="*/ 17 w 25"/>
              <a:gd name="T37" fmla="*/ 10 h 26"/>
              <a:gd name="T38" fmla="*/ 19 w 25"/>
              <a:gd name="T39" fmla="*/ 9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5" h="26">
                <a:moveTo>
                  <a:pt x="19" y="9"/>
                </a:moveTo>
                <a:cubicBezTo>
                  <a:pt x="22" y="13"/>
                  <a:pt x="22" y="13"/>
                  <a:pt x="22" y="13"/>
                </a:cubicBezTo>
                <a:cubicBezTo>
                  <a:pt x="25" y="10"/>
                  <a:pt x="25" y="10"/>
                  <a:pt x="25" y="10"/>
                </a:cubicBezTo>
                <a:cubicBezTo>
                  <a:pt x="15" y="0"/>
                  <a:pt x="15" y="0"/>
                  <a:pt x="15" y="0"/>
                </a:cubicBezTo>
                <a:cubicBezTo>
                  <a:pt x="0" y="16"/>
                  <a:pt x="0" y="16"/>
                  <a:pt x="0" y="16"/>
                </a:cubicBezTo>
                <a:cubicBezTo>
                  <a:pt x="9" y="26"/>
                  <a:pt x="9" y="26"/>
                  <a:pt x="9" y="26"/>
                </a:cubicBezTo>
                <a:cubicBezTo>
                  <a:pt x="13" y="23"/>
                  <a:pt x="13" y="23"/>
                  <a:pt x="13" y="23"/>
                </a:cubicBezTo>
                <a:cubicBezTo>
                  <a:pt x="8" y="19"/>
                  <a:pt x="8" y="19"/>
                  <a:pt x="8" y="19"/>
                </a:cubicBezTo>
                <a:cubicBezTo>
                  <a:pt x="8" y="18"/>
                  <a:pt x="8" y="17"/>
                  <a:pt x="8" y="17"/>
                </a:cubicBezTo>
                <a:cubicBezTo>
                  <a:pt x="9" y="17"/>
                  <a:pt x="10" y="17"/>
                  <a:pt x="10" y="17"/>
                </a:cubicBezTo>
                <a:cubicBezTo>
                  <a:pt x="14" y="21"/>
                  <a:pt x="14" y="21"/>
                  <a:pt x="14" y="21"/>
                </a:cubicBezTo>
                <a:cubicBezTo>
                  <a:pt x="17" y="19"/>
                  <a:pt x="17" y="19"/>
                  <a:pt x="17" y="19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2"/>
                  <a:pt x="11" y="12"/>
                </a:cubicBezTo>
                <a:cubicBezTo>
                  <a:pt x="12" y="11"/>
                  <a:pt x="12" y="11"/>
                  <a:pt x="13" y="12"/>
                </a:cubicBezTo>
                <a:cubicBezTo>
                  <a:pt x="18" y="17"/>
                  <a:pt x="18" y="17"/>
                  <a:pt x="18" y="17"/>
                </a:cubicBezTo>
                <a:cubicBezTo>
                  <a:pt x="21" y="15"/>
                  <a:pt x="21" y="15"/>
                  <a:pt x="21" y="15"/>
                </a:cubicBezTo>
                <a:cubicBezTo>
                  <a:pt x="17" y="11"/>
                  <a:pt x="17" y="11"/>
                  <a:pt x="17" y="11"/>
                </a:cubicBezTo>
                <a:cubicBezTo>
                  <a:pt x="17" y="11"/>
                  <a:pt x="17" y="10"/>
                  <a:pt x="17" y="10"/>
                </a:cubicBezTo>
                <a:cubicBezTo>
                  <a:pt x="18" y="9"/>
                  <a:pt x="18" y="9"/>
                  <a:pt x="19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8" name="Freeform 240"/>
          <p:cNvSpPr>
            <a:spLocks/>
          </p:cNvSpPr>
          <p:nvPr/>
        </p:nvSpPr>
        <p:spPr bwMode="auto">
          <a:xfrm>
            <a:off x="1841500" y="5383213"/>
            <a:ext cx="269875" cy="133350"/>
          </a:xfrm>
          <a:custGeom>
            <a:avLst/>
            <a:gdLst>
              <a:gd name="T0" fmla="*/ 70 w 89"/>
              <a:gd name="T1" fmla="*/ 44 h 44"/>
              <a:gd name="T2" fmla="*/ 79 w 89"/>
              <a:gd name="T3" fmla="*/ 44 h 44"/>
              <a:gd name="T4" fmla="*/ 89 w 89"/>
              <a:gd name="T5" fmla="*/ 44 h 44"/>
              <a:gd name="T6" fmla="*/ 89 w 89"/>
              <a:gd name="T7" fmla="*/ 32 h 44"/>
              <a:gd name="T8" fmla="*/ 77 w 89"/>
              <a:gd name="T9" fmla="*/ 32 h 44"/>
              <a:gd name="T10" fmla="*/ 51 w 89"/>
              <a:gd name="T11" fmla="*/ 10 h 44"/>
              <a:gd name="T12" fmla="*/ 51 w 89"/>
              <a:gd name="T13" fmla="*/ 0 h 44"/>
              <a:gd name="T14" fmla="*/ 38 w 89"/>
              <a:gd name="T15" fmla="*/ 0 h 44"/>
              <a:gd name="T16" fmla="*/ 38 w 89"/>
              <a:gd name="T17" fmla="*/ 10 h 44"/>
              <a:gd name="T18" fmla="*/ 12 w 89"/>
              <a:gd name="T19" fmla="*/ 32 h 44"/>
              <a:gd name="T20" fmla="*/ 0 w 89"/>
              <a:gd name="T21" fmla="*/ 32 h 44"/>
              <a:gd name="T22" fmla="*/ 0 w 89"/>
              <a:gd name="T23" fmla="*/ 44 h 44"/>
              <a:gd name="T24" fmla="*/ 10 w 89"/>
              <a:gd name="T25" fmla="*/ 44 h 44"/>
              <a:gd name="T26" fmla="*/ 19 w 89"/>
              <a:gd name="T27" fmla="*/ 44 h 44"/>
              <a:gd name="T28" fmla="*/ 70 w 89"/>
              <a:gd name="T29" fmla="*/ 44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9" h="44">
                <a:moveTo>
                  <a:pt x="70" y="44"/>
                </a:moveTo>
                <a:cubicBezTo>
                  <a:pt x="79" y="44"/>
                  <a:pt x="79" y="44"/>
                  <a:pt x="79" y="44"/>
                </a:cubicBezTo>
                <a:cubicBezTo>
                  <a:pt x="89" y="44"/>
                  <a:pt x="89" y="44"/>
                  <a:pt x="89" y="44"/>
                </a:cubicBezTo>
                <a:cubicBezTo>
                  <a:pt x="89" y="32"/>
                  <a:pt x="89" y="32"/>
                  <a:pt x="89" y="32"/>
                </a:cubicBezTo>
                <a:cubicBezTo>
                  <a:pt x="77" y="32"/>
                  <a:pt x="77" y="32"/>
                  <a:pt x="77" y="32"/>
                </a:cubicBezTo>
                <a:cubicBezTo>
                  <a:pt x="72" y="21"/>
                  <a:pt x="62" y="12"/>
                  <a:pt x="51" y="10"/>
                </a:cubicBezTo>
                <a:cubicBezTo>
                  <a:pt x="51" y="0"/>
                  <a:pt x="51" y="0"/>
                  <a:pt x="51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8" y="10"/>
                  <a:pt x="38" y="10"/>
                  <a:pt x="38" y="10"/>
                </a:cubicBezTo>
                <a:cubicBezTo>
                  <a:pt x="26" y="12"/>
                  <a:pt x="16" y="21"/>
                  <a:pt x="12" y="3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44"/>
                  <a:pt x="0" y="44"/>
                  <a:pt x="0" y="44"/>
                </a:cubicBezTo>
                <a:cubicBezTo>
                  <a:pt x="10" y="44"/>
                  <a:pt x="10" y="44"/>
                  <a:pt x="10" y="44"/>
                </a:cubicBezTo>
                <a:cubicBezTo>
                  <a:pt x="19" y="44"/>
                  <a:pt x="19" y="44"/>
                  <a:pt x="19" y="44"/>
                </a:cubicBezTo>
                <a:lnTo>
                  <a:pt x="70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9" name="Freeform 241"/>
          <p:cNvSpPr>
            <a:spLocks noEditPoints="1"/>
          </p:cNvSpPr>
          <p:nvPr/>
        </p:nvSpPr>
        <p:spPr bwMode="auto">
          <a:xfrm>
            <a:off x="1871663" y="5540376"/>
            <a:ext cx="209550" cy="304800"/>
          </a:xfrm>
          <a:custGeom>
            <a:avLst/>
            <a:gdLst>
              <a:gd name="T0" fmla="*/ 0 w 132"/>
              <a:gd name="T1" fmla="*/ 192 h 192"/>
              <a:gd name="T2" fmla="*/ 132 w 132"/>
              <a:gd name="T3" fmla="*/ 192 h 192"/>
              <a:gd name="T4" fmla="*/ 132 w 132"/>
              <a:gd name="T5" fmla="*/ 0 h 192"/>
              <a:gd name="T6" fmla="*/ 0 w 132"/>
              <a:gd name="T7" fmla="*/ 0 h 192"/>
              <a:gd name="T8" fmla="*/ 0 w 132"/>
              <a:gd name="T9" fmla="*/ 192 h 192"/>
              <a:gd name="T10" fmla="*/ 99 w 132"/>
              <a:gd name="T11" fmla="*/ 10 h 192"/>
              <a:gd name="T12" fmla="*/ 111 w 132"/>
              <a:gd name="T13" fmla="*/ 10 h 192"/>
              <a:gd name="T14" fmla="*/ 111 w 132"/>
              <a:gd name="T15" fmla="*/ 184 h 192"/>
              <a:gd name="T16" fmla="*/ 99 w 132"/>
              <a:gd name="T17" fmla="*/ 184 h 192"/>
              <a:gd name="T18" fmla="*/ 99 w 132"/>
              <a:gd name="T19" fmla="*/ 10 h 192"/>
              <a:gd name="T20" fmla="*/ 59 w 132"/>
              <a:gd name="T21" fmla="*/ 10 h 192"/>
              <a:gd name="T22" fmla="*/ 73 w 132"/>
              <a:gd name="T23" fmla="*/ 10 h 192"/>
              <a:gd name="T24" fmla="*/ 73 w 132"/>
              <a:gd name="T25" fmla="*/ 184 h 192"/>
              <a:gd name="T26" fmla="*/ 59 w 132"/>
              <a:gd name="T27" fmla="*/ 184 h 192"/>
              <a:gd name="T28" fmla="*/ 59 w 132"/>
              <a:gd name="T29" fmla="*/ 10 h 192"/>
              <a:gd name="T30" fmla="*/ 21 w 132"/>
              <a:gd name="T31" fmla="*/ 10 h 192"/>
              <a:gd name="T32" fmla="*/ 33 w 132"/>
              <a:gd name="T33" fmla="*/ 10 h 192"/>
              <a:gd name="T34" fmla="*/ 33 w 132"/>
              <a:gd name="T35" fmla="*/ 184 h 192"/>
              <a:gd name="T36" fmla="*/ 21 w 132"/>
              <a:gd name="T37" fmla="*/ 184 h 192"/>
              <a:gd name="T38" fmla="*/ 21 w 132"/>
              <a:gd name="T39" fmla="*/ 1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32" h="192">
                <a:moveTo>
                  <a:pt x="0" y="192"/>
                </a:moveTo>
                <a:lnTo>
                  <a:pt x="132" y="192"/>
                </a:lnTo>
                <a:lnTo>
                  <a:pt x="132" y="0"/>
                </a:lnTo>
                <a:lnTo>
                  <a:pt x="0" y="0"/>
                </a:lnTo>
                <a:lnTo>
                  <a:pt x="0" y="192"/>
                </a:lnTo>
                <a:close/>
                <a:moveTo>
                  <a:pt x="99" y="10"/>
                </a:moveTo>
                <a:lnTo>
                  <a:pt x="111" y="10"/>
                </a:lnTo>
                <a:lnTo>
                  <a:pt x="111" y="184"/>
                </a:lnTo>
                <a:lnTo>
                  <a:pt x="99" y="184"/>
                </a:lnTo>
                <a:lnTo>
                  <a:pt x="99" y="10"/>
                </a:lnTo>
                <a:close/>
                <a:moveTo>
                  <a:pt x="59" y="10"/>
                </a:moveTo>
                <a:lnTo>
                  <a:pt x="73" y="10"/>
                </a:lnTo>
                <a:lnTo>
                  <a:pt x="73" y="184"/>
                </a:lnTo>
                <a:lnTo>
                  <a:pt x="59" y="184"/>
                </a:lnTo>
                <a:lnTo>
                  <a:pt x="59" y="10"/>
                </a:lnTo>
                <a:close/>
                <a:moveTo>
                  <a:pt x="21" y="10"/>
                </a:moveTo>
                <a:lnTo>
                  <a:pt x="33" y="10"/>
                </a:lnTo>
                <a:lnTo>
                  <a:pt x="33" y="184"/>
                </a:lnTo>
                <a:lnTo>
                  <a:pt x="21" y="184"/>
                </a:lnTo>
                <a:lnTo>
                  <a:pt x="21" y="1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242"/>
          <p:cNvSpPr>
            <a:spLocks noChangeArrowheads="1"/>
          </p:cNvSpPr>
          <p:nvPr/>
        </p:nvSpPr>
        <p:spPr bwMode="auto">
          <a:xfrm>
            <a:off x="1830388" y="5572126"/>
            <a:ext cx="23812" cy="66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1" name="Rectangle 243"/>
          <p:cNvSpPr>
            <a:spLocks noChangeArrowheads="1"/>
          </p:cNvSpPr>
          <p:nvPr/>
        </p:nvSpPr>
        <p:spPr bwMode="auto">
          <a:xfrm>
            <a:off x="2098675" y="5572126"/>
            <a:ext cx="25400" cy="66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Freeform 244"/>
          <p:cNvSpPr>
            <a:spLocks noEditPoints="1"/>
          </p:cNvSpPr>
          <p:nvPr/>
        </p:nvSpPr>
        <p:spPr bwMode="auto">
          <a:xfrm>
            <a:off x="2398713" y="5370513"/>
            <a:ext cx="306387" cy="465138"/>
          </a:xfrm>
          <a:custGeom>
            <a:avLst/>
            <a:gdLst>
              <a:gd name="T0" fmla="*/ 86 w 101"/>
              <a:gd name="T1" fmla="*/ 29 h 153"/>
              <a:gd name="T2" fmla="*/ 86 w 101"/>
              <a:gd name="T3" fmla="*/ 19 h 153"/>
              <a:gd name="T4" fmla="*/ 88 w 101"/>
              <a:gd name="T5" fmla="*/ 19 h 153"/>
              <a:gd name="T6" fmla="*/ 96 w 101"/>
              <a:gd name="T7" fmla="*/ 19 h 153"/>
              <a:gd name="T8" fmla="*/ 96 w 101"/>
              <a:gd name="T9" fmla="*/ 22 h 153"/>
              <a:gd name="T10" fmla="*/ 97 w 101"/>
              <a:gd name="T11" fmla="*/ 24 h 153"/>
              <a:gd name="T12" fmla="*/ 99 w 101"/>
              <a:gd name="T13" fmla="*/ 22 h 153"/>
              <a:gd name="T14" fmla="*/ 99 w 101"/>
              <a:gd name="T15" fmla="*/ 9 h 153"/>
              <a:gd name="T16" fmla="*/ 97 w 101"/>
              <a:gd name="T17" fmla="*/ 8 h 153"/>
              <a:gd name="T18" fmla="*/ 96 w 101"/>
              <a:gd name="T19" fmla="*/ 9 h 153"/>
              <a:gd name="T20" fmla="*/ 96 w 101"/>
              <a:gd name="T21" fmla="*/ 12 h 153"/>
              <a:gd name="T22" fmla="*/ 88 w 101"/>
              <a:gd name="T23" fmla="*/ 12 h 153"/>
              <a:gd name="T24" fmla="*/ 86 w 101"/>
              <a:gd name="T25" fmla="*/ 12 h 153"/>
              <a:gd name="T26" fmla="*/ 86 w 101"/>
              <a:gd name="T27" fmla="*/ 8 h 153"/>
              <a:gd name="T28" fmla="*/ 74 w 101"/>
              <a:gd name="T29" fmla="*/ 8 h 153"/>
              <a:gd name="T30" fmla="*/ 74 w 101"/>
              <a:gd name="T31" fmla="*/ 12 h 153"/>
              <a:gd name="T32" fmla="*/ 71 w 101"/>
              <a:gd name="T33" fmla="*/ 12 h 153"/>
              <a:gd name="T34" fmla="*/ 71 w 101"/>
              <a:gd name="T35" fmla="*/ 10 h 153"/>
              <a:gd name="T36" fmla="*/ 0 w 101"/>
              <a:gd name="T37" fmla="*/ 0 h 153"/>
              <a:gd name="T38" fmla="*/ 0 w 101"/>
              <a:gd name="T39" fmla="*/ 35 h 153"/>
              <a:gd name="T40" fmla="*/ 71 w 101"/>
              <a:gd name="T41" fmla="*/ 21 h 153"/>
              <a:gd name="T42" fmla="*/ 71 w 101"/>
              <a:gd name="T43" fmla="*/ 19 h 153"/>
              <a:gd name="T44" fmla="*/ 74 w 101"/>
              <a:gd name="T45" fmla="*/ 19 h 153"/>
              <a:gd name="T46" fmla="*/ 74 w 101"/>
              <a:gd name="T47" fmla="*/ 29 h 153"/>
              <a:gd name="T48" fmla="*/ 59 w 101"/>
              <a:gd name="T49" fmla="*/ 45 h 153"/>
              <a:gd name="T50" fmla="*/ 59 w 101"/>
              <a:gd name="T51" fmla="*/ 63 h 153"/>
              <a:gd name="T52" fmla="*/ 59 w 101"/>
              <a:gd name="T53" fmla="*/ 82 h 153"/>
              <a:gd name="T54" fmla="*/ 59 w 101"/>
              <a:gd name="T55" fmla="*/ 153 h 153"/>
              <a:gd name="T56" fmla="*/ 101 w 101"/>
              <a:gd name="T57" fmla="*/ 153 h 153"/>
              <a:gd name="T58" fmla="*/ 101 w 101"/>
              <a:gd name="T59" fmla="*/ 82 h 153"/>
              <a:gd name="T60" fmla="*/ 101 w 101"/>
              <a:gd name="T61" fmla="*/ 63 h 153"/>
              <a:gd name="T62" fmla="*/ 101 w 101"/>
              <a:gd name="T63" fmla="*/ 45 h 153"/>
              <a:gd name="T64" fmla="*/ 86 w 101"/>
              <a:gd name="T65" fmla="*/ 29 h 153"/>
              <a:gd name="T66" fmla="*/ 81 w 101"/>
              <a:gd name="T67" fmla="*/ 95 h 153"/>
              <a:gd name="T68" fmla="*/ 83 w 101"/>
              <a:gd name="T69" fmla="*/ 100 h 153"/>
              <a:gd name="T70" fmla="*/ 85 w 101"/>
              <a:gd name="T71" fmla="*/ 104 h 153"/>
              <a:gd name="T72" fmla="*/ 75 w 101"/>
              <a:gd name="T73" fmla="*/ 104 h 153"/>
              <a:gd name="T74" fmla="*/ 78 w 101"/>
              <a:gd name="T75" fmla="*/ 100 h 153"/>
              <a:gd name="T76" fmla="*/ 81 w 101"/>
              <a:gd name="T77" fmla="*/ 95 h 153"/>
              <a:gd name="T78" fmla="*/ 97 w 101"/>
              <a:gd name="T79" fmla="*/ 104 h 153"/>
              <a:gd name="T80" fmla="*/ 87 w 101"/>
              <a:gd name="T81" fmla="*/ 104 h 153"/>
              <a:gd name="T82" fmla="*/ 90 w 101"/>
              <a:gd name="T83" fmla="*/ 99 h 153"/>
              <a:gd name="T84" fmla="*/ 85 w 101"/>
              <a:gd name="T85" fmla="*/ 83 h 153"/>
              <a:gd name="T86" fmla="*/ 81 w 101"/>
              <a:gd name="T87" fmla="*/ 90 h 153"/>
              <a:gd name="T88" fmla="*/ 80 w 101"/>
              <a:gd name="T89" fmla="*/ 79 h 153"/>
              <a:gd name="T90" fmla="*/ 76 w 101"/>
              <a:gd name="T91" fmla="*/ 90 h 153"/>
              <a:gd name="T92" fmla="*/ 71 w 101"/>
              <a:gd name="T93" fmla="*/ 97 h 153"/>
              <a:gd name="T94" fmla="*/ 72 w 101"/>
              <a:gd name="T95" fmla="*/ 104 h 153"/>
              <a:gd name="T96" fmla="*/ 63 w 101"/>
              <a:gd name="T97" fmla="*/ 104 h 153"/>
              <a:gd name="T98" fmla="*/ 63 w 101"/>
              <a:gd name="T99" fmla="*/ 70 h 153"/>
              <a:gd name="T100" fmla="*/ 97 w 101"/>
              <a:gd name="T101" fmla="*/ 70 h 153"/>
              <a:gd name="T102" fmla="*/ 97 w 101"/>
              <a:gd name="T103" fmla="*/ 104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01" h="153">
                <a:moveTo>
                  <a:pt x="86" y="29"/>
                </a:moveTo>
                <a:cubicBezTo>
                  <a:pt x="86" y="19"/>
                  <a:pt x="86" y="19"/>
                  <a:pt x="86" y="19"/>
                </a:cubicBezTo>
                <a:cubicBezTo>
                  <a:pt x="88" y="19"/>
                  <a:pt x="88" y="19"/>
                  <a:pt x="88" y="19"/>
                </a:cubicBezTo>
                <a:cubicBezTo>
                  <a:pt x="96" y="19"/>
                  <a:pt x="96" y="19"/>
                  <a:pt x="96" y="19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4"/>
                  <a:pt x="96" y="24"/>
                  <a:pt x="97" y="24"/>
                </a:cubicBezTo>
                <a:cubicBezTo>
                  <a:pt x="99" y="24"/>
                  <a:pt x="99" y="24"/>
                  <a:pt x="99" y="22"/>
                </a:cubicBezTo>
                <a:cubicBezTo>
                  <a:pt x="99" y="9"/>
                  <a:pt x="99" y="9"/>
                  <a:pt x="99" y="9"/>
                </a:cubicBezTo>
                <a:cubicBezTo>
                  <a:pt x="99" y="8"/>
                  <a:pt x="99" y="8"/>
                  <a:pt x="97" y="8"/>
                </a:cubicBezTo>
                <a:cubicBezTo>
                  <a:pt x="96" y="8"/>
                  <a:pt x="96" y="8"/>
                  <a:pt x="96" y="9"/>
                </a:cubicBezTo>
                <a:cubicBezTo>
                  <a:pt x="96" y="12"/>
                  <a:pt x="96" y="12"/>
                  <a:pt x="96" y="12"/>
                </a:cubicBezTo>
                <a:cubicBezTo>
                  <a:pt x="88" y="12"/>
                  <a:pt x="88" y="12"/>
                  <a:pt x="88" y="12"/>
                </a:cubicBezTo>
                <a:cubicBezTo>
                  <a:pt x="86" y="12"/>
                  <a:pt x="86" y="12"/>
                  <a:pt x="86" y="12"/>
                </a:cubicBezTo>
                <a:cubicBezTo>
                  <a:pt x="86" y="8"/>
                  <a:pt x="86" y="8"/>
                  <a:pt x="86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12"/>
                  <a:pt x="74" y="12"/>
                  <a:pt x="74" y="12"/>
                </a:cubicBezTo>
                <a:cubicBezTo>
                  <a:pt x="71" y="12"/>
                  <a:pt x="71" y="12"/>
                  <a:pt x="71" y="12"/>
                </a:cubicBezTo>
                <a:cubicBezTo>
                  <a:pt x="71" y="10"/>
                  <a:pt x="71" y="10"/>
                  <a:pt x="71" y="10"/>
                </a:cubicBezTo>
                <a:cubicBezTo>
                  <a:pt x="0" y="0"/>
                  <a:pt x="0" y="0"/>
                  <a:pt x="0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71" y="21"/>
                  <a:pt x="71" y="21"/>
                  <a:pt x="71" y="21"/>
                </a:cubicBezTo>
                <a:cubicBezTo>
                  <a:pt x="71" y="19"/>
                  <a:pt x="71" y="19"/>
                  <a:pt x="71" y="19"/>
                </a:cubicBezTo>
                <a:cubicBezTo>
                  <a:pt x="74" y="19"/>
                  <a:pt x="74" y="19"/>
                  <a:pt x="74" y="19"/>
                </a:cubicBezTo>
                <a:cubicBezTo>
                  <a:pt x="74" y="29"/>
                  <a:pt x="74" y="29"/>
                  <a:pt x="74" y="29"/>
                </a:cubicBezTo>
                <a:cubicBezTo>
                  <a:pt x="65" y="31"/>
                  <a:pt x="59" y="37"/>
                  <a:pt x="59" y="45"/>
                </a:cubicBezTo>
                <a:cubicBezTo>
                  <a:pt x="59" y="63"/>
                  <a:pt x="59" y="63"/>
                  <a:pt x="59" y="63"/>
                </a:cubicBezTo>
                <a:cubicBezTo>
                  <a:pt x="59" y="82"/>
                  <a:pt x="59" y="82"/>
                  <a:pt x="59" y="82"/>
                </a:cubicBezTo>
                <a:cubicBezTo>
                  <a:pt x="59" y="153"/>
                  <a:pt x="59" y="153"/>
                  <a:pt x="59" y="153"/>
                </a:cubicBezTo>
                <a:cubicBezTo>
                  <a:pt x="101" y="153"/>
                  <a:pt x="101" y="153"/>
                  <a:pt x="101" y="153"/>
                </a:cubicBezTo>
                <a:cubicBezTo>
                  <a:pt x="101" y="82"/>
                  <a:pt x="101" y="82"/>
                  <a:pt x="101" y="82"/>
                </a:cubicBezTo>
                <a:cubicBezTo>
                  <a:pt x="101" y="63"/>
                  <a:pt x="101" y="63"/>
                  <a:pt x="101" y="63"/>
                </a:cubicBezTo>
                <a:cubicBezTo>
                  <a:pt x="101" y="45"/>
                  <a:pt x="101" y="45"/>
                  <a:pt x="101" y="45"/>
                </a:cubicBezTo>
                <a:cubicBezTo>
                  <a:pt x="101" y="37"/>
                  <a:pt x="95" y="31"/>
                  <a:pt x="86" y="29"/>
                </a:cubicBezTo>
                <a:close/>
                <a:moveTo>
                  <a:pt x="81" y="95"/>
                </a:moveTo>
                <a:cubicBezTo>
                  <a:pt x="81" y="95"/>
                  <a:pt x="82" y="98"/>
                  <a:pt x="83" y="100"/>
                </a:cubicBezTo>
                <a:cubicBezTo>
                  <a:pt x="84" y="101"/>
                  <a:pt x="85" y="102"/>
                  <a:pt x="85" y="104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5" y="102"/>
                  <a:pt x="76" y="101"/>
                  <a:pt x="78" y="100"/>
                </a:cubicBezTo>
                <a:cubicBezTo>
                  <a:pt x="81" y="97"/>
                  <a:pt x="81" y="95"/>
                  <a:pt x="81" y="95"/>
                </a:cubicBezTo>
                <a:close/>
                <a:moveTo>
                  <a:pt x="97" y="104"/>
                </a:moveTo>
                <a:cubicBezTo>
                  <a:pt x="87" y="104"/>
                  <a:pt x="87" y="104"/>
                  <a:pt x="87" y="104"/>
                </a:cubicBezTo>
                <a:cubicBezTo>
                  <a:pt x="88" y="102"/>
                  <a:pt x="89" y="100"/>
                  <a:pt x="90" y="99"/>
                </a:cubicBezTo>
                <a:cubicBezTo>
                  <a:pt x="90" y="90"/>
                  <a:pt x="87" y="90"/>
                  <a:pt x="85" y="83"/>
                </a:cubicBezTo>
                <a:cubicBezTo>
                  <a:pt x="85" y="83"/>
                  <a:pt x="83" y="89"/>
                  <a:pt x="81" y="90"/>
                </a:cubicBezTo>
                <a:cubicBezTo>
                  <a:pt x="81" y="90"/>
                  <a:pt x="82" y="83"/>
                  <a:pt x="80" y="79"/>
                </a:cubicBezTo>
                <a:cubicBezTo>
                  <a:pt x="80" y="79"/>
                  <a:pt x="80" y="85"/>
                  <a:pt x="76" y="90"/>
                </a:cubicBezTo>
                <a:cubicBezTo>
                  <a:pt x="72" y="93"/>
                  <a:pt x="71" y="94"/>
                  <a:pt x="71" y="97"/>
                </a:cubicBezTo>
                <a:cubicBezTo>
                  <a:pt x="71" y="98"/>
                  <a:pt x="71" y="101"/>
                  <a:pt x="72" y="104"/>
                </a:cubicBezTo>
                <a:cubicBezTo>
                  <a:pt x="63" y="104"/>
                  <a:pt x="63" y="104"/>
                  <a:pt x="63" y="104"/>
                </a:cubicBezTo>
                <a:cubicBezTo>
                  <a:pt x="63" y="70"/>
                  <a:pt x="63" y="70"/>
                  <a:pt x="63" y="70"/>
                </a:cubicBezTo>
                <a:cubicBezTo>
                  <a:pt x="97" y="70"/>
                  <a:pt x="97" y="70"/>
                  <a:pt x="97" y="70"/>
                </a:cubicBezTo>
                <a:lnTo>
                  <a:pt x="97" y="1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245"/>
          <p:cNvSpPr>
            <a:spLocks noChangeArrowheads="1"/>
          </p:cNvSpPr>
          <p:nvPr/>
        </p:nvSpPr>
        <p:spPr bwMode="auto">
          <a:xfrm>
            <a:off x="3282950" y="5613401"/>
            <a:ext cx="44450" cy="1698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Freeform 246"/>
          <p:cNvSpPr>
            <a:spLocks noEditPoints="1"/>
          </p:cNvSpPr>
          <p:nvPr/>
        </p:nvSpPr>
        <p:spPr bwMode="auto">
          <a:xfrm>
            <a:off x="3032125" y="5572126"/>
            <a:ext cx="231775" cy="200025"/>
          </a:xfrm>
          <a:custGeom>
            <a:avLst/>
            <a:gdLst>
              <a:gd name="T0" fmla="*/ 66 w 77"/>
              <a:gd name="T1" fmla="*/ 7 h 66"/>
              <a:gd name="T2" fmla="*/ 63 w 77"/>
              <a:gd name="T3" fmla="*/ 3 h 66"/>
              <a:gd name="T4" fmla="*/ 55 w 77"/>
              <a:gd name="T5" fmla="*/ 3 h 66"/>
              <a:gd name="T6" fmla="*/ 55 w 77"/>
              <a:gd name="T7" fmla="*/ 0 h 66"/>
              <a:gd name="T8" fmla="*/ 46 w 77"/>
              <a:gd name="T9" fmla="*/ 0 h 66"/>
              <a:gd name="T10" fmla="*/ 46 w 77"/>
              <a:gd name="T11" fmla="*/ 3 h 66"/>
              <a:gd name="T12" fmla="*/ 6 w 77"/>
              <a:gd name="T13" fmla="*/ 3 h 66"/>
              <a:gd name="T14" fmla="*/ 3 w 77"/>
              <a:gd name="T15" fmla="*/ 7 h 66"/>
              <a:gd name="T16" fmla="*/ 3 w 77"/>
              <a:gd name="T17" fmla="*/ 18 h 66"/>
              <a:gd name="T18" fmla="*/ 0 w 77"/>
              <a:gd name="T19" fmla="*/ 18 h 66"/>
              <a:gd name="T20" fmla="*/ 0 w 77"/>
              <a:gd name="T21" fmla="*/ 66 h 66"/>
              <a:gd name="T22" fmla="*/ 77 w 77"/>
              <a:gd name="T23" fmla="*/ 66 h 66"/>
              <a:gd name="T24" fmla="*/ 77 w 77"/>
              <a:gd name="T25" fmla="*/ 18 h 66"/>
              <a:gd name="T26" fmla="*/ 66 w 77"/>
              <a:gd name="T27" fmla="*/ 18 h 66"/>
              <a:gd name="T28" fmla="*/ 66 w 77"/>
              <a:gd name="T29" fmla="*/ 7 h 66"/>
              <a:gd name="T30" fmla="*/ 13 w 77"/>
              <a:gd name="T31" fmla="*/ 10 h 66"/>
              <a:gd name="T32" fmla="*/ 56 w 77"/>
              <a:gd name="T33" fmla="*/ 10 h 66"/>
              <a:gd name="T34" fmla="*/ 56 w 77"/>
              <a:gd name="T35" fmla="*/ 18 h 66"/>
              <a:gd name="T36" fmla="*/ 13 w 77"/>
              <a:gd name="T37" fmla="*/ 18 h 66"/>
              <a:gd name="T38" fmla="*/ 13 w 77"/>
              <a:gd name="T39" fmla="*/ 1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77" h="66">
                <a:moveTo>
                  <a:pt x="66" y="7"/>
                </a:moveTo>
                <a:cubicBezTo>
                  <a:pt x="66" y="7"/>
                  <a:pt x="67" y="3"/>
                  <a:pt x="63" y="3"/>
                </a:cubicBezTo>
                <a:cubicBezTo>
                  <a:pt x="62" y="3"/>
                  <a:pt x="59" y="3"/>
                  <a:pt x="55" y="3"/>
                </a:cubicBezTo>
                <a:cubicBezTo>
                  <a:pt x="55" y="0"/>
                  <a:pt x="55" y="0"/>
                  <a:pt x="55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6" y="3"/>
                  <a:pt x="46" y="3"/>
                  <a:pt x="46" y="3"/>
                </a:cubicBezTo>
                <a:cubicBezTo>
                  <a:pt x="29" y="3"/>
                  <a:pt x="6" y="3"/>
                  <a:pt x="6" y="3"/>
                </a:cubicBezTo>
                <a:cubicBezTo>
                  <a:pt x="6" y="3"/>
                  <a:pt x="3" y="3"/>
                  <a:pt x="3" y="7"/>
                </a:cubicBezTo>
                <a:cubicBezTo>
                  <a:pt x="3" y="9"/>
                  <a:pt x="3" y="14"/>
                  <a:pt x="3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66"/>
                  <a:pt x="0" y="66"/>
                  <a:pt x="0" y="66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18"/>
                  <a:pt x="77" y="18"/>
                  <a:pt x="77" y="18"/>
                </a:cubicBezTo>
                <a:cubicBezTo>
                  <a:pt x="66" y="18"/>
                  <a:pt x="66" y="18"/>
                  <a:pt x="66" y="18"/>
                </a:cubicBezTo>
                <a:lnTo>
                  <a:pt x="66" y="7"/>
                </a:lnTo>
                <a:close/>
                <a:moveTo>
                  <a:pt x="13" y="10"/>
                </a:moveTo>
                <a:cubicBezTo>
                  <a:pt x="56" y="10"/>
                  <a:pt x="56" y="10"/>
                  <a:pt x="56" y="10"/>
                </a:cubicBezTo>
                <a:cubicBezTo>
                  <a:pt x="56" y="18"/>
                  <a:pt x="56" y="18"/>
                  <a:pt x="56" y="18"/>
                </a:cubicBezTo>
                <a:cubicBezTo>
                  <a:pt x="13" y="18"/>
                  <a:pt x="13" y="18"/>
                  <a:pt x="13" y="18"/>
                </a:cubicBezTo>
                <a:lnTo>
                  <a:pt x="13" y="1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247"/>
          <p:cNvSpPr>
            <a:spLocks noChangeArrowheads="1"/>
          </p:cNvSpPr>
          <p:nvPr/>
        </p:nvSpPr>
        <p:spPr bwMode="auto">
          <a:xfrm>
            <a:off x="3352800" y="5559426"/>
            <a:ext cx="201612" cy="273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Freeform 248"/>
          <p:cNvSpPr>
            <a:spLocks noEditPoints="1"/>
          </p:cNvSpPr>
          <p:nvPr/>
        </p:nvSpPr>
        <p:spPr bwMode="auto">
          <a:xfrm>
            <a:off x="3836988" y="5492751"/>
            <a:ext cx="371475" cy="339725"/>
          </a:xfrm>
          <a:custGeom>
            <a:avLst/>
            <a:gdLst>
              <a:gd name="T0" fmla="*/ 0 w 234"/>
              <a:gd name="T1" fmla="*/ 0 h 214"/>
              <a:gd name="T2" fmla="*/ 0 w 234"/>
              <a:gd name="T3" fmla="*/ 118 h 214"/>
              <a:gd name="T4" fmla="*/ 36 w 234"/>
              <a:gd name="T5" fmla="*/ 118 h 214"/>
              <a:gd name="T6" fmla="*/ 36 w 234"/>
              <a:gd name="T7" fmla="*/ 170 h 214"/>
              <a:gd name="T8" fmla="*/ 36 w 234"/>
              <a:gd name="T9" fmla="*/ 197 h 214"/>
              <a:gd name="T10" fmla="*/ 36 w 234"/>
              <a:gd name="T11" fmla="*/ 214 h 214"/>
              <a:gd name="T12" fmla="*/ 63 w 234"/>
              <a:gd name="T13" fmla="*/ 214 h 214"/>
              <a:gd name="T14" fmla="*/ 63 w 234"/>
              <a:gd name="T15" fmla="*/ 197 h 214"/>
              <a:gd name="T16" fmla="*/ 173 w 234"/>
              <a:gd name="T17" fmla="*/ 197 h 214"/>
              <a:gd name="T18" fmla="*/ 173 w 234"/>
              <a:gd name="T19" fmla="*/ 214 h 214"/>
              <a:gd name="T20" fmla="*/ 198 w 234"/>
              <a:gd name="T21" fmla="*/ 214 h 214"/>
              <a:gd name="T22" fmla="*/ 198 w 234"/>
              <a:gd name="T23" fmla="*/ 118 h 214"/>
              <a:gd name="T24" fmla="*/ 234 w 234"/>
              <a:gd name="T25" fmla="*/ 118 h 214"/>
              <a:gd name="T26" fmla="*/ 234 w 234"/>
              <a:gd name="T27" fmla="*/ 0 h 214"/>
              <a:gd name="T28" fmla="*/ 0 w 234"/>
              <a:gd name="T29" fmla="*/ 0 h 214"/>
              <a:gd name="T30" fmla="*/ 221 w 234"/>
              <a:gd name="T31" fmla="*/ 6 h 214"/>
              <a:gd name="T32" fmla="*/ 166 w 234"/>
              <a:gd name="T33" fmla="*/ 111 h 214"/>
              <a:gd name="T34" fmla="*/ 131 w 234"/>
              <a:gd name="T35" fmla="*/ 111 h 214"/>
              <a:gd name="T36" fmla="*/ 187 w 234"/>
              <a:gd name="T37" fmla="*/ 6 h 214"/>
              <a:gd name="T38" fmla="*/ 221 w 234"/>
              <a:gd name="T39" fmla="*/ 6 h 214"/>
              <a:gd name="T40" fmla="*/ 164 w 234"/>
              <a:gd name="T41" fmla="*/ 6 h 214"/>
              <a:gd name="T42" fmla="*/ 108 w 234"/>
              <a:gd name="T43" fmla="*/ 111 h 214"/>
              <a:gd name="T44" fmla="*/ 74 w 234"/>
              <a:gd name="T45" fmla="*/ 111 h 214"/>
              <a:gd name="T46" fmla="*/ 129 w 234"/>
              <a:gd name="T47" fmla="*/ 6 h 214"/>
              <a:gd name="T48" fmla="*/ 164 w 234"/>
              <a:gd name="T49" fmla="*/ 6 h 214"/>
              <a:gd name="T50" fmla="*/ 9 w 234"/>
              <a:gd name="T51" fmla="*/ 7 h 214"/>
              <a:gd name="T52" fmla="*/ 49 w 234"/>
              <a:gd name="T53" fmla="*/ 7 h 214"/>
              <a:gd name="T54" fmla="*/ 9 w 234"/>
              <a:gd name="T55" fmla="*/ 82 h 214"/>
              <a:gd name="T56" fmla="*/ 9 w 234"/>
              <a:gd name="T57" fmla="*/ 7 h 214"/>
              <a:gd name="T58" fmla="*/ 53 w 234"/>
              <a:gd name="T59" fmla="*/ 113 h 214"/>
              <a:gd name="T60" fmla="*/ 19 w 234"/>
              <a:gd name="T61" fmla="*/ 113 h 214"/>
              <a:gd name="T62" fmla="*/ 74 w 234"/>
              <a:gd name="T63" fmla="*/ 7 h 214"/>
              <a:gd name="T64" fmla="*/ 108 w 234"/>
              <a:gd name="T65" fmla="*/ 7 h 214"/>
              <a:gd name="T66" fmla="*/ 53 w 234"/>
              <a:gd name="T67" fmla="*/ 113 h 214"/>
              <a:gd name="T68" fmla="*/ 173 w 234"/>
              <a:gd name="T69" fmla="*/ 170 h 214"/>
              <a:gd name="T70" fmla="*/ 63 w 234"/>
              <a:gd name="T71" fmla="*/ 170 h 214"/>
              <a:gd name="T72" fmla="*/ 63 w 234"/>
              <a:gd name="T73" fmla="*/ 118 h 214"/>
              <a:gd name="T74" fmla="*/ 173 w 234"/>
              <a:gd name="T75" fmla="*/ 118 h 214"/>
              <a:gd name="T76" fmla="*/ 173 w 234"/>
              <a:gd name="T77" fmla="*/ 170 h 214"/>
              <a:gd name="T78" fmla="*/ 228 w 234"/>
              <a:gd name="T79" fmla="*/ 111 h 214"/>
              <a:gd name="T80" fmla="*/ 188 w 234"/>
              <a:gd name="T81" fmla="*/ 111 h 214"/>
              <a:gd name="T82" fmla="*/ 228 w 234"/>
              <a:gd name="T83" fmla="*/ 34 h 214"/>
              <a:gd name="T84" fmla="*/ 228 w 234"/>
              <a:gd name="T85" fmla="*/ 111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34" h="214">
                <a:moveTo>
                  <a:pt x="0" y="0"/>
                </a:moveTo>
                <a:lnTo>
                  <a:pt x="0" y="118"/>
                </a:lnTo>
                <a:lnTo>
                  <a:pt x="36" y="118"/>
                </a:lnTo>
                <a:lnTo>
                  <a:pt x="36" y="170"/>
                </a:lnTo>
                <a:lnTo>
                  <a:pt x="36" y="197"/>
                </a:lnTo>
                <a:lnTo>
                  <a:pt x="36" y="214"/>
                </a:lnTo>
                <a:lnTo>
                  <a:pt x="63" y="214"/>
                </a:lnTo>
                <a:lnTo>
                  <a:pt x="63" y="197"/>
                </a:lnTo>
                <a:lnTo>
                  <a:pt x="173" y="197"/>
                </a:lnTo>
                <a:lnTo>
                  <a:pt x="173" y="214"/>
                </a:lnTo>
                <a:lnTo>
                  <a:pt x="198" y="214"/>
                </a:lnTo>
                <a:lnTo>
                  <a:pt x="198" y="118"/>
                </a:lnTo>
                <a:lnTo>
                  <a:pt x="234" y="118"/>
                </a:lnTo>
                <a:lnTo>
                  <a:pt x="234" y="0"/>
                </a:lnTo>
                <a:lnTo>
                  <a:pt x="0" y="0"/>
                </a:lnTo>
                <a:close/>
                <a:moveTo>
                  <a:pt x="221" y="6"/>
                </a:moveTo>
                <a:lnTo>
                  <a:pt x="166" y="111"/>
                </a:lnTo>
                <a:lnTo>
                  <a:pt x="131" y="111"/>
                </a:lnTo>
                <a:lnTo>
                  <a:pt x="187" y="6"/>
                </a:lnTo>
                <a:lnTo>
                  <a:pt x="221" y="6"/>
                </a:lnTo>
                <a:close/>
                <a:moveTo>
                  <a:pt x="164" y="6"/>
                </a:moveTo>
                <a:lnTo>
                  <a:pt x="108" y="111"/>
                </a:lnTo>
                <a:lnTo>
                  <a:pt x="74" y="111"/>
                </a:lnTo>
                <a:lnTo>
                  <a:pt x="129" y="6"/>
                </a:lnTo>
                <a:lnTo>
                  <a:pt x="164" y="6"/>
                </a:lnTo>
                <a:close/>
                <a:moveTo>
                  <a:pt x="9" y="7"/>
                </a:moveTo>
                <a:lnTo>
                  <a:pt x="49" y="7"/>
                </a:lnTo>
                <a:lnTo>
                  <a:pt x="9" y="82"/>
                </a:lnTo>
                <a:lnTo>
                  <a:pt x="9" y="7"/>
                </a:lnTo>
                <a:close/>
                <a:moveTo>
                  <a:pt x="53" y="113"/>
                </a:moveTo>
                <a:lnTo>
                  <a:pt x="19" y="113"/>
                </a:lnTo>
                <a:lnTo>
                  <a:pt x="74" y="7"/>
                </a:lnTo>
                <a:lnTo>
                  <a:pt x="108" y="7"/>
                </a:lnTo>
                <a:lnTo>
                  <a:pt x="53" y="113"/>
                </a:lnTo>
                <a:close/>
                <a:moveTo>
                  <a:pt x="173" y="170"/>
                </a:moveTo>
                <a:lnTo>
                  <a:pt x="63" y="170"/>
                </a:lnTo>
                <a:lnTo>
                  <a:pt x="63" y="118"/>
                </a:lnTo>
                <a:lnTo>
                  <a:pt x="173" y="118"/>
                </a:lnTo>
                <a:lnTo>
                  <a:pt x="173" y="170"/>
                </a:lnTo>
                <a:close/>
                <a:moveTo>
                  <a:pt x="228" y="111"/>
                </a:moveTo>
                <a:lnTo>
                  <a:pt x="188" y="111"/>
                </a:lnTo>
                <a:lnTo>
                  <a:pt x="228" y="34"/>
                </a:lnTo>
                <a:lnTo>
                  <a:pt x="228" y="11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Freeform 249"/>
          <p:cNvSpPr>
            <a:spLocks noEditPoints="1"/>
          </p:cNvSpPr>
          <p:nvPr/>
        </p:nvSpPr>
        <p:spPr bwMode="auto">
          <a:xfrm>
            <a:off x="4614863" y="5605463"/>
            <a:ext cx="254000" cy="107950"/>
          </a:xfrm>
          <a:custGeom>
            <a:avLst/>
            <a:gdLst>
              <a:gd name="T0" fmla="*/ 73 w 84"/>
              <a:gd name="T1" fmla="*/ 0 h 36"/>
              <a:gd name="T2" fmla="*/ 10 w 84"/>
              <a:gd name="T3" fmla="*/ 0 h 36"/>
              <a:gd name="T4" fmla="*/ 0 w 84"/>
              <a:gd name="T5" fmla="*/ 10 h 36"/>
              <a:gd name="T6" fmla="*/ 0 w 84"/>
              <a:gd name="T7" fmla="*/ 26 h 36"/>
              <a:gd name="T8" fmla="*/ 10 w 84"/>
              <a:gd name="T9" fmla="*/ 36 h 36"/>
              <a:gd name="T10" fmla="*/ 34 w 84"/>
              <a:gd name="T11" fmla="*/ 36 h 36"/>
              <a:gd name="T12" fmla="*/ 41 w 84"/>
              <a:gd name="T13" fmla="*/ 27 h 36"/>
              <a:gd name="T14" fmla="*/ 44 w 84"/>
              <a:gd name="T15" fmla="*/ 21 h 36"/>
              <a:gd name="T16" fmla="*/ 46 w 84"/>
              <a:gd name="T17" fmla="*/ 27 h 36"/>
              <a:gd name="T18" fmla="*/ 52 w 84"/>
              <a:gd name="T19" fmla="*/ 36 h 36"/>
              <a:gd name="T20" fmla="*/ 73 w 84"/>
              <a:gd name="T21" fmla="*/ 36 h 36"/>
              <a:gd name="T22" fmla="*/ 84 w 84"/>
              <a:gd name="T23" fmla="*/ 26 h 36"/>
              <a:gd name="T24" fmla="*/ 84 w 84"/>
              <a:gd name="T25" fmla="*/ 10 h 36"/>
              <a:gd name="T26" fmla="*/ 73 w 84"/>
              <a:gd name="T27" fmla="*/ 0 h 36"/>
              <a:gd name="T28" fmla="*/ 80 w 84"/>
              <a:gd name="T29" fmla="*/ 26 h 36"/>
              <a:gd name="T30" fmla="*/ 73 w 84"/>
              <a:gd name="T31" fmla="*/ 32 h 36"/>
              <a:gd name="T32" fmla="*/ 52 w 84"/>
              <a:gd name="T33" fmla="*/ 32 h 36"/>
              <a:gd name="T34" fmla="*/ 50 w 84"/>
              <a:gd name="T35" fmla="*/ 26 h 36"/>
              <a:gd name="T36" fmla="*/ 44 w 84"/>
              <a:gd name="T37" fmla="*/ 16 h 36"/>
              <a:gd name="T38" fmla="*/ 37 w 84"/>
              <a:gd name="T39" fmla="*/ 26 h 36"/>
              <a:gd name="T40" fmla="*/ 34 w 84"/>
              <a:gd name="T41" fmla="*/ 32 h 36"/>
              <a:gd name="T42" fmla="*/ 10 w 84"/>
              <a:gd name="T43" fmla="*/ 32 h 36"/>
              <a:gd name="T44" fmla="*/ 4 w 84"/>
              <a:gd name="T45" fmla="*/ 26 h 36"/>
              <a:gd name="T46" fmla="*/ 4 w 84"/>
              <a:gd name="T47" fmla="*/ 10 h 36"/>
              <a:gd name="T48" fmla="*/ 10 w 84"/>
              <a:gd name="T49" fmla="*/ 4 h 36"/>
              <a:gd name="T50" fmla="*/ 73 w 84"/>
              <a:gd name="T51" fmla="*/ 4 h 36"/>
              <a:gd name="T52" fmla="*/ 80 w 84"/>
              <a:gd name="T53" fmla="*/ 10 h 36"/>
              <a:gd name="T54" fmla="*/ 80 w 84"/>
              <a:gd name="T55" fmla="*/ 2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84" h="36">
                <a:moveTo>
                  <a:pt x="73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32"/>
                  <a:pt x="4" y="36"/>
                  <a:pt x="10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8" y="36"/>
                  <a:pt x="40" y="31"/>
                  <a:pt x="41" y="27"/>
                </a:cubicBezTo>
                <a:cubicBezTo>
                  <a:pt x="41" y="24"/>
                  <a:pt x="42" y="21"/>
                  <a:pt x="44" y="21"/>
                </a:cubicBezTo>
                <a:cubicBezTo>
                  <a:pt x="45" y="21"/>
                  <a:pt x="46" y="24"/>
                  <a:pt x="46" y="27"/>
                </a:cubicBezTo>
                <a:cubicBezTo>
                  <a:pt x="47" y="31"/>
                  <a:pt x="48" y="36"/>
                  <a:pt x="52" y="36"/>
                </a:cubicBezTo>
                <a:cubicBezTo>
                  <a:pt x="73" y="36"/>
                  <a:pt x="73" y="36"/>
                  <a:pt x="73" y="36"/>
                </a:cubicBezTo>
                <a:cubicBezTo>
                  <a:pt x="79" y="36"/>
                  <a:pt x="84" y="32"/>
                  <a:pt x="84" y="26"/>
                </a:cubicBezTo>
                <a:cubicBezTo>
                  <a:pt x="84" y="10"/>
                  <a:pt x="84" y="10"/>
                  <a:pt x="84" y="10"/>
                </a:cubicBezTo>
                <a:cubicBezTo>
                  <a:pt x="84" y="4"/>
                  <a:pt x="79" y="0"/>
                  <a:pt x="73" y="0"/>
                </a:cubicBezTo>
                <a:close/>
                <a:moveTo>
                  <a:pt x="80" y="26"/>
                </a:moveTo>
                <a:cubicBezTo>
                  <a:pt x="80" y="29"/>
                  <a:pt x="77" y="32"/>
                  <a:pt x="73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2"/>
                  <a:pt x="50" y="29"/>
                  <a:pt x="50" y="26"/>
                </a:cubicBezTo>
                <a:cubicBezTo>
                  <a:pt x="49" y="22"/>
                  <a:pt x="48" y="16"/>
                  <a:pt x="44" y="16"/>
                </a:cubicBezTo>
                <a:cubicBezTo>
                  <a:pt x="39" y="16"/>
                  <a:pt x="38" y="22"/>
                  <a:pt x="37" y="26"/>
                </a:cubicBezTo>
                <a:cubicBezTo>
                  <a:pt x="36" y="29"/>
                  <a:pt x="35" y="32"/>
                  <a:pt x="34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7" y="32"/>
                  <a:pt x="4" y="29"/>
                  <a:pt x="4" y="26"/>
                </a:cubicBezTo>
                <a:cubicBezTo>
                  <a:pt x="4" y="10"/>
                  <a:pt x="4" y="10"/>
                  <a:pt x="4" y="10"/>
                </a:cubicBezTo>
                <a:cubicBezTo>
                  <a:pt x="4" y="6"/>
                  <a:pt x="7" y="4"/>
                  <a:pt x="10" y="4"/>
                </a:cubicBezTo>
                <a:cubicBezTo>
                  <a:pt x="73" y="4"/>
                  <a:pt x="73" y="4"/>
                  <a:pt x="73" y="4"/>
                </a:cubicBezTo>
                <a:cubicBezTo>
                  <a:pt x="77" y="4"/>
                  <a:pt x="80" y="6"/>
                  <a:pt x="80" y="10"/>
                </a:cubicBezTo>
                <a:lnTo>
                  <a:pt x="8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8" name="Rectangle 250"/>
          <p:cNvSpPr>
            <a:spLocks noChangeArrowheads="1"/>
          </p:cNvSpPr>
          <p:nvPr/>
        </p:nvSpPr>
        <p:spPr bwMode="auto">
          <a:xfrm>
            <a:off x="4565650" y="5456238"/>
            <a:ext cx="33337" cy="301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9" name="Rectangle 251"/>
          <p:cNvSpPr>
            <a:spLocks noChangeArrowheads="1"/>
          </p:cNvSpPr>
          <p:nvPr/>
        </p:nvSpPr>
        <p:spPr bwMode="auto">
          <a:xfrm>
            <a:off x="4565650" y="5495926"/>
            <a:ext cx="33337" cy="333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Freeform 252"/>
          <p:cNvSpPr>
            <a:spLocks/>
          </p:cNvSpPr>
          <p:nvPr/>
        </p:nvSpPr>
        <p:spPr bwMode="auto">
          <a:xfrm>
            <a:off x="4565650" y="5540376"/>
            <a:ext cx="33337" cy="209550"/>
          </a:xfrm>
          <a:custGeom>
            <a:avLst/>
            <a:gdLst>
              <a:gd name="T0" fmla="*/ 21 w 21"/>
              <a:gd name="T1" fmla="*/ 0 h 132"/>
              <a:gd name="T2" fmla="*/ 0 w 21"/>
              <a:gd name="T3" fmla="*/ 0 h 132"/>
              <a:gd name="T4" fmla="*/ 0 w 21"/>
              <a:gd name="T5" fmla="*/ 132 h 132"/>
              <a:gd name="T6" fmla="*/ 21 w 21"/>
              <a:gd name="T7" fmla="*/ 123 h 132"/>
              <a:gd name="T8" fmla="*/ 21 w 21"/>
              <a:gd name="T9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132">
                <a:moveTo>
                  <a:pt x="21" y="0"/>
                </a:moveTo>
                <a:lnTo>
                  <a:pt x="0" y="0"/>
                </a:lnTo>
                <a:lnTo>
                  <a:pt x="0" y="132"/>
                </a:lnTo>
                <a:lnTo>
                  <a:pt x="21" y="123"/>
                </a:lnTo>
                <a:lnTo>
                  <a:pt x="2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1" name="Freeform 253"/>
          <p:cNvSpPr>
            <a:spLocks/>
          </p:cNvSpPr>
          <p:nvPr/>
        </p:nvSpPr>
        <p:spPr bwMode="auto">
          <a:xfrm>
            <a:off x="4565650" y="5738813"/>
            <a:ext cx="36512" cy="38100"/>
          </a:xfrm>
          <a:custGeom>
            <a:avLst/>
            <a:gdLst>
              <a:gd name="T0" fmla="*/ 0 w 12"/>
              <a:gd name="T1" fmla="*/ 7 h 13"/>
              <a:gd name="T2" fmla="*/ 0 w 12"/>
              <a:gd name="T3" fmla="*/ 7 h 13"/>
              <a:gd name="T4" fmla="*/ 0 w 12"/>
              <a:gd name="T5" fmla="*/ 8 h 13"/>
              <a:gd name="T6" fmla="*/ 3 w 12"/>
              <a:gd name="T7" fmla="*/ 13 h 13"/>
              <a:gd name="T8" fmla="*/ 12 w 12"/>
              <a:gd name="T9" fmla="*/ 0 h 13"/>
              <a:gd name="T10" fmla="*/ 0 w 12"/>
              <a:gd name="T11" fmla="*/ 7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" h="13">
                <a:moveTo>
                  <a:pt x="0" y="7"/>
                </a:moveTo>
                <a:cubicBezTo>
                  <a:pt x="0" y="7"/>
                  <a:pt x="0" y="7"/>
                  <a:pt x="0" y="7"/>
                </a:cubicBezTo>
                <a:cubicBezTo>
                  <a:pt x="0" y="8"/>
                  <a:pt x="0" y="8"/>
                  <a:pt x="0" y="8"/>
                </a:cubicBezTo>
                <a:cubicBezTo>
                  <a:pt x="0" y="10"/>
                  <a:pt x="1" y="12"/>
                  <a:pt x="3" y="13"/>
                </a:cubicBezTo>
                <a:cubicBezTo>
                  <a:pt x="12" y="0"/>
                  <a:pt x="12" y="0"/>
                  <a:pt x="12" y="0"/>
                </a:cubicBezTo>
                <a:lnTo>
                  <a:pt x="0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2" name="Freeform 254"/>
          <p:cNvSpPr>
            <a:spLocks/>
          </p:cNvSpPr>
          <p:nvPr/>
        </p:nvSpPr>
        <p:spPr bwMode="auto">
          <a:xfrm>
            <a:off x="4584700" y="5726113"/>
            <a:ext cx="220662" cy="66675"/>
          </a:xfrm>
          <a:custGeom>
            <a:avLst/>
            <a:gdLst>
              <a:gd name="T0" fmla="*/ 62 w 73"/>
              <a:gd name="T1" fmla="*/ 0 h 22"/>
              <a:gd name="T2" fmla="*/ 46 w 73"/>
              <a:gd name="T3" fmla="*/ 0 h 22"/>
              <a:gd name="T4" fmla="*/ 37 w 73"/>
              <a:gd name="T5" fmla="*/ 6 h 22"/>
              <a:gd name="T6" fmla="*/ 12 w 73"/>
              <a:gd name="T7" fmla="*/ 6 h 22"/>
              <a:gd name="T8" fmla="*/ 7 w 73"/>
              <a:gd name="T9" fmla="*/ 6 h 22"/>
              <a:gd name="T10" fmla="*/ 0 w 73"/>
              <a:gd name="T11" fmla="*/ 18 h 22"/>
              <a:gd name="T12" fmla="*/ 0 w 73"/>
              <a:gd name="T13" fmla="*/ 18 h 22"/>
              <a:gd name="T14" fmla="*/ 6 w 73"/>
              <a:gd name="T15" fmla="*/ 18 h 22"/>
              <a:gd name="T16" fmla="*/ 12 w 73"/>
              <a:gd name="T17" fmla="*/ 18 h 22"/>
              <a:gd name="T18" fmla="*/ 38 w 73"/>
              <a:gd name="T19" fmla="*/ 18 h 22"/>
              <a:gd name="T20" fmla="*/ 46 w 73"/>
              <a:gd name="T21" fmla="*/ 22 h 22"/>
              <a:gd name="T22" fmla="*/ 62 w 73"/>
              <a:gd name="T23" fmla="*/ 22 h 22"/>
              <a:gd name="T24" fmla="*/ 73 w 73"/>
              <a:gd name="T25" fmla="*/ 11 h 22"/>
              <a:gd name="T26" fmla="*/ 62 w 73"/>
              <a:gd name="T27" fmla="*/ 0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3" h="22">
                <a:moveTo>
                  <a:pt x="62" y="0"/>
                </a:moveTo>
                <a:cubicBezTo>
                  <a:pt x="46" y="0"/>
                  <a:pt x="46" y="0"/>
                  <a:pt x="46" y="0"/>
                </a:cubicBezTo>
                <a:cubicBezTo>
                  <a:pt x="42" y="0"/>
                  <a:pt x="39" y="3"/>
                  <a:pt x="37" y="6"/>
                </a:cubicBezTo>
                <a:cubicBezTo>
                  <a:pt x="12" y="6"/>
                  <a:pt x="12" y="6"/>
                  <a:pt x="12" y="6"/>
                </a:cubicBezTo>
                <a:cubicBezTo>
                  <a:pt x="7" y="6"/>
                  <a:pt x="7" y="6"/>
                  <a:pt x="7" y="6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12" y="18"/>
                  <a:pt x="12" y="18"/>
                  <a:pt x="12" y="18"/>
                </a:cubicBezTo>
                <a:cubicBezTo>
                  <a:pt x="38" y="18"/>
                  <a:pt x="38" y="18"/>
                  <a:pt x="38" y="18"/>
                </a:cubicBezTo>
                <a:cubicBezTo>
                  <a:pt x="40" y="21"/>
                  <a:pt x="43" y="22"/>
                  <a:pt x="46" y="22"/>
                </a:cubicBezTo>
                <a:cubicBezTo>
                  <a:pt x="62" y="22"/>
                  <a:pt x="62" y="22"/>
                  <a:pt x="62" y="22"/>
                </a:cubicBezTo>
                <a:cubicBezTo>
                  <a:pt x="68" y="22"/>
                  <a:pt x="73" y="17"/>
                  <a:pt x="73" y="11"/>
                </a:cubicBezTo>
                <a:cubicBezTo>
                  <a:pt x="73" y="5"/>
                  <a:pt x="68" y="0"/>
                  <a:pt x="6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3" name="Freeform 255"/>
          <p:cNvSpPr>
            <a:spLocks/>
          </p:cNvSpPr>
          <p:nvPr/>
        </p:nvSpPr>
        <p:spPr bwMode="auto">
          <a:xfrm>
            <a:off x="5262563" y="5419726"/>
            <a:ext cx="117475" cy="360363"/>
          </a:xfrm>
          <a:custGeom>
            <a:avLst/>
            <a:gdLst>
              <a:gd name="T0" fmla="*/ 39 w 39"/>
              <a:gd name="T1" fmla="*/ 64 h 119"/>
              <a:gd name="T2" fmla="*/ 23 w 39"/>
              <a:gd name="T3" fmla="*/ 72 h 119"/>
              <a:gd name="T4" fmla="*/ 32 w 39"/>
              <a:gd name="T5" fmla="*/ 72 h 119"/>
              <a:gd name="T6" fmla="*/ 32 w 39"/>
              <a:gd name="T7" fmla="*/ 100 h 119"/>
              <a:gd name="T8" fmla="*/ 20 w 39"/>
              <a:gd name="T9" fmla="*/ 112 h 119"/>
              <a:gd name="T10" fmla="*/ 7 w 39"/>
              <a:gd name="T11" fmla="*/ 100 h 119"/>
              <a:gd name="T12" fmla="*/ 7 w 39"/>
              <a:gd name="T13" fmla="*/ 81 h 119"/>
              <a:gd name="T14" fmla="*/ 7 w 39"/>
              <a:gd name="T15" fmla="*/ 64 h 119"/>
              <a:gd name="T16" fmla="*/ 7 w 39"/>
              <a:gd name="T17" fmla="*/ 0 h 119"/>
              <a:gd name="T18" fmla="*/ 0 w 39"/>
              <a:gd name="T19" fmla="*/ 0 h 119"/>
              <a:gd name="T20" fmla="*/ 0 w 39"/>
              <a:gd name="T21" fmla="*/ 79 h 119"/>
              <a:gd name="T22" fmla="*/ 0 w 39"/>
              <a:gd name="T23" fmla="*/ 81 h 119"/>
              <a:gd name="T24" fmla="*/ 0 w 39"/>
              <a:gd name="T25" fmla="*/ 99 h 119"/>
              <a:gd name="T26" fmla="*/ 19 w 39"/>
              <a:gd name="T27" fmla="*/ 119 h 119"/>
              <a:gd name="T28" fmla="*/ 39 w 39"/>
              <a:gd name="T29" fmla="*/ 99 h 119"/>
              <a:gd name="T30" fmla="*/ 39 w 39"/>
              <a:gd name="T31" fmla="*/ 73 h 119"/>
              <a:gd name="T32" fmla="*/ 39 w 39"/>
              <a:gd name="T33" fmla="*/ 72 h 119"/>
              <a:gd name="T34" fmla="*/ 39 w 39"/>
              <a:gd name="T35" fmla="*/ 72 h 119"/>
              <a:gd name="T36" fmla="*/ 39 w 39"/>
              <a:gd name="T37" fmla="*/ 64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9" h="119">
                <a:moveTo>
                  <a:pt x="39" y="64"/>
                </a:moveTo>
                <a:cubicBezTo>
                  <a:pt x="23" y="72"/>
                  <a:pt x="23" y="72"/>
                  <a:pt x="23" y="72"/>
                </a:cubicBezTo>
                <a:cubicBezTo>
                  <a:pt x="32" y="72"/>
                  <a:pt x="32" y="72"/>
                  <a:pt x="32" y="72"/>
                </a:cubicBezTo>
                <a:cubicBezTo>
                  <a:pt x="32" y="100"/>
                  <a:pt x="32" y="100"/>
                  <a:pt x="32" y="100"/>
                </a:cubicBezTo>
                <a:cubicBezTo>
                  <a:pt x="32" y="107"/>
                  <a:pt x="26" y="112"/>
                  <a:pt x="20" y="112"/>
                </a:cubicBezTo>
                <a:cubicBezTo>
                  <a:pt x="13" y="112"/>
                  <a:pt x="7" y="107"/>
                  <a:pt x="7" y="100"/>
                </a:cubicBezTo>
                <a:cubicBezTo>
                  <a:pt x="7" y="81"/>
                  <a:pt x="7" y="81"/>
                  <a:pt x="7" y="81"/>
                </a:cubicBezTo>
                <a:cubicBezTo>
                  <a:pt x="7" y="64"/>
                  <a:pt x="7" y="64"/>
                  <a:pt x="7" y="64"/>
                </a:cubicBezTo>
                <a:cubicBezTo>
                  <a:pt x="7" y="0"/>
                  <a:pt x="7" y="0"/>
                  <a:pt x="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110"/>
                  <a:pt x="8" y="119"/>
                  <a:pt x="19" y="119"/>
                </a:cubicBezTo>
                <a:cubicBezTo>
                  <a:pt x="30" y="119"/>
                  <a:pt x="39" y="110"/>
                  <a:pt x="39" y="99"/>
                </a:cubicBezTo>
                <a:cubicBezTo>
                  <a:pt x="39" y="73"/>
                  <a:pt x="39" y="73"/>
                  <a:pt x="39" y="73"/>
                </a:cubicBezTo>
                <a:cubicBezTo>
                  <a:pt x="39" y="73"/>
                  <a:pt x="39" y="72"/>
                  <a:pt x="39" y="72"/>
                </a:cubicBezTo>
                <a:cubicBezTo>
                  <a:pt x="39" y="72"/>
                  <a:pt x="39" y="72"/>
                  <a:pt x="39" y="72"/>
                </a:cubicBezTo>
                <a:lnTo>
                  <a:pt x="39" y="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Freeform 256"/>
          <p:cNvSpPr>
            <a:spLocks noEditPoints="1"/>
          </p:cNvSpPr>
          <p:nvPr/>
        </p:nvSpPr>
        <p:spPr bwMode="auto">
          <a:xfrm>
            <a:off x="5770563" y="5437188"/>
            <a:ext cx="330200" cy="322263"/>
          </a:xfrm>
          <a:custGeom>
            <a:avLst/>
            <a:gdLst>
              <a:gd name="T0" fmla="*/ 62 w 109"/>
              <a:gd name="T1" fmla="*/ 6 h 106"/>
              <a:gd name="T2" fmla="*/ 55 w 109"/>
              <a:gd name="T3" fmla="*/ 0 h 106"/>
              <a:gd name="T4" fmla="*/ 55 w 109"/>
              <a:gd name="T5" fmla="*/ 0 h 106"/>
              <a:gd name="T6" fmla="*/ 54 w 109"/>
              <a:gd name="T7" fmla="*/ 0 h 106"/>
              <a:gd name="T8" fmla="*/ 47 w 109"/>
              <a:gd name="T9" fmla="*/ 6 h 106"/>
              <a:gd name="T10" fmla="*/ 0 w 109"/>
              <a:gd name="T11" fmla="*/ 38 h 106"/>
              <a:gd name="T12" fmla="*/ 109 w 109"/>
              <a:gd name="T13" fmla="*/ 106 h 106"/>
              <a:gd name="T14" fmla="*/ 55 w 109"/>
              <a:gd name="T15" fmla="*/ 4 h 106"/>
              <a:gd name="T16" fmla="*/ 55 w 109"/>
              <a:gd name="T17" fmla="*/ 11 h 106"/>
              <a:gd name="T18" fmla="*/ 55 w 109"/>
              <a:gd name="T19" fmla="*/ 4 h 106"/>
              <a:gd name="T20" fmla="*/ 49 w 109"/>
              <a:gd name="T21" fmla="*/ 74 h 106"/>
              <a:gd name="T22" fmla="*/ 49 w 109"/>
              <a:gd name="T23" fmla="*/ 73 h 106"/>
              <a:gd name="T24" fmla="*/ 55 w 109"/>
              <a:gd name="T25" fmla="*/ 68 h 106"/>
              <a:gd name="T26" fmla="*/ 56 w 109"/>
              <a:gd name="T27" fmla="*/ 68 h 106"/>
              <a:gd name="T28" fmla="*/ 57 w 109"/>
              <a:gd name="T29" fmla="*/ 68 h 106"/>
              <a:gd name="T30" fmla="*/ 60 w 109"/>
              <a:gd name="T31" fmla="*/ 72 h 106"/>
              <a:gd name="T32" fmla="*/ 60 w 109"/>
              <a:gd name="T33" fmla="*/ 73 h 106"/>
              <a:gd name="T34" fmla="*/ 60 w 109"/>
              <a:gd name="T35" fmla="*/ 75 h 106"/>
              <a:gd name="T36" fmla="*/ 59 w 109"/>
              <a:gd name="T37" fmla="*/ 76 h 106"/>
              <a:gd name="T38" fmla="*/ 59 w 109"/>
              <a:gd name="T39" fmla="*/ 76 h 106"/>
              <a:gd name="T40" fmla="*/ 58 w 109"/>
              <a:gd name="T41" fmla="*/ 77 h 106"/>
              <a:gd name="T42" fmla="*/ 57 w 109"/>
              <a:gd name="T43" fmla="*/ 78 h 106"/>
              <a:gd name="T44" fmla="*/ 56 w 109"/>
              <a:gd name="T45" fmla="*/ 78 h 106"/>
              <a:gd name="T46" fmla="*/ 55 w 109"/>
              <a:gd name="T47" fmla="*/ 78 h 106"/>
              <a:gd name="T48" fmla="*/ 98 w 109"/>
              <a:gd name="T49" fmla="*/ 98 h 106"/>
              <a:gd name="T50" fmla="*/ 79 w 109"/>
              <a:gd name="T51" fmla="*/ 81 h 106"/>
              <a:gd name="T52" fmla="*/ 59 w 109"/>
              <a:gd name="T53" fmla="*/ 98 h 106"/>
              <a:gd name="T54" fmla="*/ 57 w 109"/>
              <a:gd name="T55" fmla="*/ 87 h 106"/>
              <a:gd name="T56" fmla="*/ 60 w 109"/>
              <a:gd name="T57" fmla="*/ 87 h 106"/>
              <a:gd name="T58" fmla="*/ 64 w 109"/>
              <a:gd name="T59" fmla="*/ 82 h 106"/>
              <a:gd name="T60" fmla="*/ 68 w 109"/>
              <a:gd name="T61" fmla="*/ 79 h 106"/>
              <a:gd name="T62" fmla="*/ 68 w 109"/>
              <a:gd name="T63" fmla="*/ 73 h 106"/>
              <a:gd name="T64" fmla="*/ 68 w 109"/>
              <a:gd name="T65" fmla="*/ 68 h 106"/>
              <a:gd name="T66" fmla="*/ 64 w 109"/>
              <a:gd name="T67" fmla="*/ 64 h 106"/>
              <a:gd name="T68" fmla="*/ 60 w 109"/>
              <a:gd name="T69" fmla="*/ 60 h 106"/>
              <a:gd name="T70" fmla="*/ 55 w 109"/>
              <a:gd name="T71" fmla="*/ 60 h 106"/>
              <a:gd name="T72" fmla="*/ 49 w 109"/>
              <a:gd name="T73" fmla="*/ 59 h 106"/>
              <a:gd name="T74" fmla="*/ 45 w 109"/>
              <a:gd name="T75" fmla="*/ 63 h 106"/>
              <a:gd name="T76" fmla="*/ 41 w 109"/>
              <a:gd name="T77" fmla="*/ 67 h 106"/>
              <a:gd name="T78" fmla="*/ 41 w 109"/>
              <a:gd name="T79" fmla="*/ 73 h 106"/>
              <a:gd name="T80" fmla="*/ 41 w 109"/>
              <a:gd name="T81" fmla="*/ 78 h 106"/>
              <a:gd name="T82" fmla="*/ 45 w 109"/>
              <a:gd name="T83" fmla="*/ 82 h 106"/>
              <a:gd name="T84" fmla="*/ 49 w 109"/>
              <a:gd name="T85" fmla="*/ 86 h 106"/>
              <a:gd name="T86" fmla="*/ 53 w 109"/>
              <a:gd name="T87" fmla="*/ 87 h 106"/>
              <a:gd name="T88" fmla="*/ 51 w 109"/>
              <a:gd name="T89" fmla="*/ 98 h 106"/>
              <a:gd name="T90" fmla="*/ 31 w 109"/>
              <a:gd name="T91" fmla="*/ 81 h 106"/>
              <a:gd name="T92" fmla="*/ 11 w 109"/>
              <a:gd name="T93" fmla="*/ 98 h 106"/>
              <a:gd name="T94" fmla="*/ 98 w 109"/>
              <a:gd name="T95" fmla="*/ 46 h 106"/>
              <a:gd name="T96" fmla="*/ 4 w 109"/>
              <a:gd name="T97" fmla="*/ 38 h 106"/>
              <a:gd name="T98" fmla="*/ 55 w 109"/>
              <a:gd name="T99" fmla="*/ 15 h 106"/>
              <a:gd name="T100" fmla="*/ 105 w 109"/>
              <a:gd name="T101" fmla="*/ 38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9" h="106">
                <a:moveTo>
                  <a:pt x="109" y="38"/>
                </a:moveTo>
                <a:cubicBezTo>
                  <a:pt x="62" y="6"/>
                  <a:pt x="62" y="6"/>
                  <a:pt x="62" y="6"/>
                </a:cubicBezTo>
                <a:cubicBezTo>
                  <a:pt x="62" y="3"/>
                  <a:pt x="59" y="0"/>
                  <a:pt x="55" y="0"/>
                </a:cubicBezTo>
                <a:cubicBezTo>
                  <a:pt x="55" y="0"/>
                  <a:pt x="55" y="0"/>
                  <a:pt x="55" y="0"/>
                </a:cubicBezTo>
                <a:cubicBezTo>
                  <a:pt x="55" y="0"/>
                  <a:pt x="55" y="0"/>
                  <a:pt x="55" y="0"/>
                </a:cubicBezTo>
                <a:cubicBezTo>
                  <a:pt x="55" y="0"/>
                  <a:pt x="55" y="0"/>
                  <a:pt x="55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0" y="0"/>
                  <a:pt x="48" y="3"/>
                  <a:pt x="47" y="6"/>
                </a:cubicBezTo>
                <a:cubicBezTo>
                  <a:pt x="1" y="38"/>
                  <a:pt x="1" y="38"/>
                  <a:pt x="1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106"/>
                  <a:pt x="0" y="106"/>
                  <a:pt x="0" y="106"/>
                </a:cubicBezTo>
                <a:cubicBezTo>
                  <a:pt x="109" y="106"/>
                  <a:pt x="109" y="106"/>
                  <a:pt x="109" y="106"/>
                </a:cubicBezTo>
                <a:cubicBezTo>
                  <a:pt x="109" y="38"/>
                  <a:pt x="109" y="38"/>
                  <a:pt x="109" y="38"/>
                </a:cubicBezTo>
                <a:close/>
                <a:moveTo>
                  <a:pt x="55" y="4"/>
                </a:moveTo>
                <a:cubicBezTo>
                  <a:pt x="57" y="4"/>
                  <a:pt x="58" y="5"/>
                  <a:pt x="58" y="7"/>
                </a:cubicBezTo>
                <a:cubicBezTo>
                  <a:pt x="58" y="9"/>
                  <a:pt x="57" y="11"/>
                  <a:pt x="55" y="11"/>
                </a:cubicBezTo>
                <a:cubicBezTo>
                  <a:pt x="53" y="11"/>
                  <a:pt x="51" y="9"/>
                  <a:pt x="51" y="7"/>
                </a:cubicBezTo>
                <a:cubicBezTo>
                  <a:pt x="51" y="5"/>
                  <a:pt x="53" y="4"/>
                  <a:pt x="55" y="4"/>
                </a:cubicBezTo>
                <a:close/>
                <a:moveTo>
                  <a:pt x="53" y="78"/>
                </a:moveTo>
                <a:cubicBezTo>
                  <a:pt x="51" y="77"/>
                  <a:pt x="50" y="76"/>
                  <a:pt x="49" y="74"/>
                </a:cubicBezTo>
                <a:cubicBezTo>
                  <a:pt x="49" y="73"/>
                  <a:pt x="49" y="73"/>
                  <a:pt x="49" y="73"/>
                </a:cubicBezTo>
                <a:cubicBezTo>
                  <a:pt x="49" y="73"/>
                  <a:pt x="49" y="73"/>
                  <a:pt x="49" y="73"/>
                </a:cubicBezTo>
                <a:cubicBezTo>
                  <a:pt x="49" y="70"/>
                  <a:pt x="51" y="68"/>
                  <a:pt x="53" y="68"/>
                </a:cubicBezTo>
                <a:cubicBezTo>
                  <a:pt x="54" y="67"/>
                  <a:pt x="55" y="67"/>
                  <a:pt x="55" y="68"/>
                </a:cubicBezTo>
                <a:cubicBezTo>
                  <a:pt x="56" y="68"/>
                  <a:pt x="56" y="68"/>
                  <a:pt x="56" y="68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68"/>
                  <a:pt x="57" y="68"/>
                  <a:pt x="57" y="68"/>
                </a:cubicBezTo>
                <a:cubicBezTo>
                  <a:pt x="57" y="68"/>
                  <a:pt x="57" y="68"/>
                  <a:pt x="57" y="68"/>
                </a:cubicBezTo>
                <a:cubicBezTo>
                  <a:pt x="59" y="69"/>
                  <a:pt x="60" y="71"/>
                  <a:pt x="60" y="72"/>
                </a:cubicBezTo>
                <a:cubicBezTo>
                  <a:pt x="60" y="72"/>
                  <a:pt x="60" y="72"/>
                  <a:pt x="60" y="72"/>
                </a:cubicBezTo>
                <a:cubicBezTo>
                  <a:pt x="60" y="73"/>
                  <a:pt x="60" y="73"/>
                  <a:pt x="60" y="73"/>
                </a:cubicBezTo>
                <a:cubicBezTo>
                  <a:pt x="60" y="73"/>
                  <a:pt x="60" y="73"/>
                  <a:pt x="60" y="73"/>
                </a:cubicBezTo>
                <a:cubicBezTo>
                  <a:pt x="60" y="74"/>
                  <a:pt x="60" y="74"/>
                  <a:pt x="60" y="74"/>
                </a:cubicBezTo>
                <a:cubicBezTo>
                  <a:pt x="60" y="75"/>
                  <a:pt x="60" y="75"/>
                  <a:pt x="60" y="75"/>
                </a:cubicBezTo>
                <a:cubicBezTo>
                  <a:pt x="60" y="75"/>
                  <a:pt x="60" y="75"/>
                  <a:pt x="60" y="75"/>
                </a:cubicBezTo>
                <a:cubicBezTo>
                  <a:pt x="59" y="76"/>
                  <a:pt x="59" y="76"/>
                  <a:pt x="59" y="76"/>
                </a:cubicBezTo>
                <a:cubicBezTo>
                  <a:pt x="59" y="76"/>
                  <a:pt x="59" y="76"/>
                  <a:pt x="59" y="76"/>
                </a:cubicBezTo>
                <a:cubicBezTo>
                  <a:pt x="59" y="76"/>
                  <a:pt x="59" y="76"/>
                  <a:pt x="59" y="76"/>
                </a:cubicBezTo>
                <a:cubicBezTo>
                  <a:pt x="59" y="77"/>
                  <a:pt x="59" y="77"/>
                  <a:pt x="59" y="77"/>
                </a:cubicBezTo>
                <a:cubicBezTo>
                  <a:pt x="58" y="77"/>
                  <a:pt x="58" y="77"/>
                  <a:pt x="58" y="77"/>
                </a:cubicBezTo>
                <a:cubicBezTo>
                  <a:pt x="58" y="77"/>
                  <a:pt x="58" y="77"/>
                  <a:pt x="58" y="77"/>
                </a:cubicBezTo>
                <a:cubicBezTo>
                  <a:pt x="57" y="78"/>
                  <a:pt x="57" y="78"/>
                  <a:pt x="57" y="78"/>
                </a:cubicBezTo>
                <a:cubicBezTo>
                  <a:pt x="57" y="78"/>
                  <a:pt x="57" y="78"/>
                  <a:pt x="57" y="78"/>
                </a:cubicBezTo>
                <a:cubicBezTo>
                  <a:pt x="56" y="78"/>
                  <a:pt x="56" y="78"/>
                  <a:pt x="56" y="78"/>
                </a:cubicBezTo>
                <a:cubicBezTo>
                  <a:pt x="55" y="78"/>
                  <a:pt x="55" y="78"/>
                  <a:pt x="55" y="78"/>
                </a:cubicBezTo>
                <a:cubicBezTo>
                  <a:pt x="55" y="78"/>
                  <a:pt x="55" y="78"/>
                  <a:pt x="55" y="78"/>
                </a:cubicBezTo>
                <a:cubicBezTo>
                  <a:pt x="55" y="78"/>
                  <a:pt x="54" y="78"/>
                  <a:pt x="53" y="78"/>
                </a:cubicBezTo>
                <a:close/>
                <a:moveTo>
                  <a:pt x="98" y="98"/>
                </a:moveTo>
                <a:cubicBezTo>
                  <a:pt x="77" y="98"/>
                  <a:pt x="77" y="98"/>
                  <a:pt x="77" y="98"/>
                </a:cubicBezTo>
                <a:cubicBezTo>
                  <a:pt x="83" y="93"/>
                  <a:pt x="79" y="81"/>
                  <a:pt x="79" y="81"/>
                </a:cubicBezTo>
                <a:cubicBezTo>
                  <a:pt x="80" y="88"/>
                  <a:pt x="70" y="88"/>
                  <a:pt x="70" y="88"/>
                </a:cubicBezTo>
                <a:cubicBezTo>
                  <a:pt x="63" y="88"/>
                  <a:pt x="60" y="95"/>
                  <a:pt x="59" y="98"/>
                </a:cubicBezTo>
                <a:cubicBezTo>
                  <a:pt x="57" y="98"/>
                  <a:pt x="57" y="98"/>
                  <a:pt x="57" y="98"/>
                </a:cubicBezTo>
                <a:cubicBezTo>
                  <a:pt x="57" y="87"/>
                  <a:pt x="57" y="87"/>
                  <a:pt x="57" y="87"/>
                </a:cubicBezTo>
                <a:cubicBezTo>
                  <a:pt x="58" y="88"/>
                  <a:pt x="59" y="89"/>
                  <a:pt x="59" y="89"/>
                </a:cubicBezTo>
                <a:cubicBezTo>
                  <a:pt x="60" y="87"/>
                  <a:pt x="60" y="87"/>
                  <a:pt x="60" y="87"/>
                </a:cubicBezTo>
                <a:cubicBezTo>
                  <a:pt x="61" y="87"/>
                  <a:pt x="63" y="88"/>
                  <a:pt x="63" y="88"/>
                </a:cubicBezTo>
                <a:cubicBezTo>
                  <a:pt x="64" y="82"/>
                  <a:pt x="64" y="82"/>
                  <a:pt x="64" y="82"/>
                </a:cubicBezTo>
                <a:cubicBezTo>
                  <a:pt x="65" y="82"/>
                  <a:pt x="69" y="82"/>
                  <a:pt x="69" y="82"/>
                </a:cubicBezTo>
                <a:cubicBezTo>
                  <a:pt x="68" y="79"/>
                  <a:pt x="68" y="79"/>
                  <a:pt x="68" y="79"/>
                </a:cubicBezTo>
                <a:cubicBezTo>
                  <a:pt x="69" y="78"/>
                  <a:pt x="71" y="77"/>
                  <a:pt x="71" y="77"/>
                </a:cubicBezTo>
                <a:cubicBezTo>
                  <a:pt x="68" y="73"/>
                  <a:pt x="68" y="73"/>
                  <a:pt x="68" y="73"/>
                </a:cubicBezTo>
                <a:cubicBezTo>
                  <a:pt x="69" y="72"/>
                  <a:pt x="71" y="69"/>
                  <a:pt x="71" y="69"/>
                </a:cubicBezTo>
                <a:cubicBezTo>
                  <a:pt x="68" y="68"/>
                  <a:pt x="68" y="68"/>
                  <a:pt x="68" y="68"/>
                </a:cubicBezTo>
                <a:cubicBezTo>
                  <a:pt x="69" y="66"/>
                  <a:pt x="69" y="65"/>
                  <a:pt x="69" y="65"/>
                </a:cubicBezTo>
                <a:cubicBezTo>
                  <a:pt x="64" y="64"/>
                  <a:pt x="64" y="64"/>
                  <a:pt x="64" y="64"/>
                </a:cubicBezTo>
                <a:cubicBezTo>
                  <a:pt x="64" y="62"/>
                  <a:pt x="64" y="59"/>
                  <a:pt x="64" y="59"/>
                </a:cubicBezTo>
                <a:cubicBezTo>
                  <a:pt x="60" y="60"/>
                  <a:pt x="60" y="60"/>
                  <a:pt x="60" y="60"/>
                </a:cubicBezTo>
                <a:cubicBezTo>
                  <a:pt x="60" y="58"/>
                  <a:pt x="59" y="57"/>
                  <a:pt x="59" y="57"/>
                </a:cubicBezTo>
                <a:cubicBezTo>
                  <a:pt x="55" y="60"/>
                  <a:pt x="55" y="60"/>
                  <a:pt x="55" y="60"/>
                </a:cubicBezTo>
                <a:cubicBezTo>
                  <a:pt x="53" y="59"/>
                  <a:pt x="51" y="57"/>
                  <a:pt x="50" y="57"/>
                </a:cubicBezTo>
                <a:cubicBezTo>
                  <a:pt x="49" y="59"/>
                  <a:pt x="49" y="59"/>
                  <a:pt x="49" y="59"/>
                </a:cubicBezTo>
                <a:cubicBezTo>
                  <a:pt x="46" y="58"/>
                  <a:pt x="46" y="58"/>
                  <a:pt x="46" y="58"/>
                </a:cubicBezTo>
                <a:cubicBezTo>
                  <a:pt x="46" y="58"/>
                  <a:pt x="45" y="62"/>
                  <a:pt x="45" y="63"/>
                </a:cubicBezTo>
                <a:cubicBezTo>
                  <a:pt x="40" y="64"/>
                  <a:pt x="40" y="64"/>
                  <a:pt x="40" y="64"/>
                </a:cubicBezTo>
                <a:cubicBezTo>
                  <a:pt x="40" y="64"/>
                  <a:pt x="40" y="66"/>
                  <a:pt x="41" y="67"/>
                </a:cubicBezTo>
                <a:cubicBezTo>
                  <a:pt x="40" y="67"/>
                  <a:pt x="38" y="68"/>
                  <a:pt x="38" y="68"/>
                </a:cubicBezTo>
                <a:cubicBezTo>
                  <a:pt x="41" y="73"/>
                  <a:pt x="41" y="73"/>
                  <a:pt x="41" y="73"/>
                </a:cubicBezTo>
                <a:cubicBezTo>
                  <a:pt x="40" y="74"/>
                  <a:pt x="38" y="77"/>
                  <a:pt x="38" y="77"/>
                </a:cubicBezTo>
                <a:cubicBezTo>
                  <a:pt x="41" y="78"/>
                  <a:pt x="41" y="78"/>
                  <a:pt x="41" y="78"/>
                </a:cubicBezTo>
                <a:cubicBezTo>
                  <a:pt x="40" y="79"/>
                  <a:pt x="40" y="81"/>
                  <a:pt x="40" y="81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3"/>
                  <a:pt x="45" y="87"/>
                  <a:pt x="46" y="87"/>
                </a:cubicBezTo>
                <a:cubicBezTo>
                  <a:pt x="49" y="86"/>
                  <a:pt x="49" y="86"/>
                  <a:pt x="49" y="86"/>
                </a:cubicBezTo>
                <a:cubicBezTo>
                  <a:pt x="50" y="87"/>
                  <a:pt x="51" y="89"/>
                  <a:pt x="51" y="89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8"/>
                  <a:pt x="53" y="98"/>
                  <a:pt x="53" y="98"/>
                </a:cubicBezTo>
                <a:cubicBezTo>
                  <a:pt x="51" y="98"/>
                  <a:pt x="51" y="98"/>
                  <a:pt x="51" y="98"/>
                </a:cubicBezTo>
                <a:cubicBezTo>
                  <a:pt x="50" y="95"/>
                  <a:pt x="46" y="88"/>
                  <a:pt x="40" y="88"/>
                </a:cubicBezTo>
                <a:cubicBezTo>
                  <a:pt x="40" y="88"/>
                  <a:pt x="29" y="88"/>
                  <a:pt x="31" y="81"/>
                </a:cubicBezTo>
                <a:cubicBezTo>
                  <a:pt x="31" y="81"/>
                  <a:pt x="26" y="93"/>
                  <a:pt x="32" y="98"/>
                </a:cubicBezTo>
                <a:cubicBezTo>
                  <a:pt x="11" y="98"/>
                  <a:pt x="11" y="98"/>
                  <a:pt x="11" y="98"/>
                </a:cubicBezTo>
                <a:cubicBezTo>
                  <a:pt x="11" y="46"/>
                  <a:pt x="11" y="46"/>
                  <a:pt x="11" y="46"/>
                </a:cubicBezTo>
                <a:cubicBezTo>
                  <a:pt x="98" y="46"/>
                  <a:pt x="98" y="46"/>
                  <a:pt x="98" y="46"/>
                </a:cubicBezTo>
                <a:lnTo>
                  <a:pt x="98" y="98"/>
                </a:lnTo>
                <a:close/>
                <a:moveTo>
                  <a:pt x="4" y="38"/>
                </a:moveTo>
                <a:cubicBezTo>
                  <a:pt x="47" y="10"/>
                  <a:pt x="47" y="10"/>
                  <a:pt x="47" y="10"/>
                </a:cubicBezTo>
                <a:cubicBezTo>
                  <a:pt x="48" y="13"/>
                  <a:pt x="51" y="15"/>
                  <a:pt x="55" y="15"/>
                </a:cubicBezTo>
                <a:cubicBezTo>
                  <a:pt x="58" y="15"/>
                  <a:pt x="61" y="13"/>
                  <a:pt x="62" y="10"/>
                </a:cubicBezTo>
                <a:cubicBezTo>
                  <a:pt x="105" y="38"/>
                  <a:pt x="105" y="38"/>
                  <a:pt x="105" y="38"/>
                </a:cubicBezTo>
                <a:lnTo>
                  <a:pt x="4" y="3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Freeform 257"/>
          <p:cNvSpPr>
            <a:spLocks/>
          </p:cNvSpPr>
          <p:nvPr/>
        </p:nvSpPr>
        <p:spPr bwMode="auto">
          <a:xfrm>
            <a:off x="6405563" y="5422901"/>
            <a:ext cx="269875" cy="352425"/>
          </a:xfrm>
          <a:custGeom>
            <a:avLst/>
            <a:gdLst>
              <a:gd name="T0" fmla="*/ 80 w 89"/>
              <a:gd name="T1" fmla="*/ 84 h 116"/>
              <a:gd name="T2" fmla="*/ 80 w 89"/>
              <a:gd name="T3" fmla="*/ 110 h 116"/>
              <a:gd name="T4" fmla="*/ 8 w 89"/>
              <a:gd name="T5" fmla="*/ 110 h 116"/>
              <a:gd name="T6" fmla="*/ 8 w 89"/>
              <a:gd name="T7" fmla="*/ 6 h 116"/>
              <a:gd name="T8" fmla="*/ 80 w 89"/>
              <a:gd name="T9" fmla="*/ 6 h 116"/>
              <a:gd name="T10" fmla="*/ 80 w 89"/>
              <a:gd name="T11" fmla="*/ 40 h 116"/>
              <a:gd name="T12" fmla="*/ 86 w 89"/>
              <a:gd name="T13" fmla="*/ 40 h 116"/>
              <a:gd name="T14" fmla="*/ 89 w 89"/>
              <a:gd name="T15" fmla="*/ 40 h 116"/>
              <a:gd name="T16" fmla="*/ 89 w 89"/>
              <a:gd name="T17" fmla="*/ 14 h 116"/>
              <a:gd name="T18" fmla="*/ 89 w 89"/>
              <a:gd name="T19" fmla="*/ 11 h 116"/>
              <a:gd name="T20" fmla="*/ 89 w 89"/>
              <a:gd name="T21" fmla="*/ 0 h 116"/>
              <a:gd name="T22" fmla="*/ 0 w 89"/>
              <a:gd name="T23" fmla="*/ 0 h 116"/>
              <a:gd name="T24" fmla="*/ 0 w 89"/>
              <a:gd name="T25" fmla="*/ 14 h 116"/>
              <a:gd name="T26" fmla="*/ 0 w 89"/>
              <a:gd name="T27" fmla="*/ 102 h 116"/>
              <a:gd name="T28" fmla="*/ 0 w 89"/>
              <a:gd name="T29" fmla="*/ 116 h 116"/>
              <a:gd name="T30" fmla="*/ 14 w 89"/>
              <a:gd name="T31" fmla="*/ 116 h 116"/>
              <a:gd name="T32" fmla="*/ 75 w 89"/>
              <a:gd name="T33" fmla="*/ 116 h 116"/>
              <a:gd name="T34" fmla="*/ 89 w 89"/>
              <a:gd name="T35" fmla="*/ 116 h 116"/>
              <a:gd name="T36" fmla="*/ 89 w 89"/>
              <a:gd name="T37" fmla="*/ 102 h 116"/>
              <a:gd name="T38" fmla="*/ 89 w 89"/>
              <a:gd name="T39" fmla="*/ 84 h 116"/>
              <a:gd name="T40" fmla="*/ 86 w 89"/>
              <a:gd name="T41" fmla="*/ 84 h 116"/>
              <a:gd name="T42" fmla="*/ 80 w 89"/>
              <a:gd name="T43" fmla="*/ 84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9" h="116">
                <a:moveTo>
                  <a:pt x="80" y="84"/>
                </a:moveTo>
                <a:cubicBezTo>
                  <a:pt x="80" y="110"/>
                  <a:pt x="80" y="110"/>
                  <a:pt x="80" y="110"/>
                </a:cubicBezTo>
                <a:cubicBezTo>
                  <a:pt x="8" y="110"/>
                  <a:pt x="8" y="110"/>
                  <a:pt x="8" y="110"/>
                </a:cubicBezTo>
                <a:cubicBezTo>
                  <a:pt x="8" y="6"/>
                  <a:pt x="8" y="6"/>
                  <a:pt x="8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40"/>
                  <a:pt x="80" y="40"/>
                  <a:pt x="80" y="40"/>
                </a:cubicBezTo>
                <a:cubicBezTo>
                  <a:pt x="82" y="40"/>
                  <a:pt x="84" y="40"/>
                  <a:pt x="86" y="40"/>
                </a:cubicBezTo>
                <a:cubicBezTo>
                  <a:pt x="87" y="40"/>
                  <a:pt x="88" y="40"/>
                  <a:pt x="89" y="40"/>
                </a:cubicBezTo>
                <a:cubicBezTo>
                  <a:pt x="89" y="14"/>
                  <a:pt x="89" y="14"/>
                  <a:pt x="89" y="14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0"/>
                  <a:pt x="89" y="0"/>
                  <a:pt x="8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116"/>
                  <a:pt x="0" y="116"/>
                  <a:pt x="0" y="116"/>
                </a:cubicBezTo>
                <a:cubicBezTo>
                  <a:pt x="14" y="116"/>
                  <a:pt x="14" y="116"/>
                  <a:pt x="14" y="116"/>
                </a:cubicBezTo>
                <a:cubicBezTo>
                  <a:pt x="75" y="116"/>
                  <a:pt x="75" y="116"/>
                  <a:pt x="75" y="116"/>
                </a:cubicBezTo>
                <a:cubicBezTo>
                  <a:pt x="89" y="116"/>
                  <a:pt x="89" y="116"/>
                  <a:pt x="89" y="116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89" y="84"/>
                  <a:pt x="89" y="84"/>
                  <a:pt x="89" y="84"/>
                </a:cubicBezTo>
                <a:cubicBezTo>
                  <a:pt x="88" y="84"/>
                  <a:pt x="87" y="84"/>
                  <a:pt x="86" y="84"/>
                </a:cubicBezTo>
                <a:cubicBezTo>
                  <a:pt x="83" y="84"/>
                  <a:pt x="81" y="84"/>
                  <a:pt x="80" y="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Freeform 258"/>
          <p:cNvSpPr>
            <a:spLocks/>
          </p:cNvSpPr>
          <p:nvPr/>
        </p:nvSpPr>
        <p:spPr bwMode="auto">
          <a:xfrm>
            <a:off x="6448425" y="5459413"/>
            <a:ext cx="109537" cy="287338"/>
          </a:xfrm>
          <a:custGeom>
            <a:avLst/>
            <a:gdLst>
              <a:gd name="T0" fmla="*/ 25 w 36"/>
              <a:gd name="T1" fmla="*/ 48 h 95"/>
              <a:gd name="T2" fmla="*/ 36 w 36"/>
              <a:gd name="T3" fmla="*/ 36 h 95"/>
              <a:gd name="T4" fmla="*/ 36 w 36"/>
              <a:gd name="T5" fmla="*/ 8 h 95"/>
              <a:gd name="T6" fmla="*/ 0 w 36"/>
              <a:gd name="T7" fmla="*/ 0 h 95"/>
              <a:gd name="T8" fmla="*/ 0 w 36"/>
              <a:gd name="T9" fmla="*/ 95 h 95"/>
              <a:gd name="T10" fmla="*/ 36 w 36"/>
              <a:gd name="T11" fmla="*/ 83 h 95"/>
              <a:gd name="T12" fmla="*/ 36 w 36"/>
              <a:gd name="T13" fmla="*/ 64 h 95"/>
              <a:gd name="T14" fmla="*/ 25 w 36"/>
              <a:gd name="T15" fmla="*/ 53 h 95"/>
              <a:gd name="T16" fmla="*/ 25 w 36"/>
              <a:gd name="T17" fmla="*/ 48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" h="95">
                <a:moveTo>
                  <a:pt x="25" y="48"/>
                </a:moveTo>
                <a:cubicBezTo>
                  <a:pt x="36" y="36"/>
                  <a:pt x="36" y="36"/>
                  <a:pt x="36" y="36"/>
                </a:cubicBezTo>
                <a:cubicBezTo>
                  <a:pt x="36" y="8"/>
                  <a:pt x="36" y="8"/>
                  <a:pt x="36" y="8"/>
                </a:cubicBezTo>
                <a:cubicBezTo>
                  <a:pt x="0" y="0"/>
                  <a:pt x="0" y="0"/>
                  <a:pt x="0" y="0"/>
                </a:cubicBezTo>
                <a:cubicBezTo>
                  <a:pt x="0" y="95"/>
                  <a:pt x="0" y="95"/>
                  <a:pt x="0" y="95"/>
                </a:cubicBezTo>
                <a:cubicBezTo>
                  <a:pt x="36" y="83"/>
                  <a:pt x="36" y="83"/>
                  <a:pt x="36" y="83"/>
                </a:cubicBezTo>
                <a:cubicBezTo>
                  <a:pt x="36" y="64"/>
                  <a:pt x="36" y="64"/>
                  <a:pt x="36" y="64"/>
                </a:cubicBezTo>
                <a:cubicBezTo>
                  <a:pt x="31" y="59"/>
                  <a:pt x="26" y="54"/>
                  <a:pt x="25" y="53"/>
                </a:cubicBezTo>
                <a:cubicBezTo>
                  <a:pt x="22" y="50"/>
                  <a:pt x="25" y="48"/>
                  <a:pt x="25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Freeform 259"/>
          <p:cNvSpPr>
            <a:spLocks/>
          </p:cNvSpPr>
          <p:nvPr/>
        </p:nvSpPr>
        <p:spPr bwMode="auto">
          <a:xfrm>
            <a:off x="6535738" y="5507038"/>
            <a:ext cx="223837" cy="201613"/>
          </a:xfrm>
          <a:custGeom>
            <a:avLst/>
            <a:gdLst>
              <a:gd name="T0" fmla="*/ 72 w 74"/>
              <a:gd name="T1" fmla="*/ 17 h 66"/>
              <a:gd name="T2" fmla="*/ 38 w 74"/>
              <a:gd name="T3" fmla="*/ 17 h 66"/>
              <a:gd name="T4" fmla="*/ 33 w 74"/>
              <a:gd name="T5" fmla="*/ 17 h 66"/>
              <a:gd name="T6" fmla="*/ 33 w 74"/>
              <a:gd name="T7" fmla="*/ 4 h 66"/>
              <a:gd name="T8" fmla="*/ 29 w 74"/>
              <a:gd name="T9" fmla="*/ 4 h 66"/>
              <a:gd name="T10" fmla="*/ 2 w 74"/>
              <a:gd name="T11" fmla="*/ 32 h 66"/>
              <a:gd name="T12" fmla="*/ 2 w 74"/>
              <a:gd name="T13" fmla="*/ 35 h 66"/>
              <a:gd name="T14" fmla="*/ 30 w 74"/>
              <a:gd name="T15" fmla="*/ 63 h 66"/>
              <a:gd name="T16" fmla="*/ 33 w 74"/>
              <a:gd name="T17" fmla="*/ 61 h 66"/>
              <a:gd name="T18" fmla="*/ 33 w 74"/>
              <a:gd name="T19" fmla="*/ 50 h 66"/>
              <a:gd name="T20" fmla="*/ 38 w 74"/>
              <a:gd name="T21" fmla="*/ 50 h 66"/>
              <a:gd name="T22" fmla="*/ 72 w 74"/>
              <a:gd name="T23" fmla="*/ 50 h 66"/>
              <a:gd name="T24" fmla="*/ 74 w 74"/>
              <a:gd name="T25" fmla="*/ 48 h 66"/>
              <a:gd name="T26" fmla="*/ 74 w 74"/>
              <a:gd name="T27" fmla="*/ 19 h 66"/>
              <a:gd name="T28" fmla="*/ 72 w 74"/>
              <a:gd name="T29" fmla="*/ 17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4" h="66">
                <a:moveTo>
                  <a:pt x="72" y="17"/>
                </a:moveTo>
                <a:cubicBezTo>
                  <a:pt x="65" y="17"/>
                  <a:pt x="48" y="17"/>
                  <a:pt x="38" y="17"/>
                </a:cubicBezTo>
                <a:cubicBezTo>
                  <a:pt x="35" y="17"/>
                  <a:pt x="33" y="17"/>
                  <a:pt x="33" y="17"/>
                </a:cubicBezTo>
                <a:cubicBezTo>
                  <a:pt x="33" y="17"/>
                  <a:pt x="33" y="8"/>
                  <a:pt x="33" y="4"/>
                </a:cubicBezTo>
                <a:cubicBezTo>
                  <a:pt x="33" y="0"/>
                  <a:pt x="29" y="4"/>
                  <a:pt x="29" y="4"/>
                </a:cubicBezTo>
                <a:cubicBezTo>
                  <a:pt x="2" y="32"/>
                  <a:pt x="2" y="32"/>
                  <a:pt x="2" y="32"/>
                </a:cubicBezTo>
                <a:cubicBezTo>
                  <a:pt x="2" y="32"/>
                  <a:pt x="0" y="33"/>
                  <a:pt x="2" y="35"/>
                </a:cubicBezTo>
                <a:cubicBezTo>
                  <a:pt x="5" y="38"/>
                  <a:pt x="30" y="63"/>
                  <a:pt x="30" y="63"/>
                </a:cubicBezTo>
                <a:cubicBezTo>
                  <a:pt x="30" y="63"/>
                  <a:pt x="33" y="66"/>
                  <a:pt x="33" y="61"/>
                </a:cubicBezTo>
                <a:cubicBezTo>
                  <a:pt x="33" y="57"/>
                  <a:pt x="33" y="50"/>
                  <a:pt x="33" y="50"/>
                </a:cubicBezTo>
                <a:cubicBezTo>
                  <a:pt x="33" y="50"/>
                  <a:pt x="35" y="50"/>
                  <a:pt x="38" y="50"/>
                </a:cubicBezTo>
                <a:cubicBezTo>
                  <a:pt x="48" y="50"/>
                  <a:pt x="66" y="50"/>
                  <a:pt x="72" y="50"/>
                </a:cubicBezTo>
                <a:cubicBezTo>
                  <a:pt x="72" y="50"/>
                  <a:pt x="74" y="50"/>
                  <a:pt x="74" y="48"/>
                </a:cubicBezTo>
                <a:cubicBezTo>
                  <a:pt x="74" y="46"/>
                  <a:pt x="74" y="22"/>
                  <a:pt x="74" y="19"/>
                </a:cubicBezTo>
                <a:cubicBezTo>
                  <a:pt x="74" y="16"/>
                  <a:pt x="72" y="17"/>
                  <a:pt x="72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8" name="Freeform 260"/>
          <p:cNvSpPr>
            <a:spLocks noEditPoints="1"/>
          </p:cNvSpPr>
          <p:nvPr/>
        </p:nvSpPr>
        <p:spPr bwMode="auto">
          <a:xfrm>
            <a:off x="525463" y="6189663"/>
            <a:ext cx="214312" cy="361950"/>
          </a:xfrm>
          <a:custGeom>
            <a:avLst/>
            <a:gdLst>
              <a:gd name="T0" fmla="*/ 63 w 71"/>
              <a:gd name="T1" fmla="*/ 7 h 119"/>
              <a:gd name="T2" fmla="*/ 49 w 71"/>
              <a:gd name="T3" fmla="*/ 7 h 119"/>
              <a:gd name="T4" fmla="*/ 51 w 71"/>
              <a:gd name="T5" fmla="*/ 4 h 119"/>
              <a:gd name="T6" fmla="*/ 47 w 71"/>
              <a:gd name="T7" fmla="*/ 0 h 119"/>
              <a:gd name="T8" fmla="*/ 43 w 71"/>
              <a:gd name="T9" fmla="*/ 4 h 119"/>
              <a:gd name="T10" fmla="*/ 45 w 71"/>
              <a:gd name="T11" fmla="*/ 7 h 119"/>
              <a:gd name="T12" fmla="*/ 33 w 71"/>
              <a:gd name="T13" fmla="*/ 7 h 119"/>
              <a:gd name="T14" fmla="*/ 33 w 71"/>
              <a:gd name="T15" fmla="*/ 6 h 119"/>
              <a:gd name="T16" fmla="*/ 30 w 71"/>
              <a:gd name="T17" fmla="*/ 2 h 119"/>
              <a:gd name="T18" fmla="*/ 26 w 71"/>
              <a:gd name="T19" fmla="*/ 6 h 119"/>
              <a:gd name="T20" fmla="*/ 26 w 71"/>
              <a:gd name="T21" fmla="*/ 7 h 119"/>
              <a:gd name="T22" fmla="*/ 8 w 71"/>
              <a:gd name="T23" fmla="*/ 7 h 119"/>
              <a:gd name="T24" fmla="*/ 0 w 71"/>
              <a:gd name="T25" fmla="*/ 15 h 119"/>
              <a:gd name="T26" fmla="*/ 0 w 71"/>
              <a:gd name="T27" fmla="*/ 112 h 119"/>
              <a:gd name="T28" fmla="*/ 8 w 71"/>
              <a:gd name="T29" fmla="*/ 119 h 119"/>
              <a:gd name="T30" fmla="*/ 63 w 71"/>
              <a:gd name="T31" fmla="*/ 119 h 119"/>
              <a:gd name="T32" fmla="*/ 71 w 71"/>
              <a:gd name="T33" fmla="*/ 112 h 119"/>
              <a:gd name="T34" fmla="*/ 71 w 71"/>
              <a:gd name="T35" fmla="*/ 15 h 119"/>
              <a:gd name="T36" fmla="*/ 63 w 71"/>
              <a:gd name="T37" fmla="*/ 7 h 119"/>
              <a:gd name="T38" fmla="*/ 32 w 71"/>
              <a:gd name="T39" fmla="*/ 19 h 119"/>
              <a:gd name="T40" fmla="*/ 32 w 71"/>
              <a:gd name="T41" fmla="*/ 20 h 119"/>
              <a:gd name="T42" fmla="*/ 35 w 71"/>
              <a:gd name="T43" fmla="*/ 24 h 119"/>
              <a:gd name="T44" fmla="*/ 39 w 71"/>
              <a:gd name="T45" fmla="*/ 20 h 119"/>
              <a:gd name="T46" fmla="*/ 39 w 71"/>
              <a:gd name="T47" fmla="*/ 19 h 119"/>
              <a:gd name="T48" fmla="*/ 43 w 71"/>
              <a:gd name="T49" fmla="*/ 26 h 119"/>
              <a:gd name="T50" fmla="*/ 35 w 71"/>
              <a:gd name="T51" fmla="*/ 33 h 119"/>
              <a:gd name="T52" fmla="*/ 28 w 71"/>
              <a:gd name="T53" fmla="*/ 26 h 119"/>
              <a:gd name="T54" fmla="*/ 32 w 71"/>
              <a:gd name="T55" fmla="*/ 19 h 119"/>
              <a:gd name="T56" fmla="*/ 63 w 71"/>
              <a:gd name="T57" fmla="*/ 115 h 119"/>
              <a:gd name="T58" fmla="*/ 7 w 71"/>
              <a:gd name="T59" fmla="*/ 115 h 119"/>
              <a:gd name="T60" fmla="*/ 7 w 71"/>
              <a:gd name="T61" fmla="*/ 102 h 119"/>
              <a:gd name="T62" fmla="*/ 63 w 71"/>
              <a:gd name="T63" fmla="*/ 102 h 119"/>
              <a:gd name="T64" fmla="*/ 63 w 71"/>
              <a:gd name="T65" fmla="*/ 11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71" h="119">
                <a:moveTo>
                  <a:pt x="63" y="7"/>
                </a:moveTo>
                <a:cubicBezTo>
                  <a:pt x="49" y="7"/>
                  <a:pt x="49" y="7"/>
                  <a:pt x="49" y="7"/>
                </a:cubicBezTo>
                <a:cubicBezTo>
                  <a:pt x="50" y="6"/>
                  <a:pt x="51" y="5"/>
                  <a:pt x="51" y="4"/>
                </a:cubicBezTo>
                <a:cubicBezTo>
                  <a:pt x="51" y="2"/>
                  <a:pt x="49" y="0"/>
                  <a:pt x="47" y="0"/>
                </a:cubicBezTo>
                <a:cubicBezTo>
                  <a:pt x="45" y="0"/>
                  <a:pt x="43" y="2"/>
                  <a:pt x="43" y="4"/>
                </a:cubicBezTo>
                <a:cubicBezTo>
                  <a:pt x="43" y="5"/>
                  <a:pt x="44" y="6"/>
                  <a:pt x="45" y="7"/>
                </a:cubicBezTo>
                <a:cubicBezTo>
                  <a:pt x="33" y="7"/>
                  <a:pt x="33" y="7"/>
                  <a:pt x="33" y="7"/>
                </a:cubicBezTo>
                <a:cubicBezTo>
                  <a:pt x="33" y="7"/>
                  <a:pt x="33" y="6"/>
                  <a:pt x="33" y="6"/>
                </a:cubicBezTo>
                <a:cubicBezTo>
                  <a:pt x="33" y="4"/>
                  <a:pt x="32" y="2"/>
                  <a:pt x="30" y="2"/>
                </a:cubicBezTo>
                <a:cubicBezTo>
                  <a:pt x="27" y="2"/>
                  <a:pt x="26" y="4"/>
                  <a:pt x="26" y="6"/>
                </a:cubicBezTo>
                <a:cubicBezTo>
                  <a:pt x="26" y="6"/>
                  <a:pt x="26" y="7"/>
                  <a:pt x="26" y="7"/>
                </a:cubicBezTo>
                <a:cubicBezTo>
                  <a:pt x="8" y="7"/>
                  <a:pt x="8" y="7"/>
                  <a:pt x="8" y="7"/>
                </a:cubicBezTo>
                <a:cubicBezTo>
                  <a:pt x="4" y="7"/>
                  <a:pt x="0" y="11"/>
                  <a:pt x="0" y="15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16"/>
                  <a:pt x="4" y="119"/>
                  <a:pt x="8" y="119"/>
                </a:cubicBezTo>
                <a:cubicBezTo>
                  <a:pt x="63" y="119"/>
                  <a:pt x="63" y="119"/>
                  <a:pt x="63" y="119"/>
                </a:cubicBezTo>
                <a:cubicBezTo>
                  <a:pt x="67" y="119"/>
                  <a:pt x="71" y="116"/>
                  <a:pt x="71" y="112"/>
                </a:cubicBezTo>
                <a:cubicBezTo>
                  <a:pt x="71" y="15"/>
                  <a:pt x="71" y="15"/>
                  <a:pt x="71" y="15"/>
                </a:cubicBezTo>
                <a:cubicBezTo>
                  <a:pt x="71" y="11"/>
                  <a:pt x="67" y="7"/>
                  <a:pt x="63" y="7"/>
                </a:cubicBezTo>
                <a:close/>
                <a:moveTo>
                  <a:pt x="32" y="19"/>
                </a:moveTo>
                <a:cubicBezTo>
                  <a:pt x="32" y="20"/>
                  <a:pt x="32" y="20"/>
                  <a:pt x="32" y="20"/>
                </a:cubicBezTo>
                <a:cubicBezTo>
                  <a:pt x="32" y="22"/>
                  <a:pt x="33" y="24"/>
                  <a:pt x="35" y="24"/>
                </a:cubicBezTo>
                <a:cubicBezTo>
                  <a:pt x="38" y="24"/>
                  <a:pt x="39" y="22"/>
                  <a:pt x="39" y="20"/>
                </a:cubicBezTo>
                <a:cubicBezTo>
                  <a:pt x="39" y="19"/>
                  <a:pt x="39" y="19"/>
                  <a:pt x="39" y="19"/>
                </a:cubicBezTo>
                <a:cubicBezTo>
                  <a:pt x="41" y="21"/>
                  <a:pt x="43" y="23"/>
                  <a:pt x="43" y="26"/>
                </a:cubicBezTo>
                <a:cubicBezTo>
                  <a:pt x="43" y="30"/>
                  <a:pt x="40" y="33"/>
                  <a:pt x="35" y="33"/>
                </a:cubicBezTo>
                <a:cubicBezTo>
                  <a:pt x="31" y="33"/>
                  <a:pt x="28" y="30"/>
                  <a:pt x="28" y="26"/>
                </a:cubicBezTo>
                <a:cubicBezTo>
                  <a:pt x="28" y="23"/>
                  <a:pt x="29" y="21"/>
                  <a:pt x="32" y="19"/>
                </a:cubicBezTo>
                <a:close/>
                <a:moveTo>
                  <a:pt x="63" y="115"/>
                </a:moveTo>
                <a:cubicBezTo>
                  <a:pt x="7" y="115"/>
                  <a:pt x="7" y="115"/>
                  <a:pt x="7" y="115"/>
                </a:cubicBezTo>
                <a:cubicBezTo>
                  <a:pt x="7" y="102"/>
                  <a:pt x="7" y="102"/>
                  <a:pt x="7" y="102"/>
                </a:cubicBezTo>
                <a:cubicBezTo>
                  <a:pt x="63" y="102"/>
                  <a:pt x="63" y="102"/>
                  <a:pt x="63" y="102"/>
                </a:cubicBezTo>
                <a:lnTo>
                  <a:pt x="63" y="1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9" name="Oval 261"/>
          <p:cNvSpPr>
            <a:spLocks noChangeArrowheads="1"/>
          </p:cNvSpPr>
          <p:nvPr/>
        </p:nvSpPr>
        <p:spPr bwMode="auto">
          <a:xfrm>
            <a:off x="579438" y="6151563"/>
            <a:ext cx="23812" cy="238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0" name="Oval 262"/>
          <p:cNvSpPr>
            <a:spLocks noChangeArrowheads="1"/>
          </p:cNvSpPr>
          <p:nvPr/>
        </p:nvSpPr>
        <p:spPr bwMode="auto">
          <a:xfrm>
            <a:off x="568325" y="6122988"/>
            <a:ext cx="23812" cy="254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1" name="Oval 263"/>
          <p:cNvSpPr>
            <a:spLocks noChangeArrowheads="1"/>
          </p:cNvSpPr>
          <p:nvPr/>
        </p:nvSpPr>
        <p:spPr bwMode="auto">
          <a:xfrm>
            <a:off x="568325" y="6096001"/>
            <a:ext cx="23812" cy="206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2" name="Oval 264"/>
          <p:cNvSpPr>
            <a:spLocks noChangeArrowheads="1"/>
          </p:cNvSpPr>
          <p:nvPr/>
        </p:nvSpPr>
        <p:spPr bwMode="auto">
          <a:xfrm>
            <a:off x="579438" y="6072188"/>
            <a:ext cx="23812" cy="238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3" name="Oval 265"/>
          <p:cNvSpPr>
            <a:spLocks noChangeArrowheads="1"/>
          </p:cNvSpPr>
          <p:nvPr/>
        </p:nvSpPr>
        <p:spPr bwMode="auto">
          <a:xfrm>
            <a:off x="603250" y="6059488"/>
            <a:ext cx="22225" cy="238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Oval 266"/>
          <p:cNvSpPr>
            <a:spLocks noChangeArrowheads="1"/>
          </p:cNvSpPr>
          <p:nvPr/>
        </p:nvSpPr>
        <p:spPr bwMode="auto">
          <a:xfrm>
            <a:off x="631825" y="6056313"/>
            <a:ext cx="23812" cy="222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Oval 267"/>
          <p:cNvSpPr>
            <a:spLocks noChangeArrowheads="1"/>
          </p:cNvSpPr>
          <p:nvPr/>
        </p:nvSpPr>
        <p:spPr bwMode="auto">
          <a:xfrm>
            <a:off x="655638" y="6065838"/>
            <a:ext cx="23812" cy="238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Oval 268"/>
          <p:cNvSpPr>
            <a:spLocks noChangeArrowheads="1"/>
          </p:cNvSpPr>
          <p:nvPr/>
        </p:nvSpPr>
        <p:spPr bwMode="auto">
          <a:xfrm>
            <a:off x="673100" y="6083301"/>
            <a:ext cx="25400" cy="254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Oval 269"/>
          <p:cNvSpPr>
            <a:spLocks noChangeArrowheads="1"/>
          </p:cNvSpPr>
          <p:nvPr/>
        </p:nvSpPr>
        <p:spPr bwMode="auto">
          <a:xfrm>
            <a:off x="679450" y="6111876"/>
            <a:ext cx="22225" cy="238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Oval 270"/>
          <p:cNvSpPr>
            <a:spLocks noChangeArrowheads="1"/>
          </p:cNvSpPr>
          <p:nvPr/>
        </p:nvSpPr>
        <p:spPr bwMode="auto">
          <a:xfrm>
            <a:off x="673100" y="6138863"/>
            <a:ext cx="25400" cy="238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Oval 271"/>
          <p:cNvSpPr>
            <a:spLocks noChangeArrowheads="1"/>
          </p:cNvSpPr>
          <p:nvPr/>
        </p:nvSpPr>
        <p:spPr bwMode="auto">
          <a:xfrm>
            <a:off x="668338" y="6165851"/>
            <a:ext cx="23812" cy="238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Oval 272"/>
          <p:cNvSpPr>
            <a:spLocks noChangeArrowheads="1"/>
          </p:cNvSpPr>
          <p:nvPr/>
        </p:nvSpPr>
        <p:spPr bwMode="auto">
          <a:xfrm>
            <a:off x="592138" y="6175376"/>
            <a:ext cx="23812" cy="206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" name="Freeform 273"/>
          <p:cNvSpPr>
            <a:spLocks/>
          </p:cNvSpPr>
          <p:nvPr/>
        </p:nvSpPr>
        <p:spPr bwMode="auto">
          <a:xfrm>
            <a:off x="1046163" y="6445251"/>
            <a:ext cx="471487" cy="30163"/>
          </a:xfrm>
          <a:custGeom>
            <a:avLst/>
            <a:gdLst>
              <a:gd name="T0" fmla="*/ 272 w 297"/>
              <a:gd name="T1" fmla="*/ 0 h 19"/>
              <a:gd name="T2" fmla="*/ 0 w 297"/>
              <a:gd name="T3" fmla="*/ 0 h 19"/>
              <a:gd name="T4" fmla="*/ 0 w 297"/>
              <a:gd name="T5" fmla="*/ 19 h 19"/>
              <a:gd name="T6" fmla="*/ 297 w 297"/>
              <a:gd name="T7" fmla="*/ 19 h 19"/>
              <a:gd name="T8" fmla="*/ 272 w 297"/>
              <a:gd name="T9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7" h="19">
                <a:moveTo>
                  <a:pt x="272" y="0"/>
                </a:moveTo>
                <a:lnTo>
                  <a:pt x="0" y="0"/>
                </a:lnTo>
                <a:lnTo>
                  <a:pt x="0" y="19"/>
                </a:lnTo>
                <a:lnTo>
                  <a:pt x="297" y="19"/>
                </a:lnTo>
                <a:lnTo>
                  <a:pt x="27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Freeform 274"/>
          <p:cNvSpPr>
            <a:spLocks noEditPoints="1"/>
          </p:cNvSpPr>
          <p:nvPr/>
        </p:nvSpPr>
        <p:spPr bwMode="auto">
          <a:xfrm>
            <a:off x="1046163" y="6251576"/>
            <a:ext cx="404812" cy="163513"/>
          </a:xfrm>
          <a:custGeom>
            <a:avLst/>
            <a:gdLst>
              <a:gd name="T0" fmla="*/ 69 w 134"/>
              <a:gd name="T1" fmla="*/ 1 h 54"/>
              <a:gd name="T2" fmla="*/ 14 w 134"/>
              <a:gd name="T3" fmla="*/ 1 h 54"/>
              <a:gd name="T4" fmla="*/ 0 w 134"/>
              <a:gd name="T5" fmla="*/ 13 h 54"/>
              <a:gd name="T6" fmla="*/ 0 w 134"/>
              <a:gd name="T7" fmla="*/ 54 h 54"/>
              <a:gd name="T8" fmla="*/ 134 w 134"/>
              <a:gd name="T9" fmla="*/ 54 h 54"/>
              <a:gd name="T10" fmla="*/ 69 w 134"/>
              <a:gd name="T11" fmla="*/ 1 h 54"/>
              <a:gd name="T12" fmla="*/ 16 w 134"/>
              <a:gd name="T13" fmla="*/ 50 h 54"/>
              <a:gd name="T14" fmla="*/ 11 w 134"/>
              <a:gd name="T15" fmla="*/ 50 h 54"/>
              <a:gd name="T16" fmla="*/ 11 w 134"/>
              <a:gd name="T17" fmla="*/ 34 h 54"/>
              <a:gd name="T18" fmla="*/ 16 w 134"/>
              <a:gd name="T19" fmla="*/ 34 h 54"/>
              <a:gd name="T20" fmla="*/ 16 w 134"/>
              <a:gd name="T21" fmla="*/ 50 h 54"/>
              <a:gd name="T22" fmla="*/ 26 w 134"/>
              <a:gd name="T23" fmla="*/ 50 h 54"/>
              <a:gd name="T24" fmla="*/ 21 w 134"/>
              <a:gd name="T25" fmla="*/ 50 h 54"/>
              <a:gd name="T26" fmla="*/ 21 w 134"/>
              <a:gd name="T27" fmla="*/ 34 h 54"/>
              <a:gd name="T28" fmla="*/ 26 w 134"/>
              <a:gd name="T29" fmla="*/ 34 h 54"/>
              <a:gd name="T30" fmla="*/ 26 w 134"/>
              <a:gd name="T31" fmla="*/ 50 h 54"/>
              <a:gd name="T32" fmla="*/ 36 w 134"/>
              <a:gd name="T33" fmla="*/ 50 h 54"/>
              <a:gd name="T34" fmla="*/ 31 w 134"/>
              <a:gd name="T35" fmla="*/ 50 h 54"/>
              <a:gd name="T36" fmla="*/ 31 w 134"/>
              <a:gd name="T37" fmla="*/ 34 h 54"/>
              <a:gd name="T38" fmla="*/ 36 w 134"/>
              <a:gd name="T39" fmla="*/ 34 h 54"/>
              <a:gd name="T40" fmla="*/ 36 w 134"/>
              <a:gd name="T41" fmla="*/ 50 h 54"/>
              <a:gd name="T42" fmla="*/ 59 w 134"/>
              <a:gd name="T43" fmla="*/ 17 h 54"/>
              <a:gd name="T44" fmla="*/ 13 w 134"/>
              <a:gd name="T45" fmla="*/ 17 h 54"/>
              <a:gd name="T46" fmla="*/ 9 w 134"/>
              <a:gd name="T47" fmla="*/ 14 h 54"/>
              <a:gd name="T48" fmla="*/ 13 w 134"/>
              <a:gd name="T49" fmla="*/ 10 h 54"/>
              <a:gd name="T50" fmla="*/ 59 w 134"/>
              <a:gd name="T51" fmla="*/ 10 h 54"/>
              <a:gd name="T52" fmla="*/ 63 w 134"/>
              <a:gd name="T53" fmla="*/ 14 h 54"/>
              <a:gd name="T54" fmla="*/ 59 w 134"/>
              <a:gd name="T55" fmla="*/ 17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34" h="54">
                <a:moveTo>
                  <a:pt x="69" y="1"/>
                </a:moveTo>
                <a:cubicBezTo>
                  <a:pt x="14" y="1"/>
                  <a:pt x="14" y="1"/>
                  <a:pt x="14" y="1"/>
                </a:cubicBezTo>
                <a:cubicBezTo>
                  <a:pt x="17" y="1"/>
                  <a:pt x="0" y="0"/>
                  <a:pt x="0" y="13"/>
                </a:cubicBezTo>
                <a:cubicBezTo>
                  <a:pt x="0" y="28"/>
                  <a:pt x="0" y="54"/>
                  <a:pt x="0" y="54"/>
                </a:cubicBezTo>
                <a:cubicBezTo>
                  <a:pt x="134" y="54"/>
                  <a:pt x="134" y="54"/>
                  <a:pt x="134" y="54"/>
                </a:cubicBezTo>
                <a:lnTo>
                  <a:pt x="69" y="1"/>
                </a:lnTo>
                <a:close/>
                <a:moveTo>
                  <a:pt x="16" y="50"/>
                </a:moveTo>
                <a:cubicBezTo>
                  <a:pt x="11" y="50"/>
                  <a:pt x="11" y="50"/>
                  <a:pt x="11" y="50"/>
                </a:cubicBezTo>
                <a:cubicBezTo>
                  <a:pt x="11" y="34"/>
                  <a:pt x="11" y="34"/>
                  <a:pt x="11" y="34"/>
                </a:cubicBezTo>
                <a:cubicBezTo>
                  <a:pt x="16" y="34"/>
                  <a:pt x="16" y="34"/>
                  <a:pt x="16" y="34"/>
                </a:cubicBezTo>
                <a:lnTo>
                  <a:pt x="16" y="50"/>
                </a:lnTo>
                <a:close/>
                <a:moveTo>
                  <a:pt x="26" y="50"/>
                </a:moveTo>
                <a:cubicBezTo>
                  <a:pt x="21" y="50"/>
                  <a:pt x="21" y="50"/>
                  <a:pt x="21" y="50"/>
                </a:cubicBezTo>
                <a:cubicBezTo>
                  <a:pt x="21" y="34"/>
                  <a:pt x="21" y="34"/>
                  <a:pt x="21" y="34"/>
                </a:cubicBezTo>
                <a:cubicBezTo>
                  <a:pt x="26" y="34"/>
                  <a:pt x="26" y="34"/>
                  <a:pt x="26" y="34"/>
                </a:cubicBezTo>
                <a:lnTo>
                  <a:pt x="26" y="50"/>
                </a:lnTo>
                <a:close/>
                <a:moveTo>
                  <a:pt x="36" y="50"/>
                </a:moveTo>
                <a:cubicBezTo>
                  <a:pt x="31" y="50"/>
                  <a:pt x="31" y="50"/>
                  <a:pt x="31" y="50"/>
                </a:cubicBezTo>
                <a:cubicBezTo>
                  <a:pt x="31" y="34"/>
                  <a:pt x="31" y="34"/>
                  <a:pt x="31" y="34"/>
                </a:cubicBezTo>
                <a:cubicBezTo>
                  <a:pt x="36" y="34"/>
                  <a:pt x="36" y="34"/>
                  <a:pt x="36" y="34"/>
                </a:cubicBezTo>
                <a:lnTo>
                  <a:pt x="36" y="50"/>
                </a:lnTo>
                <a:close/>
                <a:moveTo>
                  <a:pt x="59" y="17"/>
                </a:moveTo>
                <a:cubicBezTo>
                  <a:pt x="13" y="17"/>
                  <a:pt x="13" y="17"/>
                  <a:pt x="13" y="17"/>
                </a:cubicBezTo>
                <a:cubicBezTo>
                  <a:pt x="11" y="17"/>
                  <a:pt x="9" y="16"/>
                  <a:pt x="9" y="14"/>
                </a:cubicBezTo>
                <a:cubicBezTo>
                  <a:pt x="9" y="11"/>
                  <a:pt x="11" y="10"/>
                  <a:pt x="13" y="10"/>
                </a:cubicBezTo>
                <a:cubicBezTo>
                  <a:pt x="59" y="10"/>
                  <a:pt x="59" y="10"/>
                  <a:pt x="59" y="10"/>
                </a:cubicBezTo>
                <a:cubicBezTo>
                  <a:pt x="61" y="10"/>
                  <a:pt x="63" y="11"/>
                  <a:pt x="63" y="14"/>
                </a:cubicBezTo>
                <a:cubicBezTo>
                  <a:pt x="63" y="16"/>
                  <a:pt x="61" y="17"/>
                  <a:pt x="59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Freeform 275"/>
          <p:cNvSpPr>
            <a:spLocks noEditPoints="1"/>
          </p:cNvSpPr>
          <p:nvPr/>
        </p:nvSpPr>
        <p:spPr bwMode="auto">
          <a:xfrm>
            <a:off x="1924050" y="6272213"/>
            <a:ext cx="214312" cy="100013"/>
          </a:xfrm>
          <a:custGeom>
            <a:avLst/>
            <a:gdLst>
              <a:gd name="T0" fmla="*/ 36 w 71"/>
              <a:gd name="T1" fmla="*/ 33 h 33"/>
              <a:gd name="T2" fmla="*/ 71 w 71"/>
              <a:gd name="T3" fmla="*/ 16 h 33"/>
              <a:gd name="T4" fmla="*/ 36 w 71"/>
              <a:gd name="T5" fmla="*/ 0 h 33"/>
              <a:gd name="T6" fmla="*/ 0 w 71"/>
              <a:gd name="T7" fmla="*/ 16 h 33"/>
              <a:gd name="T8" fmla="*/ 36 w 71"/>
              <a:gd name="T9" fmla="*/ 33 h 33"/>
              <a:gd name="T10" fmla="*/ 36 w 71"/>
              <a:gd name="T11" fmla="*/ 8 h 33"/>
              <a:gd name="T12" fmla="*/ 52 w 71"/>
              <a:gd name="T13" fmla="*/ 16 h 33"/>
              <a:gd name="T14" fmla="*/ 36 w 71"/>
              <a:gd name="T15" fmla="*/ 24 h 33"/>
              <a:gd name="T16" fmla="*/ 19 w 71"/>
              <a:gd name="T17" fmla="*/ 16 h 33"/>
              <a:gd name="T18" fmla="*/ 36 w 71"/>
              <a:gd name="T19" fmla="*/ 8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1" h="33">
                <a:moveTo>
                  <a:pt x="36" y="33"/>
                </a:moveTo>
                <a:cubicBezTo>
                  <a:pt x="55" y="33"/>
                  <a:pt x="71" y="26"/>
                  <a:pt x="71" y="16"/>
                </a:cubicBezTo>
                <a:cubicBezTo>
                  <a:pt x="71" y="7"/>
                  <a:pt x="55" y="0"/>
                  <a:pt x="36" y="0"/>
                </a:cubicBezTo>
                <a:cubicBezTo>
                  <a:pt x="16" y="0"/>
                  <a:pt x="0" y="7"/>
                  <a:pt x="0" y="16"/>
                </a:cubicBezTo>
                <a:cubicBezTo>
                  <a:pt x="0" y="26"/>
                  <a:pt x="16" y="33"/>
                  <a:pt x="36" y="33"/>
                </a:cubicBezTo>
                <a:close/>
                <a:moveTo>
                  <a:pt x="36" y="8"/>
                </a:moveTo>
                <a:cubicBezTo>
                  <a:pt x="45" y="8"/>
                  <a:pt x="52" y="12"/>
                  <a:pt x="52" y="16"/>
                </a:cubicBezTo>
                <a:cubicBezTo>
                  <a:pt x="52" y="21"/>
                  <a:pt x="45" y="24"/>
                  <a:pt x="36" y="24"/>
                </a:cubicBezTo>
                <a:cubicBezTo>
                  <a:pt x="26" y="24"/>
                  <a:pt x="19" y="21"/>
                  <a:pt x="19" y="16"/>
                </a:cubicBezTo>
                <a:cubicBezTo>
                  <a:pt x="19" y="12"/>
                  <a:pt x="26" y="8"/>
                  <a:pt x="36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Freeform 276"/>
          <p:cNvSpPr>
            <a:spLocks/>
          </p:cNvSpPr>
          <p:nvPr/>
        </p:nvSpPr>
        <p:spPr bwMode="auto">
          <a:xfrm>
            <a:off x="1703388" y="6321426"/>
            <a:ext cx="204787" cy="120650"/>
          </a:xfrm>
          <a:custGeom>
            <a:avLst/>
            <a:gdLst>
              <a:gd name="T0" fmla="*/ 0 w 129"/>
              <a:gd name="T1" fmla="*/ 76 h 76"/>
              <a:gd name="T2" fmla="*/ 9 w 129"/>
              <a:gd name="T3" fmla="*/ 76 h 76"/>
              <a:gd name="T4" fmla="*/ 9 w 129"/>
              <a:gd name="T5" fmla="*/ 63 h 76"/>
              <a:gd name="T6" fmla="*/ 11 w 129"/>
              <a:gd name="T7" fmla="*/ 63 h 76"/>
              <a:gd name="T8" fmla="*/ 11 w 129"/>
              <a:gd name="T9" fmla="*/ 76 h 76"/>
              <a:gd name="T10" fmla="*/ 28 w 129"/>
              <a:gd name="T11" fmla="*/ 76 h 76"/>
              <a:gd name="T12" fmla="*/ 28 w 129"/>
              <a:gd name="T13" fmla="*/ 53 h 76"/>
              <a:gd name="T14" fmla="*/ 32 w 129"/>
              <a:gd name="T15" fmla="*/ 53 h 76"/>
              <a:gd name="T16" fmla="*/ 32 w 129"/>
              <a:gd name="T17" fmla="*/ 76 h 76"/>
              <a:gd name="T18" fmla="*/ 45 w 129"/>
              <a:gd name="T19" fmla="*/ 76 h 76"/>
              <a:gd name="T20" fmla="*/ 45 w 129"/>
              <a:gd name="T21" fmla="*/ 59 h 76"/>
              <a:gd name="T22" fmla="*/ 49 w 129"/>
              <a:gd name="T23" fmla="*/ 59 h 76"/>
              <a:gd name="T24" fmla="*/ 49 w 129"/>
              <a:gd name="T25" fmla="*/ 76 h 76"/>
              <a:gd name="T26" fmla="*/ 64 w 129"/>
              <a:gd name="T27" fmla="*/ 76 h 76"/>
              <a:gd name="T28" fmla="*/ 64 w 129"/>
              <a:gd name="T29" fmla="*/ 53 h 76"/>
              <a:gd name="T30" fmla="*/ 68 w 129"/>
              <a:gd name="T31" fmla="*/ 53 h 76"/>
              <a:gd name="T32" fmla="*/ 68 w 129"/>
              <a:gd name="T33" fmla="*/ 76 h 76"/>
              <a:gd name="T34" fmla="*/ 85 w 129"/>
              <a:gd name="T35" fmla="*/ 76 h 76"/>
              <a:gd name="T36" fmla="*/ 85 w 129"/>
              <a:gd name="T37" fmla="*/ 59 h 76"/>
              <a:gd name="T38" fmla="*/ 87 w 129"/>
              <a:gd name="T39" fmla="*/ 59 h 76"/>
              <a:gd name="T40" fmla="*/ 87 w 129"/>
              <a:gd name="T41" fmla="*/ 76 h 76"/>
              <a:gd name="T42" fmla="*/ 101 w 129"/>
              <a:gd name="T43" fmla="*/ 76 h 76"/>
              <a:gd name="T44" fmla="*/ 101 w 129"/>
              <a:gd name="T45" fmla="*/ 53 h 76"/>
              <a:gd name="T46" fmla="*/ 104 w 129"/>
              <a:gd name="T47" fmla="*/ 53 h 76"/>
              <a:gd name="T48" fmla="*/ 104 w 129"/>
              <a:gd name="T49" fmla="*/ 76 h 76"/>
              <a:gd name="T50" fmla="*/ 116 w 129"/>
              <a:gd name="T51" fmla="*/ 76 h 76"/>
              <a:gd name="T52" fmla="*/ 116 w 129"/>
              <a:gd name="T53" fmla="*/ 59 h 76"/>
              <a:gd name="T54" fmla="*/ 120 w 129"/>
              <a:gd name="T55" fmla="*/ 59 h 76"/>
              <a:gd name="T56" fmla="*/ 120 w 129"/>
              <a:gd name="T57" fmla="*/ 76 h 76"/>
              <a:gd name="T58" fmla="*/ 129 w 129"/>
              <a:gd name="T59" fmla="*/ 76 h 76"/>
              <a:gd name="T60" fmla="*/ 129 w 129"/>
              <a:gd name="T61" fmla="*/ 0 h 76"/>
              <a:gd name="T62" fmla="*/ 0 w 129"/>
              <a:gd name="T63" fmla="*/ 0 h 76"/>
              <a:gd name="T64" fmla="*/ 0 w 129"/>
              <a:gd name="T65" fmla="*/ 76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9" h="76">
                <a:moveTo>
                  <a:pt x="0" y="76"/>
                </a:moveTo>
                <a:lnTo>
                  <a:pt x="9" y="76"/>
                </a:lnTo>
                <a:lnTo>
                  <a:pt x="9" y="63"/>
                </a:lnTo>
                <a:lnTo>
                  <a:pt x="11" y="63"/>
                </a:lnTo>
                <a:lnTo>
                  <a:pt x="11" y="76"/>
                </a:lnTo>
                <a:lnTo>
                  <a:pt x="28" y="76"/>
                </a:lnTo>
                <a:lnTo>
                  <a:pt x="28" y="53"/>
                </a:lnTo>
                <a:lnTo>
                  <a:pt x="32" y="53"/>
                </a:lnTo>
                <a:lnTo>
                  <a:pt x="32" y="76"/>
                </a:lnTo>
                <a:lnTo>
                  <a:pt x="45" y="76"/>
                </a:lnTo>
                <a:lnTo>
                  <a:pt x="45" y="59"/>
                </a:lnTo>
                <a:lnTo>
                  <a:pt x="49" y="59"/>
                </a:lnTo>
                <a:lnTo>
                  <a:pt x="49" y="76"/>
                </a:lnTo>
                <a:lnTo>
                  <a:pt x="64" y="76"/>
                </a:lnTo>
                <a:lnTo>
                  <a:pt x="64" y="53"/>
                </a:lnTo>
                <a:lnTo>
                  <a:pt x="68" y="53"/>
                </a:lnTo>
                <a:lnTo>
                  <a:pt x="68" y="76"/>
                </a:lnTo>
                <a:lnTo>
                  <a:pt x="85" y="76"/>
                </a:lnTo>
                <a:lnTo>
                  <a:pt x="85" y="59"/>
                </a:lnTo>
                <a:lnTo>
                  <a:pt x="87" y="59"/>
                </a:lnTo>
                <a:lnTo>
                  <a:pt x="87" y="76"/>
                </a:lnTo>
                <a:lnTo>
                  <a:pt x="101" y="76"/>
                </a:lnTo>
                <a:lnTo>
                  <a:pt x="101" y="53"/>
                </a:lnTo>
                <a:lnTo>
                  <a:pt x="104" y="53"/>
                </a:lnTo>
                <a:lnTo>
                  <a:pt x="104" y="76"/>
                </a:lnTo>
                <a:lnTo>
                  <a:pt x="116" y="76"/>
                </a:lnTo>
                <a:lnTo>
                  <a:pt x="116" y="59"/>
                </a:lnTo>
                <a:lnTo>
                  <a:pt x="120" y="59"/>
                </a:lnTo>
                <a:lnTo>
                  <a:pt x="120" y="76"/>
                </a:lnTo>
                <a:lnTo>
                  <a:pt x="129" y="76"/>
                </a:lnTo>
                <a:lnTo>
                  <a:pt x="129" y="0"/>
                </a:lnTo>
                <a:lnTo>
                  <a:pt x="0" y="0"/>
                </a:lnTo>
                <a:lnTo>
                  <a:pt x="0" y="7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Freeform 277"/>
          <p:cNvSpPr>
            <a:spLocks/>
          </p:cNvSpPr>
          <p:nvPr/>
        </p:nvSpPr>
        <p:spPr bwMode="auto">
          <a:xfrm>
            <a:off x="2065338" y="6496051"/>
            <a:ext cx="0" cy="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6" name="Freeform 278"/>
          <p:cNvSpPr>
            <a:spLocks/>
          </p:cNvSpPr>
          <p:nvPr/>
        </p:nvSpPr>
        <p:spPr bwMode="auto">
          <a:xfrm>
            <a:off x="1924050" y="6354763"/>
            <a:ext cx="214312" cy="141288"/>
          </a:xfrm>
          <a:custGeom>
            <a:avLst/>
            <a:gdLst>
              <a:gd name="T0" fmla="*/ 35 w 71"/>
              <a:gd name="T1" fmla="*/ 11 h 47"/>
              <a:gd name="T2" fmla="*/ 0 w 71"/>
              <a:gd name="T3" fmla="*/ 0 h 47"/>
              <a:gd name="T4" fmla="*/ 0 w 71"/>
              <a:gd name="T5" fmla="*/ 36 h 47"/>
              <a:gd name="T6" fmla="*/ 5 w 71"/>
              <a:gd name="T7" fmla="*/ 40 h 47"/>
              <a:gd name="T8" fmla="*/ 5 w 71"/>
              <a:gd name="T9" fmla="*/ 23 h 47"/>
              <a:gd name="T10" fmla="*/ 8 w 71"/>
              <a:gd name="T11" fmla="*/ 25 h 47"/>
              <a:gd name="T12" fmla="*/ 8 w 71"/>
              <a:gd name="T13" fmla="*/ 41 h 47"/>
              <a:gd name="T14" fmla="*/ 14 w 71"/>
              <a:gd name="T15" fmla="*/ 43 h 47"/>
              <a:gd name="T16" fmla="*/ 14 w 71"/>
              <a:gd name="T17" fmla="*/ 32 h 47"/>
              <a:gd name="T18" fmla="*/ 16 w 71"/>
              <a:gd name="T19" fmla="*/ 33 h 47"/>
              <a:gd name="T20" fmla="*/ 16 w 71"/>
              <a:gd name="T21" fmla="*/ 44 h 47"/>
              <a:gd name="T22" fmla="*/ 23 w 71"/>
              <a:gd name="T23" fmla="*/ 46 h 47"/>
              <a:gd name="T24" fmla="*/ 23 w 71"/>
              <a:gd name="T25" fmla="*/ 30 h 47"/>
              <a:gd name="T26" fmla="*/ 25 w 71"/>
              <a:gd name="T27" fmla="*/ 30 h 47"/>
              <a:gd name="T28" fmla="*/ 25 w 71"/>
              <a:gd name="T29" fmla="*/ 46 h 47"/>
              <a:gd name="T30" fmla="*/ 33 w 71"/>
              <a:gd name="T31" fmla="*/ 47 h 47"/>
              <a:gd name="T32" fmla="*/ 33 w 71"/>
              <a:gd name="T33" fmla="*/ 36 h 47"/>
              <a:gd name="T34" fmla="*/ 36 w 71"/>
              <a:gd name="T35" fmla="*/ 36 h 47"/>
              <a:gd name="T36" fmla="*/ 36 w 71"/>
              <a:gd name="T37" fmla="*/ 47 h 47"/>
              <a:gd name="T38" fmla="*/ 37 w 71"/>
              <a:gd name="T39" fmla="*/ 47 h 47"/>
              <a:gd name="T40" fmla="*/ 44 w 71"/>
              <a:gd name="T41" fmla="*/ 47 h 47"/>
              <a:gd name="T42" fmla="*/ 44 w 71"/>
              <a:gd name="T43" fmla="*/ 31 h 47"/>
              <a:gd name="T44" fmla="*/ 47 w 71"/>
              <a:gd name="T45" fmla="*/ 30 h 47"/>
              <a:gd name="T46" fmla="*/ 47 w 71"/>
              <a:gd name="T47" fmla="*/ 47 h 47"/>
              <a:gd name="T48" fmla="*/ 54 w 71"/>
              <a:gd name="T49" fmla="*/ 45 h 47"/>
              <a:gd name="T50" fmla="*/ 54 w 71"/>
              <a:gd name="T51" fmla="*/ 34 h 47"/>
              <a:gd name="T52" fmla="*/ 56 w 71"/>
              <a:gd name="T53" fmla="*/ 33 h 47"/>
              <a:gd name="T54" fmla="*/ 56 w 71"/>
              <a:gd name="T55" fmla="*/ 44 h 47"/>
              <a:gd name="T56" fmla="*/ 62 w 71"/>
              <a:gd name="T57" fmla="*/ 42 h 47"/>
              <a:gd name="T58" fmla="*/ 62 w 71"/>
              <a:gd name="T59" fmla="*/ 26 h 47"/>
              <a:gd name="T60" fmla="*/ 65 w 71"/>
              <a:gd name="T61" fmla="*/ 24 h 47"/>
              <a:gd name="T62" fmla="*/ 65 w 71"/>
              <a:gd name="T63" fmla="*/ 41 h 47"/>
              <a:gd name="T64" fmla="*/ 71 w 71"/>
              <a:gd name="T65" fmla="*/ 36 h 47"/>
              <a:gd name="T66" fmla="*/ 71 w 71"/>
              <a:gd name="T67" fmla="*/ 0 h 47"/>
              <a:gd name="T68" fmla="*/ 35 w 71"/>
              <a:gd name="T69" fmla="*/ 11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1" h="47">
                <a:moveTo>
                  <a:pt x="35" y="11"/>
                </a:moveTo>
                <a:cubicBezTo>
                  <a:pt x="14" y="11"/>
                  <a:pt x="0" y="0"/>
                  <a:pt x="0" y="0"/>
                </a:cubicBezTo>
                <a:cubicBezTo>
                  <a:pt x="0" y="36"/>
                  <a:pt x="0" y="36"/>
                  <a:pt x="0" y="36"/>
                </a:cubicBezTo>
                <a:cubicBezTo>
                  <a:pt x="5" y="40"/>
                  <a:pt x="5" y="40"/>
                  <a:pt x="5" y="40"/>
                </a:cubicBezTo>
                <a:cubicBezTo>
                  <a:pt x="5" y="23"/>
                  <a:pt x="5" y="23"/>
                  <a:pt x="5" y="23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41"/>
                  <a:pt x="8" y="41"/>
                  <a:pt x="8" y="41"/>
                </a:cubicBezTo>
                <a:cubicBezTo>
                  <a:pt x="10" y="42"/>
                  <a:pt x="14" y="43"/>
                  <a:pt x="14" y="43"/>
                </a:cubicBezTo>
                <a:cubicBezTo>
                  <a:pt x="14" y="32"/>
                  <a:pt x="14" y="32"/>
                  <a:pt x="14" y="32"/>
                </a:cubicBezTo>
                <a:cubicBezTo>
                  <a:pt x="16" y="33"/>
                  <a:pt x="16" y="33"/>
                  <a:pt x="16" y="33"/>
                </a:cubicBezTo>
                <a:cubicBezTo>
                  <a:pt x="16" y="44"/>
                  <a:pt x="16" y="44"/>
                  <a:pt x="16" y="44"/>
                </a:cubicBezTo>
                <a:cubicBezTo>
                  <a:pt x="18" y="45"/>
                  <a:pt x="21" y="46"/>
                  <a:pt x="23" y="46"/>
                </a:cubicBezTo>
                <a:cubicBezTo>
                  <a:pt x="23" y="30"/>
                  <a:pt x="23" y="30"/>
                  <a:pt x="23" y="30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46"/>
                  <a:pt x="25" y="46"/>
                  <a:pt x="25" y="46"/>
                </a:cubicBezTo>
                <a:cubicBezTo>
                  <a:pt x="28" y="47"/>
                  <a:pt x="31" y="47"/>
                  <a:pt x="33" y="47"/>
                </a:cubicBezTo>
                <a:cubicBezTo>
                  <a:pt x="33" y="36"/>
                  <a:pt x="33" y="36"/>
                  <a:pt x="33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47"/>
                  <a:pt x="36" y="47"/>
                  <a:pt x="36" y="47"/>
                </a:cubicBezTo>
                <a:cubicBezTo>
                  <a:pt x="37" y="47"/>
                  <a:pt x="37" y="47"/>
                  <a:pt x="37" y="47"/>
                </a:cubicBezTo>
                <a:cubicBezTo>
                  <a:pt x="39" y="47"/>
                  <a:pt x="42" y="47"/>
                  <a:pt x="44" y="47"/>
                </a:cubicBezTo>
                <a:cubicBezTo>
                  <a:pt x="44" y="31"/>
                  <a:pt x="44" y="31"/>
                  <a:pt x="44" y="31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47"/>
                  <a:pt x="47" y="47"/>
                  <a:pt x="47" y="47"/>
                </a:cubicBezTo>
                <a:cubicBezTo>
                  <a:pt x="49" y="46"/>
                  <a:pt x="51" y="46"/>
                  <a:pt x="54" y="45"/>
                </a:cubicBezTo>
                <a:cubicBezTo>
                  <a:pt x="54" y="34"/>
                  <a:pt x="54" y="34"/>
                  <a:pt x="54" y="34"/>
                </a:cubicBezTo>
                <a:cubicBezTo>
                  <a:pt x="56" y="33"/>
                  <a:pt x="56" y="33"/>
                  <a:pt x="56" y="33"/>
                </a:cubicBezTo>
                <a:cubicBezTo>
                  <a:pt x="56" y="44"/>
                  <a:pt x="56" y="44"/>
                  <a:pt x="56" y="44"/>
                </a:cubicBezTo>
                <a:cubicBezTo>
                  <a:pt x="56" y="44"/>
                  <a:pt x="60" y="43"/>
                  <a:pt x="62" y="42"/>
                </a:cubicBezTo>
                <a:cubicBezTo>
                  <a:pt x="62" y="26"/>
                  <a:pt x="62" y="26"/>
                  <a:pt x="62" y="26"/>
                </a:cubicBezTo>
                <a:cubicBezTo>
                  <a:pt x="65" y="24"/>
                  <a:pt x="65" y="24"/>
                  <a:pt x="65" y="24"/>
                </a:cubicBezTo>
                <a:cubicBezTo>
                  <a:pt x="65" y="41"/>
                  <a:pt x="65" y="41"/>
                  <a:pt x="65" y="41"/>
                </a:cubicBezTo>
                <a:cubicBezTo>
                  <a:pt x="71" y="36"/>
                  <a:pt x="71" y="36"/>
                  <a:pt x="71" y="36"/>
                </a:cubicBezTo>
                <a:cubicBezTo>
                  <a:pt x="71" y="0"/>
                  <a:pt x="71" y="0"/>
                  <a:pt x="71" y="0"/>
                </a:cubicBezTo>
                <a:cubicBezTo>
                  <a:pt x="71" y="0"/>
                  <a:pt x="57" y="11"/>
                  <a:pt x="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7" name="Freeform 279"/>
          <p:cNvSpPr>
            <a:spLocks/>
          </p:cNvSpPr>
          <p:nvPr/>
        </p:nvSpPr>
        <p:spPr bwMode="auto">
          <a:xfrm>
            <a:off x="1947863" y="6478588"/>
            <a:ext cx="0" cy="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8" name="Freeform 280"/>
          <p:cNvSpPr>
            <a:spLocks/>
          </p:cNvSpPr>
          <p:nvPr/>
        </p:nvSpPr>
        <p:spPr bwMode="auto">
          <a:xfrm>
            <a:off x="1971675" y="6488113"/>
            <a:ext cx="0" cy="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9" name="Freeform 281"/>
          <p:cNvSpPr>
            <a:spLocks/>
          </p:cNvSpPr>
          <p:nvPr/>
        </p:nvSpPr>
        <p:spPr bwMode="auto">
          <a:xfrm>
            <a:off x="2111375" y="6481763"/>
            <a:ext cx="0" cy="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0" name="Rectangle 282"/>
          <p:cNvSpPr>
            <a:spLocks noChangeArrowheads="1"/>
          </p:cNvSpPr>
          <p:nvPr/>
        </p:nvSpPr>
        <p:spPr bwMode="auto">
          <a:xfrm>
            <a:off x="2057400" y="6496051"/>
            <a:ext cx="1587" cy="15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1" name="Freeform 283"/>
          <p:cNvSpPr>
            <a:spLocks/>
          </p:cNvSpPr>
          <p:nvPr/>
        </p:nvSpPr>
        <p:spPr bwMode="auto">
          <a:xfrm>
            <a:off x="2087563" y="6491288"/>
            <a:ext cx="0" cy="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2" name="Freeform 284"/>
          <p:cNvSpPr>
            <a:spLocks/>
          </p:cNvSpPr>
          <p:nvPr/>
        </p:nvSpPr>
        <p:spPr bwMode="auto">
          <a:xfrm>
            <a:off x="2689225" y="6465888"/>
            <a:ext cx="179387" cy="39688"/>
          </a:xfrm>
          <a:custGeom>
            <a:avLst/>
            <a:gdLst>
              <a:gd name="T0" fmla="*/ 0 w 113"/>
              <a:gd name="T1" fmla="*/ 0 h 25"/>
              <a:gd name="T2" fmla="*/ 0 w 113"/>
              <a:gd name="T3" fmla="*/ 16 h 25"/>
              <a:gd name="T4" fmla="*/ 109 w 113"/>
              <a:gd name="T5" fmla="*/ 16 h 25"/>
              <a:gd name="T6" fmla="*/ 109 w 113"/>
              <a:gd name="T7" fmla="*/ 25 h 25"/>
              <a:gd name="T8" fmla="*/ 113 w 113"/>
              <a:gd name="T9" fmla="*/ 25 h 25"/>
              <a:gd name="T10" fmla="*/ 113 w 113"/>
              <a:gd name="T11" fmla="*/ 0 h 25"/>
              <a:gd name="T12" fmla="*/ 0 w 113"/>
              <a:gd name="T13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3" h="25">
                <a:moveTo>
                  <a:pt x="0" y="0"/>
                </a:moveTo>
                <a:lnTo>
                  <a:pt x="0" y="16"/>
                </a:lnTo>
                <a:lnTo>
                  <a:pt x="109" y="16"/>
                </a:lnTo>
                <a:lnTo>
                  <a:pt x="109" y="25"/>
                </a:lnTo>
                <a:lnTo>
                  <a:pt x="113" y="25"/>
                </a:lnTo>
                <a:lnTo>
                  <a:pt x="113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Freeform 285"/>
          <p:cNvSpPr>
            <a:spLocks noEditPoints="1"/>
          </p:cNvSpPr>
          <p:nvPr/>
        </p:nvSpPr>
        <p:spPr bwMode="auto">
          <a:xfrm>
            <a:off x="2482850" y="6253163"/>
            <a:ext cx="133350" cy="136525"/>
          </a:xfrm>
          <a:custGeom>
            <a:avLst/>
            <a:gdLst>
              <a:gd name="T0" fmla="*/ 22 w 44"/>
              <a:gd name="T1" fmla="*/ 0 h 45"/>
              <a:gd name="T2" fmla="*/ 0 w 44"/>
              <a:gd name="T3" fmla="*/ 22 h 45"/>
              <a:gd name="T4" fmla="*/ 22 w 44"/>
              <a:gd name="T5" fmla="*/ 45 h 45"/>
              <a:gd name="T6" fmla="*/ 44 w 44"/>
              <a:gd name="T7" fmla="*/ 22 h 45"/>
              <a:gd name="T8" fmla="*/ 22 w 44"/>
              <a:gd name="T9" fmla="*/ 0 h 45"/>
              <a:gd name="T10" fmla="*/ 22 w 44"/>
              <a:gd name="T11" fmla="*/ 30 h 45"/>
              <a:gd name="T12" fmla="*/ 14 w 44"/>
              <a:gd name="T13" fmla="*/ 22 h 45"/>
              <a:gd name="T14" fmla="*/ 22 w 44"/>
              <a:gd name="T15" fmla="*/ 14 h 45"/>
              <a:gd name="T16" fmla="*/ 30 w 44"/>
              <a:gd name="T17" fmla="*/ 22 h 45"/>
              <a:gd name="T18" fmla="*/ 22 w 44"/>
              <a:gd name="T19" fmla="*/ 30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" h="45">
                <a:moveTo>
                  <a:pt x="22" y="0"/>
                </a:moveTo>
                <a:cubicBezTo>
                  <a:pt x="10" y="0"/>
                  <a:pt x="0" y="10"/>
                  <a:pt x="0" y="22"/>
                </a:cubicBezTo>
                <a:cubicBezTo>
                  <a:pt x="0" y="35"/>
                  <a:pt x="10" y="45"/>
                  <a:pt x="22" y="45"/>
                </a:cubicBezTo>
                <a:cubicBezTo>
                  <a:pt x="34" y="45"/>
                  <a:pt x="44" y="35"/>
                  <a:pt x="44" y="22"/>
                </a:cubicBezTo>
                <a:cubicBezTo>
                  <a:pt x="44" y="10"/>
                  <a:pt x="34" y="0"/>
                  <a:pt x="22" y="0"/>
                </a:cubicBezTo>
                <a:close/>
                <a:moveTo>
                  <a:pt x="22" y="30"/>
                </a:moveTo>
                <a:cubicBezTo>
                  <a:pt x="18" y="30"/>
                  <a:pt x="14" y="26"/>
                  <a:pt x="14" y="22"/>
                </a:cubicBezTo>
                <a:cubicBezTo>
                  <a:pt x="14" y="17"/>
                  <a:pt x="18" y="14"/>
                  <a:pt x="22" y="14"/>
                </a:cubicBezTo>
                <a:cubicBezTo>
                  <a:pt x="27" y="14"/>
                  <a:pt x="30" y="17"/>
                  <a:pt x="30" y="22"/>
                </a:cubicBezTo>
                <a:cubicBezTo>
                  <a:pt x="30" y="26"/>
                  <a:pt x="27" y="30"/>
                  <a:pt x="22" y="3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Freeform 286"/>
          <p:cNvSpPr>
            <a:spLocks noEditPoints="1"/>
          </p:cNvSpPr>
          <p:nvPr/>
        </p:nvSpPr>
        <p:spPr bwMode="auto">
          <a:xfrm>
            <a:off x="2417763" y="6189663"/>
            <a:ext cx="258762" cy="301625"/>
          </a:xfrm>
          <a:custGeom>
            <a:avLst/>
            <a:gdLst>
              <a:gd name="T0" fmla="*/ 44 w 86"/>
              <a:gd name="T1" fmla="*/ 0 h 99"/>
              <a:gd name="T2" fmla="*/ 14 w 86"/>
              <a:gd name="T3" fmla="*/ 0 h 99"/>
              <a:gd name="T4" fmla="*/ 2 w 86"/>
              <a:gd name="T5" fmla="*/ 14 h 99"/>
              <a:gd name="T6" fmla="*/ 2 w 86"/>
              <a:gd name="T7" fmla="*/ 43 h 99"/>
              <a:gd name="T8" fmla="*/ 2 w 86"/>
              <a:gd name="T9" fmla="*/ 91 h 99"/>
              <a:gd name="T10" fmla="*/ 10 w 86"/>
              <a:gd name="T11" fmla="*/ 99 h 99"/>
              <a:gd name="T12" fmla="*/ 86 w 86"/>
              <a:gd name="T13" fmla="*/ 99 h 99"/>
              <a:gd name="T14" fmla="*/ 86 w 86"/>
              <a:gd name="T15" fmla="*/ 43 h 99"/>
              <a:gd name="T16" fmla="*/ 44 w 86"/>
              <a:gd name="T17" fmla="*/ 0 h 99"/>
              <a:gd name="T18" fmla="*/ 44 w 86"/>
              <a:gd name="T19" fmla="*/ 70 h 99"/>
              <a:gd name="T20" fmla="*/ 18 w 86"/>
              <a:gd name="T21" fmla="*/ 43 h 99"/>
              <a:gd name="T22" fmla="*/ 44 w 86"/>
              <a:gd name="T23" fmla="*/ 17 h 99"/>
              <a:gd name="T24" fmla="*/ 70 w 86"/>
              <a:gd name="T25" fmla="*/ 43 h 99"/>
              <a:gd name="T26" fmla="*/ 44 w 86"/>
              <a:gd name="T27" fmla="*/ 7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86" h="99">
                <a:moveTo>
                  <a:pt x="44" y="0"/>
                </a:moveTo>
                <a:cubicBezTo>
                  <a:pt x="44" y="0"/>
                  <a:pt x="19" y="0"/>
                  <a:pt x="14" y="0"/>
                </a:cubicBezTo>
                <a:cubicBezTo>
                  <a:pt x="9" y="0"/>
                  <a:pt x="2" y="4"/>
                  <a:pt x="2" y="14"/>
                </a:cubicBezTo>
                <a:cubicBezTo>
                  <a:pt x="2" y="24"/>
                  <a:pt x="2" y="43"/>
                  <a:pt x="2" y="43"/>
                </a:cubicBezTo>
                <a:cubicBezTo>
                  <a:pt x="2" y="91"/>
                  <a:pt x="2" y="91"/>
                  <a:pt x="2" y="91"/>
                </a:cubicBezTo>
                <a:cubicBezTo>
                  <a:pt x="2" y="91"/>
                  <a:pt x="0" y="99"/>
                  <a:pt x="10" y="99"/>
                </a:cubicBezTo>
                <a:cubicBezTo>
                  <a:pt x="19" y="99"/>
                  <a:pt x="86" y="99"/>
                  <a:pt x="86" y="99"/>
                </a:cubicBezTo>
                <a:cubicBezTo>
                  <a:pt x="86" y="43"/>
                  <a:pt x="86" y="43"/>
                  <a:pt x="86" y="43"/>
                </a:cubicBezTo>
                <a:cubicBezTo>
                  <a:pt x="86" y="19"/>
                  <a:pt x="67" y="0"/>
                  <a:pt x="44" y="0"/>
                </a:cubicBezTo>
                <a:close/>
                <a:moveTo>
                  <a:pt x="44" y="70"/>
                </a:moveTo>
                <a:cubicBezTo>
                  <a:pt x="30" y="70"/>
                  <a:pt x="18" y="58"/>
                  <a:pt x="18" y="43"/>
                </a:cubicBezTo>
                <a:cubicBezTo>
                  <a:pt x="18" y="29"/>
                  <a:pt x="30" y="17"/>
                  <a:pt x="44" y="17"/>
                </a:cubicBezTo>
                <a:cubicBezTo>
                  <a:pt x="59" y="17"/>
                  <a:pt x="70" y="29"/>
                  <a:pt x="70" y="43"/>
                </a:cubicBezTo>
                <a:cubicBezTo>
                  <a:pt x="70" y="58"/>
                  <a:pt x="59" y="70"/>
                  <a:pt x="44" y="7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Rectangle 287"/>
          <p:cNvSpPr>
            <a:spLocks noChangeArrowheads="1"/>
          </p:cNvSpPr>
          <p:nvPr/>
        </p:nvSpPr>
        <p:spPr bwMode="auto">
          <a:xfrm>
            <a:off x="2462213" y="6496051"/>
            <a:ext cx="87312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6" name="Oval 288"/>
          <p:cNvSpPr>
            <a:spLocks noChangeArrowheads="1"/>
          </p:cNvSpPr>
          <p:nvPr/>
        </p:nvSpPr>
        <p:spPr bwMode="auto">
          <a:xfrm>
            <a:off x="3173413" y="6232526"/>
            <a:ext cx="36512" cy="333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7" name="Oval 289"/>
          <p:cNvSpPr>
            <a:spLocks noChangeArrowheads="1"/>
          </p:cNvSpPr>
          <p:nvPr/>
        </p:nvSpPr>
        <p:spPr bwMode="auto">
          <a:xfrm>
            <a:off x="3243263" y="6178551"/>
            <a:ext cx="63500" cy="5715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Oval 290"/>
          <p:cNvSpPr>
            <a:spLocks noChangeArrowheads="1"/>
          </p:cNvSpPr>
          <p:nvPr/>
        </p:nvSpPr>
        <p:spPr bwMode="auto">
          <a:xfrm>
            <a:off x="3346450" y="6232526"/>
            <a:ext cx="36512" cy="333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291"/>
          <p:cNvSpPr>
            <a:spLocks noChangeArrowheads="1"/>
          </p:cNvSpPr>
          <p:nvPr/>
        </p:nvSpPr>
        <p:spPr bwMode="auto">
          <a:xfrm>
            <a:off x="3162300" y="6445251"/>
            <a:ext cx="227012" cy="571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0" name="Oval 292"/>
          <p:cNvSpPr>
            <a:spLocks noChangeArrowheads="1"/>
          </p:cNvSpPr>
          <p:nvPr/>
        </p:nvSpPr>
        <p:spPr bwMode="auto">
          <a:xfrm>
            <a:off x="3403600" y="6215063"/>
            <a:ext cx="63500" cy="5715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1" name="Oval 293"/>
          <p:cNvSpPr>
            <a:spLocks noChangeArrowheads="1"/>
          </p:cNvSpPr>
          <p:nvPr/>
        </p:nvSpPr>
        <p:spPr bwMode="auto">
          <a:xfrm>
            <a:off x="3092450" y="6218238"/>
            <a:ext cx="63500" cy="5397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Freeform 294"/>
          <p:cNvSpPr>
            <a:spLocks/>
          </p:cNvSpPr>
          <p:nvPr/>
        </p:nvSpPr>
        <p:spPr bwMode="auto">
          <a:xfrm>
            <a:off x="3133725" y="6245226"/>
            <a:ext cx="290512" cy="190500"/>
          </a:xfrm>
          <a:custGeom>
            <a:avLst/>
            <a:gdLst>
              <a:gd name="T0" fmla="*/ 88 w 96"/>
              <a:gd name="T1" fmla="*/ 11 h 63"/>
              <a:gd name="T2" fmla="*/ 74 w 96"/>
              <a:gd name="T3" fmla="*/ 23 h 63"/>
              <a:gd name="T4" fmla="*/ 75 w 96"/>
              <a:gd name="T5" fmla="*/ 10 h 63"/>
              <a:gd name="T6" fmla="*/ 70 w 96"/>
              <a:gd name="T7" fmla="*/ 10 h 63"/>
              <a:gd name="T8" fmla="*/ 62 w 96"/>
              <a:gd name="T9" fmla="*/ 21 h 63"/>
              <a:gd name="T10" fmla="*/ 51 w 96"/>
              <a:gd name="T11" fmla="*/ 3 h 63"/>
              <a:gd name="T12" fmla="*/ 42 w 96"/>
              <a:gd name="T13" fmla="*/ 3 h 63"/>
              <a:gd name="T14" fmla="*/ 32 w 96"/>
              <a:gd name="T15" fmla="*/ 20 h 63"/>
              <a:gd name="T16" fmla="*/ 24 w 96"/>
              <a:gd name="T17" fmla="*/ 10 h 63"/>
              <a:gd name="T18" fmla="*/ 20 w 96"/>
              <a:gd name="T19" fmla="*/ 10 h 63"/>
              <a:gd name="T20" fmla="*/ 21 w 96"/>
              <a:gd name="T21" fmla="*/ 24 h 63"/>
              <a:gd name="T22" fmla="*/ 7 w 96"/>
              <a:gd name="T23" fmla="*/ 11 h 63"/>
              <a:gd name="T24" fmla="*/ 0 w 96"/>
              <a:gd name="T25" fmla="*/ 13 h 63"/>
              <a:gd name="T26" fmla="*/ 9 w 96"/>
              <a:gd name="T27" fmla="*/ 63 h 63"/>
              <a:gd name="T28" fmla="*/ 84 w 96"/>
              <a:gd name="T29" fmla="*/ 63 h 63"/>
              <a:gd name="T30" fmla="*/ 96 w 96"/>
              <a:gd name="T31" fmla="*/ 14 h 63"/>
              <a:gd name="T32" fmla="*/ 88 w 96"/>
              <a:gd name="T33" fmla="*/ 1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6" h="63">
                <a:moveTo>
                  <a:pt x="88" y="11"/>
                </a:moveTo>
                <a:cubicBezTo>
                  <a:pt x="74" y="23"/>
                  <a:pt x="74" y="23"/>
                  <a:pt x="74" y="23"/>
                </a:cubicBezTo>
                <a:cubicBezTo>
                  <a:pt x="75" y="10"/>
                  <a:pt x="75" y="10"/>
                  <a:pt x="75" y="10"/>
                </a:cubicBezTo>
                <a:cubicBezTo>
                  <a:pt x="75" y="10"/>
                  <a:pt x="73" y="8"/>
                  <a:pt x="70" y="10"/>
                </a:cubicBezTo>
                <a:cubicBezTo>
                  <a:pt x="62" y="21"/>
                  <a:pt x="62" y="21"/>
                  <a:pt x="62" y="21"/>
                </a:cubicBezTo>
                <a:cubicBezTo>
                  <a:pt x="51" y="3"/>
                  <a:pt x="51" y="3"/>
                  <a:pt x="51" y="3"/>
                </a:cubicBezTo>
                <a:cubicBezTo>
                  <a:pt x="51" y="3"/>
                  <a:pt x="48" y="0"/>
                  <a:pt x="42" y="3"/>
                </a:cubicBezTo>
                <a:cubicBezTo>
                  <a:pt x="32" y="20"/>
                  <a:pt x="32" y="20"/>
                  <a:pt x="32" y="20"/>
                </a:cubicBezTo>
                <a:cubicBezTo>
                  <a:pt x="24" y="10"/>
                  <a:pt x="24" y="10"/>
                  <a:pt x="24" y="10"/>
                </a:cubicBezTo>
                <a:cubicBezTo>
                  <a:pt x="24" y="10"/>
                  <a:pt x="22" y="7"/>
                  <a:pt x="20" y="10"/>
                </a:cubicBezTo>
                <a:cubicBezTo>
                  <a:pt x="21" y="24"/>
                  <a:pt x="21" y="24"/>
                  <a:pt x="21" y="24"/>
                </a:cubicBezTo>
                <a:cubicBezTo>
                  <a:pt x="7" y="11"/>
                  <a:pt x="7" y="11"/>
                  <a:pt x="7" y="11"/>
                </a:cubicBezTo>
                <a:cubicBezTo>
                  <a:pt x="7" y="11"/>
                  <a:pt x="2" y="9"/>
                  <a:pt x="0" y="13"/>
                </a:cubicBezTo>
                <a:cubicBezTo>
                  <a:pt x="9" y="63"/>
                  <a:pt x="9" y="63"/>
                  <a:pt x="9" y="63"/>
                </a:cubicBezTo>
                <a:cubicBezTo>
                  <a:pt x="84" y="63"/>
                  <a:pt x="84" y="63"/>
                  <a:pt x="84" y="63"/>
                </a:cubicBezTo>
                <a:cubicBezTo>
                  <a:pt x="96" y="14"/>
                  <a:pt x="96" y="14"/>
                  <a:pt x="96" y="14"/>
                </a:cubicBezTo>
                <a:cubicBezTo>
                  <a:pt x="96" y="14"/>
                  <a:pt x="95" y="8"/>
                  <a:pt x="88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3" name="Freeform 295"/>
          <p:cNvSpPr>
            <a:spLocks noEditPoints="1"/>
          </p:cNvSpPr>
          <p:nvPr/>
        </p:nvSpPr>
        <p:spPr bwMode="auto">
          <a:xfrm>
            <a:off x="3911600" y="6172201"/>
            <a:ext cx="169862" cy="354013"/>
          </a:xfrm>
          <a:custGeom>
            <a:avLst/>
            <a:gdLst>
              <a:gd name="T0" fmla="*/ 41 w 56"/>
              <a:gd name="T1" fmla="*/ 64 h 117"/>
              <a:gd name="T2" fmla="*/ 45 w 56"/>
              <a:gd name="T3" fmla="*/ 53 h 117"/>
              <a:gd name="T4" fmla="*/ 45 w 56"/>
              <a:gd name="T5" fmla="*/ 11 h 117"/>
              <a:gd name="T6" fmla="*/ 45 w 56"/>
              <a:gd name="T7" fmla="*/ 0 h 117"/>
              <a:gd name="T8" fmla="*/ 34 w 56"/>
              <a:gd name="T9" fmla="*/ 0 h 117"/>
              <a:gd name="T10" fmla="*/ 22 w 56"/>
              <a:gd name="T11" fmla="*/ 0 h 117"/>
              <a:gd name="T12" fmla="*/ 11 w 56"/>
              <a:gd name="T13" fmla="*/ 0 h 117"/>
              <a:gd name="T14" fmla="*/ 11 w 56"/>
              <a:gd name="T15" fmla="*/ 11 h 117"/>
              <a:gd name="T16" fmla="*/ 11 w 56"/>
              <a:gd name="T17" fmla="*/ 53 h 117"/>
              <a:gd name="T18" fmla="*/ 15 w 56"/>
              <a:gd name="T19" fmla="*/ 64 h 117"/>
              <a:gd name="T20" fmla="*/ 0 w 56"/>
              <a:gd name="T21" fmla="*/ 89 h 117"/>
              <a:gd name="T22" fmla="*/ 28 w 56"/>
              <a:gd name="T23" fmla="*/ 117 h 117"/>
              <a:gd name="T24" fmla="*/ 56 w 56"/>
              <a:gd name="T25" fmla="*/ 89 h 117"/>
              <a:gd name="T26" fmla="*/ 41 w 56"/>
              <a:gd name="T27" fmla="*/ 64 h 117"/>
              <a:gd name="T28" fmla="*/ 22 w 56"/>
              <a:gd name="T29" fmla="*/ 11 h 117"/>
              <a:gd name="T30" fmla="*/ 34 w 56"/>
              <a:gd name="T31" fmla="*/ 11 h 117"/>
              <a:gd name="T32" fmla="*/ 34 w 56"/>
              <a:gd name="T33" fmla="*/ 53 h 117"/>
              <a:gd name="T34" fmla="*/ 22 w 56"/>
              <a:gd name="T35" fmla="*/ 53 h 117"/>
              <a:gd name="T36" fmla="*/ 22 w 56"/>
              <a:gd name="T37" fmla="*/ 11 h 117"/>
              <a:gd name="T38" fmla="*/ 41 w 56"/>
              <a:gd name="T39" fmla="*/ 109 h 117"/>
              <a:gd name="T40" fmla="*/ 28 w 56"/>
              <a:gd name="T41" fmla="*/ 102 h 117"/>
              <a:gd name="T42" fmla="*/ 15 w 56"/>
              <a:gd name="T43" fmla="*/ 109 h 117"/>
              <a:gd name="T44" fmla="*/ 18 w 56"/>
              <a:gd name="T45" fmla="*/ 94 h 117"/>
              <a:gd name="T46" fmla="*/ 7 w 56"/>
              <a:gd name="T47" fmla="*/ 84 h 117"/>
              <a:gd name="T48" fmla="*/ 22 w 56"/>
              <a:gd name="T49" fmla="*/ 82 h 117"/>
              <a:gd name="T50" fmla="*/ 28 w 56"/>
              <a:gd name="T51" fmla="*/ 69 h 117"/>
              <a:gd name="T52" fmla="*/ 35 w 56"/>
              <a:gd name="T53" fmla="*/ 82 h 117"/>
              <a:gd name="T54" fmla="*/ 49 w 56"/>
              <a:gd name="T55" fmla="*/ 84 h 117"/>
              <a:gd name="T56" fmla="*/ 39 w 56"/>
              <a:gd name="T57" fmla="*/ 94 h 117"/>
              <a:gd name="T58" fmla="*/ 41 w 56"/>
              <a:gd name="T59" fmla="*/ 109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6" h="117">
                <a:moveTo>
                  <a:pt x="41" y="64"/>
                </a:moveTo>
                <a:cubicBezTo>
                  <a:pt x="45" y="53"/>
                  <a:pt x="45" y="53"/>
                  <a:pt x="45" y="53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0"/>
                  <a:pt x="45" y="0"/>
                  <a:pt x="45" y="0"/>
                </a:cubicBezTo>
                <a:cubicBezTo>
                  <a:pt x="34" y="0"/>
                  <a:pt x="34" y="0"/>
                  <a:pt x="34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53"/>
                  <a:pt x="11" y="53"/>
                  <a:pt x="11" y="53"/>
                </a:cubicBezTo>
                <a:cubicBezTo>
                  <a:pt x="15" y="64"/>
                  <a:pt x="15" y="64"/>
                  <a:pt x="15" y="64"/>
                </a:cubicBezTo>
                <a:cubicBezTo>
                  <a:pt x="6" y="69"/>
                  <a:pt x="0" y="78"/>
                  <a:pt x="0" y="89"/>
                </a:cubicBezTo>
                <a:cubicBezTo>
                  <a:pt x="0" y="104"/>
                  <a:pt x="13" y="117"/>
                  <a:pt x="28" y="117"/>
                </a:cubicBezTo>
                <a:cubicBezTo>
                  <a:pt x="44" y="117"/>
                  <a:pt x="56" y="104"/>
                  <a:pt x="56" y="89"/>
                </a:cubicBezTo>
                <a:cubicBezTo>
                  <a:pt x="56" y="78"/>
                  <a:pt x="50" y="69"/>
                  <a:pt x="41" y="64"/>
                </a:cubicBezTo>
                <a:close/>
                <a:moveTo>
                  <a:pt x="22" y="11"/>
                </a:moveTo>
                <a:cubicBezTo>
                  <a:pt x="34" y="11"/>
                  <a:pt x="34" y="11"/>
                  <a:pt x="34" y="11"/>
                </a:cubicBezTo>
                <a:cubicBezTo>
                  <a:pt x="34" y="53"/>
                  <a:pt x="34" y="53"/>
                  <a:pt x="34" y="53"/>
                </a:cubicBezTo>
                <a:cubicBezTo>
                  <a:pt x="22" y="53"/>
                  <a:pt x="22" y="53"/>
                  <a:pt x="22" y="53"/>
                </a:cubicBezTo>
                <a:lnTo>
                  <a:pt x="22" y="11"/>
                </a:lnTo>
                <a:close/>
                <a:moveTo>
                  <a:pt x="41" y="109"/>
                </a:moveTo>
                <a:cubicBezTo>
                  <a:pt x="28" y="102"/>
                  <a:pt x="28" y="102"/>
                  <a:pt x="28" y="102"/>
                </a:cubicBezTo>
                <a:cubicBezTo>
                  <a:pt x="15" y="109"/>
                  <a:pt x="15" y="109"/>
                  <a:pt x="15" y="109"/>
                </a:cubicBezTo>
                <a:cubicBezTo>
                  <a:pt x="18" y="94"/>
                  <a:pt x="18" y="94"/>
                  <a:pt x="18" y="94"/>
                </a:cubicBezTo>
                <a:cubicBezTo>
                  <a:pt x="7" y="84"/>
                  <a:pt x="7" y="84"/>
                  <a:pt x="7" y="84"/>
                </a:cubicBezTo>
                <a:cubicBezTo>
                  <a:pt x="22" y="82"/>
                  <a:pt x="22" y="82"/>
                  <a:pt x="22" y="82"/>
                </a:cubicBezTo>
                <a:cubicBezTo>
                  <a:pt x="28" y="69"/>
                  <a:pt x="28" y="69"/>
                  <a:pt x="28" y="69"/>
                </a:cubicBezTo>
                <a:cubicBezTo>
                  <a:pt x="35" y="82"/>
                  <a:pt x="35" y="82"/>
                  <a:pt x="35" y="82"/>
                </a:cubicBezTo>
                <a:cubicBezTo>
                  <a:pt x="49" y="84"/>
                  <a:pt x="49" y="84"/>
                  <a:pt x="49" y="84"/>
                </a:cubicBezTo>
                <a:cubicBezTo>
                  <a:pt x="39" y="94"/>
                  <a:pt x="39" y="94"/>
                  <a:pt x="39" y="94"/>
                </a:cubicBezTo>
                <a:lnTo>
                  <a:pt x="41" y="10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Freeform 307"/>
          <p:cNvSpPr>
            <a:spLocks noEditPoints="1"/>
          </p:cNvSpPr>
          <p:nvPr/>
        </p:nvSpPr>
        <p:spPr bwMode="auto">
          <a:xfrm>
            <a:off x="4495800" y="6181726"/>
            <a:ext cx="312737" cy="220663"/>
          </a:xfrm>
          <a:custGeom>
            <a:avLst/>
            <a:gdLst>
              <a:gd name="T0" fmla="*/ 0 w 197"/>
              <a:gd name="T1" fmla="*/ 0 h 139"/>
              <a:gd name="T2" fmla="*/ 0 w 197"/>
              <a:gd name="T3" fmla="*/ 139 h 139"/>
              <a:gd name="T4" fmla="*/ 197 w 197"/>
              <a:gd name="T5" fmla="*/ 139 h 139"/>
              <a:gd name="T6" fmla="*/ 197 w 197"/>
              <a:gd name="T7" fmla="*/ 0 h 139"/>
              <a:gd name="T8" fmla="*/ 0 w 197"/>
              <a:gd name="T9" fmla="*/ 0 h 139"/>
              <a:gd name="T10" fmla="*/ 185 w 197"/>
              <a:gd name="T11" fmla="*/ 109 h 139"/>
              <a:gd name="T12" fmla="*/ 10 w 197"/>
              <a:gd name="T13" fmla="*/ 109 h 139"/>
              <a:gd name="T14" fmla="*/ 10 w 197"/>
              <a:gd name="T15" fmla="*/ 86 h 139"/>
              <a:gd name="T16" fmla="*/ 185 w 197"/>
              <a:gd name="T17" fmla="*/ 86 h 139"/>
              <a:gd name="T18" fmla="*/ 185 w 197"/>
              <a:gd name="T19" fmla="*/ 109 h 139"/>
              <a:gd name="T20" fmla="*/ 185 w 197"/>
              <a:gd name="T21" fmla="*/ 55 h 139"/>
              <a:gd name="T22" fmla="*/ 10 w 197"/>
              <a:gd name="T23" fmla="*/ 55 h 139"/>
              <a:gd name="T24" fmla="*/ 10 w 197"/>
              <a:gd name="T25" fmla="*/ 30 h 139"/>
              <a:gd name="T26" fmla="*/ 185 w 197"/>
              <a:gd name="T27" fmla="*/ 30 h 139"/>
              <a:gd name="T28" fmla="*/ 185 w 197"/>
              <a:gd name="T29" fmla="*/ 55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7" h="139">
                <a:moveTo>
                  <a:pt x="0" y="0"/>
                </a:moveTo>
                <a:lnTo>
                  <a:pt x="0" y="139"/>
                </a:lnTo>
                <a:lnTo>
                  <a:pt x="197" y="139"/>
                </a:lnTo>
                <a:lnTo>
                  <a:pt x="197" y="0"/>
                </a:lnTo>
                <a:lnTo>
                  <a:pt x="0" y="0"/>
                </a:lnTo>
                <a:close/>
                <a:moveTo>
                  <a:pt x="185" y="109"/>
                </a:moveTo>
                <a:lnTo>
                  <a:pt x="10" y="109"/>
                </a:lnTo>
                <a:lnTo>
                  <a:pt x="10" y="86"/>
                </a:lnTo>
                <a:lnTo>
                  <a:pt x="185" y="86"/>
                </a:lnTo>
                <a:lnTo>
                  <a:pt x="185" y="109"/>
                </a:lnTo>
                <a:close/>
                <a:moveTo>
                  <a:pt x="185" y="55"/>
                </a:moveTo>
                <a:lnTo>
                  <a:pt x="10" y="55"/>
                </a:lnTo>
                <a:lnTo>
                  <a:pt x="10" y="30"/>
                </a:lnTo>
                <a:lnTo>
                  <a:pt x="185" y="30"/>
                </a:lnTo>
                <a:lnTo>
                  <a:pt x="185" y="5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308"/>
          <p:cNvSpPr>
            <a:spLocks noChangeArrowheads="1"/>
          </p:cNvSpPr>
          <p:nvPr/>
        </p:nvSpPr>
        <p:spPr bwMode="auto">
          <a:xfrm>
            <a:off x="4525963" y="6238876"/>
            <a:ext cx="36512" cy="174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309"/>
          <p:cNvSpPr>
            <a:spLocks noChangeArrowheads="1"/>
          </p:cNvSpPr>
          <p:nvPr/>
        </p:nvSpPr>
        <p:spPr bwMode="auto">
          <a:xfrm>
            <a:off x="4525963" y="6326188"/>
            <a:ext cx="36512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Freeform 310"/>
          <p:cNvSpPr>
            <a:spLocks/>
          </p:cNvSpPr>
          <p:nvPr/>
        </p:nvSpPr>
        <p:spPr bwMode="auto">
          <a:xfrm>
            <a:off x="4495800" y="6421438"/>
            <a:ext cx="312737" cy="57150"/>
          </a:xfrm>
          <a:custGeom>
            <a:avLst/>
            <a:gdLst>
              <a:gd name="T0" fmla="*/ 134 w 197"/>
              <a:gd name="T1" fmla="*/ 0 h 36"/>
              <a:gd name="T2" fmla="*/ 67 w 197"/>
              <a:gd name="T3" fmla="*/ 0 h 36"/>
              <a:gd name="T4" fmla="*/ 67 w 197"/>
              <a:gd name="T5" fmla="*/ 13 h 36"/>
              <a:gd name="T6" fmla="*/ 0 w 197"/>
              <a:gd name="T7" fmla="*/ 13 h 36"/>
              <a:gd name="T8" fmla="*/ 0 w 197"/>
              <a:gd name="T9" fmla="*/ 26 h 36"/>
              <a:gd name="T10" fmla="*/ 67 w 197"/>
              <a:gd name="T11" fmla="*/ 26 h 36"/>
              <a:gd name="T12" fmla="*/ 67 w 197"/>
              <a:gd name="T13" fmla="*/ 36 h 36"/>
              <a:gd name="T14" fmla="*/ 134 w 197"/>
              <a:gd name="T15" fmla="*/ 36 h 36"/>
              <a:gd name="T16" fmla="*/ 134 w 197"/>
              <a:gd name="T17" fmla="*/ 26 h 36"/>
              <a:gd name="T18" fmla="*/ 197 w 197"/>
              <a:gd name="T19" fmla="*/ 26 h 36"/>
              <a:gd name="T20" fmla="*/ 197 w 197"/>
              <a:gd name="T21" fmla="*/ 13 h 36"/>
              <a:gd name="T22" fmla="*/ 134 w 197"/>
              <a:gd name="T23" fmla="*/ 13 h 36"/>
              <a:gd name="T24" fmla="*/ 134 w 197"/>
              <a:gd name="T2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97" h="36">
                <a:moveTo>
                  <a:pt x="134" y="0"/>
                </a:moveTo>
                <a:lnTo>
                  <a:pt x="67" y="0"/>
                </a:lnTo>
                <a:lnTo>
                  <a:pt x="67" y="13"/>
                </a:lnTo>
                <a:lnTo>
                  <a:pt x="0" y="13"/>
                </a:lnTo>
                <a:lnTo>
                  <a:pt x="0" y="26"/>
                </a:lnTo>
                <a:lnTo>
                  <a:pt x="67" y="26"/>
                </a:lnTo>
                <a:lnTo>
                  <a:pt x="67" y="36"/>
                </a:lnTo>
                <a:lnTo>
                  <a:pt x="134" y="36"/>
                </a:lnTo>
                <a:lnTo>
                  <a:pt x="134" y="26"/>
                </a:lnTo>
                <a:lnTo>
                  <a:pt x="197" y="26"/>
                </a:lnTo>
                <a:lnTo>
                  <a:pt x="197" y="13"/>
                </a:lnTo>
                <a:lnTo>
                  <a:pt x="134" y="13"/>
                </a:lnTo>
                <a:lnTo>
                  <a:pt x="13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311"/>
          <p:cNvSpPr>
            <a:spLocks noChangeArrowheads="1"/>
          </p:cNvSpPr>
          <p:nvPr/>
        </p:nvSpPr>
        <p:spPr bwMode="auto">
          <a:xfrm>
            <a:off x="4668838" y="6402388"/>
            <a:ext cx="20637" cy="206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Freeform 312"/>
          <p:cNvSpPr>
            <a:spLocks/>
          </p:cNvSpPr>
          <p:nvPr/>
        </p:nvSpPr>
        <p:spPr bwMode="auto">
          <a:xfrm>
            <a:off x="5132388" y="6186488"/>
            <a:ext cx="307975" cy="225425"/>
          </a:xfrm>
          <a:custGeom>
            <a:avLst/>
            <a:gdLst>
              <a:gd name="T0" fmla="*/ 47 w 102"/>
              <a:gd name="T1" fmla="*/ 63 h 74"/>
              <a:gd name="T2" fmla="*/ 48 w 102"/>
              <a:gd name="T3" fmla="*/ 58 h 74"/>
              <a:gd name="T4" fmla="*/ 5 w 102"/>
              <a:gd name="T5" fmla="*/ 58 h 74"/>
              <a:gd name="T6" fmla="*/ 5 w 102"/>
              <a:gd name="T7" fmla="*/ 45 h 74"/>
              <a:gd name="T8" fmla="*/ 52 w 102"/>
              <a:gd name="T9" fmla="*/ 45 h 74"/>
              <a:gd name="T10" fmla="*/ 66 w 102"/>
              <a:gd name="T11" fmla="*/ 29 h 74"/>
              <a:gd name="T12" fmla="*/ 5 w 102"/>
              <a:gd name="T13" fmla="*/ 29 h 74"/>
              <a:gd name="T14" fmla="*/ 5 w 102"/>
              <a:gd name="T15" fmla="*/ 16 h 74"/>
              <a:gd name="T16" fmla="*/ 97 w 102"/>
              <a:gd name="T17" fmla="*/ 16 h 74"/>
              <a:gd name="T18" fmla="*/ 97 w 102"/>
              <a:gd name="T19" fmla="*/ 24 h 74"/>
              <a:gd name="T20" fmla="*/ 102 w 102"/>
              <a:gd name="T21" fmla="*/ 25 h 74"/>
              <a:gd name="T22" fmla="*/ 102 w 102"/>
              <a:gd name="T23" fmla="*/ 0 h 74"/>
              <a:gd name="T24" fmla="*/ 0 w 102"/>
              <a:gd name="T25" fmla="*/ 0 h 74"/>
              <a:gd name="T26" fmla="*/ 0 w 102"/>
              <a:gd name="T27" fmla="*/ 74 h 74"/>
              <a:gd name="T28" fmla="*/ 49 w 102"/>
              <a:gd name="T29" fmla="*/ 74 h 74"/>
              <a:gd name="T30" fmla="*/ 47 w 102"/>
              <a:gd name="T31" fmla="*/ 63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2" h="74">
                <a:moveTo>
                  <a:pt x="47" y="63"/>
                </a:moveTo>
                <a:cubicBezTo>
                  <a:pt x="47" y="61"/>
                  <a:pt x="47" y="59"/>
                  <a:pt x="48" y="58"/>
                </a:cubicBezTo>
                <a:cubicBezTo>
                  <a:pt x="5" y="58"/>
                  <a:pt x="5" y="58"/>
                  <a:pt x="5" y="58"/>
                </a:cubicBezTo>
                <a:cubicBezTo>
                  <a:pt x="5" y="45"/>
                  <a:pt x="5" y="45"/>
                  <a:pt x="5" y="45"/>
                </a:cubicBezTo>
                <a:cubicBezTo>
                  <a:pt x="52" y="45"/>
                  <a:pt x="52" y="45"/>
                  <a:pt x="52" y="45"/>
                </a:cubicBezTo>
                <a:cubicBezTo>
                  <a:pt x="55" y="38"/>
                  <a:pt x="60" y="33"/>
                  <a:pt x="66" y="29"/>
                </a:cubicBezTo>
                <a:cubicBezTo>
                  <a:pt x="5" y="29"/>
                  <a:pt x="5" y="29"/>
                  <a:pt x="5" y="29"/>
                </a:cubicBezTo>
                <a:cubicBezTo>
                  <a:pt x="5" y="16"/>
                  <a:pt x="5" y="16"/>
                  <a:pt x="5" y="16"/>
                </a:cubicBezTo>
                <a:cubicBezTo>
                  <a:pt x="97" y="16"/>
                  <a:pt x="97" y="16"/>
                  <a:pt x="97" y="16"/>
                </a:cubicBezTo>
                <a:cubicBezTo>
                  <a:pt x="97" y="24"/>
                  <a:pt x="97" y="24"/>
                  <a:pt x="97" y="24"/>
                </a:cubicBezTo>
                <a:cubicBezTo>
                  <a:pt x="99" y="24"/>
                  <a:pt x="100" y="25"/>
                  <a:pt x="102" y="25"/>
                </a:cubicBezTo>
                <a:cubicBezTo>
                  <a:pt x="102" y="0"/>
                  <a:pt x="102" y="0"/>
                  <a:pt x="10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74"/>
                  <a:pt x="0" y="74"/>
                  <a:pt x="0" y="74"/>
                </a:cubicBezTo>
                <a:cubicBezTo>
                  <a:pt x="49" y="74"/>
                  <a:pt x="49" y="74"/>
                  <a:pt x="49" y="74"/>
                </a:cubicBezTo>
                <a:cubicBezTo>
                  <a:pt x="48" y="70"/>
                  <a:pt x="47" y="66"/>
                  <a:pt x="47" y="6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313"/>
          <p:cNvSpPr>
            <a:spLocks noChangeArrowheads="1"/>
          </p:cNvSpPr>
          <p:nvPr/>
        </p:nvSpPr>
        <p:spPr bwMode="auto">
          <a:xfrm>
            <a:off x="5162550" y="6248401"/>
            <a:ext cx="33337" cy="174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314"/>
          <p:cNvSpPr>
            <a:spLocks noChangeArrowheads="1"/>
          </p:cNvSpPr>
          <p:nvPr/>
        </p:nvSpPr>
        <p:spPr bwMode="auto">
          <a:xfrm>
            <a:off x="5162550" y="6335713"/>
            <a:ext cx="33337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3" name="Freeform 315"/>
          <p:cNvSpPr>
            <a:spLocks/>
          </p:cNvSpPr>
          <p:nvPr/>
        </p:nvSpPr>
        <p:spPr bwMode="auto">
          <a:xfrm>
            <a:off x="5132388" y="6426201"/>
            <a:ext cx="207962" cy="58738"/>
          </a:xfrm>
          <a:custGeom>
            <a:avLst/>
            <a:gdLst>
              <a:gd name="T0" fmla="*/ 51 w 69"/>
              <a:gd name="T1" fmla="*/ 0 h 19"/>
              <a:gd name="T2" fmla="*/ 34 w 69"/>
              <a:gd name="T3" fmla="*/ 0 h 19"/>
              <a:gd name="T4" fmla="*/ 34 w 69"/>
              <a:gd name="T5" fmla="*/ 8 h 19"/>
              <a:gd name="T6" fmla="*/ 0 w 69"/>
              <a:gd name="T7" fmla="*/ 8 h 19"/>
              <a:gd name="T8" fmla="*/ 0 w 69"/>
              <a:gd name="T9" fmla="*/ 14 h 19"/>
              <a:gd name="T10" fmla="*/ 34 w 69"/>
              <a:gd name="T11" fmla="*/ 14 h 19"/>
              <a:gd name="T12" fmla="*/ 34 w 69"/>
              <a:gd name="T13" fmla="*/ 19 h 19"/>
              <a:gd name="T14" fmla="*/ 69 w 69"/>
              <a:gd name="T15" fmla="*/ 19 h 19"/>
              <a:gd name="T16" fmla="*/ 69 w 69"/>
              <a:gd name="T17" fmla="*/ 19 h 19"/>
              <a:gd name="T18" fmla="*/ 51 w 69"/>
              <a:gd name="T19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9" h="19">
                <a:moveTo>
                  <a:pt x="51" y="0"/>
                </a:moveTo>
                <a:cubicBezTo>
                  <a:pt x="34" y="0"/>
                  <a:pt x="34" y="0"/>
                  <a:pt x="34" y="0"/>
                </a:cubicBezTo>
                <a:cubicBezTo>
                  <a:pt x="34" y="8"/>
                  <a:pt x="34" y="8"/>
                  <a:pt x="34" y="8"/>
                </a:cubicBezTo>
                <a:cubicBezTo>
                  <a:pt x="0" y="8"/>
                  <a:pt x="0" y="8"/>
                  <a:pt x="0" y="8"/>
                </a:cubicBezTo>
                <a:cubicBezTo>
                  <a:pt x="0" y="14"/>
                  <a:pt x="0" y="14"/>
                  <a:pt x="0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9"/>
                  <a:pt x="34" y="19"/>
                  <a:pt x="34" y="19"/>
                </a:cubicBezTo>
                <a:cubicBezTo>
                  <a:pt x="69" y="19"/>
                  <a:pt x="69" y="19"/>
                  <a:pt x="69" y="19"/>
                </a:cubicBezTo>
                <a:cubicBezTo>
                  <a:pt x="69" y="19"/>
                  <a:pt x="69" y="19"/>
                  <a:pt x="69" y="19"/>
                </a:cubicBezTo>
                <a:cubicBezTo>
                  <a:pt x="61" y="15"/>
                  <a:pt x="55" y="8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4" name="Freeform 316"/>
          <p:cNvSpPr>
            <a:spLocks noEditPoints="1"/>
          </p:cNvSpPr>
          <p:nvPr/>
        </p:nvSpPr>
        <p:spPr bwMode="auto">
          <a:xfrm>
            <a:off x="5286375" y="6265863"/>
            <a:ext cx="223837" cy="225425"/>
          </a:xfrm>
          <a:custGeom>
            <a:avLst/>
            <a:gdLst>
              <a:gd name="T0" fmla="*/ 37 w 74"/>
              <a:gd name="T1" fmla="*/ 0 h 74"/>
              <a:gd name="T2" fmla="*/ 0 w 74"/>
              <a:gd name="T3" fmla="*/ 37 h 74"/>
              <a:gd name="T4" fmla="*/ 37 w 74"/>
              <a:gd name="T5" fmla="*/ 74 h 74"/>
              <a:gd name="T6" fmla="*/ 74 w 74"/>
              <a:gd name="T7" fmla="*/ 37 h 74"/>
              <a:gd name="T8" fmla="*/ 37 w 74"/>
              <a:gd name="T9" fmla="*/ 0 h 74"/>
              <a:gd name="T10" fmla="*/ 37 w 74"/>
              <a:gd name="T11" fmla="*/ 65 h 74"/>
              <a:gd name="T12" fmla="*/ 8 w 74"/>
              <a:gd name="T13" fmla="*/ 37 h 74"/>
              <a:gd name="T14" fmla="*/ 37 w 74"/>
              <a:gd name="T15" fmla="*/ 8 h 74"/>
              <a:gd name="T16" fmla="*/ 66 w 74"/>
              <a:gd name="T17" fmla="*/ 37 h 74"/>
              <a:gd name="T18" fmla="*/ 37 w 74"/>
              <a:gd name="T19" fmla="*/ 6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4" h="74">
                <a:moveTo>
                  <a:pt x="37" y="0"/>
                </a:moveTo>
                <a:cubicBezTo>
                  <a:pt x="16" y="0"/>
                  <a:pt x="0" y="16"/>
                  <a:pt x="0" y="37"/>
                </a:cubicBezTo>
                <a:cubicBezTo>
                  <a:pt x="0" y="57"/>
                  <a:pt x="16" y="74"/>
                  <a:pt x="37" y="74"/>
                </a:cubicBezTo>
                <a:cubicBezTo>
                  <a:pt x="57" y="74"/>
                  <a:pt x="74" y="57"/>
                  <a:pt x="74" y="37"/>
                </a:cubicBezTo>
                <a:cubicBezTo>
                  <a:pt x="74" y="16"/>
                  <a:pt x="57" y="0"/>
                  <a:pt x="37" y="0"/>
                </a:cubicBezTo>
                <a:close/>
                <a:moveTo>
                  <a:pt x="37" y="65"/>
                </a:moveTo>
                <a:cubicBezTo>
                  <a:pt x="21" y="65"/>
                  <a:pt x="8" y="53"/>
                  <a:pt x="8" y="37"/>
                </a:cubicBezTo>
                <a:cubicBezTo>
                  <a:pt x="8" y="21"/>
                  <a:pt x="21" y="8"/>
                  <a:pt x="37" y="8"/>
                </a:cubicBezTo>
                <a:cubicBezTo>
                  <a:pt x="53" y="8"/>
                  <a:pt x="66" y="21"/>
                  <a:pt x="66" y="37"/>
                </a:cubicBezTo>
                <a:cubicBezTo>
                  <a:pt x="66" y="53"/>
                  <a:pt x="53" y="65"/>
                  <a:pt x="37" y="6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Freeform 317"/>
          <p:cNvSpPr>
            <a:spLocks/>
          </p:cNvSpPr>
          <p:nvPr/>
        </p:nvSpPr>
        <p:spPr bwMode="auto">
          <a:xfrm>
            <a:off x="5353050" y="6329363"/>
            <a:ext cx="90487" cy="92075"/>
          </a:xfrm>
          <a:custGeom>
            <a:avLst/>
            <a:gdLst>
              <a:gd name="T0" fmla="*/ 36 w 57"/>
              <a:gd name="T1" fmla="*/ 0 h 58"/>
              <a:gd name="T2" fmla="*/ 19 w 57"/>
              <a:gd name="T3" fmla="*/ 0 h 58"/>
              <a:gd name="T4" fmla="*/ 19 w 57"/>
              <a:gd name="T5" fmla="*/ 19 h 58"/>
              <a:gd name="T6" fmla="*/ 0 w 57"/>
              <a:gd name="T7" fmla="*/ 19 h 58"/>
              <a:gd name="T8" fmla="*/ 0 w 57"/>
              <a:gd name="T9" fmla="*/ 37 h 58"/>
              <a:gd name="T10" fmla="*/ 19 w 57"/>
              <a:gd name="T11" fmla="*/ 37 h 58"/>
              <a:gd name="T12" fmla="*/ 19 w 57"/>
              <a:gd name="T13" fmla="*/ 58 h 58"/>
              <a:gd name="T14" fmla="*/ 36 w 57"/>
              <a:gd name="T15" fmla="*/ 58 h 58"/>
              <a:gd name="T16" fmla="*/ 36 w 57"/>
              <a:gd name="T17" fmla="*/ 37 h 58"/>
              <a:gd name="T18" fmla="*/ 57 w 57"/>
              <a:gd name="T19" fmla="*/ 37 h 58"/>
              <a:gd name="T20" fmla="*/ 57 w 57"/>
              <a:gd name="T21" fmla="*/ 19 h 58"/>
              <a:gd name="T22" fmla="*/ 36 w 57"/>
              <a:gd name="T23" fmla="*/ 19 h 58"/>
              <a:gd name="T24" fmla="*/ 36 w 57"/>
              <a:gd name="T25" fmla="*/ 0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7" h="58">
                <a:moveTo>
                  <a:pt x="36" y="0"/>
                </a:moveTo>
                <a:lnTo>
                  <a:pt x="19" y="0"/>
                </a:lnTo>
                <a:lnTo>
                  <a:pt x="19" y="19"/>
                </a:lnTo>
                <a:lnTo>
                  <a:pt x="0" y="19"/>
                </a:lnTo>
                <a:lnTo>
                  <a:pt x="0" y="37"/>
                </a:lnTo>
                <a:lnTo>
                  <a:pt x="19" y="37"/>
                </a:lnTo>
                <a:lnTo>
                  <a:pt x="19" y="58"/>
                </a:lnTo>
                <a:lnTo>
                  <a:pt x="36" y="58"/>
                </a:lnTo>
                <a:lnTo>
                  <a:pt x="36" y="37"/>
                </a:lnTo>
                <a:lnTo>
                  <a:pt x="57" y="37"/>
                </a:lnTo>
                <a:lnTo>
                  <a:pt x="57" y="19"/>
                </a:lnTo>
                <a:lnTo>
                  <a:pt x="36" y="19"/>
                </a:lnTo>
                <a:lnTo>
                  <a:pt x="3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670" name="组合 669"/>
          <p:cNvGrpSpPr/>
          <p:nvPr/>
        </p:nvGrpSpPr>
        <p:grpSpPr>
          <a:xfrm>
            <a:off x="7662863" y="3562109"/>
            <a:ext cx="3386496" cy="2703512"/>
            <a:chOff x="5764213" y="6186488"/>
            <a:chExt cx="377824" cy="301625"/>
          </a:xfrm>
        </p:grpSpPr>
        <p:sp>
          <p:nvSpPr>
            <p:cNvPr id="376" name="Freeform 318"/>
            <p:cNvSpPr>
              <a:spLocks/>
            </p:cNvSpPr>
            <p:nvPr/>
          </p:nvSpPr>
          <p:spPr bwMode="auto">
            <a:xfrm>
              <a:off x="5764213" y="6186488"/>
              <a:ext cx="309562" cy="222250"/>
            </a:xfrm>
            <a:custGeom>
              <a:avLst/>
              <a:gdLst>
                <a:gd name="T0" fmla="*/ 48 w 102"/>
                <a:gd name="T1" fmla="*/ 62 h 73"/>
                <a:gd name="T2" fmla="*/ 48 w 102"/>
                <a:gd name="T3" fmla="*/ 57 h 73"/>
                <a:gd name="T4" fmla="*/ 5 w 102"/>
                <a:gd name="T5" fmla="*/ 57 h 73"/>
                <a:gd name="T6" fmla="*/ 5 w 102"/>
                <a:gd name="T7" fmla="*/ 44 h 73"/>
                <a:gd name="T8" fmla="*/ 52 w 102"/>
                <a:gd name="T9" fmla="*/ 44 h 73"/>
                <a:gd name="T10" fmla="*/ 66 w 102"/>
                <a:gd name="T11" fmla="*/ 28 h 73"/>
                <a:gd name="T12" fmla="*/ 5 w 102"/>
                <a:gd name="T13" fmla="*/ 28 h 73"/>
                <a:gd name="T14" fmla="*/ 5 w 102"/>
                <a:gd name="T15" fmla="*/ 15 h 73"/>
                <a:gd name="T16" fmla="*/ 97 w 102"/>
                <a:gd name="T17" fmla="*/ 15 h 73"/>
                <a:gd name="T18" fmla="*/ 97 w 102"/>
                <a:gd name="T19" fmla="*/ 23 h 73"/>
                <a:gd name="T20" fmla="*/ 102 w 102"/>
                <a:gd name="T21" fmla="*/ 25 h 73"/>
                <a:gd name="T22" fmla="*/ 102 w 102"/>
                <a:gd name="T23" fmla="*/ 0 h 73"/>
                <a:gd name="T24" fmla="*/ 0 w 102"/>
                <a:gd name="T25" fmla="*/ 0 h 73"/>
                <a:gd name="T26" fmla="*/ 0 w 102"/>
                <a:gd name="T27" fmla="*/ 73 h 73"/>
                <a:gd name="T28" fmla="*/ 49 w 102"/>
                <a:gd name="T29" fmla="*/ 73 h 73"/>
                <a:gd name="T30" fmla="*/ 48 w 102"/>
                <a:gd name="T31" fmla="*/ 6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2" h="73">
                  <a:moveTo>
                    <a:pt x="48" y="62"/>
                  </a:moveTo>
                  <a:cubicBezTo>
                    <a:pt x="48" y="60"/>
                    <a:pt x="48" y="59"/>
                    <a:pt x="48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5" y="44"/>
                    <a:pt x="5" y="44"/>
                    <a:pt x="5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5" y="38"/>
                    <a:pt x="60" y="32"/>
                    <a:pt x="66" y="28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97" y="15"/>
                    <a:pt x="97" y="15"/>
                    <a:pt x="97" y="15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9" y="24"/>
                    <a:pt x="101" y="24"/>
                    <a:pt x="102" y="25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8" y="70"/>
                    <a:pt x="48" y="66"/>
                    <a:pt x="48" y="6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7" name="Rectangle 319"/>
            <p:cNvSpPr>
              <a:spLocks noChangeArrowheads="1"/>
            </p:cNvSpPr>
            <p:nvPr/>
          </p:nvSpPr>
          <p:spPr bwMode="auto">
            <a:xfrm>
              <a:off x="5794375" y="6245226"/>
              <a:ext cx="36512" cy="174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8" name="Rectangle 320"/>
            <p:cNvSpPr>
              <a:spLocks noChangeArrowheads="1"/>
            </p:cNvSpPr>
            <p:nvPr/>
          </p:nvSpPr>
          <p:spPr bwMode="auto">
            <a:xfrm>
              <a:off x="5794375" y="6332538"/>
              <a:ext cx="36512" cy="190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9" name="Freeform 321"/>
            <p:cNvSpPr>
              <a:spLocks/>
            </p:cNvSpPr>
            <p:nvPr/>
          </p:nvSpPr>
          <p:spPr bwMode="auto">
            <a:xfrm>
              <a:off x="5764213" y="6426201"/>
              <a:ext cx="209550" cy="58738"/>
            </a:xfrm>
            <a:custGeom>
              <a:avLst/>
              <a:gdLst>
                <a:gd name="T0" fmla="*/ 51 w 69"/>
                <a:gd name="T1" fmla="*/ 0 h 19"/>
                <a:gd name="T2" fmla="*/ 35 w 69"/>
                <a:gd name="T3" fmla="*/ 0 h 19"/>
                <a:gd name="T4" fmla="*/ 35 w 69"/>
                <a:gd name="T5" fmla="*/ 7 h 19"/>
                <a:gd name="T6" fmla="*/ 0 w 69"/>
                <a:gd name="T7" fmla="*/ 7 h 19"/>
                <a:gd name="T8" fmla="*/ 0 w 69"/>
                <a:gd name="T9" fmla="*/ 14 h 19"/>
                <a:gd name="T10" fmla="*/ 35 w 69"/>
                <a:gd name="T11" fmla="*/ 14 h 19"/>
                <a:gd name="T12" fmla="*/ 35 w 69"/>
                <a:gd name="T13" fmla="*/ 19 h 19"/>
                <a:gd name="T14" fmla="*/ 69 w 69"/>
                <a:gd name="T15" fmla="*/ 19 h 19"/>
                <a:gd name="T16" fmla="*/ 69 w 69"/>
                <a:gd name="T17" fmla="*/ 19 h 19"/>
                <a:gd name="T18" fmla="*/ 51 w 69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19">
                  <a:moveTo>
                    <a:pt x="51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1" y="14"/>
                    <a:pt x="55" y="8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0" name="Freeform 322"/>
            <p:cNvSpPr>
              <a:spLocks noEditPoints="1"/>
            </p:cNvSpPr>
            <p:nvPr/>
          </p:nvSpPr>
          <p:spPr bwMode="auto">
            <a:xfrm>
              <a:off x="5918200" y="6262688"/>
              <a:ext cx="223837" cy="225425"/>
            </a:xfrm>
            <a:custGeom>
              <a:avLst/>
              <a:gdLst>
                <a:gd name="T0" fmla="*/ 37 w 74"/>
                <a:gd name="T1" fmla="*/ 0 h 74"/>
                <a:gd name="T2" fmla="*/ 0 w 74"/>
                <a:gd name="T3" fmla="*/ 37 h 74"/>
                <a:gd name="T4" fmla="*/ 37 w 74"/>
                <a:gd name="T5" fmla="*/ 74 h 74"/>
                <a:gd name="T6" fmla="*/ 74 w 74"/>
                <a:gd name="T7" fmla="*/ 37 h 74"/>
                <a:gd name="T8" fmla="*/ 37 w 74"/>
                <a:gd name="T9" fmla="*/ 0 h 74"/>
                <a:gd name="T10" fmla="*/ 37 w 74"/>
                <a:gd name="T11" fmla="*/ 66 h 74"/>
                <a:gd name="T12" fmla="*/ 8 w 74"/>
                <a:gd name="T13" fmla="*/ 37 h 74"/>
                <a:gd name="T14" fmla="*/ 37 w 74"/>
                <a:gd name="T15" fmla="*/ 8 h 74"/>
                <a:gd name="T16" fmla="*/ 66 w 74"/>
                <a:gd name="T17" fmla="*/ 37 h 74"/>
                <a:gd name="T18" fmla="*/ 37 w 74"/>
                <a:gd name="T19" fmla="*/ 66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4" h="74">
                  <a:moveTo>
                    <a:pt x="37" y="0"/>
                  </a:moveTo>
                  <a:cubicBezTo>
                    <a:pt x="17" y="0"/>
                    <a:pt x="0" y="17"/>
                    <a:pt x="0" y="37"/>
                  </a:cubicBezTo>
                  <a:cubicBezTo>
                    <a:pt x="0" y="57"/>
                    <a:pt x="17" y="74"/>
                    <a:pt x="37" y="74"/>
                  </a:cubicBezTo>
                  <a:cubicBezTo>
                    <a:pt x="58" y="74"/>
                    <a:pt x="74" y="57"/>
                    <a:pt x="74" y="37"/>
                  </a:cubicBezTo>
                  <a:cubicBezTo>
                    <a:pt x="74" y="17"/>
                    <a:pt x="58" y="0"/>
                    <a:pt x="37" y="0"/>
                  </a:cubicBezTo>
                  <a:close/>
                  <a:moveTo>
                    <a:pt x="37" y="66"/>
                  </a:moveTo>
                  <a:cubicBezTo>
                    <a:pt x="21" y="66"/>
                    <a:pt x="8" y="53"/>
                    <a:pt x="8" y="37"/>
                  </a:cubicBezTo>
                  <a:cubicBezTo>
                    <a:pt x="8" y="21"/>
                    <a:pt x="21" y="8"/>
                    <a:pt x="37" y="8"/>
                  </a:cubicBezTo>
                  <a:cubicBezTo>
                    <a:pt x="53" y="8"/>
                    <a:pt x="66" y="21"/>
                    <a:pt x="66" y="37"/>
                  </a:cubicBezTo>
                  <a:cubicBezTo>
                    <a:pt x="66" y="53"/>
                    <a:pt x="53" y="66"/>
                    <a:pt x="37" y="6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1" name="Rectangle 323"/>
            <p:cNvSpPr>
              <a:spLocks noChangeArrowheads="1"/>
            </p:cNvSpPr>
            <p:nvPr/>
          </p:nvSpPr>
          <p:spPr bwMode="auto">
            <a:xfrm>
              <a:off x="5991225" y="6359526"/>
              <a:ext cx="79375" cy="301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69" name="组合 668"/>
          <p:cNvGrpSpPr/>
          <p:nvPr/>
        </p:nvGrpSpPr>
        <p:grpSpPr>
          <a:xfrm>
            <a:off x="7631508" y="437968"/>
            <a:ext cx="3136110" cy="2516797"/>
            <a:chOff x="6364288" y="6181726"/>
            <a:chExt cx="377824" cy="303212"/>
          </a:xfrm>
        </p:grpSpPr>
        <p:sp>
          <p:nvSpPr>
            <p:cNvPr id="382" name="Freeform 324"/>
            <p:cNvSpPr>
              <a:spLocks/>
            </p:cNvSpPr>
            <p:nvPr/>
          </p:nvSpPr>
          <p:spPr bwMode="auto">
            <a:xfrm>
              <a:off x="6364288" y="6181726"/>
              <a:ext cx="311150" cy="223838"/>
            </a:xfrm>
            <a:custGeom>
              <a:avLst/>
              <a:gdLst>
                <a:gd name="T0" fmla="*/ 48 w 103"/>
                <a:gd name="T1" fmla="*/ 63 h 74"/>
                <a:gd name="T2" fmla="*/ 48 w 103"/>
                <a:gd name="T3" fmla="*/ 58 h 74"/>
                <a:gd name="T4" fmla="*/ 5 w 103"/>
                <a:gd name="T5" fmla="*/ 58 h 74"/>
                <a:gd name="T6" fmla="*/ 5 w 103"/>
                <a:gd name="T7" fmla="*/ 45 h 74"/>
                <a:gd name="T8" fmla="*/ 52 w 103"/>
                <a:gd name="T9" fmla="*/ 45 h 74"/>
                <a:gd name="T10" fmla="*/ 66 w 103"/>
                <a:gd name="T11" fmla="*/ 29 h 74"/>
                <a:gd name="T12" fmla="*/ 5 w 103"/>
                <a:gd name="T13" fmla="*/ 29 h 74"/>
                <a:gd name="T14" fmla="*/ 5 w 103"/>
                <a:gd name="T15" fmla="*/ 16 h 74"/>
                <a:gd name="T16" fmla="*/ 97 w 103"/>
                <a:gd name="T17" fmla="*/ 16 h 74"/>
                <a:gd name="T18" fmla="*/ 97 w 103"/>
                <a:gd name="T19" fmla="*/ 24 h 74"/>
                <a:gd name="T20" fmla="*/ 103 w 103"/>
                <a:gd name="T21" fmla="*/ 25 h 74"/>
                <a:gd name="T22" fmla="*/ 103 w 103"/>
                <a:gd name="T23" fmla="*/ 0 h 74"/>
                <a:gd name="T24" fmla="*/ 0 w 103"/>
                <a:gd name="T25" fmla="*/ 0 h 74"/>
                <a:gd name="T26" fmla="*/ 0 w 103"/>
                <a:gd name="T27" fmla="*/ 74 h 74"/>
                <a:gd name="T28" fmla="*/ 49 w 103"/>
                <a:gd name="T29" fmla="*/ 74 h 74"/>
                <a:gd name="T30" fmla="*/ 48 w 103"/>
                <a:gd name="T31" fmla="*/ 63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3" h="74">
                  <a:moveTo>
                    <a:pt x="48" y="63"/>
                  </a:moveTo>
                  <a:cubicBezTo>
                    <a:pt x="48" y="61"/>
                    <a:pt x="48" y="59"/>
                    <a:pt x="48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52" y="45"/>
                    <a:pt x="52" y="45"/>
                    <a:pt x="52" y="45"/>
                  </a:cubicBezTo>
                  <a:cubicBezTo>
                    <a:pt x="55" y="38"/>
                    <a:pt x="60" y="33"/>
                    <a:pt x="66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97" y="16"/>
                    <a:pt x="97" y="16"/>
                    <a:pt x="97" y="16"/>
                  </a:cubicBezTo>
                  <a:cubicBezTo>
                    <a:pt x="97" y="24"/>
                    <a:pt x="97" y="24"/>
                    <a:pt x="97" y="24"/>
                  </a:cubicBezTo>
                  <a:cubicBezTo>
                    <a:pt x="99" y="24"/>
                    <a:pt x="101" y="25"/>
                    <a:pt x="103" y="25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49" y="74"/>
                    <a:pt x="49" y="74"/>
                    <a:pt x="49" y="74"/>
                  </a:cubicBezTo>
                  <a:cubicBezTo>
                    <a:pt x="48" y="70"/>
                    <a:pt x="48" y="67"/>
                    <a:pt x="48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3" name="Rectangle 325"/>
            <p:cNvSpPr>
              <a:spLocks noChangeArrowheads="1"/>
            </p:cNvSpPr>
            <p:nvPr/>
          </p:nvSpPr>
          <p:spPr bwMode="auto">
            <a:xfrm>
              <a:off x="6394450" y="6242051"/>
              <a:ext cx="36512" cy="174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4" name="Rectangle 326"/>
            <p:cNvSpPr>
              <a:spLocks noChangeArrowheads="1"/>
            </p:cNvSpPr>
            <p:nvPr/>
          </p:nvSpPr>
          <p:spPr bwMode="auto">
            <a:xfrm>
              <a:off x="6394450" y="6329363"/>
              <a:ext cx="36512" cy="190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5" name="Freeform 327"/>
            <p:cNvSpPr>
              <a:spLocks/>
            </p:cNvSpPr>
            <p:nvPr/>
          </p:nvSpPr>
          <p:spPr bwMode="auto">
            <a:xfrm>
              <a:off x="6364288" y="6421438"/>
              <a:ext cx="211137" cy="57150"/>
            </a:xfrm>
            <a:custGeom>
              <a:avLst/>
              <a:gdLst>
                <a:gd name="T0" fmla="*/ 52 w 70"/>
                <a:gd name="T1" fmla="*/ 0 h 19"/>
                <a:gd name="T2" fmla="*/ 35 w 70"/>
                <a:gd name="T3" fmla="*/ 0 h 19"/>
                <a:gd name="T4" fmla="*/ 35 w 70"/>
                <a:gd name="T5" fmla="*/ 8 h 19"/>
                <a:gd name="T6" fmla="*/ 0 w 70"/>
                <a:gd name="T7" fmla="*/ 8 h 19"/>
                <a:gd name="T8" fmla="*/ 0 w 70"/>
                <a:gd name="T9" fmla="*/ 15 h 19"/>
                <a:gd name="T10" fmla="*/ 35 w 70"/>
                <a:gd name="T11" fmla="*/ 15 h 19"/>
                <a:gd name="T12" fmla="*/ 35 w 70"/>
                <a:gd name="T13" fmla="*/ 19 h 19"/>
                <a:gd name="T14" fmla="*/ 70 w 70"/>
                <a:gd name="T15" fmla="*/ 19 h 19"/>
                <a:gd name="T16" fmla="*/ 70 w 70"/>
                <a:gd name="T17" fmla="*/ 19 h 19"/>
                <a:gd name="T18" fmla="*/ 52 w 70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19">
                  <a:moveTo>
                    <a:pt x="52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62" y="15"/>
                    <a:pt x="55" y="9"/>
                    <a:pt x="5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6" name="Freeform 328"/>
            <p:cNvSpPr>
              <a:spLocks noEditPoints="1"/>
            </p:cNvSpPr>
            <p:nvPr/>
          </p:nvSpPr>
          <p:spPr bwMode="auto">
            <a:xfrm>
              <a:off x="6518275" y="6259513"/>
              <a:ext cx="223837" cy="225425"/>
            </a:xfrm>
            <a:custGeom>
              <a:avLst/>
              <a:gdLst>
                <a:gd name="T0" fmla="*/ 37 w 74"/>
                <a:gd name="T1" fmla="*/ 0 h 74"/>
                <a:gd name="T2" fmla="*/ 0 w 74"/>
                <a:gd name="T3" fmla="*/ 37 h 74"/>
                <a:gd name="T4" fmla="*/ 37 w 74"/>
                <a:gd name="T5" fmla="*/ 74 h 74"/>
                <a:gd name="T6" fmla="*/ 74 w 74"/>
                <a:gd name="T7" fmla="*/ 37 h 74"/>
                <a:gd name="T8" fmla="*/ 37 w 74"/>
                <a:gd name="T9" fmla="*/ 0 h 74"/>
                <a:gd name="T10" fmla="*/ 37 w 74"/>
                <a:gd name="T11" fmla="*/ 70 h 74"/>
                <a:gd name="T12" fmla="*/ 4 w 74"/>
                <a:gd name="T13" fmla="*/ 37 h 74"/>
                <a:gd name="T14" fmla="*/ 37 w 74"/>
                <a:gd name="T15" fmla="*/ 4 h 74"/>
                <a:gd name="T16" fmla="*/ 71 w 74"/>
                <a:gd name="T17" fmla="*/ 37 h 74"/>
                <a:gd name="T18" fmla="*/ 37 w 74"/>
                <a:gd name="T19" fmla="*/ 7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4" h="74">
                  <a:moveTo>
                    <a:pt x="37" y="0"/>
                  </a:moveTo>
                  <a:cubicBezTo>
                    <a:pt x="17" y="0"/>
                    <a:pt x="0" y="16"/>
                    <a:pt x="0" y="37"/>
                  </a:cubicBezTo>
                  <a:cubicBezTo>
                    <a:pt x="0" y="57"/>
                    <a:pt x="17" y="74"/>
                    <a:pt x="37" y="74"/>
                  </a:cubicBezTo>
                  <a:cubicBezTo>
                    <a:pt x="58" y="74"/>
                    <a:pt x="74" y="57"/>
                    <a:pt x="74" y="37"/>
                  </a:cubicBezTo>
                  <a:cubicBezTo>
                    <a:pt x="74" y="16"/>
                    <a:pt x="58" y="0"/>
                    <a:pt x="37" y="0"/>
                  </a:cubicBezTo>
                  <a:close/>
                  <a:moveTo>
                    <a:pt x="37" y="70"/>
                  </a:moveTo>
                  <a:cubicBezTo>
                    <a:pt x="19" y="70"/>
                    <a:pt x="4" y="55"/>
                    <a:pt x="4" y="37"/>
                  </a:cubicBezTo>
                  <a:cubicBezTo>
                    <a:pt x="4" y="18"/>
                    <a:pt x="19" y="4"/>
                    <a:pt x="37" y="4"/>
                  </a:cubicBezTo>
                  <a:cubicBezTo>
                    <a:pt x="56" y="4"/>
                    <a:pt x="71" y="18"/>
                    <a:pt x="71" y="37"/>
                  </a:cubicBezTo>
                  <a:cubicBezTo>
                    <a:pt x="71" y="55"/>
                    <a:pt x="56" y="70"/>
                    <a:pt x="37" y="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7" name="Freeform 329"/>
            <p:cNvSpPr>
              <a:spLocks noEditPoints="1"/>
            </p:cNvSpPr>
            <p:nvPr/>
          </p:nvSpPr>
          <p:spPr bwMode="auto">
            <a:xfrm>
              <a:off x="6545263" y="6286501"/>
              <a:ext cx="173037" cy="168275"/>
            </a:xfrm>
            <a:custGeom>
              <a:avLst/>
              <a:gdLst>
                <a:gd name="T0" fmla="*/ 49 w 57"/>
                <a:gd name="T1" fmla="*/ 21 h 55"/>
                <a:gd name="T2" fmla="*/ 47 w 57"/>
                <a:gd name="T3" fmla="*/ 18 h 55"/>
                <a:gd name="T4" fmla="*/ 50 w 57"/>
                <a:gd name="T5" fmla="*/ 10 h 55"/>
                <a:gd name="T6" fmla="*/ 46 w 57"/>
                <a:gd name="T7" fmla="*/ 6 h 55"/>
                <a:gd name="T8" fmla="*/ 38 w 57"/>
                <a:gd name="T9" fmla="*/ 9 h 55"/>
                <a:gd name="T10" fmla="*/ 35 w 57"/>
                <a:gd name="T11" fmla="*/ 8 h 55"/>
                <a:gd name="T12" fmla="*/ 31 w 57"/>
                <a:gd name="T13" fmla="*/ 0 h 55"/>
                <a:gd name="T14" fmla="*/ 25 w 57"/>
                <a:gd name="T15" fmla="*/ 0 h 55"/>
                <a:gd name="T16" fmla="*/ 22 w 57"/>
                <a:gd name="T17" fmla="*/ 8 h 55"/>
                <a:gd name="T18" fmla="*/ 18 w 57"/>
                <a:gd name="T19" fmla="*/ 9 h 55"/>
                <a:gd name="T20" fmla="*/ 11 w 57"/>
                <a:gd name="T21" fmla="*/ 6 h 55"/>
                <a:gd name="T22" fmla="*/ 6 w 57"/>
                <a:gd name="T23" fmla="*/ 10 h 55"/>
                <a:gd name="T24" fmla="*/ 9 w 57"/>
                <a:gd name="T25" fmla="*/ 18 h 55"/>
                <a:gd name="T26" fmla="*/ 8 w 57"/>
                <a:gd name="T27" fmla="*/ 21 h 55"/>
                <a:gd name="T28" fmla="*/ 0 w 57"/>
                <a:gd name="T29" fmla="*/ 25 h 55"/>
                <a:gd name="T30" fmla="*/ 0 w 57"/>
                <a:gd name="T31" fmla="*/ 31 h 55"/>
                <a:gd name="T32" fmla="*/ 8 w 57"/>
                <a:gd name="T33" fmla="*/ 34 h 55"/>
                <a:gd name="T34" fmla="*/ 9 w 57"/>
                <a:gd name="T35" fmla="*/ 37 h 55"/>
                <a:gd name="T36" fmla="*/ 6 w 57"/>
                <a:gd name="T37" fmla="*/ 45 h 55"/>
                <a:gd name="T38" fmla="*/ 11 w 57"/>
                <a:gd name="T39" fmla="*/ 49 h 55"/>
                <a:gd name="T40" fmla="*/ 18 w 57"/>
                <a:gd name="T41" fmla="*/ 46 h 55"/>
                <a:gd name="T42" fmla="*/ 22 w 57"/>
                <a:gd name="T43" fmla="*/ 48 h 55"/>
                <a:gd name="T44" fmla="*/ 25 w 57"/>
                <a:gd name="T45" fmla="*/ 55 h 55"/>
                <a:gd name="T46" fmla="*/ 32 w 57"/>
                <a:gd name="T47" fmla="*/ 55 h 55"/>
                <a:gd name="T48" fmla="*/ 35 w 57"/>
                <a:gd name="T49" fmla="*/ 48 h 55"/>
                <a:gd name="T50" fmla="*/ 38 w 57"/>
                <a:gd name="T51" fmla="*/ 46 h 55"/>
                <a:gd name="T52" fmla="*/ 46 w 57"/>
                <a:gd name="T53" fmla="*/ 49 h 55"/>
                <a:gd name="T54" fmla="*/ 51 w 57"/>
                <a:gd name="T55" fmla="*/ 45 h 55"/>
                <a:gd name="T56" fmla="*/ 47 w 57"/>
                <a:gd name="T57" fmla="*/ 37 h 55"/>
                <a:gd name="T58" fmla="*/ 49 w 57"/>
                <a:gd name="T59" fmla="*/ 34 h 55"/>
                <a:gd name="T60" fmla="*/ 57 w 57"/>
                <a:gd name="T61" fmla="*/ 31 h 55"/>
                <a:gd name="T62" fmla="*/ 57 w 57"/>
                <a:gd name="T63" fmla="*/ 25 h 55"/>
                <a:gd name="T64" fmla="*/ 49 w 57"/>
                <a:gd name="T65" fmla="*/ 21 h 55"/>
                <a:gd name="T66" fmla="*/ 28 w 57"/>
                <a:gd name="T67" fmla="*/ 37 h 55"/>
                <a:gd name="T68" fmla="*/ 19 w 57"/>
                <a:gd name="T69" fmla="*/ 28 h 55"/>
                <a:gd name="T70" fmla="*/ 28 w 57"/>
                <a:gd name="T71" fmla="*/ 19 h 55"/>
                <a:gd name="T72" fmla="*/ 37 w 57"/>
                <a:gd name="T73" fmla="*/ 28 h 55"/>
                <a:gd name="T74" fmla="*/ 28 w 57"/>
                <a:gd name="T75" fmla="*/ 3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" h="55">
                  <a:moveTo>
                    <a:pt x="49" y="21"/>
                  </a:moveTo>
                  <a:cubicBezTo>
                    <a:pt x="47" y="18"/>
                    <a:pt x="47" y="18"/>
                    <a:pt x="47" y="18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35" y="8"/>
                    <a:pt x="32" y="0"/>
                    <a:pt x="31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0"/>
                    <a:pt x="22" y="8"/>
                    <a:pt x="22" y="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0" y="24"/>
                    <a:pt x="0" y="25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1"/>
                    <a:pt x="8" y="34"/>
                    <a:pt x="8" y="34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22" y="48"/>
                    <a:pt x="22" y="48"/>
                    <a:pt x="22" y="48"/>
                  </a:cubicBezTo>
                  <a:cubicBezTo>
                    <a:pt x="22" y="48"/>
                    <a:pt x="25" y="55"/>
                    <a:pt x="25" y="55"/>
                  </a:cubicBezTo>
                  <a:cubicBezTo>
                    <a:pt x="32" y="55"/>
                    <a:pt x="32" y="55"/>
                    <a:pt x="32" y="55"/>
                  </a:cubicBezTo>
                  <a:cubicBezTo>
                    <a:pt x="32" y="55"/>
                    <a:pt x="35" y="48"/>
                    <a:pt x="35" y="48"/>
                  </a:cubicBezTo>
                  <a:cubicBezTo>
                    <a:pt x="38" y="46"/>
                    <a:pt x="38" y="46"/>
                    <a:pt x="38" y="46"/>
                  </a:cubicBezTo>
                  <a:cubicBezTo>
                    <a:pt x="46" y="49"/>
                    <a:pt x="46" y="49"/>
                    <a:pt x="46" y="49"/>
                  </a:cubicBezTo>
                  <a:cubicBezTo>
                    <a:pt x="51" y="45"/>
                    <a:pt x="51" y="45"/>
                    <a:pt x="51" y="45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57" y="31"/>
                    <a:pt x="57" y="31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4"/>
                    <a:pt x="49" y="21"/>
                    <a:pt x="49" y="21"/>
                  </a:cubicBezTo>
                  <a:close/>
                  <a:moveTo>
                    <a:pt x="28" y="37"/>
                  </a:moveTo>
                  <a:cubicBezTo>
                    <a:pt x="23" y="37"/>
                    <a:pt x="19" y="33"/>
                    <a:pt x="19" y="28"/>
                  </a:cubicBezTo>
                  <a:cubicBezTo>
                    <a:pt x="19" y="23"/>
                    <a:pt x="23" y="19"/>
                    <a:pt x="28" y="19"/>
                  </a:cubicBezTo>
                  <a:cubicBezTo>
                    <a:pt x="33" y="19"/>
                    <a:pt x="37" y="23"/>
                    <a:pt x="37" y="28"/>
                  </a:cubicBezTo>
                  <a:cubicBezTo>
                    <a:pt x="37" y="33"/>
                    <a:pt x="33" y="37"/>
                    <a:pt x="28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8" name="Oval 330"/>
            <p:cNvSpPr>
              <a:spLocks noChangeArrowheads="1"/>
            </p:cNvSpPr>
            <p:nvPr/>
          </p:nvSpPr>
          <p:spPr bwMode="auto">
            <a:xfrm>
              <a:off x="6615113" y="6354763"/>
              <a:ext cx="33337" cy="333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4" name="Freeform 632"/>
          <p:cNvSpPr>
            <a:spLocks/>
          </p:cNvSpPr>
          <p:nvPr/>
        </p:nvSpPr>
        <p:spPr bwMode="auto">
          <a:xfrm>
            <a:off x="1119188" y="1982788"/>
            <a:ext cx="196850" cy="239713"/>
          </a:xfrm>
          <a:custGeom>
            <a:avLst/>
            <a:gdLst>
              <a:gd name="T0" fmla="*/ 85 w 124"/>
              <a:gd name="T1" fmla="*/ 128 h 151"/>
              <a:gd name="T2" fmla="*/ 74 w 124"/>
              <a:gd name="T3" fmla="*/ 128 h 151"/>
              <a:gd name="T4" fmla="*/ 38 w 124"/>
              <a:gd name="T5" fmla="*/ 63 h 151"/>
              <a:gd name="T6" fmla="*/ 74 w 124"/>
              <a:gd name="T7" fmla="*/ 0 h 151"/>
              <a:gd name="T8" fmla="*/ 47 w 124"/>
              <a:gd name="T9" fmla="*/ 0 h 151"/>
              <a:gd name="T10" fmla="*/ 11 w 124"/>
              <a:gd name="T11" fmla="*/ 63 h 151"/>
              <a:gd name="T12" fmla="*/ 47 w 124"/>
              <a:gd name="T13" fmla="*/ 128 h 151"/>
              <a:gd name="T14" fmla="*/ 36 w 124"/>
              <a:gd name="T15" fmla="*/ 128 h 151"/>
              <a:gd name="T16" fmla="*/ 36 w 124"/>
              <a:gd name="T17" fmla="*/ 136 h 151"/>
              <a:gd name="T18" fmla="*/ 0 w 124"/>
              <a:gd name="T19" fmla="*/ 136 h 151"/>
              <a:gd name="T20" fmla="*/ 0 w 124"/>
              <a:gd name="T21" fmla="*/ 151 h 151"/>
              <a:gd name="T22" fmla="*/ 124 w 124"/>
              <a:gd name="T23" fmla="*/ 151 h 151"/>
              <a:gd name="T24" fmla="*/ 124 w 124"/>
              <a:gd name="T25" fmla="*/ 136 h 151"/>
              <a:gd name="T26" fmla="*/ 85 w 124"/>
              <a:gd name="T27" fmla="*/ 136 h 151"/>
              <a:gd name="T28" fmla="*/ 85 w 124"/>
              <a:gd name="T29" fmla="*/ 128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24" h="151">
                <a:moveTo>
                  <a:pt x="85" y="128"/>
                </a:moveTo>
                <a:lnTo>
                  <a:pt x="74" y="128"/>
                </a:lnTo>
                <a:lnTo>
                  <a:pt x="38" y="63"/>
                </a:lnTo>
                <a:lnTo>
                  <a:pt x="74" y="0"/>
                </a:lnTo>
                <a:lnTo>
                  <a:pt x="47" y="0"/>
                </a:lnTo>
                <a:lnTo>
                  <a:pt x="11" y="63"/>
                </a:lnTo>
                <a:lnTo>
                  <a:pt x="47" y="128"/>
                </a:lnTo>
                <a:lnTo>
                  <a:pt x="36" y="128"/>
                </a:lnTo>
                <a:lnTo>
                  <a:pt x="36" y="136"/>
                </a:lnTo>
                <a:lnTo>
                  <a:pt x="0" y="136"/>
                </a:lnTo>
                <a:lnTo>
                  <a:pt x="0" y="151"/>
                </a:lnTo>
                <a:lnTo>
                  <a:pt x="124" y="151"/>
                </a:lnTo>
                <a:lnTo>
                  <a:pt x="124" y="136"/>
                </a:lnTo>
                <a:lnTo>
                  <a:pt x="85" y="136"/>
                </a:lnTo>
                <a:lnTo>
                  <a:pt x="85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633"/>
          <p:cNvSpPr>
            <a:spLocks/>
          </p:cNvSpPr>
          <p:nvPr/>
        </p:nvSpPr>
        <p:spPr bwMode="auto">
          <a:xfrm>
            <a:off x="1200150" y="1952625"/>
            <a:ext cx="130175" cy="33338"/>
          </a:xfrm>
          <a:custGeom>
            <a:avLst/>
            <a:gdLst>
              <a:gd name="T0" fmla="*/ 63 w 82"/>
              <a:gd name="T1" fmla="*/ 21 h 21"/>
              <a:gd name="T2" fmla="*/ 82 w 82"/>
              <a:gd name="T3" fmla="*/ 21 h 21"/>
              <a:gd name="T4" fmla="*/ 82 w 82"/>
              <a:gd name="T5" fmla="*/ 0 h 21"/>
              <a:gd name="T6" fmla="*/ 63 w 82"/>
              <a:gd name="T7" fmla="*/ 0 h 21"/>
              <a:gd name="T8" fmla="*/ 63 w 82"/>
              <a:gd name="T9" fmla="*/ 6 h 21"/>
              <a:gd name="T10" fmla="*/ 0 w 82"/>
              <a:gd name="T11" fmla="*/ 6 h 21"/>
              <a:gd name="T12" fmla="*/ 0 w 82"/>
              <a:gd name="T13" fmla="*/ 15 h 21"/>
              <a:gd name="T14" fmla="*/ 63 w 82"/>
              <a:gd name="T15" fmla="*/ 15 h 21"/>
              <a:gd name="T16" fmla="*/ 63 w 82"/>
              <a:gd name="T17" fmla="*/ 21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2" h="21">
                <a:moveTo>
                  <a:pt x="63" y="21"/>
                </a:moveTo>
                <a:lnTo>
                  <a:pt x="82" y="21"/>
                </a:lnTo>
                <a:lnTo>
                  <a:pt x="82" y="0"/>
                </a:lnTo>
                <a:lnTo>
                  <a:pt x="63" y="0"/>
                </a:lnTo>
                <a:lnTo>
                  <a:pt x="63" y="6"/>
                </a:lnTo>
                <a:lnTo>
                  <a:pt x="0" y="6"/>
                </a:lnTo>
                <a:lnTo>
                  <a:pt x="0" y="15"/>
                </a:lnTo>
                <a:lnTo>
                  <a:pt x="63" y="15"/>
                </a:lnTo>
                <a:lnTo>
                  <a:pt x="63" y="2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634"/>
          <p:cNvSpPr>
            <a:spLocks/>
          </p:cNvSpPr>
          <p:nvPr/>
        </p:nvSpPr>
        <p:spPr bwMode="auto">
          <a:xfrm>
            <a:off x="1263650" y="1989138"/>
            <a:ext cx="103187" cy="36513"/>
          </a:xfrm>
          <a:custGeom>
            <a:avLst/>
            <a:gdLst>
              <a:gd name="T0" fmla="*/ 26 w 34"/>
              <a:gd name="T1" fmla="*/ 0 h 12"/>
              <a:gd name="T2" fmla="*/ 8 w 34"/>
              <a:gd name="T3" fmla="*/ 0 h 12"/>
              <a:gd name="T4" fmla="*/ 0 w 34"/>
              <a:gd name="T5" fmla="*/ 12 h 12"/>
              <a:gd name="T6" fmla="*/ 7 w 34"/>
              <a:gd name="T7" fmla="*/ 12 h 12"/>
              <a:gd name="T8" fmla="*/ 9 w 34"/>
              <a:gd name="T9" fmla="*/ 12 h 12"/>
              <a:gd name="T10" fmla="*/ 25 w 34"/>
              <a:gd name="T11" fmla="*/ 12 h 12"/>
              <a:gd name="T12" fmla="*/ 28 w 34"/>
              <a:gd name="T13" fmla="*/ 12 h 12"/>
              <a:gd name="T14" fmla="*/ 34 w 34"/>
              <a:gd name="T15" fmla="*/ 12 h 12"/>
              <a:gd name="T16" fmla="*/ 26 w 34"/>
              <a:gd name="T17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" h="12">
                <a:moveTo>
                  <a:pt x="26" y="0"/>
                </a:moveTo>
                <a:cubicBezTo>
                  <a:pt x="8" y="0"/>
                  <a:pt x="8" y="0"/>
                  <a:pt x="8" y="0"/>
                </a:cubicBezTo>
                <a:cubicBezTo>
                  <a:pt x="3" y="0"/>
                  <a:pt x="0" y="5"/>
                  <a:pt x="0" y="12"/>
                </a:cubicBezTo>
                <a:cubicBezTo>
                  <a:pt x="7" y="12"/>
                  <a:pt x="7" y="12"/>
                  <a:pt x="7" y="12"/>
                </a:cubicBezTo>
                <a:cubicBezTo>
                  <a:pt x="9" y="12"/>
                  <a:pt x="9" y="12"/>
                  <a:pt x="9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28" y="12"/>
                  <a:pt x="28" y="12"/>
                  <a:pt x="28" y="12"/>
                </a:cubicBezTo>
                <a:cubicBezTo>
                  <a:pt x="34" y="12"/>
                  <a:pt x="34" y="12"/>
                  <a:pt x="34" y="12"/>
                </a:cubicBezTo>
                <a:cubicBezTo>
                  <a:pt x="34" y="5"/>
                  <a:pt x="30" y="0"/>
                  <a:pt x="2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635"/>
          <p:cNvSpPr>
            <a:spLocks/>
          </p:cNvSpPr>
          <p:nvPr/>
        </p:nvSpPr>
        <p:spPr bwMode="auto">
          <a:xfrm>
            <a:off x="1290638" y="2028825"/>
            <a:ext cx="46037" cy="14288"/>
          </a:xfrm>
          <a:custGeom>
            <a:avLst/>
            <a:gdLst>
              <a:gd name="T0" fmla="*/ 8 w 15"/>
              <a:gd name="T1" fmla="*/ 5 h 5"/>
              <a:gd name="T2" fmla="*/ 15 w 15"/>
              <a:gd name="T3" fmla="*/ 0 h 5"/>
              <a:gd name="T4" fmla="*/ 0 w 15"/>
              <a:gd name="T5" fmla="*/ 0 h 5"/>
              <a:gd name="T6" fmla="*/ 8 w 15"/>
              <a:gd name="T7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" h="5">
                <a:moveTo>
                  <a:pt x="8" y="5"/>
                </a:moveTo>
                <a:cubicBezTo>
                  <a:pt x="11" y="5"/>
                  <a:pt x="14" y="3"/>
                  <a:pt x="15" y="0"/>
                </a:cubicBezTo>
                <a:cubicBezTo>
                  <a:pt x="0" y="0"/>
                  <a:pt x="0" y="0"/>
                  <a:pt x="0" y="0"/>
                </a:cubicBezTo>
                <a:cubicBezTo>
                  <a:pt x="2" y="3"/>
                  <a:pt x="4" y="5"/>
                  <a:pt x="8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636"/>
          <p:cNvSpPr>
            <a:spLocks noEditPoints="1"/>
          </p:cNvSpPr>
          <p:nvPr/>
        </p:nvSpPr>
        <p:spPr bwMode="auto">
          <a:xfrm>
            <a:off x="3036888" y="2701925"/>
            <a:ext cx="269875" cy="266700"/>
          </a:xfrm>
          <a:custGeom>
            <a:avLst/>
            <a:gdLst>
              <a:gd name="T0" fmla="*/ 0 w 89"/>
              <a:gd name="T1" fmla="*/ 88 h 88"/>
              <a:gd name="T2" fmla="*/ 89 w 89"/>
              <a:gd name="T3" fmla="*/ 88 h 88"/>
              <a:gd name="T4" fmla="*/ 89 w 89"/>
              <a:gd name="T5" fmla="*/ 0 h 88"/>
              <a:gd name="T6" fmla="*/ 0 w 89"/>
              <a:gd name="T7" fmla="*/ 0 h 88"/>
              <a:gd name="T8" fmla="*/ 0 w 89"/>
              <a:gd name="T9" fmla="*/ 88 h 88"/>
              <a:gd name="T10" fmla="*/ 45 w 89"/>
              <a:gd name="T11" fmla="*/ 15 h 88"/>
              <a:gd name="T12" fmla="*/ 73 w 89"/>
              <a:gd name="T13" fmla="*/ 44 h 88"/>
              <a:gd name="T14" fmla="*/ 45 w 89"/>
              <a:gd name="T15" fmla="*/ 73 h 88"/>
              <a:gd name="T16" fmla="*/ 16 w 89"/>
              <a:gd name="T17" fmla="*/ 44 h 88"/>
              <a:gd name="T18" fmla="*/ 45 w 89"/>
              <a:gd name="T19" fmla="*/ 1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9" h="88">
                <a:moveTo>
                  <a:pt x="0" y="88"/>
                </a:moveTo>
                <a:cubicBezTo>
                  <a:pt x="89" y="88"/>
                  <a:pt x="89" y="88"/>
                  <a:pt x="89" y="88"/>
                </a:cubicBezTo>
                <a:cubicBezTo>
                  <a:pt x="89" y="0"/>
                  <a:pt x="89" y="0"/>
                  <a:pt x="89" y="0"/>
                </a:cubicBezTo>
                <a:cubicBezTo>
                  <a:pt x="0" y="0"/>
                  <a:pt x="0" y="0"/>
                  <a:pt x="0" y="0"/>
                </a:cubicBezTo>
                <a:lnTo>
                  <a:pt x="0" y="88"/>
                </a:lnTo>
                <a:close/>
                <a:moveTo>
                  <a:pt x="45" y="15"/>
                </a:moveTo>
                <a:cubicBezTo>
                  <a:pt x="60" y="15"/>
                  <a:pt x="73" y="28"/>
                  <a:pt x="73" y="44"/>
                </a:cubicBezTo>
                <a:cubicBezTo>
                  <a:pt x="73" y="60"/>
                  <a:pt x="60" y="73"/>
                  <a:pt x="45" y="73"/>
                </a:cubicBezTo>
                <a:cubicBezTo>
                  <a:pt x="29" y="73"/>
                  <a:pt x="16" y="60"/>
                  <a:pt x="16" y="44"/>
                </a:cubicBezTo>
                <a:cubicBezTo>
                  <a:pt x="16" y="28"/>
                  <a:pt x="29" y="15"/>
                  <a:pt x="45" y="1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637"/>
          <p:cNvSpPr>
            <a:spLocks noEditPoints="1"/>
          </p:cNvSpPr>
          <p:nvPr/>
        </p:nvSpPr>
        <p:spPr bwMode="auto">
          <a:xfrm>
            <a:off x="3036888" y="2611438"/>
            <a:ext cx="269875" cy="66675"/>
          </a:xfrm>
          <a:custGeom>
            <a:avLst/>
            <a:gdLst>
              <a:gd name="T0" fmla="*/ 0 w 89"/>
              <a:gd name="T1" fmla="*/ 0 h 22"/>
              <a:gd name="T2" fmla="*/ 0 w 89"/>
              <a:gd name="T3" fmla="*/ 22 h 22"/>
              <a:gd name="T4" fmla="*/ 89 w 89"/>
              <a:gd name="T5" fmla="*/ 22 h 22"/>
              <a:gd name="T6" fmla="*/ 89 w 89"/>
              <a:gd name="T7" fmla="*/ 0 h 22"/>
              <a:gd name="T8" fmla="*/ 0 w 89"/>
              <a:gd name="T9" fmla="*/ 0 h 22"/>
              <a:gd name="T10" fmla="*/ 37 w 89"/>
              <a:gd name="T11" fmla="*/ 14 h 22"/>
              <a:gd name="T12" fmla="*/ 9 w 89"/>
              <a:gd name="T13" fmla="*/ 14 h 22"/>
              <a:gd name="T14" fmla="*/ 9 w 89"/>
              <a:gd name="T15" fmla="*/ 6 h 22"/>
              <a:gd name="T16" fmla="*/ 37 w 89"/>
              <a:gd name="T17" fmla="*/ 6 h 22"/>
              <a:gd name="T18" fmla="*/ 37 w 89"/>
              <a:gd name="T19" fmla="*/ 14 h 22"/>
              <a:gd name="T20" fmla="*/ 64 w 89"/>
              <a:gd name="T21" fmla="*/ 16 h 22"/>
              <a:gd name="T22" fmla="*/ 59 w 89"/>
              <a:gd name="T23" fmla="*/ 11 h 22"/>
              <a:gd name="T24" fmla="*/ 64 w 89"/>
              <a:gd name="T25" fmla="*/ 6 h 22"/>
              <a:gd name="T26" fmla="*/ 69 w 89"/>
              <a:gd name="T27" fmla="*/ 11 h 22"/>
              <a:gd name="T28" fmla="*/ 64 w 89"/>
              <a:gd name="T29" fmla="*/ 16 h 22"/>
              <a:gd name="T30" fmla="*/ 80 w 89"/>
              <a:gd name="T31" fmla="*/ 16 h 22"/>
              <a:gd name="T32" fmla="*/ 75 w 89"/>
              <a:gd name="T33" fmla="*/ 11 h 22"/>
              <a:gd name="T34" fmla="*/ 80 w 89"/>
              <a:gd name="T35" fmla="*/ 6 h 22"/>
              <a:gd name="T36" fmla="*/ 85 w 89"/>
              <a:gd name="T37" fmla="*/ 11 h 22"/>
              <a:gd name="T38" fmla="*/ 80 w 89"/>
              <a:gd name="T39" fmla="*/ 16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9"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89" y="22"/>
                  <a:pt x="89" y="22"/>
                  <a:pt x="89" y="22"/>
                </a:cubicBezTo>
                <a:cubicBezTo>
                  <a:pt x="89" y="0"/>
                  <a:pt x="89" y="0"/>
                  <a:pt x="89" y="0"/>
                </a:cubicBezTo>
                <a:lnTo>
                  <a:pt x="0" y="0"/>
                </a:lnTo>
                <a:close/>
                <a:moveTo>
                  <a:pt x="37" y="14"/>
                </a:moveTo>
                <a:cubicBezTo>
                  <a:pt x="9" y="14"/>
                  <a:pt x="9" y="14"/>
                  <a:pt x="9" y="14"/>
                </a:cubicBezTo>
                <a:cubicBezTo>
                  <a:pt x="9" y="6"/>
                  <a:pt x="9" y="6"/>
                  <a:pt x="9" y="6"/>
                </a:cubicBezTo>
                <a:cubicBezTo>
                  <a:pt x="37" y="6"/>
                  <a:pt x="37" y="6"/>
                  <a:pt x="37" y="6"/>
                </a:cubicBezTo>
                <a:lnTo>
                  <a:pt x="37" y="14"/>
                </a:lnTo>
                <a:close/>
                <a:moveTo>
                  <a:pt x="64" y="16"/>
                </a:moveTo>
                <a:cubicBezTo>
                  <a:pt x="61" y="16"/>
                  <a:pt x="59" y="14"/>
                  <a:pt x="59" y="11"/>
                </a:cubicBezTo>
                <a:cubicBezTo>
                  <a:pt x="59" y="8"/>
                  <a:pt x="61" y="6"/>
                  <a:pt x="64" y="6"/>
                </a:cubicBezTo>
                <a:cubicBezTo>
                  <a:pt x="66" y="6"/>
                  <a:pt x="69" y="8"/>
                  <a:pt x="69" y="11"/>
                </a:cubicBezTo>
                <a:cubicBezTo>
                  <a:pt x="69" y="14"/>
                  <a:pt x="66" y="16"/>
                  <a:pt x="64" y="16"/>
                </a:cubicBezTo>
                <a:close/>
                <a:moveTo>
                  <a:pt x="80" y="16"/>
                </a:moveTo>
                <a:cubicBezTo>
                  <a:pt x="77" y="16"/>
                  <a:pt x="75" y="14"/>
                  <a:pt x="75" y="11"/>
                </a:cubicBezTo>
                <a:cubicBezTo>
                  <a:pt x="75" y="8"/>
                  <a:pt x="77" y="6"/>
                  <a:pt x="80" y="6"/>
                </a:cubicBezTo>
                <a:cubicBezTo>
                  <a:pt x="83" y="6"/>
                  <a:pt x="85" y="8"/>
                  <a:pt x="85" y="11"/>
                </a:cubicBezTo>
                <a:cubicBezTo>
                  <a:pt x="85" y="14"/>
                  <a:pt x="83" y="16"/>
                  <a:pt x="80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638"/>
          <p:cNvSpPr>
            <a:spLocks/>
          </p:cNvSpPr>
          <p:nvPr/>
        </p:nvSpPr>
        <p:spPr bwMode="auto">
          <a:xfrm>
            <a:off x="3143250" y="4760913"/>
            <a:ext cx="179387" cy="49213"/>
          </a:xfrm>
          <a:custGeom>
            <a:avLst/>
            <a:gdLst>
              <a:gd name="T0" fmla="*/ 59 w 59"/>
              <a:gd name="T1" fmla="*/ 0 h 16"/>
              <a:gd name="T2" fmla="*/ 0 w 59"/>
              <a:gd name="T3" fmla="*/ 0 h 16"/>
              <a:gd name="T4" fmla="*/ 21 w 59"/>
              <a:gd name="T5" fmla="*/ 16 h 16"/>
              <a:gd name="T6" fmla="*/ 59 w 59"/>
              <a:gd name="T7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9" h="16">
                <a:moveTo>
                  <a:pt x="59" y="0"/>
                </a:moveTo>
                <a:cubicBezTo>
                  <a:pt x="0" y="0"/>
                  <a:pt x="0" y="0"/>
                  <a:pt x="0" y="0"/>
                </a:cubicBezTo>
                <a:cubicBezTo>
                  <a:pt x="5" y="2"/>
                  <a:pt x="12" y="8"/>
                  <a:pt x="21" y="16"/>
                </a:cubicBezTo>
                <a:cubicBezTo>
                  <a:pt x="30" y="9"/>
                  <a:pt x="42" y="3"/>
                  <a:pt x="5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639"/>
          <p:cNvSpPr>
            <a:spLocks/>
          </p:cNvSpPr>
          <p:nvPr/>
        </p:nvSpPr>
        <p:spPr bwMode="auto">
          <a:xfrm>
            <a:off x="3143250" y="4760913"/>
            <a:ext cx="57150" cy="158750"/>
          </a:xfrm>
          <a:custGeom>
            <a:avLst/>
            <a:gdLst>
              <a:gd name="T0" fmla="*/ 19 w 19"/>
              <a:gd name="T1" fmla="*/ 18 h 52"/>
              <a:gd name="T2" fmla="*/ 0 w 19"/>
              <a:gd name="T3" fmla="*/ 0 h 52"/>
              <a:gd name="T4" fmla="*/ 0 w 19"/>
              <a:gd name="T5" fmla="*/ 52 h 52"/>
              <a:gd name="T6" fmla="*/ 19 w 19"/>
              <a:gd name="T7" fmla="*/ 18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52">
                <a:moveTo>
                  <a:pt x="19" y="18"/>
                </a:moveTo>
                <a:cubicBezTo>
                  <a:pt x="8" y="7"/>
                  <a:pt x="0" y="0"/>
                  <a:pt x="0" y="0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52"/>
                  <a:pt x="1" y="33"/>
                  <a:pt x="19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Freeform 640"/>
          <p:cNvSpPr>
            <a:spLocks noEditPoints="1"/>
          </p:cNvSpPr>
          <p:nvPr/>
        </p:nvSpPr>
        <p:spPr bwMode="auto">
          <a:xfrm>
            <a:off x="3143250" y="4760913"/>
            <a:ext cx="377825" cy="334963"/>
          </a:xfrm>
          <a:custGeom>
            <a:avLst/>
            <a:gdLst>
              <a:gd name="T0" fmla="*/ 125 w 125"/>
              <a:gd name="T1" fmla="*/ 96 h 110"/>
              <a:gd name="T2" fmla="*/ 100 w 125"/>
              <a:gd name="T3" fmla="*/ 75 h 110"/>
              <a:gd name="T4" fmla="*/ 86 w 125"/>
              <a:gd name="T5" fmla="*/ 71 h 110"/>
              <a:gd name="T6" fmla="*/ 74 w 125"/>
              <a:gd name="T7" fmla="*/ 61 h 110"/>
              <a:gd name="T8" fmla="*/ 59 w 125"/>
              <a:gd name="T9" fmla="*/ 0 h 110"/>
              <a:gd name="T10" fmla="*/ 25 w 125"/>
              <a:gd name="T11" fmla="*/ 19 h 110"/>
              <a:gd name="T12" fmla="*/ 64 w 125"/>
              <a:gd name="T13" fmla="*/ 57 h 110"/>
              <a:gd name="T14" fmla="*/ 64 w 125"/>
              <a:gd name="T15" fmla="*/ 59 h 110"/>
              <a:gd name="T16" fmla="*/ 22 w 125"/>
              <a:gd name="T17" fmla="*/ 21 h 110"/>
              <a:gd name="T18" fmla="*/ 0 w 125"/>
              <a:gd name="T19" fmla="*/ 52 h 110"/>
              <a:gd name="T20" fmla="*/ 73 w 125"/>
              <a:gd name="T21" fmla="*/ 69 h 110"/>
              <a:gd name="T22" fmla="*/ 84 w 125"/>
              <a:gd name="T23" fmla="*/ 89 h 110"/>
              <a:gd name="T24" fmla="*/ 110 w 125"/>
              <a:gd name="T25" fmla="*/ 110 h 110"/>
              <a:gd name="T26" fmla="*/ 89 w 125"/>
              <a:gd name="T27" fmla="*/ 90 h 110"/>
              <a:gd name="T28" fmla="*/ 85 w 125"/>
              <a:gd name="T29" fmla="*/ 78 h 110"/>
              <a:gd name="T30" fmla="*/ 85 w 125"/>
              <a:gd name="T31" fmla="*/ 78 h 110"/>
              <a:gd name="T32" fmla="*/ 117 w 125"/>
              <a:gd name="T33" fmla="*/ 88 h 110"/>
              <a:gd name="T34" fmla="*/ 91 w 125"/>
              <a:gd name="T35" fmla="*/ 78 h 110"/>
              <a:gd name="T36" fmla="*/ 102 w 125"/>
              <a:gd name="T37" fmla="*/ 79 h 110"/>
              <a:gd name="T38" fmla="*/ 125 w 125"/>
              <a:gd name="T39" fmla="*/ 96 h 110"/>
              <a:gd name="T40" fmla="*/ 70 w 125"/>
              <a:gd name="T41" fmla="*/ 64 h 110"/>
              <a:gd name="T42" fmla="*/ 70 w 125"/>
              <a:gd name="T43" fmla="*/ 65 h 110"/>
              <a:gd name="T44" fmla="*/ 69 w 125"/>
              <a:gd name="T45" fmla="*/ 64 h 110"/>
              <a:gd name="T46" fmla="*/ 70 w 125"/>
              <a:gd name="T47" fmla="*/ 64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25" h="110">
                <a:moveTo>
                  <a:pt x="125" y="96"/>
                </a:moveTo>
                <a:cubicBezTo>
                  <a:pt x="125" y="96"/>
                  <a:pt x="122" y="78"/>
                  <a:pt x="100" y="75"/>
                </a:cubicBezTo>
                <a:cubicBezTo>
                  <a:pt x="100" y="75"/>
                  <a:pt x="93" y="74"/>
                  <a:pt x="86" y="71"/>
                </a:cubicBezTo>
                <a:cubicBezTo>
                  <a:pt x="82" y="66"/>
                  <a:pt x="77" y="63"/>
                  <a:pt x="74" y="61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41" y="5"/>
                  <a:pt x="25" y="19"/>
                </a:cubicBezTo>
                <a:cubicBezTo>
                  <a:pt x="39" y="31"/>
                  <a:pt x="54" y="47"/>
                  <a:pt x="64" y="57"/>
                </a:cubicBezTo>
                <a:cubicBezTo>
                  <a:pt x="64" y="59"/>
                  <a:pt x="64" y="59"/>
                  <a:pt x="64" y="59"/>
                </a:cubicBezTo>
                <a:cubicBezTo>
                  <a:pt x="50" y="47"/>
                  <a:pt x="35" y="33"/>
                  <a:pt x="22" y="21"/>
                </a:cubicBezTo>
                <a:cubicBezTo>
                  <a:pt x="13" y="29"/>
                  <a:pt x="5" y="39"/>
                  <a:pt x="0" y="52"/>
                </a:cubicBezTo>
                <a:cubicBezTo>
                  <a:pt x="73" y="69"/>
                  <a:pt x="73" y="69"/>
                  <a:pt x="73" y="69"/>
                </a:cubicBezTo>
                <a:cubicBezTo>
                  <a:pt x="80" y="76"/>
                  <a:pt x="84" y="89"/>
                  <a:pt x="84" y="89"/>
                </a:cubicBezTo>
                <a:cubicBezTo>
                  <a:pt x="91" y="110"/>
                  <a:pt x="110" y="110"/>
                  <a:pt x="110" y="110"/>
                </a:cubicBezTo>
                <a:cubicBezTo>
                  <a:pt x="92" y="102"/>
                  <a:pt x="89" y="90"/>
                  <a:pt x="89" y="90"/>
                </a:cubicBezTo>
                <a:cubicBezTo>
                  <a:pt x="89" y="86"/>
                  <a:pt x="87" y="81"/>
                  <a:pt x="85" y="78"/>
                </a:cubicBezTo>
                <a:cubicBezTo>
                  <a:pt x="85" y="78"/>
                  <a:pt x="85" y="78"/>
                  <a:pt x="85" y="78"/>
                </a:cubicBezTo>
                <a:cubicBezTo>
                  <a:pt x="99" y="95"/>
                  <a:pt x="117" y="88"/>
                  <a:pt x="117" y="88"/>
                </a:cubicBezTo>
                <a:cubicBezTo>
                  <a:pt x="100" y="87"/>
                  <a:pt x="93" y="80"/>
                  <a:pt x="91" y="78"/>
                </a:cubicBezTo>
                <a:cubicBezTo>
                  <a:pt x="94" y="79"/>
                  <a:pt x="98" y="79"/>
                  <a:pt x="102" y="79"/>
                </a:cubicBezTo>
                <a:cubicBezTo>
                  <a:pt x="102" y="79"/>
                  <a:pt x="114" y="80"/>
                  <a:pt x="125" y="96"/>
                </a:cubicBezTo>
                <a:close/>
                <a:moveTo>
                  <a:pt x="70" y="64"/>
                </a:moveTo>
                <a:cubicBezTo>
                  <a:pt x="70" y="65"/>
                  <a:pt x="70" y="65"/>
                  <a:pt x="70" y="65"/>
                </a:cubicBezTo>
                <a:cubicBezTo>
                  <a:pt x="69" y="64"/>
                  <a:pt x="69" y="64"/>
                  <a:pt x="69" y="64"/>
                </a:cubicBezTo>
                <a:lnTo>
                  <a:pt x="70" y="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5574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96"/>
          <p:cNvSpPr>
            <a:spLocks noEditPoints="1"/>
          </p:cNvSpPr>
          <p:nvPr/>
        </p:nvSpPr>
        <p:spPr bwMode="auto">
          <a:xfrm>
            <a:off x="1378744" y="420688"/>
            <a:ext cx="374650" cy="379413"/>
          </a:xfrm>
          <a:custGeom>
            <a:avLst/>
            <a:gdLst>
              <a:gd name="T0" fmla="*/ 124 w 124"/>
              <a:gd name="T1" fmla="*/ 0 h 125"/>
              <a:gd name="T2" fmla="*/ 75 w 124"/>
              <a:gd name="T3" fmla="*/ 3 h 125"/>
              <a:gd name="T4" fmla="*/ 0 w 124"/>
              <a:gd name="T5" fmla="*/ 77 h 125"/>
              <a:gd name="T6" fmla="*/ 48 w 124"/>
              <a:gd name="T7" fmla="*/ 125 h 125"/>
              <a:gd name="T8" fmla="*/ 122 w 124"/>
              <a:gd name="T9" fmla="*/ 50 h 125"/>
              <a:gd name="T10" fmla="*/ 124 w 124"/>
              <a:gd name="T11" fmla="*/ 0 h 125"/>
              <a:gd name="T12" fmla="*/ 108 w 124"/>
              <a:gd name="T13" fmla="*/ 17 h 125"/>
              <a:gd name="T14" fmla="*/ 108 w 124"/>
              <a:gd name="T15" fmla="*/ 31 h 125"/>
              <a:gd name="T16" fmla="*/ 94 w 124"/>
              <a:gd name="T17" fmla="*/ 31 h 125"/>
              <a:gd name="T18" fmla="*/ 94 w 124"/>
              <a:gd name="T19" fmla="*/ 17 h 125"/>
              <a:gd name="T20" fmla="*/ 108 w 124"/>
              <a:gd name="T21" fmla="*/ 17 h 125"/>
              <a:gd name="T22" fmla="*/ 46 w 124"/>
              <a:gd name="T23" fmla="*/ 116 h 125"/>
              <a:gd name="T24" fmla="*/ 9 w 124"/>
              <a:gd name="T25" fmla="*/ 79 h 125"/>
              <a:gd name="T26" fmla="*/ 15 w 124"/>
              <a:gd name="T27" fmla="*/ 73 h 125"/>
              <a:gd name="T28" fmla="*/ 52 w 124"/>
              <a:gd name="T29" fmla="*/ 110 h 125"/>
              <a:gd name="T30" fmla="*/ 46 w 124"/>
              <a:gd name="T31" fmla="*/ 116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4" h="125">
                <a:moveTo>
                  <a:pt x="124" y="0"/>
                </a:moveTo>
                <a:cubicBezTo>
                  <a:pt x="75" y="3"/>
                  <a:pt x="75" y="3"/>
                  <a:pt x="75" y="3"/>
                </a:cubicBezTo>
                <a:cubicBezTo>
                  <a:pt x="0" y="77"/>
                  <a:pt x="0" y="77"/>
                  <a:pt x="0" y="77"/>
                </a:cubicBezTo>
                <a:cubicBezTo>
                  <a:pt x="48" y="125"/>
                  <a:pt x="48" y="125"/>
                  <a:pt x="48" y="125"/>
                </a:cubicBezTo>
                <a:cubicBezTo>
                  <a:pt x="122" y="50"/>
                  <a:pt x="122" y="50"/>
                  <a:pt x="122" y="50"/>
                </a:cubicBezTo>
                <a:lnTo>
                  <a:pt x="124" y="0"/>
                </a:lnTo>
                <a:close/>
                <a:moveTo>
                  <a:pt x="108" y="17"/>
                </a:moveTo>
                <a:cubicBezTo>
                  <a:pt x="112" y="21"/>
                  <a:pt x="112" y="27"/>
                  <a:pt x="108" y="31"/>
                </a:cubicBezTo>
                <a:cubicBezTo>
                  <a:pt x="104" y="35"/>
                  <a:pt x="97" y="35"/>
                  <a:pt x="94" y="31"/>
                </a:cubicBezTo>
                <a:cubicBezTo>
                  <a:pt x="90" y="27"/>
                  <a:pt x="90" y="21"/>
                  <a:pt x="94" y="17"/>
                </a:cubicBezTo>
                <a:cubicBezTo>
                  <a:pt x="97" y="13"/>
                  <a:pt x="104" y="13"/>
                  <a:pt x="108" y="17"/>
                </a:cubicBezTo>
                <a:close/>
                <a:moveTo>
                  <a:pt x="46" y="116"/>
                </a:moveTo>
                <a:cubicBezTo>
                  <a:pt x="9" y="79"/>
                  <a:pt x="9" y="79"/>
                  <a:pt x="9" y="79"/>
                </a:cubicBezTo>
                <a:cubicBezTo>
                  <a:pt x="15" y="73"/>
                  <a:pt x="15" y="73"/>
                  <a:pt x="15" y="73"/>
                </a:cubicBezTo>
                <a:cubicBezTo>
                  <a:pt x="52" y="110"/>
                  <a:pt x="52" y="110"/>
                  <a:pt x="52" y="110"/>
                </a:cubicBezTo>
                <a:lnTo>
                  <a:pt x="46" y="1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297"/>
          <p:cNvSpPr>
            <a:spLocks/>
          </p:cNvSpPr>
          <p:nvPr/>
        </p:nvSpPr>
        <p:spPr bwMode="auto">
          <a:xfrm>
            <a:off x="2134394" y="473075"/>
            <a:ext cx="260350" cy="357188"/>
          </a:xfrm>
          <a:custGeom>
            <a:avLst/>
            <a:gdLst>
              <a:gd name="T0" fmla="*/ 147 w 164"/>
              <a:gd name="T1" fmla="*/ 0 h 225"/>
              <a:gd name="T2" fmla="*/ 143 w 164"/>
              <a:gd name="T3" fmla="*/ 71 h 225"/>
              <a:gd name="T4" fmla="*/ 0 w 164"/>
              <a:gd name="T5" fmla="*/ 212 h 225"/>
              <a:gd name="T6" fmla="*/ 14 w 164"/>
              <a:gd name="T7" fmla="*/ 225 h 225"/>
              <a:gd name="T8" fmla="*/ 160 w 164"/>
              <a:gd name="T9" fmla="*/ 80 h 225"/>
              <a:gd name="T10" fmla="*/ 164 w 164"/>
              <a:gd name="T11" fmla="*/ 0 h 225"/>
              <a:gd name="T12" fmla="*/ 147 w 164"/>
              <a:gd name="T13" fmla="*/ 0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4" h="225">
                <a:moveTo>
                  <a:pt x="147" y="0"/>
                </a:moveTo>
                <a:lnTo>
                  <a:pt x="143" y="71"/>
                </a:lnTo>
                <a:lnTo>
                  <a:pt x="0" y="212"/>
                </a:lnTo>
                <a:lnTo>
                  <a:pt x="14" y="225"/>
                </a:lnTo>
                <a:lnTo>
                  <a:pt x="160" y="80"/>
                </a:lnTo>
                <a:lnTo>
                  <a:pt x="164" y="0"/>
                </a:lnTo>
                <a:lnTo>
                  <a:pt x="14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298"/>
          <p:cNvSpPr>
            <a:spLocks noEditPoints="1"/>
          </p:cNvSpPr>
          <p:nvPr/>
        </p:nvSpPr>
        <p:spPr bwMode="auto">
          <a:xfrm>
            <a:off x="1983581" y="420688"/>
            <a:ext cx="374650" cy="379413"/>
          </a:xfrm>
          <a:custGeom>
            <a:avLst/>
            <a:gdLst>
              <a:gd name="T0" fmla="*/ 123 w 124"/>
              <a:gd name="T1" fmla="*/ 13 h 125"/>
              <a:gd name="T2" fmla="*/ 124 w 124"/>
              <a:gd name="T3" fmla="*/ 0 h 125"/>
              <a:gd name="T4" fmla="*/ 74 w 124"/>
              <a:gd name="T5" fmla="*/ 3 h 125"/>
              <a:gd name="T6" fmla="*/ 0 w 124"/>
              <a:gd name="T7" fmla="*/ 77 h 125"/>
              <a:gd name="T8" fmla="*/ 11 w 124"/>
              <a:gd name="T9" fmla="*/ 88 h 125"/>
              <a:gd name="T10" fmla="*/ 48 w 124"/>
              <a:gd name="T11" fmla="*/ 125 h 125"/>
              <a:gd name="T12" fmla="*/ 122 w 124"/>
              <a:gd name="T13" fmla="*/ 50 h 125"/>
              <a:gd name="T14" fmla="*/ 123 w 124"/>
              <a:gd name="T15" fmla="*/ 13 h 125"/>
              <a:gd name="T16" fmla="*/ 45 w 124"/>
              <a:gd name="T17" fmla="*/ 116 h 125"/>
              <a:gd name="T18" fmla="*/ 14 w 124"/>
              <a:gd name="T19" fmla="*/ 85 h 125"/>
              <a:gd name="T20" fmla="*/ 8 w 124"/>
              <a:gd name="T21" fmla="*/ 79 h 125"/>
              <a:gd name="T22" fmla="*/ 15 w 124"/>
              <a:gd name="T23" fmla="*/ 73 h 125"/>
              <a:gd name="T24" fmla="*/ 20 w 124"/>
              <a:gd name="T25" fmla="*/ 78 h 125"/>
              <a:gd name="T26" fmla="*/ 52 w 124"/>
              <a:gd name="T27" fmla="*/ 110 h 125"/>
              <a:gd name="T28" fmla="*/ 45 w 124"/>
              <a:gd name="T29" fmla="*/ 116 h 125"/>
              <a:gd name="T30" fmla="*/ 107 w 124"/>
              <a:gd name="T31" fmla="*/ 31 h 125"/>
              <a:gd name="T32" fmla="*/ 93 w 124"/>
              <a:gd name="T33" fmla="*/ 31 h 125"/>
              <a:gd name="T34" fmla="*/ 93 w 124"/>
              <a:gd name="T35" fmla="*/ 17 h 125"/>
              <a:gd name="T36" fmla="*/ 96 w 124"/>
              <a:gd name="T37" fmla="*/ 15 h 125"/>
              <a:gd name="T38" fmla="*/ 104 w 124"/>
              <a:gd name="T39" fmla="*/ 14 h 125"/>
              <a:gd name="T40" fmla="*/ 107 w 124"/>
              <a:gd name="T41" fmla="*/ 17 h 125"/>
              <a:gd name="T42" fmla="*/ 107 w 124"/>
              <a:gd name="T43" fmla="*/ 3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24" h="125">
                <a:moveTo>
                  <a:pt x="123" y="13"/>
                </a:moveTo>
                <a:cubicBezTo>
                  <a:pt x="124" y="0"/>
                  <a:pt x="124" y="0"/>
                  <a:pt x="124" y="0"/>
                </a:cubicBezTo>
                <a:cubicBezTo>
                  <a:pt x="74" y="3"/>
                  <a:pt x="74" y="3"/>
                  <a:pt x="74" y="3"/>
                </a:cubicBezTo>
                <a:cubicBezTo>
                  <a:pt x="0" y="77"/>
                  <a:pt x="0" y="77"/>
                  <a:pt x="0" y="77"/>
                </a:cubicBezTo>
                <a:cubicBezTo>
                  <a:pt x="11" y="88"/>
                  <a:pt x="11" y="88"/>
                  <a:pt x="11" y="88"/>
                </a:cubicBezTo>
                <a:cubicBezTo>
                  <a:pt x="48" y="125"/>
                  <a:pt x="48" y="125"/>
                  <a:pt x="48" y="125"/>
                </a:cubicBezTo>
                <a:cubicBezTo>
                  <a:pt x="122" y="50"/>
                  <a:pt x="122" y="50"/>
                  <a:pt x="122" y="50"/>
                </a:cubicBezTo>
                <a:lnTo>
                  <a:pt x="123" y="13"/>
                </a:lnTo>
                <a:close/>
                <a:moveTo>
                  <a:pt x="45" y="116"/>
                </a:moveTo>
                <a:cubicBezTo>
                  <a:pt x="14" y="85"/>
                  <a:pt x="14" y="85"/>
                  <a:pt x="14" y="85"/>
                </a:cubicBezTo>
                <a:cubicBezTo>
                  <a:pt x="8" y="79"/>
                  <a:pt x="8" y="79"/>
                  <a:pt x="8" y="79"/>
                </a:cubicBezTo>
                <a:cubicBezTo>
                  <a:pt x="15" y="73"/>
                  <a:pt x="15" y="73"/>
                  <a:pt x="15" y="73"/>
                </a:cubicBezTo>
                <a:cubicBezTo>
                  <a:pt x="20" y="78"/>
                  <a:pt x="20" y="78"/>
                  <a:pt x="20" y="78"/>
                </a:cubicBezTo>
                <a:cubicBezTo>
                  <a:pt x="52" y="110"/>
                  <a:pt x="52" y="110"/>
                  <a:pt x="52" y="110"/>
                </a:cubicBezTo>
                <a:lnTo>
                  <a:pt x="45" y="116"/>
                </a:lnTo>
                <a:close/>
                <a:moveTo>
                  <a:pt x="107" y="31"/>
                </a:moveTo>
                <a:cubicBezTo>
                  <a:pt x="104" y="35"/>
                  <a:pt x="97" y="35"/>
                  <a:pt x="93" y="31"/>
                </a:cubicBezTo>
                <a:cubicBezTo>
                  <a:pt x="89" y="27"/>
                  <a:pt x="89" y="21"/>
                  <a:pt x="93" y="17"/>
                </a:cubicBezTo>
                <a:cubicBezTo>
                  <a:pt x="94" y="16"/>
                  <a:pt x="95" y="15"/>
                  <a:pt x="96" y="15"/>
                </a:cubicBezTo>
                <a:cubicBezTo>
                  <a:pt x="98" y="14"/>
                  <a:pt x="101" y="14"/>
                  <a:pt x="104" y="14"/>
                </a:cubicBezTo>
                <a:cubicBezTo>
                  <a:pt x="105" y="15"/>
                  <a:pt x="106" y="16"/>
                  <a:pt x="107" y="17"/>
                </a:cubicBezTo>
                <a:cubicBezTo>
                  <a:pt x="111" y="21"/>
                  <a:pt x="111" y="27"/>
                  <a:pt x="107" y="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299"/>
          <p:cNvSpPr>
            <a:spLocks/>
          </p:cNvSpPr>
          <p:nvPr/>
        </p:nvSpPr>
        <p:spPr bwMode="auto">
          <a:xfrm>
            <a:off x="2701131" y="387350"/>
            <a:ext cx="390525" cy="79375"/>
          </a:xfrm>
          <a:custGeom>
            <a:avLst/>
            <a:gdLst>
              <a:gd name="T0" fmla="*/ 68 w 129"/>
              <a:gd name="T1" fmla="*/ 8 h 26"/>
              <a:gd name="T2" fmla="*/ 68 w 129"/>
              <a:gd name="T3" fmla="*/ 4 h 26"/>
              <a:gd name="T4" fmla="*/ 64 w 129"/>
              <a:gd name="T5" fmla="*/ 0 h 26"/>
              <a:gd name="T6" fmla="*/ 61 w 129"/>
              <a:gd name="T7" fmla="*/ 4 h 26"/>
              <a:gd name="T8" fmla="*/ 61 w 129"/>
              <a:gd name="T9" fmla="*/ 8 h 26"/>
              <a:gd name="T10" fmla="*/ 0 w 129"/>
              <a:gd name="T11" fmla="*/ 8 h 26"/>
              <a:gd name="T12" fmla="*/ 0 w 129"/>
              <a:gd name="T13" fmla="*/ 26 h 26"/>
              <a:gd name="T14" fmla="*/ 129 w 129"/>
              <a:gd name="T15" fmla="*/ 26 h 26"/>
              <a:gd name="T16" fmla="*/ 129 w 129"/>
              <a:gd name="T17" fmla="*/ 8 h 26"/>
              <a:gd name="T18" fmla="*/ 68 w 129"/>
              <a:gd name="T19" fmla="*/ 8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9" h="26">
                <a:moveTo>
                  <a:pt x="68" y="8"/>
                </a:moveTo>
                <a:cubicBezTo>
                  <a:pt x="68" y="4"/>
                  <a:pt x="68" y="4"/>
                  <a:pt x="68" y="4"/>
                </a:cubicBezTo>
                <a:cubicBezTo>
                  <a:pt x="68" y="2"/>
                  <a:pt x="66" y="0"/>
                  <a:pt x="64" y="0"/>
                </a:cubicBezTo>
                <a:cubicBezTo>
                  <a:pt x="63" y="0"/>
                  <a:pt x="61" y="2"/>
                  <a:pt x="61" y="4"/>
                </a:cubicBezTo>
                <a:cubicBezTo>
                  <a:pt x="61" y="8"/>
                  <a:pt x="61" y="8"/>
                  <a:pt x="61" y="8"/>
                </a:cubicBezTo>
                <a:cubicBezTo>
                  <a:pt x="0" y="8"/>
                  <a:pt x="0" y="8"/>
                  <a:pt x="0" y="8"/>
                </a:cubicBezTo>
                <a:cubicBezTo>
                  <a:pt x="0" y="26"/>
                  <a:pt x="0" y="26"/>
                  <a:pt x="0" y="26"/>
                </a:cubicBezTo>
                <a:cubicBezTo>
                  <a:pt x="129" y="26"/>
                  <a:pt x="129" y="26"/>
                  <a:pt x="129" y="26"/>
                </a:cubicBezTo>
                <a:cubicBezTo>
                  <a:pt x="129" y="8"/>
                  <a:pt x="129" y="8"/>
                  <a:pt x="129" y="8"/>
                </a:cubicBezTo>
                <a:lnTo>
                  <a:pt x="68" y="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300"/>
          <p:cNvSpPr>
            <a:spLocks noEditPoints="1"/>
          </p:cNvSpPr>
          <p:nvPr/>
        </p:nvSpPr>
        <p:spPr bwMode="auto">
          <a:xfrm>
            <a:off x="2731294" y="484188"/>
            <a:ext cx="327025" cy="346075"/>
          </a:xfrm>
          <a:custGeom>
            <a:avLst/>
            <a:gdLst>
              <a:gd name="T0" fmla="*/ 108 w 108"/>
              <a:gd name="T1" fmla="*/ 71 h 114"/>
              <a:gd name="T2" fmla="*/ 108 w 108"/>
              <a:gd name="T3" fmla="*/ 0 h 114"/>
              <a:gd name="T4" fmla="*/ 0 w 108"/>
              <a:gd name="T5" fmla="*/ 0 h 114"/>
              <a:gd name="T6" fmla="*/ 0 w 108"/>
              <a:gd name="T7" fmla="*/ 71 h 114"/>
              <a:gd name="T8" fmla="*/ 48 w 108"/>
              <a:gd name="T9" fmla="*/ 71 h 114"/>
              <a:gd name="T10" fmla="*/ 48 w 108"/>
              <a:gd name="T11" fmla="*/ 94 h 114"/>
              <a:gd name="T12" fmla="*/ 35 w 108"/>
              <a:gd name="T13" fmla="*/ 94 h 114"/>
              <a:gd name="T14" fmla="*/ 35 w 108"/>
              <a:gd name="T15" fmla="*/ 91 h 114"/>
              <a:gd name="T16" fmla="*/ 29 w 108"/>
              <a:gd name="T17" fmla="*/ 91 h 114"/>
              <a:gd name="T18" fmla="*/ 20 w 108"/>
              <a:gd name="T19" fmla="*/ 114 h 114"/>
              <a:gd name="T20" fmla="*/ 26 w 108"/>
              <a:gd name="T21" fmla="*/ 114 h 114"/>
              <a:gd name="T22" fmla="*/ 31 w 108"/>
              <a:gd name="T23" fmla="*/ 103 h 114"/>
              <a:gd name="T24" fmla="*/ 79 w 108"/>
              <a:gd name="T25" fmla="*/ 103 h 114"/>
              <a:gd name="T26" fmla="*/ 83 w 108"/>
              <a:gd name="T27" fmla="*/ 114 h 114"/>
              <a:gd name="T28" fmla="*/ 90 w 108"/>
              <a:gd name="T29" fmla="*/ 114 h 114"/>
              <a:gd name="T30" fmla="*/ 81 w 108"/>
              <a:gd name="T31" fmla="*/ 91 h 114"/>
              <a:gd name="T32" fmla="*/ 74 w 108"/>
              <a:gd name="T33" fmla="*/ 91 h 114"/>
              <a:gd name="T34" fmla="*/ 74 w 108"/>
              <a:gd name="T35" fmla="*/ 94 h 114"/>
              <a:gd name="T36" fmla="*/ 61 w 108"/>
              <a:gd name="T37" fmla="*/ 94 h 114"/>
              <a:gd name="T38" fmla="*/ 61 w 108"/>
              <a:gd name="T39" fmla="*/ 71 h 114"/>
              <a:gd name="T40" fmla="*/ 108 w 108"/>
              <a:gd name="T41" fmla="*/ 71 h 114"/>
              <a:gd name="T42" fmla="*/ 70 w 108"/>
              <a:gd name="T43" fmla="*/ 21 h 114"/>
              <a:gd name="T44" fmla="*/ 101 w 108"/>
              <a:gd name="T45" fmla="*/ 21 h 114"/>
              <a:gd name="T46" fmla="*/ 101 w 108"/>
              <a:gd name="T47" fmla="*/ 28 h 114"/>
              <a:gd name="T48" fmla="*/ 70 w 108"/>
              <a:gd name="T49" fmla="*/ 28 h 114"/>
              <a:gd name="T50" fmla="*/ 70 w 108"/>
              <a:gd name="T51" fmla="*/ 21 h 114"/>
              <a:gd name="T52" fmla="*/ 70 w 108"/>
              <a:gd name="T53" fmla="*/ 34 h 114"/>
              <a:gd name="T54" fmla="*/ 101 w 108"/>
              <a:gd name="T55" fmla="*/ 34 h 114"/>
              <a:gd name="T56" fmla="*/ 101 w 108"/>
              <a:gd name="T57" fmla="*/ 42 h 114"/>
              <a:gd name="T58" fmla="*/ 70 w 108"/>
              <a:gd name="T59" fmla="*/ 42 h 114"/>
              <a:gd name="T60" fmla="*/ 70 w 108"/>
              <a:gd name="T61" fmla="*/ 34 h 114"/>
              <a:gd name="T62" fmla="*/ 70 w 108"/>
              <a:gd name="T63" fmla="*/ 48 h 114"/>
              <a:gd name="T64" fmla="*/ 101 w 108"/>
              <a:gd name="T65" fmla="*/ 48 h 114"/>
              <a:gd name="T66" fmla="*/ 101 w 108"/>
              <a:gd name="T67" fmla="*/ 55 h 114"/>
              <a:gd name="T68" fmla="*/ 70 w 108"/>
              <a:gd name="T69" fmla="*/ 55 h 114"/>
              <a:gd name="T70" fmla="*/ 70 w 108"/>
              <a:gd name="T71" fmla="*/ 48 h 114"/>
              <a:gd name="T72" fmla="*/ 11 w 108"/>
              <a:gd name="T73" fmla="*/ 56 h 114"/>
              <a:gd name="T74" fmla="*/ 8 w 108"/>
              <a:gd name="T75" fmla="*/ 53 h 114"/>
              <a:gd name="T76" fmla="*/ 8 w 108"/>
              <a:gd name="T77" fmla="*/ 19 h 114"/>
              <a:gd name="T78" fmla="*/ 11 w 108"/>
              <a:gd name="T79" fmla="*/ 16 h 114"/>
              <a:gd name="T80" fmla="*/ 61 w 108"/>
              <a:gd name="T81" fmla="*/ 16 h 114"/>
              <a:gd name="T82" fmla="*/ 64 w 108"/>
              <a:gd name="T83" fmla="*/ 19 h 114"/>
              <a:gd name="T84" fmla="*/ 64 w 108"/>
              <a:gd name="T85" fmla="*/ 53 h 114"/>
              <a:gd name="T86" fmla="*/ 61 w 108"/>
              <a:gd name="T87" fmla="*/ 56 h 114"/>
              <a:gd name="T88" fmla="*/ 11 w 108"/>
              <a:gd name="T89" fmla="*/ 56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8" h="114">
                <a:moveTo>
                  <a:pt x="108" y="71"/>
                </a:moveTo>
                <a:cubicBezTo>
                  <a:pt x="108" y="0"/>
                  <a:pt x="108" y="0"/>
                  <a:pt x="10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71"/>
                  <a:pt x="0" y="71"/>
                  <a:pt x="0" y="71"/>
                </a:cubicBezTo>
                <a:cubicBezTo>
                  <a:pt x="48" y="71"/>
                  <a:pt x="48" y="71"/>
                  <a:pt x="48" y="71"/>
                </a:cubicBezTo>
                <a:cubicBezTo>
                  <a:pt x="48" y="94"/>
                  <a:pt x="48" y="94"/>
                  <a:pt x="48" y="94"/>
                </a:cubicBezTo>
                <a:cubicBezTo>
                  <a:pt x="35" y="94"/>
                  <a:pt x="35" y="94"/>
                  <a:pt x="35" y="94"/>
                </a:cubicBezTo>
                <a:cubicBezTo>
                  <a:pt x="35" y="91"/>
                  <a:pt x="35" y="91"/>
                  <a:pt x="35" y="91"/>
                </a:cubicBezTo>
                <a:cubicBezTo>
                  <a:pt x="29" y="91"/>
                  <a:pt x="29" y="91"/>
                  <a:pt x="29" y="91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6" y="114"/>
                  <a:pt x="26" y="114"/>
                  <a:pt x="26" y="114"/>
                </a:cubicBezTo>
                <a:cubicBezTo>
                  <a:pt x="31" y="103"/>
                  <a:pt x="31" y="103"/>
                  <a:pt x="31" y="103"/>
                </a:cubicBezTo>
                <a:cubicBezTo>
                  <a:pt x="79" y="103"/>
                  <a:pt x="79" y="103"/>
                  <a:pt x="79" y="103"/>
                </a:cubicBezTo>
                <a:cubicBezTo>
                  <a:pt x="83" y="114"/>
                  <a:pt x="83" y="114"/>
                  <a:pt x="83" y="114"/>
                </a:cubicBezTo>
                <a:cubicBezTo>
                  <a:pt x="90" y="114"/>
                  <a:pt x="90" y="114"/>
                  <a:pt x="90" y="114"/>
                </a:cubicBezTo>
                <a:cubicBezTo>
                  <a:pt x="81" y="91"/>
                  <a:pt x="81" y="91"/>
                  <a:pt x="81" y="91"/>
                </a:cubicBezTo>
                <a:cubicBezTo>
                  <a:pt x="74" y="91"/>
                  <a:pt x="74" y="91"/>
                  <a:pt x="74" y="91"/>
                </a:cubicBezTo>
                <a:cubicBezTo>
                  <a:pt x="74" y="94"/>
                  <a:pt x="74" y="94"/>
                  <a:pt x="74" y="94"/>
                </a:cubicBezTo>
                <a:cubicBezTo>
                  <a:pt x="61" y="94"/>
                  <a:pt x="61" y="94"/>
                  <a:pt x="61" y="94"/>
                </a:cubicBezTo>
                <a:cubicBezTo>
                  <a:pt x="61" y="71"/>
                  <a:pt x="61" y="71"/>
                  <a:pt x="61" y="71"/>
                </a:cubicBezTo>
                <a:lnTo>
                  <a:pt x="108" y="71"/>
                </a:lnTo>
                <a:close/>
                <a:moveTo>
                  <a:pt x="70" y="21"/>
                </a:moveTo>
                <a:cubicBezTo>
                  <a:pt x="101" y="21"/>
                  <a:pt x="101" y="21"/>
                  <a:pt x="101" y="21"/>
                </a:cubicBezTo>
                <a:cubicBezTo>
                  <a:pt x="101" y="28"/>
                  <a:pt x="101" y="28"/>
                  <a:pt x="101" y="28"/>
                </a:cubicBezTo>
                <a:cubicBezTo>
                  <a:pt x="70" y="28"/>
                  <a:pt x="70" y="28"/>
                  <a:pt x="70" y="28"/>
                </a:cubicBezTo>
                <a:lnTo>
                  <a:pt x="70" y="21"/>
                </a:lnTo>
                <a:close/>
                <a:moveTo>
                  <a:pt x="70" y="34"/>
                </a:moveTo>
                <a:cubicBezTo>
                  <a:pt x="101" y="34"/>
                  <a:pt x="101" y="34"/>
                  <a:pt x="101" y="34"/>
                </a:cubicBezTo>
                <a:cubicBezTo>
                  <a:pt x="101" y="42"/>
                  <a:pt x="101" y="42"/>
                  <a:pt x="101" y="42"/>
                </a:cubicBezTo>
                <a:cubicBezTo>
                  <a:pt x="70" y="42"/>
                  <a:pt x="70" y="42"/>
                  <a:pt x="70" y="42"/>
                </a:cubicBezTo>
                <a:lnTo>
                  <a:pt x="70" y="34"/>
                </a:lnTo>
                <a:close/>
                <a:moveTo>
                  <a:pt x="70" y="48"/>
                </a:moveTo>
                <a:cubicBezTo>
                  <a:pt x="101" y="48"/>
                  <a:pt x="101" y="48"/>
                  <a:pt x="101" y="48"/>
                </a:cubicBezTo>
                <a:cubicBezTo>
                  <a:pt x="101" y="55"/>
                  <a:pt x="101" y="55"/>
                  <a:pt x="101" y="55"/>
                </a:cubicBezTo>
                <a:cubicBezTo>
                  <a:pt x="70" y="55"/>
                  <a:pt x="70" y="55"/>
                  <a:pt x="70" y="55"/>
                </a:cubicBezTo>
                <a:lnTo>
                  <a:pt x="70" y="48"/>
                </a:lnTo>
                <a:close/>
                <a:moveTo>
                  <a:pt x="11" y="56"/>
                </a:moveTo>
                <a:cubicBezTo>
                  <a:pt x="10" y="56"/>
                  <a:pt x="8" y="55"/>
                  <a:pt x="8" y="53"/>
                </a:cubicBezTo>
                <a:cubicBezTo>
                  <a:pt x="8" y="19"/>
                  <a:pt x="8" y="19"/>
                  <a:pt x="8" y="19"/>
                </a:cubicBezTo>
                <a:cubicBezTo>
                  <a:pt x="8" y="17"/>
                  <a:pt x="10" y="16"/>
                  <a:pt x="11" y="16"/>
                </a:cubicBezTo>
                <a:cubicBezTo>
                  <a:pt x="61" y="16"/>
                  <a:pt x="61" y="16"/>
                  <a:pt x="61" y="16"/>
                </a:cubicBezTo>
                <a:cubicBezTo>
                  <a:pt x="62" y="16"/>
                  <a:pt x="64" y="17"/>
                  <a:pt x="64" y="19"/>
                </a:cubicBezTo>
                <a:cubicBezTo>
                  <a:pt x="64" y="53"/>
                  <a:pt x="64" y="53"/>
                  <a:pt x="64" y="53"/>
                </a:cubicBezTo>
                <a:cubicBezTo>
                  <a:pt x="64" y="55"/>
                  <a:pt x="62" y="56"/>
                  <a:pt x="61" y="56"/>
                </a:cubicBezTo>
                <a:lnTo>
                  <a:pt x="11" y="5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301"/>
          <p:cNvSpPr>
            <a:spLocks/>
          </p:cNvSpPr>
          <p:nvPr/>
        </p:nvSpPr>
        <p:spPr bwMode="auto">
          <a:xfrm>
            <a:off x="2770981" y="546100"/>
            <a:ext cx="138112" cy="100013"/>
          </a:xfrm>
          <a:custGeom>
            <a:avLst/>
            <a:gdLst>
              <a:gd name="T0" fmla="*/ 44 w 46"/>
              <a:gd name="T1" fmla="*/ 0 h 33"/>
              <a:gd name="T2" fmla="*/ 2 w 46"/>
              <a:gd name="T3" fmla="*/ 0 h 33"/>
              <a:gd name="T4" fmla="*/ 0 w 46"/>
              <a:gd name="T5" fmla="*/ 2 h 33"/>
              <a:gd name="T6" fmla="*/ 0 w 46"/>
              <a:gd name="T7" fmla="*/ 30 h 33"/>
              <a:gd name="T8" fmla="*/ 2 w 46"/>
              <a:gd name="T9" fmla="*/ 33 h 33"/>
              <a:gd name="T10" fmla="*/ 4 w 46"/>
              <a:gd name="T11" fmla="*/ 33 h 33"/>
              <a:gd name="T12" fmla="*/ 4 w 46"/>
              <a:gd name="T13" fmla="*/ 5 h 33"/>
              <a:gd name="T14" fmla="*/ 11 w 46"/>
              <a:gd name="T15" fmla="*/ 5 h 33"/>
              <a:gd name="T16" fmla="*/ 11 w 46"/>
              <a:gd name="T17" fmla="*/ 33 h 33"/>
              <a:gd name="T18" fmla="*/ 15 w 46"/>
              <a:gd name="T19" fmla="*/ 33 h 33"/>
              <a:gd name="T20" fmla="*/ 15 w 46"/>
              <a:gd name="T21" fmla="*/ 20 h 33"/>
              <a:gd name="T22" fmla="*/ 21 w 46"/>
              <a:gd name="T23" fmla="*/ 20 h 33"/>
              <a:gd name="T24" fmla="*/ 21 w 46"/>
              <a:gd name="T25" fmla="*/ 33 h 33"/>
              <a:gd name="T26" fmla="*/ 25 w 46"/>
              <a:gd name="T27" fmla="*/ 33 h 33"/>
              <a:gd name="T28" fmla="*/ 25 w 46"/>
              <a:gd name="T29" fmla="*/ 8 h 33"/>
              <a:gd name="T30" fmla="*/ 31 w 46"/>
              <a:gd name="T31" fmla="*/ 8 h 33"/>
              <a:gd name="T32" fmla="*/ 31 w 46"/>
              <a:gd name="T33" fmla="*/ 33 h 33"/>
              <a:gd name="T34" fmla="*/ 35 w 46"/>
              <a:gd name="T35" fmla="*/ 33 h 33"/>
              <a:gd name="T36" fmla="*/ 35 w 46"/>
              <a:gd name="T37" fmla="*/ 12 h 33"/>
              <a:gd name="T38" fmla="*/ 42 w 46"/>
              <a:gd name="T39" fmla="*/ 12 h 33"/>
              <a:gd name="T40" fmla="*/ 42 w 46"/>
              <a:gd name="T41" fmla="*/ 33 h 33"/>
              <a:gd name="T42" fmla="*/ 44 w 46"/>
              <a:gd name="T43" fmla="*/ 33 h 33"/>
              <a:gd name="T44" fmla="*/ 46 w 46"/>
              <a:gd name="T45" fmla="*/ 30 h 33"/>
              <a:gd name="T46" fmla="*/ 46 w 46"/>
              <a:gd name="T47" fmla="*/ 2 h 33"/>
              <a:gd name="T48" fmla="*/ 44 w 46"/>
              <a:gd name="T49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46" h="33">
                <a:moveTo>
                  <a:pt x="44" y="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30"/>
                  <a:pt x="0" y="30"/>
                  <a:pt x="0" y="30"/>
                </a:cubicBezTo>
                <a:cubicBezTo>
                  <a:pt x="0" y="32"/>
                  <a:pt x="1" y="33"/>
                  <a:pt x="2" y="33"/>
                </a:cubicBezTo>
                <a:cubicBezTo>
                  <a:pt x="4" y="33"/>
                  <a:pt x="4" y="33"/>
                  <a:pt x="4" y="33"/>
                </a:cubicBezTo>
                <a:cubicBezTo>
                  <a:pt x="4" y="5"/>
                  <a:pt x="4" y="5"/>
                  <a:pt x="4" y="5"/>
                </a:cubicBezTo>
                <a:cubicBezTo>
                  <a:pt x="11" y="5"/>
                  <a:pt x="11" y="5"/>
                  <a:pt x="11" y="5"/>
                </a:cubicBezTo>
                <a:cubicBezTo>
                  <a:pt x="11" y="33"/>
                  <a:pt x="11" y="33"/>
                  <a:pt x="11" y="33"/>
                </a:cubicBezTo>
                <a:cubicBezTo>
                  <a:pt x="15" y="33"/>
                  <a:pt x="15" y="33"/>
                  <a:pt x="15" y="33"/>
                </a:cubicBezTo>
                <a:cubicBezTo>
                  <a:pt x="15" y="20"/>
                  <a:pt x="15" y="20"/>
                  <a:pt x="15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33"/>
                  <a:pt x="21" y="33"/>
                  <a:pt x="21" y="33"/>
                </a:cubicBezTo>
                <a:cubicBezTo>
                  <a:pt x="25" y="33"/>
                  <a:pt x="25" y="33"/>
                  <a:pt x="25" y="33"/>
                </a:cubicBezTo>
                <a:cubicBezTo>
                  <a:pt x="25" y="8"/>
                  <a:pt x="25" y="8"/>
                  <a:pt x="25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33"/>
                  <a:pt x="31" y="33"/>
                  <a:pt x="31" y="33"/>
                </a:cubicBezTo>
                <a:cubicBezTo>
                  <a:pt x="35" y="33"/>
                  <a:pt x="35" y="33"/>
                  <a:pt x="35" y="33"/>
                </a:cubicBezTo>
                <a:cubicBezTo>
                  <a:pt x="35" y="12"/>
                  <a:pt x="35" y="12"/>
                  <a:pt x="35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33"/>
                  <a:pt x="42" y="33"/>
                  <a:pt x="42" y="33"/>
                </a:cubicBezTo>
                <a:cubicBezTo>
                  <a:pt x="44" y="33"/>
                  <a:pt x="44" y="33"/>
                  <a:pt x="44" y="33"/>
                </a:cubicBezTo>
                <a:cubicBezTo>
                  <a:pt x="45" y="33"/>
                  <a:pt x="46" y="32"/>
                  <a:pt x="46" y="30"/>
                </a:cubicBezTo>
                <a:cubicBezTo>
                  <a:pt x="46" y="2"/>
                  <a:pt x="46" y="2"/>
                  <a:pt x="46" y="2"/>
                </a:cubicBezTo>
                <a:cubicBezTo>
                  <a:pt x="46" y="1"/>
                  <a:pt x="45" y="0"/>
                  <a:pt x="4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302"/>
          <p:cNvSpPr>
            <a:spLocks/>
          </p:cNvSpPr>
          <p:nvPr/>
        </p:nvSpPr>
        <p:spPr bwMode="auto">
          <a:xfrm>
            <a:off x="3426619" y="387350"/>
            <a:ext cx="390525" cy="79375"/>
          </a:xfrm>
          <a:custGeom>
            <a:avLst/>
            <a:gdLst>
              <a:gd name="T0" fmla="*/ 68 w 129"/>
              <a:gd name="T1" fmla="*/ 8 h 26"/>
              <a:gd name="T2" fmla="*/ 68 w 129"/>
              <a:gd name="T3" fmla="*/ 4 h 26"/>
              <a:gd name="T4" fmla="*/ 64 w 129"/>
              <a:gd name="T5" fmla="*/ 0 h 26"/>
              <a:gd name="T6" fmla="*/ 61 w 129"/>
              <a:gd name="T7" fmla="*/ 4 h 26"/>
              <a:gd name="T8" fmla="*/ 61 w 129"/>
              <a:gd name="T9" fmla="*/ 8 h 26"/>
              <a:gd name="T10" fmla="*/ 0 w 129"/>
              <a:gd name="T11" fmla="*/ 8 h 26"/>
              <a:gd name="T12" fmla="*/ 0 w 129"/>
              <a:gd name="T13" fmla="*/ 26 h 26"/>
              <a:gd name="T14" fmla="*/ 129 w 129"/>
              <a:gd name="T15" fmla="*/ 26 h 26"/>
              <a:gd name="T16" fmla="*/ 129 w 129"/>
              <a:gd name="T17" fmla="*/ 8 h 26"/>
              <a:gd name="T18" fmla="*/ 68 w 129"/>
              <a:gd name="T19" fmla="*/ 8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9" h="26">
                <a:moveTo>
                  <a:pt x="68" y="8"/>
                </a:moveTo>
                <a:cubicBezTo>
                  <a:pt x="68" y="4"/>
                  <a:pt x="68" y="4"/>
                  <a:pt x="68" y="4"/>
                </a:cubicBezTo>
                <a:cubicBezTo>
                  <a:pt x="68" y="2"/>
                  <a:pt x="66" y="0"/>
                  <a:pt x="64" y="0"/>
                </a:cubicBezTo>
                <a:cubicBezTo>
                  <a:pt x="62" y="0"/>
                  <a:pt x="61" y="2"/>
                  <a:pt x="61" y="4"/>
                </a:cubicBezTo>
                <a:cubicBezTo>
                  <a:pt x="61" y="8"/>
                  <a:pt x="61" y="8"/>
                  <a:pt x="61" y="8"/>
                </a:cubicBezTo>
                <a:cubicBezTo>
                  <a:pt x="0" y="8"/>
                  <a:pt x="0" y="8"/>
                  <a:pt x="0" y="8"/>
                </a:cubicBezTo>
                <a:cubicBezTo>
                  <a:pt x="0" y="26"/>
                  <a:pt x="0" y="26"/>
                  <a:pt x="0" y="26"/>
                </a:cubicBezTo>
                <a:cubicBezTo>
                  <a:pt x="129" y="26"/>
                  <a:pt x="129" y="26"/>
                  <a:pt x="129" y="26"/>
                </a:cubicBezTo>
                <a:cubicBezTo>
                  <a:pt x="129" y="8"/>
                  <a:pt x="129" y="8"/>
                  <a:pt x="129" y="8"/>
                </a:cubicBezTo>
                <a:lnTo>
                  <a:pt x="68" y="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303"/>
          <p:cNvSpPr>
            <a:spLocks noEditPoints="1"/>
          </p:cNvSpPr>
          <p:nvPr/>
        </p:nvSpPr>
        <p:spPr bwMode="auto">
          <a:xfrm>
            <a:off x="3456781" y="484188"/>
            <a:ext cx="327025" cy="346075"/>
          </a:xfrm>
          <a:custGeom>
            <a:avLst/>
            <a:gdLst>
              <a:gd name="T0" fmla="*/ 206 w 206"/>
              <a:gd name="T1" fmla="*/ 136 h 218"/>
              <a:gd name="T2" fmla="*/ 206 w 206"/>
              <a:gd name="T3" fmla="*/ 0 h 218"/>
              <a:gd name="T4" fmla="*/ 0 w 206"/>
              <a:gd name="T5" fmla="*/ 0 h 218"/>
              <a:gd name="T6" fmla="*/ 0 w 206"/>
              <a:gd name="T7" fmla="*/ 136 h 218"/>
              <a:gd name="T8" fmla="*/ 92 w 206"/>
              <a:gd name="T9" fmla="*/ 136 h 218"/>
              <a:gd name="T10" fmla="*/ 92 w 206"/>
              <a:gd name="T11" fmla="*/ 180 h 218"/>
              <a:gd name="T12" fmla="*/ 67 w 206"/>
              <a:gd name="T13" fmla="*/ 180 h 218"/>
              <a:gd name="T14" fmla="*/ 67 w 206"/>
              <a:gd name="T15" fmla="*/ 174 h 218"/>
              <a:gd name="T16" fmla="*/ 56 w 206"/>
              <a:gd name="T17" fmla="*/ 174 h 218"/>
              <a:gd name="T18" fmla="*/ 38 w 206"/>
              <a:gd name="T19" fmla="*/ 218 h 218"/>
              <a:gd name="T20" fmla="*/ 50 w 206"/>
              <a:gd name="T21" fmla="*/ 218 h 218"/>
              <a:gd name="T22" fmla="*/ 59 w 206"/>
              <a:gd name="T23" fmla="*/ 197 h 218"/>
              <a:gd name="T24" fmla="*/ 151 w 206"/>
              <a:gd name="T25" fmla="*/ 197 h 218"/>
              <a:gd name="T26" fmla="*/ 159 w 206"/>
              <a:gd name="T27" fmla="*/ 218 h 218"/>
              <a:gd name="T28" fmla="*/ 172 w 206"/>
              <a:gd name="T29" fmla="*/ 218 h 218"/>
              <a:gd name="T30" fmla="*/ 153 w 206"/>
              <a:gd name="T31" fmla="*/ 174 h 218"/>
              <a:gd name="T32" fmla="*/ 141 w 206"/>
              <a:gd name="T33" fmla="*/ 174 h 218"/>
              <a:gd name="T34" fmla="*/ 141 w 206"/>
              <a:gd name="T35" fmla="*/ 180 h 218"/>
              <a:gd name="T36" fmla="*/ 117 w 206"/>
              <a:gd name="T37" fmla="*/ 180 h 218"/>
              <a:gd name="T38" fmla="*/ 117 w 206"/>
              <a:gd name="T39" fmla="*/ 136 h 218"/>
              <a:gd name="T40" fmla="*/ 206 w 206"/>
              <a:gd name="T41" fmla="*/ 136 h 218"/>
              <a:gd name="T42" fmla="*/ 134 w 206"/>
              <a:gd name="T43" fmla="*/ 41 h 218"/>
              <a:gd name="T44" fmla="*/ 193 w 206"/>
              <a:gd name="T45" fmla="*/ 41 h 218"/>
              <a:gd name="T46" fmla="*/ 193 w 206"/>
              <a:gd name="T47" fmla="*/ 54 h 218"/>
              <a:gd name="T48" fmla="*/ 134 w 206"/>
              <a:gd name="T49" fmla="*/ 54 h 218"/>
              <a:gd name="T50" fmla="*/ 134 w 206"/>
              <a:gd name="T51" fmla="*/ 41 h 218"/>
              <a:gd name="T52" fmla="*/ 134 w 206"/>
              <a:gd name="T53" fmla="*/ 65 h 218"/>
              <a:gd name="T54" fmla="*/ 193 w 206"/>
              <a:gd name="T55" fmla="*/ 65 h 218"/>
              <a:gd name="T56" fmla="*/ 193 w 206"/>
              <a:gd name="T57" fmla="*/ 81 h 218"/>
              <a:gd name="T58" fmla="*/ 134 w 206"/>
              <a:gd name="T59" fmla="*/ 81 h 218"/>
              <a:gd name="T60" fmla="*/ 134 w 206"/>
              <a:gd name="T61" fmla="*/ 65 h 218"/>
              <a:gd name="T62" fmla="*/ 132 w 206"/>
              <a:gd name="T63" fmla="*/ 92 h 218"/>
              <a:gd name="T64" fmla="*/ 193 w 206"/>
              <a:gd name="T65" fmla="*/ 92 h 218"/>
              <a:gd name="T66" fmla="*/ 193 w 206"/>
              <a:gd name="T67" fmla="*/ 106 h 218"/>
              <a:gd name="T68" fmla="*/ 132 w 206"/>
              <a:gd name="T69" fmla="*/ 106 h 218"/>
              <a:gd name="T70" fmla="*/ 132 w 206"/>
              <a:gd name="T71" fmla="*/ 92 h 218"/>
              <a:gd name="T72" fmla="*/ 14 w 206"/>
              <a:gd name="T73" fmla="*/ 109 h 218"/>
              <a:gd name="T74" fmla="*/ 14 w 206"/>
              <a:gd name="T75" fmla="*/ 35 h 218"/>
              <a:gd name="T76" fmla="*/ 120 w 206"/>
              <a:gd name="T77" fmla="*/ 35 h 218"/>
              <a:gd name="T78" fmla="*/ 120 w 206"/>
              <a:gd name="T79" fmla="*/ 109 h 218"/>
              <a:gd name="T80" fmla="*/ 14 w 206"/>
              <a:gd name="T81" fmla="*/ 109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06" h="218">
                <a:moveTo>
                  <a:pt x="206" y="136"/>
                </a:moveTo>
                <a:lnTo>
                  <a:pt x="206" y="0"/>
                </a:lnTo>
                <a:lnTo>
                  <a:pt x="0" y="0"/>
                </a:lnTo>
                <a:lnTo>
                  <a:pt x="0" y="136"/>
                </a:lnTo>
                <a:lnTo>
                  <a:pt x="92" y="136"/>
                </a:lnTo>
                <a:lnTo>
                  <a:pt x="92" y="180"/>
                </a:lnTo>
                <a:lnTo>
                  <a:pt x="67" y="180"/>
                </a:lnTo>
                <a:lnTo>
                  <a:pt x="67" y="174"/>
                </a:lnTo>
                <a:lnTo>
                  <a:pt x="56" y="174"/>
                </a:lnTo>
                <a:lnTo>
                  <a:pt x="38" y="218"/>
                </a:lnTo>
                <a:lnTo>
                  <a:pt x="50" y="218"/>
                </a:lnTo>
                <a:lnTo>
                  <a:pt x="59" y="197"/>
                </a:lnTo>
                <a:lnTo>
                  <a:pt x="151" y="197"/>
                </a:lnTo>
                <a:lnTo>
                  <a:pt x="159" y="218"/>
                </a:lnTo>
                <a:lnTo>
                  <a:pt x="172" y="218"/>
                </a:lnTo>
                <a:lnTo>
                  <a:pt x="153" y="174"/>
                </a:lnTo>
                <a:lnTo>
                  <a:pt x="141" y="174"/>
                </a:lnTo>
                <a:lnTo>
                  <a:pt x="141" y="180"/>
                </a:lnTo>
                <a:lnTo>
                  <a:pt x="117" y="180"/>
                </a:lnTo>
                <a:lnTo>
                  <a:pt x="117" y="136"/>
                </a:lnTo>
                <a:lnTo>
                  <a:pt x="206" y="136"/>
                </a:lnTo>
                <a:close/>
                <a:moveTo>
                  <a:pt x="134" y="41"/>
                </a:moveTo>
                <a:lnTo>
                  <a:pt x="193" y="41"/>
                </a:lnTo>
                <a:lnTo>
                  <a:pt x="193" y="54"/>
                </a:lnTo>
                <a:lnTo>
                  <a:pt x="134" y="54"/>
                </a:lnTo>
                <a:lnTo>
                  <a:pt x="134" y="41"/>
                </a:lnTo>
                <a:close/>
                <a:moveTo>
                  <a:pt x="134" y="65"/>
                </a:moveTo>
                <a:lnTo>
                  <a:pt x="193" y="65"/>
                </a:lnTo>
                <a:lnTo>
                  <a:pt x="193" y="81"/>
                </a:lnTo>
                <a:lnTo>
                  <a:pt x="134" y="81"/>
                </a:lnTo>
                <a:lnTo>
                  <a:pt x="134" y="65"/>
                </a:lnTo>
                <a:close/>
                <a:moveTo>
                  <a:pt x="132" y="92"/>
                </a:moveTo>
                <a:lnTo>
                  <a:pt x="193" y="92"/>
                </a:lnTo>
                <a:lnTo>
                  <a:pt x="193" y="106"/>
                </a:lnTo>
                <a:lnTo>
                  <a:pt x="132" y="106"/>
                </a:lnTo>
                <a:lnTo>
                  <a:pt x="132" y="92"/>
                </a:lnTo>
                <a:close/>
                <a:moveTo>
                  <a:pt x="14" y="109"/>
                </a:moveTo>
                <a:lnTo>
                  <a:pt x="14" y="35"/>
                </a:lnTo>
                <a:lnTo>
                  <a:pt x="120" y="35"/>
                </a:lnTo>
                <a:lnTo>
                  <a:pt x="120" y="109"/>
                </a:lnTo>
                <a:lnTo>
                  <a:pt x="14" y="10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304"/>
          <p:cNvSpPr>
            <a:spLocks/>
          </p:cNvSpPr>
          <p:nvPr/>
        </p:nvSpPr>
        <p:spPr bwMode="auto">
          <a:xfrm>
            <a:off x="3485356" y="550863"/>
            <a:ext cx="160337" cy="95250"/>
          </a:xfrm>
          <a:custGeom>
            <a:avLst/>
            <a:gdLst>
              <a:gd name="T0" fmla="*/ 83 w 101"/>
              <a:gd name="T1" fmla="*/ 18 h 60"/>
              <a:gd name="T2" fmla="*/ 76 w 101"/>
              <a:gd name="T3" fmla="*/ 27 h 60"/>
              <a:gd name="T4" fmla="*/ 68 w 101"/>
              <a:gd name="T5" fmla="*/ 23 h 60"/>
              <a:gd name="T6" fmla="*/ 68 w 101"/>
              <a:gd name="T7" fmla="*/ 23 h 60"/>
              <a:gd name="T8" fmla="*/ 49 w 101"/>
              <a:gd name="T9" fmla="*/ 12 h 60"/>
              <a:gd name="T10" fmla="*/ 45 w 101"/>
              <a:gd name="T11" fmla="*/ 18 h 60"/>
              <a:gd name="T12" fmla="*/ 40 w 101"/>
              <a:gd name="T13" fmla="*/ 29 h 60"/>
              <a:gd name="T14" fmla="*/ 22 w 101"/>
              <a:gd name="T15" fmla="*/ 18 h 60"/>
              <a:gd name="T16" fmla="*/ 17 w 101"/>
              <a:gd name="T17" fmla="*/ 25 h 60"/>
              <a:gd name="T18" fmla="*/ 17 w 101"/>
              <a:gd name="T19" fmla="*/ 25 h 60"/>
              <a:gd name="T20" fmla="*/ 0 w 101"/>
              <a:gd name="T21" fmla="*/ 54 h 60"/>
              <a:gd name="T22" fmla="*/ 7 w 101"/>
              <a:gd name="T23" fmla="*/ 60 h 60"/>
              <a:gd name="T24" fmla="*/ 24 w 101"/>
              <a:gd name="T25" fmla="*/ 31 h 60"/>
              <a:gd name="T26" fmla="*/ 34 w 101"/>
              <a:gd name="T27" fmla="*/ 37 h 60"/>
              <a:gd name="T28" fmla="*/ 34 w 101"/>
              <a:gd name="T29" fmla="*/ 37 h 60"/>
              <a:gd name="T30" fmla="*/ 41 w 101"/>
              <a:gd name="T31" fmla="*/ 43 h 60"/>
              <a:gd name="T32" fmla="*/ 53 w 101"/>
              <a:gd name="T33" fmla="*/ 25 h 60"/>
              <a:gd name="T34" fmla="*/ 61 w 101"/>
              <a:gd name="T35" fmla="*/ 29 h 60"/>
              <a:gd name="T36" fmla="*/ 61 w 101"/>
              <a:gd name="T37" fmla="*/ 29 h 60"/>
              <a:gd name="T38" fmla="*/ 80 w 101"/>
              <a:gd name="T39" fmla="*/ 41 h 60"/>
              <a:gd name="T40" fmla="*/ 80 w 101"/>
              <a:gd name="T41" fmla="*/ 41 h 60"/>
              <a:gd name="T42" fmla="*/ 80 w 101"/>
              <a:gd name="T43" fmla="*/ 41 h 60"/>
              <a:gd name="T44" fmla="*/ 89 w 101"/>
              <a:gd name="T45" fmla="*/ 25 h 60"/>
              <a:gd name="T46" fmla="*/ 101 w 101"/>
              <a:gd name="T47" fmla="*/ 6 h 60"/>
              <a:gd name="T48" fmla="*/ 93 w 101"/>
              <a:gd name="T49" fmla="*/ 0 h 60"/>
              <a:gd name="T50" fmla="*/ 83 w 101"/>
              <a:gd name="T51" fmla="*/ 18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01" h="60">
                <a:moveTo>
                  <a:pt x="83" y="18"/>
                </a:moveTo>
                <a:lnTo>
                  <a:pt x="76" y="27"/>
                </a:lnTo>
                <a:lnTo>
                  <a:pt x="68" y="23"/>
                </a:lnTo>
                <a:lnTo>
                  <a:pt x="68" y="23"/>
                </a:lnTo>
                <a:lnTo>
                  <a:pt x="49" y="12"/>
                </a:lnTo>
                <a:lnTo>
                  <a:pt x="45" y="18"/>
                </a:lnTo>
                <a:lnTo>
                  <a:pt x="40" y="29"/>
                </a:lnTo>
                <a:lnTo>
                  <a:pt x="22" y="18"/>
                </a:lnTo>
                <a:lnTo>
                  <a:pt x="17" y="25"/>
                </a:lnTo>
                <a:lnTo>
                  <a:pt x="17" y="25"/>
                </a:lnTo>
                <a:lnTo>
                  <a:pt x="0" y="54"/>
                </a:lnTo>
                <a:lnTo>
                  <a:pt x="7" y="60"/>
                </a:lnTo>
                <a:lnTo>
                  <a:pt x="24" y="31"/>
                </a:lnTo>
                <a:lnTo>
                  <a:pt x="34" y="37"/>
                </a:lnTo>
                <a:lnTo>
                  <a:pt x="34" y="37"/>
                </a:lnTo>
                <a:lnTo>
                  <a:pt x="41" y="43"/>
                </a:lnTo>
                <a:lnTo>
                  <a:pt x="53" y="25"/>
                </a:lnTo>
                <a:lnTo>
                  <a:pt x="61" y="29"/>
                </a:lnTo>
                <a:lnTo>
                  <a:pt x="61" y="29"/>
                </a:lnTo>
                <a:lnTo>
                  <a:pt x="80" y="41"/>
                </a:lnTo>
                <a:lnTo>
                  <a:pt x="80" y="41"/>
                </a:lnTo>
                <a:lnTo>
                  <a:pt x="80" y="41"/>
                </a:lnTo>
                <a:lnTo>
                  <a:pt x="89" y="25"/>
                </a:lnTo>
                <a:lnTo>
                  <a:pt x="101" y="6"/>
                </a:lnTo>
                <a:lnTo>
                  <a:pt x="93" y="0"/>
                </a:lnTo>
                <a:lnTo>
                  <a:pt x="83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305"/>
          <p:cNvSpPr>
            <a:spLocks/>
          </p:cNvSpPr>
          <p:nvPr/>
        </p:nvSpPr>
        <p:spPr bwMode="auto">
          <a:xfrm>
            <a:off x="4067969" y="400050"/>
            <a:ext cx="390525" cy="79375"/>
          </a:xfrm>
          <a:custGeom>
            <a:avLst/>
            <a:gdLst>
              <a:gd name="T0" fmla="*/ 68 w 129"/>
              <a:gd name="T1" fmla="*/ 8 h 26"/>
              <a:gd name="T2" fmla="*/ 68 w 129"/>
              <a:gd name="T3" fmla="*/ 3 h 26"/>
              <a:gd name="T4" fmla="*/ 65 w 129"/>
              <a:gd name="T5" fmla="*/ 0 h 26"/>
              <a:gd name="T6" fmla="*/ 61 w 129"/>
              <a:gd name="T7" fmla="*/ 3 h 26"/>
              <a:gd name="T8" fmla="*/ 61 w 129"/>
              <a:gd name="T9" fmla="*/ 8 h 26"/>
              <a:gd name="T10" fmla="*/ 0 w 129"/>
              <a:gd name="T11" fmla="*/ 8 h 26"/>
              <a:gd name="T12" fmla="*/ 0 w 129"/>
              <a:gd name="T13" fmla="*/ 26 h 26"/>
              <a:gd name="T14" fmla="*/ 129 w 129"/>
              <a:gd name="T15" fmla="*/ 26 h 26"/>
              <a:gd name="T16" fmla="*/ 129 w 129"/>
              <a:gd name="T17" fmla="*/ 8 h 26"/>
              <a:gd name="T18" fmla="*/ 68 w 129"/>
              <a:gd name="T19" fmla="*/ 8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9" h="26">
                <a:moveTo>
                  <a:pt x="68" y="8"/>
                </a:moveTo>
                <a:cubicBezTo>
                  <a:pt x="68" y="3"/>
                  <a:pt x="68" y="3"/>
                  <a:pt x="68" y="3"/>
                </a:cubicBezTo>
                <a:cubicBezTo>
                  <a:pt x="68" y="1"/>
                  <a:pt x="67" y="0"/>
                  <a:pt x="65" y="0"/>
                </a:cubicBezTo>
                <a:cubicBezTo>
                  <a:pt x="63" y="0"/>
                  <a:pt x="61" y="1"/>
                  <a:pt x="61" y="3"/>
                </a:cubicBezTo>
                <a:cubicBezTo>
                  <a:pt x="61" y="8"/>
                  <a:pt x="61" y="8"/>
                  <a:pt x="61" y="8"/>
                </a:cubicBezTo>
                <a:cubicBezTo>
                  <a:pt x="0" y="8"/>
                  <a:pt x="0" y="8"/>
                  <a:pt x="0" y="8"/>
                </a:cubicBezTo>
                <a:cubicBezTo>
                  <a:pt x="0" y="26"/>
                  <a:pt x="0" y="26"/>
                  <a:pt x="0" y="26"/>
                </a:cubicBezTo>
                <a:cubicBezTo>
                  <a:pt x="129" y="26"/>
                  <a:pt x="129" y="26"/>
                  <a:pt x="129" y="26"/>
                </a:cubicBezTo>
                <a:cubicBezTo>
                  <a:pt x="129" y="8"/>
                  <a:pt x="129" y="8"/>
                  <a:pt x="129" y="8"/>
                </a:cubicBezTo>
                <a:lnTo>
                  <a:pt x="68" y="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306"/>
          <p:cNvSpPr>
            <a:spLocks noEditPoints="1"/>
          </p:cNvSpPr>
          <p:nvPr/>
        </p:nvSpPr>
        <p:spPr bwMode="auto">
          <a:xfrm>
            <a:off x="4101306" y="493713"/>
            <a:ext cx="327025" cy="349250"/>
          </a:xfrm>
          <a:custGeom>
            <a:avLst/>
            <a:gdLst>
              <a:gd name="T0" fmla="*/ 0 w 108"/>
              <a:gd name="T1" fmla="*/ 72 h 115"/>
              <a:gd name="T2" fmla="*/ 47 w 108"/>
              <a:gd name="T3" fmla="*/ 72 h 115"/>
              <a:gd name="T4" fmla="*/ 47 w 108"/>
              <a:gd name="T5" fmla="*/ 94 h 115"/>
              <a:gd name="T6" fmla="*/ 35 w 108"/>
              <a:gd name="T7" fmla="*/ 94 h 115"/>
              <a:gd name="T8" fmla="*/ 35 w 108"/>
              <a:gd name="T9" fmla="*/ 91 h 115"/>
              <a:gd name="T10" fmla="*/ 28 w 108"/>
              <a:gd name="T11" fmla="*/ 91 h 115"/>
              <a:gd name="T12" fmla="*/ 19 w 108"/>
              <a:gd name="T13" fmla="*/ 115 h 115"/>
              <a:gd name="T14" fmla="*/ 25 w 108"/>
              <a:gd name="T15" fmla="*/ 115 h 115"/>
              <a:gd name="T16" fmla="*/ 30 w 108"/>
              <a:gd name="T17" fmla="*/ 103 h 115"/>
              <a:gd name="T18" fmla="*/ 78 w 108"/>
              <a:gd name="T19" fmla="*/ 103 h 115"/>
              <a:gd name="T20" fmla="*/ 83 w 108"/>
              <a:gd name="T21" fmla="*/ 115 h 115"/>
              <a:gd name="T22" fmla="*/ 89 w 108"/>
              <a:gd name="T23" fmla="*/ 115 h 115"/>
              <a:gd name="T24" fmla="*/ 80 w 108"/>
              <a:gd name="T25" fmla="*/ 91 h 115"/>
              <a:gd name="T26" fmla="*/ 73 w 108"/>
              <a:gd name="T27" fmla="*/ 91 h 115"/>
              <a:gd name="T28" fmla="*/ 73 w 108"/>
              <a:gd name="T29" fmla="*/ 94 h 115"/>
              <a:gd name="T30" fmla="*/ 60 w 108"/>
              <a:gd name="T31" fmla="*/ 94 h 115"/>
              <a:gd name="T32" fmla="*/ 60 w 108"/>
              <a:gd name="T33" fmla="*/ 72 h 115"/>
              <a:gd name="T34" fmla="*/ 108 w 108"/>
              <a:gd name="T35" fmla="*/ 72 h 115"/>
              <a:gd name="T36" fmla="*/ 108 w 108"/>
              <a:gd name="T37" fmla="*/ 0 h 115"/>
              <a:gd name="T38" fmla="*/ 0 w 108"/>
              <a:gd name="T39" fmla="*/ 0 h 115"/>
              <a:gd name="T40" fmla="*/ 0 w 108"/>
              <a:gd name="T41" fmla="*/ 72 h 115"/>
              <a:gd name="T42" fmla="*/ 69 w 108"/>
              <a:gd name="T43" fmla="*/ 22 h 115"/>
              <a:gd name="T44" fmla="*/ 100 w 108"/>
              <a:gd name="T45" fmla="*/ 22 h 115"/>
              <a:gd name="T46" fmla="*/ 100 w 108"/>
              <a:gd name="T47" fmla="*/ 29 h 115"/>
              <a:gd name="T48" fmla="*/ 69 w 108"/>
              <a:gd name="T49" fmla="*/ 29 h 115"/>
              <a:gd name="T50" fmla="*/ 69 w 108"/>
              <a:gd name="T51" fmla="*/ 22 h 115"/>
              <a:gd name="T52" fmla="*/ 69 w 108"/>
              <a:gd name="T53" fmla="*/ 35 h 115"/>
              <a:gd name="T54" fmla="*/ 100 w 108"/>
              <a:gd name="T55" fmla="*/ 35 h 115"/>
              <a:gd name="T56" fmla="*/ 100 w 108"/>
              <a:gd name="T57" fmla="*/ 42 h 115"/>
              <a:gd name="T58" fmla="*/ 69 w 108"/>
              <a:gd name="T59" fmla="*/ 42 h 115"/>
              <a:gd name="T60" fmla="*/ 69 w 108"/>
              <a:gd name="T61" fmla="*/ 35 h 115"/>
              <a:gd name="T62" fmla="*/ 69 w 108"/>
              <a:gd name="T63" fmla="*/ 49 h 115"/>
              <a:gd name="T64" fmla="*/ 100 w 108"/>
              <a:gd name="T65" fmla="*/ 49 h 115"/>
              <a:gd name="T66" fmla="*/ 100 w 108"/>
              <a:gd name="T67" fmla="*/ 56 h 115"/>
              <a:gd name="T68" fmla="*/ 69 w 108"/>
              <a:gd name="T69" fmla="*/ 56 h 115"/>
              <a:gd name="T70" fmla="*/ 69 w 108"/>
              <a:gd name="T71" fmla="*/ 49 h 115"/>
              <a:gd name="T72" fmla="*/ 34 w 108"/>
              <a:gd name="T73" fmla="*/ 12 h 115"/>
              <a:gd name="T74" fmla="*/ 58 w 108"/>
              <a:gd name="T75" fmla="*/ 36 h 115"/>
              <a:gd name="T76" fmla="*/ 34 w 108"/>
              <a:gd name="T77" fmla="*/ 36 h 115"/>
              <a:gd name="T78" fmla="*/ 34 w 108"/>
              <a:gd name="T79" fmla="*/ 12 h 115"/>
              <a:gd name="T80" fmla="*/ 31 w 108"/>
              <a:gd name="T81" fmla="*/ 17 h 115"/>
              <a:gd name="T82" fmla="*/ 31 w 108"/>
              <a:gd name="T83" fmla="*/ 17 h 115"/>
              <a:gd name="T84" fmla="*/ 31 w 108"/>
              <a:gd name="T85" fmla="*/ 40 h 115"/>
              <a:gd name="T86" fmla="*/ 53 w 108"/>
              <a:gd name="T87" fmla="*/ 40 h 115"/>
              <a:gd name="T88" fmla="*/ 31 w 108"/>
              <a:gd name="T89" fmla="*/ 62 h 115"/>
              <a:gd name="T90" fmla="*/ 9 w 108"/>
              <a:gd name="T91" fmla="*/ 40 h 115"/>
              <a:gd name="T92" fmla="*/ 31 w 108"/>
              <a:gd name="T93" fmla="*/ 1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8" h="115">
                <a:moveTo>
                  <a:pt x="0" y="72"/>
                </a:moveTo>
                <a:cubicBezTo>
                  <a:pt x="47" y="72"/>
                  <a:pt x="47" y="72"/>
                  <a:pt x="47" y="72"/>
                </a:cubicBezTo>
                <a:cubicBezTo>
                  <a:pt x="47" y="94"/>
                  <a:pt x="47" y="94"/>
                  <a:pt x="47" y="94"/>
                </a:cubicBezTo>
                <a:cubicBezTo>
                  <a:pt x="35" y="94"/>
                  <a:pt x="35" y="94"/>
                  <a:pt x="35" y="94"/>
                </a:cubicBezTo>
                <a:cubicBezTo>
                  <a:pt x="35" y="91"/>
                  <a:pt x="35" y="91"/>
                  <a:pt x="35" y="91"/>
                </a:cubicBezTo>
                <a:cubicBezTo>
                  <a:pt x="28" y="91"/>
                  <a:pt x="28" y="91"/>
                  <a:pt x="28" y="91"/>
                </a:cubicBezTo>
                <a:cubicBezTo>
                  <a:pt x="19" y="115"/>
                  <a:pt x="19" y="115"/>
                  <a:pt x="19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78" y="103"/>
                  <a:pt x="78" y="103"/>
                  <a:pt x="78" y="103"/>
                </a:cubicBezTo>
                <a:cubicBezTo>
                  <a:pt x="83" y="115"/>
                  <a:pt x="83" y="115"/>
                  <a:pt x="83" y="115"/>
                </a:cubicBezTo>
                <a:cubicBezTo>
                  <a:pt x="89" y="115"/>
                  <a:pt x="89" y="115"/>
                  <a:pt x="89" y="115"/>
                </a:cubicBezTo>
                <a:cubicBezTo>
                  <a:pt x="80" y="91"/>
                  <a:pt x="80" y="91"/>
                  <a:pt x="80" y="91"/>
                </a:cubicBezTo>
                <a:cubicBezTo>
                  <a:pt x="73" y="91"/>
                  <a:pt x="73" y="91"/>
                  <a:pt x="73" y="91"/>
                </a:cubicBezTo>
                <a:cubicBezTo>
                  <a:pt x="73" y="94"/>
                  <a:pt x="73" y="94"/>
                  <a:pt x="73" y="94"/>
                </a:cubicBezTo>
                <a:cubicBezTo>
                  <a:pt x="60" y="94"/>
                  <a:pt x="60" y="94"/>
                  <a:pt x="60" y="94"/>
                </a:cubicBezTo>
                <a:cubicBezTo>
                  <a:pt x="60" y="72"/>
                  <a:pt x="60" y="72"/>
                  <a:pt x="60" y="72"/>
                </a:cubicBezTo>
                <a:cubicBezTo>
                  <a:pt x="108" y="72"/>
                  <a:pt x="108" y="72"/>
                  <a:pt x="108" y="72"/>
                </a:cubicBezTo>
                <a:cubicBezTo>
                  <a:pt x="108" y="0"/>
                  <a:pt x="108" y="0"/>
                  <a:pt x="108" y="0"/>
                </a:cubicBezTo>
                <a:cubicBezTo>
                  <a:pt x="0" y="0"/>
                  <a:pt x="0" y="0"/>
                  <a:pt x="0" y="0"/>
                </a:cubicBezTo>
                <a:lnTo>
                  <a:pt x="0" y="72"/>
                </a:lnTo>
                <a:close/>
                <a:moveTo>
                  <a:pt x="69" y="22"/>
                </a:moveTo>
                <a:cubicBezTo>
                  <a:pt x="100" y="22"/>
                  <a:pt x="100" y="22"/>
                  <a:pt x="100" y="22"/>
                </a:cubicBezTo>
                <a:cubicBezTo>
                  <a:pt x="100" y="29"/>
                  <a:pt x="100" y="29"/>
                  <a:pt x="100" y="29"/>
                </a:cubicBezTo>
                <a:cubicBezTo>
                  <a:pt x="69" y="29"/>
                  <a:pt x="69" y="29"/>
                  <a:pt x="69" y="29"/>
                </a:cubicBezTo>
                <a:lnTo>
                  <a:pt x="69" y="22"/>
                </a:lnTo>
                <a:close/>
                <a:moveTo>
                  <a:pt x="69" y="35"/>
                </a:moveTo>
                <a:cubicBezTo>
                  <a:pt x="100" y="35"/>
                  <a:pt x="100" y="35"/>
                  <a:pt x="100" y="35"/>
                </a:cubicBezTo>
                <a:cubicBezTo>
                  <a:pt x="100" y="42"/>
                  <a:pt x="100" y="42"/>
                  <a:pt x="100" y="42"/>
                </a:cubicBezTo>
                <a:cubicBezTo>
                  <a:pt x="69" y="42"/>
                  <a:pt x="69" y="42"/>
                  <a:pt x="69" y="42"/>
                </a:cubicBezTo>
                <a:lnTo>
                  <a:pt x="69" y="35"/>
                </a:lnTo>
                <a:close/>
                <a:moveTo>
                  <a:pt x="69" y="49"/>
                </a:moveTo>
                <a:cubicBezTo>
                  <a:pt x="100" y="49"/>
                  <a:pt x="100" y="49"/>
                  <a:pt x="100" y="49"/>
                </a:cubicBezTo>
                <a:cubicBezTo>
                  <a:pt x="100" y="56"/>
                  <a:pt x="100" y="56"/>
                  <a:pt x="100" y="56"/>
                </a:cubicBezTo>
                <a:cubicBezTo>
                  <a:pt x="69" y="56"/>
                  <a:pt x="69" y="56"/>
                  <a:pt x="69" y="56"/>
                </a:cubicBezTo>
                <a:lnTo>
                  <a:pt x="69" y="49"/>
                </a:lnTo>
                <a:close/>
                <a:moveTo>
                  <a:pt x="34" y="12"/>
                </a:moveTo>
                <a:cubicBezTo>
                  <a:pt x="47" y="12"/>
                  <a:pt x="58" y="23"/>
                  <a:pt x="58" y="36"/>
                </a:cubicBezTo>
                <a:cubicBezTo>
                  <a:pt x="34" y="36"/>
                  <a:pt x="34" y="36"/>
                  <a:pt x="34" y="36"/>
                </a:cubicBezTo>
                <a:lnTo>
                  <a:pt x="34" y="12"/>
                </a:lnTo>
                <a:close/>
                <a:moveTo>
                  <a:pt x="31" y="17"/>
                </a:moveTo>
                <a:cubicBezTo>
                  <a:pt x="31" y="17"/>
                  <a:pt x="31" y="17"/>
                  <a:pt x="31" y="17"/>
                </a:cubicBezTo>
                <a:cubicBezTo>
                  <a:pt x="31" y="40"/>
                  <a:pt x="31" y="40"/>
                  <a:pt x="31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52"/>
                  <a:pt x="43" y="62"/>
                  <a:pt x="31" y="62"/>
                </a:cubicBezTo>
                <a:cubicBezTo>
                  <a:pt x="18" y="62"/>
                  <a:pt x="9" y="52"/>
                  <a:pt x="9" y="40"/>
                </a:cubicBezTo>
                <a:cubicBezTo>
                  <a:pt x="9" y="27"/>
                  <a:pt x="18" y="17"/>
                  <a:pt x="31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331"/>
          <p:cNvSpPr>
            <a:spLocks noEditPoints="1"/>
          </p:cNvSpPr>
          <p:nvPr/>
        </p:nvSpPr>
        <p:spPr bwMode="auto">
          <a:xfrm>
            <a:off x="4788694" y="473075"/>
            <a:ext cx="339725" cy="339725"/>
          </a:xfrm>
          <a:custGeom>
            <a:avLst/>
            <a:gdLst>
              <a:gd name="T0" fmla="*/ 56 w 112"/>
              <a:gd name="T1" fmla="*/ 0 h 112"/>
              <a:gd name="T2" fmla="*/ 0 w 112"/>
              <a:gd name="T3" fmla="*/ 56 h 112"/>
              <a:gd name="T4" fmla="*/ 56 w 112"/>
              <a:gd name="T5" fmla="*/ 112 h 112"/>
              <a:gd name="T6" fmla="*/ 112 w 112"/>
              <a:gd name="T7" fmla="*/ 56 h 112"/>
              <a:gd name="T8" fmla="*/ 56 w 112"/>
              <a:gd name="T9" fmla="*/ 0 h 112"/>
              <a:gd name="T10" fmla="*/ 73 w 112"/>
              <a:gd name="T11" fmla="*/ 7 h 112"/>
              <a:gd name="T12" fmla="*/ 60 w 112"/>
              <a:gd name="T13" fmla="*/ 32 h 112"/>
              <a:gd name="T14" fmla="*/ 56 w 112"/>
              <a:gd name="T15" fmla="*/ 32 h 112"/>
              <a:gd name="T16" fmla="*/ 49 w 112"/>
              <a:gd name="T17" fmla="*/ 6 h 112"/>
              <a:gd name="T18" fmla="*/ 73 w 112"/>
              <a:gd name="T19" fmla="*/ 7 h 112"/>
              <a:gd name="T20" fmla="*/ 56 w 112"/>
              <a:gd name="T21" fmla="*/ 78 h 112"/>
              <a:gd name="T22" fmla="*/ 34 w 112"/>
              <a:gd name="T23" fmla="*/ 56 h 112"/>
              <a:gd name="T24" fmla="*/ 56 w 112"/>
              <a:gd name="T25" fmla="*/ 34 h 112"/>
              <a:gd name="T26" fmla="*/ 78 w 112"/>
              <a:gd name="T27" fmla="*/ 56 h 112"/>
              <a:gd name="T28" fmla="*/ 56 w 112"/>
              <a:gd name="T29" fmla="*/ 78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12" h="112">
                <a:moveTo>
                  <a:pt x="56" y="0"/>
                </a:moveTo>
                <a:cubicBezTo>
                  <a:pt x="25" y="0"/>
                  <a:pt x="0" y="26"/>
                  <a:pt x="0" y="56"/>
                </a:cubicBezTo>
                <a:cubicBezTo>
                  <a:pt x="0" y="87"/>
                  <a:pt x="25" y="112"/>
                  <a:pt x="56" y="112"/>
                </a:cubicBezTo>
                <a:cubicBezTo>
                  <a:pt x="87" y="112"/>
                  <a:pt x="112" y="87"/>
                  <a:pt x="112" y="56"/>
                </a:cubicBezTo>
                <a:cubicBezTo>
                  <a:pt x="112" y="26"/>
                  <a:pt x="87" y="0"/>
                  <a:pt x="56" y="0"/>
                </a:cubicBezTo>
                <a:close/>
                <a:moveTo>
                  <a:pt x="73" y="7"/>
                </a:moveTo>
                <a:cubicBezTo>
                  <a:pt x="60" y="32"/>
                  <a:pt x="60" y="32"/>
                  <a:pt x="60" y="32"/>
                </a:cubicBezTo>
                <a:cubicBezTo>
                  <a:pt x="58" y="31"/>
                  <a:pt x="56" y="32"/>
                  <a:pt x="56" y="32"/>
                </a:cubicBezTo>
                <a:cubicBezTo>
                  <a:pt x="49" y="6"/>
                  <a:pt x="49" y="6"/>
                  <a:pt x="49" y="6"/>
                </a:cubicBezTo>
                <a:cubicBezTo>
                  <a:pt x="49" y="6"/>
                  <a:pt x="58" y="1"/>
                  <a:pt x="73" y="7"/>
                </a:cubicBezTo>
                <a:close/>
                <a:moveTo>
                  <a:pt x="56" y="78"/>
                </a:moveTo>
                <a:cubicBezTo>
                  <a:pt x="44" y="78"/>
                  <a:pt x="34" y="69"/>
                  <a:pt x="34" y="56"/>
                </a:cubicBezTo>
                <a:cubicBezTo>
                  <a:pt x="34" y="44"/>
                  <a:pt x="44" y="34"/>
                  <a:pt x="56" y="34"/>
                </a:cubicBezTo>
                <a:cubicBezTo>
                  <a:pt x="68" y="34"/>
                  <a:pt x="78" y="44"/>
                  <a:pt x="78" y="56"/>
                </a:cubicBezTo>
                <a:cubicBezTo>
                  <a:pt x="78" y="69"/>
                  <a:pt x="68" y="78"/>
                  <a:pt x="56" y="7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332"/>
          <p:cNvSpPr>
            <a:spLocks noEditPoints="1"/>
          </p:cNvSpPr>
          <p:nvPr/>
        </p:nvSpPr>
        <p:spPr bwMode="auto">
          <a:xfrm>
            <a:off x="4901406" y="587375"/>
            <a:ext cx="111125" cy="112713"/>
          </a:xfrm>
          <a:custGeom>
            <a:avLst/>
            <a:gdLst>
              <a:gd name="T0" fmla="*/ 19 w 37"/>
              <a:gd name="T1" fmla="*/ 0 h 37"/>
              <a:gd name="T2" fmla="*/ 0 w 37"/>
              <a:gd name="T3" fmla="*/ 18 h 37"/>
              <a:gd name="T4" fmla="*/ 19 w 37"/>
              <a:gd name="T5" fmla="*/ 37 h 37"/>
              <a:gd name="T6" fmla="*/ 37 w 37"/>
              <a:gd name="T7" fmla="*/ 18 h 37"/>
              <a:gd name="T8" fmla="*/ 19 w 37"/>
              <a:gd name="T9" fmla="*/ 0 h 37"/>
              <a:gd name="T10" fmla="*/ 19 w 37"/>
              <a:gd name="T11" fmla="*/ 27 h 37"/>
              <a:gd name="T12" fmla="*/ 11 w 37"/>
              <a:gd name="T13" fmla="*/ 18 h 37"/>
              <a:gd name="T14" fmla="*/ 19 w 37"/>
              <a:gd name="T15" fmla="*/ 10 h 37"/>
              <a:gd name="T16" fmla="*/ 27 w 37"/>
              <a:gd name="T17" fmla="*/ 18 h 37"/>
              <a:gd name="T18" fmla="*/ 19 w 37"/>
              <a:gd name="T19" fmla="*/ 27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7" h="37">
                <a:moveTo>
                  <a:pt x="19" y="0"/>
                </a:moveTo>
                <a:cubicBezTo>
                  <a:pt x="9" y="0"/>
                  <a:pt x="0" y="8"/>
                  <a:pt x="0" y="18"/>
                </a:cubicBezTo>
                <a:cubicBezTo>
                  <a:pt x="0" y="28"/>
                  <a:pt x="9" y="37"/>
                  <a:pt x="19" y="37"/>
                </a:cubicBezTo>
                <a:cubicBezTo>
                  <a:pt x="29" y="37"/>
                  <a:pt x="37" y="28"/>
                  <a:pt x="37" y="18"/>
                </a:cubicBezTo>
                <a:cubicBezTo>
                  <a:pt x="37" y="8"/>
                  <a:pt x="29" y="0"/>
                  <a:pt x="19" y="0"/>
                </a:cubicBezTo>
                <a:close/>
                <a:moveTo>
                  <a:pt x="19" y="27"/>
                </a:moveTo>
                <a:cubicBezTo>
                  <a:pt x="14" y="27"/>
                  <a:pt x="11" y="23"/>
                  <a:pt x="11" y="18"/>
                </a:cubicBezTo>
                <a:cubicBezTo>
                  <a:pt x="11" y="14"/>
                  <a:pt x="14" y="10"/>
                  <a:pt x="19" y="10"/>
                </a:cubicBezTo>
                <a:cubicBezTo>
                  <a:pt x="23" y="10"/>
                  <a:pt x="27" y="14"/>
                  <a:pt x="27" y="18"/>
                </a:cubicBezTo>
                <a:cubicBezTo>
                  <a:pt x="27" y="23"/>
                  <a:pt x="23" y="27"/>
                  <a:pt x="19" y="2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333"/>
          <p:cNvSpPr>
            <a:spLocks/>
          </p:cNvSpPr>
          <p:nvPr/>
        </p:nvSpPr>
        <p:spPr bwMode="auto">
          <a:xfrm>
            <a:off x="6026944" y="454025"/>
            <a:ext cx="290512" cy="369888"/>
          </a:xfrm>
          <a:custGeom>
            <a:avLst/>
            <a:gdLst>
              <a:gd name="T0" fmla="*/ 96 w 96"/>
              <a:gd name="T1" fmla="*/ 0 h 122"/>
              <a:gd name="T2" fmla="*/ 28 w 96"/>
              <a:gd name="T3" fmla="*/ 11 h 122"/>
              <a:gd name="T4" fmla="*/ 28 w 96"/>
              <a:gd name="T5" fmla="*/ 93 h 122"/>
              <a:gd name="T6" fmla="*/ 16 w 96"/>
              <a:gd name="T7" fmla="*/ 93 h 122"/>
              <a:gd name="T8" fmla="*/ 1 w 96"/>
              <a:gd name="T9" fmla="*/ 110 h 122"/>
              <a:gd name="T10" fmla="*/ 22 w 96"/>
              <a:gd name="T11" fmla="*/ 120 h 122"/>
              <a:gd name="T12" fmla="*/ 37 w 96"/>
              <a:gd name="T13" fmla="*/ 104 h 122"/>
              <a:gd name="T14" fmla="*/ 37 w 96"/>
              <a:gd name="T15" fmla="*/ 104 h 122"/>
              <a:gd name="T16" fmla="*/ 37 w 96"/>
              <a:gd name="T17" fmla="*/ 35 h 122"/>
              <a:gd name="T18" fmla="*/ 87 w 96"/>
              <a:gd name="T19" fmla="*/ 26 h 122"/>
              <a:gd name="T20" fmla="*/ 87 w 96"/>
              <a:gd name="T21" fmla="*/ 82 h 122"/>
              <a:gd name="T22" fmla="*/ 75 w 96"/>
              <a:gd name="T23" fmla="*/ 81 h 122"/>
              <a:gd name="T24" fmla="*/ 60 w 96"/>
              <a:gd name="T25" fmla="*/ 99 h 122"/>
              <a:gd name="T26" fmla="*/ 81 w 96"/>
              <a:gd name="T27" fmla="*/ 108 h 122"/>
              <a:gd name="T28" fmla="*/ 96 w 96"/>
              <a:gd name="T29" fmla="*/ 92 h 122"/>
              <a:gd name="T30" fmla="*/ 96 w 96"/>
              <a:gd name="T31" fmla="*/ 0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6" h="122">
                <a:moveTo>
                  <a:pt x="96" y="0"/>
                </a:moveTo>
                <a:cubicBezTo>
                  <a:pt x="28" y="11"/>
                  <a:pt x="28" y="11"/>
                  <a:pt x="28" y="11"/>
                </a:cubicBezTo>
                <a:cubicBezTo>
                  <a:pt x="28" y="93"/>
                  <a:pt x="28" y="93"/>
                  <a:pt x="28" y="93"/>
                </a:cubicBezTo>
                <a:cubicBezTo>
                  <a:pt x="24" y="92"/>
                  <a:pt x="20" y="92"/>
                  <a:pt x="16" y="93"/>
                </a:cubicBezTo>
                <a:cubicBezTo>
                  <a:pt x="6" y="95"/>
                  <a:pt x="0" y="103"/>
                  <a:pt x="1" y="110"/>
                </a:cubicBezTo>
                <a:cubicBezTo>
                  <a:pt x="2" y="117"/>
                  <a:pt x="13" y="122"/>
                  <a:pt x="22" y="120"/>
                </a:cubicBezTo>
                <a:cubicBezTo>
                  <a:pt x="31" y="117"/>
                  <a:pt x="37" y="111"/>
                  <a:pt x="37" y="104"/>
                </a:cubicBezTo>
                <a:cubicBezTo>
                  <a:pt x="37" y="104"/>
                  <a:pt x="37" y="104"/>
                  <a:pt x="37" y="104"/>
                </a:cubicBezTo>
                <a:cubicBezTo>
                  <a:pt x="37" y="35"/>
                  <a:pt x="37" y="35"/>
                  <a:pt x="37" y="35"/>
                </a:cubicBezTo>
                <a:cubicBezTo>
                  <a:pt x="87" y="26"/>
                  <a:pt x="87" y="26"/>
                  <a:pt x="87" y="26"/>
                </a:cubicBezTo>
                <a:cubicBezTo>
                  <a:pt x="87" y="82"/>
                  <a:pt x="87" y="82"/>
                  <a:pt x="87" y="82"/>
                </a:cubicBezTo>
                <a:cubicBezTo>
                  <a:pt x="83" y="80"/>
                  <a:pt x="79" y="80"/>
                  <a:pt x="75" y="81"/>
                </a:cubicBezTo>
                <a:cubicBezTo>
                  <a:pt x="65" y="84"/>
                  <a:pt x="58" y="92"/>
                  <a:pt x="60" y="99"/>
                </a:cubicBezTo>
                <a:cubicBezTo>
                  <a:pt x="62" y="107"/>
                  <a:pt x="72" y="111"/>
                  <a:pt x="81" y="108"/>
                </a:cubicBezTo>
                <a:cubicBezTo>
                  <a:pt x="90" y="106"/>
                  <a:pt x="96" y="100"/>
                  <a:pt x="96" y="92"/>
                </a:cubicBezTo>
                <a:lnTo>
                  <a:pt x="9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334"/>
          <p:cNvSpPr>
            <a:spLocks/>
          </p:cNvSpPr>
          <p:nvPr/>
        </p:nvSpPr>
        <p:spPr bwMode="auto">
          <a:xfrm>
            <a:off x="5449094" y="433388"/>
            <a:ext cx="236537" cy="385763"/>
          </a:xfrm>
          <a:custGeom>
            <a:avLst/>
            <a:gdLst>
              <a:gd name="T0" fmla="*/ 37 w 78"/>
              <a:gd name="T1" fmla="*/ 0 h 127"/>
              <a:gd name="T2" fmla="*/ 31 w 78"/>
              <a:gd name="T3" fmla="*/ 5 h 127"/>
              <a:gd name="T4" fmla="*/ 31 w 78"/>
              <a:gd name="T5" fmla="*/ 95 h 127"/>
              <a:gd name="T6" fmla="*/ 18 w 78"/>
              <a:gd name="T7" fmla="*/ 95 h 127"/>
              <a:gd name="T8" fmla="*/ 2 w 78"/>
              <a:gd name="T9" fmla="*/ 114 h 127"/>
              <a:gd name="T10" fmla="*/ 25 w 78"/>
              <a:gd name="T11" fmla="*/ 124 h 127"/>
              <a:gd name="T12" fmla="*/ 41 w 78"/>
              <a:gd name="T13" fmla="*/ 107 h 127"/>
              <a:gd name="T14" fmla="*/ 41 w 78"/>
              <a:gd name="T15" fmla="*/ 107 h 127"/>
              <a:gd name="T16" fmla="*/ 41 w 78"/>
              <a:gd name="T17" fmla="*/ 22 h 127"/>
              <a:gd name="T18" fmla="*/ 78 w 78"/>
              <a:gd name="T19" fmla="*/ 49 h 127"/>
              <a:gd name="T20" fmla="*/ 64 w 78"/>
              <a:gd name="T21" fmla="*/ 24 h 127"/>
              <a:gd name="T22" fmla="*/ 37 w 78"/>
              <a:gd name="T23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8" h="127">
                <a:moveTo>
                  <a:pt x="37" y="0"/>
                </a:moveTo>
                <a:cubicBezTo>
                  <a:pt x="32" y="1"/>
                  <a:pt x="31" y="5"/>
                  <a:pt x="31" y="5"/>
                </a:cubicBezTo>
                <a:cubicBezTo>
                  <a:pt x="31" y="95"/>
                  <a:pt x="31" y="95"/>
                  <a:pt x="31" y="95"/>
                </a:cubicBezTo>
                <a:cubicBezTo>
                  <a:pt x="27" y="94"/>
                  <a:pt x="22" y="93"/>
                  <a:pt x="18" y="95"/>
                </a:cubicBezTo>
                <a:cubicBezTo>
                  <a:pt x="7" y="97"/>
                  <a:pt x="0" y="106"/>
                  <a:pt x="2" y="114"/>
                </a:cubicBezTo>
                <a:cubicBezTo>
                  <a:pt x="3" y="122"/>
                  <a:pt x="14" y="127"/>
                  <a:pt x="25" y="124"/>
                </a:cubicBezTo>
                <a:cubicBezTo>
                  <a:pt x="34" y="122"/>
                  <a:pt x="41" y="115"/>
                  <a:pt x="41" y="107"/>
                </a:cubicBezTo>
                <a:cubicBezTo>
                  <a:pt x="41" y="107"/>
                  <a:pt x="41" y="107"/>
                  <a:pt x="41" y="107"/>
                </a:cubicBezTo>
                <a:cubicBezTo>
                  <a:pt x="41" y="22"/>
                  <a:pt x="41" y="22"/>
                  <a:pt x="41" y="22"/>
                </a:cubicBezTo>
                <a:cubicBezTo>
                  <a:pt x="41" y="22"/>
                  <a:pt x="60" y="21"/>
                  <a:pt x="78" y="49"/>
                </a:cubicBezTo>
                <a:cubicBezTo>
                  <a:pt x="78" y="49"/>
                  <a:pt x="78" y="35"/>
                  <a:pt x="64" y="24"/>
                </a:cubicBezTo>
                <a:cubicBezTo>
                  <a:pt x="37" y="5"/>
                  <a:pt x="37" y="0"/>
                  <a:pt x="3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341"/>
          <p:cNvSpPr>
            <a:spLocks/>
          </p:cNvSpPr>
          <p:nvPr/>
        </p:nvSpPr>
        <p:spPr bwMode="auto">
          <a:xfrm>
            <a:off x="1483519" y="1212850"/>
            <a:ext cx="223837" cy="53975"/>
          </a:xfrm>
          <a:custGeom>
            <a:avLst/>
            <a:gdLst>
              <a:gd name="T0" fmla="*/ 0 w 74"/>
              <a:gd name="T1" fmla="*/ 0 h 18"/>
              <a:gd name="T2" fmla="*/ 0 w 74"/>
              <a:gd name="T3" fmla="*/ 13 h 18"/>
              <a:gd name="T4" fmla="*/ 6 w 74"/>
              <a:gd name="T5" fmla="*/ 12 h 18"/>
              <a:gd name="T6" fmla="*/ 26 w 74"/>
              <a:gd name="T7" fmla="*/ 18 h 18"/>
              <a:gd name="T8" fmla="*/ 74 w 74"/>
              <a:gd name="T9" fmla="*/ 18 h 18"/>
              <a:gd name="T10" fmla="*/ 74 w 74"/>
              <a:gd name="T11" fmla="*/ 0 h 18"/>
              <a:gd name="T12" fmla="*/ 0 w 74"/>
              <a:gd name="T13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4" h="18">
                <a:moveTo>
                  <a:pt x="0" y="0"/>
                </a:moveTo>
                <a:cubicBezTo>
                  <a:pt x="0" y="13"/>
                  <a:pt x="0" y="13"/>
                  <a:pt x="0" y="13"/>
                </a:cubicBezTo>
                <a:cubicBezTo>
                  <a:pt x="2" y="12"/>
                  <a:pt x="4" y="12"/>
                  <a:pt x="6" y="12"/>
                </a:cubicBezTo>
                <a:cubicBezTo>
                  <a:pt x="13" y="12"/>
                  <a:pt x="20" y="14"/>
                  <a:pt x="26" y="18"/>
                </a:cubicBezTo>
                <a:cubicBezTo>
                  <a:pt x="74" y="18"/>
                  <a:pt x="74" y="18"/>
                  <a:pt x="74" y="18"/>
                </a:cubicBezTo>
                <a:cubicBezTo>
                  <a:pt x="74" y="0"/>
                  <a:pt x="74" y="0"/>
                  <a:pt x="74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342"/>
          <p:cNvSpPr>
            <a:spLocks/>
          </p:cNvSpPr>
          <p:nvPr/>
        </p:nvSpPr>
        <p:spPr bwMode="auto">
          <a:xfrm>
            <a:off x="1589881" y="1289050"/>
            <a:ext cx="117475" cy="50800"/>
          </a:xfrm>
          <a:custGeom>
            <a:avLst/>
            <a:gdLst>
              <a:gd name="T0" fmla="*/ 10 w 39"/>
              <a:gd name="T1" fmla="*/ 17 h 17"/>
              <a:gd name="T2" fmla="*/ 39 w 39"/>
              <a:gd name="T3" fmla="*/ 17 h 17"/>
              <a:gd name="T4" fmla="*/ 39 w 39"/>
              <a:gd name="T5" fmla="*/ 0 h 17"/>
              <a:gd name="T6" fmla="*/ 0 w 39"/>
              <a:gd name="T7" fmla="*/ 0 h 17"/>
              <a:gd name="T8" fmla="*/ 10 w 39"/>
              <a:gd name="T9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" h="17">
                <a:moveTo>
                  <a:pt x="10" y="17"/>
                </a:moveTo>
                <a:cubicBezTo>
                  <a:pt x="39" y="17"/>
                  <a:pt x="39" y="17"/>
                  <a:pt x="39" y="17"/>
                </a:cubicBezTo>
                <a:cubicBezTo>
                  <a:pt x="39" y="0"/>
                  <a:pt x="39" y="0"/>
                  <a:pt x="39" y="0"/>
                </a:cubicBezTo>
                <a:cubicBezTo>
                  <a:pt x="0" y="0"/>
                  <a:pt x="0" y="0"/>
                  <a:pt x="0" y="0"/>
                </a:cubicBezTo>
                <a:cubicBezTo>
                  <a:pt x="5" y="5"/>
                  <a:pt x="8" y="11"/>
                  <a:pt x="10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343"/>
          <p:cNvSpPr>
            <a:spLocks/>
          </p:cNvSpPr>
          <p:nvPr/>
        </p:nvSpPr>
        <p:spPr bwMode="auto">
          <a:xfrm>
            <a:off x="1616869" y="1365250"/>
            <a:ext cx="90487" cy="53975"/>
          </a:xfrm>
          <a:custGeom>
            <a:avLst/>
            <a:gdLst>
              <a:gd name="T0" fmla="*/ 2 w 30"/>
              <a:gd name="T1" fmla="*/ 3 h 18"/>
              <a:gd name="T2" fmla="*/ 0 w 30"/>
              <a:gd name="T3" fmla="*/ 18 h 18"/>
              <a:gd name="T4" fmla="*/ 30 w 30"/>
              <a:gd name="T5" fmla="*/ 18 h 18"/>
              <a:gd name="T6" fmla="*/ 30 w 30"/>
              <a:gd name="T7" fmla="*/ 0 h 18"/>
              <a:gd name="T8" fmla="*/ 2 w 30"/>
              <a:gd name="T9" fmla="*/ 0 h 18"/>
              <a:gd name="T10" fmla="*/ 2 w 30"/>
              <a:gd name="T11" fmla="*/ 3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0" h="18">
                <a:moveTo>
                  <a:pt x="2" y="3"/>
                </a:moveTo>
                <a:cubicBezTo>
                  <a:pt x="2" y="8"/>
                  <a:pt x="1" y="13"/>
                  <a:pt x="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0"/>
                  <a:pt x="30" y="0"/>
                  <a:pt x="30" y="0"/>
                </a:cubicBezTo>
                <a:cubicBezTo>
                  <a:pt x="2" y="0"/>
                  <a:pt x="2" y="0"/>
                  <a:pt x="2" y="0"/>
                </a:cubicBezTo>
                <a:cubicBezTo>
                  <a:pt x="2" y="1"/>
                  <a:pt x="2" y="2"/>
                  <a:pt x="2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344"/>
          <p:cNvSpPr>
            <a:spLocks/>
          </p:cNvSpPr>
          <p:nvPr/>
        </p:nvSpPr>
        <p:spPr bwMode="auto">
          <a:xfrm>
            <a:off x="1513681" y="1439863"/>
            <a:ext cx="193675" cy="55563"/>
          </a:xfrm>
          <a:custGeom>
            <a:avLst/>
            <a:gdLst>
              <a:gd name="T0" fmla="*/ 0 w 64"/>
              <a:gd name="T1" fmla="*/ 18 h 18"/>
              <a:gd name="T2" fmla="*/ 64 w 64"/>
              <a:gd name="T3" fmla="*/ 18 h 18"/>
              <a:gd name="T4" fmla="*/ 64 w 64"/>
              <a:gd name="T5" fmla="*/ 0 h 18"/>
              <a:gd name="T6" fmla="*/ 30 w 64"/>
              <a:gd name="T7" fmla="*/ 0 h 18"/>
              <a:gd name="T8" fmla="*/ 0 w 64"/>
              <a:gd name="T9" fmla="*/ 18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" h="18">
                <a:moveTo>
                  <a:pt x="0" y="18"/>
                </a:moveTo>
                <a:cubicBezTo>
                  <a:pt x="64" y="18"/>
                  <a:pt x="64" y="18"/>
                  <a:pt x="64" y="18"/>
                </a:cubicBezTo>
                <a:cubicBezTo>
                  <a:pt x="64" y="0"/>
                  <a:pt x="64" y="0"/>
                  <a:pt x="64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23" y="10"/>
                  <a:pt x="13" y="17"/>
                  <a:pt x="0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345"/>
          <p:cNvSpPr>
            <a:spLocks noEditPoints="1"/>
          </p:cNvSpPr>
          <p:nvPr/>
        </p:nvSpPr>
        <p:spPr bwMode="auto">
          <a:xfrm>
            <a:off x="1393031" y="1262063"/>
            <a:ext cx="217487" cy="217488"/>
          </a:xfrm>
          <a:custGeom>
            <a:avLst/>
            <a:gdLst>
              <a:gd name="T0" fmla="*/ 72 w 72"/>
              <a:gd name="T1" fmla="*/ 36 h 72"/>
              <a:gd name="T2" fmla="*/ 36 w 72"/>
              <a:gd name="T3" fmla="*/ 0 h 72"/>
              <a:gd name="T4" fmla="*/ 0 w 72"/>
              <a:gd name="T5" fmla="*/ 36 h 72"/>
              <a:gd name="T6" fmla="*/ 36 w 72"/>
              <a:gd name="T7" fmla="*/ 72 h 72"/>
              <a:gd name="T8" fmla="*/ 72 w 72"/>
              <a:gd name="T9" fmla="*/ 36 h 72"/>
              <a:gd name="T10" fmla="*/ 24 w 72"/>
              <a:gd name="T11" fmla="*/ 57 h 72"/>
              <a:gd name="T12" fmla="*/ 30 w 72"/>
              <a:gd name="T13" fmla="*/ 48 h 72"/>
              <a:gd name="T14" fmla="*/ 36 w 72"/>
              <a:gd name="T15" fmla="*/ 48 h 72"/>
              <a:gd name="T16" fmla="*/ 36 w 72"/>
              <a:gd name="T17" fmla="*/ 8 h 72"/>
              <a:gd name="T18" fmla="*/ 39 w 72"/>
              <a:gd name="T19" fmla="*/ 6 h 72"/>
              <a:gd name="T20" fmla="*/ 51 w 72"/>
              <a:gd name="T21" fmla="*/ 17 h 72"/>
              <a:gd name="T22" fmla="*/ 57 w 72"/>
              <a:gd name="T23" fmla="*/ 28 h 72"/>
              <a:gd name="T24" fmla="*/ 41 w 72"/>
              <a:gd name="T25" fmla="*/ 16 h 72"/>
              <a:gd name="T26" fmla="*/ 41 w 72"/>
              <a:gd name="T27" fmla="*/ 54 h 72"/>
              <a:gd name="T28" fmla="*/ 41 w 72"/>
              <a:gd name="T29" fmla="*/ 54 h 72"/>
              <a:gd name="T30" fmla="*/ 34 w 72"/>
              <a:gd name="T31" fmla="*/ 61 h 72"/>
              <a:gd name="T32" fmla="*/ 24 w 72"/>
              <a:gd name="T33" fmla="*/ 57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2" h="72">
                <a:moveTo>
                  <a:pt x="72" y="36"/>
                </a:moveTo>
                <a:cubicBezTo>
                  <a:pt x="72" y="16"/>
                  <a:pt x="5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56"/>
                  <a:pt x="16" y="72"/>
                  <a:pt x="36" y="72"/>
                </a:cubicBezTo>
                <a:cubicBezTo>
                  <a:pt x="56" y="72"/>
                  <a:pt x="72" y="56"/>
                  <a:pt x="72" y="36"/>
                </a:cubicBezTo>
                <a:close/>
                <a:moveTo>
                  <a:pt x="24" y="57"/>
                </a:moveTo>
                <a:cubicBezTo>
                  <a:pt x="23" y="53"/>
                  <a:pt x="26" y="49"/>
                  <a:pt x="30" y="48"/>
                </a:cubicBezTo>
                <a:cubicBezTo>
                  <a:pt x="33" y="48"/>
                  <a:pt x="35" y="48"/>
                  <a:pt x="36" y="4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7" y="6"/>
                  <a:pt x="39" y="6"/>
                </a:cubicBezTo>
                <a:cubicBezTo>
                  <a:pt x="39" y="6"/>
                  <a:pt x="39" y="8"/>
                  <a:pt x="51" y="17"/>
                </a:cubicBezTo>
                <a:cubicBezTo>
                  <a:pt x="57" y="21"/>
                  <a:pt x="57" y="28"/>
                  <a:pt x="57" y="28"/>
                </a:cubicBezTo>
                <a:cubicBezTo>
                  <a:pt x="49" y="15"/>
                  <a:pt x="41" y="16"/>
                  <a:pt x="41" y="16"/>
                </a:cubicBez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41" y="54"/>
                  <a:pt x="41" y="54"/>
                </a:cubicBezTo>
                <a:cubicBezTo>
                  <a:pt x="41" y="57"/>
                  <a:pt x="38" y="60"/>
                  <a:pt x="34" y="61"/>
                </a:cubicBezTo>
                <a:cubicBezTo>
                  <a:pt x="29" y="62"/>
                  <a:pt x="24" y="60"/>
                  <a:pt x="24" y="5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346"/>
          <p:cNvSpPr>
            <a:spLocks/>
          </p:cNvSpPr>
          <p:nvPr/>
        </p:nvSpPr>
        <p:spPr bwMode="auto">
          <a:xfrm>
            <a:off x="2164556" y="1473200"/>
            <a:ext cx="187325" cy="30163"/>
          </a:xfrm>
          <a:custGeom>
            <a:avLst/>
            <a:gdLst>
              <a:gd name="T0" fmla="*/ 0 w 62"/>
              <a:gd name="T1" fmla="*/ 10 h 10"/>
              <a:gd name="T2" fmla="*/ 62 w 62"/>
              <a:gd name="T3" fmla="*/ 10 h 10"/>
              <a:gd name="T4" fmla="*/ 62 w 62"/>
              <a:gd name="T5" fmla="*/ 0 h 10"/>
              <a:gd name="T6" fmla="*/ 14 w 62"/>
              <a:gd name="T7" fmla="*/ 0 h 10"/>
              <a:gd name="T8" fmla="*/ 0 w 62"/>
              <a:gd name="T9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2" h="10">
                <a:moveTo>
                  <a:pt x="0" y="10"/>
                </a:moveTo>
                <a:cubicBezTo>
                  <a:pt x="62" y="10"/>
                  <a:pt x="62" y="10"/>
                  <a:pt x="62" y="10"/>
                </a:cubicBezTo>
                <a:cubicBezTo>
                  <a:pt x="62" y="0"/>
                  <a:pt x="62" y="0"/>
                  <a:pt x="62" y="0"/>
                </a:cubicBezTo>
                <a:cubicBezTo>
                  <a:pt x="14" y="0"/>
                  <a:pt x="14" y="0"/>
                  <a:pt x="14" y="0"/>
                </a:cubicBezTo>
                <a:cubicBezTo>
                  <a:pt x="10" y="5"/>
                  <a:pt x="6" y="8"/>
                  <a:pt x="0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347"/>
          <p:cNvSpPr>
            <a:spLocks/>
          </p:cNvSpPr>
          <p:nvPr/>
        </p:nvSpPr>
        <p:spPr bwMode="auto">
          <a:xfrm>
            <a:off x="2213769" y="1436688"/>
            <a:ext cx="138112" cy="28575"/>
          </a:xfrm>
          <a:custGeom>
            <a:avLst/>
            <a:gdLst>
              <a:gd name="T0" fmla="*/ 46 w 46"/>
              <a:gd name="T1" fmla="*/ 9 h 9"/>
              <a:gd name="T2" fmla="*/ 46 w 46"/>
              <a:gd name="T3" fmla="*/ 0 h 9"/>
              <a:gd name="T4" fmla="*/ 4 w 46"/>
              <a:gd name="T5" fmla="*/ 0 h 9"/>
              <a:gd name="T6" fmla="*/ 0 w 46"/>
              <a:gd name="T7" fmla="*/ 9 h 9"/>
              <a:gd name="T8" fmla="*/ 46 w 46"/>
              <a:gd name="T9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" h="9">
                <a:moveTo>
                  <a:pt x="46" y="9"/>
                </a:moveTo>
                <a:cubicBezTo>
                  <a:pt x="46" y="0"/>
                  <a:pt x="46" y="0"/>
                  <a:pt x="46" y="0"/>
                </a:cubicBezTo>
                <a:cubicBezTo>
                  <a:pt x="4" y="0"/>
                  <a:pt x="4" y="0"/>
                  <a:pt x="4" y="0"/>
                </a:cubicBezTo>
                <a:cubicBezTo>
                  <a:pt x="3" y="3"/>
                  <a:pt x="2" y="6"/>
                  <a:pt x="0" y="9"/>
                </a:cubicBezTo>
                <a:lnTo>
                  <a:pt x="46" y="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348"/>
          <p:cNvSpPr>
            <a:spLocks/>
          </p:cNvSpPr>
          <p:nvPr/>
        </p:nvSpPr>
        <p:spPr bwMode="auto">
          <a:xfrm>
            <a:off x="2174081" y="1306513"/>
            <a:ext cx="173037" cy="119063"/>
          </a:xfrm>
          <a:custGeom>
            <a:avLst/>
            <a:gdLst>
              <a:gd name="T0" fmla="*/ 18 w 57"/>
              <a:gd name="T1" fmla="*/ 35 h 39"/>
              <a:gd name="T2" fmla="*/ 18 w 57"/>
              <a:gd name="T3" fmla="*/ 39 h 39"/>
              <a:gd name="T4" fmla="*/ 54 w 57"/>
              <a:gd name="T5" fmla="*/ 39 h 39"/>
              <a:gd name="T6" fmla="*/ 55 w 57"/>
              <a:gd name="T7" fmla="*/ 35 h 39"/>
              <a:gd name="T8" fmla="*/ 51 w 57"/>
              <a:gd name="T9" fmla="*/ 12 h 39"/>
              <a:gd name="T10" fmla="*/ 38 w 57"/>
              <a:gd name="T11" fmla="*/ 4 h 39"/>
              <a:gd name="T12" fmla="*/ 32 w 57"/>
              <a:gd name="T13" fmla="*/ 0 h 39"/>
              <a:gd name="T14" fmla="*/ 12 w 57"/>
              <a:gd name="T15" fmla="*/ 0 h 39"/>
              <a:gd name="T16" fmla="*/ 0 w 57"/>
              <a:gd name="T17" fmla="*/ 6 h 39"/>
              <a:gd name="T18" fmla="*/ 18 w 57"/>
              <a:gd name="T19" fmla="*/ 3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" h="39">
                <a:moveTo>
                  <a:pt x="18" y="35"/>
                </a:moveTo>
                <a:cubicBezTo>
                  <a:pt x="18" y="36"/>
                  <a:pt x="18" y="38"/>
                  <a:pt x="18" y="39"/>
                </a:cubicBezTo>
                <a:cubicBezTo>
                  <a:pt x="35" y="39"/>
                  <a:pt x="54" y="39"/>
                  <a:pt x="54" y="39"/>
                </a:cubicBezTo>
                <a:cubicBezTo>
                  <a:pt x="55" y="39"/>
                  <a:pt x="55" y="35"/>
                  <a:pt x="55" y="35"/>
                </a:cubicBezTo>
                <a:cubicBezTo>
                  <a:pt x="57" y="23"/>
                  <a:pt x="51" y="12"/>
                  <a:pt x="51" y="12"/>
                </a:cubicBezTo>
                <a:cubicBezTo>
                  <a:pt x="49" y="8"/>
                  <a:pt x="38" y="4"/>
                  <a:pt x="38" y="4"/>
                </a:cubicBezTo>
                <a:cubicBezTo>
                  <a:pt x="32" y="2"/>
                  <a:pt x="32" y="0"/>
                  <a:pt x="32" y="0"/>
                </a:cubicBezTo>
                <a:cubicBezTo>
                  <a:pt x="20" y="23"/>
                  <a:pt x="12" y="0"/>
                  <a:pt x="12" y="0"/>
                </a:cubicBezTo>
                <a:cubicBezTo>
                  <a:pt x="11" y="3"/>
                  <a:pt x="3" y="5"/>
                  <a:pt x="0" y="6"/>
                </a:cubicBezTo>
                <a:cubicBezTo>
                  <a:pt x="11" y="12"/>
                  <a:pt x="18" y="22"/>
                  <a:pt x="18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349"/>
          <p:cNvSpPr>
            <a:spLocks noEditPoints="1"/>
          </p:cNvSpPr>
          <p:nvPr/>
        </p:nvSpPr>
        <p:spPr bwMode="auto">
          <a:xfrm>
            <a:off x="2191544" y="1179513"/>
            <a:ext cx="100012" cy="136525"/>
          </a:xfrm>
          <a:custGeom>
            <a:avLst/>
            <a:gdLst>
              <a:gd name="T0" fmla="*/ 3 w 33"/>
              <a:gd name="T1" fmla="*/ 30 h 45"/>
              <a:gd name="T2" fmla="*/ 16 w 33"/>
              <a:gd name="T3" fmla="*/ 45 h 45"/>
              <a:gd name="T4" fmla="*/ 29 w 33"/>
              <a:gd name="T5" fmla="*/ 30 h 45"/>
              <a:gd name="T6" fmla="*/ 31 w 33"/>
              <a:gd name="T7" fmla="*/ 28 h 45"/>
              <a:gd name="T8" fmla="*/ 30 w 33"/>
              <a:gd name="T9" fmla="*/ 23 h 45"/>
              <a:gd name="T10" fmla="*/ 29 w 33"/>
              <a:gd name="T11" fmla="*/ 9 h 45"/>
              <a:gd name="T12" fmla="*/ 22 w 33"/>
              <a:gd name="T13" fmla="*/ 5 h 45"/>
              <a:gd name="T14" fmla="*/ 22 w 33"/>
              <a:gd name="T15" fmla="*/ 5 h 45"/>
              <a:gd name="T16" fmla="*/ 22 w 33"/>
              <a:gd name="T17" fmla="*/ 5 h 45"/>
              <a:gd name="T18" fmla="*/ 21 w 33"/>
              <a:gd name="T19" fmla="*/ 5 h 45"/>
              <a:gd name="T20" fmla="*/ 20 w 33"/>
              <a:gd name="T21" fmla="*/ 4 h 45"/>
              <a:gd name="T22" fmla="*/ 21 w 33"/>
              <a:gd name="T23" fmla="*/ 5 h 45"/>
              <a:gd name="T24" fmla="*/ 20 w 33"/>
              <a:gd name="T25" fmla="*/ 5 h 45"/>
              <a:gd name="T26" fmla="*/ 20 w 33"/>
              <a:gd name="T27" fmla="*/ 4 h 45"/>
              <a:gd name="T28" fmla="*/ 20 w 33"/>
              <a:gd name="T29" fmla="*/ 4 h 45"/>
              <a:gd name="T30" fmla="*/ 17 w 33"/>
              <a:gd name="T31" fmla="*/ 0 h 45"/>
              <a:gd name="T32" fmla="*/ 16 w 33"/>
              <a:gd name="T33" fmla="*/ 2 h 45"/>
              <a:gd name="T34" fmla="*/ 17 w 33"/>
              <a:gd name="T35" fmla="*/ 0 h 45"/>
              <a:gd name="T36" fmla="*/ 15 w 33"/>
              <a:gd name="T37" fmla="*/ 1 h 45"/>
              <a:gd name="T38" fmla="*/ 13 w 33"/>
              <a:gd name="T39" fmla="*/ 4 h 45"/>
              <a:gd name="T40" fmla="*/ 13 w 33"/>
              <a:gd name="T41" fmla="*/ 3 h 45"/>
              <a:gd name="T42" fmla="*/ 14 w 33"/>
              <a:gd name="T43" fmla="*/ 2 h 45"/>
              <a:gd name="T44" fmla="*/ 13 w 33"/>
              <a:gd name="T45" fmla="*/ 3 h 45"/>
              <a:gd name="T46" fmla="*/ 12 w 33"/>
              <a:gd name="T47" fmla="*/ 3 h 45"/>
              <a:gd name="T48" fmla="*/ 13 w 33"/>
              <a:gd name="T49" fmla="*/ 2 h 45"/>
              <a:gd name="T50" fmla="*/ 12 w 33"/>
              <a:gd name="T51" fmla="*/ 2 h 45"/>
              <a:gd name="T52" fmla="*/ 11 w 33"/>
              <a:gd name="T53" fmla="*/ 3 h 45"/>
              <a:gd name="T54" fmla="*/ 2 w 33"/>
              <a:gd name="T55" fmla="*/ 12 h 45"/>
              <a:gd name="T56" fmla="*/ 2 w 33"/>
              <a:gd name="T57" fmla="*/ 23 h 45"/>
              <a:gd name="T58" fmla="*/ 1 w 33"/>
              <a:gd name="T59" fmla="*/ 28 h 45"/>
              <a:gd name="T60" fmla="*/ 3 w 33"/>
              <a:gd name="T61" fmla="*/ 30 h 45"/>
              <a:gd name="T62" fmla="*/ 15 w 33"/>
              <a:gd name="T63" fmla="*/ 1 h 45"/>
              <a:gd name="T64" fmla="*/ 14 w 33"/>
              <a:gd name="T65" fmla="*/ 3 h 45"/>
              <a:gd name="T66" fmla="*/ 14 w 33"/>
              <a:gd name="T67" fmla="*/ 3 h 45"/>
              <a:gd name="T68" fmla="*/ 15 w 33"/>
              <a:gd name="T69" fmla="*/ 1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3" h="45">
                <a:moveTo>
                  <a:pt x="3" y="30"/>
                </a:moveTo>
                <a:cubicBezTo>
                  <a:pt x="4" y="37"/>
                  <a:pt x="10" y="45"/>
                  <a:pt x="16" y="45"/>
                </a:cubicBezTo>
                <a:cubicBezTo>
                  <a:pt x="22" y="45"/>
                  <a:pt x="28" y="37"/>
                  <a:pt x="29" y="30"/>
                </a:cubicBezTo>
                <a:cubicBezTo>
                  <a:pt x="30" y="30"/>
                  <a:pt x="30" y="29"/>
                  <a:pt x="31" y="28"/>
                </a:cubicBezTo>
                <a:cubicBezTo>
                  <a:pt x="31" y="28"/>
                  <a:pt x="32" y="23"/>
                  <a:pt x="30" y="23"/>
                </a:cubicBezTo>
                <a:cubicBezTo>
                  <a:pt x="31" y="21"/>
                  <a:pt x="33" y="14"/>
                  <a:pt x="29" y="9"/>
                </a:cubicBezTo>
                <a:cubicBezTo>
                  <a:pt x="29" y="9"/>
                  <a:pt x="27" y="6"/>
                  <a:pt x="22" y="5"/>
                </a:cubicBezTo>
                <a:cubicBezTo>
                  <a:pt x="22" y="5"/>
                  <a:pt x="22" y="5"/>
                  <a:pt x="22" y="5"/>
                </a:cubicBezTo>
                <a:cubicBezTo>
                  <a:pt x="22" y="5"/>
                  <a:pt x="22" y="5"/>
                  <a:pt x="22" y="5"/>
                </a:cubicBezTo>
                <a:cubicBezTo>
                  <a:pt x="21" y="5"/>
                  <a:pt x="21" y="5"/>
                  <a:pt x="21" y="5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1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19" y="4"/>
                  <a:pt x="17" y="2"/>
                  <a:pt x="17" y="0"/>
                </a:cubicBezTo>
                <a:cubicBezTo>
                  <a:pt x="17" y="0"/>
                  <a:pt x="16" y="1"/>
                  <a:pt x="16" y="2"/>
                </a:cubicBezTo>
                <a:cubicBezTo>
                  <a:pt x="16" y="1"/>
                  <a:pt x="16" y="0"/>
                  <a:pt x="17" y="0"/>
                </a:cubicBezTo>
                <a:cubicBezTo>
                  <a:pt x="17" y="0"/>
                  <a:pt x="16" y="0"/>
                  <a:pt x="15" y="1"/>
                </a:cubicBezTo>
                <a:cubicBezTo>
                  <a:pt x="15" y="1"/>
                  <a:pt x="14" y="2"/>
                  <a:pt x="13" y="4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3" y="2"/>
                  <a:pt x="14" y="2"/>
                </a:cubicBezTo>
                <a:cubicBezTo>
                  <a:pt x="14" y="2"/>
                  <a:pt x="13" y="3"/>
                  <a:pt x="13" y="3"/>
                </a:cubicBezTo>
                <a:cubicBezTo>
                  <a:pt x="12" y="3"/>
                  <a:pt x="12" y="3"/>
                  <a:pt x="12" y="3"/>
                </a:cubicBezTo>
                <a:cubicBezTo>
                  <a:pt x="12" y="2"/>
                  <a:pt x="13" y="2"/>
                  <a:pt x="13" y="2"/>
                </a:cubicBezTo>
                <a:cubicBezTo>
                  <a:pt x="13" y="2"/>
                  <a:pt x="13" y="2"/>
                  <a:pt x="12" y="2"/>
                </a:cubicBezTo>
                <a:cubicBezTo>
                  <a:pt x="12" y="2"/>
                  <a:pt x="12" y="1"/>
                  <a:pt x="11" y="3"/>
                </a:cubicBezTo>
                <a:cubicBezTo>
                  <a:pt x="11" y="3"/>
                  <a:pt x="4" y="6"/>
                  <a:pt x="2" y="12"/>
                </a:cubicBezTo>
                <a:cubicBezTo>
                  <a:pt x="2" y="12"/>
                  <a:pt x="1" y="15"/>
                  <a:pt x="2" y="23"/>
                </a:cubicBezTo>
                <a:cubicBezTo>
                  <a:pt x="0" y="22"/>
                  <a:pt x="1" y="28"/>
                  <a:pt x="1" y="28"/>
                </a:cubicBezTo>
                <a:cubicBezTo>
                  <a:pt x="2" y="29"/>
                  <a:pt x="2" y="30"/>
                  <a:pt x="3" y="30"/>
                </a:cubicBezTo>
                <a:close/>
                <a:moveTo>
                  <a:pt x="15" y="1"/>
                </a:moveTo>
                <a:cubicBezTo>
                  <a:pt x="15" y="2"/>
                  <a:pt x="15" y="2"/>
                  <a:pt x="14" y="3"/>
                </a:cubicBezTo>
                <a:cubicBezTo>
                  <a:pt x="14" y="3"/>
                  <a:pt x="14" y="3"/>
                  <a:pt x="14" y="3"/>
                </a:cubicBezTo>
                <a:cubicBezTo>
                  <a:pt x="14" y="2"/>
                  <a:pt x="15" y="2"/>
                  <a:pt x="1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350"/>
          <p:cNvSpPr>
            <a:spLocks noEditPoints="1"/>
          </p:cNvSpPr>
          <p:nvPr/>
        </p:nvSpPr>
        <p:spPr bwMode="auto">
          <a:xfrm>
            <a:off x="2031206" y="1322388"/>
            <a:ext cx="182562" cy="180975"/>
          </a:xfrm>
          <a:custGeom>
            <a:avLst/>
            <a:gdLst>
              <a:gd name="T0" fmla="*/ 60 w 60"/>
              <a:gd name="T1" fmla="*/ 30 h 60"/>
              <a:gd name="T2" fmla="*/ 30 w 60"/>
              <a:gd name="T3" fmla="*/ 0 h 60"/>
              <a:gd name="T4" fmla="*/ 0 w 60"/>
              <a:gd name="T5" fmla="*/ 30 h 60"/>
              <a:gd name="T6" fmla="*/ 30 w 60"/>
              <a:gd name="T7" fmla="*/ 60 h 60"/>
              <a:gd name="T8" fmla="*/ 60 w 60"/>
              <a:gd name="T9" fmla="*/ 30 h 60"/>
              <a:gd name="T10" fmla="*/ 20 w 60"/>
              <a:gd name="T11" fmla="*/ 47 h 60"/>
              <a:gd name="T12" fmla="*/ 25 w 60"/>
              <a:gd name="T13" fmla="*/ 40 h 60"/>
              <a:gd name="T14" fmla="*/ 30 w 60"/>
              <a:gd name="T15" fmla="*/ 40 h 60"/>
              <a:gd name="T16" fmla="*/ 30 w 60"/>
              <a:gd name="T17" fmla="*/ 7 h 60"/>
              <a:gd name="T18" fmla="*/ 32 w 60"/>
              <a:gd name="T19" fmla="*/ 5 h 60"/>
              <a:gd name="T20" fmla="*/ 43 w 60"/>
              <a:gd name="T21" fmla="*/ 14 h 60"/>
              <a:gd name="T22" fmla="*/ 48 w 60"/>
              <a:gd name="T23" fmla="*/ 23 h 60"/>
              <a:gd name="T24" fmla="*/ 34 w 60"/>
              <a:gd name="T25" fmla="*/ 13 h 60"/>
              <a:gd name="T26" fmla="*/ 34 w 60"/>
              <a:gd name="T27" fmla="*/ 45 h 60"/>
              <a:gd name="T28" fmla="*/ 34 w 60"/>
              <a:gd name="T29" fmla="*/ 45 h 60"/>
              <a:gd name="T30" fmla="*/ 28 w 60"/>
              <a:gd name="T31" fmla="*/ 51 h 60"/>
              <a:gd name="T32" fmla="*/ 20 w 60"/>
              <a:gd name="T33" fmla="*/ 47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0" h="60">
                <a:moveTo>
                  <a:pt x="60" y="30"/>
                </a:moveTo>
                <a:cubicBezTo>
                  <a:pt x="60" y="14"/>
                  <a:pt x="47" y="0"/>
                  <a:pt x="30" y="0"/>
                </a:cubicBezTo>
                <a:cubicBezTo>
                  <a:pt x="14" y="0"/>
                  <a:pt x="0" y="14"/>
                  <a:pt x="0" y="30"/>
                </a:cubicBezTo>
                <a:cubicBezTo>
                  <a:pt x="0" y="47"/>
                  <a:pt x="14" y="60"/>
                  <a:pt x="30" y="60"/>
                </a:cubicBezTo>
                <a:cubicBezTo>
                  <a:pt x="47" y="60"/>
                  <a:pt x="60" y="47"/>
                  <a:pt x="60" y="30"/>
                </a:cubicBezTo>
                <a:close/>
                <a:moveTo>
                  <a:pt x="20" y="47"/>
                </a:moveTo>
                <a:cubicBezTo>
                  <a:pt x="19" y="44"/>
                  <a:pt x="21" y="41"/>
                  <a:pt x="25" y="40"/>
                </a:cubicBezTo>
                <a:cubicBezTo>
                  <a:pt x="27" y="40"/>
                  <a:pt x="29" y="40"/>
                  <a:pt x="30" y="40"/>
                </a:cubicBezTo>
                <a:cubicBezTo>
                  <a:pt x="30" y="7"/>
                  <a:pt x="30" y="7"/>
                  <a:pt x="30" y="7"/>
                </a:cubicBezTo>
                <a:cubicBezTo>
                  <a:pt x="30" y="7"/>
                  <a:pt x="31" y="5"/>
                  <a:pt x="32" y="5"/>
                </a:cubicBezTo>
                <a:cubicBezTo>
                  <a:pt x="32" y="5"/>
                  <a:pt x="32" y="7"/>
                  <a:pt x="43" y="14"/>
                </a:cubicBezTo>
                <a:cubicBezTo>
                  <a:pt x="48" y="18"/>
                  <a:pt x="48" y="23"/>
                  <a:pt x="48" y="23"/>
                </a:cubicBezTo>
                <a:cubicBezTo>
                  <a:pt x="41" y="13"/>
                  <a:pt x="34" y="13"/>
                  <a:pt x="34" y="13"/>
                </a:cubicBezTo>
                <a:cubicBezTo>
                  <a:pt x="34" y="45"/>
                  <a:pt x="34" y="45"/>
                  <a:pt x="34" y="45"/>
                </a:cubicBezTo>
                <a:cubicBezTo>
                  <a:pt x="34" y="45"/>
                  <a:pt x="34" y="45"/>
                  <a:pt x="34" y="45"/>
                </a:cubicBezTo>
                <a:cubicBezTo>
                  <a:pt x="34" y="48"/>
                  <a:pt x="32" y="50"/>
                  <a:pt x="28" y="51"/>
                </a:cubicBezTo>
                <a:cubicBezTo>
                  <a:pt x="24" y="52"/>
                  <a:pt x="20" y="50"/>
                  <a:pt x="20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351"/>
          <p:cNvSpPr>
            <a:spLocks/>
          </p:cNvSpPr>
          <p:nvPr/>
        </p:nvSpPr>
        <p:spPr bwMode="auto">
          <a:xfrm>
            <a:off x="3021806" y="1458913"/>
            <a:ext cx="63500" cy="79375"/>
          </a:xfrm>
          <a:custGeom>
            <a:avLst/>
            <a:gdLst>
              <a:gd name="T0" fmla="*/ 0 w 21"/>
              <a:gd name="T1" fmla="*/ 8 h 26"/>
              <a:gd name="T2" fmla="*/ 0 w 21"/>
              <a:gd name="T3" fmla="*/ 26 h 26"/>
              <a:gd name="T4" fmla="*/ 21 w 21"/>
              <a:gd name="T5" fmla="*/ 0 h 26"/>
              <a:gd name="T6" fmla="*/ 7 w 21"/>
              <a:gd name="T7" fmla="*/ 1 h 26"/>
              <a:gd name="T8" fmla="*/ 0 w 21"/>
              <a:gd name="T9" fmla="*/ 8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26">
                <a:moveTo>
                  <a:pt x="0" y="8"/>
                </a:moveTo>
                <a:cubicBezTo>
                  <a:pt x="0" y="26"/>
                  <a:pt x="0" y="26"/>
                  <a:pt x="0" y="26"/>
                </a:cubicBezTo>
                <a:cubicBezTo>
                  <a:pt x="21" y="0"/>
                  <a:pt x="21" y="0"/>
                  <a:pt x="21" y="0"/>
                </a:cubicBezTo>
                <a:cubicBezTo>
                  <a:pt x="7" y="1"/>
                  <a:pt x="7" y="1"/>
                  <a:pt x="7" y="1"/>
                </a:cubicBezTo>
                <a:cubicBezTo>
                  <a:pt x="3" y="1"/>
                  <a:pt x="0" y="4"/>
                  <a:pt x="0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352"/>
          <p:cNvSpPr>
            <a:spLocks noEditPoints="1"/>
          </p:cNvSpPr>
          <p:nvPr/>
        </p:nvSpPr>
        <p:spPr bwMode="auto">
          <a:xfrm>
            <a:off x="2788444" y="1158875"/>
            <a:ext cx="296862" cy="379413"/>
          </a:xfrm>
          <a:custGeom>
            <a:avLst/>
            <a:gdLst>
              <a:gd name="T0" fmla="*/ 91 w 98"/>
              <a:gd name="T1" fmla="*/ 0 h 125"/>
              <a:gd name="T2" fmla="*/ 7 w 98"/>
              <a:gd name="T3" fmla="*/ 0 h 125"/>
              <a:gd name="T4" fmla="*/ 0 w 98"/>
              <a:gd name="T5" fmla="*/ 6 h 125"/>
              <a:gd name="T6" fmla="*/ 0 w 98"/>
              <a:gd name="T7" fmla="*/ 118 h 125"/>
              <a:gd name="T8" fmla="*/ 7 w 98"/>
              <a:gd name="T9" fmla="*/ 125 h 125"/>
              <a:gd name="T10" fmla="*/ 70 w 98"/>
              <a:gd name="T11" fmla="*/ 125 h 125"/>
              <a:gd name="T12" fmla="*/ 70 w 98"/>
              <a:gd name="T13" fmla="*/ 100 h 125"/>
              <a:gd name="T14" fmla="*/ 77 w 98"/>
              <a:gd name="T15" fmla="*/ 94 h 125"/>
              <a:gd name="T16" fmla="*/ 98 w 98"/>
              <a:gd name="T17" fmla="*/ 94 h 125"/>
              <a:gd name="T18" fmla="*/ 98 w 98"/>
              <a:gd name="T19" fmla="*/ 6 h 125"/>
              <a:gd name="T20" fmla="*/ 91 w 98"/>
              <a:gd name="T21" fmla="*/ 0 h 125"/>
              <a:gd name="T22" fmla="*/ 50 w 98"/>
              <a:gd name="T23" fmla="*/ 39 h 125"/>
              <a:gd name="T24" fmla="*/ 50 w 98"/>
              <a:gd name="T25" fmla="*/ 94 h 125"/>
              <a:gd name="T26" fmla="*/ 49 w 98"/>
              <a:gd name="T27" fmla="*/ 94 h 125"/>
              <a:gd name="T28" fmla="*/ 39 w 98"/>
              <a:gd name="T29" fmla="*/ 105 h 125"/>
              <a:gd name="T30" fmla="*/ 24 w 98"/>
              <a:gd name="T31" fmla="*/ 99 h 125"/>
              <a:gd name="T32" fmla="*/ 34 w 98"/>
              <a:gd name="T33" fmla="*/ 86 h 125"/>
              <a:gd name="T34" fmla="*/ 43 w 98"/>
              <a:gd name="T35" fmla="*/ 86 h 125"/>
              <a:gd name="T36" fmla="*/ 43 w 98"/>
              <a:gd name="T37" fmla="*/ 28 h 125"/>
              <a:gd name="T38" fmla="*/ 47 w 98"/>
              <a:gd name="T39" fmla="*/ 25 h 125"/>
              <a:gd name="T40" fmla="*/ 64 w 98"/>
              <a:gd name="T41" fmla="*/ 40 h 125"/>
              <a:gd name="T42" fmla="*/ 73 w 98"/>
              <a:gd name="T43" fmla="*/ 57 h 125"/>
              <a:gd name="T44" fmla="*/ 50 w 98"/>
              <a:gd name="T45" fmla="*/ 39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98" h="125">
                <a:moveTo>
                  <a:pt x="91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22"/>
                  <a:pt x="3" y="125"/>
                  <a:pt x="7" y="125"/>
                </a:cubicBezTo>
                <a:cubicBezTo>
                  <a:pt x="70" y="125"/>
                  <a:pt x="70" y="125"/>
                  <a:pt x="70" y="125"/>
                </a:cubicBezTo>
                <a:cubicBezTo>
                  <a:pt x="70" y="100"/>
                  <a:pt x="70" y="100"/>
                  <a:pt x="70" y="100"/>
                </a:cubicBezTo>
                <a:cubicBezTo>
                  <a:pt x="70" y="97"/>
                  <a:pt x="73" y="94"/>
                  <a:pt x="77" y="94"/>
                </a:cubicBezTo>
                <a:cubicBezTo>
                  <a:pt x="98" y="94"/>
                  <a:pt x="98" y="94"/>
                  <a:pt x="98" y="94"/>
                </a:cubicBezTo>
                <a:cubicBezTo>
                  <a:pt x="98" y="6"/>
                  <a:pt x="98" y="6"/>
                  <a:pt x="98" y="6"/>
                </a:cubicBezTo>
                <a:cubicBezTo>
                  <a:pt x="98" y="3"/>
                  <a:pt x="95" y="0"/>
                  <a:pt x="91" y="0"/>
                </a:cubicBezTo>
                <a:close/>
                <a:moveTo>
                  <a:pt x="50" y="39"/>
                </a:moveTo>
                <a:cubicBezTo>
                  <a:pt x="50" y="94"/>
                  <a:pt x="50" y="94"/>
                  <a:pt x="50" y="94"/>
                </a:cubicBezTo>
                <a:cubicBezTo>
                  <a:pt x="49" y="94"/>
                  <a:pt x="49" y="94"/>
                  <a:pt x="49" y="94"/>
                </a:cubicBezTo>
                <a:cubicBezTo>
                  <a:pt x="49" y="99"/>
                  <a:pt x="45" y="104"/>
                  <a:pt x="39" y="105"/>
                </a:cubicBezTo>
                <a:cubicBezTo>
                  <a:pt x="32" y="107"/>
                  <a:pt x="25" y="103"/>
                  <a:pt x="24" y="99"/>
                </a:cubicBezTo>
                <a:cubicBezTo>
                  <a:pt x="23" y="93"/>
                  <a:pt x="28" y="88"/>
                  <a:pt x="34" y="86"/>
                </a:cubicBezTo>
                <a:cubicBezTo>
                  <a:pt x="38" y="85"/>
                  <a:pt x="41" y="85"/>
                  <a:pt x="43" y="86"/>
                </a:cubicBezTo>
                <a:cubicBezTo>
                  <a:pt x="43" y="28"/>
                  <a:pt x="43" y="28"/>
                  <a:pt x="43" y="28"/>
                </a:cubicBezTo>
                <a:cubicBezTo>
                  <a:pt x="43" y="28"/>
                  <a:pt x="43" y="26"/>
                  <a:pt x="47" y="25"/>
                </a:cubicBezTo>
                <a:cubicBezTo>
                  <a:pt x="47" y="25"/>
                  <a:pt x="47" y="28"/>
                  <a:pt x="64" y="40"/>
                </a:cubicBezTo>
                <a:cubicBezTo>
                  <a:pt x="73" y="47"/>
                  <a:pt x="73" y="57"/>
                  <a:pt x="73" y="57"/>
                </a:cubicBezTo>
                <a:cubicBezTo>
                  <a:pt x="62" y="38"/>
                  <a:pt x="50" y="39"/>
                  <a:pt x="50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353"/>
          <p:cNvSpPr>
            <a:spLocks/>
          </p:cNvSpPr>
          <p:nvPr/>
        </p:nvSpPr>
        <p:spPr bwMode="auto">
          <a:xfrm>
            <a:off x="3529806" y="1279525"/>
            <a:ext cx="214312" cy="215900"/>
          </a:xfrm>
          <a:custGeom>
            <a:avLst/>
            <a:gdLst>
              <a:gd name="T0" fmla="*/ 62 w 71"/>
              <a:gd name="T1" fmla="*/ 18 h 71"/>
              <a:gd name="T2" fmla="*/ 62 w 71"/>
              <a:gd name="T3" fmla="*/ 17 h 71"/>
              <a:gd name="T4" fmla="*/ 61 w 71"/>
              <a:gd name="T5" fmla="*/ 17 h 71"/>
              <a:gd name="T6" fmla="*/ 2 w 71"/>
              <a:gd name="T7" fmla="*/ 0 h 71"/>
              <a:gd name="T8" fmla="*/ 1 w 71"/>
              <a:gd name="T9" fmla="*/ 1 h 71"/>
              <a:gd name="T10" fmla="*/ 1 w 71"/>
              <a:gd name="T11" fmla="*/ 2 h 71"/>
              <a:gd name="T12" fmla="*/ 20 w 71"/>
              <a:gd name="T13" fmla="*/ 62 h 71"/>
              <a:gd name="T14" fmla="*/ 21 w 71"/>
              <a:gd name="T15" fmla="*/ 63 h 71"/>
              <a:gd name="T16" fmla="*/ 22 w 71"/>
              <a:gd name="T17" fmla="*/ 63 h 71"/>
              <a:gd name="T18" fmla="*/ 27 w 71"/>
              <a:gd name="T19" fmla="*/ 39 h 71"/>
              <a:gd name="T20" fmla="*/ 58 w 71"/>
              <a:gd name="T21" fmla="*/ 70 h 71"/>
              <a:gd name="T22" fmla="*/ 60 w 71"/>
              <a:gd name="T23" fmla="*/ 70 h 71"/>
              <a:gd name="T24" fmla="*/ 70 w 71"/>
              <a:gd name="T25" fmla="*/ 60 h 71"/>
              <a:gd name="T26" fmla="*/ 70 w 71"/>
              <a:gd name="T27" fmla="*/ 58 h 71"/>
              <a:gd name="T28" fmla="*/ 39 w 71"/>
              <a:gd name="T29" fmla="*/ 27 h 71"/>
              <a:gd name="T30" fmla="*/ 62 w 71"/>
              <a:gd name="T31" fmla="*/ 19 h 71"/>
              <a:gd name="T32" fmla="*/ 62 w 71"/>
              <a:gd name="T33" fmla="*/ 18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1" h="71">
                <a:moveTo>
                  <a:pt x="62" y="18"/>
                </a:moveTo>
                <a:cubicBezTo>
                  <a:pt x="62" y="17"/>
                  <a:pt x="62" y="17"/>
                  <a:pt x="62" y="17"/>
                </a:cubicBezTo>
                <a:cubicBezTo>
                  <a:pt x="61" y="17"/>
                  <a:pt x="61" y="17"/>
                  <a:pt x="61" y="17"/>
                </a:cubicBezTo>
                <a:cubicBezTo>
                  <a:pt x="2" y="0"/>
                  <a:pt x="2" y="0"/>
                  <a:pt x="2" y="0"/>
                </a:cubicBezTo>
                <a:cubicBezTo>
                  <a:pt x="2" y="0"/>
                  <a:pt x="1" y="1"/>
                  <a:pt x="1" y="1"/>
                </a:cubicBezTo>
                <a:cubicBezTo>
                  <a:pt x="1" y="1"/>
                  <a:pt x="0" y="1"/>
                  <a:pt x="1" y="2"/>
                </a:cubicBezTo>
                <a:cubicBezTo>
                  <a:pt x="20" y="62"/>
                  <a:pt x="20" y="62"/>
                  <a:pt x="20" y="62"/>
                </a:cubicBezTo>
                <a:cubicBezTo>
                  <a:pt x="20" y="63"/>
                  <a:pt x="21" y="63"/>
                  <a:pt x="21" y="63"/>
                </a:cubicBezTo>
                <a:cubicBezTo>
                  <a:pt x="22" y="64"/>
                  <a:pt x="22" y="63"/>
                  <a:pt x="22" y="63"/>
                </a:cubicBezTo>
                <a:cubicBezTo>
                  <a:pt x="27" y="39"/>
                  <a:pt x="27" y="39"/>
                  <a:pt x="27" y="39"/>
                </a:cubicBezTo>
                <a:cubicBezTo>
                  <a:pt x="58" y="70"/>
                  <a:pt x="58" y="70"/>
                  <a:pt x="58" y="70"/>
                </a:cubicBezTo>
                <a:cubicBezTo>
                  <a:pt x="59" y="71"/>
                  <a:pt x="60" y="71"/>
                  <a:pt x="60" y="70"/>
                </a:cubicBezTo>
                <a:cubicBezTo>
                  <a:pt x="70" y="60"/>
                  <a:pt x="70" y="60"/>
                  <a:pt x="70" y="60"/>
                </a:cubicBezTo>
                <a:cubicBezTo>
                  <a:pt x="71" y="60"/>
                  <a:pt x="71" y="59"/>
                  <a:pt x="70" y="58"/>
                </a:cubicBezTo>
                <a:cubicBezTo>
                  <a:pt x="39" y="27"/>
                  <a:pt x="39" y="27"/>
                  <a:pt x="39" y="27"/>
                </a:cubicBezTo>
                <a:cubicBezTo>
                  <a:pt x="62" y="19"/>
                  <a:pt x="62" y="19"/>
                  <a:pt x="62" y="19"/>
                </a:cubicBezTo>
                <a:cubicBezTo>
                  <a:pt x="62" y="19"/>
                  <a:pt x="63" y="18"/>
                  <a:pt x="62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54"/>
          <p:cNvSpPr>
            <a:spLocks/>
          </p:cNvSpPr>
          <p:nvPr/>
        </p:nvSpPr>
        <p:spPr bwMode="auto">
          <a:xfrm>
            <a:off x="4210844" y="1279525"/>
            <a:ext cx="214312" cy="215900"/>
          </a:xfrm>
          <a:custGeom>
            <a:avLst/>
            <a:gdLst>
              <a:gd name="T0" fmla="*/ 39 w 71"/>
              <a:gd name="T1" fmla="*/ 27 h 71"/>
              <a:gd name="T2" fmla="*/ 62 w 71"/>
              <a:gd name="T3" fmla="*/ 19 h 71"/>
              <a:gd name="T4" fmla="*/ 62 w 71"/>
              <a:gd name="T5" fmla="*/ 18 h 71"/>
              <a:gd name="T6" fmla="*/ 62 w 71"/>
              <a:gd name="T7" fmla="*/ 17 h 71"/>
              <a:gd name="T8" fmla="*/ 61 w 71"/>
              <a:gd name="T9" fmla="*/ 17 h 71"/>
              <a:gd name="T10" fmla="*/ 1 w 71"/>
              <a:gd name="T11" fmla="*/ 0 h 71"/>
              <a:gd name="T12" fmla="*/ 0 w 71"/>
              <a:gd name="T13" fmla="*/ 1 h 71"/>
              <a:gd name="T14" fmla="*/ 0 w 71"/>
              <a:gd name="T15" fmla="*/ 2 h 71"/>
              <a:gd name="T16" fmla="*/ 20 w 71"/>
              <a:gd name="T17" fmla="*/ 62 h 71"/>
              <a:gd name="T18" fmla="*/ 21 w 71"/>
              <a:gd name="T19" fmla="*/ 63 h 71"/>
              <a:gd name="T20" fmla="*/ 22 w 71"/>
              <a:gd name="T21" fmla="*/ 63 h 71"/>
              <a:gd name="T22" fmla="*/ 27 w 71"/>
              <a:gd name="T23" fmla="*/ 39 h 71"/>
              <a:gd name="T24" fmla="*/ 58 w 71"/>
              <a:gd name="T25" fmla="*/ 70 h 71"/>
              <a:gd name="T26" fmla="*/ 60 w 71"/>
              <a:gd name="T27" fmla="*/ 70 h 71"/>
              <a:gd name="T28" fmla="*/ 70 w 71"/>
              <a:gd name="T29" fmla="*/ 60 h 71"/>
              <a:gd name="T30" fmla="*/ 70 w 71"/>
              <a:gd name="T31" fmla="*/ 58 h 71"/>
              <a:gd name="T32" fmla="*/ 39 w 71"/>
              <a:gd name="T33" fmla="*/ 27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1" h="71">
                <a:moveTo>
                  <a:pt x="39" y="27"/>
                </a:moveTo>
                <a:cubicBezTo>
                  <a:pt x="62" y="19"/>
                  <a:pt x="62" y="19"/>
                  <a:pt x="62" y="19"/>
                </a:cubicBezTo>
                <a:cubicBezTo>
                  <a:pt x="62" y="19"/>
                  <a:pt x="62" y="18"/>
                  <a:pt x="62" y="18"/>
                </a:cubicBezTo>
                <a:cubicBezTo>
                  <a:pt x="62" y="17"/>
                  <a:pt x="62" y="17"/>
                  <a:pt x="62" y="17"/>
                </a:cubicBezTo>
                <a:cubicBezTo>
                  <a:pt x="61" y="17"/>
                  <a:pt x="61" y="17"/>
                  <a:pt x="61" y="17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1"/>
                  <a:pt x="0" y="1"/>
                </a:cubicBezTo>
                <a:cubicBezTo>
                  <a:pt x="0" y="1"/>
                  <a:pt x="0" y="1"/>
                  <a:pt x="0" y="2"/>
                </a:cubicBezTo>
                <a:cubicBezTo>
                  <a:pt x="20" y="62"/>
                  <a:pt x="20" y="62"/>
                  <a:pt x="20" y="62"/>
                </a:cubicBezTo>
                <a:cubicBezTo>
                  <a:pt x="20" y="63"/>
                  <a:pt x="20" y="63"/>
                  <a:pt x="21" y="63"/>
                </a:cubicBezTo>
                <a:cubicBezTo>
                  <a:pt x="21" y="64"/>
                  <a:pt x="22" y="63"/>
                  <a:pt x="22" y="63"/>
                </a:cubicBezTo>
                <a:cubicBezTo>
                  <a:pt x="27" y="39"/>
                  <a:pt x="27" y="39"/>
                  <a:pt x="27" y="39"/>
                </a:cubicBezTo>
                <a:cubicBezTo>
                  <a:pt x="58" y="70"/>
                  <a:pt x="58" y="70"/>
                  <a:pt x="58" y="70"/>
                </a:cubicBezTo>
                <a:cubicBezTo>
                  <a:pt x="59" y="71"/>
                  <a:pt x="59" y="71"/>
                  <a:pt x="60" y="70"/>
                </a:cubicBezTo>
                <a:cubicBezTo>
                  <a:pt x="70" y="60"/>
                  <a:pt x="70" y="60"/>
                  <a:pt x="70" y="60"/>
                </a:cubicBezTo>
                <a:cubicBezTo>
                  <a:pt x="71" y="60"/>
                  <a:pt x="71" y="59"/>
                  <a:pt x="70" y="58"/>
                </a:cubicBezTo>
                <a:lnTo>
                  <a:pt x="39" y="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355"/>
          <p:cNvSpPr>
            <a:spLocks/>
          </p:cNvSpPr>
          <p:nvPr/>
        </p:nvSpPr>
        <p:spPr bwMode="auto">
          <a:xfrm>
            <a:off x="4326731" y="1206500"/>
            <a:ext cx="96837" cy="100013"/>
          </a:xfrm>
          <a:custGeom>
            <a:avLst/>
            <a:gdLst>
              <a:gd name="T0" fmla="*/ 40 w 61"/>
              <a:gd name="T1" fmla="*/ 21 h 63"/>
              <a:gd name="T2" fmla="*/ 40 w 61"/>
              <a:gd name="T3" fmla="*/ 0 h 63"/>
              <a:gd name="T4" fmla="*/ 21 w 61"/>
              <a:gd name="T5" fmla="*/ 0 h 63"/>
              <a:gd name="T6" fmla="*/ 21 w 61"/>
              <a:gd name="T7" fmla="*/ 21 h 63"/>
              <a:gd name="T8" fmla="*/ 0 w 61"/>
              <a:gd name="T9" fmla="*/ 21 h 63"/>
              <a:gd name="T10" fmla="*/ 0 w 61"/>
              <a:gd name="T11" fmla="*/ 40 h 63"/>
              <a:gd name="T12" fmla="*/ 21 w 61"/>
              <a:gd name="T13" fmla="*/ 40 h 63"/>
              <a:gd name="T14" fmla="*/ 21 w 61"/>
              <a:gd name="T15" fmla="*/ 63 h 63"/>
              <a:gd name="T16" fmla="*/ 40 w 61"/>
              <a:gd name="T17" fmla="*/ 63 h 63"/>
              <a:gd name="T18" fmla="*/ 40 w 61"/>
              <a:gd name="T19" fmla="*/ 40 h 63"/>
              <a:gd name="T20" fmla="*/ 61 w 61"/>
              <a:gd name="T21" fmla="*/ 40 h 63"/>
              <a:gd name="T22" fmla="*/ 61 w 61"/>
              <a:gd name="T23" fmla="*/ 21 h 63"/>
              <a:gd name="T24" fmla="*/ 40 w 61"/>
              <a:gd name="T25" fmla="*/ 2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1" h="63">
                <a:moveTo>
                  <a:pt x="40" y="21"/>
                </a:moveTo>
                <a:lnTo>
                  <a:pt x="40" y="0"/>
                </a:lnTo>
                <a:lnTo>
                  <a:pt x="21" y="0"/>
                </a:lnTo>
                <a:lnTo>
                  <a:pt x="21" y="21"/>
                </a:lnTo>
                <a:lnTo>
                  <a:pt x="0" y="21"/>
                </a:lnTo>
                <a:lnTo>
                  <a:pt x="0" y="40"/>
                </a:lnTo>
                <a:lnTo>
                  <a:pt x="21" y="40"/>
                </a:lnTo>
                <a:lnTo>
                  <a:pt x="21" y="63"/>
                </a:lnTo>
                <a:lnTo>
                  <a:pt x="40" y="63"/>
                </a:lnTo>
                <a:lnTo>
                  <a:pt x="40" y="40"/>
                </a:lnTo>
                <a:lnTo>
                  <a:pt x="61" y="40"/>
                </a:lnTo>
                <a:lnTo>
                  <a:pt x="61" y="21"/>
                </a:lnTo>
                <a:lnTo>
                  <a:pt x="40" y="2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356"/>
          <p:cNvSpPr>
            <a:spLocks/>
          </p:cNvSpPr>
          <p:nvPr/>
        </p:nvSpPr>
        <p:spPr bwMode="auto">
          <a:xfrm>
            <a:off x="4885531" y="1279525"/>
            <a:ext cx="215900" cy="215900"/>
          </a:xfrm>
          <a:custGeom>
            <a:avLst/>
            <a:gdLst>
              <a:gd name="T0" fmla="*/ 70 w 71"/>
              <a:gd name="T1" fmla="*/ 58 h 71"/>
              <a:gd name="T2" fmla="*/ 39 w 71"/>
              <a:gd name="T3" fmla="*/ 27 h 71"/>
              <a:gd name="T4" fmla="*/ 62 w 71"/>
              <a:gd name="T5" fmla="*/ 19 h 71"/>
              <a:gd name="T6" fmla="*/ 62 w 71"/>
              <a:gd name="T7" fmla="*/ 18 h 71"/>
              <a:gd name="T8" fmla="*/ 62 w 71"/>
              <a:gd name="T9" fmla="*/ 17 h 71"/>
              <a:gd name="T10" fmla="*/ 61 w 71"/>
              <a:gd name="T11" fmla="*/ 17 h 71"/>
              <a:gd name="T12" fmla="*/ 2 w 71"/>
              <a:gd name="T13" fmla="*/ 0 h 71"/>
              <a:gd name="T14" fmla="*/ 1 w 71"/>
              <a:gd name="T15" fmla="*/ 1 h 71"/>
              <a:gd name="T16" fmla="*/ 0 w 71"/>
              <a:gd name="T17" fmla="*/ 2 h 71"/>
              <a:gd name="T18" fmla="*/ 20 w 71"/>
              <a:gd name="T19" fmla="*/ 62 h 71"/>
              <a:gd name="T20" fmla="*/ 21 w 71"/>
              <a:gd name="T21" fmla="*/ 63 h 71"/>
              <a:gd name="T22" fmla="*/ 22 w 71"/>
              <a:gd name="T23" fmla="*/ 63 h 71"/>
              <a:gd name="T24" fmla="*/ 27 w 71"/>
              <a:gd name="T25" fmla="*/ 39 h 71"/>
              <a:gd name="T26" fmla="*/ 58 w 71"/>
              <a:gd name="T27" fmla="*/ 70 h 71"/>
              <a:gd name="T28" fmla="*/ 60 w 71"/>
              <a:gd name="T29" fmla="*/ 70 h 71"/>
              <a:gd name="T30" fmla="*/ 70 w 71"/>
              <a:gd name="T31" fmla="*/ 60 h 71"/>
              <a:gd name="T32" fmla="*/ 70 w 71"/>
              <a:gd name="T33" fmla="*/ 58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1" h="71">
                <a:moveTo>
                  <a:pt x="70" y="58"/>
                </a:moveTo>
                <a:cubicBezTo>
                  <a:pt x="39" y="27"/>
                  <a:pt x="39" y="27"/>
                  <a:pt x="39" y="27"/>
                </a:cubicBezTo>
                <a:cubicBezTo>
                  <a:pt x="62" y="19"/>
                  <a:pt x="62" y="19"/>
                  <a:pt x="62" y="19"/>
                </a:cubicBezTo>
                <a:cubicBezTo>
                  <a:pt x="62" y="19"/>
                  <a:pt x="62" y="18"/>
                  <a:pt x="62" y="18"/>
                </a:cubicBezTo>
                <a:cubicBezTo>
                  <a:pt x="62" y="17"/>
                  <a:pt x="62" y="17"/>
                  <a:pt x="62" y="17"/>
                </a:cubicBezTo>
                <a:cubicBezTo>
                  <a:pt x="61" y="17"/>
                  <a:pt x="61" y="17"/>
                  <a:pt x="61" y="17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1" y="1"/>
                  <a:pt x="1" y="1"/>
                </a:cubicBezTo>
                <a:cubicBezTo>
                  <a:pt x="0" y="1"/>
                  <a:pt x="0" y="1"/>
                  <a:pt x="0" y="2"/>
                </a:cubicBezTo>
                <a:cubicBezTo>
                  <a:pt x="20" y="62"/>
                  <a:pt x="20" y="62"/>
                  <a:pt x="20" y="62"/>
                </a:cubicBezTo>
                <a:cubicBezTo>
                  <a:pt x="20" y="63"/>
                  <a:pt x="20" y="63"/>
                  <a:pt x="21" y="63"/>
                </a:cubicBezTo>
                <a:cubicBezTo>
                  <a:pt x="21" y="64"/>
                  <a:pt x="22" y="63"/>
                  <a:pt x="22" y="63"/>
                </a:cubicBezTo>
                <a:cubicBezTo>
                  <a:pt x="27" y="39"/>
                  <a:pt x="27" y="39"/>
                  <a:pt x="27" y="39"/>
                </a:cubicBezTo>
                <a:cubicBezTo>
                  <a:pt x="58" y="70"/>
                  <a:pt x="58" y="70"/>
                  <a:pt x="58" y="70"/>
                </a:cubicBezTo>
                <a:cubicBezTo>
                  <a:pt x="59" y="71"/>
                  <a:pt x="59" y="71"/>
                  <a:pt x="60" y="70"/>
                </a:cubicBezTo>
                <a:cubicBezTo>
                  <a:pt x="70" y="60"/>
                  <a:pt x="70" y="60"/>
                  <a:pt x="70" y="60"/>
                </a:cubicBezTo>
                <a:cubicBezTo>
                  <a:pt x="71" y="60"/>
                  <a:pt x="71" y="59"/>
                  <a:pt x="70" y="5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Rectangle 357"/>
          <p:cNvSpPr>
            <a:spLocks noChangeArrowheads="1"/>
          </p:cNvSpPr>
          <p:nvPr/>
        </p:nvSpPr>
        <p:spPr bwMode="auto">
          <a:xfrm>
            <a:off x="4976019" y="1243013"/>
            <a:ext cx="95250" cy="269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358"/>
          <p:cNvSpPr>
            <a:spLocks/>
          </p:cNvSpPr>
          <p:nvPr/>
        </p:nvSpPr>
        <p:spPr bwMode="auto">
          <a:xfrm>
            <a:off x="5469731" y="1222375"/>
            <a:ext cx="360362" cy="254000"/>
          </a:xfrm>
          <a:custGeom>
            <a:avLst/>
            <a:gdLst>
              <a:gd name="T0" fmla="*/ 46 w 119"/>
              <a:gd name="T1" fmla="*/ 64 h 84"/>
              <a:gd name="T2" fmla="*/ 45 w 119"/>
              <a:gd name="T3" fmla="*/ 60 h 84"/>
              <a:gd name="T4" fmla="*/ 42 w 119"/>
              <a:gd name="T5" fmla="*/ 62 h 84"/>
              <a:gd name="T6" fmla="*/ 31 w 119"/>
              <a:gd name="T7" fmla="*/ 64 h 84"/>
              <a:gd name="T8" fmla="*/ 3 w 119"/>
              <a:gd name="T9" fmla="*/ 37 h 84"/>
              <a:gd name="T10" fmla="*/ 31 w 119"/>
              <a:gd name="T11" fmla="*/ 9 h 84"/>
              <a:gd name="T12" fmla="*/ 57 w 119"/>
              <a:gd name="T13" fmla="*/ 28 h 84"/>
              <a:gd name="T14" fmla="*/ 61 w 119"/>
              <a:gd name="T15" fmla="*/ 32 h 84"/>
              <a:gd name="T16" fmla="*/ 62 w 119"/>
              <a:gd name="T17" fmla="*/ 26 h 84"/>
              <a:gd name="T18" fmla="*/ 89 w 119"/>
              <a:gd name="T19" fmla="*/ 4 h 84"/>
              <a:gd name="T20" fmla="*/ 116 w 119"/>
              <a:gd name="T21" fmla="*/ 31 h 84"/>
              <a:gd name="T22" fmla="*/ 107 w 119"/>
              <a:gd name="T23" fmla="*/ 51 h 84"/>
              <a:gd name="T24" fmla="*/ 109 w 119"/>
              <a:gd name="T25" fmla="*/ 52 h 84"/>
              <a:gd name="T26" fmla="*/ 110 w 119"/>
              <a:gd name="T27" fmla="*/ 53 h 84"/>
              <a:gd name="T28" fmla="*/ 119 w 119"/>
              <a:gd name="T29" fmla="*/ 31 h 84"/>
              <a:gd name="T30" fmla="*/ 89 w 119"/>
              <a:gd name="T31" fmla="*/ 0 h 84"/>
              <a:gd name="T32" fmla="*/ 59 w 119"/>
              <a:gd name="T33" fmla="*/ 23 h 84"/>
              <a:gd name="T34" fmla="*/ 31 w 119"/>
              <a:gd name="T35" fmla="*/ 6 h 84"/>
              <a:gd name="T36" fmla="*/ 0 w 119"/>
              <a:gd name="T37" fmla="*/ 37 h 84"/>
              <a:gd name="T38" fmla="*/ 31 w 119"/>
              <a:gd name="T39" fmla="*/ 68 h 84"/>
              <a:gd name="T40" fmla="*/ 43 w 119"/>
              <a:gd name="T41" fmla="*/ 65 h 84"/>
              <a:gd name="T42" fmla="*/ 63 w 119"/>
              <a:gd name="T43" fmla="*/ 84 h 84"/>
              <a:gd name="T44" fmla="*/ 62 w 119"/>
              <a:gd name="T45" fmla="*/ 80 h 84"/>
              <a:gd name="T46" fmla="*/ 46 w 119"/>
              <a:gd name="T47" fmla="*/ 64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19" h="84">
                <a:moveTo>
                  <a:pt x="46" y="64"/>
                </a:moveTo>
                <a:cubicBezTo>
                  <a:pt x="46" y="63"/>
                  <a:pt x="45" y="60"/>
                  <a:pt x="45" y="60"/>
                </a:cubicBezTo>
                <a:cubicBezTo>
                  <a:pt x="42" y="62"/>
                  <a:pt x="42" y="62"/>
                  <a:pt x="42" y="62"/>
                </a:cubicBezTo>
                <a:cubicBezTo>
                  <a:pt x="39" y="63"/>
                  <a:pt x="35" y="64"/>
                  <a:pt x="31" y="64"/>
                </a:cubicBezTo>
                <a:cubicBezTo>
                  <a:pt x="16" y="64"/>
                  <a:pt x="3" y="52"/>
                  <a:pt x="3" y="37"/>
                </a:cubicBezTo>
                <a:cubicBezTo>
                  <a:pt x="3" y="22"/>
                  <a:pt x="16" y="9"/>
                  <a:pt x="31" y="9"/>
                </a:cubicBezTo>
                <a:cubicBezTo>
                  <a:pt x="43" y="9"/>
                  <a:pt x="53" y="17"/>
                  <a:pt x="57" y="28"/>
                </a:cubicBezTo>
                <a:cubicBezTo>
                  <a:pt x="58" y="31"/>
                  <a:pt x="60" y="32"/>
                  <a:pt x="61" y="32"/>
                </a:cubicBezTo>
                <a:cubicBezTo>
                  <a:pt x="62" y="26"/>
                  <a:pt x="62" y="26"/>
                  <a:pt x="62" y="26"/>
                </a:cubicBezTo>
                <a:cubicBezTo>
                  <a:pt x="64" y="13"/>
                  <a:pt x="75" y="4"/>
                  <a:pt x="89" y="4"/>
                </a:cubicBezTo>
                <a:cubicBezTo>
                  <a:pt x="104" y="4"/>
                  <a:pt x="116" y="16"/>
                  <a:pt x="116" y="31"/>
                </a:cubicBezTo>
                <a:cubicBezTo>
                  <a:pt x="116" y="39"/>
                  <a:pt x="112" y="46"/>
                  <a:pt x="107" y="51"/>
                </a:cubicBezTo>
                <a:cubicBezTo>
                  <a:pt x="109" y="52"/>
                  <a:pt x="109" y="52"/>
                  <a:pt x="109" y="52"/>
                </a:cubicBezTo>
                <a:cubicBezTo>
                  <a:pt x="109" y="52"/>
                  <a:pt x="110" y="52"/>
                  <a:pt x="110" y="53"/>
                </a:cubicBezTo>
                <a:cubicBezTo>
                  <a:pt x="116" y="47"/>
                  <a:pt x="119" y="39"/>
                  <a:pt x="119" y="31"/>
                </a:cubicBezTo>
                <a:cubicBezTo>
                  <a:pt x="119" y="14"/>
                  <a:pt x="106" y="0"/>
                  <a:pt x="89" y="0"/>
                </a:cubicBezTo>
                <a:cubicBezTo>
                  <a:pt x="74" y="0"/>
                  <a:pt x="62" y="10"/>
                  <a:pt x="59" y="23"/>
                </a:cubicBezTo>
                <a:cubicBezTo>
                  <a:pt x="54" y="13"/>
                  <a:pt x="43" y="6"/>
                  <a:pt x="31" y="6"/>
                </a:cubicBezTo>
                <a:cubicBezTo>
                  <a:pt x="14" y="6"/>
                  <a:pt x="0" y="20"/>
                  <a:pt x="0" y="37"/>
                </a:cubicBezTo>
                <a:cubicBezTo>
                  <a:pt x="0" y="54"/>
                  <a:pt x="14" y="68"/>
                  <a:pt x="31" y="68"/>
                </a:cubicBezTo>
                <a:cubicBezTo>
                  <a:pt x="35" y="68"/>
                  <a:pt x="39" y="67"/>
                  <a:pt x="43" y="65"/>
                </a:cubicBezTo>
                <a:cubicBezTo>
                  <a:pt x="46" y="74"/>
                  <a:pt x="54" y="82"/>
                  <a:pt x="63" y="84"/>
                </a:cubicBezTo>
                <a:cubicBezTo>
                  <a:pt x="62" y="80"/>
                  <a:pt x="62" y="80"/>
                  <a:pt x="62" y="80"/>
                </a:cubicBezTo>
                <a:cubicBezTo>
                  <a:pt x="54" y="77"/>
                  <a:pt x="49" y="71"/>
                  <a:pt x="46" y="6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359"/>
          <p:cNvSpPr>
            <a:spLocks/>
          </p:cNvSpPr>
          <p:nvPr/>
        </p:nvSpPr>
        <p:spPr bwMode="auto">
          <a:xfrm>
            <a:off x="5626894" y="1343025"/>
            <a:ext cx="190500" cy="192088"/>
          </a:xfrm>
          <a:custGeom>
            <a:avLst/>
            <a:gdLst>
              <a:gd name="T0" fmla="*/ 63 w 63"/>
              <a:gd name="T1" fmla="*/ 52 h 63"/>
              <a:gd name="T2" fmla="*/ 35 w 63"/>
              <a:gd name="T3" fmla="*/ 24 h 63"/>
              <a:gd name="T4" fmla="*/ 55 w 63"/>
              <a:gd name="T5" fmla="*/ 17 h 63"/>
              <a:gd name="T6" fmla="*/ 55 w 63"/>
              <a:gd name="T7" fmla="*/ 16 h 63"/>
              <a:gd name="T8" fmla="*/ 55 w 63"/>
              <a:gd name="T9" fmla="*/ 15 h 63"/>
              <a:gd name="T10" fmla="*/ 54 w 63"/>
              <a:gd name="T11" fmla="*/ 15 h 63"/>
              <a:gd name="T12" fmla="*/ 2 w 63"/>
              <a:gd name="T13" fmla="*/ 0 h 63"/>
              <a:gd name="T14" fmla="*/ 1 w 63"/>
              <a:gd name="T15" fmla="*/ 1 h 63"/>
              <a:gd name="T16" fmla="*/ 0 w 63"/>
              <a:gd name="T17" fmla="*/ 1 h 63"/>
              <a:gd name="T18" fmla="*/ 18 w 63"/>
              <a:gd name="T19" fmla="*/ 55 h 63"/>
              <a:gd name="T20" fmla="*/ 19 w 63"/>
              <a:gd name="T21" fmla="*/ 56 h 63"/>
              <a:gd name="T22" fmla="*/ 20 w 63"/>
              <a:gd name="T23" fmla="*/ 56 h 63"/>
              <a:gd name="T24" fmla="*/ 24 w 63"/>
              <a:gd name="T25" fmla="*/ 35 h 63"/>
              <a:gd name="T26" fmla="*/ 52 w 63"/>
              <a:gd name="T27" fmla="*/ 62 h 63"/>
              <a:gd name="T28" fmla="*/ 54 w 63"/>
              <a:gd name="T29" fmla="*/ 62 h 63"/>
              <a:gd name="T30" fmla="*/ 63 w 63"/>
              <a:gd name="T31" fmla="*/ 53 h 63"/>
              <a:gd name="T32" fmla="*/ 63 w 63"/>
              <a:gd name="T33" fmla="*/ 52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3" h="63">
                <a:moveTo>
                  <a:pt x="63" y="52"/>
                </a:moveTo>
                <a:cubicBezTo>
                  <a:pt x="35" y="24"/>
                  <a:pt x="35" y="24"/>
                  <a:pt x="35" y="24"/>
                </a:cubicBezTo>
                <a:cubicBezTo>
                  <a:pt x="55" y="17"/>
                  <a:pt x="55" y="17"/>
                  <a:pt x="55" y="17"/>
                </a:cubicBezTo>
                <a:cubicBezTo>
                  <a:pt x="55" y="16"/>
                  <a:pt x="56" y="16"/>
                  <a:pt x="55" y="16"/>
                </a:cubicBezTo>
                <a:cubicBezTo>
                  <a:pt x="55" y="15"/>
                  <a:pt x="55" y="15"/>
                  <a:pt x="55" y="15"/>
                </a:cubicBezTo>
                <a:cubicBezTo>
                  <a:pt x="54" y="15"/>
                  <a:pt x="54" y="15"/>
                  <a:pt x="54" y="15"/>
                </a:cubicBezTo>
                <a:cubicBezTo>
                  <a:pt x="2" y="0"/>
                  <a:pt x="2" y="0"/>
                  <a:pt x="2" y="0"/>
                </a:cubicBezTo>
                <a:cubicBezTo>
                  <a:pt x="1" y="1"/>
                  <a:pt x="1" y="1"/>
                  <a:pt x="1" y="1"/>
                </a:cubicBezTo>
                <a:cubicBezTo>
                  <a:pt x="0" y="1"/>
                  <a:pt x="0" y="1"/>
                  <a:pt x="0" y="1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6"/>
                  <a:pt x="18" y="56"/>
                  <a:pt x="19" y="56"/>
                </a:cubicBezTo>
                <a:cubicBezTo>
                  <a:pt x="19" y="56"/>
                  <a:pt x="20" y="56"/>
                  <a:pt x="20" y="56"/>
                </a:cubicBezTo>
                <a:cubicBezTo>
                  <a:pt x="24" y="35"/>
                  <a:pt x="24" y="35"/>
                  <a:pt x="24" y="35"/>
                </a:cubicBezTo>
                <a:cubicBezTo>
                  <a:pt x="52" y="62"/>
                  <a:pt x="52" y="62"/>
                  <a:pt x="52" y="62"/>
                </a:cubicBezTo>
                <a:cubicBezTo>
                  <a:pt x="52" y="63"/>
                  <a:pt x="53" y="63"/>
                  <a:pt x="54" y="62"/>
                </a:cubicBezTo>
                <a:cubicBezTo>
                  <a:pt x="63" y="53"/>
                  <a:pt x="63" y="53"/>
                  <a:pt x="63" y="53"/>
                </a:cubicBezTo>
                <a:cubicBezTo>
                  <a:pt x="63" y="53"/>
                  <a:pt x="63" y="52"/>
                  <a:pt x="63" y="5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360"/>
          <p:cNvSpPr>
            <a:spLocks/>
          </p:cNvSpPr>
          <p:nvPr/>
        </p:nvSpPr>
        <p:spPr bwMode="auto">
          <a:xfrm>
            <a:off x="6207919" y="1222375"/>
            <a:ext cx="252412" cy="254000"/>
          </a:xfrm>
          <a:custGeom>
            <a:avLst/>
            <a:gdLst>
              <a:gd name="T0" fmla="*/ 3 w 83"/>
              <a:gd name="T1" fmla="*/ 42 h 84"/>
              <a:gd name="T2" fmla="*/ 42 w 83"/>
              <a:gd name="T3" fmla="*/ 4 h 84"/>
              <a:gd name="T4" fmla="*/ 80 w 83"/>
              <a:gd name="T5" fmla="*/ 42 h 84"/>
              <a:gd name="T6" fmla="*/ 83 w 83"/>
              <a:gd name="T7" fmla="*/ 43 h 84"/>
              <a:gd name="T8" fmla="*/ 83 w 83"/>
              <a:gd name="T9" fmla="*/ 42 h 84"/>
              <a:gd name="T10" fmla="*/ 42 w 83"/>
              <a:gd name="T11" fmla="*/ 0 h 84"/>
              <a:gd name="T12" fmla="*/ 0 w 83"/>
              <a:gd name="T13" fmla="*/ 42 h 84"/>
              <a:gd name="T14" fmla="*/ 40 w 83"/>
              <a:gd name="T15" fmla="*/ 84 h 84"/>
              <a:gd name="T16" fmla="*/ 39 w 83"/>
              <a:gd name="T17" fmla="*/ 80 h 84"/>
              <a:gd name="T18" fmla="*/ 3 w 83"/>
              <a:gd name="T19" fmla="*/ 42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3" h="84">
                <a:moveTo>
                  <a:pt x="3" y="42"/>
                </a:moveTo>
                <a:cubicBezTo>
                  <a:pt x="3" y="21"/>
                  <a:pt x="21" y="4"/>
                  <a:pt x="42" y="4"/>
                </a:cubicBezTo>
                <a:cubicBezTo>
                  <a:pt x="62" y="4"/>
                  <a:pt x="79" y="21"/>
                  <a:pt x="80" y="42"/>
                </a:cubicBezTo>
                <a:cubicBezTo>
                  <a:pt x="83" y="43"/>
                  <a:pt x="83" y="43"/>
                  <a:pt x="83" y="43"/>
                </a:cubicBezTo>
                <a:cubicBezTo>
                  <a:pt x="83" y="42"/>
                  <a:pt x="83" y="42"/>
                  <a:pt x="83" y="42"/>
                </a:cubicBezTo>
                <a:cubicBezTo>
                  <a:pt x="83" y="19"/>
                  <a:pt x="65" y="0"/>
                  <a:pt x="42" y="0"/>
                </a:cubicBezTo>
                <a:cubicBezTo>
                  <a:pt x="18" y="0"/>
                  <a:pt x="0" y="19"/>
                  <a:pt x="0" y="42"/>
                </a:cubicBezTo>
                <a:cubicBezTo>
                  <a:pt x="0" y="65"/>
                  <a:pt x="18" y="83"/>
                  <a:pt x="40" y="84"/>
                </a:cubicBezTo>
                <a:cubicBezTo>
                  <a:pt x="39" y="80"/>
                  <a:pt x="39" y="80"/>
                  <a:pt x="39" y="80"/>
                </a:cubicBezTo>
                <a:cubicBezTo>
                  <a:pt x="19" y="79"/>
                  <a:pt x="3" y="62"/>
                  <a:pt x="3" y="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361"/>
          <p:cNvSpPr>
            <a:spLocks/>
          </p:cNvSpPr>
          <p:nvPr/>
        </p:nvSpPr>
        <p:spPr bwMode="auto">
          <a:xfrm>
            <a:off x="6371431" y="1455738"/>
            <a:ext cx="15875" cy="14288"/>
          </a:xfrm>
          <a:custGeom>
            <a:avLst/>
            <a:gdLst>
              <a:gd name="T0" fmla="*/ 1 w 5"/>
              <a:gd name="T1" fmla="*/ 1 h 5"/>
              <a:gd name="T2" fmla="*/ 0 w 5"/>
              <a:gd name="T3" fmla="*/ 5 h 5"/>
              <a:gd name="T4" fmla="*/ 5 w 5"/>
              <a:gd name="T5" fmla="*/ 3 h 5"/>
              <a:gd name="T6" fmla="*/ 2 w 5"/>
              <a:gd name="T7" fmla="*/ 0 h 5"/>
              <a:gd name="T8" fmla="*/ 1 w 5"/>
              <a:gd name="T9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5">
                <a:moveTo>
                  <a:pt x="1" y="1"/>
                </a:moveTo>
                <a:cubicBezTo>
                  <a:pt x="0" y="5"/>
                  <a:pt x="0" y="5"/>
                  <a:pt x="0" y="5"/>
                </a:cubicBezTo>
                <a:cubicBezTo>
                  <a:pt x="2" y="5"/>
                  <a:pt x="3" y="4"/>
                  <a:pt x="5" y="3"/>
                </a:cubicBezTo>
                <a:cubicBezTo>
                  <a:pt x="2" y="0"/>
                  <a:pt x="2" y="0"/>
                  <a:pt x="2" y="0"/>
                </a:cubicBezTo>
                <a:lnTo>
                  <a:pt x="1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362"/>
          <p:cNvSpPr>
            <a:spLocks/>
          </p:cNvSpPr>
          <p:nvPr/>
        </p:nvSpPr>
        <p:spPr bwMode="auto">
          <a:xfrm>
            <a:off x="6431756" y="1389063"/>
            <a:ext cx="22225" cy="26988"/>
          </a:xfrm>
          <a:custGeom>
            <a:avLst/>
            <a:gdLst>
              <a:gd name="T0" fmla="*/ 3 w 7"/>
              <a:gd name="T1" fmla="*/ 9 h 9"/>
              <a:gd name="T2" fmla="*/ 7 w 7"/>
              <a:gd name="T3" fmla="*/ 0 h 9"/>
              <a:gd name="T4" fmla="*/ 3 w 7"/>
              <a:gd name="T5" fmla="*/ 2 h 9"/>
              <a:gd name="T6" fmla="*/ 0 w 7"/>
              <a:gd name="T7" fmla="*/ 7 h 9"/>
              <a:gd name="T8" fmla="*/ 3 w 7"/>
              <a:gd name="T9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9">
                <a:moveTo>
                  <a:pt x="3" y="9"/>
                </a:moveTo>
                <a:cubicBezTo>
                  <a:pt x="5" y="7"/>
                  <a:pt x="6" y="3"/>
                  <a:pt x="7" y="0"/>
                </a:cubicBezTo>
                <a:cubicBezTo>
                  <a:pt x="3" y="2"/>
                  <a:pt x="3" y="2"/>
                  <a:pt x="3" y="2"/>
                </a:cubicBezTo>
                <a:cubicBezTo>
                  <a:pt x="2" y="3"/>
                  <a:pt x="1" y="5"/>
                  <a:pt x="0" y="7"/>
                </a:cubicBezTo>
                <a:lnTo>
                  <a:pt x="3" y="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Freeform 363"/>
          <p:cNvSpPr>
            <a:spLocks/>
          </p:cNvSpPr>
          <p:nvPr/>
        </p:nvSpPr>
        <p:spPr bwMode="auto">
          <a:xfrm>
            <a:off x="6296819" y="1325563"/>
            <a:ext cx="190500" cy="190500"/>
          </a:xfrm>
          <a:custGeom>
            <a:avLst/>
            <a:gdLst>
              <a:gd name="T0" fmla="*/ 62 w 63"/>
              <a:gd name="T1" fmla="*/ 52 h 63"/>
              <a:gd name="T2" fmla="*/ 34 w 63"/>
              <a:gd name="T3" fmla="*/ 24 h 63"/>
              <a:gd name="T4" fmla="*/ 55 w 63"/>
              <a:gd name="T5" fmla="*/ 17 h 63"/>
              <a:gd name="T6" fmla="*/ 55 w 63"/>
              <a:gd name="T7" fmla="*/ 15 h 63"/>
              <a:gd name="T8" fmla="*/ 55 w 63"/>
              <a:gd name="T9" fmla="*/ 15 h 63"/>
              <a:gd name="T10" fmla="*/ 54 w 63"/>
              <a:gd name="T11" fmla="*/ 15 h 63"/>
              <a:gd name="T12" fmla="*/ 1 w 63"/>
              <a:gd name="T13" fmla="*/ 0 h 63"/>
              <a:gd name="T14" fmla="*/ 0 w 63"/>
              <a:gd name="T15" fmla="*/ 0 h 63"/>
              <a:gd name="T16" fmla="*/ 0 w 63"/>
              <a:gd name="T17" fmla="*/ 1 h 63"/>
              <a:gd name="T18" fmla="*/ 18 w 63"/>
              <a:gd name="T19" fmla="*/ 55 h 63"/>
              <a:gd name="T20" fmla="*/ 18 w 63"/>
              <a:gd name="T21" fmla="*/ 56 h 63"/>
              <a:gd name="T22" fmla="*/ 19 w 63"/>
              <a:gd name="T23" fmla="*/ 56 h 63"/>
              <a:gd name="T24" fmla="*/ 24 w 63"/>
              <a:gd name="T25" fmla="*/ 35 h 63"/>
              <a:gd name="T26" fmla="*/ 51 w 63"/>
              <a:gd name="T27" fmla="*/ 62 h 63"/>
              <a:gd name="T28" fmla="*/ 53 w 63"/>
              <a:gd name="T29" fmla="*/ 62 h 63"/>
              <a:gd name="T30" fmla="*/ 62 w 63"/>
              <a:gd name="T31" fmla="*/ 53 h 63"/>
              <a:gd name="T32" fmla="*/ 62 w 63"/>
              <a:gd name="T33" fmla="*/ 52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3" h="63">
                <a:moveTo>
                  <a:pt x="62" y="52"/>
                </a:moveTo>
                <a:cubicBezTo>
                  <a:pt x="34" y="24"/>
                  <a:pt x="34" y="24"/>
                  <a:pt x="34" y="24"/>
                </a:cubicBezTo>
                <a:cubicBezTo>
                  <a:pt x="55" y="17"/>
                  <a:pt x="55" y="17"/>
                  <a:pt x="55" y="17"/>
                </a:cubicBezTo>
                <a:cubicBezTo>
                  <a:pt x="55" y="16"/>
                  <a:pt x="55" y="16"/>
                  <a:pt x="55" y="15"/>
                </a:cubicBezTo>
                <a:cubicBezTo>
                  <a:pt x="55" y="15"/>
                  <a:pt x="55" y="15"/>
                  <a:pt x="55" y="15"/>
                </a:cubicBezTo>
                <a:cubicBezTo>
                  <a:pt x="54" y="15"/>
                  <a:pt x="54" y="15"/>
                  <a:pt x="54" y="15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1"/>
                  <a:pt x="0" y="1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6"/>
                  <a:pt x="18" y="56"/>
                  <a:pt x="18" y="56"/>
                </a:cubicBezTo>
                <a:cubicBezTo>
                  <a:pt x="19" y="56"/>
                  <a:pt x="19" y="56"/>
                  <a:pt x="19" y="56"/>
                </a:cubicBezTo>
                <a:cubicBezTo>
                  <a:pt x="24" y="35"/>
                  <a:pt x="24" y="35"/>
                  <a:pt x="24" y="35"/>
                </a:cubicBezTo>
                <a:cubicBezTo>
                  <a:pt x="51" y="62"/>
                  <a:pt x="51" y="62"/>
                  <a:pt x="51" y="62"/>
                </a:cubicBezTo>
                <a:cubicBezTo>
                  <a:pt x="52" y="63"/>
                  <a:pt x="53" y="63"/>
                  <a:pt x="53" y="62"/>
                </a:cubicBezTo>
                <a:cubicBezTo>
                  <a:pt x="62" y="53"/>
                  <a:pt x="62" y="53"/>
                  <a:pt x="62" y="53"/>
                </a:cubicBezTo>
                <a:cubicBezTo>
                  <a:pt x="63" y="53"/>
                  <a:pt x="63" y="52"/>
                  <a:pt x="62" y="5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368"/>
          <p:cNvSpPr>
            <a:spLocks/>
          </p:cNvSpPr>
          <p:nvPr/>
        </p:nvSpPr>
        <p:spPr bwMode="auto">
          <a:xfrm>
            <a:off x="1462881" y="2014538"/>
            <a:ext cx="46037" cy="80963"/>
          </a:xfrm>
          <a:custGeom>
            <a:avLst/>
            <a:gdLst>
              <a:gd name="T0" fmla="*/ 6 w 15"/>
              <a:gd name="T1" fmla="*/ 24 h 27"/>
              <a:gd name="T2" fmla="*/ 0 w 15"/>
              <a:gd name="T3" fmla="*/ 22 h 27"/>
              <a:gd name="T4" fmla="*/ 0 w 15"/>
              <a:gd name="T5" fmla="*/ 25 h 27"/>
              <a:gd name="T6" fmla="*/ 6 w 15"/>
              <a:gd name="T7" fmla="*/ 27 h 27"/>
              <a:gd name="T8" fmla="*/ 15 w 15"/>
              <a:gd name="T9" fmla="*/ 19 h 27"/>
              <a:gd name="T10" fmla="*/ 9 w 15"/>
              <a:gd name="T11" fmla="*/ 12 h 27"/>
              <a:gd name="T12" fmla="*/ 3 w 15"/>
              <a:gd name="T13" fmla="*/ 7 h 27"/>
              <a:gd name="T14" fmla="*/ 8 w 15"/>
              <a:gd name="T15" fmla="*/ 3 h 27"/>
              <a:gd name="T16" fmla="*/ 13 w 15"/>
              <a:gd name="T17" fmla="*/ 4 h 27"/>
              <a:gd name="T18" fmla="*/ 14 w 15"/>
              <a:gd name="T19" fmla="*/ 1 h 27"/>
              <a:gd name="T20" fmla="*/ 8 w 15"/>
              <a:gd name="T21" fmla="*/ 0 h 27"/>
              <a:gd name="T22" fmla="*/ 0 w 15"/>
              <a:gd name="T23" fmla="*/ 7 h 27"/>
              <a:gd name="T24" fmla="*/ 7 w 15"/>
              <a:gd name="T25" fmla="*/ 15 h 27"/>
              <a:gd name="T26" fmla="*/ 12 w 15"/>
              <a:gd name="T27" fmla="*/ 20 h 27"/>
              <a:gd name="T28" fmla="*/ 6 w 15"/>
              <a:gd name="T29" fmla="*/ 24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5" h="27">
                <a:moveTo>
                  <a:pt x="6" y="24"/>
                </a:moveTo>
                <a:cubicBezTo>
                  <a:pt x="4" y="24"/>
                  <a:pt x="2" y="23"/>
                  <a:pt x="0" y="22"/>
                </a:cubicBezTo>
                <a:cubicBezTo>
                  <a:pt x="0" y="25"/>
                  <a:pt x="0" y="25"/>
                  <a:pt x="0" y="25"/>
                </a:cubicBezTo>
                <a:cubicBezTo>
                  <a:pt x="1" y="26"/>
                  <a:pt x="4" y="27"/>
                  <a:pt x="6" y="27"/>
                </a:cubicBezTo>
                <a:cubicBezTo>
                  <a:pt x="12" y="27"/>
                  <a:pt x="15" y="23"/>
                  <a:pt x="15" y="19"/>
                </a:cubicBezTo>
                <a:cubicBezTo>
                  <a:pt x="15" y="16"/>
                  <a:pt x="13" y="13"/>
                  <a:pt x="9" y="12"/>
                </a:cubicBezTo>
                <a:cubicBezTo>
                  <a:pt x="5" y="10"/>
                  <a:pt x="3" y="9"/>
                  <a:pt x="3" y="7"/>
                </a:cubicBezTo>
                <a:cubicBezTo>
                  <a:pt x="3" y="5"/>
                  <a:pt x="5" y="3"/>
                  <a:pt x="8" y="3"/>
                </a:cubicBezTo>
                <a:cubicBezTo>
                  <a:pt x="11" y="3"/>
                  <a:pt x="12" y="4"/>
                  <a:pt x="13" y="4"/>
                </a:cubicBezTo>
                <a:cubicBezTo>
                  <a:pt x="14" y="1"/>
                  <a:pt x="14" y="1"/>
                  <a:pt x="14" y="1"/>
                </a:cubicBezTo>
                <a:cubicBezTo>
                  <a:pt x="13" y="1"/>
                  <a:pt x="11" y="0"/>
                  <a:pt x="8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1"/>
                  <a:pt x="3" y="13"/>
                  <a:pt x="7" y="15"/>
                </a:cubicBezTo>
                <a:cubicBezTo>
                  <a:pt x="10" y="16"/>
                  <a:pt x="12" y="17"/>
                  <a:pt x="12" y="20"/>
                </a:cubicBezTo>
                <a:cubicBezTo>
                  <a:pt x="12" y="22"/>
                  <a:pt x="10" y="24"/>
                  <a:pt x="6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369"/>
          <p:cNvSpPr>
            <a:spLocks noEditPoints="1"/>
          </p:cNvSpPr>
          <p:nvPr/>
        </p:nvSpPr>
        <p:spPr bwMode="auto">
          <a:xfrm>
            <a:off x="1516856" y="2016125"/>
            <a:ext cx="63500" cy="76200"/>
          </a:xfrm>
          <a:custGeom>
            <a:avLst/>
            <a:gdLst>
              <a:gd name="T0" fmla="*/ 6 w 21"/>
              <a:gd name="T1" fmla="*/ 17 h 25"/>
              <a:gd name="T2" fmla="*/ 15 w 21"/>
              <a:gd name="T3" fmla="*/ 17 h 25"/>
              <a:gd name="T4" fmla="*/ 18 w 21"/>
              <a:gd name="T5" fmla="*/ 25 h 25"/>
              <a:gd name="T6" fmla="*/ 21 w 21"/>
              <a:gd name="T7" fmla="*/ 25 h 25"/>
              <a:gd name="T8" fmla="*/ 12 w 21"/>
              <a:gd name="T9" fmla="*/ 0 h 25"/>
              <a:gd name="T10" fmla="*/ 8 w 21"/>
              <a:gd name="T11" fmla="*/ 0 h 25"/>
              <a:gd name="T12" fmla="*/ 0 w 21"/>
              <a:gd name="T13" fmla="*/ 25 h 25"/>
              <a:gd name="T14" fmla="*/ 3 w 21"/>
              <a:gd name="T15" fmla="*/ 25 h 25"/>
              <a:gd name="T16" fmla="*/ 6 w 21"/>
              <a:gd name="T17" fmla="*/ 17 h 25"/>
              <a:gd name="T18" fmla="*/ 9 w 21"/>
              <a:gd name="T19" fmla="*/ 7 h 25"/>
              <a:gd name="T20" fmla="*/ 10 w 21"/>
              <a:gd name="T21" fmla="*/ 3 h 25"/>
              <a:gd name="T22" fmla="*/ 10 w 21"/>
              <a:gd name="T23" fmla="*/ 3 h 25"/>
              <a:gd name="T24" fmla="*/ 12 w 21"/>
              <a:gd name="T25" fmla="*/ 7 h 25"/>
              <a:gd name="T26" fmla="*/ 14 w 21"/>
              <a:gd name="T27" fmla="*/ 15 h 25"/>
              <a:gd name="T28" fmla="*/ 7 w 21"/>
              <a:gd name="T29" fmla="*/ 15 h 25"/>
              <a:gd name="T30" fmla="*/ 9 w 21"/>
              <a:gd name="T31" fmla="*/ 7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1" h="25">
                <a:moveTo>
                  <a:pt x="6" y="17"/>
                </a:moveTo>
                <a:cubicBezTo>
                  <a:pt x="15" y="17"/>
                  <a:pt x="15" y="17"/>
                  <a:pt x="15" y="17"/>
                </a:cubicBezTo>
                <a:cubicBezTo>
                  <a:pt x="18" y="25"/>
                  <a:pt x="18" y="25"/>
                  <a:pt x="18" y="25"/>
                </a:cubicBezTo>
                <a:cubicBezTo>
                  <a:pt x="21" y="25"/>
                  <a:pt x="21" y="25"/>
                  <a:pt x="21" y="25"/>
                </a:cubicBezTo>
                <a:cubicBezTo>
                  <a:pt x="12" y="0"/>
                  <a:pt x="12" y="0"/>
                  <a:pt x="12" y="0"/>
                </a:cubicBezTo>
                <a:cubicBezTo>
                  <a:pt x="8" y="0"/>
                  <a:pt x="8" y="0"/>
                  <a:pt x="8" y="0"/>
                </a:cubicBezTo>
                <a:cubicBezTo>
                  <a:pt x="0" y="25"/>
                  <a:pt x="0" y="25"/>
                  <a:pt x="0" y="25"/>
                </a:cubicBezTo>
                <a:cubicBezTo>
                  <a:pt x="3" y="25"/>
                  <a:pt x="3" y="25"/>
                  <a:pt x="3" y="25"/>
                </a:cubicBezTo>
                <a:lnTo>
                  <a:pt x="6" y="17"/>
                </a:lnTo>
                <a:close/>
                <a:moveTo>
                  <a:pt x="9" y="7"/>
                </a:moveTo>
                <a:cubicBezTo>
                  <a:pt x="10" y="6"/>
                  <a:pt x="10" y="4"/>
                  <a:pt x="10" y="3"/>
                </a:cubicBezTo>
                <a:cubicBezTo>
                  <a:pt x="10" y="3"/>
                  <a:pt x="10" y="3"/>
                  <a:pt x="10" y="3"/>
                </a:cubicBezTo>
                <a:cubicBezTo>
                  <a:pt x="11" y="4"/>
                  <a:pt x="11" y="6"/>
                  <a:pt x="12" y="7"/>
                </a:cubicBezTo>
                <a:cubicBezTo>
                  <a:pt x="14" y="15"/>
                  <a:pt x="14" y="15"/>
                  <a:pt x="14" y="15"/>
                </a:cubicBezTo>
                <a:cubicBezTo>
                  <a:pt x="7" y="15"/>
                  <a:pt x="7" y="15"/>
                  <a:pt x="7" y="15"/>
                </a:cubicBezTo>
                <a:lnTo>
                  <a:pt x="9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370"/>
          <p:cNvSpPr>
            <a:spLocks/>
          </p:cNvSpPr>
          <p:nvPr/>
        </p:nvSpPr>
        <p:spPr bwMode="auto">
          <a:xfrm>
            <a:off x="1593056" y="2016125"/>
            <a:ext cx="42862" cy="76200"/>
          </a:xfrm>
          <a:custGeom>
            <a:avLst/>
            <a:gdLst>
              <a:gd name="T0" fmla="*/ 27 w 27"/>
              <a:gd name="T1" fmla="*/ 44 h 48"/>
              <a:gd name="T2" fmla="*/ 6 w 27"/>
              <a:gd name="T3" fmla="*/ 44 h 48"/>
              <a:gd name="T4" fmla="*/ 6 w 27"/>
              <a:gd name="T5" fmla="*/ 0 h 48"/>
              <a:gd name="T6" fmla="*/ 0 w 27"/>
              <a:gd name="T7" fmla="*/ 0 h 48"/>
              <a:gd name="T8" fmla="*/ 0 w 27"/>
              <a:gd name="T9" fmla="*/ 48 h 48"/>
              <a:gd name="T10" fmla="*/ 27 w 27"/>
              <a:gd name="T11" fmla="*/ 48 h 48"/>
              <a:gd name="T12" fmla="*/ 27 w 27"/>
              <a:gd name="T13" fmla="*/ 44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7" h="48">
                <a:moveTo>
                  <a:pt x="27" y="44"/>
                </a:moveTo>
                <a:lnTo>
                  <a:pt x="6" y="44"/>
                </a:lnTo>
                <a:lnTo>
                  <a:pt x="6" y="0"/>
                </a:lnTo>
                <a:lnTo>
                  <a:pt x="0" y="0"/>
                </a:lnTo>
                <a:lnTo>
                  <a:pt x="0" y="48"/>
                </a:lnTo>
                <a:lnTo>
                  <a:pt x="27" y="48"/>
                </a:lnTo>
                <a:lnTo>
                  <a:pt x="27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371"/>
          <p:cNvSpPr>
            <a:spLocks/>
          </p:cNvSpPr>
          <p:nvPr/>
        </p:nvSpPr>
        <p:spPr bwMode="auto">
          <a:xfrm>
            <a:off x="1647031" y="2016125"/>
            <a:ext cx="42862" cy="76200"/>
          </a:xfrm>
          <a:custGeom>
            <a:avLst/>
            <a:gdLst>
              <a:gd name="T0" fmla="*/ 27 w 27"/>
              <a:gd name="T1" fmla="*/ 44 h 48"/>
              <a:gd name="T2" fmla="*/ 6 w 27"/>
              <a:gd name="T3" fmla="*/ 44 h 48"/>
              <a:gd name="T4" fmla="*/ 6 w 27"/>
              <a:gd name="T5" fmla="*/ 25 h 48"/>
              <a:gd name="T6" fmla="*/ 25 w 27"/>
              <a:gd name="T7" fmla="*/ 25 h 48"/>
              <a:gd name="T8" fmla="*/ 25 w 27"/>
              <a:gd name="T9" fmla="*/ 21 h 48"/>
              <a:gd name="T10" fmla="*/ 6 w 27"/>
              <a:gd name="T11" fmla="*/ 21 h 48"/>
              <a:gd name="T12" fmla="*/ 6 w 27"/>
              <a:gd name="T13" fmla="*/ 4 h 48"/>
              <a:gd name="T14" fmla="*/ 27 w 27"/>
              <a:gd name="T15" fmla="*/ 4 h 48"/>
              <a:gd name="T16" fmla="*/ 27 w 27"/>
              <a:gd name="T17" fmla="*/ 0 h 48"/>
              <a:gd name="T18" fmla="*/ 0 w 27"/>
              <a:gd name="T19" fmla="*/ 0 h 48"/>
              <a:gd name="T20" fmla="*/ 0 w 27"/>
              <a:gd name="T21" fmla="*/ 48 h 48"/>
              <a:gd name="T22" fmla="*/ 27 w 27"/>
              <a:gd name="T23" fmla="*/ 48 h 48"/>
              <a:gd name="T24" fmla="*/ 27 w 27"/>
              <a:gd name="T25" fmla="*/ 44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7" h="48">
                <a:moveTo>
                  <a:pt x="27" y="44"/>
                </a:moveTo>
                <a:lnTo>
                  <a:pt x="6" y="44"/>
                </a:lnTo>
                <a:lnTo>
                  <a:pt x="6" y="25"/>
                </a:lnTo>
                <a:lnTo>
                  <a:pt x="25" y="25"/>
                </a:lnTo>
                <a:lnTo>
                  <a:pt x="25" y="21"/>
                </a:lnTo>
                <a:lnTo>
                  <a:pt x="6" y="21"/>
                </a:lnTo>
                <a:lnTo>
                  <a:pt x="6" y="4"/>
                </a:lnTo>
                <a:lnTo>
                  <a:pt x="27" y="4"/>
                </a:lnTo>
                <a:lnTo>
                  <a:pt x="27" y="0"/>
                </a:lnTo>
                <a:lnTo>
                  <a:pt x="0" y="0"/>
                </a:lnTo>
                <a:lnTo>
                  <a:pt x="0" y="48"/>
                </a:lnTo>
                <a:lnTo>
                  <a:pt x="27" y="48"/>
                </a:lnTo>
                <a:lnTo>
                  <a:pt x="27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372"/>
          <p:cNvSpPr>
            <a:spLocks noEditPoints="1"/>
          </p:cNvSpPr>
          <p:nvPr/>
        </p:nvSpPr>
        <p:spPr bwMode="auto">
          <a:xfrm>
            <a:off x="1412081" y="1838325"/>
            <a:ext cx="328612" cy="323850"/>
          </a:xfrm>
          <a:custGeom>
            <a:avLst/>
            <a:gdLst>
              <a:gd name="T0" fmla="*/ 109 w 109"/>
              <a:gd name="T1" fmla="*/ 39 h 107"/>
              <a:gd name="T2" fmla="*/ 62 w 109"/>
              <a:gd name="T3" fmla="*/ 7 h 107"/>
              <a:gd name="T4" fmla="*/ 55 w 109"/>
              <a:gd name="T5" fmla="*/ 0 h 107"/>
              <a:gd name="T6" fmla="*/ 55 w 109"/>
              <a:gd name="T7" fmla="*/ 0 h 107"/>
              <a:gd name="T8" fmla="*/ 55 w 109"/>
              <a:gd name="T9" fmla="*/ 0 h 107"/>
              <a:gd name="T10" fmla="*/ 54 w 109"/>
              <a:gd name="T11" fmla="*/ 0 h 107"/>
              <a:gd name="T12" fmla="*/ 54 w 109"/>
              <a:gd name="T13" fmla="*/ 0 h 107"/>
              <a:gd name="T14" fmla="*/ 54 w 109"/>
              <a:gd name="T15" fmla="*/ 0 h 107"/>
              <a:gd name="T16" fmla="*/ 54 w 109"/>
              <a:gd name="T17" fmla="*/ 0 h 107"/>
              <a:gd name="T18" fmla="*/ 47 w 109"/>
              <a:gd name="T19" fmla="*/ 7 h 107"/>
              <a:gd name="T20" fmla="*/ 0 w 109"/>
              <a:gd name="T21" fmla="*/ 39 h 107"/>
              <a:gd name="T22" fmla="*/ 0 w 109"/>
              <a:gd name="T23" fmla="*/ 39 h 107"/>
              <a:gd name="T24" fmla="*/ 0 w 109"/>
              <a:gd name="T25" fmla="*/ 107 h 107"/>
              <a:gd name="T26" fmla="*/ 109 w 109"/>
              <a:gd name="T27" fmla="*/ 107 h 107"/>
              <a:gd name="T28" fmla="*/ 109 w 109"/>
              <a:gd name="T29" fmla="*/ 39 h 107"/>
              <a:gd name="T30" fmla="*/ 54 w 109"/>
              <a:gd name="T31" fmla="*/ 4 h 107"/>
              <a:gd name="T32" fmla="*/ 58 w 109"/>
              <a:gd name="T33" fmla="*/ 8 h 107"/>
              <a:gd name="T34" fmla="*/ 54 w 109"/>
              <a:gd name="T35" fmla="*/ 11 h 107"/>
              <a:gd name="T36" fmla="*/ 51 w 109"/>
              <a:gd name="T37" fmla="*/ 8 h 107"/>
              <a:gd name="T38" fmla="*/ 54 w 109"/>
              <a:gd name="T39" fmla="*/ 4 h 107"/>
              <a:gd name="T40" fmla="*/ 98 w 109"/>
              <a:gd name="T41" fmla="*/ 98 h 107"/>
              <a:gd name="T42" fmla="*/ 77 w 109"/>
              <a:gd name="T43" fmla="*/ 98 h 107"/>
              <a:gd name="T44" fmla="*/ 32 w 109"/>
              <a:gd name="T45" fmla="*/ 98 h 107"/>
              <a:gd name="T46" fmla="*/ 11 w 109"/>
              <a:gd name="T47" fmla="*/ 98 h 107"/>
              <a:gd name="T48" fmla="*/ 11 w 109"/>
              <a:gd name="T49" fmla="*/ 47 h 107"/>
              <a:gd name="T50" fmla="*/ 98 w 109"/>
              <a:gd name="T51" fmla="*/ 47 h 107"/>
              <a:gd name="T52" fmla="*/ 98 w 109"/>
              <a:gd name="T53" fmla="*/ 98 h 107"/>
              <a:gd name="T54" fmla="*/ 4 w 109"/>
              <a:gd name="T55" fmla="*/ 39 h 107"/>
              <a:gd name="T56" fmla="*/ 47 w 109"/>
              <a:gd name="T57" fmla="*/ 10 h 107"/>
              <a:gd name="T58" fmla="*/ 54 w 109"/>
              <a:gd name="T59" fmla="*/ 15 h 107"/>
              <a:gd name="T60" fmla="*/ 62 w 109"/>
              <a:gd name="T61" fmla="*/ 10 h 107"/>
              <a:gd name="T62" fmla="*/ 105 w 109"/>
              <a:gd name="T63" fmla="*/ 39 h 107"/>
              <a:gd name="T64" fmla="*/ 4 w 109"/>
              <a:gd name="T65" fmla="*/ 39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09" h="107">
                <a:moveTo>
                  <a:pt x="109" y="39"/>
                </a:moveTo>
                <a:cubicBezTo>
                  <a:pt x="62" y="7"/>
                  <a:pt x="62" y="7"/>
                  <a:pt x="62" y="7"/>
                </a:cubicBezTo>
                <a:cubicBezTo>
                  <a:pt x="62" y="3"/>
                  <a:pt x="59" y="1"/>
                  <a:pt x="55" y="0"/>
                </a:cubicBezTo>
                <a:cubicBezTo>
                  <a:pt x="55" y="0"/>
                  <a:pt x="55" y="0"/>
                  <a:pt x="55" y="0"/>
                </a:cubicBezTo>
                <a:cubicBezTo>
                  <a:pt x="55" y="0"/>
                  <a:pt x="55" y="0"/>
                  <a:pt x="55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0" y="1"/>
                  <a:pt x="47" y="3"/>
                  <a:pt x="47" y="7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107"/>
                  <a:pt x="0" y="107"/>
                  <a:pt x="0" y="107"/>
                </a:cubicBezTo>
                <a:cubicBezTo>
                  <a:pt x="109" y="107"/>
                  <a:pt x="109" y="107"/>
                  <a:pt x="109" y="107"/>
                </a:cubicBezTo>
                <a:cubicBezTo>
                  <a:pt x="109" y="39"/>
                  <a:pt x="109" y="39"/>
                  <a:pt x="109" y="39"/>
                </a:cubicBezTo>
                <a:close/>
                <a:moveTo>
                  <a:pt x="54" y="4"/>
                </a:moveTo>
                <a:cubicBezTo>
                  <a:pt x="56" y="4"/>
                  <a:pt x="58" y="6"/>
                  <a:pt x="58" y="8"/>
                </a:cubicBezTo>
                <a:cubicBezTo>
                  <a:pt x="58" y="10"/>
                  <a:pt x="56" y="11"/>
                  <a:pt x="54" y="11"/>
                </a:cubicBezTo>
                <a:cubicBezTo>
                  <a:pt x="53" y="11"/>
                  <a:pt x="51" y="10"/>
                  <a:pt x="51" y="8"/>
                </a:cubicBezTo>
                <a:cubicBezTo>
                  <a:pt x="51" y="6"/>
                  <a:pt x="53" y="4"/>
                  <a:pt x="54" y="4"/>
                </a:cubicBezTo>
                <a:close/>
                <a:moveTo>
                  <a:pt x="98" y="98"/>
                </a:moveTo>
                <a:cubicBezTo>
                  <a:pt x="77" y="98"/>
                  <a:pt x="77" y="98"/>
                  <a:pt x="77" y="98"/>
                </a:cubicBezTo>
                <a:cubicBezTo>
                  <a:pt x="32" y="98"/>
                  <a:pt x="32" y="98"/>
                  <a:pt x="32" y="98"/>
                </a:cubicBezTo>
                <a:cubicBezTo>
                  <a:pt x="11" y="98"/>
                  <a:pt x="11" y="98"/>
                  <a:pt x="11" y="98"/>
                </a:cubicBezTo>
                <a:cubicBezTo>
                  <a:pt x="11" y="47"/>
                  <a:pt x="11" y="47"/>
                  <a:pt x="11" y="47"/>
                </a:cubicBezTo>
                <a:cubicBezTo>
                  <a:pt x="98" y="47"/>
                  <a:pt x="98" y="47"/>
                  <a:pt x="98" y="47"/>
                </a:cubicBezTo>
                <a:lnTo>
                  <a:pt x="98" y="98"/>
                </a:lnTo>
                <a:close/>
                <a:moveTo>
                  <a:pt x="4" y="39"/>
                </a:moveTo>
                <a:cubicBezTo>
                  <a:pt x="47" y="10"/>
                  <a:pt x="47" y="10"/>
                  <a:pt x="47" y="10"/>
                </a:cubicBezTo>
                <a:cubicBezTo>
                  <a:pt x="48" y="13"/>
                  <a:pt x="51" y="15"/>
                  <a:pt x="54" y="15"/>
                </a:cubicBezTo>
                <a:cubicBezTo>
                  <a:pt x="58" y="15"/>
                  <a:pt x="61" y="13"/>
                  <a:pt x="62" y="10"/>
                </a:cubicBezTo>
                <a:cubicBezTo>
                  <a:pt x="105" y="39"/>
                  <a:pt x="105" y="39"/>
                  <a:pt x="105" y="39"/>
                </a:cubicBezTo>
                <a:lnTo>
                  <a:pt x="4" y="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73"/>
          <p:cNvSpPr>
            <a:spLocks noEditPoints="1"/>
          </p:cNvSpPr>
          <p:nvPr/>
        </p:nvSpPr>
        <p:spPr bwMode="auto">
          <a:xfrm>
            <a:off x="2061369" y="1838325"/>
            <a:ext cx="330200" cy="323850"/>
          </a:xfrm>
          <a:custGeom>
            <a:avLst/>
            <a:gdLst>
              <a:gd name="T0" fmla="*/ 109 w 109"/>
              <a:gd name="T1" fmla="*/ 39 h 107"/>
              <a:gd name="T2" fmla="*/ 62 w 109"/>
              <a:gd name="T3" fmla="*/ 7 h 107"/>
              <a:gd name="T4" fmla="*/ 55 w 109"/>
              <a:gd name="T5" fmla="*/ 0 h 107"/>
              <a:gd name="T6" fmla="*/ 55 w 109"/>
              <a:gd name="T7" fmla="*/ 0 h 107"/>
              <a:gd name="T8" fmla="*/ 55 w 109"/>
              <a:gd name="T9" fmla="*/ 0 h 107"/>
              <a:gd name="T10" fmla="*/ 55 w 109"/>
              <a:gd name="T11" fmla="*/ 0 h 107"/>
              <a:gd name="T12" fmla="*/ 54 w 109"/>
              <a:gd name="T13" fmla="*/ 0 h 107"/>
              <a:gd name="T14" fmla="*/ 54 w 109"/>
              <a:gd name="T15" fmla="*/ 0 h 107"/>
              <a:gd name="T16" fmla="*/ 54 w 109"/>
              <a:gd name="T17" fmla="*/ 0 h 107"/>
              <a:gd name="T18" fmla="*/ 47 w 109"/>
              <a:gd name="T19" fmla="*/ 7 h 107"/>
              <a:gd name="T20" fmla="*/ 1 w 109"/>
              <a:gd name="T21" fmla="*/ 39 h 107"/>
              <a:gd name="T22" fmla="*/ 0 w 109"/>
              <a:gd name="T23" fmla="*/ 39 h 107"/>
              <a:gd name="T24" fmla="*/ 0 w 109"/>
              <a:gd name="T25" fmla="*/ 107 h 107"/>
              <a:gd name="T26" fmla="*/ 109 w 109"/>
              <a:gd name="T27" fmla="*/ 107 h 107"/>
              <a:gd name="T28" fmla="*/ 109 w 109"/>
              <a:gd name="T29" fmla="*/ 39 h 107"/>
              <a:gd name="T30" fmla="*/ 55 w 109"/>
              <a:gd name="T31" fmla="*/ 4 h 107"/>
              <a:gd name="T32" fmla="*/ 58 w 109"/>
              <a:gd name="T33" fmla="*/ 8 h 107"/>
              <a:gd name="T34" fmla="*/ 55 w 109"/>
              <a:gd name="T35" fmla="*/ 11 h 107"/>
              <a:gd name="T36" fmla="*/ 51 w 109"/>
              <a:gd name="T37" fmla="*/ 8 h 107"/>
              <a:gd name="T38" fmla="*/ 55 w 109"/>
              <a:gd name="T39" fmla="*/ 4 h 107"/>
              <a:gd name="T40" fmla="*/ 98 w 109"/>
              <a:gd name="T41" fmla="*/ 98 h 107"/>
              <a:gd name="T42" fmla="*/ 77 w 109"/>
              <a:gd name="T43" fmla="*/ 98 h 107"/>
              <a:gd name="T44" fmla="*/ 32 w 109"/>
              <a:gd name="T45" fmla="*/ 98 h 107"/>
              <a:gd name="T46" fmla="*/ 11 w 109"/>
              <a:gd name="T47" fmla="*/ 98 h 107"/>
              <a:gd name="T48" fmla="*/ 11 w 109"/>
              <a:gd name="T49" fmla="*/ 47 h 107"/>
              <a:gd name="T50" fmla="*/ 98 w 109"/>
              <a:gd name="T51" fmla="*/ 47 h 107"/>
              <a:gd name="T52" fmla="*/ 98 w 109"/>
              <a:gd name="T53" fmla="*/ 98 h 107"/>
              <a:gd name="T54" fmla="*/ 4 w 109"/>
              <a:gd name="T55" fmla="*/ 39 h 107"/>
              <a:gd name="T56" fmla="*/ 48 w 109"/>
              <a:gd name="T57" fmla="*/ 10 h 107"/>
              <a:gd name="T58" fmla="*/ 55 w 109"/>
              <a:gd name="T59" fmla="*/ 15 h 107"/>
              <a:gd name="T60" fmla="*/ 62 w 109"/>
              <a:gd name="T61" fmla="*/ 10 h 107"/>
              <a:gd name="T62" fmla="*/ 106 w 109"/>
              <a:gd name="T63" fmla="*/ 39 h 107"/>
              <a:gd name="T64" fmla="*/ 4 w 109"/>
              <a:gd name="T65" fmla="*/ 39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09" h="107">
                <a:moveTo>
                  <a:pt x="109" y="39"/>
                </a:moveTo>
                <a:cubicBezTo>
                  <a:pt x="62" y="7"/>
                  <a:pt x="62" y="7"/>
                  <a:pt x="62" y="7"/>
                </a:cubicBezTo>
                <a:cubicBezTo>
                  <a:pt x="62" y="3"/>
                  <a:pt x="59" y="1"/>
                  <a:pt x="55" y="0"/>
                </a:cubicBezTo>
                <a:cubicBezTo>
                  <a:pt x="55" y="0"/>
                  <a:pt x="55" y="0"/>
                  <a:pt x="55" y="0"/>
                </a:cubicBezTo>
                <a:cubicBezTo>
                  <a:pt x="55" y="0"/>
                  <a:pt x="55" y="0"/>
                  <a:pt x="55" y="0"/>
                </a:cubicBezTo>
                <a:cubicBezTo>
                  <a:pt x="55" y="0"/>
                  <a:pt x="55" y="0"/>
                  <a:pt x="55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1" y="1"/>
                  <a:pt x="48" y="3"/>
                  <a:pt x="47" y="7"/>
                </a:cubicBezTo>
                <a:cubicBezTo>
                  <a:pt x="1" y="39"/>
                  <a:pt x="1" y="39"/>
                  <a:pt x="1" y="39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107"/>
                  <a:pt x="0" y="107"/>
                  <a:pt x="0" y="107"/>
                </a:cubicBezTo>
                <a:cubicBezTo>
                  <a:pt x="109" y="107"/>
                  <a:pt x="109" y="107"/>
                  <a:pt x="109" y="107"/>
                </a:cubicBezTo>
                <a:cubicBezTo>
                  <a:pt x="109" y="39"/>
                  <a:pt x="109" y="39"/>
                  <a:pt x="109" y="39"/>
                </a:cubicBezTo>
                <a:close/>
                <a:moveTo>
                  <a:pt x="55" y="4"/>
                </a:moveTo>
                <a:cubicBezTo>
                  <a:pt x="57" y="4"/>
                  <a:pt x="58" y="6"/>
                  <a:pt x="58" y="8"/>
                </a:cubicBezTo>
                <a:cubicBezTo>
                  <a:pt x="58" y="10"/>
                  <a:pt x="57" y="11"/>
                  <a:pt x="55" y="11"/>
                </a:cubicBezTo>
                <a:cubicBezTo>
                  <a:pt x="53" y="11"/>
                  <a:pt x="51" y="10"/>
                  <a:pt x="51" y="8"/>
                </a:cubicBezTo>
                <a:cubicBezTo>
                  <a:pt x="51" y="6"/>
                  <a:pt x="53" y="4"/>
                  <a:pt x="55" y="4"/>
                </a:cubicBezTo>
                <a:close/>
                <a:moveTo>
                  <a:pt x="98" y="98"/>
                </a:moveTo>
                <a:cubicBezTo>
                  <a:pt x="77" y="98"/>
                  <a:pt x="77" y="98"/>
                  <a:pt x="77" y="98"/>
                </a:cubicBezTo>
                <a:cubicBezTo>
                  <a:pt x="32" y="98"/>
                  <a:pt x="32" y="98"/>
                  <a:pt x="32" y="98"/>
                </a:cubicBezTo>
                <a:cubicBezTo>
                  <a:pt x="11" y="98"/>
                  <a:pt x="11" y="98"/>
                  <a:pt x="11" y="98"/>
                </a:cubicBezTo>
                <a:cubicBezTo>
                  <a:pt x="11" y="47"/>
                  <a:pt x="11" y="47"/>
                  <a:pt x="11" y="47"/>
                </a:cubicBezTo>
                <a:cubicBezTo>
                  <a:pt x="98" y="47"/>
                  <a:pt x="98" y="47"/>
                  <a:pt x="98" y="47"/>
                </a:cubicBezTo>
                <a:lnTo>
                  <a:pt x="98" y="98"/>
                </a:lnTo>
                <a:close/>
                <a:moveTo>
                  <a:pt x="4" y="39"/>
                </a:moveTo>
                <a:cubicBezTo>
                  <a:pt x="48" y="10"/>
                  <a:pt x="48" y="10"/>
                  <a:pt x="48" y="10"/>
                </a:cubicBezTo>
                <a:cubicBezTo>
                  <a:pt x="48" y="13"/>
                  <a:pt x="51" y="15"/>
                  <a:pt x="55" y="15"/>
                </a:cubicBezTo>
                <a:cubicBezTo>
                  <a:pt x="58" y="15"/>
                  <a:pt x="61" y="13"/>
                  <a:pt x="62" y="10"/>
                </a:cubicBezTo>
                <a:cubicBezTo>
                  <a:pt x="106" y="39"/>
                  <a:pt x="106" y="39"/>
                  <a:pt x="106" y="39"/>
                </a:cubicBezTo>
                <a:lnTo>
                  <a:pt x="4" y="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74"/>
          <p:cNvSpPr>
            <a:spLocks noEditPoints="1"/>
          </p:cNvSpPr>
          <p:nvPr/>
        </p:nvSpPr>
        <p:spPr bwMode="auto">
          <a:xfrm>
            <a:off x="2107406" y="2016125"/>
            <a:ext cx="66675" cy="76200"/>
          </a:xfrm>
          <a:custGeom>
            <a:avLst/>
            <a:gdLst>
              <a:gd name="T0" fmla="*/ 11 w 22"/>
              <a:gd name="T1" fmla="*/ 25 h 25"/>
              <a:gd name="T2" fmla="*/ 22 w 22"/>
              <a:gd name="T3" fmla="*/ 12 h 25"/>
              <a:gd name="T4" fmla="*/ 11 w 22"/>
              <a:gd name="T5" fmla="*/ 0 h 25"/>
              <a:gd name="T6" fmla="*/ 0 w 22"/>
              <a:gd name="T7" fmla="*/ 13 h 25"/>
              <a:gd name="T8" fmla="*/ 11 w 22"/>
              <a:gd name="T9" fmla="*/ 25 h 25"/>
              <a:gd name="T10" fmla="*/ 11 w 22"/>
              <a:gd name="T11" fmla="*/ 3 h 25"/>
              <a:gd name="T12" fmla="*/ 18 w 22"/>
              <a:gd name="T13" fmla="*/ 12 h 25"/>
              <a:gd name="T14" fmla="*/ 11 w 22"/>
              <a:gd name="T15" fmla="*/ 22 h 25"/>
              <a:gd name="T16" fmla="*/ 3 w 22"/>
              <a:gd name="T17" fmla="*/ 13 h 25"/>
              <a:gd name="T18" fmla="*/ 11 w 22"/>
              <a:gd name="T19" fmla="*/ 3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" h="25">
                <a:moveTo>
                  <a:pt x="11" y="25"/>
                </a:moveTo>
                <a:cubicBezTo>
                  <a:pt x="17" y="25"/>
                  <a:pt x="22" y="20"/>
                  <a:pt x="22" y="12"/>
                </a:cubicBezTo>
                <a:cubicBezTo>
                  <a:pt x="22" y="5"/>
                  <a:pt x="18" y="0"/>
                  <a:pt x="11" y="0"/>
                </a:cubicBezTo>
                <a:cubicBezTo>
                  <a:pt x="5" y="0"/>
                  <a:pt x="0" y="5"/>
                  <a:pt x="0" y="13"/>
                </a:cubicBezTo>
                <a:cubicBezTo>
                  <a:pt x="0" y="20"/>
                  <a:pt x="4" y="25"/>
                  <a:pt x="11" y="25"/>
                </a:cubicBezTo>
                <a:close/>
                <a:moveTo>
                  <a:pt x="11" y="3"/>
                </a:moveTo>
                <a:cubicBezTo>
                  <a:pt x="16" y="3"/>
                  <a:pt x="18" y="8"/>
                  <a:pt x="18" y="12"/>
                </a:cubicBezTo>
                <a:cubicBezTo>
                  <a:pt x="18" y="18"/>
                  <a:pt x="16" y="22"/>
                  <a:pt x="11" y="22"/>
                </a:cubicBezTo>
                <a:cubicBezTo>
                  <a:pt x="6" y="22"/>
                  <a:pt x="3" y="18"/>
                  <a:pt x="3" y="13"/>
                </a:cubicBezTo>
                <a:cubicBezTo>
                  <a:pt x="3" y="7"/>
                  <a:pt x="6" y="3"/>
                  <a:pt x="11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375"/>
          <p:cNvSpPr>
            <a:spLocks noEditPoints="1"/>
          </p:cNvSpPr>
          <p:nvPr/>
        </p:nvSpPr>
        <p:spPr bwMode="auto">
          <a:xfrm>
            <a:off x="2186781" y="2016125"/>
            <a:ext cx="41275" cy="73025"/>
          </a:xfrm>
          <a:custGeom>
            <a:avLst/>
            <a:gdLst>
              <a:gd name="T0" fmla="*/ 3 w 14"/>
              <a:gd name="T1" fmla="*/ 15 h 24"/>
              <a:gd name="T2" fmla="*/ 5 w 14"/>
              <a:gd name="T3" fmla="*/ 15 h 24"/>
              <a:gd name="T4" fmla="*/ 12 w 14"/>
              <a:gd name="T5" fmla="*/ 12 h 24"/>
              <a:gd name="T6" fmla="*/ 14 w 14"/>
              <a:gd name="T7" fmla="*/ 7 h 24"/>
              <a:gd name="T8" fmla="*/ 12 w 14"/>
              <a:gd name="T9" fmla="*/ 2 h 24"/>
              <a:gd name="T10" fmla="*/ 6 w 14"/>
              <a:gd name="T11" fmla="*/ 0 h 24"/>
              <a:gd name="T12" fmla="*/ 0 w 14"/>
              <a:gd name="T13" fmla="*/ 1 h 24"/>
              <a:gd name="T14" fmla="*/ 0 w 14"/>
              <a:gd name="T15" fmla="*/ 24 h 24"/>
              <a:gd name="T16" fmla="*/ 3 w 14"/>
              <a:gd name="T17" fmla="*/ 24 h 24"/>
              <a:gd name="T18" fmla="*/ 3 w 14"/>
              <a:gd name="T19" fmla="*/ 15 h 24"/>
              <a:gd name="T20" fmla="*/ 3 w 14"/>
              <a:gd name="T21" fmla="*/ 3 h 24"/>
              <a:gd name="T22" fmla="*/ 6 w 14"/>
              <a:gd name="T23" fmla="*/ 3 h 24"/>
              <a:gd name="T24" fmla="*/ 11 w 14"/>
              <a:gd name="T25" fmla="*/ 8 h 24"/>
              <a:gd name="T26" fmla="*/ 5 w 14"/>
              <a:gd name="T27" fmla="*/ 13 h 24"/>
              <a:gd name="T28" fmla="*/ 3 w 14"/>
              <a:gd name="T29" fmla="*/ 12 h 24"/>
              <a:gd name="T30" fmla="*/ 3 w 14"/>
              <a:gd name="T31" fmla="*/ 3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" h="24">
                <a:moveTo>
                  <a:pt x="3" y="15"/>
                </a:moveTo>
                <a:cubicBezTo>
                  <a:pt x="3" y="15"/>
                  <a:pt x="4" y="15"/>
                  <a:pt x="5" y="15"/>
                </a:cubicBezTo>
                <a:cubicBezTo>
                  <a:pt x="8" y="15"/>
                  <a:pt x="11" y="14"/>
                  <a:pt x="12" y="12"/>
                </a:cubicBezTo>
                <a:cubicBezTo>
                  <a:pt x="14" y="11"/>
                  <a:pt x="14" y="10"/>
                  <a:pt x="14" y="7"/>
                </a:cubicBezTo>
                <a:cubicBezTo>
                  <a:pt x="14" y="5"/>
                  <a:pt x="13" y="4"/>
                  <a:pt x="12" y="2"/>
                </a:cubicBezTo>
                <a:cubicBezTo>
                  <a:pt x="11" y="1"/>
                  <a:pt x="9" y="0"/>
                  <a:pt x="6" y="0"/>
                </a:cubicBezTo>
                <a:cubicBezTo>
                  <a:pt x="3" y="0"/>
                  <a:pt x="1" y="1"/>
                  <a:pt x="0" y="1"/>
                </a:cubicBezTo>
                <a:cubicBezTo>
                  <a:pt x="0" y="24"/>
                  <a:pt x="0" y="24"/>
                  <a:pt x="0" y="24"/>
                </a:cubicBezTo>
                <a:cubicBezTo>
                  <a:pt x="3" y="24"/>
                  <a:pt x="3" y="24"/>
                  <a:pt x="3" y="24"/>
                </a:cubicBezTo>
                <a:lnTo>
                  <a:pt x="3" y="15"/>
                </a:lnTo>
                <a:close/>
                <a:moveTo>
                  <a:pt x="3" y="3"/>
                </a:moveTo>
                <a:cubicBezTo>
                  <a:pt x="3" y="3"/>
                  <a:pt x="4" y="3"/>
                  <a:pt x="6" y="3"/>
                </a:cubicBezTo>
                <a:cubicBezTo>
                  <a:pt x="9" y="3"/>
                  <a:pt x="11" y="4"/>
                  <a:pt x="11" y="8"/>
                </a:cubicBezTo>
                <a:cubicBezTo>
                  <a:pt x="11" y="11"/>
                  <a:pt x="9" y="13"/>
                  <a:pt x="5" y="13"/>
                </a:cubicBezTo>
                <a:cubicBezTo>
                  <a:pt x="4" y="13"/>
                  <a:pt x="3" y="13"/>
                  <a:pt x="3" y="12"/>
                </a:cubicBezTo>
                <a:lnTo>
                  <a:pt x="3" y="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376"/>
          <p:cNvSpPr>
            <a:spLocks/>
          </p:cNvSpPr>
          <p:nvPr/>
        </p:nvSpPr>
        <p:spPr bwMode="auto">
          <a:xfrm>
            <a:off x="2240756" y="2019300"/>
            <a:ext cx="42862" cy="69850"/>
          </a:xfrm>
          <a:custGeom>
            <a:avLst/>
            <a:gdLst>
              <a:gd name="T0" fmla="*/ 27 w 27"/>
              <a:gd name="T1" fmla="*/ 40 h 44"/>
              <a:gd name="T2" fmla="*/ 6 w 27"/>
              <a:gd name="T3" fmla="*/ 40 h 44"/>
              <a:gd name="T4" fmla="*/ 6 w 27"/>
              <a:gd name="T5" fmla="*/ 23 h 44"/>
              <a:gd name="T6" fmla="*/ 25 w 27"/>
              <a:gd name="T7" fmla="*/ 23 h 44"/>
              <a:gd name="T8" fmla="*/ 25 w 27"/>
              <a:gd name="T9" fmla="*/ 19 h 44"/>
              <a:gd name="T10" fmla="*/ 6 w 27"/>
              <a:gd name="T11" fmla="*/ 19 h 44"/>
              <a:gd name="T12" fmla="*/ 6 w 27"/>
              <a:gd name="T13" fmla="*/ 4 h 44"/>
              <a:gd name="T14" fmla="*/ 25 w 27"/>
              <a:gd name="T15" fmla="*/ 4 h 44"/>
              <a:gd name="T16" fmla="*/ 25 w 27"/>
              <a:gd name="T17" fmla="*/ 0 h 44"/>
              <a:gd name="T18" fmla="*/ 0 w 27"/>
              <a:gd name="T19" fmla="*/ 0 h 44"/>
              <a:gd name="T20" fmla="*/ 0 w 27"/>
              <a:gd name="T21" fmla="*/ 44 h 44"/>
              <a:gd name="T22" fmla="*/ 27 w 27"/>
              <a:gd name="T23" fmla="*/ 44 h 44"/>
              <a:gd name="T24" fmla="*/ 27 w 27"/>
              <a:gd name="T25" fmla="*/ 40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7" h="44">
                <a:moveTo>
                  <a:pt x="27" y="40"/>
                </a:moveTo>
                <a:lnTo>
                  <a:pt x="6" y="40"/>
                </a:lnTo>
                <a:lnTo>
                  <a:pt x="6" y="23"/>
                </a:lnTo>
                <a:lnTo>
                  <a:pt x="25" y="23"/>
                </a:lnTo>
                <a:lnTo>
                  <a:pt x="25" y="19"/>
                </a:lnTo>
                <a:lnTo>
                  <a:pt x="6" y="19"/>
                </a:lnTo>
                <a:lnTo>
                  <a:pt x="6" y="4"/>
                </a:lnTo>
                <a:lnTo>
                  <a:pt x="25" y="4"/>
                </a:lnTo>
                <a:lnTo>
                  <a:pt x="25" y="0"/>
                </a:lnTo>
                <a:lnTo>
                  <a:pt x="0" y="0"/>
                </a:lnTo>
                <a:lnTo>
                  <a:pt x="0" y="44"/>
                </a:lnTo>
                <a:lnTo>
                  <a:pt x="27" y="44"/>
                </a:lnTo>
                <a:lnTo>
                  <a:pt x="27" y="4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377"/>
          <p:cNvSpPr>
            <a:spLocks/>
          </p:cNvSpPr>
          <p:nvPr/>
        </p:nvSpPr>
        <p:spPr bwMode="auto">
          <a:xfrm>
            <a:off x="2294731" y="2019300"/>
            <a:ext cx="52387" cy="69850"/>
          </a:xfrm>
          <a:custGeom>
            <a:avLst/>
            <a:gdLst>
              <a:gd name="T0" fmla="*/ 3 w 17"/>
              <a:gd name="T1" fmla="*/ 13 h 23"/>
              <a:gd name="T2" fmla="*/ 2 w 17"/>
              <a:gd name="T3" fmla="*/ 3 h 23"/>
              <a:gd name="T4" fmla="*/ 2 w 17"/>
              <a:gd name="T5" fmla="*/ 3 h 23"/>
              <a:gd name="T6" fmla="*/ 7 w 17"/>
              <a:gd name="T7" fmla="*/ 11 h 23"/>
              <a:gd name="T8" fmla="*/ 14 w 17"/>
              <a:gd name="T9" fmla="*/ 23 h 23"/>
              <a:gd name="T10" fmla="*/ 17 w 17"/>
              <a:gd name="T11" fmla="*/ 23 h 23"/>
              <a:gd name="T12" fmla="*/ 17 w 17"/>
              <a:gd name="T13" fmla="*/ 0 h 23"/>
              <a:gd name="T14" fmla="*/ 15 w 17"/>
              <a:gd name="T15" fmla="*/ 0 h 23"/>
              <a:gd name="T16" fmla="*/ 15 w 17"/>
              <a:gd name="T17" fmla="*/ 10 h 23"/>
              <a:gd name="T18" fmla="*/ 15 w 17"/>
              <a:gd name="T19" fmla="*/ 19 h 23"/>
              <a:gd name="T20" fmla="*/ 15 w 17"/>
              <a:gd name="T21" fmla="*/ 19 h 23"/>
              <a:gd name="T22" fmla="*/ 11 w 17"/>
              <a:gd name="T23" fmla="*/ 12 h 23"/>
              <a:gd name="T24" fmla="*/ 3 w 17"/>
              <a:gd name="T25" fmla="*/ 0 h 23"/>
              <a:gd name="T26" fmla="*/ 0 w 17"/>
              <a:gd name="T27" fmla="*/ 0 h 23"/>
              <a:gd name="T28" fmla="*/ 0 w 17"/>
              <a:gd name="T29" fmla="*/ 23 h 23"/>
              <a:gd name="T30" fmla="*/ 3 w 17"/>
              <a:gd name="T31" fmla="*/ 23 h 23"/>
              <a:gd name="T32" fmla="*/ 3 w 17"/>
              <a:gd name="T33" fmla="*/ 1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7" h="23">
                <a:moveTo>
                  <a:pt x="3" y="13"/>
                </a:moveTo>
                <a:cubicBezTo>
                  <a:pt x="3" y="9"/>
                  <a:pt x="2" y="6"/>
                  <a:pt x="2" y="3"/>
                </a:cubicBezTo>
                <a:cubicBezTo>
                  <a:pt x="2" y="3"/>
                  <a:pt x="2" y="3"/>
                  <a:pt x="2" y="3"/>
                </a:cubicBezTo>
                <a:cubicBezTo>
                  <a:pt x="4" y="6"/>
                  <a:pt x="5" y="9"/>
                  <a:pt x="7" y="11"/>
                </a:cubicBezTo>
                <a:cubicBezTo>
                  <a:pt x="14" y="23"/>
                  <a:pt x="14" y="23"/>
                  <a:pt x="14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0"/>
                  <a:pt x="17" y="0"/>
                  <a:pt x="17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15" y="10"/>
                  <a:pt x="15" y="10"/>
                  <a:pt x="15" y="10"/>
                </a:cubicBezTo>
                <a:cubicBezTo>
                  <a:pt x="15" y="13"/>
                  <a:pt x="15" y="16"/>
                  <a:pt x="15" y="19"/>
                </a:cubicBezTo>
                <a:cubicBezTo>
                  <a:pt x="15" y="19"/>
                  <a:pt x="15" y="19"/>
                  <a:pt x="15" y="19"/>
                </a:cubicBezTo>
                <a:cubicBezTo>
                  <a:pt x="14" y="17"/>
                  <a:pt x="12" y="14"/>
                  <a:pt x="11" y="12"/>
                </a:cubicBezTo>
                <a:cubicBezTo>
                  <a:pt x="3" y="0"/>
                  <a:pt x="3" y="0"/>
                  <a:pt x="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3"/>
                  <a:pt x="0" y="23"/>
                  <a:pt x="0" y="23"/>
                </a:cubicBezTo>
                <a:cubicBezTo>
                  <a:pt x="3" y="23"/>
                  <a:pt x="3" y="23"/>
                  <a:pt x="3" y="23"/>
                </a:cubicBezTo>
                <a:lnTo>
                  <a:pt x="3" y="1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378"/>
          <p:cNvSpPr>
            <a:spLocks noEditPoints="1"/>
          </p:cNvSpPr>
          <p:nvPr/>
        </p:nvSpPr>
        <p:spPr bwMode="auto">
          <a:xfrm>
            <a:off x="2755106" y="1919288"/>
            <a:ext cx="387350" cy="209550"/>
          </a:xfrm>
          <a:custGeom>
            <a:avLst/>
            <a:gdLst>
              <a:gd name="T0" fmla="*/ 120 w 128"/>
              <a:gd name="T1" fmla="*/ 33 h 69"/>
              <a:gd name="T2" fmla="*/ 128 w 128"/>
              <a:gd name="T3" fmla="*/ 26 h 69"/>
              <a:gd name="T4" fmla="*/ 128 w 128"/>
              <a:gd name="T5" fmla="*/ 0 h 69"/>
              <a:gd name="T6" fmla="*/ 0 w 128"/>
              <a:gd name="T7" fmla="*/ 0 h 69"/>
              <a:gd name="T8" fmla="*/ 0 w 128"/>
              <a:gd name="T9" fmla="*/ 27 h 69"/>
              <a:gd name="T10" fmla="*/ 7 w 128"/>
              <a:gd name="T11" fmla="*/ 34 h 69"/>
              <a:gd name="T12" fmla="*/ 0 w 128"/>
              <a:gd name="T13" fmla="*/ 42 h 69"/>
              <a:gd name="T14" fmla="*/ 0 w 128"/>
              <a:gd name="T15" fmla="*/ 69 h 69"/>
              <a:gd name="T16" fmla="*/ 128 w 128"/>
              <a:gd name="T17" fmla="*/ 69 h 69"/>
              <a:gd name="T18" fmla="*/ 128 w 128"/>
              <a:gd name="T19" fmla="*/ 41 h 69"/>
              <a:gd name="T20" fmla="*/ 120 w 128"/>
              <a:gd name="T21" fmla="*/ 33 h 69"/>
              <a:gd name="T22" fmla="*/ 31 w 128"/>
              <a:gd name="T23" fmla="*/ 69 h 69"/>
              <a:gd name="T24" fmla="*/ 28 w 128"/>
              <a:gd name="T25" fmla="*/ 69 h 69"/>
              <a:gd name="T26" fmla="*/ 28 w 128"/>
              <a:gd name="T27" fmla="*/ 61 h 69"/>
              <a:gd name="T28" fmla="*/ 31 w 128"/>
              <a:gd name="T29" fmla="*/ 61 h 69"/>
              <a:gd name="T30" fmla="*/ 31 w 128"/>
              <a:gd name="T31" fmla="*/ 69 h 69"/>
              <a:gd name="T32" fmla="*/ 31 w 128"/>
              <a:gd name="T33" fmla="*/ 59 h 69"/>
              <a:gd name="T34" fmla="*/ 28 w 128"/>
              <a:gd name="T35" fmla="*/ 59 h 69"/>
              <a:gd name="T36" fmla="*/ 28 w 128"/>
              <a:gd name="T37" fmla="*/ 52 h 69"/>
              <a:gd name="T38" fmla="*/ 31 w 128"/>
              <a:gd name="T39" fmla="*/ 52 h 69"/>
              <a:gd name="T40" fmla="*/ 31 w 128"/>
              <a:gd name="T41" fmla="*/ 59 h 69"/>
              <a:gd name="T42" fmla="*/ 31 w 128"/>
              <a:gd name="T43" fmla="*/ 49 h 69"/>
              <a:gd name="T44" fmla="*/ 28 w 128"/>
              <a:gd name="T45" fmla="*/ 49 h 69"/>
              <a:gd name="T46" fmla="*/ 28 w 128"/>
              <a:gd name="T47" fmla="*/ 41 h 69"/>
              <a:gd name="T48" fmla="*/ 31 w 128"/>
              <a:gd name="T49" fmla="*/ 41 h 69"/>
              <a:gd name="T50" fmla="*/ 31 w 128"/>
              <a:gd name="T51" fmla="*/ 49 h 69"/>
              <a:gd name="T52" fmla="*/ 31 w 128"/>
              <a:gd name="T53" fmla="*/ 38 h 69"/>
              <a:gd name="T54" fmla="*/ 28 w 128"/>
              <a:gd name="T55" fmla="*/ 38 h 69"/>
              <a:gd name="T56" fmla="*/ 28 w 128"/>
              <a:gd name="T57" fmla="*/ 31 h 69"/>
              <a:gd name="T58" fmla="*/ 31 w 128"/>
              <a:gd name="T59" fmla="*/ 31 h 69"/>
              <a:gd name="T60" fmla="*/ 31 w 128"/>
              <a:gd name="T61" fmla="*/ 38 h 69"/>
              <a:gd name="T62" fmla="*/ 31 w 128"/>
              <a:gd name="T63" fmla="*/ 28 h 69"/>
              <a:gd name="T64" fmla="*/ 28 w 128"/>
              <a:gd name="T65" fmla="*/ 28 h 69"/>
              <a:gd name="T66" fmla="*/ 28 w 128"/>
              <a:gd name="T67" fmla="*/ 21 h 69"/>
              <a:gd name="T68" fmla="*/ 31 w 128"/>
              <a:gd name="T69" fmla="*/ 21 h 69"/>
              <a:gd name="T70" fmla="*/ 31 w 128"/>
              <a:gd name="T71" fmla="*/ 28 h 69"/>
              <a:gd name="T72" fmla="*/ 31 w 128"/>
              <a:gd name="T73" fmla="*/ 18 h 69"/>
              <a:gd name="T74" fmla="*/ 28 w 128"/>
              <a:gd name="T75" fmla="*/ 18 h 69"/>
              <a:gd name="T76" fmla="*/ 28 w 128"/>
              <a:gd name="T77" fmla="*/ 10 h 69"/>
              <a:gd name="T78" fmla="*/ 31 w 128"/>
              <a:gd name="T79" fmla="*/ 10 h 69"/>
              <a:gd name="T80" fmla="*/ 31 w 128"/>
              <a:gd name="T81" fmla="*/ 18 h 69"/>
              <a:gd name="T82" fmla="*/ 31 w 128"/>
              <a:gd name="T83" fmla="*/ 7 h 69"/>
              <a:gd name="T84" fmla="*/ 28 w 128"/>
              <a:gd name="T85" fmla="*/ 7 h 69"/>
              <a:gd name="T86" fmla="*/ 28 w 128"/>
              <a:gd name="T87" fmla="*/ 0 h 69"/>
              <a:gd name="T88" fmla="*/ 31 w 128"/>
              <a:gd name="T89" fmla="*/ 0 h 69"/>
              <a:gd name="T90" fmla="*/ 31 w 128"/>
              <a:gd name="T91" fmla="*/ 7 h 69"/>
              <a:gd name="T92" fmla="*/ 59 w 128"/>
              <a:gd name="T93" fmla="*/ 27 h 69"/>
              <a:gd name="T94" fmla="*/ 69 w 128"/>
              <a:gd name="T95" fmla="*/ 16 h 69"/>
              <a:gd name="T96" fmla="*/ 78 w 128"/>
              <a:gd name="T97" fmla="*/ 26 h 69"/>
              <a:gd name="T98" fmla="*/ 68 w 128"/>
              <a:gd name="T99" fmla="*/ 38 h 69"/>
              <a:gd name="T100" fmla="*/ 59 w 128"/>
              <a:gd name="T101" fmla="*/ 27 h 69"/>
              <a:gd name="T102" fmla="*/ 69 w 128"/>
              <a:gd name="T103" fmla="*/ 53 h 69"/>
              <a:gd name="T104" fmla="*/ 90 w 128"/>
              <a:gd name="T105" fmla="*/ 16 h 69"/>
              <a:gd name="T106" fmla="*/ 94 w 128"/>
              <a:gd name="T107" fmla="*/ 16 h 69"/>
              <a:gd name="T108" fmla="*/ 73 w 128"/>
              <a:gd name="T109" fmla="*/ 53 h 69"/>
              <a:gd name="T110" fmla="*/ 69 w 128"/>
              <a:gd name="T111" fmla="*/ 53 h 69"/>
              <a:gd name="T112" fmla="*/ 94 w 128"/>
              <a:gd name="T113" fmla="*/ 53 h 69"/>
              <a:gd name="T114" fmla="*/ 85 w 128"/>
              <a:gd name="T115" fmla="*/ 42 h 69"/>
              <a:gd name="T116" fmla="*/ 95 w 128"/>
              <a:gd name="T117" fmla="*/ 31 h 69"/>
              <a:gd name="T118" fmla="*/ 104 w 128"/>
              <a:gd name="T119" fmla="*/ 41 h 69"/>
              <a:gd name="T120" fmla="*/ 94 w 128"/>
              <a:gd name="T121" fmla="*/ 53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28" h="69">
                <a:moveTo>
                  <a:pt x="120" y="33"/>
                </a:moveTo>
                <a:cubicBezTo>
                  <a:pt x="120" y="29"/>
                  <a:pt x="123" y="26"/>
                  <a:pt x="128" y="26"/>
                </a:cubicBezTo>
                <a:cubicBezTo>
                  <a:pt x="128" y="0"/>
                  <a:pt x="128" y="0"/>
                  <a:pt x="12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7"/>
                  <a:pt x="0" y="27"/>
                  <a:pt x="0" y="27"/>
                </a:cubicBezTo>
                <a:cubicBezTo>
                  <a:pt x="4" y="27"/>
                  <a:pt x="7" y="30"/>
                  <a:pt x="7" y="34"/>
                </a:cubicBezTo>
                <a:cubicBezTo>
                  <a:pt x="7" y="38"/>
                  <a:pt x="4" y="42"/>
                  <a:pt x="0" y="42"/>
                </a:cubicBezTo>
                <a:cubicBezTo>
                  <a:pt x="0" y="69"/>
                  <a:pt x="0" y="69"/>
                  <a:pt x="0" y="69"/>
                </a:cubicBezTo>
                <a:cubicBezTo>
                  <a:pt x="128" y="69"/>
                  <a:pt x="128" y="69"/>
                  <a:pt x="128" y="69"/>
                </a:cubicBezTo>
                <a:cubicBezTo>
                  <a:pt x="128" y="41"/>
                  <a:pt x="128" y="41"/>
                  <a:pt x="128" y="41"/>
                </a:cubicBezTo>
                <a:cubicBezTo>
                  <a:pt x="123" y="41"/>
                  <a:pt x="120" y="38"/>
                  <a:pt x="120" y="33"/>
                </a:cubicBezTo>
                <a:close/>
                <a:moveTo>
                  <a:pt x="31" y="69"/>
                </a:moveTo>
                <a:cubicBezTo>
                  <a:pt x="28" y="69"/>
                  <a:pt x="28" y="69"/>
                  <a:pt x="28" y="69"/>
                </a:cubicBezTo>
                <a:cubicBezTo>
                  <a:pt x="28" y="61"/>
                  <a:pt x="28" y="61"/>
                  <a:pt x="28" y="61"/>
                </a:cubicBezTo>
                <a:cubicBezTo>
                  <a:pt x="31" y="61"/>
                  <a:pt x="31" y="61"/>
                  <a:pt x="31" y="61"/>
                </a:cubicBezTo>
                <a:lnTo>
                  <a:pt x="31" y="69"/>
                </a:lnTo>
                <a:close/>
                <a:moveTo>
                  <a:pt x="31" y="59"/>
                </a:moveTo>
                <a:cubicBezTo>
                  <a:pt x="28" y="59"/>
                  <a:pt x="28" y="59"/>
                  <a:pt x="28" y="59"/>
                </a:cubicBezTo>
                <a:cubicBezTo>
                  <a:pt x="28" y="52"/>
                  <a:pt x="28" y="52"/>
                  <a:pt x="28" y="52"/>
                </a:cubicBezTo>
                <a:cubicBezTo>
                  <a:pt x="31" y="52"/>
                  <a:pt x="31" y="52"/>
                  <a:pt x="31" y="52"/>
                </a:cubicBezTo>
                <a:lnTo>
                  <a:pt x="31" y="59"/>
                </a:lnTo>
                <a:close/>
                <a:moveTo>
                  <a:pt x="31" y="49"/>
                </a:moveTo>
                <a:cubicBezTo>
                  <a:pt x="28" y="49"/>
                  <a:pt x="28" y="49"/>
                  <a:pt x="28" y="49"/>
                </a:cubicBezTo>
                <a:cubicBezTo>
                  <a:pt x="28" y="41"/>
                  <a:pt x="28" y="41"/>
                  <a:pt x="28" y="41"/>
                </a:cubicBezTo>
                <a:cubicBezTo>
                  <a:pt x="31" y="41"/>
                  <a:pt x="31" y="41"/>
                  <a:pt x="31" y="41"/>
                </a:cubicBezTo>
                <a:lnTo>
                  <a:pt x="31" y="49"/>
                </a:lnTo>
                <a:close/>
                <a:moveTo>
                  <a:pt x="31" y="38"/>
                </a:moveTo>
                <a:cubicBezTo>
                  <a:pt x="28" y="38"/>
                  <a:pt x="28" y="38"/>
                  <a:pt x="28" y="38"/>
                </a:cubicBezTo>
                <a:cubicBezTo>
                  <a:pt x="28" y="31"/>
                  <a:pt x="28" y="31"/>
                  <a:pt x="28" y="31"/>
                </a:cubicBezTo>
                <a:cubicBezTo>
                  <a:pt x="31" y="31"/>
                  <a:pt x="31" y="31"/>
                  <a:pt x="31" y="31"/>
                </a:cubicBezTo>
                <a:lnTo>
                  <a:pt x="31" y="38"/>
                </a:lnTo>
                <a:close/>
                <a:moveTo>
                  <a:pt x="31" y="28"/>
                </a:moveTo>
                <a:cubicBezTo>
                  <a:pt x="28" y="28"/>
                  <a:pt x="28" y="28"/>
                  <a:pt x="28" y="28"/>
                </a:cubicBezTo>
                <a:cubicBezTo>
                  <a:pt x="28" y="21"/>
                  <a:pt x="28" y="21"/>
                  <a:pt x="28" y="21"/>
                </a:cubicBezTo>
                <a:cubicBezTo>
                  <a:pt x="31" y="21"/>
                  <a:pt x="31" y="21"/>
                  <a:pt x="31" y="21"/>
                </a:cubicBezTo>
                <a:lnTo>
                  <a:pt x="31" y="28"/>
                </a:lnTo>
                <a:close/>
                <a:moveTo>
                  <a:pt x="31" y="18"/>
                </a:moveTo>
                <a:cubicBezTo>
                  <a:pt x="28" y="18"/>
                  <a:pt x="28" y="18"/>
                  <a:pt x="28" y="18"/>
                </a:cubicBezTo>
                <a:cubicBezTo>
                  <a:pt x="28" y="10"/>
                  <a:pt x="28" y="10"/>
                  <a:pt x="28" y="10"/>
                </a:cubicBezTo>
                <a:cubicBezTo>
                  <a:pt x="31" y="10"/>
                  <a:pt x="31" y="10"/>
                  <a:pt x="31" y="10"/>
                </a:cubicBezTo>
                <a:lnTo>
                  <a:pt x="31" y="18"/>
                </a:lnTo>
                <a:close/>
                <a:moveTo>
                  <a:pt x="31" y="7"/>
                </a:moveTo>
                <a:cubicBezTo>
                  <a:pt x="28" y="7"/>
                  <a:pt x="28" y="7"/>
                  <a:pt x="28" y="7"/>
                </a:cubicBezTo>
                <a:cubicBezTo>
                  <a:pt x="28" y="0"/>
                  <a:pt x="28" y="0"/>
                  <a:pt x="28" y="0"/>
                </a:cubicBezTo>
                <a:cubicBezTo>
                  <a:pt x="31" y="0"/>
                  <a:pt x="31" y="0"/>
                  <a:pt x="31" y="0"/>
                </a:cubicBezTo>
                <a:lnTo>
                  <a:pt x="31" y="7"/>
                </a:lnTo>
                <a:close/>
                <a:moveTo>
                  <a:pt x="59" y="27"/>
                </a:moveTo>
                <a:cubicBezTo>
                  <a:pt x="59" y="21"/>
                  <a:pt x="63" y="16"/>
                  <a:pt x="69" y="16"/>
                </a:cubicBezTo>
                <a:cubicBezTo>
                  <a:pt x="75" y="16"/>
                  <a:pt x="78" y="20"/>
                  <a:pt x="78" y="26"/>
                </a:cubicBezTo>
                <a:cubicBezTo>
                  <a:pt x="78" y="34"/>
                  <a:pt x="74" y="38"/>
                  <a:pt x="68" y="38"/>
                </a:cubicBezTo>
                <a:cubicBezTo>
                  <a:pt x="63" y="38"/>
                  <a:pt x="59" y="34"/>
                  <a:pt x="59" y="27"/>
                </a:cubicBezTo>
                <a:close/>
                <a:moveTo>
                  <a:pt x="69" y="53"/>
                </a:moveTo>
                <a:cubicBezTo>
                  <a:pt x="90" y="16"/>
                  <a:pt x="90" y="16"/>
                  <a:pt x="90" y="16"/>
                </a:cubicBezTo>
                <a:cubicBezTo>
                  <a:pt x="94" y="16"/>
                  <a:pt x="94" y="16"/>
                  <a:pt x="94" y="16"/>
                </a:cubicBezTo>
                <a:cubicBezTo>
                  <a:pt x="73" y="53"/>
                  <a:pt x="73" y="53"/>
                  <a:pt x="73" y="53"/>
                </a:cubicBezTo>
                <a:lnTo>
                  <a:pt x="69" y="53"/>
                </a:lnTo>
                <a:close/>
                <a:moveTo>
                  <a:pt x="94" y="53"/>
                </a:moveTo>
                <a:cubicBezTo>
                  <a:pt x="89" y="53"/>
                  <a:pt x="85" y="49"/>
                  <a:pt x="85" y="42"/>
                </a:cubicBezTo>
                <a:cubicBezTo>
                  <a:pt x="85" y="36"/>
                  <a:pt x="89" y="31"/>
                  <a:pt x="95" y="31"/>
                </a:cubicBezTo>
                <a:cubicBezTo>
                  <a:pt x="101" y="31"/>
                  <a:pt x="104" y="35"/>
                  <a:pt x="104" y="41"/>
                </a:cubicBezTo>
                <a:cubicBezTo>
                  <a:pt x="104" y="49"/>
                  <a:pt x="100" y="53"/>
                  <a:pt x="94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Oval 379"/>
          <p:cNvSpPr>
            <a:spLocks noChangeArrowheads="1"/>
          </p:cNvSpPr>
          <p:nvPr/>
        </p:nvSpPr>
        <p:spPr bwMode="auto">
          <a:xfrm>
            <a:off x="3031331" y="2025650"/>
            <a:ext cx="20637" cy="3968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Oval 380"/>
          <p:cNvSpPr>
            <a:spLocks noChangeArrowheads="1"/>
          </p:cNvSpPr>
          <p:nvPr/>
        </p:nvSpPr>
        <p:spPr bwMode="auto">
          <a:xfrm>
            <a:off x="2951956" y="1981200"/>
            <a:ext cx="20637" cy="381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Freeform 381"/>
          <p:cNvSpPr>
            <a:spLocks/>
          </p:cNvSpPr>
          <p:nvPr/>
        </p:nvSpPr>
        <p:spPr bwMode="auto">
          <a:xfrm>
            <a:off x="3572669" y="1995488"/>
            <a:ext cx="14287" cy="26988"/>
          </a:xfrm>
          <a:custGeom>
            <a:avLst/>
            <a:gdLst>
              <a:gd name="T0" fmla="*/ 2 w 5"/>
              <a:gd name="T1" fmla="*/ 0 h 9"/>
              <a:gd name="T2" fmla="*/ 2 w 5"/>
              <a:gd name="T3" fmla="*/ 0 h 9"/>
              <a:gd name="T4" fmla="*/ 1 w 5"/>
              <a:gd name="T5" fmla="*/ 4 h 9"/>
              <a:gd name="T6" fmla="*/ 0 w 5"/>
              <a:gd name="T7" fmla="*/ 9 h 9"/>
              <a:gd name="T8" fmla="*/ 5 w 5"/>
              <a:gd name="T9" fmla="*/ 9 h 9"/>
              <a:gd name="T10" fmla="*/ 3 w 5"/>
              <a:gd name="T11" fmla="*/ 4 h 9"/>
              <a:gd name="T12" fmla="*/ 2 w 5"/>
              <a:gd name="T13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9">
                <a:moveTo>
                  <a:pt x="2" y="0"/>
                </a:moveTo>
                <a:cubicBezTo>
                  <a:pt x="2" y="0"/>
                  <a:pt x="2" y="0"/>
                  <a:pt x="2" y="0"/>
                </a:cubicBezTo>
                <a:cubicBezTo>
                  <a:pt x="2" y="1"/>
                  <a:pt x="2" y="3"/>
                  <a:pt x="1" y="4"/>
                </a:cubicBezTo>
                <a:cubicBezTo>
                  <a:pt x="0" y="9"/>
                  <a:pt x="0" y="9"/>
                  <a:pt x="0" y="9"/>
                </a:cubicBezTo>
                <a:cubicBezTo>
                  <a:pt x="5" y="9"/>
                  <a:pt x="5" y="9"/>
                  <a:pt x="5" y="9"/>
                </a:cubicBezTo>
                <a:cubicBezTo>
                  <a:pt x="3" y="4"/>
                  <a:pt x="3" y="4"/>
                  <a:pt x="3" y="4"/>
                </a:cubicBezTo>
                <a:cubicBezTo>
                  <a:pt x="3" y="2"/>
                  <a:pt x="3" y="1"/>
                  <a:pt x="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Freeform 382"/>
          <p:cNvSpPr>
            <a:spLocks noEditPoints="1"/>
          </p:cNvSpPr>
          <p:nvPr/>
        </p:nvSpPr>
        <p:spPr bwMode="auto">
          <a:xfrm>
            <a:off x="3429794" y="1912938"/>
            <a:ext cx="387350" cy="209550"/>
          </a:xfrm>
          <a:custGeom>
            <a:avLst/>
            <a:gdLst>
              <a:gd name="T0" fmla="*/ 128 w 128"/>
              <a:gd name="T1" fmla="*/ 0 h 69"/>
              <a:gd name="T2" fmla="*/ 0 w 128"/>
              <a:gd name="T3" fmla="*/ 26 h 69"/>
              <a:gd name="T4" fmla="*/ 0 w 128"/>
              <a:gd name="T5" fmla="*/ 42 h 69"/>
              <a:gd name="T6" fmla="*/ 128 w 128"/>
              <a:gd name="T7" fmla="*/ 69 h 69"/>
              <a:gd name="T8" fmla="*/ 120 w 128"/>
              <a:gd name="T9" fmla="*/ 33 h 69"/>
              <a:gd name="T10" fmla="*/ 31 w 128"/>
              <a:gd name="T11" fmla="*/ 68 h 69"/>
              <a:gd name="T12" fmla="*/ 29 w 128"/>
              <a:gd name="T13" fmla="*/ 61 h 69"/>
              <a:gd name="T14" fmla="*/ 31 w 128"/>
              <a:gd name="T15" fmla="*/ 68 h 69"/>
              <a:gd name="T16" fmla="*/ 29 w 128"/>
              <a:gd name="T17" fmla="*/ 59 h 69"/>
              <a:gd name="T18" fmla="*/ 31 w 128"/>
              <a:gd name="T19" fmla="*/ 52 h 69"/>
              <a:gd name="T20" fmla="*/ 31 w 128"/>
              <a:gd name="T21" fmla="*/ 49 h 69"/>
              <a:gd name="T22" fmla="*/ 29 w 128"/>
              <a:gd name="T23" fmla="*/ 41 h 69"/>
              <a:gd name="T24" fmla="*/ 31 w 128"/>
              <a:gd name="T25" fmla="*/ 49 h 69"/>
              <a:gd name="T26" fmla="*/ 29 w 128"/>
              <a:gd name="T27" fmla="*/ 38 h 69"/>
              <a:gd name="T28" fmla="*/ 31 w 128"/>
              <a:gd name="T29" fmla="*/ 31 h 69"/>
              <a:gd name="T30" fmla="*/ 31 w 128"/>
              <a:gd name="T31" fmla="*/ 28 h 69"/>
              <a:gd name="T32" fmla="*/ 29 w 128"/>
              <a:gd name="T33" fmla="*/ 21 h 69"/>
              <a:gd name="T34" fmla="*/ 31 w 128"/>
              <a:gd name="T35" fmla="*/ 28 h 69"/>
              <a:gd name="T36" fmla="*/ 29 w 128"/>
              <a:gd name="T37" fmla="*/ 18 h 69"/>
              <a:gd name="T38" fmla="*/ 31 w 128"/>
              <a:gd name="T39" fmla="*/ 10 h 69"/>
              <a:gd name="T40" fmla="*/ 31 w 128"/>
              <a:gd name="T41" fmla="*/ 7 h 69"/>
              <a:gd name="T42" fmla="*/ 29 w 128"/>
              <a:gd name="T43" fmla="*/ 0 h 69"/>
              <a:gd name="T44" fmla="*/ 31 w 128"/>
              <a:gd name="T45" fmla="*/ 7 h 69"/>
              <a:gd name="T46" fmla="*/ 52 w 128"/>
              <a:gd name="T47" fmla="*/ 38 h 69"/>
              <a:gd name="T48" fmla="*/ 44 w 128"/>
              <a:gd name="T49" fmla="*/ 43 h 69"/>
              <a:gd name="T50" fmla="*/ 48 w 128"/>
              <a:gd name="T51" fmla="*/ 25 h 69"/>
              <a:gd name="T52" fmla="*/ 57 w 128"/>
              <a:gd name="T53" fmla="*/ 43 h 69"/>
              <a:gd name="T54" fmla="*/ 71 w 128"/>
              <a:gd name="T55" fmla="*/ 41 h 69"/>
              <a:gd name="T56" fmla="*/ 59 w 128"/>
              <a:gd name="T57" fmla="*/ 43 h 69"/>
              <a:gd name="T58" fmla="*/ 64 w 128"/>
              <a:gd name="T59" fmla="*/ 25 h 69"/>
              <a:gd name="T60" fmla="*/ 74 w 128"/>
              <a:gd name="T61" fmla="*/ 34 h 69"/>
              <a:gd name="T62" fmla="*/ 92 w 128"/>
              <a:gd name="T63" fmla="*/ 43 h 69"/>
              <a:gd name="T64" fmla="*/ 91 w 128"/>
              <a:gd name="T65" fmla="*/ 28 h 69"/>
              <a:gd name="T66" fmla="*/ 89 w 128"/>
              <a:gd name="T67" fmla="*/ 34 h 69"/>
              <a:gd name="T68" fmla="*/ 84 w 128"/>
              <a:gd name="T69" fmla="*/ 43 h 69"/>
              <a:gd name="T70" fmla="*/ 79 w 128"/>
              <a:gd name="T71" fmla="*/ 28 h 69"/>
              <a:gd name="T72" fmla="*/ 79 w 128"/>
              <a:gd name="T73" fmla="*/ 35 h 69"/>
              <a:gd name="T74" fmla="*/ 76 w 128"/>
              <a:gd name="T75" fmla="*/ 43 h 69"/>
              <a:gd name="T76" fmla="*/ 81 w 128"/>
              <a:gd name="T77" fmla="*/ 25 h 69"/>
              <a:gd name="T78" fmla="*/ 85 w 128"/>
              <a:gd name="T79" fmla="*/ 40 h 69"/>
              <a:gd name="T80" fmla="*/ 87 w 128"/>
              <a:gd name="T81" fmla="*/ 34 h 69"/>
              <a:gd name="T82" fmla="*/ 93 w 128"/>
              <a:gd name="T83" fmla="*/ 25 h 69"/>
              <a:gd name="T84" fmla="*/ 92 w 128"/>
              <a:gd name="T85" fmla="*/ 43 h 69"/>
              <a:gd name="T86" fmla="*/ 98 w 128"/>
              <a:gd name="T87" fmla="*/ 43 h 69"/>
              <a:gd name="T88" fmla="*/ 100 w 128"/>
              <a:gd name="T89" fmla="*/ 25 h 69"/>
              <a:gd name="T90" fmla="*/ 115 w 128"/>
              <a:gd name="T91" fmla="*/ 27 h 69"/>
              <a:gd name="T92" fmla="*/ 110 w 128"/>
              <a:gd name="T93" fmla="*/ 43 h 69"/>
              <a:gd name="T94" fmla="*/ 108 w 128"/>
              <a:gd name="T95" fmla="*/ 27 h 69"/>
              <a:gd name="T96" fmla="*/ 102 w 128"/>
              <a:gd name="T97" fmla="*/ 25 h 69"/>
              <a:gd name="T98" fmla="*/ 115 w 128"/>
              <a:gd name="T99" fmla="*/ 27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28" h="69">
                <a:moveTo>
                  <a:pt x="128" y="26"/>
                </a:moveTo>
                <a:cubicBezTo>
                  <a:pt x="128" y="0"/>
                  <a:pt x="128" y="0"/>
                  <a:pt x="12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6"/>
                  <a:pt x="0" y="26"/>
                  <a:pt x="0" y="26"/>
                </a:cubicBezTo>
                <a:cubicBezTo>
                  <a:pt x="4" y="26"/>
                  <a:pt x="8" y="30"/>
                  <a:pt x="8" y="34"/>
                </a:cubicBezTo>
                <a:cubicBezTo>
                  <a:pt x="8" y="38"/>
                  <a:pt x="4" y="42"/>
                  <a:pt x="0" y="42"/>
                </a:cubicBezTo>
                <a:cubicBezTo>
                  <a:pt x="0" y="69"/>
                  <a:pt x="0" y="69"/>
                  <a:pt x="0" y="69"/>
                </a:cubicBezTo>
                <a:cubicBezTo>
                  <a:pt x="128" y="69"/>
                  <a:pt x="128" y="69"/>
                  <a:pt x="128" y="69"/>
                </a:cubicBezTo>
                <a:cubicBezTo>
                  <a:pt x="128" y="41"/>
                  <a:pt x="128" y="41"/>
                  <a:pt x="128" y="41"/>
                </a:cubicBezTo>
                <a:cubicBezTo>
                  <a:pt x="124" y="41"/>
                  <a:pt x="120" y="37"/>
                  <a:pt x="120" y="33"/>
                </a:cubicBezTo>
                <a:cubicBezTo>
                  <a:pt x="120" y="29"/>
                  <a:pt x="124" y="26"/>
                  <a:pt x="128" y="26"/>
                </a:cubicBezTo>
                <a:close/>
                <a:moveTo>
                  <a:pt x="31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9" y="61"/>
                  <a:pt x="29" y="61"/>
                  <a:pt x="29" y="61"/>
                </a:cubicBezTo>
                <a:cubicBezTo>
                  <a:pt x="31" y="61"/>
                  <a:pt x="31" y="61"/>
                  <a:pt x="31" y="61"/>
                </a:cubicBezTo>
                <a:lnTo>
                  <a:pt x="31" y="68"/>
                </a:lnTo>
                <a:close/>
                <a:moveTo>
                  <a:pt x="31" y="59"/>
                </a:moveTo>
                <a:cubicBezTo>
                  <a:pt x="29" y="59"/>
                  <a:pt x="29" y="59"/>
                  <a:pt x="29" y="59"/>
                </a:cubicBezTo>
                <a:cubicBezTo>
                  <a:pt x="29" y="52"/>
                  <a:pt x="29" y="52"/>
                  <a:pt x="29" y="52"/>
                </a:cubicBezTo>
                <a:cubicBezTo>
                  <a:pt x="31" y="52"/>
                  <a:pt x="31" y="52"/>
                  <a:pt x="31" y="52"/>
                </a:cubicBezTo>
                <a:lnTo>
                  <a:pt x="31" y="59"/>
                </a:lnTo>
                <a:close/>
                <a:moveTo>
                  <a:pt x="31" y="49"/>
                </a:moveTo>
                <a:cubicBezTo>
                  <a:pt x="29" y="49"/>
                  <a:pt x="29" y="49"/>
                  <a:pt x="29" y="49"/>
                </a:cubicBezTo>
                <a:cubicBezTo>
                  <a:pt x="29" y="41"/>
                  <a:pt x="29" y="41"/>
                  <a:pt x="29" y="41"/>
                </a:cubicBezTo>
                <a:cubicBezTo>
                  <a:pt x="31" y="41"/>
                  <a:pt x="31" y="41"/>
                  <a:pt x="31" y="41"/>
                </a:cubicBezTo>
                <a:lnTo>
                  <a:pt x="31" y="49"/>
                </a:lnTo>
                <a:close/>
                <a:moveTo>
                  <a:pt x="31" y="38"/>
                </a:moveTo>
                <a:cubicBezTo>
                  <a:pt x="29" y="38"/>
                  <a:pt x="29" y="38"/>
                  <a:pt x="29" y="38"/>
                </a:cubicBezTo>
                <a:cubicBezTo>
                  <a:pt x="29" y="31"/>
                  <a:pt x="29" y="31"/>
                  <a:pt x="29" y="31"/>
                </a:cubicBezTo>
                <a:cubicBezTo>
                  <a:pt x="31" y="31"/>
                  <a:pt x="31" y="31"/>
                  <a:pt x="31" y="31"/>
                </a:cubicBezTo>
                <a:lnTo>
                  <a:pt x="31" y="38"/>
                </a:lnTo>
                <a:close/>
                <a:moveTo>
                  <a:pt x="31" y="28"/>
                </a:moveTo>
                <a:cubicBezTo>
                  <a:pt x="29" y="28"/>
                  <a:pt x="29" y="28"/>
                  <a:pt x="29" y="28"/>
                </a:cubicBezTo>
                <a:cubicBezTo>
                  <a:pt x="29" y="21"/>
                  <a:pt x="29" y="21"/>
                  <a:pt x="29" y="21"/>
                </a:cubicBezTo>
                <a:cubicBezTo>
                  <a:pt x="31" y="21"/>
                  <a:pt x="31" y="21"/>
                  <a:pt x="31" y="21"/>
                </a:cubicBezTo>
                <a:lnTo>
                  <a:pt x="31" y="28"/>
                </a:lnTo>
                <a:close/>
                <a:moveTo>
                  <a:pt x="31" y="18"/>
                </a:moveTo>
                <a:cubicBezTo>
                  <a:pt x="29" y="18"/>
                  <a:pt x="29" y="18"/>
                  <a:pt x="29" y="18"/>
                </a:cubicBezTo>
                <a:cubicBezTo>
                  <a:pt x="29" y="10"/>
                  <a:pt x="29" y="10"/>
                  <a:pt x="29" y="10"/>
                </a:cubicBezTo>
                <a:cubicBezTo>
                  <a:pt x="31" y="10"/>
                  <a:pt x="31" y="10"/>
                  <a:pt x="31" y="10"/>
                </a:cubicBezTo>
                <a:lnTo>
                  <a:pt x="31" y="18"/>
                </a:lnTo>
                <a:close/>
                <a:moveTo>
                  <a:pt x="31" y="7"/>
                </a:moveTo>
                <a:cubicBezTo>
                  <a:pt x="29" y="7"/>
                  <a:pt x="29" y="7"/>
                  <a:pt x="29" y="7"/>
                </a:cubicBezTo>
                <a:cubicBezTo>
                  <a:pt x="29" y="0"/>
                  <a:pt x="29" y="0"/>
                  <a:pt x="29" y="0"/>
                </a:cubicBezTo>
                <a:cubicBezTo>
                  <a:pt x="31" y="0"/>
                  <a:pt x="31" y="0"/>
                  <a:pt x="31" y="0"/>
                </a:cubicBezTo>
                <a:lnTo>
                  <a:pt x="31" y="7"/>
                </a:lnTo>
                <a:close/>
                <a:moveTo>
                  <a:pt x="54" y="43"/>
                </a:moveTo>
                <a:cubicBezTo>
                  <a:pt x="52" y="38"/>
                  <a:pt x="52" y="38"/>
                  <a:pt x="52" y="38"/>
                </a:cubicBezTo>
                <a:cubicBezTo>
                  <a:pt x="46" y="38"/>
                  <a:pt x="46" y="38"/>
                  <a:pt x="46" y="38"/>
                </a:cubicBezTo>
                <a:cubicBezTo>
                  <a:pt x="44" y="43"/>
                  <a:pt x="44" y="43"/>
                  <a:pt x="44" y="43"/>
                </a:cubicBezTo>
                <a:cubicBezTo>
                  <a:pt x="42" y="43"/>
                  <a:pt x="42" y="43"/>
                  <a:pt x="42" y="43"/>
                </a:cubicBezTo>
                <a:cubicBezTo>
                  <a:pt x="48" y="25"/>
                  <a:pt x="48" y="25"/>
                  <a:pt x="48" y="25"/>
                </a:cubicBezTo>
                <a:cubicBezTo>
                  <a:pt x="51" y="25"/>
                  <a:pt x="51" y="25"/>
                  <a:pt x="51" y="25"/>
                </a:cubicBezTo>
                <a:cubicBezTo>
                  <a:pt x="57" y="43"/>
                  <a:pt x="57" y="43"/>
                  <a:pt x="57" y="43"/>
                </a:cubicBezTo>
                <a:lnTo>
                  <a:pt x="54" y="43"/>
                </a:lnTo>
                <a:close/>
                <a:moveTo>
                  <a:pt x="71" y="41"/>
                </a:moveTo>
                <a:cubicBezTo>
                  <a:pt x="70" y="42"/>
                  <a:pt x="67" y="43"/>
                  <a:pt x="63" y="43"/>
                </a:cubicBezTo>
                <a:cubicBezTo>
                  <a:pt x="62" y="43"/>
                  <a:pt x="60" y="43"/>
                  <a:pt x="59" y="43"/>
                </a:cubicBezTo>
                <a:cubicBezTo>
                  <a:pt x="59" y="26"/>
                  <a:pt x="59" y="26"/>
                  <a:pt x="59" y="26"/>
                </a:cubicBezTo>
                <a:cubicBezTo>
                  <a:pt x="61" y="25"/>
                  <a:pt x="62" y="25"/>
                  <a:pt x="64" y="25"/>
                </a:cubicBezTo>
                <a:cubicBezTo>
                  <a:pt x="67" y="25"/>
                  <a:pt x="70" y="26"/>
                  <a:pt x="71" y="27"/>
                </a:cubicBezTo>
                <a:cubicBezTo>
                  <a:pt x="73" y="29"/>
                  <a:pt x="74" y="31"/>
                  <a:pt x="74" y="34"/>
                </a:cubicBezTo>
                <a:cubicBezTo>
                  <a:pt x="74" y="37"/>
                  <a:pt x="73" y="39"/>
                  <a:pt x="71" y="41"/>
                </a:cubicBezTo>
                <a:close/>
                <a:moveTo>
                  <a:pt x="92" y="43"/>
                </a:moveTo>
                <a:cubicBezTo>
                  <a:pt x="92" y="35"/>
                  <a:pt x="92" y="35"/>
                  <a:pt x="92" y="35"/>
                </a:cubicBezTo>
                <a:cubicBezTo>
                  <a:pt x="92" y="33"/>
                  <a:pt x="91" y="30"/>
                  <a:pt x="91" y="28"/>
                </a:cubicBezTo>
                <a:cubicBezTo>
                  <a:pt x="91" y="28"/>
                  <a:pt x="91" y="28"/>
                  <a:pt x="91" y="28"/>
                </a:cubicBezTo>
                <a:cubicBezTo>
                  <a:pt x="91" y="30"/>
                  <a:pt x="90" y="32"/>
                  <a:pt x="89" y="34"/>
                </a:cubicBezTo>
                <a:cubicBezTo>
                  <a:pt x="86" y="43"/>
                  <a:pt x="86" y="43"/>
                  <a:pt x="86" y="43"/>
                </a:cubicBezTo>
                <a:cubicBezTo>
                  <a:pt x="84" y="43"/>
                  <a:pt x="84" y="43"/>
                  <a:pt x="84" y="43"/>
                </a:cubicBezTo>
                <a:cubicBezTo>
                  <a:pt x="81" y="35"/>
                  <a:pt x="81" y="35"/>
                  <a:pt x="81" y="35"/>
                </a:cubicBezTo>
                <a:cubicBezTo>
                  <a:pt x="81" y="32"/>
                  <a:pt x="80" y="30"/>
                  <a:pt x="79" y="28"/>
                </a:cubicBezTo>
                <a:cubicBezTo>
                  <a:pt x="79" y="28"/>
                  <a:pt x="79" y="28"/>
                  <a:pt x="79" y="28"/>
                </a:cubicBezTo>
                <a:cubicBezTo>
                  <a:pt x="79" y="30"/>
                  <a:pt x="79" y="33"/>
                  <a:pt x="79" y="35"/>
                </a:cubicBezTo>
                <a:cubicBezTo>
                  <a:pt x="79" y="43"/>
                  <a:pt x="79" y="43"/>
                  <a:pt x="79" y="43"/>
                </a:cubicBezTo>
                <a:cubicBezTo>
                  <a:pt x="76" y="43"/>
                  <a:pt x="76" y="43"/>
                  <a:pt x="76" y="43"/>
                </a:cubicBezTo>
                <a:cubicBezTo>
                  <a:pt x="78" y="25"/>
                  <a:pt x="78" y="25"/>
                  <a:pt x="78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4" y="34"/>
                  <a:pt x="84" y="34"/>
                  <a:pt x="84" y="34"/>
                </a:cubicBezTo>
                <a:cubicBezTo>
                  <a:pt x="84" y="36"/>
                  <a:pt x="85" y="38"/>
                  <a:pt x="85" y="40"/>
                </a:cubicBezTo>
                <a:cubicBezTo>
                  <a:pt x="85" y="40"/>
                  <a:pt x="85" y="40"/>
                  <a:pt x="85" y="40"/>
                </a:cubicBezTo>
                <a:cubicBezTo>
                  <a:pt x="86" y="38"/>
                  <a:pt x="86" y="36"/>
                  <a:pt x="87" y="34"/>
                </a:cubicBezTo>
                <a:cubicBezTo>
                  <a:pt x="90" y="25"/>
                  <a:pt x="90" y="25"/>
                  <a:pt x="90" y="25"/>
                </a:cubicBezTo>
                <a:cubicBezTo>
                  <a:pt x="93" y="25"/>
                  <a:pt x="93" y="25"/>
                  <a:pt x="93" y="25"/>
                </a:cubicBezTo>
                <a:cubicBezTo>
                  <a:pt x="94" y="43"/>
                  <a:pt x="94" y="43"/>
                  <a:pt x="94" y="43"/>
                </a:cubicBezTo>
                <a:lnTo>
                  <a:pt x="92" y="43"/>
                </a:lnTo>
                <a:close/>
                <a:moveTo>
                  <a:pt x="100" y="43"/>
                </a:moveTo>
                <a:cubicBezTo>
                  <a:pt x="98" y="43"/>
                  <a:pt x="98" y="43"/>
                  <a:pt x="98" y="43"/>
                </a:cubicBezTo>
                <a:cubicBezTo>
                  <a:pt x="98" y="25"/>
                  <a:pt x="98" y="25"/>
                  <a:pt x="98" y="25"/>
                </a:cubicBezTo>
                <a:cubicBezTo>
                  <a:pt x="100" y="25"/>
                  <a:pt x="100" y="25"/>
                  <a:pt x="100" y="25"/>
                </a:cubicBezTo>
                <a:lnTo>
                  <a:pt x="100" y="43"/>
                </a:lnTo>
                <a:close/>
                <a:moveTo>
                  <a:pt x="115" y="27"/>
                </a:moveTo>
                <a:cubicBezTo>
                  <a:pt x="110" y="27"/>
                  <a:pt x="110" y="27"/>
                  <a:pt x="110" y="27"/>
                </a:cubicBezTo>
                <a:cubicBezTo>
                  <a:pt x="110" y="43"/>
                  <a:pt x="110" y="43"/>
                  <a:pt x="110" y="43"/>
                </a:cubicBezTo>
                <a:cubicBezTo>
                  <a:pt x="108" y="43"/>
                  <a:pt x="108" y="43"/>
                  <a:pt x="108" y="43"/>
                </a:cubicBezTo>
                <a:cubicBezTo>
                  <a:pt x="108" y="27"/>
                  <a:pt x="108" y="27"/>
                  <a:pt x="108" y="27"/>
                </a:cubicBezTo>
                <a:cubicBezTo>
                  <a:pt x="102" y="27"/>
                  <a:pt x="102" y="27"/>
                  <a:pt x="102" y="27"/>
                </a:cubicBezTo>
                <a:cubicBezTo>
                  <a:pt x="102" y="25"/>
                  <a:pt x="102" y="25"/>
                  <a:pt x="102" y="25"/>
                </a:cubicBezTo>
                <a:cubicBezTo>
                  <a:pt x="115" y="25"/>
                  <a:pt x="115" y="25"/>
                  <a:pt x="115" y="25"/>
                </a:cubicBezTo>
                <a:lnTo>
                  <a:pt x="115" y="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Freeform 383"/>
          <p:cNvSpPr>
            <a:spLocks/>
          </p:cNvSpPr>
          <p:nvPr/>
        </p:nvSpPr>
        <p:spPr bwMode="auto">
          <a:xfrm>
            <a:off x="3617119" y="1995488"/>
            <a:ext cx="30162" cy="42863"/>
          </a:xfrm>
          <a:custGeom>
            <a:avLst/>
            <a:gdLst>
              <a:gd name="T0" fmla="*/ 2 w 10"/>
              <a:gd name="T1" fmla="*/ 0 h 14"/>
              <a:gd name="T2" fmla="*/ 0 w 10"/>
              <a:gd name="T3" fmla="*/ 0 h 14"/>
              <a:gd name="T4" fmla="*/ 0 w 10"/>
              <a:gd name="T5" fmla="*/ 14 h 14"/>
              <a:gd name="T6" fmla="*/ 2 w 10"/>
              <a:gd name="T7" fmla="*/ 14 h 14"/>
              <a:gd name="T8" fmla="*/ 9 w 10"/>
              <a:gd name="T9" fmla="*/ 7 h 14"/>
              <a:gd name="T10" fmla="*/ 2 w 10"/>
              <a:gd name="T11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" h="14">
                <a:moveTo>
                  <a:pt x="2" y="0"/>
                </a:moveTo>
                <a:cubicBezTo>
                  <a:pt x="1" y="0"/>
                  <a:pt x="0" y="0"/>
                  <a:pt x="0" y="0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4"/>
                  <a:pt x="1" y="14"/>
                  <a:pt x="2" y="14"/>
                </a:cubicBezTo>
                <a:cubicBezTo>
                  <a:pt x="7" y="14"/>
                  <a:pt x="9" y="12"/>
                  <a:pt x="9" y="7"/>
                </a:cubicBezTo>
                <a:cubicBezTo>
                  <a:pt x="10" y="3"/>
                  <a:pt x="7" y="0"/>
                  <a:pt x="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Freeform 384"/>
          <p:cNvSpPr>
            <a:spLocks noEditPoints="1"/>
          </p:cNvSpPr>
          <p:nvPr/>
        </p:nvSpPr>
        <p:spPr bwMode="auto">
          <a:xfrm>
            <a:off x="4160044" y="1941513"/>
            <a:ext cx="271462" cy="136525"/>
          </a:xfrm>
          <a:custGeom>
            <a:avLst/>
            <a:gdLst>
              <a:gd name="T0" fmla="*/ 0 w 90"/>
              <a:gd name="T1" fmla="*/ 0 h 45"/>
              <a:gd name="T2" fmla="*/ 90 w 90"/>
              <a:gd name="T3" fmla="*/ 45 h 45"/>
              <a:gd name="T4" fmla="*/ 19 w 90"/>
              <a:gd name="T5" fmla="*/ 15 h 45"/>
              <a:gd name="T6" fmla="*/ 14 w 90"/>
              <a:gd name="T7" fmla="*/ 32 h 45"/>
              <a:gd name="T8" fmla="*/ 11 w 90"/>
              <a:gd name="T9" fmla="*/ 15 h 45"/>
              <a:gd name="T10" fmla="*/ 5 w 90"/>
              <a:gd name="T11" fmla="*/ 13 h 45"/>
              <a:gd name="T12" fmla="*/ 19 w 90"/>
              <a:gd name="T13" fmla="*/ 15 h 45"/>
              <a:gd name="T14" fmla="*/ 21 w 90"/>
              <a:gd name="T15" fmla="*/ 32 h 45"/>
              <a:gd name="T16" fmla="*/ 24 w 90"/>
              <a:gd name="T17" fmla="*/ 13 h 45"/>
              <a:gd name="T18" fmla="*/ 37 w 90"/>
              <a:gd name="T19" fmla="*/ 30 h 45"/>
              <a:gd name="T20" fmla="*/ 41 w 90"/>
              <a:gd name="T21" fmla="*/ 31 h 45"/>
              <a:gd name="T22" fmla="*/ 27 w 90"/>
              <a:gd name="T23" fmla="*/ 23 h 45"/>
              <a:gd name="T24" fmla="*/ 41 w 90"/>
              <a:gd name="T25" fmla="*/ 14 h 45"/>
              <a:gd name="T26" fmla="*/ 37 w 90"/>
              <a:gd name="T27" fmla="*/ 15 h 45"/>
              <a:gd name="T28" fmla="*/ 37 w 90"/>
              <a:gd name="T29" fmla="*/ 30 h 45"/>
              <a:gd name="T30" fmla="*/ 48 w 90"/>
              <a:gd name="T31" fmla="*/ 23 h 45"/>
              <a:gd name="T32" fmla="*/ 47 w 90"/>
              <a:gd name="T33" fmla="*/ 32 h 45"/>
              <a:gd name="T34" fmla="*/ 44 w 90"/>
              <a:gd name="T35" fmla="*/ 13 h 45"/>
              <a:gd name="T36" fmla="*/ 47 w 90"/>
              <a:gd name="T37" fmla="*/ 22 h 45"/>
              <a:gd name="T38" fmla="*/ 48 w 90"/>
              <a:gd name="T39" fmla="*/ 20 h 45"/>
              <a:gd name="T40" fmla="*/ 57 w 90"/>
              <a:gd name="T41" fmla="*/ 13 h 45"/>
              <a:gd name="T42" fmla="*/ 57 w 90"/>
              <a:gd name="T43" fmla="*/ 32 h 45"/>
              <a:gd name="T44" fmla="*/ 70 w 90"/>
              <a:gd name="T45" fmla="*/ 32 h 45"/>
              <a:gd name="T46" fmla="*/ 59 w 90"/>
              <a:gd name="T47" fmla="*/ 13 h 45"/>
              <a:gd name="T48" fmla="*/ 69 w 90"/>
              <a:gd name="T49" fmla="*/ 15 h 45"/>
              <a:gd name="T50" fmla="*/ 62 w 90"/>
              <a:gd name="T51" fmla="*/ 21 h 45"/>
              <a:gd name="T52" fmla="*/ 69 w 90"/>
              <a:gd name="T53" fmla="*/ 23 h 45"/>
              <a:gd name="T54" fmla="*/ 62 w 90"/>
              <a:gd name="T55" fmla="*/ 30 h 45"/>
              <a:gd name="T56" fmla="*/ 70 w 90"/>
              <a:gd name="T57" fmla="*/ 32 h 45"/>
              <a:gd name="T58" fmla="*/ 79 w 90"/>
              <a:gd name="T59" fmla="*/ 15 h 45"/>
              <a:gd name="T60" fmla="*/ 77 w 90"/>
              <a:gd name="T61" fmla="*/ 32 h 45"/>
              <a:gd name="T62" fmla="*/ 71 w 90"/>
              <a:gd name="T63" fmla="*/ 15 h 45"/>
              <a:gd name="T64" fmla="*/ 85 w 90"/>
              <a:gd name="T65" fmla="*/ 13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0" h="45">
                <a:moveTo>
                  <a:pt x="9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5"/>
                  <a:pt x="0" y="45"/>
                  <a:pt x="0" y="45"/>
                </a:cubicBezTo>
                <a:cubicBezTo>
                  <a:pt x="90" y="45"/>
                  <a:pt x="90" y="45"/>
                  <a:pt x="90" y="45"/>
                </a:cubicBezTo>
                <a:lnTo>
                  <a:pt x="90" y="0"/>
                </a:lnTo>
                <a:close/>
                <a:moveTo>
                  <a:pt x="19" y="15"/>
                </a:moveTo>
                <a:cubicBezTo>
                  <a:pt x="14" y="15"/>
                  <a:pt x="14" y="15"/>
                  <a:pt x="14" y="15"/>
                </a:cubicBezTo>
                <a:cubicBezTo>
                  <a:pt x="14" y="32"/>
                  <a:pt x="14" y="32"/>
                  <a:pt x="14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5"/>
                  <a:pt x="11" y="15"/>
                  <a:pt x="11" y="15"/>
                </a:cubicBezTo>
                <a:cubicBezTo>
                  <a:pt x="5" y="15"/>
                  <a:pt x="5" y="15"/>
                  <a:pt x="5" y="15"/>
                </a:cubicBezTo>
                <a:cubicBezTo>
                  <a:pt x="5" y="13"/>
                  <a:pt x="5" y="13"/>
                  <a:pt x="5" y="13"/>
                </a:cubicBezTo>
                <a:cubicBezTo>
                  <a:pt x="19" y="13"/>
                  <a:pt x="19" y="13"/>
                  <a:pt x="19" y="13"/>
                </a:cubicBezTo>
                <a:lnTo>
                  <a:pt x="19" y="15"/>
                </a:lnTo>
                <a:close/>
                <a:moveTo>
                  <a:pt x="24" y="32"/>
                </a:moveTo>
                <a:cubicBezTo>
                  <a:pt x="21" y="32"/>
                  <a:pt x="21" y="32"/>
                  <a:pt x="21" y="32"/>
                </a:cubicBezTo>
                <a:cubicBezTo>
                  <a:pt x="21" y="13"/>
                  <a:pt x="21" y="13"/>
                  <a:pt x="21" y="13"/>
                </a:cubicBezTo>
                <a:cubicBezTo>
                  <a:pt x="24" y="13"/>
                  <a:pt x="24" y="13"/>
                  <a:pt x="24" y="13"/>
                </a:cubicBezTo>
                <a:lnTo>
                  <a:pt x="24" y="32"/>
                </a:lnTo>
                <a:close/>
                <a:moveTo>
                  <a:pt x="37" y="30"/>
                </a:moveTo>
                <a:cubicBezTo>
                  <a:pt x="38" y="30"/>
                  <a:pt x="40" y="30"/>
                  <a:pt x="41" y="29"/>
                </a:cubicBezTo>
                <a:cubicBezTo>
                  <a:pt x="41" y="31"/>
                  <a:pt x="41" y="31"/>
                  <a:pt x="41" y="31"/>
                </a:cubicBezTo>
                <a:cubicBezTo>
                  <a:pt x="40" y="32"/>
                  <a:pt x="38" y="32"/>
                  <a:pt x="36" y="32"/>
                </a:cubicBezTo>
                <a:cubicBezTo>
                  <a:pt x="31" y="32"/>
                  <a:pt x="27" y="29"/>
                  <a:pt x="27" y="23"/>
                </a:cubicBezTo>
                <a:cubicBezTo>
                  <a:pt x="27" y="17"/>
                  <a:pt x="31" y="13"/>
                  <a:pt x="37" y="13"/>
                </a:cubicBezTo>
                <a:cubicBezTo>
                  <a:pt x="39" y="13"/>
                  <a:pt x="41" y="13"/>
                  <a:pt x="41" y="14"/>
                </a:cubicBezTo>
                <a:cubicBezTo>
                  <a:pt x="41" y="16"/>
                  <a:pt x="41" y="16"/>
                  <a:pt x="41" y="16"/>
                </a:cubicBezTo>
                <a:cubicBezTo>
                  <a:pt x="40" y="15"/>
                  <a:pt x="38" y="15"/>
                  <a:pt x="37" y="15"/>
                </a:cubicBezTo>
                <a:cubicBezTo>
                  <a:pt x="32" y="15"/>
                  <a:pt x="30" y="18"/>
                  <a:pt x="30" y="23"/>
                </a:cubicBezTo>
                <a:cubicBezTo>
                  <a:pt x="30" y="27"/>
                  <a:pt x="32" y="30"/>
                  <a:pt x="37" y="30"/>
                </a:cubicBezTo>
                <a:close/>
                <a:moveTo>
                  <a:pt x="55" y="32"/>
                </a:moveTo>
                <a:cubicBezTo>
                  <a:pt x="48" y="23"/>
                  <a:pt x="48" y="23"/>
                  <a:pt x="48" y="23"/>
                </a:cubicBezTo>
                <a:cubicBezTo>
                  <a:pt x="47" y="25"/>
                  <a:pt x="47" y="25"/>
                  <a:pt x="47" y="25"/>
                </a:cubicBezTo>
                <a:cubicBezTo>
                  <a:pt x="47" y="32"/>
                  <a:pt x="47" y="32"/>
                  <a:pt x="47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13"/>
                  <a:pt x="44" y="13"/>
                  <a:pt x="44" y="13"/>
                </a:cubicBezTo>
                <a:cubicBezTo>
                  <a:pt x="47" y="13"/>
                  <a:pt x="47" y="13"/>
                  <a:pt x="47" y="13"/>
                </a:cubicBezTo>
                <a:cubicBezTo>
                  <a:pt x="47" y="22"/>
                  <a:pt x="47" y="22"/>
                  <a:pt x="47" y="22"/>
                </a:cubicBezTo>
                <a:cubicBezTo>
                  <a:pt x="47" y="22"/>
                  <a:pt x="47" y="22"/>
                  <a:pt x="47" y="22"/>
                </a:cubicBezTo>
                <a:cubicBezTo>
                  <a:pt x="47" y="22"/>
                  <a:pt x="48" y="21"/>
                  <a:pt x="48" y="20"/>
                </a:cubicBezTo>
                <a:cubicBezTo>
                  <a:pt x="54" y="13"/>
                  <a:pt x="54" y="13"/>
                  <a:pt x="54" y="13"/>
                </a:cubicBezTo>
                <a:cubicBezTo>
                  <a:pt x="57" y="13"/>
                  <a:pt x="57" y="13"/>
                  <a:pt x="57" y="13"/>
                </a:cubicBezTo>
                <a:cubicBezTo>
                  <a:pt x="50" y="21"/>
                  <a:pt x="50" y="21"/>
                  <a:pt x="50" y="21"/>
                </a:cubicBezTo>
                <a:cubicBezTo>
                  <a:pt x="57" y="32"/>
                  <a:pt x="57" y="32"/>
                  <a:pt x="57" y="32"/>
                </a:cubicBezTo>
                <a:lnTo>
                  <a:pt x="55" y="32"/>
                </a:lnTo>
                <a:close/>
                <a:moveTo>
                  <a:pt x="70" y="32"/>
                </a:moveTo>
                <a:cubicBezTo>
                  <a:pt x="59" y="32"/>
                  <a:pt x="59" y="32"/>
                  <a:pt x="59" y="32"/>
                </a:cubicBezTo>
                <a:cubicBezTo>
                  <a:pt x="59" y="13"/>
                  <a:pt x="59" y="13"/>
                  <a:pt x="59" y="13"/>
                </a:cubicBezTo>
                <a:cubicBezTo>
                  <a:pt x="69" y="13"/>
                  <a:pt x="69" y="13"/>
                  <a:pt x="69" y="13"/>
                </a:cubicBezTo>
                <a:cubicBezTo>
                  <a:pt x="69" y="15"/>
                  <a:pt x="69" y="15"/>
                  <a:pt x="69" y="15"/>
                </a:cubicBezTo>
                <a:cubicBezTo>
                  <a:pt x="62" y="15"/>
                  <a:pt x="62" y="15"/>
                  <a:pt x="62" y="15"/>
                </a:cubicBezTo>
                <a:cubicBezTo>
                  <a:pt x="62" y="21"/>
                  <a:pt x="62" y="21"/>
                  <a:pt x="62" y="21"/>
                </a:cubicBezTo>
                <a:cubicBezTo>
                  <a:pt x="69" y="21"/>
                  <a:pt x="69" y="21"/>
                  <a:pt x="69" y="21"/>
                </a:cubicBezTo>
                <a:cubicBezTo>
                  <a:pt x="69" y="23"/>
                  <a:pt x="69" y="23"/>
                  <a:pt x="69" y="23"/>
                </a:cubicBezTo>
                <a:cubicBezTo>
                  <a:pt x="62" y="23"/>
                  <a:pt x="62" y="23"/>
                  <a:pt x="62" y="23"/>
                </a:cubicBezTo>
                <a:cubicBezTo>
                  <a:pt x="62" y="30"/>
                  <a:pt x="62" y="30"/>
                  <a:pt x="62" y="30"/>
                </a:cubicBezTo>
                <a:cubicBezTo>
                  <a:pt x="70" y="30"/>
                  <a:pt x="70" y="30"/>
                  <a:pt x="70" y="30"/>
                </a:cubicBezTo>
                <a:lnTo>
                  <a:pt x="70" y="32"/>
                </a:lnTo>
                <a:close/>
                <a:moveTo>
                  <a:pt x="85" y="15"/>
                </a:moveTo>
                <a:cubicBezTo>
                  <a:pt x="79" y="15"/>
                  <a:pt x="79" y="15"/>
                  <a:pt x="79" y="15"/>
                </a:cubicBezTo>
                <a:cubicBezTo>
                  <a:pt x="79" y="32"/>
                  <a:pt x="79" y="32"/>
                  <a:pt x="79" y="32"/>
                </a:cubicBezTo>
                <a:cubicBezTo>
                  <a:pt x="77" y="32"/>
                  <a:pt x="77" y="32"/>
                  <a:pt x="77" y="32"/>
                </a:cubicBezTo>
                <a:cubicBezTo>
                  <a:pt x="77" y="15"/>
                  <a:pt x="77" y="15"/>
                  <a:pt x="77" y="15"/>
                </a:cubicBezTo>
                <a:cubicBezTo>
                  <a:pt x="71" y="15"/>
                  <a:pt x="71" y="15"/>
                  <a:pt x="71" y="15"/>
                </a:cubicBezTo>
                <a:cubicBezTo>
                  <a:pt x="71" y="13"/>
                  <a:pt x="71" y="13"/>
                  <a:pt x="71" y="13"/>
                </a:cubicBezTo>
                <a:cubicBezTo>
                  <a:pt x="85" y="13"/>
                  <a:pt x="85" y="13"/>
                  <a:pt x="85" y="13"/>
                </a:cubicBezTo>
                <a:lnTo>
                  <a:pt x="85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Freeform 385"/>
          <p:cNvSpPr>
            <a:spLocks noEditPoints="1"/>
          </p:cNvSpPr>
          <p:nvPr/>
        </p:nvSpPr>
        <p:spPr bwMode="auto">
          <a:xfrm>
            <a:off x="4101306" y="1905000"/>
            <a:ext cx="387350" cy="209550"/>
          </a:xfrm>
          <a:custGeom>
            <a:avLst/>
            <a:gdLst>
              <a:gd name="T0" fmla="*/ 128 w 128"/>
              <a:gd name="T1" fmla="*/ 26 h 69"/>
              <a:gd name="T2" fmla="*/ 128 w 128"/>
              <a:gd name="T3" fmla="*/ 0 h 69"/>
              <a:gd name="T4" fmla="*/ 0 w 128"/>
              <a:gd name="T5" fmla="*/ 0 h 69"/>
              <a:gd name="T6" fmla="*/ 0 w 128"/>
              <a:gd name="T7" fmla="*/ 27 h 69"/>
              <a:gd name="T8" fmla="*/ 8 w 128"/>
              <a:gd name="T9" fmla="*/ 34 h 69"/>
              <a:gd name="T10" fmla="*/ 0 w 128"/>
              <a:gd name="T11" fmla="*/ 42 h 69"/>
              <a:gd name="T12" fmla="*/ 0 w 128"/>
              <a:gd name="T13" fmla="*/ 69 h 69"/>
              <a:gd name="T14" fmla="*/ 128 w 128"/>
              <a:gd name="T15" fmla="*/ 69 h 69"/>
              <a:gd name="T16" fmla="*/ 128 w 128"/>
              <a:gd name="T17" fmla="*/ 41 h 69"/>
              <a:gd name="T18" fmla="*/ 121 w 128"/>
              <a:gd name="T19" fmla="*/ 34 h 69"/>
              <a:gd name="T20" fmla="*/ 128 w 128"/>
              <a:gd name="T21" fmla="*/ 26 h 69"/>
              <a:gd name="T22" fmla="*/ 114 w 128"/>
              <a:gd name="T23" fmla="*/ 61 h 69"/>
              <a:gd name="T24" fmla="*/ 14 w 128"/>
              <a:gd name="T25" fmla="*/ 61 h 69"/>
              <a:gd name="T26" fmla="*/ 14 w 128"/>
              <a:gd name="T27" fmla="*/ 8 h 69"/>
              <a:gd name="T28" fmla="*/ 114 w 128"/>
              <a:gd name="T29" fmla="*/ 8 h 69"/>
              <a:gd name="T30" fmla="*/ 114 w 128"/>
              <a:gd name="T31" fmla="*/ 61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8" h="69">
                <a:moveTo>
                  <a:pt x="128" y="26"/>
                </a:moveTo>
                <a:cubicBezTo>
                  <a:pt x="128" y="0"/>
                  <a:pt x="128" y="0"/>
                  <a:pt x="12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7"/>
                  <a:pt x="0" y="27"/>
                  <a:pt x="0" y="27"/>
                </a:cubicBezTo>
                <a:cubicBezTo>
                  <a:pt x="5" y="27"/>
                  <a:pt x="8" y="30"/>
                  <a:pt x="8" y="34"/>
                </a:cubicBezTo>
                <a:cubicBezTo>
                  <a:pt x="8" y="39"/>
                  <a:pt x="5" y="42"/>
                  <a:pt x="0" y="42"/>
                </a:cubicBezTo>
                <a:cubicBezTo>
                  <a:pt x="0" y="69"/>
                  <a:pt x="0" y="69"/>
                  <a:pt x="0" y="69"/>
                </a:cubicBezTo>
                <a:cubicBezTo>
                  <a:pt x="128" y="69"/>
                  <a:pt x="128" y="69"/>
                  <a:pt x="128" y="69"/>
                </a:cubicBezTo>
                <a:cubicBezTo>
                  <a:pt x="128" y="41"/>
                  <a:pt x="128" y="41"/>
                  <a:pt x="128" y="41"/>
                </a:cubicBezTo>
                <a:cubicBezTo>
                  <a:pt x="124" y="41"/>
                  <a:pt x="121" y="38"/>
                  <a:pt x="121" y="34"/>
                </a:cubicBezTo>
                <a:cubicBezTo>
                  <a:pt x="121" y="29"/>
                  <a:pt x="124" y="26"/>
                  <a:pt x="128" y="26"/>
                </a:cubicBezTo>
                <a:close/>
                <a:moveTo>
                  <a:pt x="114" y="61"/>
                </a:moveTo>
                <a:cubicBezTo>
                  <a:pt x="14" y="61"/>
                  <a:pt x="14" y="61"/>
                  <a:pt x="14" y="61"/>
                </a:cubicBezTo>
                <a:cubicBezTo>
                  <a:pt x="14" y="8"/>
                  <a:pt x="14" y="8"/>
                  <a:pt x="14" y="8"/>
                </a:cubicBezTo>
                <a:cubicBezTo>
                  <a:pt x="114" y="8"/>
                  <a:pt x="114" y="8"/>
                  <a:pt x="114" y="8"/>
                </a:cubicBezTo>
                <a:lnTo>
                  <a:pt x="114" y="6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Freeform 386"/>
          <p:cNvSpPr>
            <a:spLocks noEditPoints="1"/>
          </p:cNvSpPr>
          <p:nvPr/>
        </p:nvSpPr>
        <p:spPr bwMode="auto">
          <a:xfrm>
            <a:off x="5496719" y="1825625"/>
            <a:ext cx="339725" cy="339725"/>
          </a:xfrm>
          <a:custGeom>
            <a:avLst/>
            <a:gdLst>
              <a:gd name="T0" fmla="*/ 56 w 112"/>
              <a:gd name="T1" fmla="*/ 0 h 112"/>
              <a:gd name="T2" fmla="*/ 0 w 112"/>
              <a:gd name="T3" fmla="*/ 56 h 112"/>
              <a:gd name="T4" fmla="*/ 56 w 112"/>
              <a:gd name="T5" fmla="*/ 112 h 112"/>
              <a:gd name="T6" fmla="*/ 112 w 112"/>
              <a:gd name="T7" fmla="*/ 56 h 112"/>
              <a:gd name="T8" fmla="*/ 56 w 112"/>
              <a:gd name="T9" fmla="*/ 0 h 112"/>
              <a:gd name="T10" fmla="*/ 56 w 112"/>
              <a:gd name="T11" fmla="*/ 105 h 112"/>
              <a:gd name="T12" fmla="*/ 7 w 112"/>
              <a:gd name="T13" fmla="*/ 56 h 112"/>
              <a:gd name="T14" fmla="*/ 56 w 112"/>
              <a:gd name="T15" fmla="*/ 7 h 112"/>
              <a:gd name="T16" fmla="*/ 106 w 112"/>
              <a:gd name="T17" fmla="*/ 56 h 112"/>
              <a:gd name="T18" fmla="*/ 56 w 112"/>
              <a:gd name="T19" fmla="*/ 105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2" h="112">
                <a:moveTo>
                  <a:pt x="56" y="0"/>
                </a:moveTo>
                <a:cubicBezTo>
                  <a:pt x="25" y="0"/>
                  <a:pt x="0" y="25"/>
                  <a:pt x="0" y="56"/>
                </a:cubicBezTo>
                <a:cubicBezTo>
                  <a:pt x="0" y="87"/>
                  <a:pt x="25" y="112"/>
                  <a:pt x="56" y="112"/>
                </a:cubicBezTo>
                <a:cubicBezTo>
                  <a:pt x="87" y="112"/>
                  <a:pt x="112" y="87"/>
                  <a:pt x="112" y="56"/>
                </a:cubicBezTo>
                <a:cubicBezTo>
                  <a:pt x="112" y="25"/>
                  <a:pt x="87" y="0"/>
                  <a:pt x="56" y="0"/>
                </a:cubicBezTo>
                <a:close/>
                <a:moveTo>
                  <a:pt x="56" y="105"/>
                </a:moveTo>
                <a:cubicBezTo>
                  <a:pt x="29" y="105"/>
                  <a:pt x="7" y="83"/>
                  <a:pt x="7" y="56"/>
                </a:cubicBezTo>
                <a:cubicBezTo>
                  <a:pt x="7" y="29"/>
                  <a:pt x="29" y="7"/>
                  <a:pt x="56" y="7"/>
                </a:cubicBezTo>
                <a:cubicBezTo>
                  <a:pt x="83" y="7"/>
                  <a:pt x="106" y="29"/>
                  <a:pt x="106" y="56"/>
                </a:cubicBezTo>
                <a:cubicBezTo>
                  <a:pt x="106" y="83"/>
                  <a:pt x="83" y="105"/>
                  <a:pt x="56" y="10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Freeform 387"/>
          <p:cNvSpPr>
            <a:spLocks/>
          </p:cNvSpPr>
          <p:nvPr/>
        </p:nvSpPr>
        <p:spPr bwMode="auto">
          <a:xfrm>
            <a:off x="5596731" y="1898650"/>
            <a:ext cx="139700" cy="193675"/>
          </a:xfrm>
          <a:custGeom>
            <a:avLst/>
            <a:gdLst>
              <a:gd name="T0" fmla="*/ 27 w 46"/>
              <a:gd name="T1" fmla="*/ 7 h 64"/>
              <a:gd name="T2" fmla="*/ 34 w 46"/>
              <a:gd name="T3" fmla="*/ 10 h 64"/>
              <a:gd name="T4" fmla="*/ 38 w 46"/>
              <a:gd name="T5" fmla="*/ 18 h 64"/>
              <a:gd name="T6" fmla="*/ 38 w 46"/>
              <a:gd name="T7" fmla="*/ 18 h 64"/>
              <a:gd name="T8" fmla="*/ 46 w 46"/>
              <a:gd name="T9" fmla="*/ 18 h 64"/>
              <a:gd name="T10" fmla="*/ 46 w 46"/>
              <a:gd name="T11" fmla="*/ 17 h 64"/>
              <a:gd name="T12" fmla="*/ 40 w 46"/>
              <a:gd name="T13" fmla="*/ 5 h 64"/>
              <a:gd name="T14" fmla="*/ 27 w 46"/>
              <a:gd name="T15" fmla="*/ 0 h 64"/>
              <a:gd name="T16" fmla="*/ 11 w 46"/>
              <a:gd name="T17" fmla="*/ 9 h 64"/>
              <a:gd name="T18" fmla="*/ 5 w 46"/>
              <a:gd name="T19" fmla="*/ 23 h 64"/>
              <a:gd name="T20" fmla="*/ 0 w 46"/>
              <a:gd name="T21" fmla="*/ 23 h 64"/>
              <a:gd name="T22" fmla="*/ 0 w 46"/>
              <a:gd name="T23" fmla="*/ 30 h 64"/>
              <a:gd name="T24" fmla="*/ 5 w 46"/>
              <a:gd name="T25" fmla="*/ 30 h 64"/>
              <a:gd name="T26" fmla="*/ 5 w 46"/>
              <a:gd name="T27" fmla="*/ 32 h 64"/>
              <a:gd name="T28" fmla="*/ 5 w 46"/>
              <a:gd name="T29" fmla="*/ 34 h 64"/>
              <a:gd name="T30" fmla="*/ 0 w 46"/>
              <a:gd name="T31" fmla="*/ 34 h 64"/>
              <a:gd name="T32" fmla="*/ 0 w 46"/>
              <a:gd name="T33" fmla="*/ 41 h 64"/>
              <a:gd name="T34" fmla="*/ 5 w 46"/>
              <a:gd name="T35" fmla="*/ 41 h 64"/>
              <a:gd name="T36" fmla="*/ 11 w 46"/>
              <a:gd name="T37" fmla="*/ 55 h 64"/>
              <a:gd name="T38" fmla="*/ 27 w 46"/>
              <a:gd name="T39" fmla="*/ 64 h 64"/>
              <a:gd name="T40" fmla="*/ 40 w 46"/>
              <a:gd name="T41" fmla="*/ 59 h 64"/>
              <a:gd name="T42" fmla="*/ 46 w 46"/>
              <a:gd name="T43" fmla="*/ 46 h 64"/>
              <a:gd name="T44" fmla="*/ 46 w 46"/>
              <a:gd name="T45" fmla="*/ 45 h 64"/>
              <a:gd name="T46" fmla="*/ 38 w 46"/>
              <a:gd name="T47" fmla="*/ 45 h 64"/>
              <a:gd name="T48" fmla="*/ 38 w 46"/>
              <a:gd name="T49" fmla="*/ 46 h 64"/>
              <a:gd name="T50" fmla="*/ 34 w 46"/>
              <a:gd name="T51" fmla="*/ 54 h 64"/>
              <a:gd name="T52" fmla="*/ 27 w 46"/>
              <a:gd name="T53" fmla="*/ 57 h 64"/>
              <a:gd name="T54" fmla="*/ 17 w 46"/>
              <a:gd name="T55" fmla="*/ 50 h 64"/>
              <a:gd name="T56" fmla="*/ 13 w 46"/>
              <a:gd name="T57" fmla="*/ 41 h 64"/>
              <a:gd name="T58" fmla="*/ 31 w 46"/>
              <a:gd name="T59" fmla="*/ 41 h 64"/>
              <a:gd name="T60" fmla="*/ 31 w 46"/>
              <a:gd name="T61" fmla="*/ 34 h 64"/>
              <a:gd name="T62" fmla="*/ 13 w 46"/>
              <a:gd name="T63" fmla="*/ 34 h 64"/>
              <a:gd name="T64" fmla="*/ 13 w 46"/>
              <a:gd name="T65" fmla="*/ 30 h 64"/>
              <a:gd name="T66" fmla="*/ 34 w 46"/>
              <a:gd name="T67" fmla="*/ 30 h 64"/>
              <a:gd name="T68" fmla="*/ 34 w 46"/>
              <a:gd name="T69" fmla="*/ 23 h 64"/>
              <a:gd name="T70" fmla="*/ 13 w 46"/>
              <a:gd name="T71" fmla="*/ 23 h 64"/>
              <a:gd name="T72" fmla="*/ 17 w 46"/>
              <a:gd name="T73" fmla="*/ 14 h 64"/>
              <a:gd name="T74" fmla="*/ 27 w 46"/>
              <a:gd name="T75" fmla="*/ 7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6" h="64">
                <a:moveTo>
                  <a:pt x="27" y="7"/>
                </a:moveTo>
                <a:cubicBezTo>
                  <a:pt x="30" y="7"/>
                  <a:pt x="32" y="8"/>
                  <a:pt x="34" y="10"/>
                </a:cubicBezTo>
                <a:cubicBezTo>
                  <a:pt x="36" y="12"/>
                  <a:pt x="37" y="14"/>
                  <a:pt x="38" y="18"/>
                </a:cubicBezTo>
                <a:cubicBezTo>
                  <a:pt x="38" y="18"/>
                  <a:pt x="38" y="18"/>
                  <a:pt x="38" y="18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7"/>
                  <a:pt x="46" y="17"/>
                  <a:pt x="46" y="17"/>
                </a:cubicBezTo>
                <a:cubicBezTo>
                  <a:pt x="45" y="12"/>
                  <a:pt x="43" y="8"/>
                  <a:pt x="40" y="5"/>
                </a:cubicBezTo>
                <a:cubicBezTo>
                  <a:pt x="36" y="2"/>
                  <a:pt x="32" y="0"/>
                  <a:pt x="27" y="0"/>
                </a:cubicBezTo>
                <a:cubicBezTo>
                  <a:pt x="20" y="0"/>
                  <a:pt x="15" y="3"/>
                  <a:pt x="11" y="9"/>
                </a:cubicBezTo>
                <a:cubicBezTo>
                  <a:pt x="8" y="13"/>
                  <a:pt x="6" y="18"/>
                  <a:pt x="5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30"/>
                  <a:pt x="0" y="30"/>
                  <a:pt x="0" y="30"/>
                </a:cubicBezTo>
                <a:cubicBezTo>
                  <a:pt x="5" y="30"/>
                  <a:pt x="5" y="30"/>
                  <a:pt x="5" y="30"/>
                </a:cubicBezTo>
                <a:cubicBezTo>
                  <a:pt x="5" y="31"/>
                  <a:pt x="5" y="31"/>
                  <a:pt x="5" y="32"/>
                </a:cubicBezTo>
                <a:cubicBezTo>
                  <a:pt x="5" y="34"/>
                  <a:pt x="5" y="34"/>
                  <a:pt x="5" y="34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41"/>
                  <a:pt x="0" y="41"/>
                  <a:pt x="0" y="41"/>
                </a:cubicBezTo>
                <a:cubicBezTo>
                  <a:pt x="5" y="41"/>
                  <a:pt x="5" y="41"/>
                  <a:pt x="5" y="41"/>
                </a:cubicBezTo>
                <a:cubicBezTo>
                  <a:pt x="6" y="47"/>
                  <a:pt x="8" y="51"/>
                  <a:pt x="11" y="55"/>
                </a:cubicBezTo>
                <a:cubicBezTo>
                  <a:pt x="14" y="61"/>
                  <a:pt x="20" y="64"/>
                  <a:pt x="27" y="64"/>
                </a:cubicBezTo>
                <a:cubicBezTo>
                  <a:pt x="32" y="64"/>
                  <a:pt x="36" y="62"/>
                  <a:pt x="40" y="59"/>
                </a:cubicBezTo>
                <a:cubicBezTo>
                  <a:pt x="43" y="56"/>
                  <a:pt x="46" y="51"/>
                  <a:pt x="46" y="46"/>
                </a:cubicBezTo>
                <a:cubicBezTo>
                  <a:pt x="46" y="45"/>
                  <a:pt x="46" y="45"/>
                  <a:pt x="46" y="45"/>
                </a:cubicBezTo>
                <a:cubicBezTo>
                  <a:pt x="38" y="45"/>
                  <a:pt x="38" y="45"/>
                  <a:pt x="38" y="45"/>
                </a:cubicBezTo>
                <a:cubicBezTo>
                  <a:pt x="38" y="46"/>
                  <a:pt x="38" y="46"/>
                  <a:pt x="38" y="46"/>
                </a:cubicBezTo>
                <a:cubicBezTo>
                  <a:pt x="37" y="50"/>
                  <a:pt x="36" y="52"/>
                  <a:pt x="34" y="54"/>
                </a:cubicBezTo>
                <a:cubicBezTo>
                  <a:pt x="32" y="56"/>
                  <a:pt x="30" y="57"/>
                  <a:pt x="27" y="57"/>
                </a:cubicBezTo>
                <a:cubicBezTo>
                  <a:pt x="23" y="57"/>
                  <a:pt x="19" y="55"/>
                  <a:pt x="17" y="50"/>
                </a:cubicBezTo>
                <a:cubicBezTo>
                  <a:pt x="15" y="48"/>
                  <a:pt x="14" y="44"/>
                  <a:pt x="13" y="41"/>
                </a:cubicBezTo>
                <a:cubicBezTo>
                  <a:pt x="31" y="41"/>
                  <a:pt x="31" y="41"/>
                  <a:pt x="31" y="41"/>
                </a:cubicBezTo>
                <a:cubicBezTo>
                  <a:pt x="31" y="34"/>
                  <a:pt x="31" y="34"/>
                  <a:pt x="31" y="34"/>
                </a:cubicBezTo>
                <a:cubicBezTo>
                  <a:pt x="13" y="34"/>
                  <a:pt x="13" y="34"/>
                  <a:pt x="13" y="34"/>
                </a:cubicBezTo>
                <a:cubicBezTo>
                  <a:pt x="13" y="30"/>
                  <a:pt x="13" y="30"/>
                  <a:pt x="13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23"/>
                  <a:pt x="34" y="23"/>
                  <a:pt x="34" y="23"/>
                </a:cubicBezTo>
                <a:cubicBezTo>
                  <a:pt x="13" y="23"/>
                  <a:pt x="13" y="23"/>
                  <a:pt x="13" y="23"/>
                </a:cubicBezTo>
                <a:cubicBezTo>
                  <a:pt x="14" y="19"/>
                  <a:pt x="15" y="16"/>
                  <a:pt x="17" y="14"/>
                </a:cubicBezTo>
                <a:cubicBezTo>
                  <a:pt x="19" y="9"/>
                  <a:pt x="23" y="7"/>
                  <a:pt x="27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388"/>
          <p:cNvSpPr>
            <a:spLocks noEditPoints="1"/>
          </p:cNvSpPr>
          <p:nvPr/>
        </p:nvSpPr>
        <p:spPr bwMode="auto">
          <a:xfrm>
            <a:off x="4841081" y="1825625"/>
            <a:ext cx="338137" cy="339725"/>
          </a:xfrm>
          <a:custGeom>
            <a:avLst/>
            <a:gdLst>
              <a:gd name="T0" fmla="*/ 56 w 112"/>
              <a:gd name="T1" fmla="*/ 0 h 112"/>
              <a:gd name="T2" fmla="*/ 0 w 112"/>
              <a:gd name="T3" fmla="*/ 56 h 112"/>
              <a:gd name="T4" fmla="*/ 56 w 112"/>
              <a:gd name="T5" fmla="*/ 112 h 112"/>
              <a:gd name="T6" fmla="*/ 112 w 112"/>
              <a:gd name="T7" fmla="*/ 56 h 112"/>
              <a:gd name="T8" fmla="*/ 56 w 112"/>
              <a:gd name="T9" fmla="*/ 0 h 112"/>
              <a:gd name="T10" fmla="*/ 56 w 112"/>
              <a:gd name="T11" fmla="*/ 105 h 112"/>
              <a:gd name="T12" fmla="*/ 7 w 112"/>
              <a:gd name="T13" fmla="*/ 56 h 112"/>
              <a:gd name="T14" fmla="*/ 56 w 112"/>
              <a:gd name="T15" fmla="*/ 7 h 112"/>
              <a:gd name="T16" fmla="*/ 105 w 112"/>
              <a:gd name="T17" fmla="*/ 56 h 112"/>
              <a:gd name="T18" fmla="*/ 56 w 112"/>
              <a:gd name="T19" fmla="*/ 105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2" h="112">
                <a:moveTo>
                  <a:pt x="56" y="0"/>
                </a:moveTo>
                <a:cubicBezTo>
                  <a:pt x="25" y="0"/>
                  <a:pt x="0" y="25"/>
                  <a:pt x="0" y="56"/>
                </a:cubicBezTo>
                <a:cubicBezTo>
                  <a:pt x="0" y="87"/>
                  <a:pt x="25" y="112"/>
                  <a:pt x="56" y="112"/>
                </a:cubicBezTo>
                <a:cubicBezTo>
                  <a:pt x="87" y="112"/>
                  <a:pt x="112" y="87"/>
                  <a:pt x="112" y="56"/>
                </a:cubicBezTo>
                <a:cubicBezTo>
                  <a:pt x="112" y="25"/>
                  <a:pt x="87" y="0"/>
                  <a:pt x="56" y="0"/>
                </a:cubicBezTo>
                <a:close/>
                <a:moveTo>
                  <a:pt x="56" y="105"/>
                </a:moveTo>
                <a:cubicBezTo>
                  <a:pt x="29" y="105"/>
                  <a:pt x="7" y="83"/>
                  <a:pt x="7" y="56"/>
                </a:cubicBezTo>
                <a:cubicBezTo>
                  <a:pt x="7" y="29"/>
                  <a:pt x="29" y="7"/>
                  <a:pt x="56" y="7"/>
                </a:cubicBezTo>
                <a:cubicBezTo>
                  <a:pt x="83" y="7"/>
                  <a:pt x="105" y="29"/>
                  <a:pt x="105" y="56"/>
                </a:cubicBezTo>
                <a:cubicBezTo>
                  <a:pt x="105" y="83"/>
                  <a:pt x="83" y="105"/>
                  <a:pt x="56" y="10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389"/>
          <p:cNvSpPr>
            <a:spLocks/>
          </p:cNvSpPr>
          <p:nvPr/>
        </p:nvSpPr>
        <p:spPr bwMode="auto">
          <a:xfrm>
            <a:off x="4955381" y="1895475"/>
            <a:ext cx="109537" cy="200025"/>
          </a:xfrm>
          <a:custGeom>
            <a:avLst/>
            <a:gdLst>
              <a:gd name="T0" fmla="*/ 20 w 36"/>
              <a:gd name="T1" fmla="*/ 28 h 66"/>
              <a:gd name="T2" fmla="*/ 12 w 36"/>
              <a:gd name="T3" fmla="*/ 25 h 66"/>
              <a:gd name="T4" fmla="*/ 9 w 36"/>
              <a:gd name="T5" fmla="*/ 20 h 66"/>
              <a:gd name="T6" fmla="*/ 12 w 36"/>
              <a:gd name="T7" fmla="*/ 14 h 66"/>
              <a:gd name="T8" fmla="*/ 19 w 36"/>
              <a:gd name="T9" fmla="*/ 12 h 66"/>
              <a:gd name="T10" fmla="*/ 25 w 36"/>
              <a:gd name="T11" fmla="*/ 14 h 66"/>
              <a:gd name="T12" fmla="*/ 28 w 36"/>
              <a:gd name="T13" fmla="*/ 20 h 66"/>
              <a:gd name="T14" fmla="*/ 28 w 36"/>
              <a:gd name="T15" fmla="*/ 21 h 66"/>
              <a:gd name="T16" fmla="*/ 36 w 36"/>
              <a:gd name="T17" fmla="*/ 21 h 66"/>
              <a:gd name="T18" fmla="*/ 36 w 36"/>
              <a:gd name="T19" fmla="*/ 20 h 66"/>
              <a:gd name="T20" fmla="*/ 31 w 36"/>
              <a:gd name="T21" fmla="*/ 9 h 66"/>
              <a:gd name="T22" fmla="*/ 22 w 36"/>
              <a:gd name="T23" fmla="*/ 6 h 66"/>
              <a:gd name="T24" fmla="*/ 22 w 36"/>
              <a:gd name="T25" fmla="*/ 0 h 66"/>
              <a:gd name="T26" fmla="*/ 14 w 36"/>
              <a:gd name="T27" fmla="*/ 0 h 66"/>
              <a:gd name="T28" fmla="*/ 14 w 36"/>
              <a:gd name="T29" fmla="*/ 6 h 66"/>
              <a:gd name="T30" fmla="*/ 6 w 36"/>
              <a:gd name="T31" fmla="*/ 10 h 66"/>
              <a:gd name="T32" fmla="*/ 2 w 36"/>
              <a:gd name="T33" fmla="*/ 20 h 66"/>
              <a:gd name="T34" fmla="*/ 5 w 36"/>
              <a:gd name="T35" fmla="*/ 29 h 66"/>
              <a:gd name="T36" fmla="*/ 17 w 36"/>
              <a:gd name="T37" fmla="*/ 34 h 66"/>
              <a:gd name="T38" fmla="*/ 26 w 36"/>
              <a:gd name="T39" fmla="*/ 38 h 66"/>
              <a:gd name="T40" fmla="*/ 29 w 36"/>
              <a:gd name="T41" fmla="*/ 44 h 66"/>
              <a:gd name="T42" fmla="*/ 26 w 36"/>
              <a:gd name="T43" fmla="*/ 50 h 66"/>
              <a:gd name="T44" fmla="*/ 18 w 36"/>
              <a:gd name="T45" fmla="*/ 53 h 66"/>
              <a:gd name="T46" fmla="*/ 10 w 36"/>
              <a:gd name="T47" fmla="*/ 50 h 66"/>
              <a:gd name="T48" fmla="*/ 7 w 36"/>
              <a:gd name="T49" fmla="*/ 44 h 66"/>
              <a:gd name="T50" fmla="*/ 7 w 36"/>
              <a:gd name="T51" fmla="*/ 43 h 66"/>
              <a:gd name="T52" fmla="*/ 0 w 36"/>
              <a:gd name="T53" fmla="*/ 43 h 66"/>
              <a:gd name="T54" fmla="*/ 0 w 36"/>
              <a:gd name="T55" fmla="*/ 45 h 66"/>
              <a:gd name="T56" fmla="*/ 5 w 36"/>
              <a:gd name="T57" fmla="*/ 55 h 66"/>
              <a:gd name="T58" fmla="*/ 14 w 36"/>
              <a:gd name="T59" fmla="*/ 59 h 66"/>
              <a:gd name="T60" fmla="*/ 14 w 36"/>
              <a:gd name="T61" fmla="*/ 66 h 66"/>
              <a:gd name="T62" fmla="*/ 22 w 36"/>
              <a:gd name="T63" fmla="*/ 66 h 66"/>
              <a:gd name="T64" fmla="*/ 22 w 36"/>
              <a:gd name="T65" fmla="*/ 59 h 66"/>
              <a:gd name="T66" fmla="*/ 31 w 36"/>
              <a:gd name="T67" fmla="*/ 55 h 66"/>
              <a:gd name="T68" fmla="*/ 36 w 36"/>
              <a:gd name="T69" fmla="*/ 44 h 66"/>
              <a:gd name="T70" fmla="*/ 32 w 36"/>
              <a:gd name="T71" fmla="*/ 34 h 66"/>
              <a:gd name="T72" fmla="*/ 20 w 36"/>
              <a:gd name="T73" fmla="*/ 28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6" h="66">
                <a:moveTo>
                  <a:pt x="20" y="28"/>
                </a:moveTo>
                <a:cubicBezTo>
                  <a:pt x="16" y="27"/>
                  <a:pt x="13" y="26"/>
                  <a:pt x="12" y="25"/>
                </a:cubicBezTo>
                <a:cubicBezTo>
                  <a:pt x="10" y="23"/>
                  <a:pt x="9" y="22"/>
                  <a:pt x="9" y="20"/>
                </a:cubicBezTo>
                <a:cubicBezTo>
                  <a:pt x="9" y="17"/>
                  <a:pt x="10" y="15"/>
                  <a:pt x="12" y="14"/>
                </a:cubicBezTo>
                <a:cubicBezTo>
                  <a:pt x="13" y="13"/>
                  <a:pt x="16" y="12"/>
                  <a:pt x="19" y="12"/>
                </a:cubicBezTo>
                <a:cubicBezTo>
                  <a:pt x="22" y="12"/>
                  <a:pt x="24" y="13"/>
                  <a:pt x="25" y="14"/>
                </a:cubicBezTo>
                <a:cubicBezTo>
                  <a:pt x="27" y="15"/>
                  <a:pt x="28" y="17"/>
                  <a:pt x="28" y="20"/>
                </a:cubicBezTo>
                <a:cubicBezTo>
                  <a:pt x="28" y="21"/>
                  <a:pt x="28" y="21"/>
                  <a:pt x="28" y="21"/>
                </a:cubicBezTo>
                <a:cubicBezTo>
                  <a:pt x="36" y="21"/>
                  <a:pt x="36" y="21"/>
                  <a:pt x="36" y="21"/>
                </a:cubicBezTo>
                <a:cubicBezTo>
                  <a:pt x="36" y="20"/>
                  <a:pt x="36" y="20"/>
                  <a:pt x="36" y="20"/>
                </a:cubicBezTo>
                <a:cubicBezTo>
                  <a:pt x="36" y="16"/>
                  <a:pt x="34" y="12"/>
                  <a:pt x="31" y="9"/>
                </a:cubicBezTo>
                <a:cubicBezTo>
                  <a:pt x="29" y="7"/>
                  <a:pt x="26" y="6"/>
                  <a:pt x="22" y="6"/>
                </a:cubicBezTo>
                <a:cubicBezTo>
                  <a:pt x="22" y="0"/>
                  <a:pt x="22" y="0"/>
                  <a:pt x="22" y="0"/>
                </a:cubicBezTo>
                <a:cubicBezTo>
                  <a:pt x="14" y="0"/>
                  <a:pt x="14" y="0"/>
                  <a:pt x="14" y="0"/>
                </a:cubicBezTo>
                <a:cubicBezTo>
                  <a:pt x="14" y="6"/>
                  <a:pt x="14" y="6"/>
                  <a:pt x="14" y="6"/>
                </a:cubicBezTo>
                <a:cubicBezTo>
                  <a:pt x="11" y="7"/>
                  <a:pt x="9" y="8"/>
                  <a:pt x="6" y="10"/>
                </a:cubicBezTo>
                <a:cubicBezTo>
                  <a:pt x="3" y="12"/>
                  <a:pt x="2" y="16"/>
                  <a:pt x="2" y="20"/>
                </a:cubicBezTo>
                <a:cubicBezTo>
                  <a:pt x="2" y="23"/>
                  <a:pt x="3" y="27"/>
                  <a:pt x="5" y="29"/>
                </a:cubicBezTo>
                <a:cubicBezTo>
                  <a:pt x="8" y="31"/>
                  <a:pt x="12" y="33"/>
                  <a:pt x="17" y="34"/>
                </a:cubicBezTo>
                <a:cubicBezTo>
                  <a:pt x="21" y="35"/>
                  <a:pt x="24" y="37"/>
                  <a:pt x="26" y="38"/>
                </a:cubicBezTo>
                <a:cubicBezTo>
                  <a:pt x="28" y="39"/>
                  <a:pt x="29" y="41"/>
                  <a:pt x="29" y="44"/>
                </a:cubicBezTo>
                <a:cubicBezTo>
                  <a:pt x="29" y="47"/>
                  <a:pt x="28" y="49"/>
                  <a:pt x="26" y="50"/>
                </a:cubicBezTo>
                <a:cubicBezTo>
                  <a:pt x="24" y="52"/>
                  <a:pt x="21" y="53"/>
                  <a:pt x="18" y="53"/>
                </a:cubicBezTo>
                <a:cubicBezTo>
                  <a:pt x="15" y="53"/>
                  <a:pt x="12" y="52"/>
                  <a:pt x="10" y="50"/>
                </a:cubicBezTo>
                <a:cubicBezTo>
                  <a:pt x="8" y="49"/>
                  <a:pt x="8" y="47"/>
                  <a:pt x="7" y="44"/>
                </a:cubicBezTo>
                <a:cubicBezTo>
                  <a:pt x="7" y="43"/>
                  <a:pt x="7" y="43"/>
                  <a:pt x="7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8"/>
                  <a:pt x="1" y="52"/>
                  <a:pt x="5" y="55"/>
                </a:cubicBezTo>
                <a:cubicBezTo>
                  <a:pt x="7" y="57"/>
                  <a:pt x="11" y="58"/>
                  <a:pt x="14" y="59"/>
                </a:cubicBezTo>
                <a:cubicBezTo>
                  <a:pt x="14" y="66"/>
                  <a:pt x="14" y="66"/>
                  <a:pt x="14" y="66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59"/>
                  <a:pt x="22" y="59"/>
                  <a:pt x="22" y="59"/>
                </a:cubicBezTo>
                <a:cubicBezTo>
                  <a:pt x="26" y="58"/>
                  <a:pt x="29" y="57"/>
                  <a:pt x="31" y="55"/>
                </a:cubicBezTo>
                <a:cubicBezTo>
                  <a:pt x="35" y="52"/>
                  <a:pt x="36" y="48"/>
                  <a:pt x="36" y="44"/>
                </a:cubicBezTo>
                <a:cubicBezTo>
                  <a:pt x="36" y="40"/>
                  <a:pt x="35" y="36"/>
                  <a:pt x="32" y="34"/>
                </a:cubicBezTo>
                <a:cubicBezTo>
                  <a:pt x="29" y="31"/>
                  <a:pt x="25" y="29"/>
                  <a:pt x="20" y="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Freeform 390"/>
          <p:cNvSpPr>
            <a:spLocks noEditPoints="1"/>
          </p:cNvSpPr>
          <p:nvPr/>
        </p:nvSpPr>
        <p:spPr bwMode="auto">
          <a:xfrm>
            <a:off x="6150769" y="1825625"/>
            <a:ext cx="339725" cy="339725"/>
          </a:xfrm>
          <a:custGeom>
            <a:avLst/>
            <a:gdLst>
              <a:gd name="T0" fmla="*/ 56 w 112"/>
              <a:gd name="T1" fmla="*/ 0 h 112"/>
              <a:gd name="T2" fmla="*/ 0 w 112"/>
              <a:gd name="T3" fmla="*/ 56 h 112"/>
              <a:gd name="T4" fmla="*/ 56 w 112"/>
              <a:gd name="T5" fmla="*/ 112 h 112"/>
              <a:gd name="T6" fmla="*/ 112 w 112"/>
              <a:gd name="T7" fmla="*/ 56 h 112"/>
              <a:gd name="T8" fmla="*/ 56 w 112"/>
              <a:gd name="T9" fmla="*/ 0 h 112"/>
              <a:gd name="T10" fmla="*/ 56 w 112"/>
              <a:gd name="T11" fmla="*/ 105 h 112"/>
              <a:gd name="T12" fmla="*/ 6 w 112"/>
              <a:gd name="T13" fmla="*/ 56 h 112"/>
              <a:gd name="T14" fmla="*/ 56 w 112"/>
              <a:gd name="T15" fmla="*/ 7 h 112"/>
              <a:gd name="T16" fmla="*/ 105 w 112"/>
              <a:gd name="T17" fmla="*/ 56 h 112"/>
              <a:gd name="T18" fmla="*/ 56 w 112"/>
              <a:gd name="T19" fmla="*/ 105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2" h="112">
                <a:moveTo>
                  <a:pt x="56" y="0"/>
                </a:moveTo>
                <a:cubicBezTo>
                  <a:pt x="25" y="0"/>
                  <a:pt x="0" y="25"/>
                  <a:pt x="0" y="56"/>
                </a:cubicBezTo>
                <a:cubicBezTo>
                  <a:pt x="0" y="87"/>
                  <a:pt x="25" y="112"/>
                  <a:pt x="56" y="112"/>
                </a:cubicBezTo>
                <a:cubicBezTo>
                  <a:pt x="87" y="112"/>
                  <a:pt x="112" y="87"/>
                  <a:pt x="112" y="56"/>
                </a:cubicBezTo>
                <a:cubicBezTo>
                  <a:pt x="112" y="25"/>
                  <a:pt x="87" y="0"/>
                  <a:pt x="56" y="0"/>
                </a:cubicBezTo>
                <a:close/>
                <a:moveTo>
                  <a:pt x="56" y="105"/>
                </a:moveTo>
                <a:cubicBezTo>
                  <a:pt x="28" y="105"/>
                  <a:pt x="6" y="83"/>
                  <a:pt x="6" y="56"/>
                </a:cubicBezTo>
                <a:cubicBezTo>
                  <a:pt x="6" y="29"/>
                  <a:pt x="28" y="7"/>
                  <a:pt x="56" y="7"/>
                </a:cubicBezTo>
                <a:cubicBezTo>
                  <a:pt x="83" y="7"/>
                  <a:pt x="105" y="29"/>
                  <a:pt x="105" y="56"/>
                </a:cubicBezTo>
                <a:cubicBezTo>
                  <a:pt x="105" y="83"/>
                  <a:pt x="83" y="105"/>
                  <a:pt x="56" y="10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391"/>
          <p:cNvSpPr>
            <a:spLocks/>
          </p:cNvSpPr>
          <p:nvPr/>
        </p:nvSpPr>
        <p:spPr bwMode="auto">
          <a:xfrm>
            <a:off x="6260306" y="1892300"/>
            <a:ext cx="120650" cy="188913"/>
          </a:xfrm>
          <a:custGeom>
            <a:avLst/>
            <a:gdLst>
              <a:gd name="T0" fmla="*/ 19 w 40"/>
              <a:gd name="T1" fmla="*/ 44 h 62"/>
              <a:gd name="T2" fmla="*/ 19 w 40"/>
              <a:gd name="T3" fmla="*/ 35 h 62"/>
              <a:gd name="T4" fmla="*/ 32 w 40"/>
              <a:gd name="T5" fmla="*/ 35 h 62"/>
              <a:gd name="T6" fmla="*/ 32 w 40"/>
              <a:gd name="T7" fmla="*/ 28 h 62"/>
              <a:gd name="T8" fmla="*/ 18 w 40"/>
              <a:gd name="T9" fmla="*/ 28 h 62"/>
              <a:gd name="T10" fmla="*/ 17 w 40"/>
              <a:gd name="T11" fmla="*/ 19 h 62"/>
              <a:gd name="T12" fmla="*/ 27 w 40"/>
              <a:gd name="T13" fmla="*/ 8 h 62"/>
              <a:gd name="T14" fmla="*/ 36 w 40"/>
              <a:gd name="T15" fmla="*/ 12 h 62"/>
              <a:gd name="T16" fmla="*/ 37 w 40"/>
              <a:gd name="T17" fmla="*/ 13 h 62"/>
              <a:gd name="T18" fmla="*/ 37 w 40"/>
              <a:gd name="T19" fmla="*/ 3 h 62"/>
              <a:gd name="T20" fmla="*/ 37 w 40"/>
              <a:gd name="T21" fmla="*/ 3 h 62"/>
              <a:gd name="T22" fmla="*/ 27 w 40"/>
              <a:gd name="T23" fmla="*/ 0 h 62"/>
              <a:gd name="T24" fmla="*/ 8 w 40"/>
              <a:gd name="T25" fmla="*/ 19 h 62"/>
              <a:gd name="T26" fmla="*/ 9 w 40"/>
              <a:gd name="T27" fmla="*/ 28 h 62"/>
              <a:gd name="T28" fmla="*/ 1 w 40"/>
              <a:gd name="T29" fmla="*/ 28 h 62"/>
              <a:gd name="T30" fmla="*/ 1 w 40"/>
              <a:gd name="T31" fmla="*/ 35 h 62"/>
              <a:gd name="T32" fmla="*/ 10 w 40"/>
              <a:gd name="T33" fmla="*/ 35 h 62"/>
              <a:gd name="T34" fmla="*/ 11 w 40"/>
              <a:gd name="T35" fmla="*/ 41 h 62"/>
              <a:gd name="T36" fmla="*/ 0 w 40"/>
              <a:gd name="T37" fmla="*/ 56 h 62"/>
              <a:gd name="T38" fmla="*/ 0 w 40"/>
              <a:gd name="T39" fmla="*/ 56 h 62"/>
              <a:gd name="T40" fmla="*/ 0 w 40"/>
              <a:gd name="T41" fmla="*/ 62 h 62"/>
              <a:gd name="T42" fmla="*/ 40 w 40"/>
              <a:gd name="T43" fmla="*/ 62 h 62"/>
              <a:gd name="T44" fmla="*/ 40 w 40"/>
              <a:gd name="T45" fmla="*/ 53 h 62"/>
              <a:gd name="T46" fmla="*/ 13 w 40"/>
              <a:gd name="T47" fmla="*/ 53 h 62"/>
              <a:gd name="T48" fmla="*/ 19 w 40"/>
              <a:gd name="T49" fmla="*/ 44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40" h="62">
                <a:moveTo>
                  <a:pt x="19" y="44"/>
                </a:moveTo>
                <a:cubicBezTo>
                  <a:pt x="19" y="41"/>
                  <a:pt x="19" y="38"/>
                  <a:pt x="19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28"/>
                  <a:pt x="32" y="28"/>
                  <a:pt x="32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5"/>
                  <a:pt x="17" y="23"/>
                  <a:pt x="17" y="19"/>
                </a:cubicBezTo>
                <a:cubicBezTo>
                  <a:pt x="17" y="14"/>
                  <a:pt x="19" y="8"/>
                  <a:pt x="27" y="8"/>
                </a:cubicBezTo>
                <a:cubicBezTo>
                  <a:pt x="30" y="8"/>
                  <a:pt x="34" y="11"/>
                  <a:pt x="36" y="12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5" y="2"/>
                  <a:pt x="32" y="0"/>
                  <a:pt x="27" y="0"/>
                </a:cubicBezTo>
                <a:cubicBezTo>
                  <a:pt x="16" y="0"/>
                  <a:pt x="8" y="8"/>
                  <a:pt x="8" y="19"/>
                </a:cubicBezTo>
                <a:cubicBezTo>
                  <a:pt x="8" y="22"/>
                  <a:pt x="9" y="25"/>
                  <a:pt x="9" y="28"/>
                </a:cubicBezTo>
                <a:cubicBezTo>
                  <a:pt x="1" y="28"/>
                  <a:pt x="1" y="28"/>
                  <a:pt x="1" y="28"/>
                </a:cubicBezTo>
                <a:cubicBezTo>
                  <a:pt x="1" y="35"/>
                  <a:pt x="1" y="35"/>
                  <a:pt x="1" y="35"/>
                </a:cubicBezTo>
                <a:cubicBezTo>
                  <a:pt x="10" y="35"/>
                  <a:pt x="10" y="35"/>
                  <a:pt x="10" y="35"/>
                </a:cubicBezTo>
                <a:cubicBezTo>
                  <a:pt x="10" y="37"/>
                  <a:pt x="11" y="39"/>
                  <a:pt x="11" y="41"/>
                </a:cubicBezTo>
                <a:cubicBezTo>
                  <a:pt x="11" y="47"/>
                  <a:pt x="7" y="53"/>
                  <a:pt x="0" y="56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62"/>
                  <a:pt x="0" y="62"/>
                  <a:pt x="0" y="62"/>
                </a:cubicBezTo>
                <a:cubicBezTo>
                  <a:pt x="40" y="62"/>
                  <a:pt x="40" y="62"/>
                  <a:pt x="40" y="62"/>
                </a:cubicBezTo>
                <a:cubicBezTo>
                  <a:pt x="40" y="53"/>
                  <a:pt x="40" y="53"/>
                  <a:pt x="40" y="53"/>
                </a:cubicBezTo>
                <a:cubicBezTo>
                  <a:pt x="13" y="53"/>
                  <a:pt x="13" y="53"/>
                  <a:pt x="13" y="53"/>
                </a:cubicBezTo>
                <a:cubicBezTo>
                  <a:pt x="16" y="51"/>
                  <a:pt x="18" y="48"/>
                  <a:pt x="19" y="4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395"/>
          <p:cNvSpPr>
            <a:spLocks noEditPoints="1"/>
          </p:cNvSpPr>
          <p:nvPr/>
        </p:nvSpPr>
        <p:spPr bwMode="auto">
          <a:xfrm>
            <a:off x="1413669" y="2559050"/>
            <a:ext cx="352425" cy="271463"/>
          </a:xfrm>
          <a:custGeom>
            <a:avLst/>
            <a:gdLst>
              <a:gd name="T0" fmla="*/ 0 w 116"/>
              <a:gd name="T1" fmla="*/ 0 h 89"/>
              <a:gd name="T2" fmla="*/ 0 w 116"/>
              <a:gd name="T3" fmla="*/ 89 h 89"/>
              <a:gd name="T4" fmla="*/ 116 w 116"/>
              <a:gd name="T5" fmla="*/ 89 h 89"/>
              <a:gd name="T6" fmla="*/ 116 w 116"/>
              <a:gd name="T7" fmla="*/ 0 h 89"/>
              <a:gd name="T8" fmla="*/ 0 w 116"/>
              <a:gd name="T9" fmla="*/ 0 h 89"/>
              <a:gd name="T10" fmla="*/ 84 w 116"/>
              <a:gd name="T11" fmla="*/ 10 h 89"/>
              <a:gd name="T12" fmla="*/ 78 w 116"/>
              <a:gd name="T13" fmla="*/ 19 h 89"/>
              <a:gd name="T14" fmla="*/ 84 w 116"/>
              <a:gd name="T15" fmla="*/ 28 h 89"/>
              <a:gd name="T16" fmla="*/ 84 w 116"/>
              <a:gd name="T17" fmla="*/ 29 h 89"/>
              <a:gd name="T18" fmla="*/ 78 w 116"/>
              <a:gd name="T19" fmla="*/ 38 h 89"/>
              <a:gd name="T20" fmla="*/ 84 w 116"/>
              <a:gd name="T21" fmla="*/ 47 h 89"/>
              <a:gd name="T22" fmla="*/ 84 w 116"/>
              <a:gd name="T23" fmla="*/ 81 h 89"/>
              <a:gd name="T24" fmla="*/ 64 w 116"/>
              <a:gd name="T25" fmla="*/ 81 h 89"/>
              <a:gd name="T26" fmla="*/ 64 w 116"/>
              <a:gd name="T27" fmla="*/ 72 h 89"/>
              <a:gd name="T28" fmla="*/ 69 w 116"/>
              <a:gd name="T29" fmla="*/ 63 h 89"/>
              <a:gd name="T30" fmla="*/ 64 w 116"/>
              <a:gd name="T31" fmla="*/ 54 h 89"/>
              <a:gd name="T32" fmla="*/ 64 w 116"/>
              <a:gd name="T33" fmla="*/ 53 h 89"/>
              <a:gd name="T34" fmla="*/ 69 w 116"/>
              <a:gd name="T35" fmla="*/ 44 h 89"/>
              <a:gd name="T36" fmla="*/ 64 w 116"/>
              <a:gd name="T37" fmla="*/ 36 h 89"/>
              <a:gd name="T38" fmla="*/ 64 w 116"/>
              <a:gd name="T39" fmla="*/ 7 h 89"/>
              <a:gd name="T40" fmla="*/ 84 w 116"/>
              <a:gd name="T41" fmla="*/ 7 h 89"/>
              <a:gd name="T42" fmla="*/ 84 w 116"/>
              <a:gd name="T43" fmla="*/ 10 h 89"/>
              <a:gd name="T44" fmla="*/ 34 w 116"/>
              <a:gd name="T45" fmla="*/ 53 h 89"/>
              <a:gd name="T46" fmla="*/ 39 w 116"/>
              <a:gd name="T47" fmla="*/ 44 h 89"/>
              <a:gd name="T48" fmla="*/ 34 w 116"/>
              <a:gd name="T49" fmla="*/ 35 h 89"/>
              <a:gd name="T50" fmla="*/ 34 w 116"/>
              <a:gd name="T51" fmla="*/ 34 h 89"/>
              <a:gd name="T52" fmla="*/ 39 w 116"/>
              <a:gd name="T53" fmla="*/ 25 h 89"/>
              <a:gd name="T54" fmla="*/ 34 w 116"/>
              <a:gd name="T55" fmla="*/ 17 h 89"/>
              <a:gd name="T56" fmla="*/ 34 w 116"/>
              <a:gd name="T57" fmla="*/ 7 h 89"/>
              <a:gd name="T58" fmla="*/ 56 w 116"/>
              <a:gd name="T59" fmla="*/ 7 h 89"/>
              <a:gd name="T60" fmla="*/ 56 w 116"/>
              <a:gd name="T61" fmla="*/ 36 h 89"/>
              <a:gd name="T62" fmla="*/ 50 w 116"/>
              <a:gd name="T63" fmla="*/ 44 h 89"/>
              <a:gd name="T64" fmla="*/ 56 w 116"/>
              <a:gd name="T65" fmla="*/ 53 h 89"/>
              <a:gd name="T66" fmla="*/ 56 w 116"/>
              <a:gd name="T67" fmla="*/ 54 h 89"/>
              <a:gd name="T68" fmla="*/ 50 w 116"/>
              <a:gd name="T69" fmla="*/ 63 h 89"/>
              <a:gd name="T70" fmla="*/ 56 w 116"/>
              <a:gd name="T71" fmla="*/ 72 h 89"/>
              <a:gd name="T72" fmla="*/ 56 w 116"/>
              <a:gd name="T73" fmla="*/ 81 h 89"/>
              <a:gd name="T74" fmla="*/ 34 w 116"/>
              <a:gd name="T75" fmla="*/ 81 h 89"/>
              <a:gd name="T76" fmla="*/ 34 w 116"/>
              <a:gd name="T77" fmla="*/ 53 h 89"/>
              <a:gd name="T78" fmla="*/ 10 w 116"/>
              <a:gd name="T79" fmla="*/ 7 h 89"/>
              <a:gd name="T80" fmla="*/ 26 w 116"/>
              <a:gd name="T81" fmla="*/ 7 h 89"/>
              <a:gd name="T82" fmla="*/ 26 w 116"/>
              <a:gd name="T83" fmla="*/ 17 h 89"/>
              <a:gd name="T84" fmla="*/ 20 w 116"/>
              <a:gd name="T85" fmla="*/ 25 h 89"/>
              <a:gd name="T86" fmla="*/ 26 w 116"/>
              <a:gd name="T87" fmla="*/ 34 h 89"/>
              <a:gd name="T88" fmla="*/ 26 w 116"/>
              <a:gd name="T89" fmla="*/ 35 h 89"/>
              <a:gd name="T90" fmla="*/ 20 w 116"/>
              <a:gd name="T91" fmla="*/ 44 h 89"/>
              <a:gd name="T92" fmla="*/ 26 w 116"/>
              <a:gd name="T93" fmla="*/ 53 h 89"/>
              <a:gd name="T94" fmla="*/ 26 w 116"/>
              <a:gd name="T95" fmla="*/ 81 h 89"/>
              <a:gd name="T96" fmla="*/ 10 w 116"/>
              <a:gd name="T97" fmla="*/ 81 h 89"/>
              <a:gd name="T98" fmla="*/ 10 w 116"/>
              <a:gd name="T99" fmla="*/ 7 h 89"/>
              <a:gd name="T100" fmla="*/ 106 w 116"/>
              <a:gd name="T101" fmla="*/ 81 h 89"/>
              <a:gd name="T102" fmla="*/ 91 w 116"/>
              <a:gd name="T103" fmla="*/ 81 h 89"/>
              <a:gd name="T104" fmla="*/ 91 w 116"/>
              <a:gd name="T105" fmla="*/ 47 h 89"/>
              <a:gd name="T106" fmla="*/ 97 w 116"/>
              <a:gd name="T107" fmla="*/ 38 h 89"/>
              <a:gd name="T108" fmla="*/ 91 w 116"/>
              <a:gd name="T109" fmla="*/ 29 h 89"/>
              <a:gd name="T110" fmla="*/ 91 w 116"/>
              <a:gd name="T111" fmla="*/ 28 h 89"/>
              <a:gd name="T112" fmla="*/ 97 w 116"/>
              <a:gd name="T113" fmla="*/ 19 h 89"/>
              <a:gd name="T114" fmla="*/ 91 w 116"/>
              <a:gd name="T115" fmla="*/ 10 h 89"/>
              <a:gd name="T116" fmla="*/ 91 w 116"/>
              <a:gd name="T117" fmla="*/ 7 h 89"/>
              <a:gd name="T118" fmla="*/ 106 w 116"/>
              <a:gd name="T119" fmla="*/ 7 h 89"/>
              <a:gd name="T120" fmla="*/ 106 w 116"/>
              <a:gd name="T121" fmla="*/ 81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16" h="89">
                <a:moveTo>
                  <a:pt x="0" y="0"/>
                </a:moveTo>
                <a:cubicBezTo>
                  <a:pt x="0" y="89"/>
                  <a:pt x="0" y="89"/>
                  <a:pt x="0" y="89"/>
                </a:cubicBezTo>
                <a:cubicBezTo>
                  <a:pt x="116" y="89"/>
                  <a:pt x="116" y="89"/>
                  <a:pt x="116" y="89"/>
                </a:cubicBezTo>
                <a:cubicBezTo>
                  <a:pt x="116" y="0"/>
                  <a:pt x="116" y="0"/>
                  <a:pt x="116" y="0"/>
                </a:cubicBezTo>
                <a:lnTo>
                  <a:pt x="0" y="0"/>
                </a:lnTo>
                <a:close/>
                <a:moveTo>
                  <a:pt x="84" y="10"/>
                </a:moveTo>
                <a:cubicBezTo>
                  <a:pt x="81" y="11"/>
                  <a:pt x="78" y="15"/>
                  <a:pt x="78" y="19"/>
                </a:cubicBezTo>
                <a:cubicBezTo>
                  <a:pt x="78" y="23"/>
                  <a:pt x="81" y="26"/>
                  <a:pt x="84" y="28"/>
                </a:cubicBezTo>
                <a:cubicBezTo>
                  <a:pt x="84" y="29"/>
                  <a:pt x="84" y="29"/>
                  <a:pt x="84" y="29"/>
                </a:cubicBezTo>
                <a:cubicBezTo>
                  <a:pt x="81" y="30"/>
                  <a:pt x="78" y="34"/>
                  <a:pt x="78" y="38"/>
                </a:cubicBezTo>
                <a:cubicBezTo>
                  <a:pt x="78" y="42"/>
                  <a:pt x="81" y="45"/>
                  <a:pt x="84" y="47"/>
                </a:cubicBezTo>
                <a:cubicBezTo>
                  <a:pt x="84" y="81"/>
                  <a:pt x="84" y="81"/>
                  <a:pt x="84" y="81"/>
                </a:cubicBezTo>
                <a:cubicBezTo>
                  <a:pt x="64" y="81"/>
                  <a:pt x="64" y="81"/>
                  <a:pt x="64" y="81"/>
                </a:cubicBezTo>
                <a:cubicBezTo>
                  <a:pt x="64" y="72"/>
                  <a:pt x="64" y="72"/>
                  <a:pt x="64" y="72"/>
                </a:cubicBezTo>
                <a:cubicBezTo>
                  <a:pt x="67" y="71"/>
                  <a:pt x="69" y="67"/>
                  <a:pt x="69" y="63"/>
                </a:cubicBezTo>
                <a:cubicBezTo>
                  <a:pt x="69" y="59"/>
                  <a:pt x="67" y="56"/>
                  <a:pt x="64" y="54"/>
                </a:cubicBezTo>
                <a:cubicBezTo>
                  <a:pt x="64" y="53"/>
                  <a:pt x="64" y="53"/>
                  <a:pt x="64" y="53"/>
                </a:cubicBezTo>
                <a:cubicBezTo>
                  <a:pt x="67" y="52"/>
                  <a:pt x="69" y="48"/>
                  <a:pt x="69" y="44"/>
                </a:cubicBezTo>
                <a:cubicBezTo>
                  <a:pt x="69" y="40"/>
                  <a:pt x="67" y="37"/>
                  <a:pt x="64" y="36"/>
                </a:cubicBezTo>
                <a:cubicBezTo>
                  <a:pt x="64" y="7"/>
                  <a:pt x="64" y="7"/>
                  <a:pt x="64" y="7"/>
                </a:cubicBezTo>
                <a:cubicBezTo>
                  <a:pt x="84" y="7"/>
                  <a:pt x="84" y="7"/>
                  <a:pt x="84" y="7"/>
                </a:cubicBezTo>
                <a:lnTo>
                  <a:pt x="84" y="10"/>
                </a:lnTo>
                <a:close/>
                <a:moveTo>
                  <a:pt x="34" y="53"/>
                </a:moveTo>
                <a:cubicBezTo>
                  <a:pt x="37" y="52"/>
                  <a:pt x="39" y="48"/>
                  <a:pt x="39" y="44"/>
                </a:cubicBezTo>
                <a:cubicBezTo>
                  <a:pt x="39" y="40"/>
                  <a:pt x="37" y="37"/>
                  <a:pt x="34" y="35"/>
                </a:cubicBezTo>
                <a:cubicBezTo>
                  <a:pt x="34" y="34"/>
                  <a:pt x="34" y="34"/>
                  <a:pt x="34" y="34"/>
                </a:cubicBezTo>
                <a:cubicBezTo>
                  <a:pt x="37" y="33"/>
                  <a:pt x="39" y="29"/>
                  <a:pt x="39" y="25"/>
                </a:cubicBezTo>
                <a:cubicBezTo>
                  <a:pt x="39" y="21"/>
                  <a:pt x="37" y="18"/>
                  <a:pt x="34" y="17"/>
                </a:cubicBezTo>
                <a:cubicBezTo>
                  <a:pt x="34" y="7"/>
                  <a:pt x="34" y="7"/>
                  <a:pt x="34" y="7"/>
                </a:cubicBezTo>
                <a:cubicBezTo>
                  <a:pt x="56" y="7"/>
                  <a:pt x="56" y="7"/>
                  <a:pt x="56" y="7"/>
                </a:cubicBezTo>
                <a:cubicBezTo>
                  <a:pt x="56" y="36"/>
                  <a:pt x="56" y="36"/>
                  <a:pt x="56" y="36"/>
                </a:cubicBezTo>
                <a:cubicBezTo>
                  <a:pt x="53" y="37"/>
                  <a:pt x="50" y="40"/>
                  <a:pt x="50" y="44"/>
                </a:cubicBezTo>
                <a:cubicBezTo>
                  <a:pt x="50" y="48"/>
                  <a:pt x="53" y="52"/>
                  <a:pt x="56" y="53"/>
                </a:cubicBezTo>
                <a:cubicBezTo>
                  <a:pt x="56" y="54"/>
                  <a:pt x="56" y="54"/>
                  <a:pt x="56" y="54"/>
                </a:cubicBezTo>
                <a:cubicBezTo>
                  <a:pt x="53" y="56"/>
                  <a:pt x="50" y="59"/>
                  <a:pt x="50" y="63"/>
                </a:cubicBezTo>
                <a:cubicBezTo>
                  <a:pt x="50" y="67"/>
                  <a:pt x="53" y="71"/>
                  <a:pt x="56" y="72"/>
                </a:cubicBezTo>
                <a:cubicBezTo>
                  <a:pt x="56" y="81"/>
                  <a:pt x="56" y="81"/>
                  <a:pt x="56" y="81"/>
                </a:cubicBezTo>
                <a:cubicBezTo>
                  <a:pt x="34" y="81"/>
                  <a:pt x="34" y="81"/>
                  <a:pt x="34" y="81"/>
                </a:cubicBezTo>
                <a:lnTo>
                  <a:pt x="34" y="53"/>
                </a:lnTo>
                <a:close/>
                <a:moveTo>
                  <a:pt x="10" y="7"/>
                </a:moveTo>
                <a:cubicBezTo>
                  <a:pt x="26" y="7"/>
                  <a:pt x="26" y="7"/>
                  <a:pt x="26" y="7"/>
                </a:cubicBezTo>
                <a:cubicBezTo>
                  <a:pt x="26" y="17"/>
                  <a:pt x="26" y="17"/>
                  <a:pt x="26" y="17"/>
                </a:cubicBezTo>
                <a:cubicBezTo>
                  <a:pt x="23" y="18"/>
                  <a:pt x="20" y="21"/>
                  <a:pt x="20" y="25"/>
                </a:cubicBezTo>
                <a:cubicBezTo>
                  <a:pt x="20" y="29"/>
                  <a:pt x="23" y="33"/>
                  <a:pt x="26" y="34"/>
                </a:cubicBezTo>
                <a:cubicBezTo>
                  <a:pt x="26" y="35"/>
                  <a:pt x="26" y="35"/>
                  <a:pt x="26" y="35"/>
                </a:cubicBezTo>
                <a:cubicBezTo>
                  <a:pt x="23" y="37"/>
                  <a:pt x="20" y="40"/>
                  <a:pt x="20" y="44"/>
                </a:cubicBezTo>
                <a:cubicBezTo>
                  <a:pt x="20" y="48"/>
                  <a:pt x="23" y="52"/>
                  <a:pt x="26" y="53"/>
                </a:cubicBezTo>
                <a:cubicBezTo>
                  <a:pt x="26" y="81"/>
                  <a:pt x="26" y="81"/>
                  <a:pt x="26" y="81"/>
                </a:cubicBezTo>
                <a:cubicBezTo>
                  <a:pt x="10" y="81"/>
                  <a:pt x="10" y="81"/>
                  <a:pt x="10" y="81"/>
                </a:cubicBezTo>
                <a:lnTo>
                  <a:pt x="10" y="7"/>
                </a:lnTo>
                <a:close/>
                <a:moveTo>
                  <a:pt x="106" y="81"/>
                </a:moveTo>
                <a:cubicBezTo>
                  <a:pt x="91" y="81"/>
                  <a:pt x="91" y="81"/>
                  <a:pt x="91" y="81"/>
                </a:cubicBezTo>
                <a:cubicBezTo>
                  <a:pt x="91" y="47"/>
                  <a:pt x="91" y="47"/>
                  <a:pt x="91" y="47"/>
                </a:cubicBezTo>
                <a:cubicBezTo>
                  <a:pt x="95" y="45"/>
                  <a:pt x="97" y="42"/>
                  <a:pt x="97" y="38"/>
                </a:cubicBezTo>
                <a:cubicBezTo>
                  <a:pt x="97" y="34"/>
                  <a:pt x="95" y="30"/>
                  <a:pt x="91" y="29"/>
                </a:cubicBezTo>
                <a:cubicBezTo>
                  <a:pt x="91" y="28"/>
                  <a:pt x="91" y="28"/>
                  <a:pt x="91" y="28"/>
                </a:cubicBezTo>
                <a:cubicBezTo>
                  <a:pt x="95" y="26"/>
                  <a:pt x="97" y="23"/>
                  <a:pt x="97" y="19"/>
                </a:cubicBezTo>
                <a:cubicBezTo>
                  <a:pt x="97" y="15"/>
                  <a:pt x="95" y="11"/>
                  <a:pt x="91" y="10"/>
                </a:cubicBezTo>
                <a:cubicBezTo>
                  <a:pt x="91" y="7"/>
                  <a:pt x="91" y="7"/>
                  <a:pt x="91" y="7"/>
                </a:cubicBezTo>
                <a:cubicBezTo>
                  <a:pt x="106" y="7"/>
                  <a:pt x="106" y="7"/>
                  <a:pt x="106" y="7"/>
                </a:cubicBezTo>
                <a:lnTo>
                  <a:pt x="106" y="8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396"/>
          <p:cNvSpPr>
            <a:spLocks noChangeArrowheads="1"/>
          </p:cNvSpPr>
          <p:nvPr/>
        </p:nvSpPr>
        <p:spPr bwMode="auto">
          <a:xfrm>
            <a:off x="2110581" y="2571750"/>
            <a:ext cx="290512" cy="301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Rectangle 397"/>
          <p:cNvSpPr>
            <a:spLocks noChangeArrowheads="1"/>
          </p:cNvSpPr>
          <p:nvPr/>
        </p:nvSpPr>
        <p:spPr bwMode="auto">
          <a:xfrm>
            <a:off x="2110581" y="2571750"/>
            <a:ext cx="290512" cy="3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Rectangle 398"/>
          <p:cNvSpPr>
            <a:spLocks noChangeArrowheads="1"/>
          </p:cNvSpPr>
          <p:nvPr/>
        </p:nvSpPr>
        <p:spPr bwMode="auto">
          <a:xfrm>
            <a:off x="2364581" y="2532063"/>
            <a:ext cx="19050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Rectangle 399"/>
          <p:cNvSpPr>
            <a:spLocks noChangeArrowheads="1"/>
          </p:cNvSpPr>
          <p:nvPr/>
        </p:nvSpPr>
        <p:spPr bwMode="auto">
          <a:xfrm>
            <a:off x="2137569" y="2532063"/>
            <a:ext cx="15875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400"/>
          <p:cNvSpPr>
            <a:spLocks noEditPoints="1"/>
          </p:cNvSpPr>
          <p:nvPr/>
        </p:nvSpPr>
        <p:spPr bwMode="auto">
          <a:xfrm>
            <a:off x="2110581" y="2601913"/>
            <a:ext cx="290512" cy="212725"/>
          </a:xfrm>
          <a:custGeom>
            <a:avLst/>
            <a:gdLst>
              <a:gd name="T0" fmla="*/ 0 w 183"/>
              <a:gd name="T1" fmla="*/ 0 h 134"/>
              <a:gd name="T2" fmla="*/ 0 w 183"/>
              <a:gd name="T3" fmla="*/ 134 h 134"/>
              <a:gd name="T4" fmla="*/ 183 w 183"/>
              <a:gd name="T5" fmla="*/ 134 h 134"/>
              <a:gd name="T6" fmla="*/ 183 w 183"/>
              <a:gd name="T7" fmla="*/ 0 h 134"/>
              <a:gd name="T8" fmla="*/ 0 w 183"/>
              <a:gd name="T9" fmla="*/ 0 h 134"/>
              <a:gd name="T10" fmla="*/ 53 w 183"/>
              <a:gd name="T11" fmla="*/ 38 h 134"/>
              <a:gd name="T12" fmla="*/ 38 w 183"/>
              <a:gd name="T13" fmla="*/ 38 h 134"/>
              <a:gd name="T14" fmla="*/ 38 w 183"/>
              <a:gd name="T15" fmla="*/ 56 h 134"/>
              <a:gd name="T16" fmla="*/ 30 w 183"/>
              <a:gd name="T17" fmla="*/ 56 h 134"/>
              <a:gd name="T18" fmla="*/ 30 w 183"/>
              <a:gd name="T19" fmla="*/ 38 h 134"/>
              <a:gd name="T20" fmla="*/ 13 w 183"/>
              <a:gd name="T21" fmla="*/ 38 h 134"/>
              <a:gd name="T22" fmla="*/ 13 w 183"/>
              <a:gd name="T23" fmla="*/ 31 h 134"/>
              <a:gd name="T24" fmla="*/ 30 w 183"/>
              <a:gd name="T25" fmla="*/ 31 h 134"/>
              <a:gd name="T26" fmla="*/ 30 w 183"/>
              <a:gd name="T27" fmla="*/ 14 h 134"/>
              <a:gd name="T28" fmla="*/ 38 w 183"/>
              <a:gd name="T29" fmla="*/ 14 h 134"/>
              <a:gd name="T30" fmla="*/ 38 w 183"/>
              <a:gd name="T31" fmla="*/ 31 h 134"/>
              <a:gd name="T32" fmla="*/ 53 w 183"/>
              <a:gd name="T33" fmla="*/ 31 h 134"/>
              <a:gd name="T34" fmla="*/ 53 w 183"/>
              <a:gd name="T35" fmla="*/ 38 h 134"/>
              <a:gd name="T36" fmla="*/ 173 w 183"/>
              <a:gd name="T37" fmla="*/ 35 h 134"/>
              <a:gd name="T38" fmla="*/ 143 w 183"/>
              <a:gd name="T39" fmla="*/ 35 h 134"/>
              <a:gd name="T40" fmla="*/ 143 w 183"/>
              <a:gd name="T41" fmla="*/ 27 h 134"/>
              <a:gd name="T42" fmla="*/ 173 w 183"/>
              <a:gd name="T43" fmla="*/ 27 h 134"/>
              <a:gd name="T44" fmla="*/ 173 w 183"/>
              <a:gd name="T45" fmla="*/ 35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3" h="134">
                <a:moveTo>
                  <a:pt x="0" y="0"/>
                </a:moveTo>
                <a:lnTo>
                  <a:pt x="0" y="134"/>
                </a:lnTo>
                <a:lnTo>
                  <a:pt x="183" y="134"/>
                </a:lnTo>
                <a:lnTo>
                  <a:pt x="183" y="0"/>
                </a:lnTo>
                <a:lnTo>
                  <a:pt x="0" y="0"/>
                </a:lnTo>
                <a:close/>
                <a:moveTo>
                  <a:pt x="53" y="38"/>
                </a:moveTo>
                <a:lnTo>
                  <a:pt x="38" y="38"/>
                </a:lnTo>
                <a:lnTo>
                  <a:pt x="38" y="56"/>
                </a:lnTo>
                <a:lnTo>
                  <a:pt x="30" y="56"/>
                </a:lnTo>
                <a:lnTo>
                  <a:pt x="30" y="38"/>
                </a:lnTo>
                <a:lnTo>
                  <a:pt x="13" y="38"/>
                </a:lnTo>
                <a:lnTo>
                  <a:pt x="13" y="31"/>
                </a:lnTo>
                <a:lnTo>
                  <a:pt x="30" y="31"/>
                </a:lnTo>
                <a:lnTo>
                  <a:pt x="30" y="14"/>
                </a:lnTo>
                <a:lnTo>
                  <a:pt x="38" y="14"/>
                </a:lnTo>
                <a:lnTo>
                  <a:pt x="38" y="31"/>
                </a:lnTo>
                <a:lnTo>
                  <a:pt x="53" y="31"/>
                </a:lnTo>
                <a:lnTo>
                  <a:pt x="53" y="38"/>
                </a:lnTo>
                <a:close/>
                <a:moveTo>
                  <a:pt x="173" y="35"/>
                </a:moveTo>
                <a:lnTo>
                  <a:pt x="143" y="35"/>
                </a:lnTo>
                <a:lnTo>
                  <a:pt x="143" y="27"/>
                </a:lnTo>
                <a:lnTo>
                  <a:pt x="173" y="27"/>
                </a:lnTo>
                <a:lnTo>
                  <a:pt x="173" y="3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Freeform 401"/>
          <p:cNvSpPr>
            <a:spLocks noEditPoints="1"/>
          </p:cNvSpPr>
          <p:nvPr/>
        </p:nvSpPr>
        <p:spPr bwMode="auto">
          <a:xfrm>
            <a:off x="2778919" y="2487613"/>
            <a:ext cx="342900" cy="342900"/>
          </a:xfrm>
          <a:custGeom>
            <a:avLst/>
            <a:gdLst>
              <a:gd name="T0" fmla="*/ 57 w 113"/>
              <a:gd name="T1" fmla="*/ 0 h 113"/>
              <a:gd name="T2" fmla="*/ 0 w 113"/>
              <a:gd name="T3" fmla="*/ 56 h 113"/>
              <a:gd name="T4" fmla="*/ 57 w 113"/>
              <a:gd name="T5" fmla="*/ 113 h 113"/>
              <a:gd name="T6" fmla="*/ 113 w 113"/>
              <a:gd name="T7" fmla="*/ 56 h 113"/>
              <a:gd name="T8" fmla="*/ 57 w 113"/>
              <a:gd name="T9" fmla="*/ 0 h 113"/>
              <a:gd name="T10" fmla="*/ 57 w 113"/>
              <a:gd name="T11" fmla="*/ 11 h 113"/>
              <a:gd name="T12" fmla="*/ 97 w 113"/>
              <a:gd name="T13" fmla="*/ 34 h 113"/>
              <a:gd name="T14" fmla="*/ 62 w 113"/>
              <a:gd name="T15" fmla="*/ 49 h 113"/>
              <a:gd name="T16" fmla="*/ 57 w 113"/>
              <a:gd name="T17" fmla="*/ 48 h 113"/>
              <a:gd name="T18" fmla="*/ 51 w 113"/>
              <a:gd name="T19" fmla="*/ 49 h 113"/>
              <a:gd name="T20" fmla="*/ 17 w 113"/>
              <a:gd name="T21" fmla="*/ 34 h 113"/>
              <a:gd name="T22" fmla="*/ 57 w 113"/>
              <a:gd name="T23" fmla="*/ 11 h 113"/>
              <a:gd name="T24" fmla="*/ 48 w 113"/>
              <a:gd name="T25" fmla="*/ 102 h 113"/>
              <a:gd name="T26" fmla="*/ 11 w 113"/>
              <a:gd name="T27" fmla="*/ 56 h 113"/>
              <a:gd name="T28" fmla="*/ 12 w 113"/>
              <a:gd name="T29" fmla="*/ 48 h 113"/>
              <a:gd name="T30" fmla="*/ 45 w 113"/>
              <a:gd name="T31" fmla="*/ 62 h 113"/>
              <a:gd name="T32" fmla="*/ 48 w 113"/>
              <a:gd name="T33" fmla="*/ 69 h 113"/>
              <a:gd name="T34" fmla="*/ 48 w 113"/>
              <a:gd name="T35" fmla="*/ 102 h 113"/>
              <a:gd name="T36" fmla="*/ 57 w 113"/>
              <a:gd name="T37" fmla="*/ 66 h 113"/>
              <a:gd name="T38" fmla="*/ 51 w 113"/>
              <a:gd name="T39" fmla="*/ 60 h 113"/>
              <a:gd name="T40" fmla="*/ 57 w 113"/>
              <a:gd name="T41" fmla="*/ 54 h 113"/>
              <a:gd name="T42" fmla="*/ 62 w 113"/>
              <a:gd name="T43" fmla="*/ 60 h 113"/>
              <a:gd name="T44" fmla="*/ 57 w 113"/>
              <a:gd name="T45" fmla="*/ 66 h 113"/>
              <a:gd name="T46" fmla="*/ 65 w 113"/>
              <a:gd name="T47" fmla="*/ 102 h 113"/>
              <a:gd name="T48" fmla="*/ 65 w 113"/>
              <a:gd name="T49" fmla="*/ 69 h 113"/>
              <a:gd name="T50" fmla="*/ 69 w 113"/>
              <a:gd name="T51" fmla="*/ 62 h 113"/>
              <a:gd name="T52" fmla="*/ 102 w 113"/>
              <a:gd name="T53" fmla="*/ 48 h 113"/>
              <a:gd name="T54" fmla="*/ 103 w 113"/>
              <a:gd name="T55" fmla="*/ 56 h 113"/>
              <a:gd name="T56" fmla="*/ 65 w 113"/>
              <a:gd name="T57" fmla="*/ 102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13" h="113">
                <a:moveTo>
                  <a:pt x="57" y="0"/>
                </a:moveTo>
                <a:cubicBezTo>
                  <a:pt x="26" y="0"/>
                  <a:pt x="0" y="25"/>
                  <a:pt x="0" y="56"/>
                </a:cubicBezTo>
                <a:cubicBezTo>
                  <a:pt x="0" y="88"/>
                  <a:pt x="26" y="113"/>
                  <a:pt x="57" y="113"/>
                </a:cubicBezTo>
                <a:cubicBezTo>
                  <a:pt x="88" y="113"/>
                  <a:pt x="113" y="88"/>
                  <a:pt x="113" y="56"/>
                </a:cubicBezTo>
                <a:cubicBezTo>
                  <a:pt x="113" y="25"/>
                  <a:pt x="88" y="0"/>
                  <a:pt x="57" y="0"/>
                </a:cubicBezTo>
                <a:close/>
                <a:moveTo>
                  <a:pt x="57" y="11"/>
                </a:moveTo>
                <a:cubicBezTo>
                  <a:pt x="74" y="11"/>
                  <a:pt x="89" y="20"/>
                  <a:pt x="97" y="34"/>
                </a:cubicBezTo>
                <a:cubicBezTo>
                  <a:pt x="62" y="49"/>
                  <a:pt x="62" y="49"/>
                  <a:pt x="62" y="49"/>
                </a:cubicBezTo>
                <a:cubicBezTo>
                  <a:pt x="60" y="48"/>
                  <a:pt x="58" y="48"/>
                  <a:pt x="57" y="48"/>
                </a:cubicBezTo>
                <a:cubicBezTo>
                  <a:pt x="55" y="48"/>
                  <a:pt x="53" y="48"/>
                  <a:pt x="51" y="49"/>
                </a:cubicBezTo>
                <a:cubicBezTo>
                  <a:pt x="17" y="34"/>
                  <a:pt x="17" y="34"/>
                  <a:pt x="17" y="34"/>
                </a:cubicBezTo>
                <a:cubicBezTo>
                  <a:pt x="25" y="20"/>
                  <a:pt x="39" y="11"/>
                  <a:pt x="57" y="11"/>
                </a:cubicBezTo>
                <a:close/>
                <a:moveTo>
                  <a:pt x="48" y="102"/>
                </a:moveTo>
                <a:cubicBezTo>
                  <a:pt x="27" y="98"/>
                  <a:pt x="11" y="79"/>
                  <a:pt x="11" y="56"/>
                </a:cubicBezTo>
                <a:cubicBezTo>
                  <a:pt x="11" y="54"/>
                  <a:pt x="11" y="51"/>
                  <a:pt x="12" y="48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64"/>
                  <a:pt x="46" y="67"/>
                  <a:pt x="48" y="69"/>
                </a:cubicBezTo>
                <a:lnTo>
                  <a:pt x="48" y="102"/>
                </a:lnTo>
                <a:close/>
                <a:moveTo>
                  <a:pt x="57" y="66"/>
                </a:moveTo>
                <a:cubicBezTo>
                  <a:pt x="54" y="66"/>
                  <a:pt x="51" y="63"/>
                  <a:pt x="51" y="60"/>
                </a:cubicBezTo>
                <a:cubicBezTo>
                  <a:pt x="51" y="57"/>
                  <a:pt x="54" y="54"/>
                  <a:pt x="57" y="54"/>
                </a:cubicBezTo>
                <a:cubicBezTo>
                  <a:pt x="60" y="54"/>
                  <a:pt x="62" y="57"/>
                  <a:pt x="62" y="60"/>
                </a:cubicBezTo>
                <a:cubicBezTo>
                  <a:pt x="62" y="63"/>
                  <a:pt x="60" y="66"/>
                  <a:pt x="57" y="66"/>
                </a:cubicBezTo>
                <a:close/>
                <a:moveTo>
                  <a:pt x="65" y="102"/>
                </a:moveTo>
                <a:cubicBezTo>
                  <a:pt x="65" y="69"/>
                  <a:pt x="65" y="69"/>
                  <a:pt x="65" y="69"/>
                </a:cubicBezTo>
                <a:cubicBezTo>
                  <a:pt x="67" y="67"/>
                  <a:pt x="68" y="64"/>
                  <a:pt x="69" y="62"/>
                </a:cubicBezTo>
                <a:cubicBezTo>
                  <a:pt x="102" y="48"/>
                  <a:pt x="102" y="48"/>
                  <a:pt x="102" y="48"/>
                </a:cubicBezTo>
                <a:cubicBezTo>
                  <a:pt x="102" y="51"/>
                  <a:pt x="103" y="54"/>
                  <a:pt x="103" y="56"/>
                </a:cubicBezTo>
                <a:cubicBezTo>
                  <a:pt x="103" y="79"/>
                  <a:pt x="86" y="98"/>
                  <a:pt x="65" y="10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402"/>
          <p:cNvSpPr>
            <a:spLocks noEditPoints="1"/>
          </p:cNvSpPr>
          <p:nvPr/>
        </p:nvSpPr>
        <p:spPr bwMode="auto">
          <a:xfrm>
            <a:off x="3466306" y="2501900"/>
            <a:ext cx="314325" cy="312738"/>
          </a:xfrm>
          <a:custGeom>
            <a:avLst/>
            <a:gdLst>
              <a:gd name="T0" fmla="*/ 0 w 104"/>
              <a:gd name="T1" fmla="*/ 51 h 103"/>
              <a:gd name="T2" fmla="*/ 104 w 104"/>
              <a:gd name="T3" fmla="*/ 51 h 103"/>
              <a:gd name="T4" fmla="*/ 59 w 104"/>
              <a:gd name="T5" fmla="*/ 43 h 103"/>
              <a:gd name="T6" fmla="*/ 72 w 104"/>
              <a:gd name="T7" fmla="*/ 10 h 103"/>
              <a:gd name="T8" fmla="*/ 59 w 104"/>
              <a:gd name="T9" fmla="*/ 43 h 103"/>
              <a:gd name="T10" fmla="*/ 53 w 104"/>
              <a:gd name="T11" fmla="*/ 40 h 103"/>
              <a:gd name="T12" fmla="*/ 69 w 104"/>
              <a:gd name="T13" fmla="*/ 9 h 103"/>
              <a:gd name="T14" fmla="*/ 50 w 104"/>
              <a:gd name="T15" fmla="*/ 40 h 103"/>
              <a:gd name="T16" fmla="*/ 36 w 104"/>
              <a:gd name="T17" fmla="*/ 8 h 103"/>
              <a:gd name="T18" fmla="*/ 50 w 104"/>
              <a:gd name="T19" fmla="*/ 40 h 103"/>
              <a:gd name="T20" fmla="*/ 46 w 104"/>
              <a:gd name="T21" fmla="*/ 42 h 103"/>
              <a:gd name="T22" fmla="*/ 33 w 104"/>
              <a:gd name="T23" fmla="*/ 9 h 103"/>
              <a:gd name="T24" fmla="*/ 41 w 104"/>
              <a:gd name="T25" fmla="*/ 50 h 103"/>
              <a:gd name="T26" fmla="*/ 9 w 104"/>
              <a:gd name="T27" fmla="*/ 35 h 103"/>
              <a:gd name="T28" fmla="*/ 41 w 104"/>
              <a:gd name="T29" fmla="*/ 50 h 103"/>
              <a:gd name="T30" fmla="*/ 41 w 104"/>
              <a:gd name="T31" fmla="*/ 55 h 103"/>
              <a:gd name="T32" fmla="*/ 6 w 104"/>
              <a:gd name="T33" fmla="*/ 53 h 103"/>
              <a:gd name="T34" fmla="*/ 45 w 104"/>
              <a:gd name="T35" fmla="*/ 61 h 103"/>
              <a:gd name="T36" fmla="*/ 33 w 104"/>
              <a:gd name="T37" fmla="*/ 94 h 103"/>
              <a:gd name="T38" fmla="*/ 45 w 104"/>
              <a:gd name="T39" fmla="*/ 61 h 103"/>
              <a:gd name="T40" fmla="*/ 50 w 104"/>
              <a:gd name="T41" fmla="*/ 63 h 103"/>
              <a:gd name="T42" fmla="*/ 36 w 104"/>
              <a:gd name="T43" fmla="*/ 95 h 103"/>
              <a:gd name="T44" fmla="*/ 53 w 104"/>
              <a:gd name="T45" fmla="*/ 63 h 103"/>
              <a:gd name="T46" fmla="*/ 69 w 104"/>
              <a:gd name="T47" fmla="*/ 95 h 103"/>
              <a:gd name="T48" fmla="*/ 53 w 104"/>
              <a:gd name="T49" fmla="*/ 63 h 103"/>
              <a:gd name="T50" fmla="*/ 59 w 104"/>
              <a:gd name="T51" fmla="*/ 60 h 103"/>
              <a:gd name="T52" fmla="*/ 72 w 104"/>
              <a:gd name="T53" fmla="*/ 93 h 103"/>
              <a:gd name="T54" fmla="*/ 63 w 104"/>
              <a:gd name="T55" fmla="*/ 53 h 103"/>
              <a:gd name="T56" fmla="*/ 95 w 104"/>
              <a:gd name="T57" fmla="*/ 68 h 103"/>
              <a:gd name="T58" fmla="*/ 63 w 104"/>
              <a:gd name="T59" fmla="*/ 53 h 103"/>
              <a:gd name="T60" fmla="*/ 63 w 104"/>
              <a:gd name="T61" fmla="*/ 49 h 103"/>
              <a:gd name="T62" fmla="*/ 98 w 104"/>
              <a:gd name="T63" fmla="*/ 50 h 103"/>
              <a:gd name="T64" fmla="*/ 94 w 104"/>
              <a:gd name="T65" fmla="*/ 33 h 103"/>
              <a:gd name="T66" fmla="*/ 61 w 104"/>
              <a:gd name="T67" fmla="*/ 45 h 103"/>
              <a:gd name="T68" fmla="*/ 94 w 104"/>
              <a:gd name="T69" fmla="*/ 33 h 103"/>
              <a:gd name="T70" fmla="*/ 43 w 104"/>
              <a:gd name="T71" fmla="*/ 44 h 103"/>
              <a:gd name="T72" fmla="*/ 10 w 104"/>
              <a:gd name="T73" fmla="*/ 32 h 103"/>
              <a:gd name="T74" fmla="*/ 10 w 104"/>
              <a:gd name="T75" fmla="*/ 71 h 103"/>
              <a:gd name="T76" fmla="*/ 43 w 104"/>
              <a:gd name="T77" fmla="*/ 59 h 103"/>
              <a:gd name="T78" fmla="*/ 10 w 104"/>
              <a:gd name="T79" fmla="*/ 71 h 103"/>
              <a:gd name="T80" fmla="*/ 61 w 104"/>
              <a:gd name="T81" fmla="*/ 58 h 103"/>
              <a:gd name="T82" fmla="*/ 94 w 104"/>
              <a:gd name="T83" fmla="*/ 71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04" h="103">
                <a:moveTo>
                  <a:pt x="52" y="0"/>
                </a:moveTo>
                <a:cubicBezTo>
                  <a:pt x="23" y="0"/>
                  <a:pt x="0" y="23"/>
                  <a:pt x="0" y="51"/>
                </a:cubicBezTo>
                <a:cubicBezTo>
                  <a:pt x="0" y="80"/>
                  <a:pt x="23" y="103"/>
                  <a:pt x="52" y="103"/>
                </a:cubicBezTo>
                <a:cubicBezTo>
                  <a:pt x="80" y="103"/>
                  <a:pt x="104" y="80"/>
                  <a:pt x="104" y="51"/>
                </a:cubicBezTo>
                <a:cubicBezTo>
                  <a:pt x="104" y="23"/>
                  <a:pt x="80" y="0"/>
                  <a:pt x="52" y="0"/>
                </a:cubicBezTo>
                <a:moveTo>
                  <a:pt x="59" y="43"/>
                </a:moveTo>
                <a:cubicBezTo>
                  <a:pt x="58" y="42"/>
                  <a:pt x="58" y="42"/>
                  <a:pt x="58" y="42"/>
                </a:cubicBezTo>
                <a:cubicBezTo>
                  <a:pt x="72" y="10"/>
                  <a:pt x="72" y="10"/>
                  <a:pt x="72" y="10"/>
                </a:cubicBezTo>
                <a:cubicBezTo>
                  <a:pt x="76" y="12"/>
                  <a:pt x="80" y="15"/>
                  <a:pt x="84" y="18"/>
                </a:cubicBezTo>
                <a:cubicBezTo>
                  <a:pt x="59" y="43"/>
                  <a:pt x="59" y="43"/>
                  <a:pt x="59" y="43"/>
                </a:cubicBezTo>
                <a:moveTo>
                  <a:pt x="56" y="41"/>
                </a:moveTo>
                <a:cubicBezTo>
                  <a:pt x="55" y="41"/>
                  <a:pt x="54" y="40"/>
                  <a:pt x="53" y="40"/>
                </a:cubicBezTo>
                <a:cubicBezTo>
                  <a:pt x="53" y="5"/>
                  <a:pt x="53" y="5"/>
                  <a:pt x="53" y="5"/>
                </a:cubicBezTo>
                <a:cubicBezTo>
                  <a:pt x="59" y="5"/>
                  <a:pt x="64" y="7"/>
                  <a:pt x="69" y="9"/>
                </a:cubicBezTo>
                <a:cubicBezTo>
                  <a:pt x="56" y="41"/>
                  <a:pt x="56" y="41"/>
                  <a:pt x="56" y="41"/>
                </a:cubicBezTo>
                <a:moveTo>
                  <a:pt x="50" y="40"/>
                </a:moveTo>
                <a:cubicBezTo>
                  <a:pt x="49" y="40"/>
                  <a:pt x="49" y="40"/>
                  <a:pt x="49" y="40"/>
                </a:cubicBezTo>
                <a:cubicBezTo>
                  <a:pt x="36" y="8"/>
                  <a:pt x="36" y="8"/>
                  <a:pt x="36" y="8"/>
                </a:cubicBezTo>
                <a:cubicBezTo>
                  <a:pt x="40" y="6"/>
                  <a:pt x="45" y="5"/>
                  <a:pt x="50" y="5"/>
                </a:cubicBezTo>
                <a:cubicBezTo>
                  <a:pt x="50" y="40"/>
                  <a:pt x="50" y="40"/>
                  <a:pt x="50" y="40"/>
                </a:cubicBezTo>
                <a:moveTo>
                  <a:pt x="47" y="41"/>
                </a:moveTo>
                <a:cubicBezTo>
                  <a:pt x="46" y="42"/>
                  <a:pt x="46" y="42"/>
                  <a:pt x="46" y="42"/>
                </a:cubicBezTo>
                <a:cubicBezTo>
                  <a:pt x="21" y="17"/>
                  <a:pt x="21" y="17"/>
                  <a:pt x="21" y="17"/>
                </a:cubicBezTo>
                <a:cubicBezTo>
                  <a:pt x="24" y="14"/>
                  <a:pt x="29" y="11"/>
                  <a:pt x="33" y="9"/>
                </a:cubicBezTo>
                <a:cubicBezTo>
                  <a:pt x="47" y="41"/>
                  <a:pt x="47" y="41"/>
                  <a:pt x="47" y="41"/>
                </a:cubicBezTo>
                <a:moveTo>
                  <a:pt x="41" y="50"/>
                </a:moveTo>
                <a:cubicBezTo>
                  <a:pt x="6" y="50"/>
                  <a:pt x="6" y="50"/>
                  <a:pt x="6" y="50"/>
                </a:cubicBezTo>
                <a:cubicBezTo>
                  <a:pt x="6" y="45"/>
                  <a:pt x="7" y="40"/>
                  <a:pt x="9" y="35"/>
                </a:cubicBezTo>
                <a:cubicBezTo>
                  <a:pt x="41" y="48"/>
                  <a:pt x="41" y="48"/>
                  <a:pt x="41" y="48"/>
                </a:cubicBezTo>
                <a:cubicBezTo>
                  <a:pt x="41" y="49"/>
                  <a:pt x="41" y="49"/>
                  <a:pt x="41" y="50"/>
                </a:cubicBezTo>
                <a:moveTo>
                  <a:pt x="41" y="53"/>
                </a:moveTo>
                <a:cubicBezTo>
                  <a:pt x="41" y="54"/>
                  <a:pt x="41" y="54"/>
                  <a:pt x="41" y="55"/>
                </a:cubicBezTo>
                <a:cubicBezTo>
                  <a:pt x="9" y="68"/>
                  <a:pt x="9" y="68"/>
                  <a:pt x="9" y="68"/>
                </a:cubicBezTo>
                <a:cubicBezTo>
                  <a:pt x="7" y="64"/>
                  <a:pt x="6" y="58"/>
                  <a:pt x="6" y="53"/>
                </a:cubicBezTo>
                <a:cubicBezTo>
                  <a:pt x="41" y="53"/>
                  <a:pt x="41" y="53"/>
                  <a:pt x="41" y="53"/>
                </a:cubicBezTo>
                <a:moveTo>
                  <a:pt x="45" y="61"/>
                </a:moveTo>
                <a:cubicBezTo>
                  <a:pt x="46" y="61"/>
                  <a:pt x="46" y="61"/>
                  <a:pt x="47" y="62"/>
                </a:cubicBezTo>
                <a:cubicBezTo>
                  <a:pt x="33" y="94"/>
                  <a:pt x="33" y="94"/>
                  <a:pt x="33" y="94"/>
                </a:cubicBezTo>
                <a:cubicBezTo>
                  <a:pt x="28" y="92"/>
                  <a:pt x="24" y="89"/>
                  <a:pt x="20" y="85"/>
                </a:cubicBezTo>
                <a:cubicBezTo>
                  <a:pt x="45" y="61"/>
                  <a:pt x="45" y="61"/>
                  <a:pt x="45" y="61"/>
                </a:cubicBezTo>
                <a:moveTo>
                  <a:pt x="50" y="63"/>
                </a:moveTo>
                <a:cubicBezTo>
                  <a:pt x="50" y="63"/>
                  <a:pt x="50" y="63"/>
                  <a:pt x="50" y="63"/>
                </a:cubicBezTo>
                <a:cubicBezTo>
                  <a:pt x="50" y="98"/>
                  <a:pt x="50" y="98"/>
                  <a:pt x="50" y="98"/>
                </a:cubicBezTo>
                <a:cubicBezTo>
                  <a:pt x="45" y="98"/>
                  <a:pt x="41" y="97"/>
                  <a:pt x="36" y="95"/>
                </a:cubicBezTo>
                <a:cubicBezTo>
                  <a:pt x="50" y="63"/>
                  <a:pt x="50" y="63"/>
                  <a:pt x="50" y="63"/>
                </a:cubicBezTo>
                <a:moveTo>
                  <a:pt x="53" y="63"/>
                </a:moveTo>
                <a:cubicBezTo>
                  <a:pt x="54" y="63"/>
                  <a:pt x="55" y="62"/>
                  <a:pt x="55" y="62"/>
                </a:cubicBezTo>
                <a:cubicBezTo>
                  <a:pt x="69" y="95"/>
                  <a:pt x="69" y="95"/>
                  <a:pt x="69" y="95"/>
                </a:cubicBezTo>
                <a:cubicBezTo>
                  <a:pt x="64" y="96"/>
                  <a:pt x="59" y="98"/>
                  <a:pt x="53" y="98"/>
                </a:cubicBezTo>
                <a:cubicBezTo>
                  <a:pt x="53" y="63"/>
                  <a:pt x="53" y="63"/>
                  <a:pt x="53" y="63"/>
                </a:cubicBezTo>
                <a:moveTo>
                  <a:pt x="58" y="61"/>
                </a:moveTo>
                <a:cubicBezTo>
                  <a:pt x="59" y="61"/>
                  <a:pt x="59" y="60"/>
                  <a:pt x="59" y="60"/>
                </a:cubicBezTo>
                <a:cubicBezTo>
                  <a:pt x="84" y="85"/>
                  <a:pt x="84" y="85"/>
                  <a:pt x="84" y="85"/>
                </a:cubicBezTo>
                <a:cubicBezTo>
                  <a:pt x="80" y="88"/>
                  <a:pt x="76" y="91"/>
                  <a:pt x="72" y="93"/>
                </a:cubicBezTo>
                <a:cubicBezTo>
                  <a:pt x="58" y="61"/>
                  <a:pt x="58" y="61"/>
                  <a:pt x="58" y="61"/>
                </a:cubicBezTo>
                <a:moveTo>
                  <a:pt x="63" y="53"/>
                </a:moveTo>
                <a:cubicBezTo>
                  <a:pt x="98" y="53"/>
                  <a:pt x="98" y="53"/>
                  <a:pt x="98" y="53"/>
                </a:cubicBezTo>
                <a:cubicBezTo>
                  <a:pt x="98" y="58"/>
                  <a:pt x="97" y="63"/>
                  <a:pt x="95" y="68"/>
                </a:cubicBezTo>
                <a:cubicBezTo>
                  <a:pt x="63" y="55"/>
                  <a:pt x="63" y="55"/>
                  <a:pt x="63" y="55"/>
                </a:cubicBezTo>
                <a:cubicBezTo>
                  <a:pt x="63" y="54"/>
                  <a:pt x="63" y="54"/>
                  <a:pt x="63" y="53"/>
                </a:cubicBezTo>
                <a:moveTo>
                  <a:pt x="63" y="50"/>
                </a:moveTo>
                <a:cubicBezTo>
                  <a:pt x="63" y="50"/>
                  <a:pt x="63" y="49"/>
                  <a:pt x="63" y="49"/>
                </a:cubicBezTo>
                <a:cubicBezTo>
                  <a:pt x="95" y="35"/>
                  <a:pt x="95" y="35"/>
                  <a:pt x="95" y="35"/>
                </a:cubicBezTo>
                <a:cubicBezTo>
                  <a:pt x="97" y="40"/>
                  <a:pt x="98" y="45"/>
                  <a:pt x="98" y="50"/>
                </a:cubicBezTo>
                <a:cubicBezTo>
                  <a:pt x="63" y="50"/>
                  <a:pt x="63" y="50"/>
                  <a:pt x="63" y="50"/>
                </a:cubicBezTo>
                <a:moveTo>
                  <a:pt x="94" y="33"/>
                </a:moveTo>
                <a:cubicBezTo>
                  <a:pt x="62" y="46"/>
                  <a:pt x="62" y="46"/>
                  <a:pt x="62" y="46"/>
                </a:cubicBezTo>
                <a:cubicBezTo>
                  <a:pt x="62" y="46"/>
                  <a:pt x="61" y="45"/>
                  <a:pt x="61" y="45"/>
                </a:cubicBezTo>
                <a:cubicBezTo>
                  <a:pt x="86" y="20"/>
                  <a:pt x="86" y="20"/>
                  <a:pt x="86" y="20"/>
                </a:cubicBezTo>
                <a:cubicBezTo>
                  <a:pt x="89" y="24"/>
                  <a:pt x="92" y="28"/>
                  <a:pt x="94" y="33"/>
                </a:cubicBezTo>
                <a:moveTo>
                  <a:pt x="19" y="19"/>
                </a:moveTo>
                <a:cubicBezTo>
                  <a:pt x="43" y="44"/>
                  <a:pt x="43" y="44"/>
                  <a:pt x="43" y="44"/>
                </a:cubicBezTo>
                <a:cubicBezTo>
                  <a:pt x="43" y="45"/>
                  <a:pt x="43" y="45"/>
                  <a:pt x="42" y="46"/>
                </a:cubicBezTo>
                <a:cubicBezTo>
                  <a:pt x="10" y="32"/>
                  <a:pt x="10" y="32"/>
                  <a:pt x="10" y="32"/>
                </a:cubicBezTo>
                <a:cubicBezTo>
                  <a:pt x="12" y="27"/>
                  <a:pt x="15" y="23"/>
                  <a:pt x="19" y="19"/>
                </a:cubicBezTo>
                <a:moveTo>
                  <a:pt x="10" y="71"/>
                </a:moveTo>
                <a:cubicBezTo>
                  <a:pt x="42" y="58"/>
                  <a:pt x="42" y="58"/>
                  <a:pt x="42" y="58"/>
                </a:cubicBezTo>
                <a:cubicBezTo>
                  <a:pt x="43" y="59"/>
                  <a:pt x="43" y="59"/>
                  <a:pt x="43" y="59"/>
                </a:cubicBezTo>
                <a:cubicBezTo>
                  <a:pt x="18" y="83"/>
                  <a:pt x="18" y="83"/>
                  <a:pt x="18" y="83"/>
                </a:cubicBezTo>
                <a:cubicBezTo>
                  <a:pt x="15" y="80"/>
                  <a:pt x="12" y="76"/>
                  <a:pt x="10" y="71"/>
                </a:cubicBezTo>
                <a:moveTo>
                  <a:pt x="86" y="83"/>
                </a:moveTo>
                <a:cubicBezTo>
                  <a:pt x="61" y="58"/>
                  <a:pt x="61" y="58"/>
                  <a:pt x="61" y="58"/>
                </a:cubicBezTo>
                <a:cubicBezTo>
                  <a:pt x="62" y="57"/>
                  <a:pt x="62" y="57"/>
                  <a:pt x="62" y="57"/>
                </a:cubicBezTo>
                <a:cubicBezTo>
                  <a:pt x="94" y="71"/>
                  <a:pt x="94" y="71"/>
                  <a:pt x="94" y="71"/>
                </a:cubicBezTo>
                <a:cubicBezTo>
                  <a:pt x="92" y="75"/>
                  <a:pt x="89" y="79"/>
                  <a:pt x="86" y="8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403"/>
          <p:cNvSpPr>
            <a:spLocks noEditPoints="1"/>
          </p:cNvSpPr>
          <p:nvPr/>
        </p:nvSpPr>
        <p:spPr bwMode="auto">
          <a:xfrm>
            <a:off x="3445669" y="2478088"/>
            <a:ext cx="357187" cy="360363"/>
          </a:xfrm>
          <a:custGeom>
            <a:avLst/>
            <a:gdLst>
              <a:gd name="T0" fmla="*/ 59 w 118"/>
              <a:gd name="T1" fmla="*/ 114 h 119"/>
              <a:gd name="T2" fmla="*/ 4 w 118"/>
              <a:gd name="T3" fmla="*/ 59 h 119"/>
              <a:gd name="T4" fmla="*/ 59 w 118"/>
              <a:gd name="T5" fmla="*/ 5 h 119"/>
              <a:gd name="T6" fmla="*/ 114 w 118"/>
              <a:gd name="T7" fmla="*/ 59 h 119"/>
              <a:gd name="T8" fmla="*/ 59 w 118"/>
              <a:gd name="T9" fmla="*/ 114 h 119"/>
              <a:gd name="T10" fmla="*/ 59 w 118"/>
              <a:gd name="T11" fmla="*/ 0 h 119"/>
              <a:gd name="T12" fmla="*/ 0 w 118"/>
              <a:gd name="T13" fmla="*/ 59 h 119"/>
              <a:gd name="T14" fmla="*/ 59 w 118"/>
              <a:gd name="T15" fmla="*/ 119 h 119"/>
              <a:gd name="T16" fmla="*/ 118 w 118"/>
              <a:gd name="T17" fmla="*/ 59 h 119"/>
              <a:gd name="T18" fmla="*/ 59 w 118"/>
              <a:gd name="T19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8" h="119">
                <a:moveTo>
                  <a:pt x="59" y="114"/>
                </a:moveTo>
                <a:cubicBezTo>
                  <a:pt x="29" y="114"/>
                  <a:pt x="4" y="90"/>
                  <a:pt x="4" y="59"/>
                </a:cubicBezTo>
                <a:cubicBezTo>
                  <a:pt x="4" y="29"/>
                  <a:pt x="29" y="5"/>
                  <a:pt x="59" y="5"/>
                </a:cubicBezTo>
                <a:cubicBezTo>
                  <a:pt x="89" y="5"/>
                  <a:pt x="114" y="29"/>
                  <a:pt x="114" y="59"/>
                </a:cubicBezTo>
                <a:cubicBezTo>
                  <a:pt x="114" y="90"/>
                  <a:pt x="89" y="114"/>
                  <a:pt x="59" y="114"/>
                </a:cubicBezTo>
                <a:moveTo>
                  <a:pt x="59" y="0"/>
                </a:moveTo>
                <a:cubicBezTo>
                  <a:pt x="26" y="0"/>
                  <a:pt x="0" y="27"/>
                  <a:pt x="0" y="59"/>
                </a:cubicBezTo>
                <a:cubicBezTo>
                  <a:pt x="0" y="92"/>
                  <a:pt x="26" y="119"/>
                  <a:pt x="59" y="119"/>
                </a:cubicBezTo>
                <a:cubicBezTo>
                  <a:pt x="92" y="119"/>
                  <a:pt x="118" y="92"/>
                  <a:pt x="118" y="59"/>
                </a:cubicBezTo>
                <a:cubicBezTo>
                  <a:pt x="118" y="27"/>
                  <a:pt x="92" y="0"/>
                  <a:pt x="59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404"/>
          <p:cNvSpPr>
            <a:spLocks noEditPoints="1"/>
          </p:cNvSpPr>
          <p:nvPr/>
        </p:nvSpPr>
        <p:spPr bwMode="auto">
          <a:xfrm>
            <a:off x="4090194" y="2474913"/>
            <a:ext cx="347662" cy="349250"/>
          </a:xfrm>
          <a:custGeom>
            <a:avLst/>
            <a:gdLst>
              <a:gd name="T0" fmla="*/ 94 w 115"/>
              <a:gd name="T1" fmla="*/ 21 h 115"/>
              <a:gd name="T2" fmla="*/ 20 w 115"/>
              <a:gd name="T3" fmla="*/ 21 h 115"/>
              <a:gd name="T4" fmla="*/ 20 w 115"/>
              <a:gd name="T5" fmla="*/ 95 h 115"/>
              <a:gd name="T6" fmla="*/ 94 w 115"/>
              <a:gd name="T7" fmla="*/ 95 h 115"/>
              <a:gd name="T8" fmla="*/ 94 w 115"/>
              <a:gd name="T9" fmla="*/ 21 h 115"/>
              <a:gd name="T10" fmla="*/ 89 w 115"/>
              <a:gd name="T11" fmla="*/ 31 h 115"/>
              <a:gd name="T12" fmla="*/ 65 w 115"/>
              <a:gd name="T13" fmla="*/ 55 h 115"/>
              <a:gd name="T14" fmla="*/ 63 w 115"/>
              <a:gd name="T15" fmla="*/ 52 h 115"/>
              <a:gd name="T16" fmla="*/ 59 w 115"/>
              <a:gd name="T17" fmla="*/ 49 h 115"/>
              <a:gd name="T18" fmla="*/ 83 w 115"/>
              <a:gd name="T19" fmla="*/ 25 h 115"/>
              <a:gd name="T20" fmla="*/ 89 w 115"/>
              <a:gd name="T21" fmla="*/ 31 h 115"/>
              <a:gd name="T22" fmla="*/ 80 w 115"/>
              <a:gd name="T23" fmla="*/ 17 h 115"/>
              <a:gd name="T24" fmla="*/ 57 w 115"/>
              <a:gd name="T25" fmla="*/ 46 h 115"/>
              <a:gd name="T26" fmla="*/ 33 w 115"/>
              <a:gd name="T27" fmla="*/ 17 h 115"/>
              <a:gd name="T28" fmla="*/ 80 w 115"/>
              <a:gd name="T29" fmla="*/ 17 h 115"/>
              <a:gd name="T30" fmla="*/ 31 w 115"/>
              <a:gd name="T31" fmla="*/ 25 h 115"/>
              <a:gd name="T32" fmla="*/ 54 w 115"/>
              <a:gd name="T33" fmla="*/ 49 h 115"/>
              <a:gd name="T34" fmla="*/ 51 w 115"/>
              <a:gd name="T35" fmla="*/ 52 h 115"/>
              <a:gd name="T36" fmla="*/ 48 w 115"/>
              <a:gd name="T37" fmla="*/ 55 h 115"/>
              <a:gd name="T38" fmla="*/ 25 w 115"/>
              <a:gd name="T39" fmla="*/ 31 h 115"/>
              <a:gd name="T40" fmla="*/ 31 w 115"/>
              <a:gd name="T41" fmla="*/ 25 h 115"/>
              <a:gd name="T42" fmla="*/ 17 w 115"/>
              <a:gd name="T43" fmla="*/ 81 h 115"/>
              <a:gd name="T44" fmla="*/ 17 w 115"/>
              <a:gd name="T45" fmla="*/ 34 h 115"/>
              <a:gd name="T46" fmla="*/ 46 w 115"/>
              <a:gd name="T47" fmla="*/ 57 h 115"/>
              <a:gd name="T48" fmla="*/ 17 w 115"/>
              <a:gd name="T49" fmla="*/ 81 h 115"/>
              <a:gd name="T50" fmla="*/ 25 w 115"/>
              <a:gd name="T51" fmla="*/ 83 h 115"/>
              <a:gd name="T52" fmla="*/ 48 w 115"/>
              <a:gd name="T53" fmla="*/ 60 h 115"/>
              <a:gd name="T54" fmla="*/ 52 w 115"/>
              <a:gd name="T55" fmla="*/ 63 h 115"/>
              <a:gd name="T56" fmla="*/ 54 w 115"/>
              <a:gd name="T57" fmla="*/ 65 h 115"/>
              <a:gd name="T58" fmla="*/ 30 w 115"/>
              <a:gd name="T59" fmla="*/ 89 h 115"/>
              <a:gd name="T60" fmla="*/ 25 w 115"/>
              <a:gd name="T61" fmla="*/ 83 h 115"/>
              <a:gd name="T62" fmla="*/ 33 w 115"/>
              <a:gd name="T63" fmla="*/ 98 h 115"/>
              <a:gd name="T64" fmla="*/ 57 w 115"/>
              <a:gd name="T65" fmla="*/ 68 h 115"/>
              <a:gd name="T66" fmla="*/ 81 w 115"/>
              <a:gd name="T67" fmla="*/ 98 h 115"/>
              <a:gd name="T68" fmla="*/ 33 w 115"/>
              <a:gd name="T69" fmla="*/ 98 h 115"/>
              <a:gd name="T70" fmla="*/ 84 w 115"/>
              <a:gd name="T71" fmla="*/ 90 h 115"/>
              <a:gd name="T72" fmla="*/ 59 w 115"/>
              <a:gd name="T73" fmla="*/ 65 h 115"/>
              <a:gd name="T74" fmla="*/ 62 w 115"/>
              <a:gd name="T75" fmla="*/ 62 h 115"/>
              <a:gd name="T76" fmla="*/ 65 w 115"/>
              <a:gd name="T77" fmla="*/ 60 h 115"/>
              <a:gd name="T78" fmla="*/ 90 w 115"/>
              <a:gd name="T79" fmla="*/ 84 h 115"/>
              <a:gd name="T80" fmla="*/ 84 w 115"/>
              <a:gd name="T81" fmla="*/ 90 h 115"/>
              <a:gd name="T82" fmla="*/ 68 w 115"/>
              <a:gd name="T83" fmla="*/ 57 h 115"/>
              <a:gd name="T84" fmla="*/ 97 w 115"/>
              <a:gd name="T85" fmla="*/ 33 h 115"/>
              <a:gd name="T86" fmla="*/ 97 w 115"/>
              <a:gd name="T87" fmla="*/ 82 h 115"/>
              <a:gd name="T88" fmla="*/ 68 w 115"/>
              <a:gd name="T89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15" h="115">
                <a:moveTo>
                  <a:pt x="94" y="21"/>
                </a:moveTo>
                <a:cubicBezTo>
                  <a:pt x="74" y="0"/>
                  <a:pt x="41" y="0"/>
                  <a:pt x="20" y="21"/>
                </a:cubicBezTo>
                <a:cubicBezTo>
                  <a:pt x="0" y="41"/>
                  <a:pt x="0" y="74"/>
                  <a:pt x="20" y="95"/>
                </a:cubicBezTo>
                <a:cubicBezTo>
                  <a:pt x="41" y="115"/>
                  <a:pt x="74" y="115"/>
                  <a:pt x="94" y="95"/>
                </a:cubicBezTo>
                <a:cubicBezTo>
                  <a:pt x="115" y="74"/>
                  <a:pt x="115" y="41"/>
                  <a:pt x="94" y="21"/>
                </a:cubicBezTo>
                <a:moveTo>
                  <a:pt x="89" y="31"/>
                </a:moveTo>
                <a:cubicBezTo>
                  <a:pt x="65" y="55"/>
                  <a:pt x="65" y="55"/>
                  <a:pt x="65" y="55"/>
                </a:cubicBezTo>
                <a:cubicBezTo>
                  <a:pt x="64" y="54"/>
                  <a:pt x="63" y="53"/>
                  <a:pt x="63" y="52"/>
                </a:cubicBezTo>
                <a:cubicBezTo>
                  <a:pt x="61" y="51"/>
                  <a:pt x="60" y="50"/>
                  <a:pt x="59" y="49"/>
                </a:cubicBezTo>
                <a:cubicBezTo>
                  <a:pt x="83" y="25"/>
                  <a:pt x="83" y="25"/>
                  <a:pt x="83" y="25"/>
                </a:cubicBezTo>
                <a:cubicBezTo>
                  <a:pt x="89" y="31"/>
                  <a:pt x="89" y="31"/>
                  <a:pt x="89" y="31"/>
                </a:cubicBezTo>
                <a:moveTo>
                  <a:pt x="80" y="17"/>
                </a:moveTo>
                <a:cubicBezTo>
                  <a:pt x="76" y="23"/>
                  <a:pt x="68" y="34"/>
                  <a:pt x="57" y="46"/>
                </a:cubicBezTo>
                <a:cubicBezTo>
                  <a:pt x="45" y="34"/>
                  <a:pt x="37" y="23"/>
                  <a:pt x="33" y="17"/>
                </a:cubicBezTo>
                <a:cubicBezTo>
                  <a:pt x="48" y="9"/>
                  <a:pt x="66" y="9"/>
                  <a:pt x="80" y="17"/>
                </a:cubicBezTo>
                <a:moveTo>
                  <a:pt x="31" y="25"/>
                </a:moveTo>
                <a:cubicBezTo>
                  <a:pt x="54" y="49"/>
                  <a:pt x="54" y="49"/>
                  <a:pt x="54" y="49"/>
                </a:cubicBezTo>
                <a:cubicBezTo>
                  <a:pt x="53" y="50"/>
                  <a:pt x="52" y="51"/>
                  <a:pt x="51" y="52"/>
                </a:cubicBezTo>
                <a:cubicBezTo>
                  <a:pt x="50" y="53"/>
                  <a:pt x="49" y="54"/>
                  <a:pt x="48" y="55"/>
                </a:cubicBezTo>
                <a:cubicBezTo>
                  <a:pt x="25" y="31"/>
                  <a:pt x="25" y="31"/>
                  <a:pt x="25" y="31"/>
                </a:cubicBezTo>
                <a:cubicBezTo>
                  <a:pt x="31" y="25"/>
                  <a:pt x="31" y="25"/>
                  <a:pt x="31" y="25"/>
                </a:cubicBezTo>
                <a:moveTo>
                  <a:pt x="17" y="81"/>
                </a:moveTo>
                <a:cubicBezTo>
                  <a:pt x="8" y="66"/>
                  <a:pt x="8" y="48"/>
                  <a:pt x="17" y="34"/>
                </a:cubicBezTo>
                <a:cubicBezTo>
                  <a:pt x="23" y="38"/>
                  <a:pt x="34" y="46"/>
                  <a:pt x="46" y="57"/>
                </a:cubicBezTo>
                <a:cubicBezTo>
                  <a:pt x="34" y="68"/>
                  <a:pt x="22" y="77"/>
                  <a:pt x="17" y="81"/>
                </a:cubicBezTo>
                <a:moveTo>
                  <a:pt x="25" y="83"/>
                </a:moveTo>
                <a:cubicBezTo>
                  <a:pt x="48" y="60"/>
                  <a:pt x="48" y="60"/>
                  <a:pt x="48" y="60"/>
                </a:cubicBezTo>
                <a:cubicBezTo>
                  <a:pt x="50" y="61"/>
                  <a:pt x="51" y="62"/>
                  <a:pt x="52" y="63"/>
                </a:cubicBezTo>
                <a:cubicBezTo>
                  <a:pt x="53" y="64"/>
                  <a:pt x="53" y="65"/>
                  <a:pt x="54" y="65"/>
                </a:cubicBezTo>
                <a:cubicBezTo>
                  <a:pt x="30" y="89"/>
                  <a:pt x="30" y="89"/>
                  <a:pt x="30" y="89"/>
                </a:cubicBezTo>
                <a:cubicBezTo>
                  <a:pt x="25" y="83"/>
                  <a:pt x="25" y="83"/>
                  <a:pt x="25" y="83"/>
                </a:cubicBezTo>
                <a:moveTo>
                  <a:pt x="33" y="98"/>
                </a:moveTo>
                <a:cubicBezTo>
                  <a:pt x="36" y="92"/>
                  <a:pt x="45" y="81"/>
                  <a:pt x="57" y="68"/>
                </a:cubicBezTo>
                <a:cubicBezTo>
                  <a:pt x="68" y="80"/>
                  <a:pt x="77" y="92"/>
                  <a:pt x="81" y="98"/>
                </a:cubicBezTo>
                <a:cubicBezTo>
                  <a:pt x="66" y="107"/>
                  <a:pt x="47" y="107"/>
                  <a:pt x="33" y="98"/>
                </a:cubicBezTo>
                <a:moveTo>
                  <a:pt x="84" y="90"/>
                </a:moveTo>
                <a:cubicBezTo>
                  <a:pt x="59" y="65"/>
                  <a:pt x="59" y="65"/>
                  <a:pt x="59" y="65"/>
                </a:cubicBezTo>
                <a:cubicBezTo>
                  <a:pt x="60" y="64"/>
                  <a:pt x="61" y="63"/>
                  <a:pt x="62" y="62"/>
                </a:cubicBezTo>
                <a:cubicBezTo>
                  <a:pt x="63" y="61"/>
                  <a:pt x="64" y="61"/>
                  <a:pt x="65" y="60"/>
                </a:cubicBezTo>
                <a:cubicBezTo>
                  <a:pt x="90" y="84"/>
                  <a:pt x="90" y="84"/>
                  <a:pt x="90" y="84"/>
                </a:cubicBezTo>
                <a:cubicBezTo>
                  <a:pt x="84" y="90"/>
                  <a:pt x="84" y="90"/>
                  <a:pt x="84" y="90"/>
                </a:cubicBezTo>
                <a:moveTo>
                  <a:pt x="68" y="57"/>
                </a:moveTo>
                <a:cubicBezTo>
                  <a:pt x="81" y="45"/>
                  <a:pt x="92" y="37"/>
                  <a:pt x="97" y="33"/>
                </a:cubicBezTo>
                <a:cubicBezTo>
                  <a:pt x="106" y="48"/>
                  <a:pt x="106" y="67"/>
                  <a:pt x="97" y="82"/>
                </a:cubicBezTo>
                <a:cubicBezTo>
                  <a:pt x="92" y="78"/>
                  <a:pt x="81" y="69"/>
                  <a:pt x="68" y="57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Freeform 405"/>
          <p:cNvSpPr>
            <a:spLocks noEditPoints="1"/>
          </p:cNvSpPr>
          <p:nvPr/>
        </p:nvSpPr>
        <p:spPr bwMode="auto">
          <a:xfrm>
            <a:off x="4066381" y="2471738"/>
            <a:ext cx="392112" cy="358775"/>
          </a:xfrm>
          <a:custGeom>
            <a:avLst/>
            <a:gdLst>
              <a:gd name="T0" fmla="*/ 65 w 130"/>
              <a:gd name="T1" fmla="*/ 114 h 118"/>
              <a:gd name="T2" fmla="*/ 27 w 130"/>
              <a:gd name="T3" fmla="*/ 97 h 118"/>
              <a:gd name="T4" fmla="*/ 27 w 130"/>
              <a:gd name="T5" fmla="*/ 20 h 118"/>
              <a:gd name="T6" fmla="*/ 65 w 130"/>
              <a:gd name="T7" fmla="*/ 4 h 118"/>
              <a:gd name="T8" fmla="*/ 104 w 130"/>
              <a:gd name="T9" fmla="*/ 20 h 118"/>
              <a:gd name="T10" fmla="*/ 104 w 130"/>
              <a:gd name="T11" fmla="*/ 97 h 118"/>
              <a:gd name="T12" fmla="*/ 65 w 130"/>
              <a:gd name="T13" fmla="*/ 114 h 118"/>
              <a:gd name="T14" fmla="*/ 65 w 130"/>
              <a:gd name="T15" fmla="*/ 0 h 118"/>
              <a:gd name="T16" fmla="*/ 23 w 130"/>
              <a:gd name="T17" fmla="*/ 17 h 118"/>
              <a:gd name="T18" fmla="*/ 23 w 130"/>
              <a:gd name="T19" fmla="*/ 101 h 118"/>
              <a:gd name="T20" fmla="*/ 65 w 130"/>
              <a:gd name="T21" fmla="*/ 118 h 118"/>
              <a:gd name="T22" fmla="*/ 107 w 130"/>
              <a:gd name="T23" fmla="*/ 101 h 118"/>
              <a:gd name="T24" fmla="*/ 107 w 130"/>
              <a:gd name="T25" fmla="*/ 17 h 118"/>
              <a:gd name="T26" fmla="*/ 65 w 130"/>
              <a:gd name="T27" fmla="*/ 0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0" h="118">
                <a:moveTo>
                  <a:pt x="65" y="114"/>
                </a:moveTo>
                <a:cubicBezTo>
                  <a:pt x="51" y="114"/>
                  <a:pt x="37" y="108"/>
                  <a:pt x="27" y="97"/>
                </a:cubicBezTo>
                <a:cubicBezTo>
                  <a:pt x="5" y="76"/>
                  <a:pt x="5" y="41"/>
                  <a:pt x="27" y="20"/>
                </a:cubicBezTo>
                <a:cubicBezTo>
                  <a:pt x="37" y="9"/>
                  <a:pt x="51" y="4"/>
                  <a:pt x="65" y="4"/>
                </a:cubicBezTo>
                <a:cubicBezTo>
                  <a:pt x="79" y="4"/>
                  <a:pt x="93" y="9"/>
                  <a:pt x="104" y="20"/>
                </a:cubicBezTo>
                <a:cubicBezTo>
                  <a:pt x="125" y="41"/>
                  <a:pt x="125" y="76"/>
                  <a:pt x="104" y="97"/>
                </a:cubicBezTo>
                <a:cubicBezTo>
                  <a:pt x="93" y="108"/>
                  <a:pt x="79" y="114"/>
                  <a:pt x="65" y="114"/>
                </a:cubicBezTo>
                <a:moveTo>
                  <a:pt x="65" y="0"/>
                </a:moveTo>
                <a:cubicBezTo>
                  <a:pt x="50" y="0"/>
                  <a:pt x="35" y="5"/>
                  <a:pt x="23" y="17"/>
                </a:cubicBezTo>
                <a:cubicBezTo>
                  <a:pt x="0" y="40"/>
                  <a:pt x="0" y="77"/>
                  <a:pt x="23" y="101"/>
                </a:cubicBezTo>
                <a:cubicBezTo>
                  <a:pt x="35" y="112"/>
                  <a:pt x="50" y="118"/>
                  <a:pt x="65" y="118"/>
                </a:cubicBezTo>
                <a:cubicBezTo>
                  <a:pt x="80" y="118"/>
                  <a:pt x="96" y="112"/>
                  <a:pt x="107" y="101"/>
                </a:cubicBezTo>
                <a:cubicBezTo>
                  <a:pt x="130" y="77"/>
                  <a:pt x="130" y="40"/>
                  <a:pt x="107" y="17"/>
                </a:cubicBezTo>
                <a:cubicBezTo>
                  <a:pt x="96" y="5"/>
                  <a:pt x="80" y="0"/>
                  <a:pt x="65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Freeform 407"/>
          <p:cNvSpPr>
            <a:spLocks noEditPoints="1"/>
          </p:cNvSpPr>
          <p:nvPr/>
        </p:nvSpPr>
        <p:spPr bwMode="auto">
          <a:xfrm>
            <a:off x="4791869" y="2478088"/>
            <a:ext cx="344488" cy="346075"/>
          </a:xfrm>
          <a:custGeom>
            <a:avLst/>
            <a:gdLst>
              <a:gd name="T0" fmla="*/ 114 w 114"/>
              <a:gd name="T1" fmla="*/ 57 h 114"/>
              <a:gd name="T2" fmla="*/ 110 w 114"/>
              <a:gd name="T3" fmla="*/ 49 h 114"/>
              <a:gd name="T4" fmla="*/ 112 w 114"/>
              <a:gd name="T5" fmla="*/ 40 h 114"/>
              <a:gd name="T6" fmla="*/ 103 w 114"/>
              <a:gd name="T7" fmla="*/ 29 h 114"/>
              <a:gd name="T8" fmla="*/ 102 w 114"/>
              <a:gd name="T9" fmla="*/ 21 h 114"/>
              <a:gd name="T10" fmla="*/ 89 w 114"/>
              <a:gd name="T11" fmla="*/ 14 h 114"/>
              <a:gd name="T12" fmla="*/ 85 w 114"/>
              <a:gd name="T13" fmla="*/ 7 h 114"/>
              <a:gd name="T14" fmla="*/ 70 w 114"/>
              <a:gd name="T15" fmla="*/ 5 h 114"/>
              <a:gd name="T16" fmla="*/ 66 w 114"/>
              <a:gd name="T17" fmla="*/ 4 h 114"/>
              <a:gd name="T18" fmla="*/ 57 w 114"/>
              <a:gd name="T19" fmla="*/ 0 h 114"/>
              <a:gd name="T20" fmla="*/ 49 w 114"/>
              <a:gd name="T21" fmla="*/ 4 h 114"/>
              <a:gd name="T22" fmla="*/ 45 w 114"/>
              <a:gd name="T23" fmla="*/ 5 h 114"/>
              <a:gd name="T24" fmla="*/ 30 w 114"/>
              <a:gd name="T25" fmla="*/ 7 h 114"/>
              <a:gd name="T26" fmla="*/ 26 w 114"/>
              <a:gd name="T27" fmla="*/ 14 h 114"/>
              <a:gd name="T28" fmla="*/ 13 w 114"/>
              <a:gd name="T29" fmla="*/ 21 h 114"/>
              <a:gd name="T30" fmla="*/ 12 w 114"/>
              <a:gd name="T31" fmla="*/ 29 h 114"/>
              <a:gd name="T32" fmla="*/ 2 w 114"/>
              <a:gd name="T33" fmla="*/ 41 h 114"/>
              <a:gd name="T34" fmla="*/ 5 w 114"/>
              <a:gd name="T35" fmla="*/ 48 h 114"/>
              <a:gd name="T36" fmla="*/ 0 w 114"/>
              <a:gd name="T37" fmla="*/ 57 h 114"/>
              <a:gd name="T38" fmla="*/ 5 w 114"/>
              <a:gd name="T39" fmla="*/ 65 h 114"/>
              <a:gd name="T40" fmla="*/ 2 w 114"/>
              <a:gd name="T41" fmla="*/ 73 h 114"/>
              <a:gd name="T42" fmla="*/ 12 w 114"/>
              <a:gd name="T43" fmla="*/ 84 h 114"/>
              <a:gd name="T44" fmla="*/ 13 w 114"/>
              <a:gd name="T45" fmla="*/ 93 h 114"/>
              <a:gd name="T46" fmla="*/ 26 w 114"/>
              <a:gd name="T47" fmla="*/ 100 h 114"/>
              <a:gd name="T48" fmla="*/ 30 w 114"/>
              <a:gd name="T49" fmla="*/ 107 h 114"/>
              <a:gd name="T50" fmla="*/ 45 w 114"/>
              <a:gd name="T51" fmla="*/ 108 h 114"/>
              <a:gd name="T52" fmla="*/ 49 w 114"/>
              <a:gd name="T53" fmla="*/ 109 h 114"/>
              <a:gd name="T54" fmla="*/ 57 w 114"/>
              <a:gd name="T55" fmla="*/ 114 h 114"/>
              <a:gd name="T56" fmla="*/ 66 w 114"/>
              <a:gd name="T57" fmla="*/ 109 h 114"/>
              <a:gd name="T58" fmla="*/ 70 w 114"/>
              <a:gd name="T59" fmla="*/ 108 h 114"/>
              <a:gd name="T60" fmla="*/ 84 w 114"/>
              <a:gd name="T61" fmla="*/ 107 h 114"/>
              <a:gd name="T62" fmla="*/ 89 w 114"/>
              <a:gd name="T63" fmla="*/ 100 h 114"/>
              <a:gd name="T64" fmla="*/ 102 w 114"/>
              <a:gd name="T65" fmla="*/ 93 h 114"/>
              <a:gd name="T66" fmla="*/ 103 w 114"/>
              <a:gd name="T67" fmla="*/ 84 h 114"/>
              <a:gd name="T68" fmla="*/ 112 w 114"/>
              <a:gd name="T69" fmla="*/ 73 h 114"/>
              <a:gd name="T70" fmla="*/ 110 w 114"/>
              <a:gd name="T71" fmla="*/ 65 h 114"/>
              <a:gd name="T72" fmla="*/ 57 w 114"/>
              <a:gd name="T73" fmla="*/ 75 h 114"/>
              <a:gd name="T74" fmla="*/ 57 w 114"/>
              <a:gd name="T75" fmla="*/ 39 h 114"/>
              <a:gd name="T76" fmla="*/ 57 w 114"/>
              <a:gd name="T77" fmla="*/ 75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4" h="114">
                <a:moveTo>
                  <a:pt x="114" y="63"/>
                </a:moveTo>
                <a:cubicBezTo>
                  <a:pt x="114" y="61"/>
                  <a:pt x="114" y="59"/>
                  <a:pt x="114" y="57"/>
                </a:cubicBezTo>
                <a:cubicBezTo>
                  <a:pt x="114" y="55"/>
                  <a:pt x="114" y="53"/>
                  <a:pt x="114" y="51"/>
                </a:cubicBezTo>
                <a:cubicBezTo>
                  <a:pt x="110" y="49"/>
                  <a:pt x="110" y="49"/>
                  <a:pt x="110" y="49"/>
                </a:cubicBezTo>
                <a:cubicBezTo>
                  <a:pt x="110" y="47"/>
                  <a:pt x="109" y="46"/>
                  <a:pt x="109" y="44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1" y="37"/>
                  <a:pt x="109" y="33"/>
                  <a:pt x="107" y="29"/>
                </a:cubicBezTo>
                <a:cubicBezTo>
                  <a:pt x="103" y="29"/>
                  <a:pt x="103" y="29"/>
                  <a:pt x="103" y="29"/>
                </a:cubicBezTo>
                <a:cubicBezTo>
                  <a:pt x="102" y="28"/>
                  <a:pt x="101" y="26"/>
                  <a:pt x="100" y="25"/>
                </a:cubicBezTo>
                <a:cubicBezTo>
                  <a:pt x="102" y="21"/>
                  <a:pt x="102" y="21"/>
                  <a:pt x="102" y="21"/>
                </a:cubicBezTo>
                <a:cubicBezTo>
                  <a:pt x="99" y="18"/>
                  <a:pt x="96" y="15"/>
                  <a:pt x="93" y="12"/>
                </a:cubicBezTo>
                <a:cubicBezTo>
                  <a:pt x="89" y="14"/>
                  <a:pt x="89" y="14"/>
                  <a:pt x="89" y="14"/>
                </a:cubicBezTo>
                <a:cubicBezTo>
                  <a:pt x="87" y="13"/>
                  <a:pt x="86" y="12"/>
                  <a:pt x="85" y="11"/>
                </a:cubicBezTo>
                <a:cubicBezTo>
                  <a:pt x="85" y="7"/>
                  <a:pt x="85" y="7"/>
                  <a:pt x="85" y="7"/>
                </a:cubicBezTo>
                <a:cubicBezTo>
                  <a:pt x="81" y="5"/>
                  <a:pt x="77" y="3"/>
                  <a:pt x="73" y="2"/>
                </a:cubicBezTo>
                <a:cubicBezTo>
                  <a:pt x="70" y="5"/>
                  <a:pt x="70" y="5"/>
                  <a:pt x="70" y="5"/>
                </a:cubicBezTo>
                <a:cubicBezTo>
                  <a:pt x="69" y="5"/>
                  <a:pt x="69" y="5"/>
                  <a:pt x="69" y="5"/>
                </a:cubicBezTo>
                <a:cubicBezTo>
                  <a:pt x="68" y="5"/>
                  <a:pt x="67" y="4"/>
                  <a:pt x="66" y="4"/>
                </a:cubicBezTo>
                <a:cubicBezTo>
                  <a:pt x="63" y="0"/>
                  <a:pt x="63" y="0"/>
                  <a:pt x="63" y="0"/>
                </a:cubicBezTo>
                <a:cubicBezTo>
                  <a:pt x="61" y="0"/>
                  <a:pt x="59" y="0"/>
                  <a:pt x="57" y="0"/>
                </a:cubicBezTo>
                <a:cubicBezTo>
                  <a:pt x="55" y="0"/>
                  <a:pt x="53" y="0"/>
                  <a:pt x="51" y="0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4"/>
                  <a:pt x="48" y="4"/>
                  <a:pt x="47" y="5"/>
                </a:cubicBezTo>
                <a:cubicBezTo>
                  <a:pt x="47" y="5"/>
                  <a:pt x="46" y="5"/>
                  <a:pt x="45" y="5"/>
                </a:cubicBezTo>
                <a:cubicBezTo>
                  <a:pt x="41" y="2"/>
                  <a:pt x="41" y="2"/>
                  <a:pt x="41" y="2"/>
                </a:cubicBezTo>
                <a:cubicBezTo>
                  <a:pt x="37" y="3"/>
                  <a:pt x="33" y="5"/>
                  <a:pt x="30" y="7"/>
                </a:cubicBezTo>
                <a:cubicBezTo>
                  <a:pt x="30" y="11"/>
                  <a:pt x="30" y="11"/>
                  <a:pt x="30" y="11"/>
                </a:cubicBezTo>
                <a:cubicBezTo>
                  <a:pt x="28" y="12"/>
                  <a:pt x="27" y="13"/>
                  <a:pt x="26" y="14"/>
                </a:cubicBezTo>
                <a:cubicBezTo>
                  <a:pt x="22" y="12"/>
                  <a:pt x="22" y="12"/>
                  <a:pt x="22" y="12"/>
                </a:cubicBezTo>
                <a:cubicBezTo>
                  <a:pt x="18" y="15"/>
                  <a:pt x="16" y="17"/>
                  <a:pt x="13" y="21"/>
                </a:cubicBezTo>
                <a:cubicBezTo>
                  <a:pt x="14" y="25"/>
                  <a:pt x="14" y="25"/>
                  <a:pt x="14" y="25"/>
                </a:cubicBezTo>
                <a:cubicBezTo>
                  <a:pt x="13" y="26"/>
                  <a:pt x="13" y="28"/>
                  <a:pt x="12" y="29"/>
                </a:cubicBezTo>
                <a:cubicBezTo>
                  <a:pt x="7" y="30"/>
                  <a:pt x="7" y="30"/>
                  <a:pt x="7" y="30"/>
                </a:cubicBezTo>
                <a:cubicBezTo>
                  <a:pt x="5" y="33"/>
                  <a:pt x="3" y="37"/>
                  <a:pt x="2" y="41"/>
                </a:cubicBezTo>
                <a:cubicBezTo>
                  <a:pt x="5" y="44"/>
                  <a:pt x="5" y="44"/>
                  <a:pt x="5" y="44"/>
                </a:cubicBezTo>
                <a:cubicBezTo>
                  <a:pt x="5" y="46"/>
                  <a:pt x="5" y="47"/>
                  <a:pt x="5" y="48"/>
                </a:cubicBezTo>
                <a:cubicBezTo>
                  <a:pt x="0" y="51"/>
                  <a:pt x="0" y="51"/>
                  <a:pt x="0" y="51"/>
                </a:cubicBezTo>
                <a:cubicBezTo>
                  <a:pt x="0" y="53"/>
                  <a:pt x="0" y="55"/>
                  <a:pt x="0" y="57"/>
                </a:cubicBezTo>
                <a:cubicBezTo>
                  <a:pt x="0" y="59"/>
                  <a:pt x="0" y="61"/>
                  <a:pt x="0" y="63"/>
                </a:cubicBezTo>
                <a:cubicBezTo>
                  <a:pt x="5" y="65"/>
                  <a:pt x="5" y="65"/>
                  <a:pt x="5" y="65"/>
                </a:cubicBezTo>
                <a:cubicBezTo>
                  <a:pt x="5" y="66"/>
                  <a:pt x="5" y="68"/>
                  <a:pt x="6" y="69"/>
                </a:cubicBezTo>
                <a:cubicBezTo>
                  <a:pt x="2" y="73"/>
                  <a:pt x="2" y="73"/>
                  <a:pt x="2" y="73"/>
                </a:cubicBezTo>
                <a:cubicBezTo>
                  <a:pt x="4" y="77"/>
                  <a:pt x="5" y="81"/>
                  <a:pt x="7" y="84"/>
                </a:cubicBezTo>
                <a:cubicBezTo>
                  <a:pt x="12" y="84"/>
                  <a:pt x="12" y="84"/>
                  <a:pt x="12" y="84"/>
                </a:cubicBezTo>
                <a:cubicBezTo>
                  <a:pt x="13" y="86"/>
                  <a:pt x="14" y="87"/>
                  <a:pt x="14" y="88"/>
                </a:cubicBezTo>
                <a:cubicBezTo>
                  <a:pt x="13" y="93"/>
                  <a:pt x="13" y="93"/>
                  <a:pt x="13" y="93"/>
                </a:cubicBezTo>
                <a:cubicBezTo>
                  <a:pt x="15" y="96"/>
                  <a:pt x="18" y="99"/>
                  <a:pt x="21" y="101"/>
                </a:cubicBezTo>
                <a:cubicBezTo>
                  <a:pt x="26" y="100"/>
                  <a:pt x="26" y="100"/>
                  <a:pt x="26" y="100"/>
                </a:cubicBezTo>
                <a:cubicBezTo>
                  <a:pt x="27" y="101"/>
                  <a:pt x="28" y="101"/>
                  <a:pt x="29" y="102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3" y="109"/>
                  <a:pt x="37" y="110"/>
                  <a:pt x="41" y="112"/>
                </a:cubicBezTo>
                <a:cubicBezTo>
                  <a:pt x="45" y="108"/>
                  <a:pt x="45" y="108"/>
                  <a:pt x="45" y="108"/>
                </a:cubicBezTo>
                <a:cubicBezTo>
                  <a:pt x="46" y="109"/>
                  <a:pt x="47" y="109"/>
                  <a:pt x="49" y="109"/>
                </a:cubicBezTo>
                <a:cubicBezTo>
                  <a:pt x="49" y="109"/>
                  <a:pt x="49" y="109"/>
                  <a:pt x="49" y="109"/>
                </a:cubicBezTo>
                <a:cubicBezTo>
                  <a:pt x="51" y="114"/>
                  <a:pt x="51" y="114"/>
                  <a:pt x="51" y="114"/>
                </a:cubicBezTo>
                <a:cubicBezTo>
                  <a:pt x="53" y="114"/>
                  <a:pt x="55" y="114"/>
                  <a:pt x="57" y="114"/>
                </a:cubicBezTo>
                <a:cubicBezTo>
                  <a:pt x="59" y="114"/>
                  <a:pt x="61" y="114"/>
                  <a:pt x="63" y="114"/>
                </a:cubicBezTo>
                <a:cubicBezTo>
                  <a:pt x="66" y="109"/>
                  <a:pt x="66" y="109"/>
                  <a:pt x="66" y="109"/>
                </a:cubicBezTo>
                <a:cubicBezTo>
                  <a:pt x="66" y="109"/>
                  <a:pt x="67" y="109"/>
                  <a:pt x="68" y="109"/>
                </a:cubicBezTo>
                <a:cubicBezTo>
                  <a:pt x="69" y="109"/>
                  <a:pt x="69" y="109"/>
                  <a:pt x="70" y="108"/>
                </a:cubicBezTo>
                <a:cubicBezTo>
                  <a:pt x="73" y="112"/>
                  <a:pt x="73" y="112"/>
                  <a:pt x="73" y="112"/>
                </a:cubicBezTo>
                <a:cubicBezTo>
                  <a:pt x="77" y="110"/>
                  <a:pt x="81" y="109"/>
                  <a:pt x="84" y="107"/>
                </a:cubicBezTo>
                <a:cubicBezTo>
                  <a:pt x="85" y="102"/>
                  <a:pt x="85" y="102"/>
                  <a:pt x="85" y="102"/>
                </a:cubicBezTo>
                <a:cubicBezTo>
                  <a:pt x="86" y="102"/>
                  <a:pt x="87" y="101"/>
                  <a:pt x="89" y="100"/>
                </a:cubicBezTo>
                <a:cubicBezTo>
                  <a:pt x="93" y="101"/>
                  <a:pt x="93" y="101"/>
                  <a:pt x="93" y="101"/>
                </a:cubicBezTo>
                <a:cubicBezTo>
                  <a:pt x="96" y="99"/>
                  <a:pt x="99" y="96"/>
                  <a:pt x="102" y="93"/>
                </a:cubicBezTo>
                <a:cubicBezTo>
                  <a:pt x="100" y="88"/>
                  <a:pt x="100" y="88"/>
                  <a:pt x="100" y="88"/>
                </a:cubicBezTo>
                <a:cubicBezTo>
                  <a:pt x="101" y="87"/>
                  <a:pt x="102" y="86"/>
                  <a:pt x="103" y="84"/>
                </a:cubicBezTo>
                <a:cubicBezTo>
                  <a:pt x="108" y="84"/>
                  <a:pt x="108" y="84"/>
                  <a:pt x="108" y="84"/>
                </a:cubicBezTo>
                <a:cubicBezTo>
                  <a:pt x="109" y="80"/>
                  <a:pt x="111" y="77"/>
                  <a:pt x="112" y="73"/>
                </a:cubicBezTo>
                <a:cubicBezTo>
                  <a:pt x="109" y="69"/>
                  <a:pt x="109" y="69"/>
                  <a:pt x="109" y="69"/>
                </a:cubicBezTo>
                <a:cubicBezTo>
                  <a:pt x="109" y="68"/>
                  <a:pt x="110" y="66"/>
                  <a:pt x="110" y="65"/>
                </a:cubicBezTo>
                <a:lnTo>
                  <a:pt x="114" y="63"/>
                </a:lnTo>
                <a:close/>
                <a:moveTo>
                  <a:pt x="57" y="75"/>
                </a:moveTo>
                <a:cubicBezTo>
                  <a:pt x="47" y="75"/>
                  <a:pt x="39" y="67"/>
                  <a:pt x="39" y="57"/>
                </a:cubicBezTo>
                <a:cubicBezTo>
                  <a:pt x="39" y="47"/>
                  <a:pt x="47" y="39"/>
                  <a:pt x="57" y="39"/>
                </a:cubicBezTo>
                <a:cubicBezTo>
                  <a:pt x="67" y="39"/>
                  <a:pt x="75" y="47"/>
                  <a:pt x="75" y="57"/>
                </a:cubicBezTo>
                <a:cubicBezTo>
                  <a:pt x="75" y="67"/>
                  <a:pt x="67" y="75"/>
                  <a:pt x="57" y="7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Rectangle 408"/>
          <p:cNvSpPr>
            <a:spLocks noChangeArrowheads="1"/>
          </p:cNvSpPr>
          <p:nvPr/>
        </p:nvSpPr>
        <p:spPr bwMode="auto">
          <a:xfrm>
            <a:off x="4988719" y="2638425"/>
            <a:ext cx="190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Rectangle 409"/>
          <p:cNvSpPr>
            <a:spLocks noChangeArrowheads="1"/>
          </p:cNvSpPr>
          <p:nvPr/>
        </p:nvSpPr>
        <p:spPr bwMode="auto">
          <a:xfrm>
            <a:off x="4922044" y="2638425"/>
            <a:ext cx="190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Rectangle 410"/>
          <p:cNvSpPr>
            <a:spLocks noChangeArrowheads="1"/>
          </p:cNvSpPr>
          <p:nvPr/>
        </p:nvSpPr>
        <p:spPr bwMode="auto">
          <a:xfrm>
            <a:off x="4955381" y="2605088"/>
            <a:ext cx="190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Rectangle 411"/>
          <p:cNvSpPr>
            <a:spLocks noChangeArrowheads="1"/>
          </p:cNvSpPr>
          <p:nvPr/>
        </p:nvSpPr>
        <p:spPr bwMode="auto">
          <a:xfrm>
            <a:off x="4955381" y="2674938"/>
            <a:ext cx="19050" cy="190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Rectangle 412"/>
          <p:cNvSpPr>
            <a:spLocks noChangeArrowheads="1"/>
          </p:cNvSpPr>
          <p:nvPr/>
        </p:nvSpPr>
        <p:spPr bwMode="auto">
          <a:xfrm>
            <a:off x="5533231" y="2484438"/>
            <a:ext cx="49213" cy="238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" name="Freeform 413"/>
          <p:cNvSpPr>
            <a:spLocks noEditPoints="1"/>
          </p:cNvSpPr>
          <p:nvPr/>
        </p:nvSpPr>
        <p:spPr bwMode="auto">
          <a:xfrm>
            <a:off x="5533231" y="2520950"/>
            <a:ext cx="239713" cy="293688"/>
          </a:xfrm>
          <a:custGeom>
            <a:avLst/>
            <a:gdLst>
              <a:gd name="T0" fmla="*/ 61 w 79"/>
              <a:gd name="T1" fmla="*/ 0 h 97"/>
              <a:gd name="T2" fmla="*/ 0 w 79"/>
              <a:gd name="T3" fmla="*/ 0 h 97"/>
              <a:gd name="T4" fmla="*/ 0 w 79"/>
              <a:gd name="T5" fmla="*/ 66 h 97"/>
              <a:gd name="T6" fmla="*/ 29 w 79"/>
              <a:gd name="T7" fmla="*/ 66 h 97"/>
              <a:gd name="T8" fmla="*/ 29 w 79"/>
              <a:gd name="T9" fmla="*/ 69 h 97"/>
              <a:gd name="T10" fmla="*/ 0 w 79"/>
              <a:gd name="T11" fmla="*/ 69 h 97"/>
              <a:gd name="T12" fmla="*/ 0 w 79"/>
              <a:gd name="T13" fmla="*/ 75 h 97"/>
              <a:gd name="T14" fmla="*/ 29 w 79"/>
              <a:gd name="T15" fmla="*/ 75 h 97"/>
              <a:gd name="T16" fmla="*/ 29 w 79"/>
              <a:gd name="T17" fmla="*/ 78 h 97"/>
              <a:gd name="T18" fmla="*/ 0 w 79"/>
              <a:gd name="T19" fmla="*/ 78 h 97"/>
              <a:gd name="T20" fmla="*/ 0 w 79"/>
              <a:gd name="T21" fmla="*/ 84 h 97"/>
              <a:gd name="T22" fmla="*/ 29 w 79"/>
              <a:gd name="T23" fmla="*/ 84 h 97"/>
              <a:gd name="T24" fmla="*/ 29 w 79"/>
              <a:gd name="T25" fmla="*/ 87 h 97"/>
              <a:gd name="T26" fmla="*/ 0 w 79"/>
              <a:gd name="T27" fmla="*/ 87 h 97"/>
              <a:gd name="T28" fmla="*/ 0 w 79"/>
              <a:gd name="T29" fmla="*/ 97 h 97"/>
              <a:gd name="T30" fmla="*/ 79 w 79"/>
              <a:gd name="T31" fmla="*/ 97 h 97"/>
              <a:gd name="T32" fmla="*/ 79 w 79"/>
              <a:gd name="T33" fmla="*/ 22 h 97"/>
              <a:gd name="T34" fmla="*/ 61 w 79"/>
              <a:gd name="T35" fmla="*/ 0 h 97"/>
              <a:gd name="T36" fmla="*/ 56 w 79"/>
              <a:gd name="T37" fmla="*/ 22 h 97"/>
              <a:gd name="T38" fmla="*/ 56 w 79"/>
              <a:gd name="T39" fmla="*/ 9 h 97"/>
              <a:gd name="T40" fmla="*/ 70 w 79"/>
              <a:gd name="T41" fmla="*/ 22 h 97"/>
              <a:gd name="T42" fmla="*/ 56 w 79"/>
              <a:gd name="T43" fmla="*/ 22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79" h="97">
                <a:moveTo>
                  <a:pt x="61" y="0"/>
                </a:moveTo>
                <a:cubicBezTo>
                  <a:pt x="51" y="0"/>
                  <a:pt x="0" y="0"/>
                  <a:pt x="0" y="0"/>
                </a:cubicBezTo>
                <a:cubicBezTo>
                  <a:pt x="0" y="66"/>
                  <a:pt x="0" y="66"/>
                  <a:pt x="0" y="66"/>
                </a:cubicBezTo>
                <a:cubicBezTo>
                  <a:pt x="29" y="66"/>
                  <a:pt x="29" y="66"/>
                  <a:pt x="29" y="66"/>
                </a:cubicBezTo>
                <a:cubicBezTo>
                  <a:pt x="29" y="69"/>
                  <a:pt x="29" y="69"/>
                  <a:pt x="29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75"/>
                  <a:pt x="0" y="75"/>
                  <a:pt x="0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8"/>
                  <a:pt x="29" y="78"/>
                  <a:pt x="29" y="78"/>
                </a:cubicBezTo>
                <a:cubicBezTo>
                  <a:pt x="0" y="78"/>
                  <a:pt x="0" y="78"/>
                  <a:pt x="0" y="78"/>
                </a:cubicBezTo>
                <a:cubicBezTo>
                  <a:pt x="0" y="84"/>
                  <a:pt x="0" y="84"/>
                  <a:pt x="0" y="84"/>
                </a:cubicBezTo>
                <a:cubicBezTo>
                  <a:pt x="29" y="84"/>
                  <a:pt x="29" y="84"/>
                  <a:pt x="29" y="84"/>
                </a:cubicBezTo>
                <a:cubicBezTo>
                  <a:pt x="29" y="87"/>
                  <a:pt x="29" y="87"/>
                  <a:pt x="29" y="87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97"/>
                  <a:pt x="0" y="97"/>
                  <a:pt x="0" y="97"/>
                </a:cubicBezTo>
                <a:cubicBezTo>
                  <a:pt x="79" y="97"/>
                  <a:pt x="79" y="97"/>
                  <a:pt x="79" y="97"/>
                </a:cubicBezTo>
                <a:cubicBezTo>
                  <a:pt x="79" y="97"/>
                  <a:pt x="79" y="40"/>
                  <a:pt x="79" y="22"/>
                </a:cubicBezTo>
                <a:cubicBezTo>
                  <a:pt x="79" y="4"/>
                  <a:pt x="67" y="0"/>
                  <a:pt x="61" y="0"/>
                </a:cubicBezTo>
                <a:close/>
                <a:moveTo>
                  <a:pt x="56" y="22"/>
                </a:moveTo>
                <a:cubicBezTo>
                  <a:pt x="56" y="9"/>
                  <a:pt x="56" y="9"/>
                  <a:pt x="56" y="9"/>
                </a:cubicBezTo>
                <a:cubicBezTo>
                  <a:pt x="69" y="8"/>
                  <a:pt x="70" y="22"/>
                  <a:pt x="70" y="22"/>
                </a:cubicBezTo>
                <a:lnTo>
                  <a:pt x="56" y="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" name="Rectangle 414"/>
          <p:cNvSpPr>
            <a:spLocks noChangeArrowheads="1"/>
          </p:cNvSpPr>
          <p:nvPr/>
        </p:nvSpPr>
        <p:spPr bwMode="auto">
          <a:xfrm>
            <a:off x="6106319" y="2532063"/>
            <a:ext cx="14288" cy="1000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" name="Freeform 415"/>
          <p:cNvSpPr>
            <a:spLocks noEditPoints="1"/>
          </p:cNvSpPr>
          <p:nvPr/>
        </p:nvSpPr>
        <p:spPr bwMode="auto">
          <a:xfrm>
            <a:off x="6106319" y="2481263"/>
            <a:ext cx="350838" cy="336550"/>
          </a:xfrm>
          <a:custGeom>
            <a:avLst/>
            <a:gdLst>
              <a:gd name="T0" fmla="*/ 115 w 116"/>
              <a:gd name="T1" fmla="*/ 35 h 111"/>
              <a:gd name="T2" fmla="*/ 113 w 116"/>
              <a:gd name="T3" fmla="*/ 36 h 111"/>
              <a:gd name="T4" fmla="*/ 104 w 116"/>
              <a:gd name="T5" fmla="*/ 46 h 111"/>
              <a:gd name="T6" fmla="*/ 103 w 116"/>
              <a:gd name="T7" fmla="*/ 47 h 111"/>
              <a:gd name="T8" fmla="*/ 103 w 116"/>
              <a:gd name="T9" fmla="*/ 48 h 111"/>
              <a:gd name="T10" fmla="*/ 103 w 116"/>
              <a:gd name="T11" fmla="*/ 74 h 111"/>
              <a:gd name="T12" fmla="*/ 103 w 116"/>
              <a:gd name="T13" fmla="*/ 74 h 111"/>
              <a:gd name="T14" fmla="*/ 103 w 116"/>
              <a:gd name="T15" fmla="*/ 82 h 111"/>
              <a:gd name="T16" fmla="*/ 100 w 116"/>
              <a:gd name="T17" fmla="*/ 85 h 111"/>
              <a:gd name="T18" fmla="*/ 97 w 116"/>
              <a:gd name="T19" fmla="*/ 82 h 111"/>
              <a:gd name="T20" fmla="*/ 97 w 116"/>
              <a:gd name="T21" fmla="*/ 76 h 111"/>
              <a:gd name="T22" fmla="*/ 97 w 116"/>
              <a:gd name="T23" fmla="*/ 68 h 111"/>
              <a:gd name="T24" fmla="*/ 97 w 116"/>
              <a:gd name="T25" fmla="*/ 37 h 111"/>
              <a:gd name="T26" fmla="*/ 97 w 116"/>
              <a:gd name="T27" fmla="*/ 36 h 111"/>
              <a:gd name="T28" fmla="*/ 97 w 116"/>
              <a:gd name="T29" fmla="*/ 35 h 111"/>
              <a:gd name="T30" fmla="*/ 92 w 116"/>
              <a:gd name="T31" fmla="*/ 32 h 111"/>
              <a:gd name="T32" fmla="*/ 86 w 116"/>
              <a:gd name="T33" fmla="*/ 32 h 111"/>
              <a:gd name="T34" fmla="*/ 86 w 116"/>
              <a:gd name="T35" fmla="*/ 0 h 111"/>
              <a:gd name="T36" fmla="*/ 9 w 116"/>
              <a:gd name="T37" fmla="*/ 0 h 111"/>
              <a:gd name="T38" fmla="*/ 9 w 116"/>
              <a:gd name="T39" fmla="*/ 99 h 111"/>
              <a:gd name="T40" fmla="*/ 0 w 116"/>
              <a:gd name="T41" fmla="*/ 99 h 111"/>
              <a:gd name="T42" fmla="*/ 0 w 116"/>
              <a:gd name="T43" fmla="*/ 111 h 111"/>
              <a:gd name="T44" fmla="*/ 94 w 116"/>
              <a:gd name="T45" fmla="*/ 111 h 111"/>
              <a:gd name="T46" fmla="*/ 94 w 116"/>
              <a:gd name="T47" fmla="*/ 99 h 111"/>
              <a:gd name="T48" fmla="*/ 86 w 116"/>
              <a:gd name="T49" fmla="*/ 99 h 111"/>
              <a:gd name="T50" fmla="*/ 86 w 116"/>
              <a:gd name="T51" fmla="*/ 36 h 111"/>
              <a:gd name="T52" fmla="*/ 92 w 116"/>
              <a:gd name="T53" fmla="*/ 36 h 111"/>
              <a:gd name="T54" fmla="*/ 92 w 116"/>
              <a:gd name="T55" fmla="*/ 75 h 111"/>
              <a:gd name="T56" fmla="*/ 92 w 116"/>
              <a:gd name="T57" fmla="*/ 76 h 111"/>
              <a:gd name="T58" fmla="*/ 92 w 116"/>
              <a:gd name="T59" fmla="*/ 82 h 111"/>
              <a:gd name="T60" fmla="*/ 100 w 116"/>
              <a:gd name="T61" fmla="*/ 89 h 111"/>
              <a:gd name="T62" fmla="*/ 107 w 116"/>
              <a:gd name="T63" fmla="*/ 82 h 111"/>
              <a:gd name="T64" fmla="*/ 107 w 116"/>
              <a:gd name="T65" fmla="*/ 74 h 111"/>
              <a:gd name="T66" fmla="*/ 107 w 116"/>
              <a:gd name="T67" fmla="*/ 56 h 111"/>
              <a:gd name="T68" fmla="*/ 112 w 116"/>
              <a:gd name="T69" fmla="*/ 56 h 111"/>
              <a:gd name="T70" fmla="*/ 112 w 116"/>
              <a:gd name="T71" fmla="*/ 42 h 111"/>
              <a:gd name="T72" fmla="*/ 112 w 116"/>
              <a:gd name="T73" fmla="*/ 42 h 111"/>
              <a:gd name="T74" fmla="*/ 115 w 116"/>
              <a:gd name="T75" fmla="*/ 38 h 111"/>
              <a:gd name="T76" fmla="*/ 115 w 116"/>
              <a:gd name="T77" fmla="*/ 35 h 111"/>
              <a:gd name="T78" fmla="*/ 73 w 116"/>
              <a:gd name="T79" fmla="*/ 40 h 111"/>
              <a:gd name="T80" fmla="*/ 19 w 116"/>
              <a:gd name="T81" fmla="*/ 40 h 111"/>
              <a:gd name="T82" fmla="*/ 19 w 116"/>
              <a:gd name="T83" fmla="*/ 10 h 111"/>
              <a:gd name="T84" fmla="*/ 73 w 116"/>
              <a:gd name="T85" fmla="*/ 10 h 111"/>
              <a:gd name="T86" fmla="*/ 73 w 116"/>
              <a:gd name="T87" fmla="*/ 40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6" h="111">
                <a:moveTo>
                  <a:pt x="115" y="35"/>
                </a:moveTo>
                <a:cubicBezTo>
                  <a:pt x="114" y="35"/>
                  <a:pt x="113" y="35"/>
                  <a:pt x="113" y="36"/>
                </a:cubicBezTo>
                <a:cubicBezTo>
                  <a:pt x="104" y="46"/>
                  <a:pt x="104" y="46"/>
                  <a:pt x="104" y="46"/>
                </a:cubicBezTo>
                <a:cubicBezTo>
                  <a:pt x="103" y="47"/>
                  <a:pt x="103" y="47"/>
                  <a:pt x="103" y="47"/>
                </a:cubicBezTo>
                <a:cubicBezTo>
                  <a:pt x="103" y="47"/>
                  <a:pt x="103" y="48"/>
                  <a:pt x="103" y="48"/>
                </a:cubicBezTo>
                <a:cubicBezTo>
                  <a:pt x="103" y="74"/>
                  <a:pt x="103" y="74"/>
                  <a:pt x="103" y="74"/>
                </a:cubicBezTo>
                <a:cubicBezTo>
                  <a:pt x="103" y="74"/>
                  <a:pt x="103" y="74"/>
                  <a:pt x="103" y="74"/>
                </a:cubicBezTo>
                <a:cubicBezTo>
                  <a:pt x="103" y="82"/>
                  <a:pt x="103" y="82"/>
                  <a:pt x="103" y="82"/>
                </a:cubicBezTo>
                <a:cubicBezTo>
                  <a:pt x="103" y="83"/>
                  <a:pt x="102" y="85"/>
                  <a:pt x="100" y="85"/>
                </a:cubicBezTo>
                <a:cubicBezTo>
                  <a:pt x="98" y="85"/>
                  <a:pt x="97" y="83"/>
                  <a:pt x="97" y="82"/>
                </a:cubicBezTo>
                <a:cubicBezTo>
                  <a:pt x="97" y="76"/>
                  <a:pt x="97" y="76"/>
                  <a:pt x="97" y="76"/>
                </a:cubicBezTo>
                <a:cubicBezTo>
                  <a:pt x="97" y="68"/>
                  <a:pt x="97" y="68"/>
                  <a:pt x="97" y="68"/>
                </a:cubicBezTo>
                <a:cubicBezTo>
                  <a:pt x="97" y="37"/>
                  <a:pt x="97" y="37"/>
                  <a:pt x="97" y="37"/>
                </a:cubicBezTo>
                <a:cubicBezTo>
                  <a:pt x="97" y="37"/>
                  <a:pt x="97" y="37"/>
                  <a:pt x="97" y="36"/>
                </a:cubicBezTo>
                <a:cubicBezTo>
                  <a:pt x="97" y="36"/>
                  <a:pt x="97" y="35"/>
                  <a:pt x="97" y="35"/>
                </a:cubicBezTo>
                <a:cubicBezTo>
                  <a:pt x="97" y="31"/>
                  <a:pt x="92" y="32"/>
                  <a:pt x="92" y="32"/>
                </a:cubicBezTo>
                <a:cubicBezTo>
                  <a:pt x="86" y="32"/>
                  <a:pt x="86" y="32"/>
                  <a:pt x="86" y="32"/>
                </a:cubicBezTo>
                <a:cubicBezTo>
                  <a:pt x="86" y="0"/>
                  <a:pt x="86" y="0"/>
                  <a:pt x="86" y="0"/>
                </a:cubicBezTo>
                <a:cubicBezTo>
                  <a:pt x="9" y="0"/>
                  <a:pt x="9" y="0"/>
                  <a:pt x="9" y="0"/>
                </a:cubicBezTo>
                <a:cubicBezTo>
                  <a:pt x="9" y="99"/>
                  <a:pt x="9" y="99"/>
                  <a:pt x="9" y="99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111"/>
                  <a:pt x="0" y="111"/>
                  <a:pt x="0" y="111"/>
                </a:cubicBezTo>
                <a:cubicBezTo>
                  <a:pt x="94" y="111"/>
                  <a:pt x="94" y="111"/>
                  <a:pt x="94" y="111"/>
                </a:cubicBezTo>
                <a:cubicBezTo>
                  <a:pt x="94" y="99"/>
                  <a:pt x="94" y="99"/>
                  <a:pt x="94" y="99"/>
                </a:cubicBezTo>
                <a:cubicBezTo>
                  <a:pt x="86" y="99"/>
                  <a:pt x="86" y="99"/>
                  <a:pt x="86" y="99"/>
                </a:cubicBezTo>
                <a:cubicBezTo>
                  <a:pt x="86" y="36"/>
                  <a:pt x="86" y="36"/>
                  <a:pt x="86" y="36"/>
                </a:cubicBezTo>
                <a:cubicBezTo>
                  <a:pt x="92" y="36"/>
                  <a:pt x="92" y="36"/>
                  <a:pt x="92" y="36"/>
                </a:cubicBezTo>
                <a:cubicBezTo>
                  <a:pt x="92" y="75"/>
                  <a:pt x="92" y="75"/>
                  <a:pt x="92" y="75"/>
                </a:cubicBezTo>
                <a:cubicBezTo>
                  <a:pt x="92" y="76"/>
                  <a:pt x="92" y="76"/>
                  <a:pt x="92" y="76"/>
                </a:cubicBezTo>
                <a:cubicBezTo>
                  <a:pt x="92" y="82"/>
                  <a:pt x="92" y="82"/>
                  <a:pt x="92" y="82"/>
                </a:cubicBezTo>
                <a:cubicBezTo>
                  <a:pt x="92" y="86"/>
                  <a:pt x="96" y="89"/>
                  <a:pt x="100" y="89"/>
                </a:cubicBezTo>
                <a:cubicBezTo>
                  <a:pt x="103" y="89"/>
                  <a:pt x="107" y="86"/>
                  <a:pt x="107" y="82"/>
                </a:cubicBezTo>
                <a:cubicBezTo>
                  <a:pt x="107" y="74"/>
                  <a:pt x="107" y="74"/>
                  <a:pt x="107" y="74"/>
                </a:cubicBezTo>
                <a:cubicBezTo>
                  <a:pt x="107" y="56"/>
                  <a:pt x="107" y="56"/>
                  <a:pt x="107" y="56"/>
                </a:cubicBezTo>
                <a:cubicBezTo>
                  <a:pt x="112" y="56"/>
                  <a:pt x="112" y="56"/>
                  <a:pt x="112" y="56"/>
                </a:cubicBezTo>
                <a:cubicBezTo>
                  <a:pt x="112" y="42"/>
                  <a:pt x="112" y="42"/>
                  <a:pt x="112" y="42"/>
                </a:cubicBezTo>
                <a:cubicBezTo>
                  <a:pt x="112" y="42"/>
                  <a:pt x="112" y="42"/>
                  <a:pt x="112" y="42"/>
                </a:cubicBezTo>
                <a:cubicBezTo>
                  <a:pt x="115" y="38"/>
                  <a:pt x="115" y="38"/>
                  <a:pt x="115" y="38"/>
                </a:cubicBezTo>
                <a:cubicBezTo>
                  <a:pt x="116" y="37"/>
                  <a:pt x="116" y="36"/>
                  <a:pt x="115" y="35"/>
                </a:cubicBezTo>
                <a:close/>
                <a:moveTo>
                  <a:pt x="73" y="40"/>
                </a:moveTo>
                <a:cubicBezTo>
                  <a:pt x="19" y="40"/>
                  <a:pt x="19" y="40"/>
                  <a:pt x="19" y="40"/>
                </a:cubicBezTo>
                <a:cubicBezTo>
                  <a:pt x="19" y="10"/>
                  <a:pt x="19" y="10"/>
                  <a:pt x="19" y="10"/>
                </a:cubicBezTo>
                <a:cubicBezTo>
                  <a:pt x="73" y="10"/>
                  <a:pt x="73" y="10"/>
                  <a:pt x="73" y="10"/>
                </a:cubicBezTo>
                <a:lnTo>
                  <a:pt x="73" y="4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444"/>
          <p:cNvSpPr>
            <a:spLocks/>
          </p:cNvSpPr>
          <p:nvPr/>
        </p:nvSpPr>
        <p:spPr bwMode="auto">
          <a:xfrm>
            <a:off x="1439069" y="3251200"/>
            <a:ext cx="260350" cy="260350"/>
          </a:xfrm>
          <a:custGeom>
            <a:avLst/>
            <a:gdLst>
              <a:gd name="T0" fmla="*/ 164 w 164"/>
              <a:gd name="T1" fmla="*/ 0 h 164"/>
              <a:gd name="T2" fmla="*/ 82 w 164"/>
              <a:gd name="T3" fmla="*/ 29 h 164"/>
              <a:gd name="T4" fmla="*/ 0 w 164"/>
              <a:gd name="T5" fmla="*/ 2 h 164"/>
              <a:gd name="T6" fmla="*/ 28 w 164"/>
              <a:gd name="T7" fmla="*/ 82 h 164"/>
              <a:gd name="T8" fmla="*/ 0 w 164"/>
              <a:gd name="T9" fmla="*/ 164 h 164"/>
              <a:gd name="T10" fmla="*/ 82 w 164"/>
              <a:gd name="T11" fmla="*/ 138 h 164"/>
              <a:gd name="T12" fmla="*/ 164 w 164"/>
              <a:gd name="T13" fmla="*/ 164 h 164"/>
              <a:gd name="T14" fmla="*/ 137 w 164"/>
              <a:gd name="T15" fmla="*/ 82 h 164"/>
              <a:gd name="T16" fmla="*/ 164 w 164"/>
              <a:gd name="T17" fmla="*/ 0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164" y="0"/>
                </a:moveTo>
                <a:lnTo>
                  <a:pt x="82" y="29"/>
                </a:lnTo>
                <a:lnTo>
                  <a:pt x="0" y="2"/>
                </a:lnTo>
                <a:lnTo>
                  <a:pt x="28" y="82"/>
                </a:lnTo>
                <a:lnTo>
                  <a:pt x="0" y="164"/>
                </a:lnTo>
                <a:lnTo>
                  <a:pt x="82" y="138"/>
                </a:lnTo>
                <a:lnTo>
                  <a:pt x="164" y="164"/>
                </a:lnTo>
                <a:lnTo>
                  <a:pt x="137" y="82"/>
                </a:lnTo>
                <a:lnTo>
                  <a:pt x="16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445"/>
          <p:cNvSpPr>
            <a:spLocks/>
          </p:cNvSpPr>
          <p:nvPr/>
        </p:nvSpPr>
        <p:spPr bwMode="auto">
          <a:xfrm>
            <a:off x="1439069" y="3251200"/>
            <a:ext cx="260350" cy="260350"/>
          </a:xfrm>
          <a:custGeom>
            <a:avLst/>
            <a:gdLst>
              <a:gd name="T0" fmla="*/ 164 w 164"/>
              <a:gd name="T1" fmla="*/ 0 h 164"/>
              <a:gd name="T2" fmla="*/ 82 w 164"/>
              <a:gd name="T3" fmla="*/ 29 h 164"/>
              <a:gd name="T4" fmla="*/ 0 w 164"/>
              <a:gd name="T5" fmla="*/ 2 h 164"/>
              <a:gd name="T6" fmla="*/ 28 w 164"/>
              <a:gd name="T7" fmla="*/ 82 h 164"/>
              <a:gd name="T8" fmla="*/ 0 w 164"/>
              <a:gd name="T9" fmla="*/ 164 h 164"/>
              <a:gd name="T10" fmla="*/ 82 w 164"/>
              <a:gd name="T11" fmla="*/ 138 h 164"/>
              <a:gd name="T12" fmla="*/ 164 w 164"/>
              <a:gd name="T13" fmla="*/ 164 h 164"/>
              <a:gd name="T14" fmla="*/ 137 w 164"/>
              <a:gd name="T15" fmla="*/ 82 h 164"/>
              <a:gd name="T16" fmla="*/ 164 w 164"/>
              <a:gd name="T17" fmla="*/ 0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164" y="0"/>
                </a:moveTo>
                <a:lnTo>
                  <a:pt x="82" y="29"/>
                </a:lnTo>
                <a:lnTo>
                  <a:pt x="0" y="2"/>
                </a:lnTo>
                <a:lnTo>
                  <a:pt x="28" y="82"/>
                </a:lnTo>
                <a:lnTo>
                  <a:pt x="0" y="164"/>
                </a:lnTo>
                <a:lnTo>
                  <a:pt x="82" y="138"/>
                </a:lnTo>
                <a:lnTo>
                  <a:pt x="164" y="164"/>
                </a:lnTo>
                <a:lnTo>
                  <a:pt x="137" y="82"/>
                </a:lnTo>
                <a:lnTo>
                  <a:pt x="1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Freeform 446"/>
          <p:cNvSpPr>
            <a:spLocks noEditPoints="1"/>
          </p:cNvSpPr>
          <p:nvPr/>
        </p:nvSpPr>
        <p:spPr bwMode="auto">
          <a:xfrm>
            <a:off x="1386681" y="3200400"/>
            <a:ext cx="366713" cy="366713"/>
          </a:xfrm>
          <a:custGeom>
            <a:avLst/>
            <a:gdLst>
              <a:gd name="T0" fmla="*/ 80 w 121"/>
              <a:gd name="T1" fmla="*/ 40 h 121"/>
              <a:gd name="T2" fmla="*/ 60 w 121"/>
              <a:gd name="T3" fmla="*/ 0 h 121"/>
              <a:gd name="T4" fmla="*/ 40 w 121"/>
              <a:gd name="T5" fmla="*/ 40 h 121"/>
              <a:gd name="T6" fmla="*/ 0 w 121"/>
              <a:gd name="T7" fmla="*/ 60 h 121"/>
              <a:gd name="T8" fmla="*/ 40 w 121"/>
              <a:gd name="T9" fmla="*/ 81 h 121"/>
              <a:gd name="T10" fmla="*/ 60 w 121"/>
              <a:gd name="T11" fmla="*/ 121 h 121"/>
              <a:gd name="T12" fmla="*/ 80 w 121"/>
              <a:gd name="T13" fmla="*/ 81 h 121"/>
              <a:gd name="T14" fmla="*/ 121 w 121"/>
              <a:gd name="T15" fmla="*/ 60 h 121"/>
              <a:gd name="T16" fmla="*/ 80 w 121"/>
              <a:gd name="T17" fmla="*/ 40 h 121"/>
              <a:gd name="T18" fmla="*/ 60 w 121"/>
              <a:gd name="T19" fmla="*/ 69 h 121"/>
              <a:gd name="T20" fmla="*/ 52 w 121"/>
              <a:gd name="T21" fmla="*/ 60 h 121"/>
              <a:gd name="T22" fmla="*/ 60 w 121"/>
              <a:gd name="T23" fmla="*/ 52 h 121"/>
              <a:gd name="T24" fmla="*/ 69 w 121"/>
              <a:gd name="T25" fmla="*/ 60 h 121"/>
              <a:gd name="T26" fmla="*/ 60 w 121"/>
              <a:gd name="T27" fmla="*/ 69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1" h="121">
                <a:moveTo>
                  <a:pt x="80" y="40"/>
                </a:moveTo>
                <a:cubicBezTo>
                  <a:pt x="60" y="0"/>
                  <a:pt x="60" y="0"/>
                  <a:pt x="60" y="0"/>
                </a:cubicBezTo>
                <a:cubicBezTo>
                  <a:pt x="40" y="40"/>
                  <a:pt x="40" y="40"/>
                  <a:pt x="40" y="40"/>
                </a:cubicBezTo>
                <a:cubicBezTo>
                  <a:pt x="0" y="60"/>
                  <a:pt x="0" y="60"/>
                  <a:pt x="0" y="60"/>
                </a:cubicBezTo>
                <a:cubicBezTo>
                  <a:pt x="40" y="81"/>
                  <a:pt x="40" y="81"/>
                  <a:pt x="40" y="81"/>
                </a:cubicBezTo>
                <a:cubicBezTo>
                  <a:pt x="60" y="121"/>
                  <a:pt x="60" y="121"/>
                  <a:pt x="60" y="121"/>
                </a:cubicBezTo>
                <a:cubicBezTo>
                  <a:pt x="80" y="81"/>
                  <a:pt x="80" y="81"/>
                  <a:pt x="80" y="81"/>
                </a:cubicBezTo>
                <a:cubicBezTo>
                  <a:pt x="121" y="60"/>
                  <a:pt x="121" y="60"/>
                  <a:pt x="121" y="60"/>
                </a:cubicBezTo>
                <a:lnTo>
                  <a:pt x="80" y="40"/>
                </a:lnTo>
                <a:close/>
                <a:moveTo>
                  <a:pt x="60" y="69"/>
                </a:moveTo>
                <a:cubicBezTo>
                  <a:pt x="55" y="69"/>
                  <a:pt x="52" y="65"/>
                  <a:pt x="52" y="60"/>
                </a:cubicBezTo>
                <a:cubicBezTo>
                  <a:pt x="52" y="56"/>
                  <a:pt x="55" y="52"/>
                  <a:pt x="60" y="52"/>
                </a:cubicBezTo>
                <a:cubicBezTo>
                  <a:pt x="65" y="52"/>
                  <a:pt x="69" y="56"/>
                  <a:pt x="69" y="60"/>
                </a:cubicBezTo>
                <a:cubicBezTo>
                  <a:pt x="69" y="65"/>
                  <a:pt x="65" y="69"/>
                  <a:pt x="60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Freeform 447"/>
          <p:cNvSpPr>
            <a:spLocks noEditPoints="1"/>
          </p:cNvSpPr>
          <p:nvPr/>
        </p:nvSpPr>
        <p:spPr bwMode="auto">
          <a:xfrm>
            <a:off x="2124869" y="3181350"/>
            <a:ext cx="209550" cy="392113"/>
          </a:xfrm>
          <a:custGeom>
            <a:avLst/>
            <a:gdLst>
              <a:gd name="T0" fmla="*/ 34 w 69"/>
              <a:gd name="T1" fmla="*/ 0 h 129"/>
              <a:gd name="T2" fmla="*/ 0 w 69"/>
              <a:gd name="T3" fmla="*/ 35 h 129"/>
              <a:gd name="T4" fmla="*/ 1 w 69"/>
              <a:gd name="T5" fmla="*/ 45 h 129"/>
              <a:gd name="T6" fmla="*/ 32 w 69"/>
              <a:gd name="T7" fmla="*/ 129 h 129"/>
              <a:gd name="T8" fmla="*/ 67 w 69"/>
              <a:gd name="T9" fmla="*/ 47 h 129"/>
              <a:gd name="T10" fmla="*/ 69 w 69"/>
              <a:gd name="T11" fmla="*/ 35 h 129"/>
              <a:gd name="T12" fmla="*/ 34 w 69"/>
              <a:gd name="T13" fmla="*/ 0 h 129"/>
              <a:gd name="T14" fmla="*/ 34 w 69"/>
              <a:gd name="T15" fmla="*/ 57 h 129"/>
              <a:gd name="T16" fmla="*/ 12 w 69"/>
              <a:gd name="T17" fmla="*/ 35 h 129"/>
              <a:gd name="T18" fmla="*/ 34 w 69"/>
              <a:gd name="T19" fmla="*/ 13 h 129"/>
              <a:gd name="T20" fmla="*/ 56 w 69"/>
              <a:gd name="T21" fmla="*/ 35 h 129"/>
              <a:gd name="T22" fmla="*/ 34 w 69"/>
              <a:gd name="T23" fmla="*/ 57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9" h="129">
                <a:moveTo>
                  <a:pt x="34" y="0"/>
                </a:moveTo>
                <a:cubicBezTo>
                  <a:pt x="15" y="0"/>
                  <a:pt x="0" y="16"/>
                  <a:pt x="0" y="35"/>
                </a:cubicBezTo>
                <a:cubicBezTo>
                  <a:pt x="0" y="38"/>
                  <a:pt x="0" y="42"/>
                  <a:pt x="1" y="45"/>
                </a:cubicBezTo>
                <a:cubicBezTo>
                  <a:pt x="4" y="54"/>
                  <a:pt x="32" y="129"/>
                  <a:pt x="32" y="129"/>
                </a:cubicBezTo>
                <a:cubicBezTo>
                  <a:pt x="32" y="129"/>
                  <a:pt x="62" y="60"/>
                  <a:pt x="67" y="47"/>
                </a:cubicBezTo>
                <a:cubicBezTo>
                  <a:pt x="68" y="43"/>
                  <a:pt x="69" y="39"/>
                  <a:pt x="69" y="35"/>
                </a:cubicBezTo>
                <a:cubicBezTo>
                  <a:pt x="69" y="16"/>
                  <a:pt x="53" y="0"/>
                  <a:pt x="34" y="0"/>
                </a:cubicBezTo>
                <a:close/>
                <a:moveTo>
                  <a:pt x="34" y="57"/>
                </a:moveTo>
                <a:cubicBezTo>
                  <a:pt x="22" y="57"/>
                  <a:pt x="12" y="47"/>
                  <a:pt x="12" y="35"/>
                </a:cubicBezTo>
                <a:cubicBezTo>
                  <a:pt x="12" y="23"/>
                  <a:pt x="22" y="13"/>
                  <a:pt x="34" y="13"/>
                </a:cubicBezTo>
                <a:cubicBezTo>
                  <a:pt x="46" y="13"/>
                  <a:pt x="56" y="23"/>
                  <a:pt x="56" y="35"/>
                </a:cubicBezTo>
                <a:cubicBezTo>
                  <a:pt x="56" y="47"/>
                  <a:pt x="46" y="57"/>
                  <a:pt x="34" y="5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Oval 448"/>
          <p:cNvSpPr>
            <a:spLocks noChangeArrowheads="1"/>
          </p:cNvSpPr>
          <p:nvPr/>
        </p:nvSpPr>
        <p:spPr bwMode="auto">
          <a:xfrm>
            <a:off x="2180431" y="3240088"/>
            <a:ext cx="96838" cy="968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" name="Freeform 449"/>
          <p:cNvSpPr>
            <a:spLocks noEditPoints="1"/>
          </p:cNvSpPr>
          <p:nvPr/>
        </p:nvSpPr>
        <p:spPr bwMode="auto">
          <a:xfrm>
            <a:off x="2815431" y="3175000"/>
            <a:ext cx="209550" cy="392113"/>
          </a:xfrm>
          <a:custGeom>
            <a:avLst/>
            <a:gdLst>
              <a:gd name="T0" fmla="*/ 56 w 69"/>
              <a:gd name="T1" fmla="*/ 75 h 129"/>
              <a:gd name="T2" fmla="*/ 67 w 69"/>
              <a:gd name="T3" fmla="*/ 46 h 129"/>
              <a:gd name="T4" fmla="*/ 69 w 69"/>
              <a:gd name="T5" fmla="*/ 34 h 129"/>
              <a:gd name="T6" fmla="*/ 35 w 69"/>
              <a:gd name="T7" fmla="*/ 0 h 129"/>
              <a:gd name="T8" fmla="*/ 0 w 69"/>
              <a:gd name="T9" fmla="*/ 34 h 129"/>
              <a:gd name="T10" fmla="*/ 2 w 69"/>
              <a:gd name="T11" fmla="*/ 45 h 129"/>
              <a:gd name="T12" fmla="*/ 33 w 69"/>
              <a:gd name="T13" fmla="*/ 129 h 129"/>
              <a:gd name="T14" fmla="*/ 39 w 69"/>
              <a:gd name="T15" fmla="*/ 115 h 129"/>
              <a:gd name="T16" fmla="*/ 35 w 69"/>
              <a:gd name="T17" fmla="*/ 102 h 129"/>
              <a:gd name="T18" fmla="*/ 56 w 69"/>
              <a:gd name="T19" fmla="*/ 75 h 129"/>
              <a:gd name="T20" fmla="*/ 13 w 69"/>
              <a:gd name="T21" fmla="*/ 34 h 129"/>
              <a:gd name="T22" fmla="*/ 35 w 69"/>
              <a:gd name="T23" fmla="*/ 12 h 129"/>
              <a:gd name="T24" fmla="*/ 57 w 69"/>
              <a:gd name="T25" fmla="*/ 34 h 129"/>
              <a:gd name="T26" fmla="*/ 35 w 69"/>
              <a:gd name="T27" fmla="*/ 56 h 129"/>
              <a:gd name="T28" fmla="*/ 13 w 69"/>
              <a:gd name="T29" fmla="*/ 34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9" h="129">
                <a:moveTo>
                  <a:pt x="56" y="75"/>
                </a:moveTo>
                <a:cubicBezTo>
                  <a:pt x="61" y="62"/>
                  <a:pt x="66" y="51"/>
                  <a:pt x="67" y="46"/>
                </a:cubicBezTo>
                <a:cubicBezTo>
                  <a:pt x="69" y="43"/>
                  <a:pt x="69" y="39"/>
                  <a:pt x="69" y="34"/>
                </a:cubicBezTo>
                <a:cubicBezTo>
                  <a:pt x="69" y="15"/>
                  <a:pt x="54" y="0"/>
                  <a:pt x="35" y="0"/>
                </a:cubicBezTo>
                <a:cubicBezTo>
                  <a:pt x="16" y="0"/>
                  <a:pt x="0" y="15"/>
                  <a:pt x="0" y="34"/>
                </a:cubicBezTo>
                <a:cubicBezTo>
                  <a:pt x="0" y="38"/>
                  <a:pt x="1" y="42"/>
                  <a:pt x="2" y="45"/>
                </a:cubicBezTo>
                <a:cubicBezTo>
                  <a:pt x="5" y="54"/>
                  <a:pt x="33" y="129"/>
                  <a:pt x="33" y="129"/>
                </a:cubicBezTo>
                <a:cubicBezTo>
                  <a:pt x="33" y="129"/>
                  <a:pt x="35" y="123"/>
                  <a:pt x="39" y="115"/>
                </a:cubicBezTo>
                <a:cubicBezTo>
                  <a:pt x="36" y="111"/>
                  <a:pt x="35" y="107"/>
                  <a:pt x="35" y="102"/>
                </a:cubicBezTo>
                <a:cubicBezTo>
                  <a:pt x="35" y="89"/>
                  <a:pt x="44" y="78"/>
                  <a:pt x="56" y="75"/>
                </a:cubicBezTo>
                <a:close/>
                <a:moveTo>
                  <a:pt x="13" y="34"/>
                </a:moveTo>
                <a:cubicBezTo>
                  <a:pt x="13" y="22"/>
                  <a:pt x="23" y="12"/>
                  <a:pt x="35" y="12"/>
                </a:cubicBezTo>
                <a:cubicBezTo>
                  <a:pt x="47" y="12"/>
                  <a:pt x="57" y="22"/>
                  <a:pt x="57" y="34"/>
                </a:cubicBezTo>
                <a:cubicBezTo>
                  <a:pt x="57" y="47"/>
                  <a:pt x="47" y="56"/>
                  <a:pt x="35" y="56"/>
                </a:cubicBezTo>
                <a:cubicBezTo>
                  <a:pt x="23" y="56"/>
                  <a:pt x="13" y="47"/>
                  <a:pt x="13" y="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" name="Oval 450"/>
          <p:cNvSpPr>
            <a:spLocks noChangeArrowheads="1"/>
          </p:cNvSpPr>
          <p:nvPr/>
        </p:nvSpPr>
        <p:spPr bwMode="auto">
          <a:xfrm>
            <a:off x="2872581" y="3230563"/>
            <a:ext cx="96838" cy="968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" name="Freeform 451"/>
          <p:cNvSpPr>
            <a:spLocks noEditPoints="1"/>
          </p:cNvSpPr>
          <p:nvPr/>
        </p:nvSpPr>
        <p:spPr bwMode="auto">
          <a:xfrm>
            <a:off x="2931319" y="3406775"/>
            <a:ext cx="160338" cy="160338"/>
          </a:xfrm>
          <a:custGeom>
            <a:avLst/>
            <a:gdLst>
              <a:gd name="T0" fmla="*/ 26 w 53"/>
              <a:gd name="T1" fmla="*/ 0 h 53"/>
              <a:gd name="T2" fmla="*/ 0 w 53"/>
              <a:gd name="T3" fmla="*/ 26 h 53"/>
              <a:gd name="T4" fmla="*/ 26 w 53"/>
              <a:gd name="T5" fmla="*/ 53 h 53"/>
              <a:gd name="T6" fmla="*/ 53 w 53"/>
              <a:gd name="T7" fmla="*/ 26 h 53"/>
              <a:gd name="T8" fmla="*/ 26 w 53"/>
              <a:gd name="T9" fmla="*/ 0 h 53"/>
              <a:gd name="T10" fmla="*/ 26 w 53"/>
              <a:gd name="T11" fmla="*/ 49 h 53"/>
              <a:gd name="T12" fmla="*/ 4 w 53"/>
              <a:gd name="T13" fmla="*/ 26 h 53"/>
              <a:gd name="T14" fmla="*/ 26 w 53"/>
              <a:gd name="T15" fmla="*/ 4 h 53"/>
              <a:gd name="T16" fmla="*/ 48 w 53"/>
              <a:gd name="T17" fmla="*/ 26 h 53"/>
              <a:gd name="T18" fmla="*/ 26 w 53"/>
              <a:gd name="T19" fmla="*/ 49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3" h="53">
                <a:moveTo>
                  <a:pt x="26" y="0"/>
                </a:moveTo>
                <a:cubicBezTo>
                  <a:pt x="12" y="0"/>
                  <a:pt x="0" y="12"/>
                  <a:pt x="0" y="26"/>
                </a:cubicBezTo>
                <a:cubicBezTo>
                  <a:pt x="0" y="41"/>
                  <a:pt x="12" y="53"/>
                  <a:pt x="26" y="53"/>
                </a:cubicBezTo>
                <a:cubicBezTo>
                  <a:pt x="41" y="53"/>
                  <a:pt x="53" y="41"/>
                  <a:pt x="53" y="26"/>
                </a:cubicBezTo>
                <a:cubicBezTo>
                  <a:pt x="53" y="12"/>
                  <a:pt x="41" y="0"/>
                  <a:pt x="26" y="0"/>
                </a:cubicBezTo>
                <a:close/>
                <a:moveTo>
                  <a:pt x="26" y="49"/>
                </a:moveTo>
                <a:cubicBezTo>
                  <a:pt x="14" y="49"/>
                  <a:pt x="4" y="39"/>
                  <a:pt x="4" y="26"/>
                </a:cubicBezTo>
                <a:cubicBezTo>
                  <a:pt x="4" y="14"/>
                  <a:pt x="14" y="4"/>
                  <a:pt x="26" y="4"/>
                </a:cubicBezTo>
                <a:cubicBezTo>
                  <a:pt x="38" y="4"/>
                  <a:pt x="48" y="14"/>
                  <a:pt x="48" y="26"/>
                </a:cubicBezTo>
                <a:cubicBezTo>
                  <a:pt x="48" y="39"/>
                  <a:pt x="38" y="49"/>
                  <a:pt x="26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" name="Freeform 452"/>
          <p:cNvSpPr>
            <a:spLocks/>
          </p:cNvSpPr>
          <p:nvPr/>
        </p:nvSpPr>
        <p:spPr bwMode="auto">
          <a:xfrm>
            <a:off x="2967831" y="3440113"/>
            <a:ext cx="87313" cy="90488"/>
          </a:xfrm>
          <a:custGeom>
            <a:avLst/>
            <a:gdLst>
              <a:gd name="T0" fmla="*/ 32 w 55"/>
              <a:gd name="T1" fmla="*/ 0 h 57"/>
              <a:gd name="T2" fmla="*/ 20 w 55"/>
              <a:gd name="T3" fmla="*/ 0 h 57"/>
              <a:gd name="T4" fmla="*/ 20 w 55"/>
              <a:gd name="T5" fmla="*/ 23 h 57"/>
              <a:gd name="T6" fmla="*/ 0 w 55"/>
              <a:gd name="T7" fmla="*/ 23 h 57"/>
              <a:gd name="T8" fmla="*/ 0 w 55"/>
              <a:gd name="T9" fmla="*/ 32 h 57"/>
              <a:gd name="T10" fmla="*/ 20 w 55"/>
              <a:gd name="T11" fmla="*/ 32 h 57"/>
              <a:gd name="T12" fmla="*/ 20 w 55"/>
              <a:gd name="T13" fmla="*/ 57 h 57"/>
              <a:gd name="T14" fmla="*/ 32 w 55"/>
              <a:gd name="T15" fmla="*/ 57 h 57"/>
              <a:gd name="T16" fmla="*/ 32 w 55"/>
              <a:gd name="T17" fmla="*/ 32 h 57"/>
              <a:gd name="T18" fmla="*/ 55 w 55"/>
              <a:gd name="T19" fmla="*/ 32 h 57"/>
              <a:gd name="T20" fmla="*/ 55 w 55"/>
              <a:gd name="T21" fmla="*/ 23 h 57"/>
              <a:gd name="T22" fmla="*/ 32 w 55"/>
              <a:gd name="T23" fmla="*/ 23 h 57"/>
              <a:gd name="T24" fmla="*/ 32 w 55"/>
              <a:gd name="T25" fmla="*/ 0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5" h="57">
                <a:moveTo>
                  <a:pt x="32" y="0"/>
                </a:moveTo>
                <a:lnTo>
                  <a:pt x="20" y="0"/>
                </a:lnTo>
                <a:lnTo>
                  <a:pt x="20" y="23"/>
                </a:lnTo>
                <a:lnTo>
                  <a:pt x="0" y="23"/>
                </a:lnTo>
                <a:lnTo>
                  <a:pt x="0" y="32"/>
                </a:lnTo>
                <a:lnTo>
                  <a:pt x="20" y="32"/>
                </a:lnTo>
                <a:lnTo>
                  <a:pt x="20" y="57"/>
                </a:lnTo>
                <a:lnTo>
                  <a:pt x="32" y="57"/>
                </a:lnTo>
                <a:lnTo>
                  <a:pt x="32" y="32"/>
                </a:lnTo>
                <a:lnTo>
                  <a:pt x="55" y="32"/>
                </a:lnTo>
                <a:lnTo>
                  <a:pt x="55" y="23"/>
                </a:lnTo>
                <a:lnTo>
                  <a:pt x="32" y="23"/>
                </a:lnTo>
                <a:lnTo>
                  <a:pt x="3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" name="Freeform 453"/>
          <p:cNvSpPr>
            <a:spLocks noEditPoints="1"/>
          </p:cNvSpPr>
          <p:nvPr/>
        </p:nvSpPr>
        <p:spPr bwMode="auto">
          <a:xfrm>
            <a:off x="3493294" y="3175000"/>
            <a:ext cx="209550" cy="392113"/>
          </a:xfrm>
          <a:custGeom>
            <a:avLst/>
            <a:gdLst>
              <a:gd name="T0" fmla="*/ 55 w 69"/>
              <a:gd name="T1" fmla="*/ 75 h 129"/>
              <a:gd name="T2" fmla="*/ 67 w 69"/>
              <a:gd name="T3" fmla="*/ 46 h 129"/>
              <a:gd name="T4" fmla="*/ 69 w 69"/>
              <a:gd name="T5" fmla="*/ 34 h 129"/>
              <a:gd name="T6" fmla="*/ 34 w 69"/>
              <a:gd name="T7" fmla="*/ 0 h 129"/>
              <a:gd name="T8" fmla="*/ 0 w 69"/>
              <a:gd name="T9" fmla="*/ 34 h 129"/>
              <a:gd name="T10" fmla="*/ 1 w 69"/>
              <a:gd name="T11" fmla="*/ 45 h 129"/>
              <a:gd name="T12" fmla="*/ 32 w 69"/>
              <a:gd name="T13" fmla="*/ 129 h 129"/>
              <a:gd name="T14" fmla="*/ 38 w 69"/>
              <a:gd name="T15" fmla="*/ 115 h 129"/>
              <a:gd name="T16" fmla="*/ 34 w 69"/>
              <a:gd name="T17" fmla="*/ 102 h 129"/>
              <a:gd name="T18" fmla="*/ 55 w 69"/>
              <a:gd name="T19" fmla="*/ 75 h 129"/>
              <a:gd name="T20" fmla="*/ 12 w 69"/>
              <a:gd name="T21" fmla="*/ 34 h 129"/>
              <a:gd name="T22" fmla="*/ 34 w 69"/>
              <a:gd name="T23" fmla="*/ 12 h 129"/>
              <a:gd name="T24" fmla="*/ 56 w 69"/>
              <a:gd name="T25" fmla="*/ 34 h 129"/>
              <a:gd name="T26" fmla="*/ 34 w 69"/>
              <a:gd name="T27" fmla="*/ 56 h 129"/>
              <a:gd name="T28" fmla="*/ 12 w 69"/>
              <a:gd name="T29" fmla="*/ 34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9" h="129">
                <a:moveTo>
                  <a:pt x="55" y="75"/>
                </a:moveTo>
                <a:cubicBezTo>
                  <a:pt x="60" y="62"/>
                  <a:pt x="65" y="51"/>
                  <a:pt x="67" y="46"/>
                </a:cubicBezTo>
                <a:cubicBezTo>
                  <a:pt x="68" y="43"/>
                  <a:pt x="69" y="39"/>
                  <a:pt x="69" y="34"/>
                </a:cubicBezTo>
                <a:cubicBezTo>
                  <a:pt x="69" y="15"/>
                  <a:pt x="53" y="0"/>
                  <a:pt x="34" y="0"/>
                </a:cubicBezTo>
                <a:cubicBezTo>
                  <a:pt x="15" y="0"/>
                  <a:pt x="0" y="15"/>
                  <a:pt x="0" y="34"/>
                </a:cubicBezTo>
                <a:cubicBezTo>
                  <a:pt x="0" y="38"/>
                  <a:pt x="0" y="42"/>
                  <a:pt x="1" y="45"/>
                </a:cubicBezTo>
                <a:cubicBezTo>
                  <a:pt x="4" y="54"/>
                  <a:pt x="32" y="129"/>
                  <a:pt x="32" y="129"/>
                </a:cubicBezTo>
                <a:cubicBezTo>
                  <a:pt x="32" y="129"/>
                  <a:pt x="34" y="123"/>
                  <a:pt x="38" y="115"/>
                </a:cubicBezTo>
                <a:cubicBezTo>
                  <a:pt x="36" y="111"/>
                  <a:pt x="34" y="107"/>
                  <a:pt x="34" y="102"/>
                </a:cubicBezTo>
                <a:cubicBezTo>
                  <a:pt x="34" y="89"/>
                  <a:pt x="43" y="78"/>
                  <a:pt x="55" y="75"/>
                </a:cubicBezTo>
                <a:close/>
                <a:moveTo>
                  <a:pt x="12" y="34"/>
                </a:moveTo>
                <a:cubicBezTo>
                  <a:pt x="12" y="22"/>
                  <a:pt x="22" y="12"/>
                  <a:pt x="34" y="12"/>
                </a:cubicBezTo>
                <a:cubicBezTo>
                  <a:pt x="46" y="12"/>
                  <a:pt x="56" y="22"/>
                  <a:pt x="56" y="34"/>
                </a:cubicBezTo>
                <a:cubicBezTo>
                  <a:pt x="56" y="47"/>
                  <a:pt x="46" y="56"/>
                  <a:pt x="34" y="56"/>
                </a:cubicBezTo>
                <a:cubicBezTo>
                  <a:pt x="22" y="56"/>
                  <a:pt x="12" y="47"/>
                  <a:pt x="12" y="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Oval 454"/>
          <p:cNvSpPr>
            <a:spLocks noChangeArrowheads="1"/>
          </p:cNvSpPr>
          <p:nvPr/>
        </p:nvSpPr>
        <p:spPr bwMode="auto">
          <a:xfrm>
            <a:off x="3548856" y="3230563"/>
            <a:ext cx="96838" cy="968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" name="Freeform 455"/>
          <p:cNvSpPr>
            <a:spLocks noEditPoints="1"/>
          </p:cNvSpPr>
          <p:nvPr/>
        </p:nvSpPr>
        <p:spPr bwMode="auto">
          <a:xfrm>
            <a:off x="3606006" y="3406775"/>
            <a:ext cx="160338" cy="160338"/>
          </a:xfrm>
          <a:custGeom>
            <a:avLst/>
            <a:gdLst>
              <a:gd name="T0" fmla="*/ 27 w 53"/>
              <a:gd name="T1" fmla="*/ 0 h 53"/>
              <a:gd name="T2" fmla="*/ 0 w 53"/>
              <a:gd name="T3" fmla="*/ 26 h 53"/>
              <a:gd name="T4" fmla="*/ 27 w 53"/>
              <a:gd name="T5" fmla="*/ 53 h 53"/>
              <a:gd name="T6" fmla="*/ 53 w 53"/>
              <a:gd name="T7" fmla="*/ 26 h 53"/>
              <a:gd name="T8" fmla="*/ 27 w 53"/>
              <a:gd name="T9" fmla="*/ 0 h 53"/>
              <a:gd name="T10" fmla="*/ 27 w 53"/>
              <a:gd name="T11" fmla="*/ 49 h 53"/>
              <a:gd name="T12" fmla="*/ 4 w 53"/>
              <a:gd name="T13" fmla="*/ 26 h 53"/>
              <a:gd name="T14" fmla="*/ 27 w 53"/>
              <a:gd name="T15" fmla="*/ 4 h 53"/>
              <a:gd name="T16" fmla="*/ 49 w 53"/>
              <a:gd name="T17" fmla="*/ 26 h 53"/>
              <a:gd name="T18" fmla="*/ 27 w 53"/>
              <a:gd name="T19" fmla="*/ 49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3" h="53">
                <a:moveTo>
                  <a:pt x="27" y="0"/>
                </a:moveTo>
                <a:cubicBezTo>
                  <a:pt x="12" y="0"/>
                  <a:pt x="0" y="12"/>
                  <a:pt x="0" y="26"/>
                </a:cubicBezTo>
                <a:cubicBezTo>
                  <a:pt x="0" y="41"/>
                  <a:pt x="12" y="53"/>
                  <a:pt x="27" y="53"/>
                </a:cubicBezTo>
                <a:cubicBezTo>
                  <a:pt x="41" y="53"/>
                  <a:pt x="53" y="41"/>
                  <a:pt x="53" y="26"/>
                </a:cubicBezTo>
                <a:cubicBezTo>
                  <a:pt x="53" y="12"/>
                  <a:pt x="41" y="0"/>
                  <a:pt x="27" y="0"/>
                </a:cubicBezTo>
                <a:close/>
                <a:moveTo>
                  <a:pt x="27" y="49"/>
                </a:moveTo>
                <a:cubicBezTo>
                  <a:pt x="14" y="49"/>
                  <a:pt x="4" y="39"/>
                  <a:pt x="4" y="26"/>
                </a:cubicBezTo>
                <a:cubicBezTo>
                  <a:pt x="4" y="14"/>
                  <a:pt x="14" y="4"/>
                  <a:pt x="27" y="4"/>
                </a:cubicBezTo>
                <a:cubicBezTo>
                  <a:pt x="39" y="4"/>
                  <a:pt x="49" y="14"/>
                  <a:pt x="49" y="26"/>
                </a:cubicBezTo>
                <a:cubicBezTo>
                  <a:pt x="49" y="39"/>
                  <a:pt x="39" y="49"/>
                  <a:pt x="27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9" name="Rectangle 456"/>
          <p:cNvSpPr>
            <a:spLocks noChangeArrowheads="1"/>
          </p:cNvSpPr>
          <p:nvPr/>
        </p:nvSpPr>
        <p:spPr bwMode="auto">
          <a:xfrm>
            <a:off x="3647281" y="3476625"/>
            <a:ext cx="76200" cy="142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0" name="Freeform 457"/>
          <p:cNvSpPr>
            <a:spLocks noEditPoints="1"/>
          </p:cNvSpPr>
          <p:nvPr/>
        </p:nvSpPr>
        <p:spPr bwMode="auto">
          <a:xfrm>
            <a:off x="4117181" y="3175000"/>
            <a:ext cx="209550" cy="392113"/>
          </a:xfrm>
          <a:custGeom>
            <a:avLst/>
            <a:gdLst>
              <a:gd name="T0" fmla="*/ 39 w 69"/>
              <a:gd name="T1" fmla="*/ 111 h 129"/>
              <a:gd name="T2" fmla="*/ 37 w 69"/>
              <a:gd name="T3" fmla="*/ 107 h 129"/>
              <a:gd name="T4" fmla="*/ 27 w 69"/>
              <a:gd name="T5" fmla="*/ 103 h 129"/>
              <a:gd name="T6" fmla="*/ 27 w 69"/>
              <a:gd name="T7" fmla="*/ 95 h 129"/>
              <a:gd name="T8" fmla="*/ 37 w 69"/>
              <a:gd name="T9" fmla="*/ 91 h 129"/>
              <a:gd name="T10" fmla="*/ 39 w 69"/>
              <a:gd name="T11" fmla="*/ 86 h 129"/>
              <a:gd name="T12" fmla="*/ 35 w 69"/>
              <a:gd name="T13" fmla="*/ 77 h 129"/>
              <a:gd name="T14" fmla="*/ 41 w 69"/>
              <a:gd name="T15" fmla="*/ 71 h 129"/>
              <a:gd name="T16" fmla="*/ 51 w 69"/>
              <a:gd name="T17" fmla="*/ 75 h 129"/>
              <a:gd name="T18" fmla="*/ 56 w 69"/>
              <a:gd name="T19" fmla="*/ 73 h 129"/>
              <a:gd name="T20" fmla="*/ 60 w 69"/>
              <a:gd name="T21" fmla="*/ 63 h 129"/>
              <a:gd name="T22" fmla="*/ 61 w 69"/>
              <a:gd name="T23" fmla="*/ 63 h 129"/>
              <a:gd name="T24" fmla="*/ 67 w 69"/>
              <a:gd name="T25" fmla="*/ 46 h 129"/>
              <a:gd name="T26" fmla="*/ 69 w 69"/>
              <a:gd name="T27" fmla="*/ 34 h 129"/>
              <a:gd name="T28" fmla="*/ 35 w 69"/>
              <a:gd name="T29" fmla="*/ 0 h 129"/>
              <a:gd name="T30" fmla="*/ 0 w 69"/>
              <a:gd name="T31" fmla="*/ 34 h 129"/>
              <a:gd name="T32" fmla="*/ 2 w 69"/>
              <a:gd name="T33" fmla="*/ 45 h 129"/>
              <a:gd name="T34" fmla="*/ 33 w 69"/>
              <a:gd name="T35" fmla="*/ 129 h 129"/>
              <a:gd name="T36" fmla="*/ 36 w 69"/>
              <a:gd name="T37" fmla="*/ 122 h 129"/>
              <a:gd name="T38" fmla="*/ 35 w 69"/>
              <a:gd name="T39" fmla="*/ 121 h 129"/>
              <a:gd name="T40" fmla="*/ 39 w 69"/>
              <a:gd name="T41" fmla="*/ 111 h 129"/>
              <a:gd name="T42" fmla="*/ 13 w 69"/>
              <a:gd name="T43" fmla="*/ 34 h 129"/>
              <a:gd name="T44" fmla="*/ 35 w 69"/>
              <a:gd name="T45" fmla="*/ 12 h 129"/>
              <a:gd name="T46" fmla="*/ 57 w 69"/>
              <a:gd name="T47" fmla="*/ 34 h 129"/>
              <a:gd name="T48" fmla="*/ 35 w 69"/>
              <a:gd name="T49" fmla="*/ 56 h 129"/>
              <a:gd name="T50" fmla="*/ 13 w 69"/>
              <a:gd name="T51" fmla="*/ 34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9" h="129">
                <a:moveTo>
                  <a:pt x="39" y="111"/>
                </a:moveTo>
                <a:cubicBezTo>
                  <a:pt x="37" y="107"/>
                  <a:pt x="37" y="107"/>
                  <a:pt x="37" y="107"/>
                </a:cubicBezTo>
                <a:cubicBezTo>
                  <a:pt x="37" y="107"/>
                  <a:pt x="27" y="104"/>
                  <a:pt x="27" y="103"/>
                </a:cubicBezTo>
                <a:cubicBezTo>
                  <a:pt x="27" y="95"/>
                  <a:pt x="27" y="95"/>
                  <a:pt x="27" y="95"/>
                </a:cubicBezTo>
                <a:cubicBezTo>
                  <a:pt x="27" y="95"/>
                  <a:pt x="37" y="91"/>
                  <a:pt x="37" y="91"/>
                </a:cubicBezTo>
                <a:cubicBezTo>
                  <a:pt x="39" y="86"/>
                  <a:pt x="39" y="86"/>
                  <a:pt x="39" y="86"/>
                </a:cubicBezTo>
                <a:cubicBezTo>
                  <a:pt x="39" y="86"/>
                  <a:pt x="35" y="77"/>
                  <a:pt x="35" y="77"/>
                </a:cubicBezTo>
                <a:cubicBezTo>
                  <a:pt x="41" y="71"/>
                  <a:pt x="41" y="71"/>
                  <a:pt x="41" y="71"/>
                </a:cubicBezTo>
                <a:cubicBezTo>
                  <a:pt x="41" y="71"/>
                  <a:pt x="51" y="75"/>
                  <a:pt x="51" y="75"/>
                </a:cubicBezTo>
                <a:cubicBezTo>
                  <a:pt x="56" y="73"/>
                  <a:pt x="56" y="73"/>
                  <a:pt x="56" y="73"/>
                </a:cubicBezTo>
                <a:cubicBezTo>
                  <a:pt x="56" y="73"/>
                  <a:pt x="59" y="63"/>
                  <a:pt x="60" y="63"/>
                </a:cubicBezTo>
                <a:cubicBezTo>
                  <a:pt x="61" y="63"/>
                  <a:pt x="61" y="63"/>
                  <a:pt x="61" y="63"/>
                </a:cubicBezTo>
                <a:cubicBezTo>
                  <a:pt x="64" y="56"/>
                  <a:pt x="66" y="50"/>
                  <a:pt x="67" y="46"/>
                </a:cubicBezTo>
                <a:cubicBezTo>
                  <a:pt x="69" y="43"/>
                  <a:pt x="69" y="39"/>
                  <a:pt x="69" y="34"/>
                </a:cubicBezTo>
                <a:cubicBezTo>
                  <a:pt x="69" y="15"/>
                  <a:pt x="54" y="0"/>
                  <a:pt x="35" y="0"/>
                </a:cubicBezTo>
                <a:cubicBezTo>
                  <a:pt x="16" y="0"/>
                  <a:pt x="0" y="15"/>
                  <a:pt x="0" y="34"/>
                </a:cubicBezTo>
                <a:cubicBezTo>
                  <a:pt x="0" y="38"/>
                  <a:pt x="1" y="42"/>
                  <a:pt x="2" y="45"/>
                </a:cubicBezTo>
                <a:cubicBezTo>
                  <a:pt x="5" y="54"/>
                  <a:pt x="33" y="129"/>
                  <a:pt x="33" y="129"/>
                </a:cubicBezTo>
                <a:cubicBezTo>
                  <a:pt x="33" y="129"/>
                  <a:pt x="34" y="126"/>
                  <a:pt x="36" y="122"/>
                </a:cubicBezTo>
                <a:cubicBezTo>
                  <a:pt x="35" y="121"/>
                  <a:pt x="35" y="121"/>
                  <a:pt x="35" y="121"/>
                </a:cubicBezTo>
                <a:cubicBezTo>
                  <a:pt x="35" y="121"/>
                  <a:pt x="39" y="111"/>
                  <a:pt x="39" y="111"/>
                </a:cubicBezTo>
                <a:close/>
                <a:moveTo>
                  <a:pt x="13" y="34"/>
                </a:moveTo>
                <a:cubicBezTo>
                  <a:pt x="13" y="22"/>
                  <a:pt x="23" y="12"/>
                  <a:pt x="35" y="12"/>
                </a:cubicBezTo>
                <a:cubicBezTo>
                  <a:pt x="47" y="12"/>
                  <a:pt x="57" y="22"/>
                  <a:pt x="57" y="34"/>
                </a:cubicBezTo>
                <a:cubicBezTo>
                  <a:pt x="57" y="47"/>
                  <a:pt x="47" y="56"/>
                  <a:pt x="35" y="56"/>
                </a:cubicBezTo>
                <a:cubicBezTo>
                  <a:pt x="23" y="56"/>
                  <a:pt x="13" y="47"/>
                  <a:pt x="13" y="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Oval 458"/>
          <p:cNvSpPr>
            <a:spLocks noChangeArrowheads="1"/>
          </p:cNvSpPr>
          <p:nvPr/>
        </p:nvSpPr>
        <p:spPr bwMode="auto">
          <a:xfrm>
            <a:off x="4174331" y="3230563"/>
            <a:ext cx="96838" cy="968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" name="Freeform 459"/>
          <p:cNvSpPr>
            <a:spLocks noEditPoints="1"/>
          </p:cNvSpPr>
          <p:nvPr/>
        </p:nvSpPr>
        <p:spPr bwMode="auto">
          <a:xfrm>
            <a:off x="4214019" y="3384550"/>
            <a:ext cx="187325" cy="182563"/>
          </a:xfrm>
          <a:custGeom>
            <a:avLst/>
            <a:gdLst>
              <a:gd name="T0" fmla="*/ 62 w 62"/>
              <a:gd name="T1" fmla="*/ 33 h 60"/>
              <a:gd name="T2" fmla="*/ 62 w 62"/>
              <a:gd name="T3" fmla="*/ 26 h 60"/>
              <a:gd name="T4" fmla="*/ 53 w 62"/>
              <a:gd name="T5" fmla="*/ 23 h 60"/>
              <a:gd name="T6" fmla="*/ 52 w 62"/>
              <a:gd name="T7" fmla="*/ 19 h 60"/>
              <a:gd name="T8" fmla="*/ 55 w 62"/>
              <a:gd name="T9" fmla="*/ 11 h 60"/>
              <a:gd name="T10" fmla="*/ 50 w 62"/>
              <a:gd name="T11" fmla="*/ 6 h 60"/>
              <a:gd name="T12" fmla="*/ 42 w 62"/>
              <a:gd name="T13" fmla="*/ 10 h 60"/>
              <a:gd name="T14" fmla="*/ 38 w 62"/>
              <a:gd name="T15" fmla="*/ 8 h 60"/>
              <a:gd name="T16" fmla="*/ 34 w 62"/>
              <a:gd name="T17" fmla="*/ 0 h 60"/>
              <a:gd name="T18" fmla="*/ 28 w 62"/>
              <a:gd name="T19" fmla="*/ 0 h 60"/>
              <a:gd name="T20" fmla="*/ 24 w 62"/>
              <a:gd name="T21" fmla="*/ 8 h 60"/>
              <a:gd name="T22" fmla="*/ 20 w 62"/>
              <a:gd name="T23" fmla="*/ 10 h 60"/>
              <a:gd name="T24" fmla="*/ 12 w 62"/>
              <a:gd name="T25" fmla="*/ 6 h 60"/>
              <a:gd name="T26" fmla="*/ 7 w 62"/>
              <a:gd name="T27" fmla="*/ 11 h 60"/>
              <a:gd name="T28" fmla="*/ 10 w 62"/>
              <a:gd name="T29" fmla="*/ 19 h 60"/>
              <a:gd name="T30" fmla="*/ 9 w 62"/>
              <a:gd name="T31" fmla="*/ 23 h 60"/>
              <a:gd name="T32" fmla="*/ 0 w 62"/>
              <a:gd name="T33" fmla="*/ 27 h 60"/>
              <a:gd name="T34" fmla="*/ 0 w 62"/>
              <a:gd name="T35" fmla="*/ 33 h 60"/>
              <a:gd name="T36" fmla="*/ 9 w 62"/>
              <a:gd name="T37" fmla="*/ 37 h 60"/>
              <a:gd name="T38" fmla="*/ 10 w 62"/>
              <a:gd name="T39" fmla="*/ 40 h 60"/>
              <a:gd name="T40" fmla="*/ 7 w 62"/>
              <a:gd name="T41" fmla="*/ 49 h 60"/>
              <a:gd name="T42" fmla="*/ 12 w 62"/>
              <a:gd name="T43" fmla="*/ 54 h 60"/>
              <a:gd name="T44" fmla="*/ 20 w 62"/>
              <a:gd name="T45" fmla="*/ 50 h 60"/>
              <a:gd name="T46" fmla="*/ 24 w 62"/>
              <a:gd name="T47" fmla="*/ 52 h 60"/>
              <a:gd name="T48" fmla="*/ 28 w 62"/>
              <a:gd name="T49" fmla="*/ 60 h 60"/>
              <a:gd name="T50" fmla="*/ 35 w 62"/>
              <a:gd name="T51" fmla="*/ 60 h 60"/>
              <a:gd name="T52" fmla="*/ 38 w 62"/>
              <a:gd name="T53" fmla="*/ 52 h 60"/>
              <a:gd name="T54" fmla="*/ 42 w 62"/>
              <a:gd name="T55" fmla="*/ 50 h 60"/>
              <a:gd name="T56" fmla="*/ 51 w 62"/>
              <a:gd name="T57" fmla="*/ 53 h 60"/>
              <a:gd name="T58" fmla="*/ 55 w 62"/>
              <a:gd name="T59" fmla="*/ 49 h 60"/>
              <a:gd name="T60" fmla="*/ 52 w 62"/>
              <a:gd name="T61" fmla="*/ 40 h 60"/>
              <a:gd name="T62" fmla="*/ 53 w 62"/>
              <a:gd name="T63" fmla="*/ 37 h 60"/>
              <a:gd name="T64" fmla="*/ 62 w 62"/>
              <a:gd name="T65" fmla="*/ 33 h 60"/>
              <a:gd name="T66" fmla="*/ 31 w 62"/>
              <a:gd name="T67" fmla="*/ 41 h 60"/>
              <a:gd name="T68" fmla="*/ 20 w 62"/>
              <a:gd name="T69" fmla="*/ 30 h 60"/>
              <a:gd name="T70" fmla="*/ 31 w 62"/>
              <a:gd name="T71" fmla="*/ 19 h 60"/>
              <a:gd name="T72" fmla="*/ 42 w 62"/>
              <a:gd name="T73" fmla="*/ 30 h 60"/>
              <a:gd name="T74" fmla="*/ 31 w 62"/>
              <a:gd name="T75" fmla="*/ 41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62" h="60">
                <a:moveTo>
                  <a:pt x="62" y="33"/>
                </a:moveTo>
                <a:cubicBezTo>
                  <a:pt x="62" y="26"/>
                  <a:pt x="62" y="26"/>
                  <a:pt x="62" y="26"/>
                </a:cubicBezTo>
                <a:cubicBezTo>
                  <a:pt x="62" y="26"/>
                  <a:pt x="53" y="23"/>
                  <a:pt x="53" y="23"/>
                </a:cubicBezTo>
                <a:cubicBezTo>
                  <a:pt x="52" y="19"/>
                  <a:pt x="52" y="19"/>
                  <a:pt x="52" y="19"/>
                </a:cubicBezTo>
                <a:cubicBezTo>
                  <a:pt x="55" y="11"/>
                  <a:pt x="55" y="11"/>
                  <a:pt x="55" y="11"/>
                </a:cubicBezTo>
                <a:cubicBezTo>
                  <a:pt x="50" y="6"/>
                  <a:pt x="50" y="6"/>
                  <a:pt x="50" y="6"/>
                </a:cubicBezTo>
                <a:cubicBezTo>
                  <a:pt x="42" y="10"/>
                  <a:pt x="42" y="10"/>
                  <a:pt x="42" y="10"/>
                </a:cubicBezTo>
                <a:cubicBezTo>
                  <a:pt x="38" y="8"/>
                  <a:pt x="38" y="8"/>
                  <a:pt x="38" y="8"/>
                </a:cubicBezTo>
                <a:cubicBezTo>
                  <a:pt x="38" y="8"/>
                  <a:pt x="35" y="0"/>
                  <a:pt x="34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4" y="8"/>
                  <a:pt x="24" y="8"/>
                </a:cubicBezTo>
                <a:cubicBezTo>
                  <a:pt x="20" y="10"/>
                  <a:pt x="20" y="10"/>
                  <a:pt x="20" y="10"/>
                </a:cubicBezTo>
                <a:cubicBezTo>
                  <a:pt x="12" y="6"/>
                  <a:pt x="12" y="6"/>
                  <a:pt x="12" y="6"/>
                </a:cubicBezTo>
                <a:cubicBezTo>
                  <a:pt x="7" y="11"/>
                  <a:pt x="7" y="11"/>
                  <a:pt x="7" y="11"/>
                </a:cubicBezTo>
                <a:cubicBezTo>
                  <a:pt x="10" y="19"/>
                  <a:pt x="10" y="19"/>
                  <a:pt x="10" y="19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0" y="26"/>
                  <a:pt x="0" y="27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4"/>
                  <a:pt x="9" y="37"/>
                  <a:pt x="9" y="37"/>
                </a:cubicBezTo>
                <a:cubicBezTo>
                  <a:pt x="10" y="40"/>
                  <a:pt x="10" y="40"/>
                  <a:pt x="10" y="40"/>
                </a:cubicBezTo>
                <a:cubicBezTo>
                  <a:pt x="7" y="49"/>
                  <a:pt x="7" y="49"/>
                  <a:pt x="7" y="49"/>
                </a:cubicBezTo>
                <a:cubicBezTo>
                  <a:pt x="12" y="54"/>
                  <a:pt x="12" y="54"/>
                  <a:pt x="12" y="54"/>
                </a:cubicBezTo>
                <a:cubicBezTo>
                  <a:pt x="20" y="50"/>
                  <a:pt x="20" y="50"/>
                  <a:pt x="20" y="50"/>
                </a:cubicBezTo>
                <a:cubicBezTo>
                  <a:pt x="24" y="52"/>
                  <a:pt x="24" y="52"/>
                  <a:pt x="24" y="52"/>
                </a:cubicBezTo>
                <a:cubicBezTo>
                  <a:pt x="24" y="52"/>
                  <a:pt x="28" y="60"/>
                  <a:pt x="28" y="60"/>
                </a:cubicBezTo>
                <a:cubicBezTo>
                  <a:pt x="35" y="60"/>
                  <a:pt x="35" y="60"/>
                  <a:pt x="35" y="60"/>
                </a:cubicBezTo>
                <a:cubicBezTo>
                  <a:pt x="35" y="60"/>
                  <a:pt x="38" y="52"/>
                  <a:pt x="38" y="52"/>
                </a:cubicBezTo>
                <a:cubicBezTo>
                  <a:pt x="42" y="50"/>
                  <a:pt x="42" y="50"/>
                  <a:pt x="42" y="50"/>
                </a:cubicBezTo>
                <a:cubicBezTo>
                  <a:pt x="51" y="53"/>
                  <a:pt x="51" y="53"/>
                  <a:pt x="51" y="53"/>
                </a:cubicBezTo>
                <a:cubicBezTo>
                  <a:pt x="55" y="49"/>
                  <a:pt x="55" y="49"/>
                  <a:pt x="55" y="49"/>
                </a:cubicBezTo>
                <a:cubicBezTo>
                  <a:pt x="52" y="40"/>
                  <a:pt x="52" y="40"/>
                  <a:pt x="52" y="40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62" y="33"/>
                  <a:pt x="62" y="33"/>
                </a:cubicBezTo>
                <a:close/>
                <a:moveTo>
                  <a:pt x="31" y="41"/>
                </a:moveTo>
                <a:cubicBezTo>
                  <a:pt x="25" y="41"/>
                  <a:pt x="20" y="36"/>
                  <a:pt x="20" y="30"/>
                </a:cubicBezTo>
                <a:cubicBezTo>
                  <a:pt x="20" y="24"/>
                  <a:pt x="25" y="19"/>
                  <a:pt x="31" y="19"/>
                </a:cubicBezTo>
                <a:cubicBezTo>
                  <a:pt x="37" y="19"/>
                  <a:pt x="42" y="24"/>
                  <a:pt x="42" y="30"/>
                </a:cubicBezTo>
                <a:cubicBezTo>
                  <a:pt x="42" y="36"/>
                  <a:pt x="37" y="41"/>
                  <a:pt x="31" y="4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" name="Oval 460"/>
          <p:cNvSpPr>
            <a:spLocks noChangeArrowheads="1"/>
          </p:cNvSpPr>
          <p:nvPr/>
        </p:nvSpPr>
        <p:spPr bwMode="auto">
          <a:xfrm>
            <a:off x="4290219" y="3457575"/>
            <a:ext cx="36513" cy="365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" name="Oval 461"/>
          <p:cNvSpPr>
            <a:spLocks noChangeArrowheads="1"/>
          </p:cNvSpPr>
          <p:nvPr/>
        </p:nvSpPr>
        <p:spPr bwMode="auto">
          <a:xfrm>
            <a:off x="4915694" y="3224213"/>
            <a:ext cx="76200" cy="762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" name="Freeform 462"/>
          <p:cNvSpPr>
            <a:spLocks noEditPoints="1"/>
          </p:cNvSpPr>
          <p:nvPr/>
        </p:nvSpPr>
        <p:spPr bwMode="auto">
          <a:xfrm>
            <a:off x="4791869" y="3181350"/>
            <a:ext cx="323850" cy="366713"/>
          </a:xfrm>
          <a:custGeom>
            <a:avLst/>
            <a:gdLst>
              <a:gd name="T0" fmla="*/ 71 w 107"/>
              <a:gd name="T1" fmla="*/ 53 h 121"/>
              <a:gd name="T2" fmla="*/ 78 w 107"/>
              <a:gd name="T3" fmla="*/ 36 h 121"/>
              <a:gd name="T4" fmla="*/ 80 w 107"/>
              <a:gd name="T5" fmla="*/ 26 h 121"/>
              <a:gd name="T6" fmla="*/ 54 w 107"/>
              <a:gd name="T7" fmla="*/ 0 h 121"/>
              <a:gd name="T8" fmla="*/ 27 w 107"/>
              <a:gd name="T9" fmla="*/ 26 h 121"/>
              <a:gd name="T10" fmla="*/ 28 w 107"/>
              <a:gd name="T11" fmla="*/ 35 h 121"/>
              <a:gd name="T12" fmla="*/ 35 w 107"/>
              <a:gd name="T13" fmla="*/ 53 h 121"/>
              <a:gd name="T14" fmla="*/ 0 w 107"/>
              <a:gd name="T15" fmla="*/ 53 h 121"/>
              <a:gd name="T16" fmla="*/ 0 w 107"/>
              <a:gd name="T17" fmla="*/ 121 h 121"/>
              <a:gd name="T18" fmla="*/ 107 w 107"/>
              <a:gd name="T19" fmla="*/ 121 h 121"/>
              <a:gd name="T20" fmla="*/ 107 w 107"/>
              <a:gd name="T21" fmla="*/ 53 h 121"/>
              <a:gd name="T22" fmla="*/ 71 w 107"/>
              <a:gd name="T23" fmla="*/ 53 h 121"/>
              <a:gd name="T24" fmla="*/ 54 w 107"/>
              <a:gd name="T25" fmla="*/ 10 h 121"/>
              <a:gd name="T26" fmla="*/ 70 w 107"/>
              <a:gd name="T27" fmla="*/ 26 h 121"/>
              <a:gd name="T28" fmla="*/ 54 w 107"/>
              <a:gd name="T29" fmla="*/ 43 h 121"/>
              <a:gd name="T30" fmla="*/ 37 w 107"/>
              <a:gd name="T31" fmla="*/ 26 h 121"/>
              <a:gd name="T32" fmla="*/ 54 w 107"/>
              <a:gd name="T33" fmla="*/ 10 h 121"/>
              <a:gd name="T34" fmla="*/ 103 w 107"/>
              <a:gd name="T35" fmla="*/ 116 h 121"/>
              <a:gd name="T36" fmla="*/ 5 w 107"/>
              <a:gd name="T37" fmla="*/ 116 h 121"/>
              <a:gd name="T38" fmla="*/ 5 w 107"/>
              <a:gd name="T39" fmla="*/ 58 h 121"/>
              <a:gd name="T40" fmla="*/ 37 w 107"/>
              <a:gd name="T41" fmla="*/ 58 h 121"/>
              <a:gd name="T42" fmla="*/ 52 w 107"/>
              <a:gd name="T43" fmla="*/ 99 h 121"/>
              <a:gd name="T44" fmla="*/ 70 w 107"/>
              <a:gd name="T45" fmla="*/ 58 h 121"/>
              <a:gd name="T46" fmla="*/ 103 w 107"/>
              <a:gd name="T47" fmla="*/ 58 h 121"/>
              <a:gd name="T48" fmla="*/ 103 w 107"/>
              <a:gd name="T49" fmla="*/ 116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7" h="121">
                <a:moveTo>
                  <a:pt x="71" y="53"/>
                </a:moveTo>
                <a:cubicBezTo>
                  <a:pt x="75" y="45"/>
                  <a:pt x="77" y="39"/>
                  <a:pt x="78" y="36"/>
                </a:cubicBezTo>
                <a:cubicBezTo>
                  <a:pt x="79" y="33"/>
                  <a:pt x="80" y="30"/>
                  <a:pt x="80" y="26"/>
                </a:cubicBezTo>
                <a:cubicBezTo>
                  <a:pt x="80" y="12"/>
                  <a:pt x="68" y="0"/>
                  <a:pt x="54" y="0"/>
                </a:cubicBezTo>
                <a:cubicBezTo>
                  <a:pt x="39" y="0"/>
                  <a:pt x="27" y="12"/>
                  <a:pt x="27" y="26"/>
                </a:cubicBezTo>
                <a:cubicBezTo>
                  <a:pt x="27" y="29"/>
                  <a:pt x="28" y="32"/>
                  <a:pt x="28" y="35"/>
                </a:cubicBezTo>
                <a:cubicBezTo>
                  <a:pt x="29" y="37"/>
                  <a:pt x="32" y="44"/>
                  <a:pt x="35" y="53"/>
                </a:cubicBezTo>
                <a:cubicBezTo>
                  <a:pt x="0" y="53"/>
                  <a:pt x="0" y="53"/>
                  <a:pt x="0" y="53"/>
                </a:cubicBezTo>
                <a:cubicBezTo>
                  <a:pt x="0" y="121"/>
                  <a:pt x="0" y="121"/>
                  <a:pt x="0" y="121"/>
                </a:cubicBezTo>
                <a:cubicBezTo>
                  <a:pt x="107" y="121"/>
                  <a:pt x="107" y="121"/>
                  <a:pt x="107" y="121"/>
                </a:cubicBezTo>
                <a:cubicBezTo>
                  <a:pt x="107" y="53"/>
                  <a:pt x="107" y="53"/>
                  <a:pt x="107" y="53"/>
                </a:cubicBezTo>
                <a:lnTo>
                  <a:pt x="71" y="53"/>
                </a:lnTo>
                <a:close/>
                <a:moveTo>
                  <a:pt x="54" y="10"/>
                </a:moveTo>
                <a:cubicBezTo>
                  <a:pt x="63" y="10"/>
                  <a:pt x="70" y="17"/>
                  <a:pt x="70" y="26"/>
                </a:cubicBezTo>
                <a:cubicBezTo>
                  <a:pt x="70" y="36"/>
                  <a:pt x="63" y="43"/>
                  <a:pt x="54" y="43"/>
                </a:cubicBezTo>
                <a:cubicBezTo>
                  <a:pt x="44" y="43"/>
                  <a:pt x="37" y="36"/>
                  <a:pt x="37" y="26"/>
                </a:cubicBezTo>
                <a:cubicBezTo>
                  <a:pt x="37" y="17"/>
                  <a:pt x="44" y="10"/>
                  <a:pt x="54" y="10"/>
                </a:cubicBezTo>
                <a:close/>
                <a:moveTo>
                  <a:pt x="103" y="116"/>
                </a:moveTo>
                <a:cubicBezTo>
                  <a:pt x="5" y="116"/>
                  <a:pt x="5" y="116"/>
                  <a:pt x="5" y="116"/>
                </a:cubicBezTo>
                <a:cubicBezTo>
                  <a:pt x="5" y="58"/>
                  <a:pt x="5" y="58"/>
                  <a:pt x="5" y="58"/>
                </a:cubicBezTo>
                <a:cubicBezTo>
                  <a:pt x="37" y="58"/>
                  <a:pt x="37" y="58"/>
                  <a:pt x="37" y="58"/>
                </a:cubicBezTo>
                <a:cubicBezTo>
                  <a:pt x="43" y="76"/>
                  <a:pt x="52" y="99"/>
                  <a:pt x="52" y="99"/>
                </a:cubicBezTo>
                <a:cubicBezTo>
                  <a:pt x="52" y="99"/>
                  <a:pt x="62" y="76"/>
                  <a:pt x="70" y="58"/>
                </a:cubicBezTo>
                <a:cubicBezTo>
                  <a:pt x="103" y="58"/>
                  <a:pt x="103" y="58"/>
                  <a:pt x="103" y="58"/>
                </a:cubicBezTo>
                <a:lnTo>
                  <a:pt x="103" y="1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" name="Oval 463"/>
          <p:cNvSpPr>
            <a:spLocks noChangeArrowheads="1"/>
          </p:cNvSpPr>
          <p:nvPr/>
        </p:nvSpPr>
        <p:spPr bwMode="auto">
          <a:xfrm>
            <a:off x="5612606" y="3230563"/>
            <a:ext cx="73025" cy="762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" name="Freeform 464"/>
          <p:cNvSpPr>
            <a:spLocks noEditPoints="1"/>
          </p:cNvSpPr>
          <p:nvPr/>
        </p:nvSpPr>
        <p:spPr bwMode="auto">
          <a:xfrm>
            <a:off x="5563394" y="3187700"/>
            <a:ext cx="166688" cy="300038"/>
          </a:xfrm>
          <a:custGeom>
            <a:avLst/>
            <a:gdLst>
              <a:gd name="T0" fmla="*/ 7 w 55"/>
              <a:gd name="T1" fmla="*/ 38 h 99"/>
              <a:gd name="T2" fmla="*/ 6 w 55"/>
              <a:gd name="T3" fmla="*/ 43 h 99"/>
              <a:gd name="T4" fmla="*/ 9 w 55"/>
              <a:gd name="T5" fmla="*/ 53 h 99"/>
              <a:gd name="T6" fmla="*/ 2 w 55"/>
              <a:gd name="T7" fmla="*/ 53 h 99"/>
              <a:gd name="T8" fmla="*/ 0 w 55"/>
              <a:gd name="T9" fmla="*/ 58 h 99"/>
              <a:gd name="T10" fmla="*/ 11 w 55"/>
              <a:gd name="T11" fmla="*/ 58 h 99"/>
              <a:gd name="T12" fmla="*/ 26 w 55"/>
              <a:gd name="T13" fmla="*/ 99 h 99"/>
              <a:gd name="T14" fmla="*/ 44 w 55"/>
              <a:gd name="T15" fmla="*/ 58 h 99"/>
              <a:gd name="T16" fmla="*/ 55 w 55"/>
              <a:gd name="T17" fmla="*/ 58 h 99"/>
              <a:gd name="T18" fmla="*/ 54 w 55"/>
              <a:gd name="T19" fmla="*/ 53 h 99"/>
              <a:gd name="T20" fmla="*/ 46 w 55"/>
              <a:gd name="T21" fmla="*/ 53 h 99"/>
              <a:gd name="T22" fmla="*/ 50 w 55"/>
              <a:gd name="T23" fmla="*/ 43 h 99"/>
              <a:gd name="T24" fmla="*/ 50 w 55"/>
              <a:gd name="T25" fmla="*/ 43 h 99"/>
              <a:gd name="T26" fmla="*/ 49 w 55"/>
              <a:gd name="T27" fmla="*/ 38 h 99"/>
              <a:gd name="T28" fmla="*/ 55 w 55"/>
              <a:gd name="T29" fmla="*/ 26 h 99"/>
              <a:gd name="T30" fmla="*/ 28 w 55"/>
              <a:gd name="T31" fmla="*/ 0 h 99"/>
              <a:gd name="T32" fmla="*/ 2 w 55"/>
              <a:gd name="T33" fmla="*/ 26 h 99"/>
              <a:gd name="T34" fmla="*/ 7 w 55"/>
              <a:gd name="T35" fmla="*/ 38 h 99"/>
              <a:gd name="T36" fmla="*/ 28 w 55"/>
              <a:gd name="T37" fmla="*/ 9 h 99"/>
              <a:gd name="T38" fmla="*/ 45 w 55"/>
              <a:gd name="T39" fmla="*/ 26 h 99"/>
              <a:gd name="T40" fmla="*/ 28 w 55"/>
              <a:gd name="T41" fmla="*/ 43 h 99"/>
              <a:gd name="T42" fmla="*/ 11 w 55"/>
              <a:gd name="T43" fmla="*/ 26 h 99"/>
              <a:gd name="T44" fmla="*/ 28 w 55"/>
              <a:gd name="T45" fmla="*/ 9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55" h="99">
                <a:moveTo>
                  <a:pt x="7" y="38"/>
                </a:moveTo>
                <a:cubicBezTo>
                  <a:pt x="7" y="40"/>
                  <a:pt x="7" y="42"/>
                  <a:pt x="6" y="43"/>
                </a:cubicBezTo>
                <a:cubicBezTo>
                  <a:pt x="7" y="46"/>
                  <a:pt x="8" y="49"/>
                  <a:pt x="9" y="53"/>
                </a:cubicBezTo>
                <a:cubicBezTo>
                  <a:pt x="2" y="53"/>
                  <a:pt x="2" y="53"/>
                  <a:pt x="2" y="53"/>
                </a:cubicBezTo>
                <a:cubicBezTo>
                  <a:pt x="1" y="54"/>
                  <a:pt x="1" y="56"/>
                  <a:pt x="0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18" y="76"/>
                  <a:pt x="26" y="99"/>
                  <a:pt x="26" y="99"/>
                </a:cubicBezTo>
                <a:cubicBezTo>
                  <a:pt x="26" y="99"/>
                  <a:pt x="36" y="76"/>
                  <a:pt x="44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56"/>
                  <a:pt x="54" y="54"/>
                  <a:pt x="54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7" y="49"/>
                  <a:pt x="49" y="46"/>
                  <a:pt x="50" y="43"/>
                </a:cubicBezTo>
                <a:cubicBezTo>
                  <a:pt x="50" y="43"/>
                  <a:pt x="50" y="43"/>
                  <a:pt x="50" y="43"/>
                </a:cubicBezTo>
                <a:cubicBezTo>
                  <a:pt x="50" y="41"/>
                  <a:pt x="49" y="40"/>
                  <a:pt x="49" y="38"/>
                </a:cubicBezTo>
                <a:cubicBezTo>
                  <a:pt x="49" y="33"/>
                  <a:pt x="51" y="29"/>
                  <a:pt x="55" y="26"/>
                </a:cubicBezTo>
                <a:cubicBezTo>
                  <a:pt x="54" y="11"/>
                  <a:pt x="43" y="0"/>
                  <a:pt x="28" y="0"/>
                </a:cubicBezTo>
                <a:cubicBezTo>
                  <a:pt x="14" y="0"/>
                  <a:pt x="2" y="11"/>
                  <a:pt x="2" y="26"/>
                </a:cubicBezTo>
                <a:cubicBezTo>
                  <a:pt x="5" y="29"/>
                  <a:pt x="7" y="33"/>
                  <a:pt x="7" y="38"/>
                </a:cubicBezTo>
                <a:moveTo>
                  <a:pt x="28" y="9"/>
                </a:moveTo>
                <a:cubicBezTo>
                  <a:pt x="37" y="9"/>
                  <a:pt x="45" y="17"/>
                  <a:pt x="45" y="26"/>
                </a:cubicBezTo>
                <a:cubicBezTo>
                  <a:pt x="45" y="36"/>
                  <a:pt x="37" y="43"/>
                  <a:pt x="28" y="43"/>
                </a:cubicBezTo>
                <a:cubicBezTo>
                  <a:pt x="19" y="43"/>
                  <a:pt x="11" y="36"/>
                  <a:pt x="11" y="26"/>
                </a:cubicBezTo>
                <a:cubicBezTo>
                  <a:pt x="11" y="17"/>
                  <a:pt x="19" y="9"/>
                  <a:pt x="28" y="9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" name="Freeform 465"/>
          <p:cNvSpPr>
            <a:spLocks/>
          </p:cNvSpPr>
          <p:nvPr/>
        </p:nvSpPr>
        <p:spPr bwMode="auto">
          <a:xfrm>
            <a:off x="5488781" y="3348038"/>
            <a:ext cx="323850" cy="206375"/>
          </a:xfrm>
          <a:custGeom>
            <a:avLst/>
            <a:gdLst>
              <a:gd name="T0" fmla="*/ 100 w 107"/>
              <a:gd name="T1" fmla="*/ 5 h 68"/>
              <a:gd name="T2" fmla="*/ 102 w 107"/>
              <a:gd name="T3" fmla="*/ 5 h 68"/>
              <a:gd name="T4" fmla="*/ 102 w 107"/>
              <a:gd name="T5" fmla="*/ 63 h 68"/>
              <a:gd name="T6" fmla="*/ 4 w 107"/>
              <a:gd name="T7" fmla="*/ 63 h 68"/>
              <a:gd name="T8" fmla="*/ 4 w 107"/>
              <a:gd name="T9" fmla="*/ 5 h 68"/>
              <a:gd name="T10" fmla="*/ 6 w 107"/>
              <a:gd name="T11" fmla="*/ 5 h 68"/>
              <a:gd name="T12" fmla="*/ 4 w 107"/>
              <a:gd name="T13" fmla="*/ 0 h 68"/>
              <a:gd name="T14" fmla="*/ 0 w 107"/>
              <a:gd name="T15" fmla="*/ 0 h 68"/>
              <a:gd name="T16" fmla="*/ 0 w 107"/>
              <a:gd name="T17" fmla="*/ 68 h 68"/>
              <a:gd name="T18" fmla="*/ 107 w 107"/>
              <a:gd name="T19" fmla="*/ 68 h 68"/>
              <a:gd name="T20" fmla="*/ 107 w 107"/>
              <a:gd name="T21" fmla="*/ 0 h 68"/>
              <a:gd name="T22" fmla="*/ 102 w 107"/>
              <a:gd name="T23" fmla="*/ 0 h 68"/>
              <a:gd name="T24" fmla="*/ 100 w 107"/>
              <a:gd name="T25" fmla="*/ 5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68">
                <a:moveTo>
                  <a:pt x="100" y="5"/>
                </a:moveTo>
                <a:cubicBezTo>
                  <a:pt x="102" y="5"/>
                  <a:pt x="102" y="5"/>
                  <a:pt x="102" y="5"/>
                </a:cubicBezTo>
                <a:cubicBezTo>
                  <a:pt x="102" y="63"/>
                  <a:pt x="102" y="63"/>
                  <a:pt x="102" y="63"/>
                </a:cubicBezTo>
                <a:cubicBezTo>
                  <a:pt x="4" y="63"/>
                  <a:pt x="4" y="63"/>
                  <a:pt x="4" y="63"/>
                </a:cubicBezTo>
                <a:cubicBezTo>
                  <a:pt x="4" y="5"/>
                  <a:pt x="4" y="5"/>
                  <a:pt x="4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3"/>
                  <a:pt x="4" y="1"/>
                  <a:pt x="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8"/>
                  <a:pt x="0" y="68"/>
                  <a:pt x="0" y="68"/>
                </a:cubicBezTo>
                <a:cubicBezTo>
                  <a:pt x="107" y="68"/>
                  <a:pt x="107" y="68"/>
                  <a:pt x="107" y="68"/>
                </a:cubicBezTo>
                <a:cubicBezTo>
                  <a:pt x="107" y="0"/>
                  <a:pt x="107" y="0"/>
                  <a:pt x="107" y="0"/>
                </a:cubicBezTo>
                <a:cubicBezTo>
                  <a:pt x="102" y="0"/>
                  <a:pt x="102" y="0"/>
                  <a:pt x="102" y="0"/>
                </a:cubicBezTo>
                <a:cubicBezTo>
                  <a:pt x="101" y="1"/>
                  <a:pt x="101" y="3"/>
                  <a:pt x="100" y="5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" name="Rectangle 466"/>
          <p:cNvSpPr>
            <a:spLocks noChangeArrowheads="1"/>
          </p:cNvSpPr>
          <p:nvPr/>
        </p:nvSpPr>
        <p:spPr bwMode="auto">
          <a:xfrm>
            <a:off x="5485606" y="3254375"/>
            <a:ext cx="100013" cy="182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" name="Freeform 467"/>
          <p:cNvSpPr>
            <a:spLocks/>
          </p:cNvSpPr>
          <p:nvPr/>
        </p:nvSpPr>
        <p:spPr bwMode="auto">
          <a:xfrm>
            <a:off x="5499894" y="3348038"/>
            <a:ext cx="6350" cy="15875"/>
          </a:xfrm>
          <a:custGeom>
            <a:avLst/>
            <a:gdLst>
              <a:gd name="T0" fmla="*/ 0 w 2"/>
              <a:gd name="T1" fmla="*/ 0 h 5"/>
              <a:gd name="T2" fmla="*/ 0 w 2"/>
              <a:gd name="T3" fmla="*/ 0 h 5"/>
              <a:gd name="T4" fmla="*/ 1 w 2"/>
              <a:gd name="T5" fmla="*/ 5 h 5"/>
              <a:gd name="T6" fmla="*/ 2 w 2"/>
              <a:gd name="T7" fmla="*/ 5 h 5"/>
              <a:gd name="T8" fmla="*/ 0 w 2"/>
              <a:gd name="T9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" h="5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"/>
                  <a:pt x="1" y="3"/>
                  <a:pt x="1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3"/>
                  <a:pt x="0" y="1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" name="Oval 468"/>
          <p:cNvSpPr>
            <a:spLocks noChangeArrowheads="1"/>
          </p:cNvSpPr>
          <p:nvPr/>
        </p:nvSpPr>
        <p:spPr bwMode="auto">
          <a:xfrm>
            <a:off x="5512594" y="3278188"/>
            <a:ext cx="44450" cy="460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" name="Freeform 469"/>
          <p:cNvSpPr>
            <a:spLocks noEditPoints="1"/>
          </p:cNvSpPr>
          <p:nvPr/>
        </p:nvSpPr>
        <p:spPr bwMode="auto">
          <a:xfrm>
            <a:off x="5712619" y="3254375"/>
            <a:ext cx="96838" cy="182563"/>
          </a:xfrm>
          <a:custGeom>
            <a:avLst/>
            <a:gdLst>
              <a:gd name="T0" fmla="*/ 16 w 32"/>
              <a:gd name="T1" fmla="*/ 26 h 60"/>
              <a:gd name="T2" fmla="*/ 6 w 32"/>
              <a:gd name="T3" fmla="*/ 16 h 60"/>
              <a:gd name="T4" fmla="*/ 16 w 32"/>
              <a:gd name="T5" fmla="*/ 6 h 60"/>
              <a:gd name="T6" fmla="*/ 26 w 32"/>
              <a:gd name="T7" fmla="*/ 16 h 60"/>
              <a:gd name="T8" fmla="*/ 16 w 32"/>
              <a:gd name="T9" fmla="*/ 26 h 60"/>
              <a:gd name="T10" fmla="*/ 16 w 32"/>
              <a:gd name="T11" fmla="*/ 0 h 60"/>
              <a:gd name="T12" fmla="*/ 5 w 32"/>
              <a:gd name="T13" fmla="*/ 4 h 60"/>
              <a:gd name="T14" fmla="*/ 6 w 32"/>
              <a:gd name="T15" fmla="*/ 4 h 60"/>
              <a:gd name="T16" fmla="*/ 0 w 32"/>
              <a:gd name="T17" fmla="*/ 16 h 60"/>
              <a:gd name="T18" fmla="*/ 1 w 32"/>
              <a:gd name="T19" fmla="*/ 21 h 60"/>
              <a:gd name="T20" fmla="*/ 1 w 32"/>
              <a:gd name="T21" fmla="*/ 21 h 60"/>
              <a:gd name="T22" fmla="*/ 1 w 32"/>
              <a:gd name="T23" fmla="*/ 21 h 60"/>
              <a:gd name="T24" fmla="*/ 4 w 32"/>
              <a:gd name="T25" fmla="*/ 31 h 60"/>
              <a:gd name="T26" fmla="*/ 5 w 32"/>
              <a:gd name="T27" fmla="*/ 31 h 60"/>
              <a:gd name="T28" fmla="*/ 6 w 32"/>
              <a:gd name="T29" fmla="*/ 36 h 60"/>
              <a:gd name="T30" fmla="*/ 6 w 32"/>
              <a:gd name="T31" fmla="*/ 36 h 60"/>
              <a:gd name="T32" fmla="*/ 15 w 32"/>
              <a:gd name="T33" fmla="*/ 60 h 60"/>
              <a:gd name="T34" fmla="*/ 31 w 32"/>
              <a:gd name="T35" fmla="*/ 21 h 60"/>
              <a:gd name="T36" fmla="*/ 32 w 32"/>
              <a:gd name="T37" fmla="*/ 16 h 60"/>
              <a:gd name="T38" fmla="*/ 16 w 32"/>
              <a:gd name="T39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2" h="60">
                <a:moveTo>
                  <a:pt x="16" y="26"/>
                </a:moveTo>
                <a:cubicBezTo>
                  <a:pt x="10" y="26"/>
                  <a:pt x="6" y="22"/>
                  <a:pt x="6" y="16"/>
                </a:cubicBezTo>
                <a:cubicBezTo>
                  <a:pt x="6" y="10"/>
                  <a:pt x="10" y="6"/>
                  <a:pt x="16" y="6"/>
                </a:cubicBezTo>
                <a:cubicBezTo>
                  <a:pt x="22" y="6"/>
                  <a:pt x="26" y="10"/>
                  <a:pt x="26" y="16"/>
                </a:cubicBezTo>
                <a:cubicBezTo>
                  <a:pt x="26" y="22"/>
                  <a:pt x="22" y="26"/>
                  <a:pt x="16" y="26"/>
                </a:cubicBezTo>
                <a:moveTo>
                  <a:pt x="16" y="0"/>
                </a:moveTo>
                <a:cubicBezTo>
                  <a:pt x="12" y="0"/>
                  <a:pt x="8" y="1"/>
                  <a:pt x="5" y="4"/>
                </a:cubicBezTo>
                <a:cubicBezTo>
                  <a:pt x="6" y="4"/>
                  <a:pt x="6" y="4"/>
                  <a:pt x="6" y="4"/>
                </a:cubicBezTo>
                <a:cubicBezTo>
                  <a:pt x="2" y="7"/>
                  <a:pt x="0" y="11"/>
                  <a:pt x="0" y="16"/>
                </a:cubicBezTo>
                <a:cubicBezTo>
                  <a:pt x="0" y="18"/>
                  <a:pt x="1" y="19"/>
                  <a:pt x="1" y="21"/>
                </a:cubicBezTo>
                <a:cubicBezTo>
                  <a:pt x="1" y="21"/>
                  <a:pt x="1" y="21"/>
                  <a:pt x="1" y="21"/>
                </a:cubicBezTo>
                <a:cubicBezTo>
                  <a:pt x="1" y="21"/>
                  <a:pt x="1" y="21"/>
                  <a:pt x="1" y="21"/>
                </a:cubicBezTo>
                <a:cubicBezTo>
                  <a:pt x="1" y="23"/>
                  <a:pt x="3" y="27"/>
                  <a:pt x="4" y="31"/>
                </a:cubicBezTo>
                <a:cubicBezTo>
                  <a:pt x="5" y="31"/>
                  <a:pt x="5" y="31"/>
                  <a:pt x="5" y="31"/>
                </a:cubicBezTo>
                <a:cubicBezTo>
                  <a:pt x="5" y="32"/>
                  <a:pt x="6" y="34"/>
                  <a:pt x="6" y="36"/>
                </a:cubicBezTo>
                <a:cubicBezTo>
                  <a:pt x="6" y="36"/>
                  <a:pt x="6" y="36"/>
                  <a:pt x="6" y="36"/>
                </a:cubicBezTo>
                <a:cubicBezTo>
                  <a:pt x="10" y="47"/>
                  <a:pt x="15" y="60"/>
                  <a:pt x="15" y="60"/>
                </a:cubicBezTo>
                <a:cubicBezTo>
                  <a:pt x="15" y="60"/>
                  <a:pt x="29" y="28"/>
                  <a:pt x="31" y="21"/>
                </a:cubicBezTo>
                <a:cubicBezTo>
                  <a:pt x="32" y="20"/>
                  <a:pt x="32" y="18"/>
                  <a:pt x="32" y="16"/>
                </a:cubicBezTo>
                <a:cubicBezTo>
                  <a:pt x="32" y="7"/>
                  <a:pt x="25" y="0"/>
                  <a:pt x="16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3" name="Freeform 470"/>
          <p:cNvSpPr>
            <a:spLocks noEditPoints="1"/>
          </p:cNvSpPr>
          <p:nvPr/>
        </p:nvSpPr>
        <p:spPr bwMode="auto">
          <a:xfrm>
            <a:off x="5712619" y="3267075"/>
            <a:ext cx="17463" cy="96838"/>
          </a:xfrm>
          <a:custGeom>
            <a:avLst/>
            <a:gdLst>
              <a:gd name="T0" fmla="*/ 5 w 6"/>
              <a:gd name="T1" fmla="*/ 27 h 32"/>
              <a:gd name="T2" fmla="*/ 4 w 6"/>
              <a:gd name="T3" fmla="*/ 27 h 32"/>
              <a:gd name="T4" fmla="*/ 6 w 6"/>
              <a:gd name="T5" fmla="*/ 32 h 32"/>
              <a:gd name="T6" fmla="*/ 6 w 6"/>
              <a:gd name="T7" fmla="*/ 32 h 32"/>
              <a:gd name="T8" fmla="*/ 5 w 6"/>
              <a:gd name="T9" fmla="*/ 27 h 32"/>
              <a:gd name="T10" fmla="*/ 5 w 6"/>
              <a:gd name="T11" fmla="*/ 0 h 32"/>
              <a:gd name="T12" fmla="*/ 0 w 6"/>
              <a:gd name="T13" fmla="*/ 12 h 32"/>
              <a:gd name="T14" fmla="*/ 1 w 6"/>
              <a:gd name="T15" fmla="*/ 17 h 32"/>
              <a:gd name="T16" fmla="*/ 1 w 6"/>
              <a:gd name="T17" fmla="*/ 17 h 32"/>
              <a:gd name="T18" fmla="*/ 1 w 6"/>
              <a:gd name="T19" fmla="*/ 17 h 32"/>
              <a:gd name="T20" fmla="*/ 1 w 6"/>
              <a:gd name="T21" fmla="*/ 17 h 32"/>
              <a:gd name="T22" fmla="*/ 0 w 6"/>
              <a:gd name="T23" fmla="*/ 12 h 32"/>
              <a:gd name="T24" fmla="*/ 6 w 6"/>
              <a:gd name="T25" fmla="*/ 0 h 32"/>
              <a:gd name="T26" fmla="*/ 5 w 6"/>
              <a:gd name="T27" fmla="*/ 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" h="32">
                <a:moveTo>
                  <a:pt x="5" y="27"/>
                </a:moveTo>
                <a:cubicBezTo>
                  <a:pt x="4" y="27"/>
                  <a:pt x="4" y="27"/>
                  <a:pt x="4" y="27"/>
                </a:cubicBezTo>
                <a:cubicBezTo>
                  <a:pt x="5" y="28"/>
                  <a:pt x="5" y="30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0"/>
                  <a:pt x="5" y="28"/>
                  <a:pt x="5" y="27"/>
                </a:cubicBezTo>
                <a:moveTo>
                  <a:pt x="5" y="0"/>
                </a:moveTo>
                <a:cubicBezTo>
                  <a:pt x="2" y="3"/>
                  <a:pt x="0" y="7"/>
                  <a:pt x="0" y="12"/>
                </a:cubicBezTo>
                <a:cubicBezTo>
                  <a:pt x="0" y="14"/>
                  <a:pt x="0" y="15"/>
                  <a:pt x="1" y="17"/>
                </a:cubicBez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cubicBezTo>
                  <a:pt x="1" y="17"/>
                  <a:pt x="1" y="17"/>
                  <a:pt x="1" y="17"/>
                </a:cubicBezTo>
                <a:cubicBezTo>
                  <a:pt x="1" y="15"/>
                  <a:pt x="0" y="14"/>
                  <a:pt x="0" y="12"/>
                </a:cubicBezTo>
                <a:cubicBezTo>
                  <a:pt x="0" y="7"/>
                  <a:pt x="2" y="3"/>
                  <a:pt x="6" y="0"/>
                </a:cubicBezTo>
                <a:cubicBezTo>
                  <a:pt x="6" y="0"/>
                  <a:pt x="6" y="0"/>
                  <a:pt x="5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4" name="Oval 471"/>
          <p:cNvSpPr>
            <a:spLocks noChangeArrowheads="1"/>
          </p:cNvSpPr>
          <p:nvPr/>
        </p:nvSpPr>
        <p:spPr bwMode="auto">
          <a:xfrm>
            <a:off x="5739606" y="3278188"/>
            <a:ext cx="44450" cy="460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5" name="Freeform 472"/>
          <p:cNvSpPr>
            <a:spLocks noEditPoints="1"/>
          </p:cNvSpPr>
          <p:nvPr/>
        </p:nvSpPr>
        <p:spPr bwMode="auto">
          <a:xfrm>
            <a:off x="5566569" y="3184525"/>
            <a:ext cx="163513" cy="303213"/>
          </a:xfrm>
          <a:custGeom>
            <a:avLst/>
            <a:gdLst>
              <a:gd name="T0" fmla="*/ 27 w 54"/>
              <a:gd name="T1" fmla="*/ 0 h 100"/>
              <a:gd name="T2" fmla="*/ 0 w 54"/>
              <a:gd name="T3" fmla="*/ 27 h 100"/>
              <a:gd name="T4" fmla="*/ 2 w 54"/>
              <a:gd name="T5" fmla="*/ 35 h 100"/>
              <a:gd name="T6" fmla="*/ 25 w 54"/>
              <a:gd name="T7" fmla="*/ 100 h 100"/>
              <a:gd name="T8" fmla="*/ 52 w 54"/>
              <a:gd name="T9" fmla="*/ 36 h 100"/>
              <a:gd name="T10" fmla="*/ 54 w 54"/>
              <a:gd name="T11" fmla="*/ 27 h 100"/>
              <a:gd name="T12" fmla="*/ 27 w 54"/>
              <a:gd name="T13" fmla="*/ 0 h 100"/>
              <a:gd name="T14" fmla="*/ 27 w 54"/>
              <a:gd name="T15" fmla="*/ 44 h 100"/>
              <a:gd name="T16" fmla="*/ 10 w 54"/>
              <a:gd name="T17" fmla="*/ 27 h 100"/>
              <a:gd name="T18" fmla="*/ 27 w 54"/>
              <a:gd name="T19" fmla="*/ 10 h 100"/>
              <a:gd name="T20" fmla="*/ 44 w 54"/>
              <a:gd name="T21" fmla="*/ 27 h 100"/>
              <a:gd name="T22" fmla="*/ 27 w 54"/>
              <a:gd name="T23" fmla="*/ 44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4" h="100">
                <a:moveTo>
                  <a:pt x="27" y="0"/>
                </a:moveTo>
                <a:cubicBezTo>
                  <a:pt x="12" y="0"/>
                  <a:pt x="0" y="12"/>
                  <a:pt x="0" y="27"/>
                </a:cubicBezTo>
                <a:cubicBezTo>
                  <a:pt x="0" y="30"/>
                  <a:pt x="1" y="33"/>
                  <a:pt x="2" y="35"/>
                </a:cubicBezTo>
                <a:cubicBezTo>
                  <a:pt x="4" y="42"/>
                  <a:pt x="25" y="100"/>
                  <a:pt x="25" y="100"/>
                </a:cubicBezTo>
                <a:cubicBezTo>
                  <a:pt x="25" y="100"/>
                  <a:pt x="48" y="47"/>
                  <a:pt x="52" y="36"/>
                </a:cubicBezTo>
                <a:cubicBezTo>
                  <a:pt x="53" y="33"/>
                  <a:pt x="54" y="30"/>
                  <a:pt x="54" y="27"/>
                </a:cubicBezTo>
                <a:cubicBezTo>
                  <a:pt x="54" y="12"/>
                  <a:pt x="42" y="0"/>
                  <a:pt x="27" y="0"/>
                </a:cubicBezTo>
                <a:close/>
                <a:moveTo>
                  <a:pt x="27" y="44"/>
                </a:moveTo>
                <a:cubicBezTo>
                  <a:pt x="18" y="44"/>
                  <a:pt x="10" y="36"/>
                  <a:pt x="10" y="27"/>
                </a:cubicBezTo>
                <a:cubicBezTo>
                  <a:pt x="10" y="18"/>
                  <a:pt x="18" y="10"/>
                  <a:pt x="27" y="10"/>
                </a:cubicBezTo>
                <a:cubicBezTo>
                  <a:pt x="36" y="10"/>
                  <a:pt x="44" y="18"/>
                  <a:pt x="44" y="27"/>
                </a:cubicBezTo>
                <a:cubicBezTo>
                  <a:pt x="44" y="36"/>
                  <a:pt x="36" y="44"/>
                  <a:pt x="27" y="4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6" name="Oval 473"/>
          <p:cNvSpPr>
            <a:spLocks noChangeArrowheads="1"/>
          </p:cNvSpPr>
          <p:nvPr/>
        </p:nvSpPr>
        <p:spPr bwMode="auto">
          <a:xfrm>
            <a:off x="5612606" y="3230563"/>
            <a:ext cx="73025" cy="730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7" name="Freeform 474"/>
          <p:cNvSpPr>
            <a:spLocks noEditPoints="1"/>
          </p:cNvSpPr>
          <p:nvPr/>
        </p:nvSpPr>
        <p:spPr bwMode="auto">
          <a:xfrm>
            <a:off x="2124869" y="3181350"/>
            <a:ext cx="209550" cy="392113"/>
          </a:xfrm>
          <a:custGeom>
            <a:avLst/>
            <a:gdLst>
              <a:gd name="T0" fmla="*/ 34 w 69"/>
              <a:gd name="T1" fmla="*/ 0 h 129"/>
              <a:gd name="T2" fmla="*/ 0 w 69"/>
              <a:gd name="T3" fmla="*/ 35 h 129"/>
              <a:gd name="T4" fmla="*/ 1 w 69"/>
              <a:gd name="T5" fmla="*/ 45 h 129"/>
              <a:gd name="T6" fmla="*/ 32 w 69"/>
              <a:gd name="T7" fmla="*/ 129 h 129"/>
              <a:gd name="T8" fmla="*/ 67 w 69"/>
              <a:gd name="T9" fmla="*/ 47 h 129"/>
              <a:gd name="T10" fmla="*/ 69 w 69"/>
              <a:gd name="T11" fmla="*/ 35 h 129"/>
              <a:gd name="T12" fmla="*/ 34 w 69"/>
              <a:gd name="T13" fmla="*/ 0 h 129"/>
              <a:gd name="T14" fmla="*/ 34 w 69"/>
              <a:gd name="T15" fmla="*/ 57 h 129"/>
              <a:gd name="T16" fmla="*/ 12 w 69"/>
              <a:gd name="T17" fmla="*/ 35 h 129"/>
              <a:gd name="T18" fmla="*/ 34 w 69"/>
              <a:gd name="T19" fmla="*/ 13 h 129"/>
              <a:gd name="T20" fmla="*/ 56 w 69"/>
              <a:gd name="T21" fmla="*/ 35 h 129"/>
              <a:gd name="T22" fmla="*/ 34 w 69"/>
              <a:gd name="T23" fmla="*/ 57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9" h="129">
                <a:moveTo>
                  <a:pt x="34" y="0"/>
                </a:moveTo>
                <a:cubicBezTo>
                  <a:pt x="15" y="0"/>
                  <a:pt x="0" y="16"/>
                  <a:pt x="0" y="35"/>
                </a:cubicBezTo>
                <a:cubicBezTo>
                  <a:pt x="0" y="38"/>
                  <a:pt x="0" y="42"/>
                  <a:pt x="1" y="45"/>
                </a:cubicBezTo>
                <a:cubicBezTo>
                  <a:pt x="4" y="54"/>
                  <a:pt x="32" y="129"/>
                  <a:pt x="32" y="129"/>
                </a:cubicBezTo>
                <a:cubicBezTo>
                  <a:pt x="32" y="129"/>
                  <a:pt x="62" y="60"/>
                  <a:pt x="67" y="47"/>
                </a:cubicBezTo>
                <a:cubicBezTo>
                  <a:pt x="68" y="43"/>
                  <a:pt x="69" y="39"/>
                  <a:pt x="69" y="35"/>
                </a:cubicBezTo>
                <a:cubicBezTo>
                  <a:pt x="69" y="16"/>
                  <a:pt x="53" y="0"/>
                  <a:pt x="34" y="0"/>
                </a:cubicBezTo>
                <a:close/>
                <a:moveTo>
                  <a:pt x="34" y="57"/>
                </a:moveTo>
                <a:cubicBezTo>
                  <a:pt x="22" y="57"/>
                  <a:pt x="12" y="47"/>
                  <a:pt x="12" y="35"/>
                </a:cubicBezTo>
                <a:cubicBezTo>
                  <a:pt x="12" y="23"/>
                  <a:pt x="22" y="13"/>
                  <a:pt x="34" y="13"/>
                </a:cubicBezTo>
                <a:cubicBezTo>
                  <a:pt x="46" y="13"/>
                  <a:pt x="56" y="23"/>
                  <a:pt x="56" y="35"/>
                </a:cubicBezTo>
                <a:cubicBezTo>
                  <a:pt x="56" y="47"/>
                  <a:pt x="46" y="57"/>
                  <a:pt x="34" y="5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8" name="Oval 475"/>
          <p:cNvSpPr>
            <a:spLocks noChangeArrowheads="1"/>
          </p:cNvSpPr>
          <p:nvPr/>
        </p:nvSpPr>
        <p:spPr bwMode="auto">
          <a:xfrm>
            <a:off x="2180431" y="3240088"/>
            <a:ext cx="96838" cy="968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9" name="Freeform 476"/>
          <p:cNvSpPr>
            <a:spLocks noEditPoints="1"/>
          </p:cNvSpPr>
          <p:nvPr/>
        </p:nvSpPr>
        <p:spPr bwMode="auto">
          <a:xfrm>
            <a:off x="6099969" y="3171825"/>
            <a:ext cx="207963" cy="395288"/>
          </a:xfrm>
          <a:custGeom>
            <a:avLst/>
            <a:gdLst>
              <a:gd name="T0" fmla="*/ 67 w 69"/>
              <a:gd name="T1" fmla="*/ 47 h 130"/>
              <a:gd name="T2" fmla="*/ 69 w 69"/>
              <a:gd name="T3" fmla="*/ 35 h 130"/>
              <a:gd name="T4" fmla="*/ 34 w 69"/>
              <a:gd name="T5" fmla="*/ 0 h 130"/>
              <a:gd name="T6" fmla="*/ 0 w 69"/>
              <a:gd name="T7" fmla="*/ 35 h 130"/>
              <a:gd name="T8" fmla="*/ 2 w 69"/>
              <a:gd name="T9" fmla="*/ 45 h 130"/>
              <a:gd name="T10" fmla="*/ 31 w 69"/>
              <a:gd name="T11" fmla="*/ 127 h 130"/>
              <a:gd name="T12" fmla="*/ 31 w 69"/>
              <a:gd name="T13" fmla="*/ 128 h 130"/>
              <a:gd name="T14" fmla="*/ 32 w 69"/>
              <a:gd name="T15" fmla="*/ 129 h 130"/>
              <a:gd name="T16" fmla="*/ 32 w 69"/>
              <a:gd name="T17" fmla="*/ 129 h 130"/>
              <a:gd name="T18" fmla="*/ 32 w 69"/>
              <a:gd name="T19" fmla="*/ 129 h 130"/>
              <a:gd name="T20" fmla="*/ 33 w 69"/>
              <a:gd name="T21" fmla="*/ 130 h 130"/>
              <a:gd name="T22" fmla="*/ 36 w 69"/>
              <a:gd name="T23" fmla="*/ 127 h 130"/>
              <a:gd name="T24" fmla="*/ 34 w 69"/>
              <a:gd name="T25" fmla="*/ 125 h 130"/>
              <a:gd name="T26" fmla="*/ 67 w 69"/>
              <a:gd name="T27" fmla="*/ 47 h 130"/>
              <a:gd name="T28" fmla="*/ 12 w 69"/>
              <a:gd name="T29" fmla="*/ 35 h 130"/>
              <a:gd name="T30" fmla="*/ 34 w 69"/>
              <a:gd name="T31" fmla="*/ 13 h 130"/>
              <a:gd name="T32" fmla="*/ 56 w 69"/>
              <a:gd name="T33" fmla="*/ 35 h 130"/>
              <a:gd name="T34" fmla="*/ 34 w 69"/>
              <a:gd name="T35" fmla="*/ 57 h 130"/>
              <a:gd name="T36" fmla="*/ 12 w 69"/>
              <a:gd name="T37" fmla="*/ 35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9" h="130">
                <a:moveTo>
                  <a:pt x="67" y="47"/>
                </a:moveTo>
                <a:cubicBezTo>
                  <a:pt x="68" y="43"/>
                  <a:pt x="69" y="39"/>
                  <a:pt x="69" y="35"/>
                </a:cubicBezTo>
                <a:cubicBezTo>
                  <a:pt x="69" y="16"/>
                  <a:pt x="53" y="0"/>
                  <a:pt x="34" y="0"/>
                </a:cubicBezTo>
                <a:cubicBezTo>
                  <a:pt x="15" y="0"/>
                  <a:pt x="0" y="16"/>
                  <a:pt x="0" y="35"/>
                </a:cubicBezTo>
                <a:cubicBezTo>
                  <a:pt x="0" y="38"/>
                  <a:pt x="0" y="42"/>
                  <a:pt x="2" y="45"/>
                </a:cubicBezTo>
                <a:cubicBezTo>
                  <a:pt x="4" y="53"/>
                  <a:pt x="27" y="116"/>
                  <a:pt x="31" y="127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2" y="129"/>
                  <a:pt x="32" y="129"/>
                  <a:pt x="32" y="129"/>
                </a:cubicBezTo>
                <a:cubicBezTo>
                  <a:pt x="32" y="129"/>
                  <a:pt x="32" y="129"/>
                  <a:pt x="32" y="129"/>
                </a:cubicBezTo>
                <a:cubicBezTo>
                  <a:pt x="32" y="129"/>
                  <a:pt x="32" y="129"/>
                  <a:pt x="32" y="129"/>
                </a:cubicBezTo>
                <a:cubicBezTo>
                  <a:pt x="33" y="130"/>
                  <a:pt x="33" y="130"/>
                  <a:pt x="33" y="130"/>
                </a:cubicBezTo>
                <a:cubicBezTo>
                  <a:pt x="36" y="127"/>
                  <a:pt x="36" y="127"/>
                  <a:pt x="36" y="127"/>
                </a:cubicBezTo>
                <a:cubicBezTo>
                  <a:pt x="34" y="125"/>
                  <a:pt x="34" y="125"/>
                  <a:pt x="34" y="125"/>
                </a:cubicBezTo>
                <a:cubicBezTo>
                  <a:pt x="40" y="110"/>
                  <a:pt x="63" y="58"/>
                  <a:pt x="67" y="47"/>
                </a:cubicBezTo>
                <a:close/>
                <a:moveTo>
                  <a:pt x="12" y="35"/>
                </a:moveTo>
                <a:cubicBezTo>
                  <a:pt x="12" y="23"/>
                  <a:pt x="22" y="13"/>
                  <a:pt x="34" y="13"/>
                </a:cubicBezTo>
                <a:cubicBezTo>
                  <a:pt x="47" y="13"/>
                  <a:pt x="56" y="23"/>
                  <a:pt x="56" y="35"/>
                </a:cubicBezTo>
                <a:cubicBezTo>
                  <a:pt x="56" y="47"/>
                  <a:pt x="47" y="57"/>
                  <a:pt x="34" y="57"/>
                </a:cubicBezTo>
                <a:cubicBezTo>
                  <a:pt x="22" y="57"/>
                  <a:pt x="12" y="47"/>
                  <a:pt x="12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0" name="Oval 477"/>
          <p:cNvSpPr>
            <a:spLocks noChangeArrowheads="1"/>
          </p:cNvSpPr>
          <p:nvPr/>
        </p:nvSpPr>
        <p:spPr bwMode="auto">
          <a:xfrm>
            <a:off x="6153944" y="3230563"/>
            <a:ext cx="96838" cy="968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1" name="Freeform 478"/>
          <p:cNvSpPr>
            <a:spLocks noEditPoints="1"/>
          </p:cNvSpPr>
          <p:nvPr/>
        </p:nvSpPr>
        <p:spPr bwMode="auto">
          <a:xfrm>
            <a:off x="6323806" y="3178175"/>
            <a:ext cx="106363" cy="206375"/>
          </a:xfrm>
          <a:custGeom>
            <a:avLst/>
            <a:gdLst>
              <a:gd name="T0" fmla="*/ 35 w 35"/>
              <a:gd name="T1" fmla="*/ 17 h 68"/>
              <a:gd name="T2" fmla="*/ 17 w 35"/>
              <a:gd name="T3" fmla="*/ 0 h 68"/>
              <a:gd name="T4" fmla="*/ 0 w 35"/>
              <a:gd name="T5" fmla="*/ 17 h 68"/>
              <a:gd name="T6" fmla="*/ 1 w 35"/>
              <a:gd name="T7" fmla="*/ 23 h 68"/>
              <a:gd name="T8" fmla="*/ 16 w 35"/>
              <a:gd name="T9" fmla="*/ 63 h 68"/>
              <a:gd name="T10" fmla="*/ 15 w 35"/>
              <a:gd name="T11" fmla="*/ 62 h 68"/>
              <a:gd name="T12" fmla="*/ 11 w 35"/>
              <a:gd name="T13" fmla="*/ 66 h 68"/>
              <a:gd name="T14" fmla="*/ 13 w 35"/>
              <a:gd name="T15" fmla="*/ 68 h 68"/>
              <a:gd name="T16" fmla="*/ 16 w 35"/>
              <a:gd name="T17" fmla="*/ 65 h 68"/>
              <a:gd name="T18" fmla="*/ 16 w 35"/>
              <a:gd name="T19" fmla="*/ 65 h 68"/>
              <a:gd name="T20" fmla="*/ 17 w 35"/>
              <a:gd name="T21" fmla="*/ 65 h 68"/>
              <a:gd name="T22" fmla="*/ 17 w 35"/>
              <a:gd name="T23" fmla="*/ 64 h 68"/>
              <a:gd name="T24" fmla="*/ 17 w 35"/>
              <a:gd name="T25" fmla="*/ 64 h 68"/>
              <a:gd name="T26" fmla="*/ 34 w 35"/>
              <a:gd name="T27" fmla="*/ 23 h 68"/>
              <a:gd name="T28" fmla="*/ 35 w 35"/>
              <a:gd name="T29" fmla="*/ 17 h 68"/>
              <a:gd name="T30" fmla="*/ 17 w 35"/>
              <a:gd name="T31" fmla="*/ 28 h 68"/>
              <a:gd name="T32" fmla="*/ 6 w 35"/>
              <a:gd name="T33" fmla="*/ 17 h 68"/>
              <a:gd name="T34" fmla="*/ 17 w 35"/>
              <a:gd name="T35" fmla="*/ 6 h 68"/>
              <a:gd name="T36" fmla="*/ 29 w 35"/>
              <a:gd name="T37" fmla="*/ 17 h 68"/>
              <a:gd name="T38" fmla="*/ 17 w 35"/>
              <a:gd name="T39" fmla="*/ 2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5" h="68">
                <a:moveTo>
                  <a:pt x="35" y="17"/>
                </a:moveTo>
                <a:cubicBezTo>
                  <a:pt x="35" y="8"/>
                  <a:pt x="27" y="0"/>
                  <a:pt x="17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19"/>
                  <a:pt x="0" y="21"/>
                  <a:pt x="1" y="23"/>
                </a:cubicBezTo>
                <a:cubicBezTo>
                  <a:pt x="2" y="26"/>
                  <a:pt x="13" y="55"/>
                  <a:pt x="16" y="63"/>
                </a:cubicBezTo>
                <a:cubicBezTo>
                  <a:pt x="15" y="62"/>
                  <a:pt x="15" y="62"/>
                  <a:pt x="15" y="62"/>
                </a:cubicBezTo>
                <a:cubicBezTo>
                  <a:pt x="11" y="66"/>
                  <a:pt x="11" y="66"/>
                  <a:pt x="11" y="66"/>
                </a:cubicBezTo>
                <a:cubicBezTo>
                  <a:pt x="13" y="68"/>
                  <a:pt x="13" y="68"/>
                  <a:pt x="13" y="68"/>
                </a:cubicBezTo>
                <a:cubicBezTo>
                  <a:pt x="16" y="65"/>
                  <a:pt x="16" y="65"/>
                  <a:pt x="16" y="65"/>
                </a:cubicBezTo>
                <a:cubicBezTo>
                  <a:pt x="16" y="65"/>
                  <a:pt x="16" y="65"/>
                  <a:pt x="16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7" y="64"/>
                  <a:pt x="17" y="64"/>
                  <a:pt x="17" y="64"/>
                </a:cubicBezTo>
                <a:cubicBezTo>
                  <a:pt x="17" y="64"/>
                  <a:pt x="17" y="64"/>
                  <a:pt x="17" y="64"/>
                </a:cubicBezTo>
                <a:cubicBezTo>
                  <a:pt x="19" y="58"/>
                  <a:pt x="32" y="30"/>
                  <a:pt x="34" y="23"/>
                </a:cubicBezTo>
                <a:cubicBezTo>
                  <a:pt x="34" y="22"/>
                  <a:pt x="35" y="20"/>
                  <a:pt x="35" y="17"/>
                </a:cubicBezTo>
                <a:close/>
                <a:moveTo>
                  <a:pt x="17" y="28"/>
                </a:moveTo>
                <a:cubicBezTo>
                  <a:pt x="11" y="28"/>
                  <a:pt x="6" y="24"/>
                  <a:pt x="6" y="17"/>
                </a:cubicBezTo>
                <a:cubicBezTo>
                  <a:pt x="6" y="11"/>
                  <a:pt x="11" y="6"/>
                  <a:pt x="17" y="6"/>
                </a:cubicBezTo>
                <a:cubicBezTo>
                  <a:pt x="24" y="6"/>
                  <a:pt x="29" y="11"/>
                  <a:pt x="29" y="17"/>
                </a:cubicBezTo>
                <a:cubicBezTo>
                  <a:pt x="29" y="24"/>
                  <a:pt x="24" y="28"/>
                  <a:pt x="17" y="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2" name="Oval 479"/>
          <p:cNvSpPr>
            <a:spLocks noChangeArrowheads="1"/>
          </p:cNvSpPr>
          <p:nvPr/>
        </p:nvSpPr>
        <p:spPr bwMode="auto">
          <a:xfrm>
            <a:off x="6350794" y="3205163"/>
            <a:ext cx="50800" cy="492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3" name="Freeform 480"/>
          <p:cNvSpPr>
            <a:spLocks/>
          </p:cNvSpPr>
          <p:nvPr/>
        </p:nvSpPr>
        <p:spPr bwMode="auto">
          <a:xfrm>
            <a:off x="6296819" y="3436938"/>
            <a:ext cx="17463" cy="14288"/>
          </a:xfrm>
          <a:custGeom>
            <a:avLst/>
            <a:gdLst>
              <a:gd name="T0" fmla="*/ 0 w 11"/>
              <a:gd name="T1" fmla="*/ 7 h 9"/>
              <a:gd name="T2" fmla="*/ 3 w 11"/>
              <a:gd name="T3" fmla="*/ 9 h 9"/>
              <a:gd name="T4" fmla="*/ 11 w 11"/>
              <a:gd name="T5" fmla="*/ 2 h 9"/>
              <a:gd name="T6" fmla="*/ 7 w 11"/>
              <a:gd name="T7" fmla="*/ 0 h 9"/>
              <a:gd name="T8" fmla="*/ 0 w 11"/>
              <a:gd name="T9" fmla="*/ 7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" h="9">
                <a:moveTo>
                  <a:pt x="0" y="7"/>
                </a:moveTo>
                <a:lnTo>
                  <a:pt x="3" y="9"/>
                </a:lnTo>
                <a:lnTo>
                  <a:pt x="11" y="2"/>
                </a:lnTo>
                <a:lnTo>
                  <a:pt x="7" y="0"/>
                </a:lnTo>
                <a:lnTo>
                  <a:pt x="0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4" name="Freeform 481"/>
          <p:cNvSpPr>
            <a:spLocks/>
          </p:cNvSpPr>
          <p:nvPr/>
        </p:nvSpPr>
        <p:spPr bwMode="auto">
          <a:xfrm>
            <a:off x="6280944" y="3451225"/>
            <a:ext cx="19050" cy="19050"/>
          </a:xfrm>
          <a:custGeom>
            <a:avLst/>
            <a:gdLst>
              <a:gd name="T0" fmla="*/ 0 w 12"/>
              <a:gd name="T1" fmla="*/ 8 h 12"/>
              <a:gd name="T2" fmla="*/ 4 w 12"/>
              <a:gd name="T3" fmla="*/ 12 h 12"/>
              <a:gd name="T4" fmla="*/ 12 w 12"/>
              <a:gd name="T5" fmla="*/ 4 h 12"/>
              <a:gd name="T6" fmla="*/ 8 w 12"/>
              <a:gd name="T7" fmla="*/ 0 h 12"/>
              <a:gd name="T8" fmla="*/ 0 w 12"/>
              <a:gd name="T9" fmla="*/ 8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2">
                <a:moveTo>
                  <a:pt x="0" y="8"/>
                </a:moveTo>
                <a:lnTo>
                  <a:pt x="4" y="12"/>
                </a:lnTo>
                <a:lnTo>
                  <a:pt x="12" y="4"/>
                </a:lnTo>
                <a:lnTo>
                  <a:pt x="8" y="0"/>
                </a:lnTo>
                <a:lnTo>
                  <a:pt x="0" y="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5" name="Freeform 482"/>
          <p:cNvSpPr>
            <a:spLocks/>
          </p:cNvSpPr>
          <p:nvPr/>
        </p:nvSpPr>
        <p:spPr bwMode="auto">
          <a:xfrm>
            <a:off x="6204744" y="3533775"/>
            <a:ext cx="19050" cy="17463"/>
          </a:xfrm>
          <a:custGeom>
            <a:avLst/>
            <a:gdLst>
              <a:gd name="T0" fmla="*/ 0 w 12"/>
              <a:gd name="T1" fmla="*/ 8 h 11"/>
              <a:gd name="T2" fmla="*/ 4 w 12"/>
              <a:gd name="T3" fmla="*/ 11 h 11"/>
              <a:gd name="T4" fmla="*/ 12 w 12"/>
              <a:gd name="T5" fmla="*/ 4 h 11"/>
              <a:gd name="T6" fmla="*/ 8 w 12"/>
              <a:gd name="T7" fmla="*/ 0 h 11"/>
              <a:gd name="T8" fmla="*/ 0 w 12"/>
              <a:gd name="T9" fmla="*/ 8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1">
                <a:moveTo>
                  <a:pt x="0" y="8"/>
                </a:moveTo>
                <a:lnTo>
                  <a:pt x="4" y="11"/>
                </a:lnTo>
                <a:lnTo>
                  <a:pt x="12" y="4"/>
                </a:lnTo>
                <a:lnTo>
                  <a:pt x="8" y="0"/>
                </a:lnTo>
                <a:lnTo>
                  <a:pt x="0" y="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6" name="Freeform 483"/>
          <p:cNvSpPr>
            <a:spLocks/>
          </p:cNvSpPr>
          <p:nvPr/>
        </p:nvSpPr>
        <p:spPr bwMode="auto">
          <a:xfrm>
            <a:off x="6266656" y="3470275"/>
            <a:ext cx="17463" cy="17463"/>
          </a:xfrm>
          <a:custGeom>
            <a:avLst/>
            <a:gdLst>
              <a:gd name="T0" fmla="*/ 0 w 11"/>
              <a:gd name="T1" fmla="*/ 7 h 11"/>
              <a:gd name="T2" fmla="*/ 3 w 11"/>
              <a:gd name="T3" fmla="*/ 11 h 11"/>
              <a:gd name="T4" fmla="*/ 11 w 11"/>
              <a:gd name="T5" fmla="*/ 2 h 11"/>
              <a:gd name="T6" fmla="*/ 7 w 11"/>
              <a:gd name="T7" fmla="*/ 0 h 11"/>
              <a:gd name="T8" fmla="*/ 0 w 11"/>
              <a:gd name="T9" fmla="*/ 7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" h="11">
                <a:moveTo>
                  <a:pt x="0" y="7"/>
                </a:moveTo>
                <a:lnTo>
                  <a:pt x="3" y="11"/>
                </a:lnTo>
                <a:lnTo>
                  <a:pt x="11" y="2"/>
                </a:lnTo>
                <a:lnTo>
                  <a:pt x="7" y="0"/>
                </a:lnTo>
                <a:lnTo>
                  <a:pt x="0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7" name="Freeform 484"/>
          <p:cNvSpPr>
            <a:spLocks/>
          </p:cNvSpPr>
          <p:nvPr/>
        </p:nvSpPr>
        <p:spPr bwMode="auto">
          <a:xfrm>
            <a:off x="6250781" y="3484563"/>
            <a:ext cx="15875" cy="19050"/>
          </a:xfrm>
          <a:custGeom>
            <a:avLst/>
            <a:gdLst>
              <a:gd name="T0" fmla="*/ 0 w 10"/>
              <a:gd name="T1" fmla="*/ 8 h 12"/>
              <a:gd name="T2" fmla="*/ 4 w 10"/>
              <a:gd name="T3" fmla="*/ 12 h 12"/>
              <a:gd name="T4" fmla="*/ 10 w 10"/>
              <a:gd name="T5" fmla="*/ 4 h 12"/>
              <a:gd name="T6" fmla="*/ 6 w 10"/>
              <a:gd name="T7" fmla="*/ 0 h 12"/>
              <a:gd name="T8" fmla="*/ 0 w 10"/>
              <a:gd name="T9" fmla="*/ 8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12">
                <a:moveTo>
                  <a:pt x="0" y="8"/>
                </a:moveTo>
                <a:lnTo>
                  <a:pt x="4" y="12"/>
                </a:lnTo>
                <a:lnTo>
                  <a:pt x="10" y="4"/>
                </a:lnTo>
                <a:lnTo>
                  <a:pt x="6" y="0"/>
                </a:lnTo>
                <a:lnTo>
                  <a:pt x="0" y="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8" name="Freeform 485"/>
          <p:cNvSpPr>
            <a:spLocks/>
          </p:cNvSpPr>
          <p:nvPr/>
        </p:nvSpPr>
        <p:spPr bwMode="auto">
          <a:xfrm>
            <a:off x="6311106" y="3417888"/>
            <a:ext cx="19050" cy="19050"/>
          </a:xfrm>
          <a:custGeom>
            <a:avLst/>
            <a:gdLst>
              <a:gd name="T0" fmla="*/ 0 w 12"/>
              <a:gd name="T1" fmla="*/ 8 h 12"/>
              <a:gd name="T2" fmla="*/ 4 w 12"/>
              <a:gd name="T3" fmla="*/ 12 h 12"/>
              <a:gd name="T4" fmla="*/ 12 w 12"/>
              <a:gd name="T5" fmla="*/ 4 h 12"/>
              <a:gd name="T6" fmla="*/ 8 w 12"/>
              <a:gd name="T7" fmla="*/ 0 h 12"/>
              <a:gd name="T8" fmla="*/ 0 w 12"/>
              <a:gd name="T9" fmla="*/ 8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2">
                <a:moveTo>
                  <a:pt x="0" y="8"/>
                </a:moveTo>
                <a:lnTo>
                  <a:pt x="4" y="12"/>
                </a:lnTo>
                <a:lnTo>
                  <a:pt x="12" y="4"/>
                </a:lnTo>
                <a:lnTo>
                  <a:pt x="8" y="0"/>
                </a:lnTo>
                <a:lnTo>
                  <a:pt x="0" y="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9" name="Freeform 486"/>
          <p:cNvSpPr>
            <a:spLocks/>
          </p:cNvSpPr>
          <p:nvPr/>
        </p:nvSpPr>
        <p:spPr bwMode="auto">
          <a:xfrm>
            <a:off x="6220619" y="3517900"/>
            <a:ext cx="17463" cy="19050"/>
          </a:xfrm>
          <a:custGeom>
            <a:avLst/>
            <a:gdLst>
              <a:gd name="T0" fmla="*/ 0 w 11"/>
              <a:gd name="T1" fmla="*/ 8 h 12"/>
              <a:gd name="T2" fmla="*/ 4 w 11"/>
              <a:gd name="T3" fmla="*/ 12 h 12"/>
              <a:gd name="T4" fmla="*/ 11 w 11"/>
              <a:gd name="T5" fmla="*/ 2 h 12"/>
              <a:gd name="T6" fmla="*/ 8 w 11"/>
              <a:gd name="T7" fmla="*/ 0 h 12"/>
              <a:gd name="T8" fmla="*/ 0 w 11"/>
              <a:gd name="T9" fmla="*/ 8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" h="12">
                <a:moveTo>
                  <a:pt x="0" y="8"/>
                </a:moveTo>
                <a:lnTo>
                  <a:pt x="4" y="12"/>
                </a:lnTo>
                <a:lnTo>
                  <a:pt x="11" y="2"/>
                </a:lnTo>
                <a:lnTo>
                  <a:pt x="8" y="0"/>
                </a:lnTo>
                <a:lnTo>
                  <a:pt x="0" y="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0" name="Freeform 487"/>
          <p:cNvSpPr>
            <a:spLocks/>
          </p:cNvSpPr>
          <p:nvPr/>
        </p:nvSpPr>
        <p:spPr bwMode="auto">
          <a:xfrm>
            <a:off x="6236494" y="3500438"/>
            <a:ext cx="17463" cy="17463"/>
          </a:xfrm>
          <a:custGeom>
            <a:avLst/>
            <a:gdLst>
              <a:gd name="T0" fmla="*/ 0 w 11"/>
              <a:gd name="T1" fmla="*/ 7 h 11"/>
              <a:gd name="T2" fmla="*/ 3 w 11"/>
              <a:gd name="T3" fmla="*/ 11 h 11"/>
              <a:gd name="T4" fmla="*/ 11 w 11"/>
              <a:gd name="T5" fmla="*/ 4 h 11"/>
              <a:gd name="T6" fmla="*/ 7 w 11"/>
              <a:gd name="T7" fmla="*/ 0 h 11"/>
              <a:gd name="T8" fmla="*/ 0 w 11"/>
              <a:gd name="T9" fmla="*/ 7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" h="11">
                <a:moveTo>
                  <a:pt x="0" y="7"/>
                </a:moveTo>
                <a:lnTo>
                  <a:pt x="3" y="11"/>
                </a:lnTo>
                <a:lnTo>
                  <a:pt x="11" y="4"/>
                </a:lnTo>
                <a:lnTo>
                  <a:pt x="7" y="0"/>
                </a:lnTo>
                <a:lnTo>
                  <a:pt x="0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1" name="Freeform 488"/>
          <p:cNvSpPr>
            <a:spLocks/>
          </p:cNvSpPr>
          <p:nvPr/>
        </p:nvSpPr>
        <p:spPr bwMode="auto">
          <a:xfrm>
            <a:off x="6326981" y="3400425"/>
            <a:ext cx="17463" cy="17463"/>
          </a:xfrm>
          <a:custGeom>
            <a:avLst/>
            <a:gdLst>
              <a:gd name="T0" fmla="*/ 0 w 11"/>
              <a:gd name="T1" fmla="*/ 9 h 11"/>
              <a:gd name="T2" fmla="*/ 4 w 11"/>
              <a:gd name="T3" fmla="*/ 11 h 11"/>
              <a:gd name="T4" fmla="*/ 11 w 11"/>
              <a:gd name="T5" fmla="*/ 4 h 11"/>
              <a:gd name="T6" fmla="*/ 7 w 11"/>
              <a:gd name="T7" fmla="*/ 0 h 11"/>
              <a:gd name="T8" fmla="*/ 0 w 11"/>
              <a:gd name="T9" fmla="*/ 9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" h="11">
                <a:moveTo>
                  <a:pt x="0" y="9"/>
                </a:moveTo>
                <a:lnTo>
                  <a:pt x="4" y="11"/>
                </a:lnTo>
                <a:lnTo>
                  <a:pt x="11" y="4"/>
                </a:lnTo>
                <a:lnTo>
                  <a:pt x="7" y="0"/>
                </a:lnTo>
                <a:lnTo>
                  <a:pt x="0" y="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2" name="Freeform 489"/>
          <p:cNvSpPr>
            <a:spLocks/>
          </p:cNvSpPr>
          <p:nvPr/>
        </p:nvSpPr>
        <p:spPr bwMode="auto">
          <a:xfrm>
            <a:off x="6341269" y="3384550"/>
            <a:ext cx="19050" cy="19050"/>
          </a:xfrm>
          <a:custGeom>
            <a:avLst/>
            <a:gdLst>
              <a:gd name="T0" fmla="*/ 0 w 12"/>
              <a:gd name="T1" fmla="*/ 8 h 12"/>
              <a:gd name="T2" fmla="*/ 4 w 12"/>
              <a:gd name="T3" fmla="*/ 12 h 12"/>
              <a:gd name="T4" fmla="*/ 12 w 12"/>
              <a:gd name="T5" fmla="*/ 4 h 12"/>
              <a:gd name="T6" fmla="*/ 8 w 12"/>
              <a:gd name="T7" fmla="*/ 0 h 12"/>
              <a:gd name="T8" fmla="*/ 0 w 12"/>
              <a:gd name="T9" fmla="*/ 8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2">
                <a:moveTo>
                  <a:pt x="0" y="8"/>
                </a:moveTo>
                <a:lnTo>
                  <a:pt x="4" y="12"/>
                </a:lnTo>
                <a:lnTo>
                  <a:pt x="12" y="4"/>
                </a:lnTo>
                <a:lnTo>
                  <a:pt x="8" y="0"/>
                </a:lnTo>
                <a:lnTo>
                  <a:pt x="0" y="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3" name="Oval 500"/>
          <p:cNvSpPr>
            <a:spLocks noChangeArrowheads="1"/>
          </p:cNvSpPr>
          <p:nvPr/>
        </p:nvSpPr>
        <p:spPr bwMode="auto">
          <a:xfrm>
            <a:off x="1453356" y="4024313"/>
            <a:ext cx="66675" cy="6667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4" name="Freeform 501"/>
          <p:cNvSpPr>
            <a:spLocks noEditPoints="1"/>
          </p:cNvSpPr>
          <p:nvPr/>
        </p:nvSpPr>
        <p:spPr bwMode="auto">
          <a:xfrm>
            <a:off x="1412081" y="3873500"/>
            <a:ext cx="384175" cy="412750"/>
          </a:xfrm>
          <a:custGeom>
            <a:avLst/>
            <a:gdLst>
              <a:gd name="T0" fmla="*/ 127 w 127"/>
              <a:gd name="T1" fmla="*/ 25 h 136"/>
              <a:gd name="T2" fmla="*/ 103 w 127"/>
              <a:gd name="T3" fmla="*/ 0 h 136"/>
              <a:gd name="T4" fmla="*/ 78 w 127"/>
              <a:gd name="T5" fmla="*/ 25 h 136"/>
              <a:gd name="T6" fmla="*/ 80 w 127"/>
              <a:gd name="T7" fmla="*/ 32 h 136"/>
              <a:gd name="T8" fmla="*/ 99 w 127"/>
              <a:gd name="T9" fmla="*/ 84 h 136"/>
              <a:gd name="T10" fmla="*/ 89 w 127"/>
              <a:gd name="T11" fmla="*/ 89 h 136"/>
              <a:gd name="T12" fmla="*/ 89 w 127"/>
              <a:gd name="T13" fmla="*/ 93 h 136"/>
              <a:gd name="T14" fmla="*/ 30 w 127"/>
              <a:gd name="T15" fmla="*/ 121 h 136"/>
              <a:gd name="T16" fmla="*/ 27 w 127"/>
              <a:gd name="T17" fmla="*/ 120 h 136"/>
              <a:gd name="T18" fmla="*/ 48 w 127"/>
              <a:gd name="T19" fmla="*/ 70 h 136"/>
              <a:gd name="T20" fmla="*/ 49 w 127"/>
              <a:gd name="T21" fmla="*/ 61 h 136"/>
              <a:gd name="T22" fmla="*/ 25 w 127"/>
              <a:gd name="T23" fmla="*/ 37 h 136"/>
              <a:gd name="T24" fmla="*/ 0 w 127"/>
              <a:gd name="T25" fmla="*/ 61 h 136"/>
              <a:gd name="T26" fmla="*/ 2 w 127"/>
              <a:gd name="T27" fmla="*/ 69 h 136"/>
              <a:gd name="T28" fmla="*/ 21 w 127"/>
              <a:gd name="T29" fmla="*/ 120 h 136"/>
              <a:gd name="T30" fmla="*/ 10 w 127"/>
              <a:gd name="T31" fmla="*/ 128 h 136"/>
              <a:gd name="T32" fmla="*/ 24 w 127"/>
              <a:gd name="T33" fmla="*/ 136 h 136"/>
              <a:gd name="T34" fmla="*/ 37 w 127"/>
              <a:gd name="T35" fmla="*/ 130 h 136"/>
              <a:gd name="T36" fmla="*/ 37 w 127"/>
              <a:gd name="T37" fmla="*/ 126 h 136"/>
              <a:gd name="T38" fmla="*/ 35 w 127"/>
              <a:gd name="T39" fmla="*/ 124 h 136"/>
              <a:gd name="T40" fmla="*/ 93 w 127"/>
              <a:gd name="T41" fmla="*/ 97 h 136"/>
              <a:gd name="T42" fmla="*/ 102 w 127"/>
              <a:gd name="T43" fmla="*/ 99 h 136"/>
              <a:gd name="T44" fmla="*/ 116 w 127"/>
              <a:gd name="T45" fmla="*/ 92 h 136"/>
              <a:gd name="T46" fmla="*/ 105 w 127"/>
              <a:gd name="T47" fmla="*/ 84 h 136"/>
              <a:gd name="T48" fmla="*/ 126 w 127"/>
              <a:gd name="T49" fmla="*/ 33 h 136"/>
              <a:gd name="T50" fmla="*/ 127 w 127"/>
              <a:gd name="T51" fmla="*/ 25 h 136"/>
              <a:gd name="T52" fmla="*/ 9 w 127"/>
              <a:gd name="T53" fmla="*/ 61 h 136"/>
              <a:gd name="T54" fmla="*/ 25 w 127"/>
              <a:gd name="T55" fmla="*/ 45 h 136"/>
              <a:gd name="T56" fmla="*/ 40 w 127"/>
              <a:gd name="T57" fmla="*/ 61 h 136"/>
              <a:gd name="T58" fmla="*/ 25 w 127"/>
              <a:gd name="T59" fmla="*/ 77 h 136"/>
              <a:gd name="T60" fmla="*/ 9 w 127"/>
              <a:gd name="T61" fmla="*/ 61 h 136"/>
              <a:gd name="T62" fmla="*/ 24 w 127"/>
              <a:gd name="T63" fmla="*/ 133 h 136"/>
              <a:gd name="T64" fmla="*/ 15 w 127"/>
              <a:gd name="T65" fmla="*/ 128 h 136"/>
              <a:gd name="T66" fmla="*/ 22 w 127"/>
              <a:gd name="T67" fmla="*/ 123 h 136"/>
              <a:gd name="T68" fmla="*/ 23 w 127"/>
              <a:gd name="T69" fmla="*/ 128 h 136"/>
              <a:gd name="T70" fmla="*/ 25 w 127"/>
              <a:gd name="T71" fmla="*/ 123 h 136"/>
              <a:gd name="T72" fmla="*/ 32 w 127"/>
              <a:gd name="T73" fmla="*/ 128 h 136"/>
              <a:gd name="T74" fmla="*/ 24 w 127"/>
              <a:gd name="T75" fmla="*/ 133 h 136"/>
              <a:gd name="T76" fmla="*/ 111 w 127"/>
              <a:gd name="T77" fmla="*/ 92 h 136"/>
              <a:gd name="T78" fmla="*/ 102 w 127"/>
              <a:gd name="T79" fmla="*/ 97 h 136"/>
              <a:gd name="T80" fmla="*/ 93 w 127"/>
              <a:gd name="T81" fmla="*/ 92 h 136"/>
              <a:gd name="T82" fmla="*/ 100 w 127"/>
              <a:gd name="T83" fmla="*/ 87 h 136"/>
              <a:gd name="T84" fmla="*/ 101 w 127"/>
              <a:gd name="T85" fmla="*/ 92 h 136"/>
              <a:gd name="T86" fmla="*/ 104 w 127"/>
              <a:gd name="T87" fmla="*/ 87 h 136"/>
              <a:gd name="T88" fmla="*/ 111 w 127"/>
              <a:gd name="T89" fmla="*/ 92 h 136"/>
              <a:gd name="T90" fmla="*/ 103 w 127"/>
              <a:gd name="T91" fmla="*/ 40 h 136"/>
              <a:gd name="T92" fmla="*/ 87 w 127"/>
              <a:gd name="T93" fmla="*/ 25 h 136"/>
              <a:gd name="T94" fmla="*/ 103 w 127"/>
              <a:gd name="T95" fmla="*/ 9 h 136"/>
              <a:gd name="T96" fmla="*/ 119 w 127"/>
              <a:gd name="T97" fmla="*/ 25 h 136"/>
              <a:gd name="T98" fmla="*/ 103 w 127"/>
              <a:gd name="T99" fmla="*/ 40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27" h="136">
                <a:moveTo>
                  <a:pt x="127" y="25"/>
                </a:moveTo>
                <a:cubicBezTo>
                  <a:pt x="127" y="11"/>
                  <a:pt x="116" y="0"/>
                  <a:pt x="103" y="0"/>
                </a:cubicBezTo>
                <a:cubicBezTo>
                  <a:pt x="89" y="0"/>
                  <a:pt x="78" y="11"/>
                  <a:pt x="78" y="25"/>
                </a:cubicBezTo>
                <a:cubicBezTo>
                  <a:pt x="78" y="27"/>
                  <a:pt x="79" y="30"/>
                  <a:pt x="80" y="32"/>
                </a:cubicBezTo>
                <a:cubicBezTo>
                  <a:pt x="81" y="37"/>
                  <a:pt x="93" y="69"/>
                  <a:pt x="99" y="84"/>
                </a:cubicBezTo>
                <a:cubicBezTo>
                  <a:pt x="94" y="85"/>
                  <a:pt x="90" y="87"/>
                  <a:pt x="89" y="89"/>
                </a:cubicBezTo>
                <a:cubicBezTo>
                  <a:pt x="89" y="89"/>
                  <a:pt x="88" y="91"/>
                  <a:pt x="89" y="93"/>
                </a:cubicBezTo>
                <a:cubicBezTo>
                  <a:pt x="30" y="121"/>
                  <a:pt x="30" y="121"/>
                  <a:pt x="30" y="121"/>
                </a:cubicBezTo>
                <a:cubicBezTo>
                  <a:pt x="29" y="121"/>
                  <a:pt x="28" y="120"/>
                  <a:pt x="27" y="120"/>
                </a:cubicBezTo>
                <a:cubicBezTo>
                  <a:pt x="33" y="106"/>
                  <a:pt x="45" y="77"/>
                  <a:pt x="48" y="70"/>
                </a:cubicBezTo>
                <a:cubicBezTo>
                  <a:pt x="49" y="67"/>
                  <a:pt x="49" y="64"/>
                  <a:pt x="49" y="61"/>
                </a:cubicBezTo>
                <a:cubicBezTo>
                  <a:pt x="49" y="48"/>
                  <a:pt x="38" y="37"/>
                  <a:pt x="25" y="37"/>
                </a:cubicBezTo>
                <a:cubicBezTo>
                  <a:pt x="11" y="37"/>
                  <a:pt x="0" y="48"/>
                  <a:pt x="0" y="61"/>
                </a:cubicBezTo>
                <a:cubicBezTo>
                  <a:pt x="0" y="64"/>
                  <a:pt x="1" y="66"/>
                  <a:pt x="2" y="69"/>
                </a:cubicBezTo>
                <a:cubicBezTo>
                  <a:pt x="3" y="73"/>
                  <a:pt x="15" y="105"/>
                  <a:pt x="21" y="120"/>
                </a:cubicBezTo>
                <a:cubicBezTo>
                  <a:pt x="14" y="121"/>
                  <a:pt x="10" y="124"/>
                  <a:pt x="10" y="128"/>
                </a:cubicBezTo>
                <a:cubicBezTo>
                  <a:pt x="10" y="132"/>
                  <a:pt x="16" y="136"/>
                  <a:pt x="24" y="136"/>
                </a:cubicBezTo>
                <a:cubicBezTo>
                  <a:pt x="30" y="136"/>
                  <a:pt x="36" y="133"/>
                  <a:pt x="37" y="130"/>
                </a:cubicBezTo>
                <a:cubicBezTo>
                  <a:pt x="38" y="127"/>
                  <a:pt x="37" y="126"/>
                  <a:pt x="37" y="126"/>
                </a:cubicBezTo>
                <a:cubicBezTo>
                  <a:pt x="36" y="125"/>
                  <a:pt x="36" y="125"/>
                  <a:pt x="35" y="124"/>
                </a:cubicBezTo>
                <a:cubicBezTo>
                  <a:pt x="93" y="97"/>
                  <a:pt x="93" y="97"/>
                  <a:pt x="93" y="97"/>
                </a:cubicBezTo>
                <a:cubicBezTo>
                  <a:pt x="95" y="99"/>
                  <a:pt x="98" y="99"/>
                  <a:pt x="102" y="99"/>
                </a:cubicBezTo>
                <a:cubicBezTo>
                  <a:pt x="110" y="99"/>
                  <a:pt x="116" y="96"/>
                  <a:pt x="116" y="92"/>
                </a:cubicBezTo>
                <a:cubicBezTo>
                  <a:pt x="116" y="88"/>
                  <a:pt x="111" y="85"/>
                  <a:pt x="105" y="84"/>
                </a:cubicBezTo>
                <a:cubicBezTo>
                  <a:pt x="111" y="70"/>
                  <a:pt x="123" y="40"/>
                  <a:pt x="126" y="33"/>
                </a:cubicBezTo>
                <a:cubicBezTo>
                  <a:pt x="127" y="30"/>
                  <a:pt x="127" y="28"/>
                  <a:pt x="127" y="25"/>
                </a:cubicBezTo>
                <a:close/>
                <a:moveTo>
                  <a:pt x="9" y="61"/>
                </a:moveTo>
                <a:cubicBezTo>
                  <a:pt x="9" y="52"/>
                  <a:pt x="16" y="45"/>
                  <a:pt x="25" y="45"/>
                </a:cubicBezTo>
                <a:cubicBezTo>
                  <a:pt x="34" y="45"/>
                  <a:pt x="40" y="52"/>
                  <a:pt x="40" y="61"/>
                </a:cubicBezTo>
                <a:cubicBezTo>
                  <a:pt x="40" y="70"/>
                  <a:pt x="34" y="77"/>
                  <a:pt x="25" y="77"/>
                </a:cubicBezTo>
                <a:cubicBezTo>
                  <a:pt x="16" y="77"/>
                  <a:pt x="9" y="70"/>
                  <a:pt x="9" y="61"/>
                </a:cubicBezTo>
                <a:close/>
                <a:moveTo>
                  <a:pt x="24" y="133"/>
                </a:moveTo>
                <a:cubicBezTo>
                  <a:pt x="19" y="133"/>
                  <a:pt x="15" y="131"/>
                  <a:pt x="15" y="128"/>
                </a:cubicBezTo>
                <a:cubicBezTo>
                  <a:pt x="15" y="126"/>
                  <a:pt x="18" y="124"/>
                  <a:pt x="22" y="123"/>
                </a:cubicBezTo>
                <a:cubicBezTo>
                  <a:pt x="23" y="126"/>
                  <a:pt x="23" y="128"/>
                  <a:pt x="23" y="128"/>
                </a:cubicBezTo>
                <a:cubicBezTo>
                  <a:pt x="23" y="128"/>
                  <a:pt x="24" y="126"/>
                  <a:pt x="25" y="123"/>
                </a:cubicBezTo>
                <a:cubicBezTo>
                  <a:pt x="29" y="124"/>
                  <a:pt x="32" y="126"/>
                  <a:pt x="32" y="128"/>
                </a:cubicBezTo>
                <a:cubicBezTo>
                  <a:pt x="32" y="131"/>
                  <a:pt x="28" y="133"/>
                  <a:pt x="24" y="133"/>
                </a:cubicBezTo>
                <a:close/>
                <a:moveTo>
                  <a:pt x="111" y="92"/>
                </a:moveTo>
                <a:cubicBezTo>
                  <a:pt x="111" y="94"/>
                  <a:pt x="107" y="97"/>
                  <a:pt x="102" y="97"/>
                </a:cubicBezTo>
                <a:cubicBezTo>
                  <a:pt x="97" y="97"/>
                  <a:pt x="93" y="94"/>
                  <a:pt x="93" y="92"/>
                </a:cubicBezTo>
                <a:cubicBezTo>
                  <a:pt x="93" y="89"/>
                  <a:pt x="96" y="87"/>
                  <a:pt x="100" y="87"/>
                </a:cubicBezTo>
                <a:cubicBezTo>
                  <a:pt x="101" y="90"/>
                  <a:pt x="101" y="92"/>
                  <a:pt x="101" y="92"/>
                </a:cubicBezTo>
                <a:cubicBezTo>
                  <a:pt x="101" y="92"/>
                  <a:pt x="102" y="90"/>
                  <a:pt x="104" y="87"/>
                </a:cubicBezTo>
                <a:cubicBezTo>
                  <a:pt x="108" y="87"/>
                  <a:pt x="111" y="89"/>
                  <a:pt x="111" y="92"/>
                </a:cubicBezTo>
                <a:close/>
                <a:moveTo>
                  <a:pt x="103" y="40"/>
                </a:moveTo>
                <a:cubicBezTo>
                  <a:pt x="94" y="40"/>
                  <a:pt x="87" y="33"/>
                  <a:pt x="87" y="25"/>
                </a:cubicBezTo>
                <a:cubicBezTo>
                  <a:pt x="87" y="16"/>
                  <a:pt x="94" y="9"/>
                  <a:pt x="103" y="9"/>
                </a:cubicBezTo>
                <a:cubicBezTo>
                  <a:pt x="112" y="9"/>
                  <a:pt x="119" y="16"/>
                  <a:pt x="119" y="25"/>
                </a:cubicBezTo>
                <a:cubicBezTo>
                  <a:pt x="119" y="33"/>
                  <a:pt x="112" y="40"/>
                  <a:pt x="103" y="4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5" name="Oval 502"/>
          <p:cNvSpPr>
            <a:spLocks noChangeArrowheads="1"/>
          </p:cNvSpPr>
          <p:nvPr/>
        </p:nvSpPr>
        <p:spPr bwMode="auto">
          <a:xfrm>
            <a:off x="1689894" y="3913188"/>
            <a:ext cx="66675" cy="6985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Oval 503"/>
          <p:cNvSpPr>
            <a:spLocks noChangeArrowheads="1"/>
          </p:cNvSpPr>
          <p:nvPr/>
        </p:nvSpPr>
        <p:spPr bwMode="auto">
          <a:xfrm>
            <a:off x="2216944" y="3946525"/>
            <a:ext cx="80963" cy="841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Freeform 504"/>
          <p:cNvSpPr>
            <a:spLocks noEditPoints="1"/>
          </p:cNvSpPr>
          <p:nvPr/>
        </p:nvSpPr>
        <p:spPr bwMode="auto">
          <a:xfrm>
            <a:off x="2161381" y="3897313"/>
            <a:ext cx="185738" cy="376238"/>
          </a:xfrm>
          <a:custGeom>
            <a:avLst/>
            <a:gdLst>
              <a:gd name="T0" fmla="*/ 37 w 61"/>
              <a:gd name="T1" fmla="*/ 94 h 124"/>
              <a:gd name="T2" fmla="*/ 59 w 61"/>
              <a:gd name="T3" fmla="*/ 40 h 124"/>
              <a:gd name="T4" fmla="*/ 61 w 61"/>
              <a:gd name="T5" fmla="*/ 30 h 124"/>
              <a:gd name="T6" fmla="*/ 32 w 61"/>
              <a:gd name="T7" fmla="*/ 0 h 124"/>
              <a:gd name="T8" fmla="*/ 2 w 61"/>
              <a:gd name="T9" fmla="*/ 30 h 124"/>
              <a:gd name="T10" fmla="*/ 3 w 61"/>
              <a:gd name="T11" fmla="*/ 39 h 124"/>
              <a:gd name="T12" fmla="*/ 23 w 61"/>
              <a:gd name="T13" fmla="*/ 94 h 124"/>
              <a:gd name="T14" fmla="*/ 0 w 61"/>
              <a:gd name="T15" fmla="*/ 109 h 124"/>
              <a:gd name="T16" fmla="*/ 30 w 61"/>
              <a:gd name="T17" fmla="*/ 124 h 124"/>
              <a:gd name="T18" fmla="*/ 60 w 61"/>
              <a:gd name="T19" fmla="*/ 109 h 124"/>
              <a:gd name="T20" fmla="*/ 37 w 61"/>
              <a:gd name="T21" fmla="*/ 94 h 124"/>
              <a:gd name="T22" fmla="*/ 13 w 61"/>
              <a:gd name="T23" fmla="*/ 30 h 124"/>
              <a:gd name="T24" fmla="*/ 32 w 61"/>
              <a:gd name="T25" fmla="*/ 11 h 124"/>
              <a:gd name="T26" fmla="*/ 50 w 61"/>
              <a:gd name="T27" fmla="*/ 30 h 124"/>
              <a:gd name="T28" fmla="*/ 32 w 61"/>
              <a:gd name="T29" fmla="*/ 49 h 124"/>
              <a:gd name="T30" fmla="*/ 13 w 61"/>
              <a:gd name="T31" fmla="*/ 30 h 124"/>
              <a:gd name="T32" fmla="*/ 34 w 61"/>
              <a:gd name="T33" fmla="*/ 101 h 124"/>
              <a:gd name="T34" fmla="*/ 44 w 61"/>
              <a:gd name="T35" fmla="*/ 108 h 124"/>
              <a:gd name="T36" fmla="*/ 30 w 61"/>
              <a:gd name="T37" fmla="*/ 115 h 124"/>
              <a:gd name="T38" fmla="*/ 15 w 61"/>
              <a:gd name="T39" fmla="*/ 108 h 124"/>
              <a:gd name="T40" fmla="*/ 26 w 61"/>
              <a:gd name="T41" fmla="*/ 101 h 124"/>
              <a:gd name="T42" fmla="*/ 30 w 61"/>
              <a:gd name="T43" fmla="*/ 111 h 124"/>
              <a:gd name="T44" fmla="*/ 34 w 61"/>
              <a:gd name="T45" fmla="*/ 101 h 124"/>
              <a:gd name="T46" fmla="*/ 30 w 61"/>
              <a:gd name="T47" fmla="*/ 122 h 124"/>
              <a:gd name="T48" fmla="*/ 4 w 61"/>
              <a:gd name="T49" fmla="*/ 109 h 124"/>
              <a:gd name="T50" fmla="*/ 24 w 61"/>
              <a:gd name="T51" fmla="*/ 96 h 124"/>
              <a:gd name="T52" fmla="*/ 25 w 61"/>
              <a:gd name="T53" fmla="*/ 100 h 124"/>
              <a:gd name="T54" fmla="*/ 13 w 61"/>
              <a:gd name="T55" fmla="*/ 108 h 124"/>
              <a:gd name="T56" fmla="*/ 30 w 61"/>
              <a:gd name="T57" fmla="*/ 116 h 124"/>
              <a:gd name="T58" fmla="*/ 46 w 61"/>
              <a:gd name="T59" fmla="*/ 108 h 124"/>
              <a:gd name="T60" fmla="*/ 34 w 61"/>
              <a:gd name="T61" fmla="*/ 100 h 124"/>
              <a:gd name="T62" fmla="*/ 36 w 61"/>
              <a:gd name="T63" fmla="*/ 96 h 124"/>
              <a:gd name="T64" fmla="*/ 56 w 61"/>
              <a:gd name="T65" fmla="*/ 109 h 124"/>
              <a:gd name="T66" fmla="*/ 30 w 61"/>
              <a:gd name="T67" fmla="*/ 122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1" h="124">
                <a:moveTo>
                  <a:pt x="37" y="94"/>
                </a:moveTo>
                <a:cubicBezTo>
                  <a:pt x="45" y="76"/>
                  <a:pt x="57" y="48"/>
                  <a:pt x="59" y="40"/>
                </a:cubicBezTo>
                <a:cubicBezTo>
                  <a:pt x="60" y="37"/>
                  <a:pt x="61" y="34"/>
                  <a:pt x="61" y="30"/>
                </a:cubicBezTo>
                <a:cubicBezTo>
                  <a:pt x="61" y="14"/>
                  <a:pt x="48" y="0"/>
                  <a:pt x="32" y="0"/>
                </a:cubicBezTo>
                <a:cubicBezTo>
                  <a:pt x="15" y="0"/>
                  <a:pt x="2" y="14"/>
                  <a:pt x="2" y="30"/>
                </a:cubicBezTo>
                <a:cubicBezTo>
                  <a:pt x="2" y="33"/>
                  <a:pt x="2" y="36"/>
                  <a:pt x="3" y="39"/>
                </a:cubicBezTo>
                <a:cubicBezTo>
                  <a:pt x="5" y="44"/>
                  <a:pt x="16" y="75"/>
                  <a:pt x="23" y="94"/>
                </a:cubicBezTo>
                <a:cubicBezTo>
                  <a:pt x="10" y="96"/>
                  <a:pt x="0" y="102"/>
                  <a:pt x="0" y="109"/>
                </a:cubicBezTo>
                <a:cubicBezTo>
                  <a:pt x="0" y="117"/>
                  <a:pt x="14" y="124"/>
                  <a:pt x="30" y="124"/>
                </a:cubicBezTo>
                <a:cubicBezTo>
                  <a:pt x="47" y="124"/>
                  <a:pt x="60" y="117"/>
                  <a:pt x="60" y="109"/>
                </a:cubicBezTo>
                <a:cubicBezTo>
                  <a:pt x="60" y="102"/>
                  <a:pt x="50" y="96"/>
                  <a:pt x="37" y="94"/>
                </a:cubicBezTo>
                <a:close/>
                <a:moveTo>
                  <a:pt x="13" y="30"/>
                </a:moveTo>
                <a:cubicBezTo>
                  <a:pt x="13" y="20"/>
                  <a:pt x="21" y="11"/>
                  <a:pt x="32" y="11"/>
                </a:cubicBezTo>
                <a:cubicBezTo>
                  <a:pt x="42" y="11"/>
                  <a:pt x="50" y="20"/>
                  <a:pt x="50" y="30"/>
                </a:cubicBezTo>
                <a:cubicBezTo>
                  <a:pt x="50" y="41"/>
                  <a:pt x="42" y="49"/>
                  <a:pt x="32" y="49"/>
                </a:cubicBezTo>
                <a:cubicBezTo>
                  <a:pt x="21" y="49"/>
                  <a:pt x="13" y="41"/>
                  <a:pt x="13" y="30"/>
                </a:cubicBezTo>
                <a:close/>
                <a:moveTo>
                  <a:pt x="34" y="101"/>
                </a:moveTo>
                <a:cubicBezTo>
                  <a:pt x="40" y="102"/>
                  <a:pt x="44" y="105"/>
                  <a:pt x="44" y="108"/>
                </a:cubicBezTo>
                <a:cubicBezTo>
                  <a:pt x="44" y="112"/>
                  <a:pt x="37" y="115"/>
                  <a:pt x="30" y="115"/>
                </a:cubicBezTo>
                <a:cubicBezTo>
                  <a:pt x="22" y="115"/>
                  <a:pt x="15" y="112"/>
                  <a:pt x="15" y="108"/>
                </a:cubicBezTo>
                <a:cubicBezTo>
                  <a:pt x="15" y="105"/>
                  <a:pt x="20" y="102"/>
                  <a:pt x="26" y="101"/>
                </a:cubicBezTo>
                <a:cubicBezTo>
                  <a:pt x="28" y="107"/>
                  <a:pt x="30" y="111"/>
                  <a:pt x="30" y="111"/>
                </a:cubicBezTo>
                <a:cubicBezTo>
                  <a:pt x="30" y="111"/>
                  <a:pt x="31" y="107"/>
                  <a:pt x="34" y="101"/>
                </a:cubicBezTo>
                <a:close/>
                <a:moveTo>
                  <a:pt x="30" y="122"/>
                </a:moveTo>
                <a:cubicBezTo>
                  <a:pt x="16" y="122"/>
                  <a:pt x="4" y="116"/>
                  <a:pt x="4" y="109"/>
                </a:cubicBezTo>
                <a:cubicBezTo>
                  <a:pt x="4" y="103"/>
                  <a:pt x="13" y="98"/>
                  <a:pt x="24" y="96"/>
                </a:cubicBezTo>
                <a:cubicBezTo>
                  <a:pt x="25" y="98"/>
                  <a:pt x="25" y="99"/>
                  <a:pt x="25" y="100"/>
                </a:cubicBezTo>
                <a:cubicBezTo>
                  <a:pt x="18" y="101"/>
                  <a:pt x="13" y="104"/>
                  <a:pt x="13" y="108"/>
                </a:cubicBezTo>
                <a:cubicBezTo>
                  <a:pt x="13" y="113"/>
                  <a:pt x="20" y="116"/>
                  <a:pt x="30" y="116"/>
                </a:cubicBezTo>
                <a:cubicBezTo>
                  <a:pt x="39" y="116"/>
                  <a:pt x="46" y="113"/>
                  <a:pt x="46" y="108"/>
                </a:cubicBezTo>
                <a:cubicBezTo>
                  <a:pt x="46" y="104"/>
                  <a:pt x="41" y="101"/>
                  <a:pt x="34" y="100"/>
                </a:cubicBezTo>
                <a:cubicBezTo>
                  <a:pt x="35" y="99"/>
                  <a:pt x="36" y="98"/>
                  <a:pt x="36" y="96"/>
                </a:cubicBezTo>
                <a:cubicBezTo>
                  <a:pt x="48" y="98"/>
                  <a:pt x="56" y="103"/>
                  <a:pt x="56" y="109"/>
                </a:cubicBezTo>
                <a:cubicBezTo>
                  <a:pt x="56" y="116"/>
                  <a:pt x="45" y="122"/>
                  <a:pt x="30" y="12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Freeform 505"/>
          <p:cNvSpPr>
            <a:spLocks/>
          </p:cNvSpPr>
          <p:nvPr/>
        </p:nvSpPr>
        <p:spPr bwMode="auto">
          <a:xfrm>
            <a:off x="4368006" y="4097338"/>
            <a:ext cx="85725" cy="30163"/>
          </a:xfrm>
          <a:custGeom>
            <a:avLst/>
            <a:gdLst>
              <a:gd name="T0" fmla="*/ 28 w 28"/>
              <a:gd name="T1" fmla="*/ 10 h 10"/>
              <a:gd name="T2" fmla="*/ 26 w 28"/>
              <a:gd name="T3" fmla="*/ 0 h 10"/>
              <a:gd name="T4" fmla="*/ 0 w 28"/>
              <a:gd name="T5" fmla="*/ 10 h 10"/>
              <a:gd name="T6" fmla="*/ 28 w 28"/>
              <a:gd name="T7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10">
                <a:moveTo>
                  <a:pt x="28" y="10"/>
                </a:moveTo>
                <a:cubicBezTo>
                  <a:pt x="26" y="0"/>
                  <a:pt x="26" y="0"/>
                  <a:pt x="26" y="0"/>
                </a:cubicBezTo>
                <a:cubicBezTo>
                  <a:pt x="19" y="1"/>
                  <a:pt x="10" y="4"/>
                  <a:pt x="0" y="10"/>
                </a:cubicBezTo>
                <a:lnTo>
                  <a:pt x="28" y="1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Freeform 506"/>
          <p:cNvSpPr>
            <a:spLocks/>
          </p:cNvSpPr>
          <p:nvPr/>
        </p:nvSpPr>
        <p:spPr bwMode="auto">
          <a:xfrm>
            <a:off x="4241006" y="4140200"/>
            <a:ext cx="242888" cy="100013"/>
          </a:xfrm>
          <a:custGeom>
            <a:avLst/>
            <a:gdLst>
              <a:gd name="T0" fmla="*/ 72 w 80"/>
              <a:gd name="T1" fmla="*/ 0 h 33"/>
              <a:gd name="T2" fmla="*/ 35 w 80"/>
              <a:gd name="T3" fmla="*/ 0 h 33"/>
              <a:gd name="T4" fmla="*/ 0 w 80"/>
              <a:gd name="T5" fmla="*/ 33 h 33"/>
              <a:gd name="T6" fmla="*/ 80 w 80"/>
              <a:gd name="T7" fmla="*/ 33 h 33"/>
              <a:gd name="T8" fmla="*/ 72 w 80"/>
              <a:gd name="T9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0" h="33">
                <a:moveTo>
                  <a:pt x="72" y="0"/>
                </a:moveTo>
                <a:cubicBezTo>
                  <a:pt x="35" y="0"/>
                  <a:pt x="35" y="0"/>
                  <a:pt x="35" y="0"/>
                </a:cubicBezTo>
                <a:cubicBezTo>
                  <a:pt x="24" y="8"/>
                  <a:pt x="12" y="18"/>
                  <a:pt x="0" y="33"/>
                </a:cubicBezTo>
                <a:cubicBezTo>
                  <a:pt x="80" y="33"/>
                  <a:pt x="80" y="33"/>
                  <a:pt x="80" y="33"/>
                </a:cubicBezTo>
                <a:lnTo>
                  <a:pt x="7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Freeform 507"/>
          <p:cNvSpPr>
            <a:spLocks/>
          </p:cNvSpPr>
          <p:nvPr/>
        </p:nvSpPr>
        <p:spPr bwMode="auto">
          <a:xfrm>
            <a:off x="4110831" y="3979863"/>
            <a:ext cx="169863" cy="60325"/>
          </a:xfrm>
          <a:custGeom>
            <a:avLst/>
            <a:gdLst>
              <a:gd name="T0" fmla="*/ 56 w 56"/>
              <a:gd name="T1" fmla="*/ 11 h 20"/>
              <a:gd name="T2" fmla="*/ 52 w 56"/>
              <a:gd name="T3" fmla="*/ 0 h 20"/>
              <a:gd name="T4" fmla="*/ 6 w 56"/>
              <a:gd name="T5" fmla="*/ 0 h 20"/>
              <a:gd name="T6" fmla="*/ 0 w 56"/>
              <a:gd name="T7" fmla="*/ 20 h 20"/>
              <a:gd name="T8" fmla="*/ 45 w 56"/>
              <a:gd name="T9" fmla="*/ 20 h 20"/>
              <a:gd name="T10" fmla="*/ 56 w 56"/>
              <a:gd name="T11" fmla="*/ 11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6" h="20">
                <a:moveTo>
                  <a:pt x="56" y="11"/>
                </a:moveTo>
                <a:cubicBezTo>
                  <a:pt x="54" y="8"/>
                  <a:pt x="53" y="4"/>
                  <a:pt x="52" y="0"/>
                </a:cubicBezTo>
                <a:cubicBezTo>
                  <a:pt x="6" y="0"/>
                  <a:pt x="6" y="0"/>
                  <a:pt x="6" y="0"/>
                </a:cubicBezTo>
                <a:cubicBezTo>
                  <a:pt x="0" y="20"/>
                  <a:pt x="0" y="20"/>
                  <a:pt x="0" y="20"/>
                </a:cubicBezTo>
                <a:cubicBezTo>
                  <a:pt x="45" y="20"/>
                  <a:pt x="45" y="20"/>
                  <a:pt x="45" y="20"/>
                </a:cubicBezTo>
                <a:cubicBezTo>
                  <a:pt x="47" y="16"/>
                  <a:pt x="51" y="13"/>
                  <a:pt x="56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1" name="Freeform 508"/>
          <p:cNvSpPr>
            <a:spLocks/>
          </p:cNvSpPr>
          <p:nvPr/>
        </p:nvSpPr>
        <p:spPr bwMode="auto">
          <a:xfrm>
            <a:off x="4060031" y="4140200"/>
            <a:ext cx="250825" cy="100013"/>
          </a:xfrm>
          <a:custGeom>
            <a:avLst/>
            <a:gdLst>
              <a:gd name="T0" fmla="*/ 83 w 83"/>
              <a:gd name="T1" fmla="*/ 0 h 33"/>
              <a:gd name="T2" fmla="*/ 9 w 83"/>
              <a:gd name="T3" fmla="*/ 0 h 33"/>
              <a:gd name="T4" fmla="*/ 0 w 83"/>
              <a:gd name="T5" fmla="*/ 33 h 33"/>
              <a:gd name="T6" fmla="*/ 51 w 83"/>
              <a:gd name="T7" fmla="*/ 33 h 33"/>
              <a:gd name="T8" fmla="*/ 83 w 83"/>
              <a:gd name="T9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" h="33">
                <a:moveTo>
                  <a:pt x="83" y="0"/>
                </a:moveTo>
                <a:cubicBezTo>
                  <a:pt x="9" y="0"/>
                  <a:pt x="9" y="0"/>
                  <a:pt x="9" y="0"/>
                </a:cubicBezTo>
                <a:cubicBezTo>
                  <a:pt x="0" y="33"/>
                  <a:pt x="0" y="33"/>
                  <a:pt x="0" y="33"/>
                </a:cubicBezTo>
                <a:cubicBezTo>
                  <a:pt x="51" y="33"/>
                  <a:pt x="51" y="33"/>
                  <a:pt x="51" y="33"/>
                </a:cubicBezTo>
                <a:cubicBezTo>
                  <a:pt x="58" y="24"/>
                  <a:pt x="68" y="11"/>
                  <a:pt x="8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Freeform 509"/>
          <p:cNvSpPr>
            <a:spLocks/>
          </p:cNvSpPr>
          <p:nvPr/>
        </p:nvSpPr>
        <p:spPr bwMode="auto">
          <a:xfrm>
            <a:off x="4090194" y="3979863"/>
            <a:ext cx="350838" cy="147638"/>
          </a:xfrm>
          <a:custGeom>
            <a:avLst/>
            <a:gdLst>
              <a:gd name="T0" fmla="*/ 116 w 116"/>
              <a:gd name="T1" fmla="*/ 34 h 49"/>
              <a:gd name="T2" fmla="*/ 107 w 116"/>
              <a:gd name="T3" fmla="*/ 0 h 49"/>
              <a:gd name="T4" fmla="*/ 88 w 116"/>
              <a:gd name="T5" fmla="*/ 0 h 49"/>
              <a:gd name="T6" fmla="*/ 83 w 116"/>
              <a:gd name="T7" fmla="*/ 11 h 49"/>
              <a:gd name="T8" fmla="*/ 95 w 116"/>
              <a:gd name="T9" fmla="*/ 24 h 49"/>
              <a:gd name="T10" fmla="*/ 73 w 116"/>
              <a:gd name="T11" fmla="*/ 39 h 49"/>
              <a:gd name="T12" fmla="*/ 51 w 116"/>
              <a:gd name="T13" fmla="*/ 28 h 49"/>
              <a:gd name="T14" fmla="*/ 5 w 116"/>
              <a:gd name="T15" fmla="*/ 28 h 49"/>
              <a:gd name="T16" fmla="*/ 0 w 116"/>
              <a:gd name="T17" fmla="*/ 49 h 49"/>
              <a:gd name="T18" fmla="*/ 80 w 116"/>
              <a:gd name="T19" fmla="*/ 49 h 49"/>
              <a:gd name="T20" fmla="*/ 116 w 116"/>
              <a:gd name="T21" fmla="*/ 34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6" h="49">
                <a:moveTo>
                  <a:pt x="116" y="34"/>
                </a:moveTo>
                <a:cubicBezTo>
                  <a:pt x="107" y="0"/>
                  <a:pt x="107" y="0"/>
                  <a:pt x="107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6" y="3"/>
                  <a:pt x="85" y="7"/>
                  <a:pt x="83" y="11"/>
                </a:cubicBezTo>
                <a:cubicBezTo>
                  <a:pt x="90" y="14"/>
                  <a:pt x="95" y="19"/>
                  <a:pt x="95" y="24"/>
                </a:cubicBezTo>
                <a:cubicBezTo>
                  <a:pt x="95" y="33"/>
                  <a:pt x="85" y="39"/>
                  <a:pt x="73" y="39"/>
                </a:cubicBezTo>
                <a:cubicBezTo>
                  <a:pt x="62" y="39"/>
                  <a:pt x="54" y="34"/>
                  <a:pt x="51" y="28"/>
                </a:cubicBezTo>
                <a:cubicBezTo>
                  <a:pt x="5" y="28"/>
                  <a:pt x="5" y="28"/>
                  <a:pt x="5" y="28"/>
                </a:cubicBezTo>
                <a:cubicBezTo>
                  <a:pt x="0" y="49"/>
                  <a:pt x="0" y="49"/>
                  <a:pt x="0" y="49"/>
                </a:cubicBezTo>
                <a:cubicBezTo>
                  <a:pt x="80" y="49"/>
                  <a:pt x="80" y="49"/>
                  <a:pt x="80" y="49"/>
                </a:cubicBezTo>
                <a:cubicBezTo>
                  <a:pt x="90" y="42"/>
                  <a:pt x="102" y="37"/>
                  <a:pt x="116" y="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Freeform 510"/>
          <p:cNvSpPr>
            <a:spLocks noEditPoints="1"/>
          </p:cNvSpPr>
          <p:nvPr/>
        </p:nvSpPr>
        <p:spPr bwMode="auto">
          <a:xfrm>
            <a:off x="4256881" y="3840163"/>
            <a:ext cx="111125" cy="236538"/>
          </a:xfrm>
          <a:custGeom>
            <a:avLst/>
            <a:gdLst>
              <a:gd name="T0" fmla="*/ 15 w 37"/>
              <a:gd name="T1" fmla="*/ 62 h 78"/>
              <a:gd name="T2" fmla="*/ 6 w 37"/>
              <a:gd name="T3" fmla="*/ 70 h 78"/>
              <a:gd name="T4" fmla="*/ 18 w 37"/>
              <a:gd name="T5" fmla="*/ 78 h 78"/>
              <a:gd name="T6" fmla="*/ 30 w 37"/>
              <a:gd name="T7" fmla="*/ 70 h 78"/>
              <a:gd name="T8" fmla="*/ 21 w 37"/>
              <a:gd name="T9" fmla="*/ 62 h 78"/>
              <a:gd name="T10" fmla="*/ 36 w 37"/>
              <a:gd name="T11" fmla="*/ 25 h 78"/>
              <a:gd name="T12" fmla="*/ 37 w 37"/>
              <a:gd name="T13" fmla="*/ 19 h 78"/>
              <a:gd name="T14" fmla="*/ 19 w 37"/>
              <a:gd name="T15" fmla="*/ 0 h 78"/>
              <a:gd name="T16" fmla="*/ 0 w 37"/>
              <a:gd name="T17" fmla="*/ 19 h 78"/>
              <a:gd name="T18" fmla="*/ 1 w 37"/>
              <a:gd name="T19" fmla="*/ 24 h 78"/>
              <a:gd name="T20" fmla="*/ 15 w 37"/>
              <a:gd name="T21" fmla="*/ 62 h 78"/>
              <a:gd name="T22" fmla="*/ 25 w 37"/>
              <a:gd name="T23" fmla="*/ 70 h 78"/>
              <a:gd name="T24" fmla="*/ 18 w 37"/>
              <a:gd name="T25" fmla="*/ 74 h 78"/>
              <a:gd name="T26" fmla="*/ 10 w 37"/>
              <a:gd name="T27" fmla="*/ 70 h 78"/>
              <a:gd name="T28" fmla="*/ 16 w 37"/>
              <a:gd name="T29" fmla="*/ 65 h 78"/>
              <a:gd name="T30" fmla="*/ 18 w 37"/>
              <a:gd name="T31" fmla="*/ 70 h 78"/>
              <a:gd name="T32" fmla="*/ 20 w 37"/>
              <a:gd name="T33" fmla="*/ 65 h 78"/>
              <a:gd name="T34" fmla="*/ 25 w 37"/>
              <a:gd name="T35" fmla="*/ 70 h 78"/>
              <a:gd name="T36" fmla="*/ 19 w 37"/>
              <a:gd name="T37" fmla="*/ 7 h 78"/>
              <a:gd name="T38" fmla="*/ 31 w 37"/>
              <a:gd name="T39" fmla="*/ 19 h 78"/>
              <a:gd name="T40" fmla="*/ 19 w 37"/>
              <a:gd name="T41" fmla="*/ 31 h 78"/>
              <a:gd name="T42" fmla="*/ 7 w 37"/>
              <a:gd name="T43" fmla="*/ 19 h 78"/>
              <a:gd name="T44" fmla="*/ 19 w 37"/>
              <a:gd name="T45" fmla="*/ 7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7" h="78">
                <a:moveTo>
                  <a:pt x="15" y="62"/>
                </a:moveTo>
                <a:cubicBezTo>
                  <a:pt x="10" y="63"/>
                  <a:pt x="6" y="66"/>
                  <a:pt x="6" y="70"/>
                </a:cubicBezTo>
                <a:cubicBezTo>
                  <a:pt x="6" y="74"/>
                  <a:pt x="11" y="78"/>
                  <a:pt x="18" y="78"/>
                </a:cubicBezTo>
                <a:cubicBezTo>
                  <a:pt x="25" y="78"/>
                  <a:pt x="30" y="74"/>
                  <a:pt x="30" y="70"/>
                </a:cubicBezTo>
                <a:cubicBezTo>
                  <a:pt x="30" y="66"/>
                  <a:pt x="26" y="63"/>
                  <a:pt x="21" y="62"/>
                </a:cubicBezTo>
                <a:cubicBezTo>
                  <a:pt x="26" y="51"/>
                  <a:pt x="34" y="30"/>
                  <a:pt x="36" y="25"/>
                </a:cubicBezTo>
                <a:cubicBezTo>
                  <a:pt x="37" y="23"/>
                  <a:pt x="37" y="21"/>
                  <a:pt x="37" y="19"/>
                </a:cubicBezTo>
                <a:cubicBezTo>
                  <a:pt x="37" y="8"/>
                  <a:pt x="29" y="0"/>
                  <a:pt x="19" y="0"/>
                </a:cubicBezTo>
                <a:cubicBezTo>
                  <a:pt x="9" y="0"/>
                  <a:pt x="0" y="8"/>
                  <a:pt x="0" y="19"/>
                </a:cubicBezTo>
                <a:cubicBezTo>
                  <a:pt x="0" y="21"/>
                  <a:pt x="1" y="23"/>
                  <a:pt x="1" y="24"/>
                </a:cubicBezTo>
                <a:cubicBezTo>
                  <a:pt x="2" y="28"/>
                  <a:pt x="10" y="50"/>
                  <a:pt x="15" y="62"/>
                </a:cubicBezTo>
                <a:close/>
                <a:moveTo>
                  <a:pt x="25" y="70"/>
                </a:moveTo>
                <a:cubicBezTo>
                  <a:pt x="25" y="72"/>
                  <a:pt x="22" y="74"/>
                  <a:pt x="18" y="74"/>
                </a:cubicBezTo>
                <a:cubicBezTo>
                  <a:pt x="14" y="74"/>
                  <a:pt x="10" y="72"/>
                  <a:pt x="10" y="70"/>
                </a:cubicBezTo>
                <a:cubicBezTo>
                  <a:pt x="10" y="67"/>
                  <a:pt x="13" y="66"/>
                  <a:pt x="16" y="65"/>
                </a:cubicBezTo>
                <a:cubicBezTo>
                  <a:pt x="17" y="68"/>
                  <a:pt x="18" y="70"/>
                  <a:pt x="18" y="70"/>
                </a:cubicBezTo>
                <a:cubicBezTo>
                  <a:pt x="18" y="70"/>
                  <a:pt x="18" y="68"/>
                  <a:pt x="20" y="65"/>
                </a:cubicBezTo>
                <a:cubicBezTo>
                  <a:pt x="23" y="65"/>
                  <a:pt x="25" y="67"/>
                  <a:pt x="25" y="70"/>
                </a:cubicBezTo>
                <a:close/>
                <a:moveTo>
                  <a:pt x="19" y="7"/>
                </a:moveTo>
                <a:cubicBezTo>
                  <a:pt x="25" y="7"/>
                  <a:pt x="31" y="12"/>
                  <a:pt x="31" y="19"/>
                </a:cubicBezTo>
                <a:cubicBezTo>
                  <a:pt x="31" y="25"/>
                  <a:pt x="25" y="31"/>
                  <a:pt x="19" y="31"/>
                </a:cubicBezTo>
                <a:cubicBezTo>
                  <a:pt x="12" y="31"/>
                  <a:pt x="7" y="25"/>
                  <a:pt x="7" y="19"/>
                </a:cubicBezTo>
                <a:cubicBezTo>
                  <a:pt x="7" y="12"/>
                  <a:pt x="12" y="7"/>
                  <a:pt x="19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Oval 511"/>
          <p:cNvSpPr>
            <a:spLocks noChangeArrowheads="1"/>
          </p:cNvSpPr>
          <p:nvPr/>
        </p:nvSpPr>
        <p:spPr bwMode="auto">
          <a:xfrm>
            <a:off x="4287044" y="3870325"/>
            <a:ext cx="50800" cy="508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Freeform 512"/>
          <p:cNvSpPr>
            <a:spLocks/>
          </p:cNvSpPr>
          <p:nvPr/>
        </p:nvSpPr>
        <p:spPr bwMode="auto">
          <a:xfrm>
            <a:off x="5007769" y="4094163"/>
            <a:ext cx="84138" cy="30163"/>
          </a:xfrm>
          <a:custGeom>
            <a:avLst/>
            <a:gdLst>
              <a:gd name="T0" fmla="*/ 28 w 28"/>
              <a:gd name="T1" fmla="*/ 10 h 10"/>
              <a:gd name="T2" fmla="*/ 26 w 28"/>
              <a:gd name="T3" fmla="*/ 0 h 10"/>
              <a:gd name="T4" fmla="*/ 0 w 28"/>
              <a:gd name="T5" fmla="*/ 10 h 10"/>
              <a:gd name="T6" fmla="*/ 28 w 28"/>
              <a:gd name="T7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10">
                <a:moveTo>
                  <a:pt x="28" y="10"/>
                </a:moveTo>
                <a:cubicBezTo>
                  <a:pt x="26" y="0"/>
                  <a:pt x="26" y="0"/>
                  <a:pt x="26" y="0"/>
                </a:cubicBezTo>
                <a:cubicBezTo>
                  <a:pt x="19" y="2"/>
                  <a:pt x="10" y="5"/>
                  <a:pt x="0" y="10"/>
                </a:cubicBezTo>
                <a:lnTo>
                  <a:pt x="28" y="1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Freeform 513"/>
          <p:cNvSpPr>
            <a:spLocks/>
          </p:cNvSpPr>
          <p:nvPr/>
        </p:nvSpPr>
        <p:spPr bwMode="auto">
          <a:xfrm>
            <a:off x="4879181" y="4140200"/>
            <a:ext cx="242888" cy="96838"/>
          </a:xfrm>
          <a:custGeom>
            <a:avLst/>
            <a:gdLst>
              <a:gd name="T0" fmla="*/ 71 w 80"/>
              <a:gd name="T1" fmla="*/ 0 h 32"/>
              <a:gd name="T2" fmla="*/ 35 w 80"/>
              <a:gd name="T3" fmla="*/ 0 h 32"/>
              <a:gd name="T4" fmla="*/ 0 w 80"/>
              <a:gd name="T5" fmla="*/ 32 h 32"/>
              <a:gd name="T6" fmla="*/ 80 w 80"/>
              <a:gd name="T7" fmla="*/ 32 h 32"/>
              <a:gd name="T8" fmla="*/ 71 w 80"/>
              <a:gd name="T9" fmla="*/ 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0" h="32">
                <a:moveTo>
                  <a:pt x="71" y="0"/>
                </a:moveTo>
                <a:cubicBezTo>
                  <a:pt x="35" y="0"/>
                  <a:pt x="35" y="0"/>
                  <a:pt x="35" y="0"/>
                </a:cubicBezTo>
                <a:cubicBezTo>
                  <a:pt x="23" y="7"/>
                  <a:pt x="11" y="17"/>
                  <a:pt x="0" y="32"/>
                </a:cubicBezTo>
                <a:cubicBezTo>
                  <a:pt x="80" y="32"/>
                  <a:pt x="80" y="32"/>
                  <a:pt x="80" y="32"/>
                </a:cubicBezTo>
                <a:lnTo>
                  <a:pt x="7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Freeform 514"/>
          <p:cNvSpPr>
            <a:spLocks/>
          </p:cNvSpPr>
          <p:nvPr/>
        </p:nvSpPr>
        <p:spPr bwMode="auto">
          <a:xfrm>
            <a:off x="4749006" y="3976688"/>
            <a:ext cx="188913" cy="63500"/>
          </a:xfrm>
          <a:custGeom>
            <a:avLst/>
            <a:gdLst>
              <a:gd name="T0" fmla="*/ 62 w 62"/>
              <a:gd name="T1" fmla="*/ 10 h 21"/>
              <a:gd name="T2" fmla="*/ 62 w 62"/>
              <a:gd name="T3" fmla="*/ 2 h 21"/>
              <a:gd name="T4" fmla="*/ 34 w 62"/>
              <a:gd name="T5" fmla="*/ 2 h 21"/>
              <a:gd name="T6" fmla="*/ 34 w 62"/>
              <a:gd name="T7" fmla="*/ 0 h 21"/>
              <a:gd name="T8" fmla="*/ 6 w 62"/>
              <a:gd name="T9" fmla="*/ 0 h 21"/>
              <a:gd name="T10" fmla="*/ 0 w 62"/>
              <a:gd name="T11" fmla="*/ 21 h 21"/>
              <a:gd name="T12" fmla="*/ 45 w 62"/>
              <a:gd name="T13" fmla="*/ 21 h 21"/>
              <a:gd name="T14" fmla="*/ 62 w 62"/>
              <a:gd name="T15" fmla="*/ 10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2" h="21">
                <a:moveTo>
                  <a:pt x="62" y="10"/>
                </a:moveTo>
                <a:cubicBezTo>
                  <a:pt x="62" y="2"/>
                  <a:pt x="62" y="2"/>
                  <a:pt x="62" y="2"/>
                </a:cubicBezTo>
                <a:cubicBezTo>
                  <a:pt x="34" y="2"/>
                  <a:pt x="34" y="2"/>
                  <a:pt x="34" y="2"/>
                </a:cubicBezTo>
                <a:cubicBezTo>
                  <a:pt x="34" y="0"/>
                  <a:pt x="34" y="0"/>
                  <a:pt x="34" y="0"/>
                </a:cubicBezTo>
                <a:cubicBezTo>
                  <a:pt x="6" y="0"/>
                  <a:pt x="6" y="0"/>
                  <a:pt x="6" y="0"/>
                </a:cubicBezTo>
                <a:cubicBezTo>
                  <a:pt x="0" y="21"/>
                  <a:pt x="0" y="21"/>
                  <a:pt x="0" y="21"/>
                </a:cubicBezTo>
                <a:cubicBezTo>
                  <a:pt x="45" y="21"/>
                  <a:pt x="45" y="21"/>
                  <a:pt x="45" y="21"/>
                </a:cubicBezTo>
                <a:cubicBezTo>
                  <a:pt x="47" y="15"/>
                  <a:pt x="54" y="11"/>
                  <a:pt x="62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Freeform 515"/>
          <p:cNvSpPr>
            <a:spLocks/>
          </p:cNvSpPr>
          <p:nvPr/>
        </p:nvSpPr>
        <p:spPr bwMode="auto">
          <a:xfrm>
            <a:off x="4698206" y="4140200"/>
            <a:ext cx="250825" cy="96838"/>
          </a:xfrm>
          <a:custGeom>
            <a:avLst/>
            <a:gdLst>
              <a:gd name="T0" fmla="*/ 83 w 83"/>
              <a:gd name="T1" fmla="*/ 0 h 32"/>
              <a:gd name="T2" fmla="*/ 9 w 83"/>
              <a:gd name="T3" fmla="*/ 0 h 32"/>
              <a:gd name="T4" fmla="*/ 0 w 83"/>
              <a:gd name="T5" fmla="*/ 32 h 32"/>
              <a:gd name="T6" fmla="*/ 51 w 83"/>
              <a:gd name="T7" fmla="*/ 32 h 32"/>
              <a:gd name="T8" fmla="*/ 83 w 83"/>
              <a:gd name="T9" fmla="*/ 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" h="32">
                <a:moveTo>
                  <a:pt x="83" y="0"/>
                </a:moveTo>
                <a:cubicBezTo>
                  <a:pt x="9" y="0"/>
                  <a:pt x="9" y="0"/>
                  <a:pt x="9" y="0"/>
                </a:cubicBezTo>
                <a:cubicBezTo>
                  <a:pt x="0" y="32"/>
                  <a:pt x="0" y="32"/>
                  <a:pt x="0" y="32"/>
                </a:cubicBezTo>
                <a:cubicBezTo>
                  <a:pt x="51" y="32"/>
                  <a:pt x="51" y="32"/>
                  <a:pt x="51" y="32"/>
                </a:cubicBezTo>
                <a:cubicBezTo>
                  <a:pt x="57" y="23"/>
                  <a:pt x="68" y="11"/>
                  <a:pt x="8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Freeform 516"/>
          <p:cNvSpPr>
            <a:spLocks/>
          </p:cNvSpPr>
          <p:nvPr/>
        </p:nvSpPr>
        <p:spPr bwMode="auto">
          <a:xfrm>
            <a:off x="4728369" y="3976688"/>
            <a:ext cx="350838" cy="147638"/>
          </a:xfrm>
          <a:custGeom>
            <a:avLst/>
            <a:gdLst>
              <a:gd name="T0" fmla="*/ 116 w 116"/>
              <a:gd name="T1" fmla="*/ 34 h 49"/>
              <a:gd name="T2" fmla="*/ 107 w 116"/>
              <a:gd name="T3" fmla="*/ 0 h 49"/>
              <a:gd name="T4" fmla="*/ 102 w 116"/>
              <a:gd name="T5" fmla="*/ 0 h 49"/>
              <a:gd name="T6" fmla="*/ 102 w 116"/>
              <a:gd name="T7" fmla="*/ 2 h 49"/>
              <a:gd name="T8" fmla="*/ 91 w 116"/>
              <a:gd name="T9" fmla="*/ 2 h 49"/>
              <a:gd name="T10" fmla="*/ 82 w 116"/>
              <a:gd name="T11" fmla="*/ 11 h 49"/>
              <a:gd name="T12" fmla="*/ 95 w 116"/>
              <a:gd name="T13" fmla="*/ 25 h 49"/>
              <a:gd name="T14" fmla="*/ 73 w 116"/>
              <a:gd name="T15" fmla="*/ 40 h 49"/>
              <a:gd name="T16" fmla="*/ 51 w 116"/>
              <a:gd name="T17" fmla="*/ 28 h 49"/>
              <a:gd name="T18" fmla="*/ 5 w 116"/>
              <a:gd name="T19" fmla="*/ 28 h 49"/>
              <a:gd name="T20" fmla="*/ 0 w 116"/>
              <a:gd name="T21" fmla="*/ 49 h 49"/>
              <a:gd name="T22" fmla="*/ 79 w 116"/>
              <a:gd name="T23" fmla="*/ 49 h 49"/>
              <a:gd name="T24" fmla="*/ 116 w 116"/>
              <a:gd name="T25" fmla="*/ 34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6" h="49">
                <a:moveTo>
                  <a:pt x="116" y="34"/>
                </a:moveTo>
                <a:cubicBezTo>
                  <a:pt x="107" y="0"/>
                  <a:pt x="107" y="0"/>
                  <a:pt x="107" y="0"/>
                </a:cubicBezTo>
                <a:cubicBezTo>
                  <a:pt x="102" y="0"/>
                  <a:pt x="102" y="0"/>
                  <a:pt x="102" y="0"/>
                </a:cubicBezTo>
                <a:cubicBezTo>
                  <a:pt x="102" y="2"/>
                  <a:pt x="102" y="2"/>
                  <a:pt x="102" y="2"/>
                </a:cubicBezTo>
                <a:cubicBezTo>
                  <a:pt x="91" y="2"/>
                  <a:pt x="91" y="2"/>
                  <a:pt x="91" y="2"/>
                </a:cubicBezTo>
                <a:cubicBezTo>
                  <a:pt x="82" y="11"/>
                  <a:pt x="82" y="11"/>
                  <a:pt x="82" y="11"/>
                </a:cubicBezTo>
                <a:cubicBezTo>
                  <a:pt x="89" y="14"/>
                  <a:pt x="95" y="19"/>
                  <a:pt x="95" y="25"/>
                </a:cubicBezTo>
                <a:cubicBezTo>
                  <a:pt x="95" y="33"/>
                  <a:pt x="85" y="40"/>
                  <a:pt x="73" y="40"/>
                </a:cubicBezTo>
                <a:cubicBezTo>
                  <a:pt x="62" y="40"/>
                  <a:pt x="53" y="35"/>
                  <a:pt x="51" y="28"/>
                </a:cubicBezTo>
                <a:cubicBezTo>
                  <a:pt x="5" y="28"/>
                  <a:pt x="5" y="28"/>
                  <a:pt x="5" y="28"/>
                </a:cubicBezTo>
                <a:cubicBezTo>
                  <a:pt x="0" y="49"/>
                  <a:pt x="0" y="49"/>
                  <a:pt x="0" y="49"/>
                </a:cubicBezTo>
                <a:cubicBezTo>
                  <a:pt x="79" y="49"/>
                  <a:pt x="79" y="49"/>
                  <a:pt x="79" y="49"/>
                </a:cubicBezTo>
                <a:cubicBezTo>
                  <a:pt x="90" y="43"/>
                  <a:pt x="102" y="37"/>
                  <a:pt x="116" y="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Freeform 517"/>
          <p:cNvSpPr>
            <a:spLocks/>
          </p:cNvSpPr>
          <p:nvPr/>
        </p:nvSpPr>
        <p:spPr bwMode="auto">
          <a:xfrm>
            <a:off x="4907756" y="4024313"/>
            <a:ext cx="80963" cy="55563"/>
          </a:xfrm>
          <a:custGeom>
            <a:avLst/>
            <a:gdLst>
              <a:gd name="T0" fmla="*/ 1 w 27"/>
              <a:gd name="T1" fmla="*/ 6 h 18"/>
              <a:gd name="T2" fmla="*/ 1 w 27"/>
              <a:gd name="T3" fmla="*/ 11 h 18"/>
              <a:gd name="T4" fmla="*/ 14 w 27"/>
              <a:gd name="T5" fmla="*/ 18 h 18"/>
              <a:gd name="T6" fmla="*/ 27 w 27"/>
              <a:gd name="T7" fmla="*/ 9 h 18"/>
              <a:gd name="T8" fmla="*/ 17 w 27"/>
              <a:gd name="T9" fmla="*/ 0 h 18"/>
              <a:gd name="T10" fmla="*/ 12 w 27"/>
              <a:gd name="T11" fmla="*/ 5 h 18"/>
              <a:gd name="T12" fmla="*/ 12 w 27"/>
              <a:gd name="T13" fmla="*/ 0 h 18"/>
              <a:gd name="T14" fmla="*/ 1 w 27"/>
              <a:gd name="T15" fmla="*/ 6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" h="18">
                <a:moveTo>
                  <a:pt x="1" y="6"/>
                </a:moveTo>
                <a:cubicBezTo>
                  <a:pt x="1" y="6"/>
                  <a:pt x="0" y="8"/>
                  <a:pt x="1" y="11"/>
                </a:cubicBezTo>
                <a:cubicBezTo>
                  <a:pt x="2" y="15"/>
                  <a:pt x="8" y="18"/>
                  <a:pt x="14" y="18"/>
                </a:cubicBezTo>
                <a:cubicBezTo>
                  <a:pt x="21" y="18"/>
                  <a:pt x="27" y="14"/>
                  <a:pt x="27" y="9"/>
                </a:cubicBezTo>
                <a:cubicBezTo>
                  <a:pt x="27" y="5"/>
                  <a:pt x="23" y="1"/>
                  <a:pt x="17" y="0"/>
                </a:cubicBezTo>
                <a:cubicBezTo>
                  <a:pt x="12" y="5"/>
                  <a:pt x="12" y="5"/>
                  <a:pt x="12" y="5"/>
                </a:cubicBezTo>
                <a:cubicBezTo>
                  <a:pt x="12" y="0"/>
                  <a:pt x="12" y="0"/>
                  <a:pt x="12" y="0"/>
                </a:cubicBezTo>
                <a:cubicBezTo>
                  <a:pt x="7" y="0"/>
                  <a:pt x="2" y="3"/>
                  <a:pt x="1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Freeform 518"/>
          <p:cNvSpPr>
            <a:spLocks noEditPoints="1"/>
          </p:cNvSpPr>
          <p:nvPr/>
        </p:nvSpPr>
        <p:spPr bwMode="auto">
          <a:xfrm>
            <a:off x="4855369" y="3846513"/>
            <a:ext cx="173038" cy="169863"/>
          </a:xfrm>
          <a:custGeom>
            <a:avLst/>
            <a:gdLst>
              <a:gd name="T0" fmla="*/ 61 w 109"/>
              <a:gd name="T1" fmla="*/ 107 h 107"/>
              <a:gd name="T2" fmla="*/ 90 w 109"/>
              <a:gd name="T3" fmla="*/ 82 h 107"/>
              <a:gd name="T4" fmla="*/ 109 w 109"/>
              <a:gd name="T5" fmla="*/ 82 h 107"/>
              <a:gd name="T6" fmla="*/ 109 w 109"/>
              <a:gd name="T7" fmla="*/ 0 h 107"/>
              <a:gd name="T8" fmla="*/ 0 w 109"/>
              <a:gd name="T9" fmla="*/ 0 h 107"/>
              <a:gd name="T10" fmla="*/ 0 w 109"/>
              <a:gd name="T11" fmla="*/ 82 h 107"/>
              <a:gd name="T12" fmla="*/ 61 w 109"/>
              <a:gd name="T13" fmla="*/ 82 h 107"/>
              <a:gd name="T14" fmla="*/ 61 w 109"/>
              <a:gd name="T15" fmla="*/ 107 h 107"/>
              <a:gd name="T16" fmla="*/ 10 w 109"/>
              <a:gd name="T17" fmla="*/ 72 h 107"/>
              <a:gd name="T18" fmla="*/ 10 w 109"/>
              <a:gd name="T19" fmla="*/ 9 h 107"/>
              <a:gd name="T20" fmla="*/ 101 w 109"/>
              <a:gd name="T21" fmla="*/ 9 h 107"/>
              <a:gd name="T22" fmla="*/ 101 w 109"/>
              <a:gd name="T23" fmla="*/ 72 h 107"/>
              <a:gd name="T24" fmla="*/ 10 w 109"/>
              <a:gd name="T25" fmla="*/ 72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9" h="107">
                <a:moveTo>
                  <a:pt x="61" y="107"/>
                </a:moveTo>
                <a:lnTo>
                  <a:pt x="90" y="82"/>
                </a:lnTo>
                <a:lnTo>
                  <a:pt x="109" y="82"/>
                </a:lnTo>
                <a:lnTo>
                  <a:pt x="109" y="0"/>
                </a:lnTo>
                <a:lnTo>
                  <a:pt x="0" y="0"/>
                </a:lnTo>
                <a:lnTo>
                  <a:pt x="0" y="82"/>
                </a:lnTo>
                <a:lnTo>
                  <a:pt x="61" y="82"/>
                </a:lnTo>
                <a:lnTo>
                  <a:pt x="61" y="107"/>
                </a:lnTo>
                <a:close/>
                <a:moveTo>
                  <a:pt x="10" y="72"/>
                </a:moveTo>
                <a:lnTo>
                  <a:pt x="10" y="9"/>
                </a:lnTo>
                <a:lnTo>
                  <a:pt x="101" y="9"/>
                </a:lnTo>
                <a:lnTo>
                  <a:pt x="101" y="72"/>
                </a:lnTo>
                <a:lnTo>
                  <a:pt x="10" y="7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Freeform 519"/>
          <p:cNvSpPr>
            <a:spLocks noEditPoints="1"/>
          </p:cNvSpPr>
          <p:nvPr/>
        </p:nvSpPr>
        <p:spPr bwMode="auto">
          <a:xfrm>
            <a:off x="4901406" y="3873500"/>
            <a:ext cx="84138" cy="69850"/>
          </a:xfrm>
          <a:custGeom>
            <a:avLst/>
            <a:gdLst>
              <a:gd name="T0" fmla="*/ 0 w 28"/>
              <a:gd name="T1" fmla="*/ 13 h 23"/>
              <a:gd name="T2" fmla="*/ 3 w 28"/>
              <a:gd name="T3" fmla="*/ 13 h 23"/>
              <a:gd name="T4" fmla="*/ 4 w 28"/>
              <a:gd name="T5" fmla="*/ 12 h 23"/>
              <a:gd name="T6" fmla="*/ 4 w 28"/>
              <a:gd name="T7" fmla="*/ 22 h 23"/>
              <a:gd name="T8" fmla="*/ 4 w 28"/>
              <a:gd name="T9" fmla="*/ 23 h 23"/>
              <a:gd name="T10" fmla="*/ 11 w 28"/>
              <a:gd name="T11" fmla="*/ 23 h 23"/>
              <a:gd name="T12" fmla="*/ 11 w 28"/>
              <a:gd name="T13" fmla="*/ 17 h 23"/>
              <a:gd name="T14" fmla="*/ 12 w 28"/>
              <a:gd name="T15" fmla="*/ 16 h 23"/>
              <a:gd name="T16" fmla="*/ 15 w 28"/>
              <a:gd name="T17" fmla="*/ 16 h 23"/>
              <a:gd name="T18" fmla="*/ 16 w 28"/>
              <a:gd name="T19" fmla="*/ 17 h 23"/>
              <a:gd name="T20" fmla="*/ 16 w 28"/>
              <a:gd name="T21" fmla="*/ 23 h 23"/>
              <a:gd name="T22" fmla="*/ 23 w 28"/>
              <a:gd name="T23" fmla="*/ 23 h 23"/>
              <a:gd name="T24" fmla="*/ 24 w 28"/>
              <a:gd name="T25" fmla="*/ 22 h 23"/>
              <a:gd name="T26" fmla="*/ 24 w 28"/>
              <a:gd name="T27" fmla="*/ 12 h 23"/>
              <a:gd name="T28" fmla="*/ 25 w 28"/>
              <a:gd name="T29" fmla="*/ 13 h 23"/>
              <a:gd name="T30" fmla="*/ 28 w 28"/>
              <a:gd name="T31" fmla="*/ 13 h 23"/>
              <a:gd name="T32" fmla="*/ 14 w 28"/>
              <a:gd name="T33" fmla="*/ 0 h 23"/>
              <a:gd name="T34" fmla="*/ 0 w 28"/>
              <a:gd name="T35" fmla="*/ 13 h 23"/>
              <a:gd name="T36" fmla="*/ 17 w 28"/>
              <a:gd name="T37" fmla="*/ 11 h 23"/>
              <a:gd name="T38" fmla="*/ 14 w 28"/>
              <a:gd name="T39" fmla="*/ 14 h 23"/>
              <a:gd name="T40" fmla="*/ 11 w 28"/>
              <a:gd name="T41" fmla="*/ 11 h 23"/>
              <a:gd name="T42" fmla="*/ 14 w 28"/>
              <a:gd name="T43" fmla="*/ 8 h 23"/>
              <a:gd name="T44" fmla="*/ 17 w 28"/>
              <a:gd name="T45" fmla="*/ 11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" h="23">
                <a:moveTo>
                  <a:pt x="0" y="13"/>
                </a:moveTo>
                <a:cubicBezTo>
                  <a:pt x="0" y="13"/>
                  <a:pt x="1" y="14"/>
                  <a:pt x="3" y="13"/>
                </a:cubicBezTo>
                <a:cubicBezTo>
                  <a:pt x="4" y="12"/>
                  <a:pt x="4" y="12"/>
                  <a:pt x="4" y="1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3"/>
                  <a:pt x="4" y="23"/>
                </a:cubicBezTo>
                <a:cubicBezTo>
                  <a:pt x="5" y="23"/>
                  <a:pt x="11" y="23"/>
                  <a:pt x="11" y="23"/>
                </a:cubicBezTo>
                <a:cubicBezTo>
                  <a:pt x="11" y="17"/>
                  <a:pt x="11" y="17"/>
                  <a:pt x="11" y="17"/>
                </a:cubicBezTo>
                <a:cubicBezTo>
                  <a:pt x="11" y="17"/>
                  <a:pt x="11" y="16"/>
                  <a:pt x="12" y="16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6"/>
                  <a:pt x="16" y="17"/>
                  <a:pt x="16" y="17"/>
                </a:cubicBezTo>
                <a:cubicBezTo>
                  <a:pt x="16" y="23"/>
                  <a:pt x="16" y="23"/>
                  <a:pt x="16" y="23"/>
                </a:cubicBezTo>
                <a:cubicBezTo>
                  <a:pt x="16" y="23"/>
                  <a:pt x="22" y="23"/>
                  <a:pt x="23" y="23"/>
                </a:cubicBezTo>
                <a:cubicBezTo>
                  <a:pt x="24" y="23"/>
                  <a:pt x="24" y="22"/>
                  <a:pt x="24" y="22"/>
                </a:cubicBezTo>
                <a:cubicBezTo>
                  <a:pt x="24" y="12"/>
                  <a:pt x="24" y="12"/>
                  <a:pt x="24" y="12"/>
                </a:cubicBezTo>
                <a:cubicBezTo>
                  <a:pt x="25" y="13"/>
                  <a:pt x="25" y="13"/>
                  <a:pt x="25" y="13"/>
                </a:cubicBezTo>
                <a:cubicBezTo>
                  <a:pt x="27" y="14"/>
                  <a:pt x="28" y="13"/>
                  <a:pt x="28" y="13"/>
                </a:cubicBezTo>
                <a:cubicBezTo>
                  <a:pt x="14" y="0"/>
                  <a:pt x="14" y="0"/>
                  <a:pt x="14" y="0"/>
                </a:cubicBezTo>
                <a:lnTo>
                  <a:pt x="0" y="13"/>
                </a:lnTo>
                <a:close/>
                <a:moveTo>
                  <a:pt x="17" y="11"/>
                </a:moveTo>
                <a:cubicBezTo>
                  <a:pt x="17" y="13"/>
                  <a:pt x="15" y="14"/>
                  <a:pt x="14" y="14"/>
                </a:cubicBezTo>
                <a:cubicBezTo>
                  <a:pt x="12" y="14"/>
                  <a:pt x="11" y="13"/>
                  <a:pt x="11" y="11"/>
                </a:cubicBezTo>
                <a:cubicBezTo>
                  <a:pt x="11" y="9"/>
                  <a:pt x="12" y="8"/>
                  <a:pt x="14" y="8"/>
                </a:cubicBezTo>
                <a:cubicBezTo>
                  <a:pt x="15" y="8"/>
                  <a:pt x="17" y="9"/>
                  <a:pt x="17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Freeform 520"/>
          <p:cNvSpPr>
            <a:spLocks/>
          </p:cNvSpPr>
          <p:nvPr/>
        </p:nvSpPr>
        <p:spPr bwMode="auto">
          <a:xfrm>
            <a:off x="4968081" y="3883025"/>
            <a:ext cx="6350" cy="17463"/>
          </a:xfrm>
          <a:custGeom>
            <a:avLst/>
            <a:gdLst>
              <a:gd name="T0" fmla="*/ 4 w 4"/>
              <a:gd name="T1" fmla="*/ 11 h 11"/>
              <a:gd name="T2" fmla="*/ 4 w 4"/>
              <a:gd name="T3" fmla="*/ 0 h 11"/>
              <a:gd name="T4" fmla="*/ 0 w 4"/>
              <a:gd name="T5" fmla="*/ 0 h 11"/>
              <a:gd name="T6" fmla="*/ 0 w 4"/>
              <a:gd name="T7" fmla="*/ 5 h 11"/>
              <a:gd name="T8" fmla="*/ 4 w 4"/>
              <a:gd name="T9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1">
                <a:moveTo>
                  <a:pt x="4" y="11"/>
                </a:moveTo>
                <a:lnTo>
                  <a:pt x="4" y="0"/>
                </a:lnTo>
                <a:lnTo>
                  <a:pt x="0" y="0"/>
                </a:lnTo>
                <a:lnTo>
                  <a:pt x="0" y="5"/>
                </a:lnTo>
                <a:lnTo>
                  <a:pt x="4" y="1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Oval 521"/>
          <p:cNvSpPr>
            <a:spLocks noChangeArrowheads="1"/>
          </p:cNvSpPr>
          <p:nvPr/>
        </p:nvSpPr>
        <p:spPr bwMode="auto">
          <a:xfrm>
            <a:off x="4937919" y="3900488"/>
            <a:ext cx="7938" cy="95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Freeform 522"/>
          <p:cNvSpPr>
            <a:spLocks/>
          </p:cNvSpPr>
          <p:nvPr/>
        </p:nvSpPr>
        <p:spPr bwMode="auto">
          <a:xfrm>
            <a:off x="5669756" y="4089400"/>
            <a:ext cx="84138" cy="30163"/>
          </a:xfrm>
          <a:custGeom>
            <a:avLst/>
            <a:gdLst>
              <a:gd name="T0" fmla="*/ 28 w 28"/>
              <a:gd name="T1" fmla="*/ 10 h 10"/>
              <a:gd name="T2" fmla="*/ 26 w 28"/>
              <a:gd name="T3" fmla="*/ 0 h 10"/>
              <a:gd name="T4" fmla="*/ 0 w 28"/>
              <a:gd name="T5" fmla="*/ 10 h 10"/>
              <a:gd name="T6" fmla="*/ 28 w 28"/>
              <a:gd name="T7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10">
                <a:moveTo>
                  <a:pt x="28" y="10"/>
                </a:moveTo>
                <a:cubicBezTo>
                  <a:pt x="26" y="0"/>
                  <a:pt x="26" y="0"/>
                  <a:pt x="26" y="0"/>
                </a:cubicBezTo>
                <a:cubicBezTo>
                  <a:pt x="19" y="1"/>
                  <a:pt x="10" y="4"/>
                  <a:pt x="0" y="10"/>
                </a:cubicBezTo>
                <a:lnTo>
                  <a:pt x="28" y="1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" name="Freeform 523"/>
          <p:cNvSpPr>
            <a:spLocks/>
          </p:cNvSpPr>
          <p:nvPr/>
        </p:nvSpPr>
        <p:spPr bwMode="auto">
          <a:xfrm>
            <a:off x="5542756" y="4130675"/>
            <a:ext cx="241300" cy="100013"/>
          </a:xfrm>
          <a:custGeom>
            <a:avLst/>
            <a:gdLst>
              <a:gd name="T0" fmla="*/ 72 w 80"/>
              <a:gd name="T1" fmla="*/ 0 h 33"/>
              <a:gd name="T2" fmla="*/ 35 w 80"/>
              <a:gd name="T3" fmla="*/ 0 h 33"/>
              <a:gd name="T4" fmla="*/ 0 w 80"/>
              <a:gd name="T5" fmla="*/ 33 h 33"/>
              <a:gd name="T6" fmla="*/ 80 w 80"/>
              <a:gd name="T7" fmla="*/ 33 h 33"/>
              <a:gd name="T8" fmla="*/ 72 w 80"/>
              <a:gd name="T9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0" h="33">
                <a:moveTo>
                  <a:pt x="72" y="0"/>
                </a:moveTo>
                <a:cubicBezTo>
                  <a:pt x="35" y="0"/>
                  <a:pt x="35" y="0"/>
                  <a:pt x="35" y="0"/>
                </a:cubicBezTo>
                <a:cubicBezTo>
                  <a:pt x="24" y="8"/>
                  <a:pt x="12" y="18"/>
                  <a:pt x="0" y="33"/>
                </a:cubicBezTo>
                <a:cubicBezTo>
                  <a:pt x="80" y="33"/>
                  <a:pt x="80" y="33"/>
                  <a:pt x="80" y="33"/>
                </a:cubicBezTo>
                <a:lnTo>
                  <a:pt x="7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7" name="Freeform 524"/>
          <p:cNvSpPr>
            <a:spLocks/>
          </p:cNvSpPr>
          <p:nvPr/>
        </p:nvSpPr>
        <p:spPr bwMode="auto">
          <a:xfrm>
            <a:off x="5361781" y="4130675"/>
            <a:ext cx="250825" cy="100013"/>
          </a:xfrm>
          <a:custGeom>
            <a:avLst/>
            <a:gdLst>
              <a:gd name="T0" fmla="*/ 83 w 83"/>
              <a:gd name="T1" fmla="*/ 0 h 33"/>
              <a:gd name="T2" fmla="*/ 9 w 83"/>
              <a:gd name="T3" fmla="*/ 0 h 33"/>
              <a:gd name="T4" fmla="*/ 0 w 83"/>
              <a:gd name="T5" fmla="*/ 33 h 33"/>
              <a:gd name="T6" fmla="*/ 51 w 83"/>
              <a:gd name="T7" fmla="*/ 33 h 33"/>
              <a:gd name="T8" fmla="*/ 83 w 83"/>
              <a:gd name="T9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" h="33">
                <a:moveTo>
                  <a:pt x="83" y="0"/>
                </a:moveTo>
                <a:cubicBezTo>
                  <a:pt x="9" y="0"/>
                  <a:pt x="9" y="0"/>
                  <a:pt x="9" y="0"/>
                </a:cubicBezTo>
                <a:cubicBezTo>
                  <a:pt x="0" y="33"/>
                  <a:pt x="0" y="33"/>
                  <a:pt x="0" y="33"/>
                </a:cubicBezTo>
                <a:cubicBezTo>
                  <a:pt x="51" y="33"/>
                  <a:pt x="51" y="33"/>
                  <a:pt x="51" y="33"/>
                </a:cubicBezTo>
                <a:cubicBezTo>
                  <a:pt x="58" y="24"/>
                  <a:pt x="68" y="11"/>
                  <a:pt x="8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8" name="Freeform 525"/>
          <p:cNvSpPr>
            <a:spLocks/>
          </p:cNvSpPr>
          <p:nvPr/>
        </p:nvSpPr>
        <p:spPr bwMode="auto">
          <a:xfrm>
            <a:off x="5572919" y="3873500"/>
            <a:ext cx="79375" cy="176213"/>
          </a:xfrm>
          <a:custGeom>
            <a:avLst/>
            <a:gdLst>
              <a:gd name="T0" fmla="*/ 10 w 26"/>
              <a:gd name="T1" fmla="*/ 26 h 58"/>
              <a:gd name="T2" fmla="*/ 10 w 26"/>
              <a:gd name="T3" fmla="*/ 46 h 58"/>
              <a:gd name="T4" fmla="*/ 4 w 26"/>
              <a:gd name="T5" fmla="*/ 50 h 58"/>
              <a:gd name="T6" fmla="*/ 4 w 26"/>
              <a:gd name="T7" fmla="*/ 53 h 58"/>
              <a:gd name="T8" fmla="*/ 13 w 26"/>
              <a:gd name="T9" fmla="*/ 58 h 58"/>
              <a:gd name="T10" fmla="*/ 22 w 26"/>
              <a:gd name="T11" fmla="*/ 52 h 58"/>
              <a:gd name="T12" fmla="*/ 16 w 26"/>
              <a:gd name="T13" fmla="*/ 46 h 58"/>
              <a:gd name="T14" fmla="*/ 16 w 26"/>
              <a:gd name="T15" fmla="*/ 26 h 58"/>
              <a:gd name="T16" fmla="*/ 26 w 26"/>
              <a:gd name="T17" fmla="*/ 13 h 58"/>
              <a:gd name="T18" fmla="*/ 13 w 26"/>
              <a:gd name="T19" fmla="*/ 0 h 58"/>
              <a:gd name="T20" fmla="*/ 0 w 26"/>
              <a:gd name="T21" fmla="*/ 13 h 58"/>
              <a:gd name="T22" fmla="*/ 10 w 26"/>
              <a:gd name="T23" fmla="*/ 26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6" h="58">
                <a:moveTo>
                  <a:pt x="10" y="26"/>
                </a:moveTo>
                <a:cubicBezTo>
                  <a:pt x="10" y="46"/>
                  <a:pt x="10" y="46"/>
                  <a:pt x="10" y="46"/>
                </a:cubicBezTo>
                <a:cubicBezTo>
                  <a:pt x="7" y="47"/>
                  <a:pt x="5" y="48"/>
                  <a:pt x="4" y="50"/>
                </a:cubicBezTo>
                <a:cubicBezTo>
                  <a:pt x="4" y="50"/>
                  <a:pt x="4" y="51"/>
                  <a:pt x="4" y="53"/>
                </a:cubicBezTo>
                <a:cubicBezTo>
                  <a:pt x="5" y="56"/>
                  <a:pt x="9" y="58"/>
                  <a:pt x="13" y="58"/>
                </a:cubicBezTo>
                <a:cubicBezTo>
                  <a:pt x="18" y="58"/>
                  <a:pt x="22" y="55"/>
                  <a:pt x="22" y="52"/>
                </a:cubicBezTo>
                <a:cubicBezTo>
                  <a:pt x="22" y="49"/>
                  <a:pt x="19" y="47"/>
                  <a:pt x="16" y="46"/>
                </a:cubicBezTo>
                <a:cubicBezTo>
                  <a:pt x="16" y="26"/>
                  <a:pt x="16" y="26"/>
                  <a:pt x="16" y="26"/>
                </a:cubicBezTo>
                <a:cubicBezTo>
                  <a:pt x="21" y="25"/>
                  <a:pt x="26" y="19"/>
                  <a:pt x="26" y="13"/>
                </a:cubicBezTo>
                <a:cubicBezTo>
                  <a:pt x="26" y="6"/>
                  <a:pt x="20" y="0"/>
                  <a:pt x="13" y="0"/>
                </a:cubicBezTo>
                <a:cubicBezTo>
                  <a:pt x="6" y="0"/>
                  <a:pt x="0" y="6"/>
                  <a:pt x="0" y="13"/>
                </a:cubicBezTo>
                <a:cubicBezTo>
                  <a:pt x="0" y="19"/>
                  <a:pt x="4" y="25"/>
                  <a:pt x="10" y="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9" name="Freeform 526"/>
          <p:cNvSpPr>
            <a:spLocks/>
          </p:cNvSpPr>
          <p:nvPr/>
        </p:nvSpPr>
        <p:spPr bwMode="auto">
          <a:xfrm>
            <a:off x="5391944" y="3970338"/>
            <a:ext cx="350838" cy="149225"/>
          </a:xfrm>
          <a:custGeom>
            <a:avLst/>
            <a:gdLst>
              <a:gd name="T0" fmla="*/ 0 w 116"/>
              <a:gd name="T1" fmla="*/ 49 h 49"/>
              <a:gd name="T2" fmla="*/ 80 w 116"/>
              <a:gd name="T3" fmla="*/ 49 h 49"/>
              <a:gd name="T4" fmla="*/ 116 w 116"/>
              <a:gd name="T5" fmla="*/ 34 h 49"/>
              <a:gd name="T6" fmla="*/ 107 w 116"/>
              <a:gd name="T7" fmla="*/ 0 h 49"/>
              <a:gd name="T8" fmla="*/ 79 w 116"/>
              <a:gd name="T9" fmla="*/ 0 h 49"/>
              <a:gd name="T10" fmla="*/ 79 w 116"/>
              <a:gd name="T11" fmla="*/ 12 h 49"/>
              <a:gd name="T12" fmla="*/ 86 w 116"/>
              <a:gd name="T13" fmla="*/ 20 h 49"/>
              <a:gd name="T14" fmla="*/ 73 w 116"/>
              <a:gd name="T15" fmla="*/ 29 h 49"/>
              <a:gd name="T16" fmla="*/ 60 w 116"/>
              <a:gd name="T17" fmla="*/ 22 h 49"/>
              <a:gd name="T18" fmla="*/ 7 w 116"/>
              <a:gd name="T19" fmla="*/ 22 h 49"/>
              <a:gd name="T20" fmla="*/ 5 w 116"/>
              <a:gd name="T21" fmla="*/ 28 h 49"/>
              <a:gd name="T22" fmla="*/ 0 w 116"/>
              <a:gd name="T23" fmla="*/ 49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6" h="49">
                <a:moveTo>
                  <a:pt x="0" y="49"/>
                </a:moveTo>
                <a:cubicBezTo>
                  <a:pt x="80" y="49"/>
                  <a:pt x="80" y="49"/>
                  <a:pt x="80" y="49"/>
                </a:cubicBezTo>
                <a:cubicBezTo>
                  <a:pt x="90" y="42"/>
                  <a:pt x="102" y="37"/>
                  <a:pt x="116" y="34"/>
                </a:cubicBezTo>
                <a:cubicBezTo>
                  <a:pt x="107" y="0"/>
                  <a:pt x="107" y="0"/>
                  <a:pt x="107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79" y="12"/>
                  <a:pt x="79" y="12"/>
                  <a:pt x="79" y="12"/>
                </a:cubicBezTo>
                <a:cubicBezTo>
                  <a:pt x="83" y="13"/>
                  <a:pt x="86" y="16"/>
                  <a:pt x="86" y="20"/>
                </a:cubicBezTo>
                <a:cubicBezTo>
                  <a:pt x="86" y="25"/>
                  <a:pt x="80" y="29"/>
                  <a:pt x="73" y="29"/>
                </a:cubicBezTo>
                <a:cubicBezTo>
                  <a:pt x="67" y="29"/>
                  <a:pt x="61" y="26"/>
                  <a:pt x="60" y="22"/>
                </a:cubicBezTo>
                <a:cubicBezTo>
                  <a:pt x="7" y="22"/>
                  <a:pt x="7" y="22"/>
                  <a:pt x="7" y="22"/>
                </a:cubicBezTo>
                <a:cubicBezTo>
                  <a:pt x="5" y="28"/>
                  <a:pt x="5" y="28"/>
                  <a:pt x="5" y="28"/>
                </a:cubicBezTo>
                <a:lnTo>
                  <a:pt x="0" y="4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0" name="Freeform 527"/>
          <p:cNvSpPr>
            <a:spLocks/>
          </p:cNvSpPr>
          <p:nvPr/>
        </p:nvSpPr>
        <p:spPr bwMode="auto">
          <a:xfrm>
            <a:off x="5418931" y="3970338"/>
            <a:ext cx="174625" cy="49213"/>
          </a:xfrm>
          <a:custGeom>
            <a:avLst/>
            <a:gdLst>
              <a:gd name="T0" fmla="*/ 58 w 58"/>
              <a:gd name="T1" fmla="*/ 12 h 16"/>
              <a:gd name="T2" fmla="*/ 58 w 58"/>
              <a:gd name="T3" fmla="*/ 0 h 16"/>
              <a:gd name="T4" fmla="*/ 4 w 58"/>
              <a:gd name="T5" fmla="*/ 0 h 16"/>
              <a:gd name="T6" fmla="*/ 0 w 58"/>
              <a:gd name="T7" fmla="*/ 16 h 16"/>
              <a:gd name="T8" fmla="*/ 51 w 58"/>
              <a:gd name="T9" fmla="*/ 16 h 16"/>
              <a:gd name="T10" fmla="*/ 58 w 58"/>
              <a:gd name="T11" fmla="*/ 12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" h="16">
                <a:moveTo>
                  <a:pt x="58" y="12"/>
                </a:moveTo>
                <a:cubicBezTo>
                  <a:pt x="58" y="0"/>
                  <a:pt x="58" y="0"/>
                  <a:pt x="58" y="0"/>
                </a:cubicBezTo>
                <a:cubicBezTo>
                  <a:pt x="4" y="0"/>
                  <a:pt x="4" y="0"/>
                  <a:pt x="4" y="0"/>
                </a:cubicBezTo>
                <a:cubicBezTo>
                  <a:pt x="0" y="16"/>
                  <a:pt x="0" y="16"/>
                  <a:pt x="0" y="16"/>
                </a:cubicBezTo>
                <a:cubicBezTo>
                  <a:pt x="51" y="16"/>
                  <a:pt x="51" y="16"/>
                  <a:pt x="51" y="16"/>
                </a:cubicBezTo>
                <a:cubicBezTo>
                  <a:pt x="51" y="16"/>
                  <a:pt x="53" y="12"/>
                  <a:pt x="58" y="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1" name="Freeform 528"/>
          <p:cNvSpPr>
            <a:spLocks noEditPoints="1"/>
          </p:cNvSpPr>
          <p:nvPr/>
        </p:nvSpPr>
        <p:spPr bwMode="auto">
          <a:xfrm>
            <a:off x="3366294" y="3870325"/>
            <a:ext cx="393700" cy="390525"/>
          </a:xfrm>
          <a:custGeom>
            <a:avLst/>
            <a:gdLst>
              <a:gd name="T0" fmla="*/ 65 w 130"/>
              <a:gd name="T1" fmla="*/ 0 h 129"/>
              <a:gd name="T2" fmla="*/ 0 w 130"/>
              <a:gd name="T3" fmla="*/ 65 h 129"/>
              <a:gd name="T4" fmla="*/ 65 w 130"/>
              <a:gd name="T5" fmla="*/ 129 h 129"/>
              <a:gd name="T6" fmla="*/ 130 w 130"/>
              <a:gd name="T7" fmla="*/ 65 h 129"/>
              <a:gd name="T8" fmla="*/ 65 w 130"/>
              <a:gd name="T9" fmla="*/ 0 h 129"/>
              <a:gd name="T10" fmla="*/ 65 w 130"/>
              <a:gd name="T11" fmla="*/ 124 h 129"/>
              <a:gd name="T12" fmla="*/ 6 w 130"/>
              <a:gd name="T13" fmla="*/ 65 h 129"/>
              <a:gd name="T14" fmla="*/ 65 w 130"/>
              <a:gd name="T15" fmla="*/ 6 h 129"/>
              <a:gd name="T16" fmla="*/ 124 w 130"/>
              <a:gd name="T17" fmla="*/ 65 h 129"/>
              <a:gd name="T18" fmla="*/ 65 w 130"/>
              <a:gd name="T19" fmla="*/ 124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0" h="129">
                <a:moveTo>
                  <a:pt x="65" y="0"/>
                </a:moveTo>
                <a:cubicBezTo>
                  <a:pt x="29" y="0"/>
                  <a:pt x="0" y="29"/>
                  <a:pt x="0" y="65"/>
                </a:cubicBezTo>
                <a:cubicBezTo>
                  <a:pt x="0" y="100"/>
                  <a:pt x="29" y="129"/>
                  <a:pt x="65" y="129"/>
                </a:cubicBezTo>
                <a:cubicBezTo>
                  <a:pt x="101" y="129"/>
                  <a:pt x="130" y="100"/>
                  <a:pt x="130" y="65"/>
                </a:cubicBezTo>
                <a:cubicBezTo>
                  <a:pt x="130" y="29"/>
                  <a:pt x="101" y="0"/>
                  <a:pt x="65" y="0"/>
                </a:cubicBezTo>
                <a:moveTo>
                  <a:pt x="65" y="124"/>
                </a:moveTo>
                <a:cubicBezTo>
                  <a:pt x="32" y="124"/>
                  <a:pt x="6" y="97"/>
                  <a:pt x="6" y="65"/>
                </a:cubicBezTo>
                <a:cubicBezTo>
                  <a:pt x="6" y="32"/>
                  <a:pt x="32" y="6"/>
                  <a:pt x="65" y="6"/>
                </a:cubicBezTo>
                <a:cubicBezTo>
                  <a:pt x="98" y="6"/>
                  <a:pt x="124" y="32"/>
                  <a:pt x="124" y="65"/>
                </a:cubicBezTo>
                <a:cubicBezTo>
                  <a:pt x="124" y="97"/>
                  <a:pt x="98" y="124"/>
                  <a:pt x="65" y="124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2" name="Freeform 529"/>
          <p:cNvSpPr>
            <a:spLocks/>
          </p:cNvSpPr>
          <p:nvPr/>
        </p:nvSpPr>
        <p:spPr bwMode="auto">
          <a:xfrm>
            <a:off x="3466306" y="3887788"/>
            <a:ext cx="206375" cy="179388"/>
          </a:xfrm>
          <a:custGeom>
            <a:avLst/>
            <a:gdLst>
              <a:gd name="T0" fmla="*/ 32 w 68"/>
              <a:gd name="T1" fmla="*/ 0 h 59"/>
              <a:gd name="T2" fmla="*/ 0 w 68"/>
              <a:gd name="T3" fmla="*/ 9 h 59"/>
              <a:gd name="T4" fmla="*/ 0 w 68"/>
              <a:gd name="T5" fmla="*/ 9 h 59"/>
              <a:gd name="T6" fmla="*/ 32 w 68"/>
              <a:gd name="T7" fmla="*/ 59 h 59"/>
              <a:gd name="T8" fmla="*/ 68 w 68"/>
              <a:gd name="T9" fmla="*/ 12 h 59"/>
              <a:gd name="T10" fmla="*/ 39 w 68"/>
              <a:gd name="T11" fmla="*/ 0 h 59"/>
              <a:gd name="T12" fmla="*/ 32 w 68"/>
              <a:gd name="T13" fmla="*/ 0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59">
                <a:moveTo>
                  <a:pt x="32" y="0"/>
                </a:moveTo>
                <a:cubicBezTo>
                  <a:pt x="20" y="0"/>
                  <a:pt x="9" y="3"/>
                  <a:pt x="0" y="9"/>
                </a:cubicBezTo>
                <a:cubicBezTo>
                  <a:pt x="0" y="9"/>
                  <a:pt x="0" y="9"/>
                  <a:pt x="0" y="9"/>
                </a:cubicBezTo>
                <a:cubicBezTo>
                  <a:pt x="32" y="59"/>
                  <a:pt x="32" y="59"/>
                  <a:pt x="32" y="59"/>
                </a:cubicBezTo>
                <a:cubicBezTo>
                  <a:pt x="68" y="12"/>
                  <a:pt x="68" y="12"/>
                  <a:pt x="68" y="12"/>
                </a:cubicBezTo>
                <a:cubicBezTo>
                  <a:pt x="58" y="5"/>
                  <a:pt x="48" y="1"/>
                  <a:pt x="39" y="0"/>
                </a:cubicBezTo>
                <a:cubicBezTo>
                  <a:pt x="37" y="0"/>
                  <a:pt x="34" y="0"/>
                  <a:pt x="32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3" name="Freeform 530"/>
          <p:cNvSpPr>
            <a:spLocks/>
          </p:cNvSpPr>
          <p:nvPr/>
        </p:nvSpPr>
        <p:spPr bwMode="auto">
          <a:xfrm>
            <a:off x="3466306" y="3887788"/>
            <a:ext cx="117475" cy="28575"/>
          </a:xfrm>
          <a:custGeom>
            <a:avLst/>
            <a:gdLst>
              <a:gd name="T0" fmla="*/ 32 w 39"/>
              <a:gd name="T1" fmla="*/ 0 h 9"/>
              <a:gd name="T2" fmla="*/ 0 w 39"/>
              <a:gd name="T3" fmla="*/ 9 h 9"/>
              <a:gd name="T4" fmla="*/ 32 w 39"/>
              <a:gd name="T5" fmla="*/ 0 h 9"/>
              <a:gd name="T6" fmla="*/ 39 w 39"/>
              <a:gd name="T7" fmla="*/ 0 h 9"/>
              <a:gd name="T8" fmla="*/ 32 w 39"/>
              <a:gd name="T9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" h="9">
                <a:moveTo>
                  <a:pt x="32" y="0"/>
                </a:moveTo>
                <a:cubicBezTo>
                  <a:pt x="14" y="0"/>
                  <a:pt x="2" y="8"/>
                  <a:pt x="0" y="9"/>
                </a:cubicBezTo>
                <a:cubicBezTo>
                  <a:pt x="9" y="3"/>
                  <a:pt x="20" y="0"/>
                  <a:pt x="32" y="0"/>
                </a:cubicBezTo>
                <a:cubicBezTo>
                  <a:pt x="34" y="0"/>
                  <a:pt x="37" y="0"/>
                  <a:pt x="39" y="0"/>
                </a:cubicBezTo>
                <a:cubicBezTo>
                  <a:pt x="37" y="0"/>
                  <a:pt x="34" y="0"/>
                  <a:pt x="32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4" name="Oval 531"/>
          <p:cNvSpPr>
            <a:spLocks noChangeArrowheads="1"/>
          </p:cNvSpPr>
          <p:nvPr/>
        </p:nvSpPr>
        <p:spPr bwMode="auto">
          <a:xfrm>
            <a:off x="3512344" y="3910013"/>
            <a:ext cx="23813" cy="238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5" name="Oval 532"/>
          <p:cNvSpPr>
            <a:spLocks noChangeArrowheads="1"/>
          </p:cNvSpPr>
          <p:nvPr/>
        </p:nvSpPr>
        <p:spPr bwMode="auto">
          <a:xfrm>
            <a:off x="3620294" y="3930650"/>
            <a:ext cx="12700" cy="95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6" name="Oval 533"/>
          <p:cNvSpPr>
            <a:spLocks noChangeArrowheads="1"/>
          </p:cNvSpPr>
          <p:nvPr/>
        </p:nvSpPr>
        <p:spPr bwMode="auto">
          <a:xfrm>
            <a:off x="3679031" y="4016375"/>
            <a:ext cx="23813" cy="238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7" name="Oval 534"/>
          <p:cNvSpPr>
            <a:spLocks noChangeArrowheads="1"/>
          </p:cNvSpPr>
          <p:nvPr/>
        </p:nvSpPr>
        <p:spPr bwMode="auto">
          <a:xfrm>
            <a:off x="3647281" y="4110038"/>
            <a:ext cx="25400" cy="238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8" name="Freeform 535"/>
          <p:cNvSpPr>
            <a:spLocks noEditPoints="1"/>
          </p:cNvSpPr>
          <p:nvPr/>
        </p:nvSpPr>
        <p:spPr bwMode="auto">
          <a:xfrm>
            <a:off x="3448844" y="3943350"/>
            <a:ext cx="227013" cy="230188"/>
          </a:xfrm>
          <a:custGeom>
            <a:avLst/>
            <a:gdLst>
              <a:gd name="T0" fmla="*/ 38 w 75"/>
              <a:gd name="T1" fmla="*/ 0 h 76"/>
              <a:gd name="T2" fmla="*/ 0 w 75"/>
              <a:gd name="T3" fmla="*/ 38 h 76"/>
              <a:gd name="T4" fmla="*/ 38 w 75"/>
              <a:gd name="T5" fmla="*/ 76 h 76"/>
              <a:gd name="T6" fmla="*/ 75 w 75"/>
              <a:gd name="T7" fmla="*/ 38 h 76"/>
              <a:gd name="T8" fmla="*/ 38 w 75"/>
              <a:gd name="T9" fmla="*/ 0 h 76"/>
              <a:gd name="T10" fmla="*/ 38 w 75"/>
              <a:gd name="T11" fmla="*/ 72 h 76"/>
              <a:gd name="T12" fmla="*/ 4 w 75"/>
              <a:gd name="T13" fmla="*/ 38 h 76"/>
              <a:gd name="T14" fmla="*/ 38 w 75"/>
              <a:gd name="T15" fmla="*/ 4 h 76"/>
              <a:gd name="T16" fmla="*/ 72 w 75"/>
              <a:gd name="T17" fmla="*/ 38 h 76"/>
              <a:gd name="T18" fmla="*/ 38 w 75"/>
              <a:gd name="T19" fmla="*/ 72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5" h="76">
                <a:moveTo>
                  <a:pt x="38" y="0"/>
                </a:moveTo>
                <a:cubicBezTo>
                  <a:pt x="17" y="0"/>
                  <a:pt x="0" y="17"/>
                  <a:pt x="0" y="38"/>
                </a:cubicBezTo>
                <a:cubicBezTo>
                  <a:pt x="0" y="59"/>
                  <a:pt x="17" y="76"/>
                  <a:pt x="38" y="76"/>
                </a:cubicBezTo>
                <a:cubicBezTo>
                  <a:pt x="59" y="76"/>
                  <a:pt x="75" y="59"/>
                  <a:pt x="75" y="38"/>
                </a:cubicBezTo>
                <a:cubicBezTo>
                  <a:pt x="75" y="17"/>
                  <a:pt x="59" y="0"/>
                  <a:pt x="38" y="0"/>
                </a:cubicBezTo>
                <a:close/>
                <a:moveTo>
                  <a:pt x="38" y="72"/>
                </a:moveTo>
                <a:cubicBezTo>
                  <a:pt x="19" y="72"/>
                  <a:pt x="4" y="57"/>
                  <a:pt x="4" y="38"/>
                </a:cubicBezTo>
                <a:cubicBezTo>
                  <a:pt x="4" y="19"/>
                  <a:pt x="19" y="4"/>
                  <a:pt x="38" y="4"/>
                </a:cubicBezTo>
                <a:cubicBezTo>
                  <a:pt x="57" y="4"/>
                  <a:pt x="72" y="19"/>
                  <a:pt x="72" y="38"/>
                </a:cubicBezTo>
                <a:cubicBezTo>
                  <a:pt x="72" y="57"/>
                  <a:pt x="57" y="72"/>
                  <a:pt x="38" y="7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9" name="Freeform 536"/>
          <p:cNvSpPr>
            <a:spLocks/>
          </p:cNvSpPr>
          <p:nvPr/>
        </p:nvSpPr>
        <p:spPr bwMode="auto">
          <a:xfrm>
            <a:off x="6053931" y="3887788"/>
            <a:ext cx="123825" cy="82550"/>
          </a:xfrm>
          <a:custGeom>
            <a:avLst/>
            <a:gdLst>
              <a:gd name="T0" fmla="*/ 0 w 41"/>
              <a:gd name="T1" fmla="*/ 5 h 27"/>
              <a:gd name="T2" fmla="*/ 0 w 41"/>
              <a:gd name="T3" fmla="*/ 20 h 27"/>
              <a:gd name="T4" fmla="*/ 41 w 41"/>
              <a:gd name="T5" fmla="*/ 27 h 27"/>
              <a:gd name="T6" fmla="*/ 41 w 41"/>
              <a:gd name="T7" fmla="*/ 0 h 27"/>
              <a:gd name="T8" fmla="*/ 0 w 41"/>
              <a:gd name="T9" fmla="*/ 5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" h="27">
                <a:moveTo>
                  <a:pt x="0" y="5"/>
                </a:moveTo>
                <a:cubicBezTo>
                  <a:pt x="0" y="20"/>
                  <a:pt x="0" y="20"/>
                  <a:pt x="0" y="20"/>
                </a:cubicBezTo>
                <a:cubicBezTo>
                  <a:pt x="1" y="19"/>
                  <a:pt x="23" y="15"/>
                  <a:pt x="41" y="27"/>
                </a:cubicBezTo>
                <a:cubicBezTo>
                  <a:pt x="41" y="0"/>
                  <a:pt x="41" y="0"/>
                  <a:pt x="41" y="0"/>
                </a:cubicBezTo>
                <a:lnTo>
                  <a:pt x="0" y="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0" name="Freeform 537"/>
          <p:cNvSpPr>
            <a:spLocks/>
          </p:cNvSpPr>
          <p:nvPr/>
        </p:nvSpPr>
        <p:spPr bwMode="auto">
          <a:xfrm>
            <a:off x="6053931" y="4122738"/>
            <a:ext cx="123825" cy="93663"/>
          </a:xfrm>
          <a:custGeom>
            <a:avLst/>
            <a:gdLst>
              <a:gd name="T0" fmla="*/ 0 w 78"/>
              <a:gd name="T1" fmla="*/ 59 h 59"/>
              <a:gd name="T2" fmla="*/ 78 w 78"/>
              <a:gd name="T3" fmla="*/ 51 h 59"/>
              <a:gd name="T4" fmla="*/ 78 w 78"/>
              <a:gd name="T5" fmla="*/ 0 h 59"/>
              <a:gd name="T6" fmla="*/ 0 w 78"/>
              <a:gd name="T7" fmla="*/ 5 h 59"/>
              <a:gd name="T8" fmla="*/ 0 w 78"/>
              <a:gd name="T9" fmla="*/ 59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8" h="59">
                <a:moveTo>
                  <a:pt x="0" y="59"/>
                </a:moveTo>
                <a:lnTo>
                  <a:pt x="78" y="51"/>
                </a:lnTo>
                <a:lnTo>
                  <a:pt x="78" y="0"/>
                </a:lnTo>
                <a:lnTo>
                  <a:pt x="0" y="5"/>
                </a:lnTo>
                <a:lnTo>
                  <a:pt x="0" y="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1" name="Freeform 538"/>
          <p:cNvSpPr>
            <a:spLocks/>
          </p:cNvSpPr>
          <p:nvPr/>
        </p:nvSpPr>
        <p:spPr bwMode="auto">
          <a:xfrm>
            <a:off x="6053931" y="3946525"/>
            <a:ext cx="123825" cy="166688"/>
          </a:xfrm>
          <a:custGeom>
            <a:avLst/>
            <a:gdLst>
              <a:gd name="T0" fmla="*/ 0 w 41"/>
              <a:gd name="T1" fmla="*/ 5 h 55"/>
              <a:gd name="T2" fmla="*/ 0 w 41"/>
              <a:gd name="T3" fmla="*/ 55 h 55"/>
              <a:gd name="T4" fmla="*/ 41 w 41"/>
              <a:gd name="T5" fmla="*/ 52 h 55"/>
              <a:gd name="T6" fmla="*/ 41 w 41"/>
              <a:gd name="T7" fmla="*/ 14 h 55"/>
              <a:gd name="T8" fmla="*/ 0 w 41"/>
              <a:gd name="T9" fmla="*/ 5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" h="55">
                <a:moveTo>
                  <a:pt x="0" y="5"/>
                </a:moveTo>
                <a:cubicBezTo>
                  <a:pt x="0" y="55"/>
                  <a:pt x="0" y="55"/>
                  <a:pt x="0" y="55"/>
                </a:cubicBezTo>
                <a:cubicBezTo>
                  <a:pt x="41" y="52"/>
                  <a:pt x="41" y="52"/>
                  <a:pt x="41" y="52"/>
                </a:cubicBezTo>
                <a:cubicBezTo>
                  <a:pt x="41" y="14"/>
                  <a:pt x="41" y="14"/>
                  <a:pt x="41" y="14"/>
                </a:cubicBezTo>
                <a:cubicBezTo>
                  <a:pt x="25" y="0"/>
                  <a:pt x="0" y="5"/>
                  <a:pt x="0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2" name="Freeform 539"/>
          <p:cNvSpPr>
            <a:spLocks/>
          </p:cNvSpPr>
          <p:nvPr/>
        </p:nvSpPr>
        <p:spPr bwMode="auto">
          <a:xfrm>
            <a:off x="6196806" y="4006850"/>
            <a:ext cx="127000" cy="120650"/>
          </a:xfrm>
          <a:custGeom>
            <a:avLst/>
            <a:gdLst>
              <a:gd name="T0" fmla="*/ 0 w 42"/>
              <a:gd name="T1" fmla="*/ 0 h 40"/>
              <a:gd name="T2" fmla="*/ 0 w 42"/>
              <a:gd name="T3" fmla="*/ 33 h 40"/>
              <a:gd name="T4" fmla="*/ 1 w 42"/>
              <a:gd name="T5" fmla="*/ 32 h 40"/>
              <a:gd name="T6" fmla="*/ 42 w 42"/>
              <a:gd name="T7" fmla="*/ 40 h 40"/>
              <a:gd name="T8" fmla="*/ 42 w 42"/>
              <a:gd name="T9" fmla="*/ 22 h 40"/>
              <a:gd name="T10" fmla="*/ 38 w 42"/>
              <a:gd name="T11" fmla="*/ 22 h 40"/>
              <a:gd name="T12" fmla="*/ 0 w 42"/>
              <a:gd name="T13" fmla="*/ 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" h="40">
                <a:moveTo>
                  <a:pt x="0" y="0"/>
                </a:moveTo>
                <a:cubicBezTo>
                  <a:pt x="0" y="33"/>
                  <a:pt x="0" y="33"/>
                  <a:pt x="0" y="33"/>
                </a:cubicBezTo>
                <a:cubicBezTo>
                  <a:pt x="1" y="32"/>
                  <a:pt x="1" y="32"/>
                  <a:pt x="1" y="32"/>
                </a:cubicBezTo>
                <a:cubicBezTo>
                  <a:pt x="42" y="40"/>
                  <a:pt x="42" y="40"/>
                  <a:pt x="42" y="40"/>
                </a:cubicBezTo>
                <a:cubicBezTo>
                  <a:pt x="42" y="22"/>
                  <a:pt x="42" y="22"/>
                  <a:pt x="42" y="22"/>
                </a:cubicBezTo>
                <a:cubicBezTo>
                  <a:pt x="41" y="22"/>
                  <a:pt x="39" y="22"/>
                  <a:pt x="38" y="22"/>
                </a:cubicBezTo>
                <a:cubicBezTo>
                  <a:pt x="20" y="22"/>
                  <a:pt x="14" y="16"/>
                  <a:pt x="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3" name="Freeform 540"/>
          <p:cNvSpPr>
            <a:spLocks/>
          </p:cNvSpPr>
          <p:nvPr/>
        </p:nvSpPr>
        <p:spPr bwMode="auto">
          <a:xfrm>
            <a:off x="6196806" y="4119563"/>
            <a:ext cx="127000" cy="123825"/>
          </a:xfrm>
          <a:custGeom>
            <a:avLst/>
            <a:gdLst>
              <a:gd name="T0" fmla="*/ 0 w 80"/>
              <a:gd name="T1" fmla="*/ 53 h 78"/>
              <a:gd name="T2" fmla="*/ 80 w 80"/>
              <a:gd name="T3" fmla="*/ 78 h 78"/>
              <a:gd name="T4" fmla="*/ 80 w 80"/>
              <a:gd name="T5" fmla="*/ 17 h 78"/>
              <a:gd name="T6" fmla="*/ 0 w 80"/>
              <a:gd name="T7" fmla="*/ 0 h 78"/>
              <a:gd name="T8" fmla="*/ 0 w 80"/>
              <a:gd name="T9" fmla="*/ 53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0" h="78">
                <a:moveTo>
                  <a:pt x="0" y="53"/>
                </a:moveTo>
                <a:lnTo>
                  <a:pt x="80" y="78"/>
                </a:lnTo>
                <a:lnTo>
                  <a:pt x="80" y="17"/>
                </a:lnTo>
                <a:lnTo>
                  <a:pt x="0" y="0"/>
                </a:lnTo>
                <a:lnTo>
                  <a:pt x="0" y="5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" name="Freeform 541"/>
          <p:cNvSpPr>
            <a:spLocks/>
          </p:cNvSpPr>
          <p:nvPr/>
        </p:nvSpPr>
        <p:spPr bwMode="auto">
          <a:xfrm>
            <a:off x="6196806" y="3887788"/>
            <a:ext cx="127000" cy="176213"/>
          </a:xfrm>
          <a:custGeom>
            <a:avLst/>
            <a:gdLst>
              <a:gd name="T0" fmla="*/ 2 w 42"/>
              <a:gd name="T1" fmla="*/ 35 h 58"/>
              <a:gd name="T2" fmla="*/ 42 w 42"/>
              <a:gd name="T3" fmla="*/ 57 h 58"/>
              <a:gd name="T4" fmla="*/ 42 w 42"/>
              <a:gd name="T5" fmla="*/ 14 h 58"/>
              <a:gd name="T6" fmla="*/ 0 w 42"/>
              <a:gd name="T7" fmla="*/ 0 h 58"/>
              <a:gd name="T8" fmla="*/ 0 w 42"/>
              <a:gd name="T9" fmla="*/ 32 h 58"/>
              <a:gd name="T10" fmla="*/ 2 w 42"/>
              <a:gd name="T11" fmla="*/ 34 h 58"/>
              <a:gd name="T12" fmla="*/ 2 w 42"/>
              <a:gd name="T13" fmla="*/ 35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" h="58">
                <a:moveTo>
                  <a:pt x="2" y="35"/>
                </a:moveTo>
                <a:cubicBezTo>
                  <a:pt x="18" y="53"/>
                  <a:pt x="22" y="58"/>
                  <a:pt x="42" y="57"/>
                </a:cubicBezTo>
                <a:cubicBezTo>
                  <a:pt x="42" y="14"/>
                  <a:pt x="42" y="14"/>
                  <a:pt x="42" y="14"/>
                </a:cubicBezTo>
                <a:cubicBezTo>
                  <a:pt x="0" y="0"/>
                  <a:pt x="0" y="0"/>
                  <a:pt x="0" y="0"/>
                </a:cubicBezTo>
                <a:cubicBezTo>
                  <a:pt x="0" y="32"/>
                  <a:pt x="0" y="32"/>
                  <a:pt x="0" y="32"/>
                </a:cubicBezTo>
                <a:cubicBezTo>
                  <a:pt x="1" y="33"/>
                  <a:pt x="2" y="34"/>
                  <a:pt x="2" y="34"/>
                </a:cubicBezTo>
                <a:lnTo>
                  <a:pt x="2" y="3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Freeform 542"/>
          <p:cNvSpPr>
            <a:spLocks/>
          </p:cNvSpPr>
          <p:nvPr/>
        </p:nvSpPr>
        <p:spPr bwMode="auto">
          <a:xfrm>
            <a:off x="6338094" y="4122738"/>
            <a:ext cx="127000" cy="120650"/>
          </a:xfrm>
          <a:custGeom>
            <a:avLst/>
            <a:gdLst>
              <a:gd name="T0" fmla="*/ 0 w 80"/>
              <a:gd name="T1" fmla="*/ 76 h 76"/>
              <a:gd name="T2" fmla="*/ 80 w 80"/>
              <a:gd name="T3" fmla="*/ 59 h 76"/>
              <a:gd name="T4" fmla="*/ 80 w 80"/>
              <a:gd name="T5" fmla="*/ 0 h 76"/>
              <a:gd name="T6" fmla="*/ 0 w 80"/>
              <a:gd name="T7" fmla="*/ 15 h 76"/>
              <a:gd name="T8" fmla="*/ 0 w 80"/>
              <a:gd name="T9" fmla="*/ 76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0" h="76">
                <a:moveTo>
                  <a:pt x="0" y="76"/>
                </a:moveTo>
                <a:lnTo>
                  <a:pt x="80" y="59"/>
                </a:lnTo>
                <a:lnTo>
                  <a:pt x="80" y="0"/>
                </a:lnTo>
                <a:lnTo>
                  <a:pt x="0" y="15"/>
                </a:lnTo>
                <a:lnTo>
                  <a:pt x="0" y="7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Freeform 543"/>
          <p:cNvSpPr>
            <a:spLocks/>
          </p:cNvSpPr>
          <p:nvPr/>
        </p:nvSpPr>
        <p:spPr bwMode="auto">
          <a:xfrm>
            <a:off x="6338094" y="4040188"/>
            <a:ext cx="127000" cy="90488"/>
          </a:xfrm>
          <a:custGeom>
            <a:avLst/>
            <a:gdLst>
              <a:gd name="T0" fmla="*/ 42 w 42"/>
              <a:gd name="T1" fmla="*/ 21 h 30"/>
              <a:gd name="T2" fmla="*/ 42 w 42"/>
              <a:gd name="T3" fmla="*/ 0 h 30"/>
              <a:gd name="T4" fmla="*/ 36 w 42"/>
              <a:gd name="T5" fmla="*/ 1 h 30"/>
              <a:gd name="T6" fmla="*/ 36 w 42"/>
              <a:gd name="T7" fmla="*/ 3 h 30"/>
              <a:gd name="T8" fmla="*/ 23 w 42"/>
              <a:gd name="T9" fmla="*/ 16 h 30"/>
              <a:gd name="T10" fmla="*/ 12 w 42"/>
              <a:gd name="T11" fmla="*/ 8 h 30"/>
              <a:gd name="T12" fmla="*/ 1 w 42"/>
              <a:gd name="T13" fmla="*/ 11 h 30"/>
              <a:gd name="T14" fmla="*/ 0 w 42"/>
              <a:gd name="T15" fmla="*/ 11 h 30"/>
              <a:gd name="T16" fmla="*/ 0 w 42"/>
              <a:gd name="T17" fmla="*/ 30 h 30"/>
              <a:gd name="T18" fmla="*/ 42 w 42"/>
              <a:gd name="T19" fmla="*/ 21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2" h="30">
                <a:moveTo>
                  <a:pt x="42" y="21"/>
                </a:moveTo>
                <a:cubicBezTo>
                  <a:pt x="42" y="0"/>
                  <a:pt x="42" y="0"/>
                  <a:pt x="42" y="0"/>
                </a:cubicBezTo>
                <a:cubicBezTo>
                  <a:pt x="36" y="1"/>
                  <a:pt x="36" y="1"/>
                  <a:pt x="36" y="1"/>
                </a:cubicBezTo>
                <a:cubicBezTo>
                  <a:pt x="36" y="2"/>
                  <a:pt x="36" y="2"/>
                  <a:pt x="36" y="3"/>
                </a:cubicBezTo>
                <a:cubicBezTo>
                  <a:pt x="36" y="10"/>
                  <a:pt x="31" y="16"/>
                  <a:pt x="23" y="16"/>
                </a:cubicBezTo>
                <a:cubicBezTo>
                  <a:pt x="18" y="16"/>
                  <a:pt x="14" y="12"/>
                  <a:pt x="12" y="8"/>
                </a:cubicBezTo>
                <a:cubicBezTo>
                  <a:pt x="1" y="11"/>
                  <a:pt x="1" y="11"/>
                  <a:pt x="1" y="11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30"/>
                  <a:pt x="0" y="30"/>
                  <a:pt x="0" y="30"/>
                </a:cubicBezTo>
                <a:lnTo>
                  <a:pt x="42" y="2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" name="Freeform 544"/>
          <p:cNvSpPr>
            <a:spLocks/>
          </p:cNvSpPr>
          <p:nvPr/>
        </p:nvSpPr>
        <p:spPr bwMode="auto">
          <a:xfrm>
            <a:off x="6338094" y="3903663"/>
            <a:ext cx="127000" cy="153988"/>
          </a:xfrm>
          <a:custGeom>
            <a:avLst/>
            <a:gdLst>
              <a:gd name="T0" fmla="*/ 35 w 42"/>
              <a:gd name="T1" fmla="*/ 42 h 51"/>
              <a:gd name="T2" fmla="*/ 42 w 42"/>
              <a:gd name="T3" fmla="*/ 40 h 51"/>
              <a:gd name="T4" fmla="*/ 42 w 42"/>
              <a:gd name="T5" fmla="*/ 40 h 51"/>
              <a:gd name="T6" fmla="*/ 42 w 42"/>
              <a:gd name="T7" fmla="*/ 0 h 51"/>
              <a:gd name="T8" fmla="*/ 0 w 42"/>
              <a:gd name="T9" fmla="*/ 9 h 51"/>
              <a:gd name="T10" fmla="*/ 0 w 42"/>
              <a:gd name="T11" fmla="*/ 51 h 51"/>
              <a:gd name="T12" fmla="*/ 11 w 42"/>
              <a:gd name="T13" fmla="*/ 49 h 51"/>
              <a:gd name="T14" fmla="*/ 11 w 42"/>
              <a:gd name="T15" fmla="*/ 48 h 51"/>
              <a:gd name="T16" fmla="*/ 23 w 42"/>
              <a:gd name="T17" fmla="*/ 35 h 51"/>
              <a:gd name="T18" fmla="*/ 35 w 42"/>
              <a:gd name="T19" fmla="*/ 42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2" h="51">
                <a:moveTo>
                  <a:pt x="35" y="42"/>
                </a:moveTo>
                <a:cubicBezTo>
                  <a:pt x="42" y="40"/>
                  <a:pt x="42" y="40"/>
                  <a:pt x="42" y="40"/>
                </a:cubicBezTo>
                <a:cubicBezTo>
                  <a:pt x="42" y="40"/>
                  <a:pt x="42" y="40"/>
                  <a:pt x="42" y="40"/>
                </a:cubicBezTo>
                <a:cubicBezTo>
                  <a:pt x="42" y="0"/>
                  <a:pt x="42" y="0"/>
                  <a:pt x="42" y="0"/>
                </a:cubicBezTo>
                <a:cubicBezTo>
                  <a:pt x="0" y="9"/>
                  <a:pt x="0" y="9"/>
                  <a:pt x="0" y="9"/>
                </a:cubicBezTo>
                <a:cubicBezTo>
                  <a:pt x="0" y="51"/>
                  <a:pt x="0" y="51"/>
                  <a:pt x="0" y="51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8"/>
                  <a:pt x="11" y="48"/>
                  <a:pt x="11" y="48"/>
                </a:cubicBezTo>
                <a:cubicBezTo>
                  <a:pt x="11" y="41"/>
                  <a:pt x="16" y="35"/>
                  <a:pt x="23" y="35"/>
                </a:cubicBezTo>
                <a:cubicBezTo>
                  <a:pt x="28" y="35"/>
                  <a:pt x="33" y="38"/>
                  <a:pt x="35" y="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8" name="Freeform 545"/>
          <p:cNvSpPr>
            <a:spLocks/>
          </p:cNvSpPr>
          <p:nvPr/>
        </p:nvSpPr>
        <p:spPr bwMode="auto">
          <a:xfrm>
            <a:off x="6177756" y="3970338"/>
            <a:ext cx="19050" cy="36513"/>
          </a:xfrm>
          <a:custGeom>
            <a:avLst/>
            <a:gdLst>
              <a:gd name="T0" fmla="*/ 0 w 6"/>
              <a:gd name="T1" fmla="*/ 0 h 12"/>
              <a:gd name="T2" fmla="*/ 0 w 6"/>
              <a:gd name="T3" fmla="*/ 6 h 12"/>
              <a:gd name="T4" fmla="*/ 5 w 6"/>
              <a:gd name="T5" fmla="*/ 10 h 12"/>
              <a:gd name="T6" fmla="*/ 5 w 6"/>
              <a:gd name="T7" fmla="*/ 11 h 12"/>
              <a:gd name="T8" fmla="*/ 6 w 6"/>
              <a:gd name="T9" fmla="*/ 12 h 12"/>
              <a:gd name="T10" fmla="*/ 6 w 6"/>
              <a:gd name="T11" fmla="*/ 5 h 12"/>
              <a:gd name="T12" fmla="*/ 0 w 6"/>
              <a:gd name="T13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12">
                <a:moveTo>
                  <a:pt x="0" y="0"/>
                </a:moveTo>
                <a:cubicBezTo>
                  <a:pt x="0" y="6"/>
                  <a:pt x="0" y="6"/>
                  <a:pt x="0" y="6"/>
                </a:cubicBezTo>
                <a:cubicBezTo>
                  <a:pt x="2" y="7"/>
                  <a:pt x="3" y="9"/>
                  <a:pt x="5" y="10"/>
                </a:cubicBezTo>
                <a:cubicBezTo>
                  <a:pt x="5" y="11"/>
                  <a:pt x="5" y="11"/>
                  <a:pt x="5" y="11"/>
                </a:cubicBezTo>
                <a:cubicBezTo>
                  <a:pt x="5" y="11"/>
                  <a:pt x="6" y="12"/>
                  <a:pt x="6" y="12"/>
                </a:cubicBezTo>
                <a:cubicBezTo>
                  <a:pt x="6" y="5"/>
                  <a:pt x="6" y="5"/>
                  <a:pt x="6" y="5"/>
                </a:cubicBezTo>
                <a:cubicBezTo>
                  <a:pt x="4" y="3"/>
                  <a:pt x="2" y="2"/>
                  <a:pt x="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9" name="Freeform 546"/>
          <p:cNvSpPr>
            <a:spLocks/>
          </p:cNvSpPr>
          <p:nvPr/>
        </p:nvSpPr>
        <p:spPr bwMode="auto">
          <a:xfrm>
            <a:off x="6323806" y="4057650"/>
            <a:ext cx="14288" cy="15875"/>
          </a:xfrm>
          <a:custGeom>
            <a:avLst/>
            <a:gdLst>
              <a:gd name="T0" fmla="*/ 0 w 5"/>
              <a:gd name="T1" fmla="*/ 1 h 5"/>
              <a:gd name="T2" fmla="*/ 0 w 5"/>
              <a:gd name="T3" fmla="*/ 5 h 5"/>
              <a:gd name="T4" fmla="*/ 5 w 5"/>
              <a:gd name="T5" fmla="*/ 5 h 5"/>
              <a:gd name="T6" fmla="*/ 5 w 5"/>
              <a:gd name="T7" fmla="*/ 0 h 5"/>
              <a:gd name="T8" fmla="*/ 5 w 5"/>
              <a:gd name="T9" fmla="*/ 0 h 5"/>
              <a:gd name="T10" fmla="*/ 0 w 5"/>
              <a:gd name="T11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5">
                <a:moveTo>
                  <a:pt x="0" y="1"/>
                </a:moveTo>
                <a:cubicBezTo>
                  <a:pt x="0" y="5"/>
                  <a:pt x="0" y="5"/>
                  <a:pt x="0" y="5"/>
                </a:cubicBezTo>
                <a:cubicBezTo>
                  <a:pt x="2" y="5"/>
                  <a:pt x="4" y="5"/>
                  <a:pt x="5" y="5"/>
                </a:cubicBezTo>
                <a:cubicBezTo>
                  <a:pt x="5" y="0"/>
                  <a:pt x="5" y="0"/>
                  <a:pt x="5" y="0"/>
                </a:cubicBezTo>
                <a:cubicBezTo>
                  <a:pt x="5" y="0"/>
                  <a:pt x="5" y="0"/>
                  <a:pt x="5" y="0"/>
                </a:cubicBezTo>
                <a:cubicBezTo>
                  <a:pt x="3" y="1"/>
                  <a:pt x="2" y="1"/>
                  <a:pt x="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0" name="Oval 547"/>
          <p:cNvSpPr>
            <a:spLocks noChangeArrowheads="1"/>
          </p:cNvSpPr>
          <p:nvPr/>
        </p:nvSpPr>
        <p:spPr bwMode="auto">
          <a:xfrm>
            <a:off x="6390481" y="4030663"/>
            <a:ext cx="39688" cy="365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1" name="Freeform 577"/>
          <p:cNvSpPr>
            <a:spLocks noEditPoints="1"/>
          </p:cNvSpPr>
          <p:nvPr/>
        </p:nvSpPr>
        <p:spPr bwMode="auto">
          <a:xfrm>
            <a:off x="1413669" y="4646613"/>
            <a:ext cx="382588" cy="303213"/>
          </a:xfrm>
          <a:custGeom>
            <a:avLst/>
            <a:gdLst>
              <a:gd name="T0" fmla="*/ 120 w 126"/>
              <a:gd name="T1" fmla="*/ 36 h 100"/>
              <a:gd name="T2" fmla="*/ 119 w 126"/>
              <a:gd name="T3" fmla="*/ 36 h 100"/>
              <a:gd name="T4" fmla="*/ 111 w 126"/>
              <a:gd name="T5" fmla="*/ 9 h 100"/>
              <a:gd name="T6" fmla="*/ 99 w 126"/>
              <a:gd name="T7" fmla="*/ 1 h 100"/>
              <a:gd name="T8" fmla="*/ 25 w 126"/>
              <a:gd name="T9" fmla="*/ 1 h 100"/>
              <a:gd name="T10" fmla="*/ 13 w 126"/>
              <a:gd name="T11" fmla="*/ 7 h 100"/>
              <a:gd name="T12" fmla="*/ 7 w 126"/>
              <a:gd name="T13" fmla="*/ 36 h 100"/>
              <a:gd name="T14" fmla="*/ 6 w 126"/>
              <a:gd name="T15" fmla="*/ 36 h 100"/>
              <a:gd name="T16" fmla="*/ 0 w 126"/>
              <a:gd name="T17" fmla="*/ 42 h 100"/>
              <a:gd name="T18" fmla="*/ 0 w 126"/>
              <a:gd name="T19" fmla="*/ 73 h 100"/>
              <a:gd name="T20" fmla="*/ 6 w 126"/>
              <a:gd name="T21" fmla="*/ 79 h 100"/>
              <a:gd name="T22" fmla="*/ 10 w 126"/>
              <a:gd name="T23" fmla="*/ 79 h 100"/>
              <a:gd name="T24" fmla="*/ 10 w 126"/>
              <a:gd name="T25" fmla="*/ 94 h 100"/>
              <a:gd name="T26" fmla="*/ 16 w 126"/>
              <a:gd name="T27" fmla="*/ 100 h 100"/>
              <a:gd name="T28" fmla="*/ 25 w 126"/>
              <a:gd name="T29" fmla="*/ 100 h 100"/>
              <a:gd name="T30" fmla="*/ 30 w 126"/>
              <a:gd name="T31" fmla="*/ 94 h 100"/>
              <a:gd name="T32" fmla="*/ 30 w 126"/>
              <a:gd name="T33" fmla="*/ 79 h 100"/>
              <a:gd name="T34" fmla="*/ 98 w 126"/>
              <a:gd name="T35" fmla="*/ 79 h 100"/>
              <a:gd name="T36" fmla="*/ 98 w 126"/>
              <a:gd name="T37" fmla="*/ 94 h 100"/>
              <a:gd name="T38" fmla="*/ 104 w 126"/>
              <a:gd name="T39" fmla="*/ 100 h 100"/>
              <a:gd name="T40" fmla="*/ 112 w 126"/>
              <a:gd name="T41" fmla="*/ 100 h 100"/>
              <a:gd name="T42" fmla="*/ 118 w 126"/>
              <a:gd name="T43" fmla="*/ 94 h 100"/>
              <a:gd name="T44" fmla="*/ 118 w 126"/>
              <a:gd name="T45" fmla="*/ 79 h 100"/>
              <a:gd name="T46" fmla="*/ 120 w 126"/>
              <a:gd name="T47" fmla="*/ 79 h 100"/>
              <a:gd name="T48" fmla="*/ 126 w 126"/>
              <a:gd name="T49" fmla="*/ 73 h 100"/>
              <a:gd name="T50" fmla="*/ 126 w 126"/>
              <a:gd name="T51" fmla="*/ 42 h 100"/>
              <a:gd name="T52" fmla="*/ 120 w 126"/>
              <a:gd name="T53" fmla="*/ 36 h 100"/>
              <a:gd name="T54" fmla="*/ 17 w 126"/>
              <a:gd name="T55" fmla="*/ 11 h 100"/>
              <a:gd name="T56" fmla="*/ 27 w 126"/>
              <a:gd name="T57" fmla="*/ 5 h 100"/>
              <a:gd name="T58" fmla="*/ 96 w 126"/>
              <a:gd name="T59" fmla="*/ 5 h 100"/>
              <a:gd name="T60" fmla="*/ 106 w 126"/>
              <a:gd name="T61" fmla="*/ 11 h 100"/>
              <a:gd name="T62" fmla="*/ 112 w 126"/>
              <a:gd name="T63" fmla="*/ 35 h 100"/>
              <a:gd name="T64" fmla="*/ 13 w 126"/>
              <a:gd name="T65" fmla="*/ 35 h 100"/>
              <a:gd name="T66" fmla="*/ 17 w 126"/>
              <a:gd name="T67" fmla="*/ 11 h 100"/>
              <a:gd name="T68" fmla="*/ 22 w 126"/>
              <a:gd name="T69" fmla="*/ 65 h 100"/>
              <a:gd name="T70" fmla="*/ 14 w 126"/>
              <a:gd name="T71" fmla="*/ 56 h 100"/>
              <a:gd name="T72" fmla="*/ 22 w 126"/>
              <a:gd name="T73" fmla="*/ 48 h 100"/>
              <a:gd name="T74" fmla="*/ 31 w 126"/>
              <a:gd name="T75" fmla="*/ 56 h 100"/>
              <a:gd name="T76" fmla="*/ 22 w 126"/>
              <a:gd name="T77" fmla="*/ 65 h 100"/>
              <a:gd name="T78" fmla="*/ 76 w 126"/>
              <a:gd name="T79" fmla="*/ 65 h 100"/>
              <a:gd name="T80" fmla="*/ 51 w 126"/>
              <a:gd name="T81" fmla="*/ 65 h 100"/>
              <a:gd name="T82" fmla="*/ 43 w 126"/>
              <a:gd name="T83" fmla="*/ 57 h 100"/>
              <a:gd name="T84" fmla="*/ 51 w 126"/>
              <a:gd name="T85" fmla="*/ 49 h 100"/>
              <a:gd name="T86" fmla="*/ 76 w 126"/>
              <a:gd name="T87" fmla="*/ 49 h 100"/>
              <a:gd name="T88" fmla="*/ 84 w 126"/>
              <a:gd name="T89" fmla="*/ 57 h 100"/>
              <a:gd name="T90" fmla="*/ 76 w 126"/>
              <a:gd name="T91" fmla="*/ 65 h 100"/>
              <a:gd name="T92" fmla="*/ 105 w 126"/>
              <a:gd name="T93" fmla="*/ 65 h 100"/>
              <a:gd name="T94" fmla="*/ 96 w 126"/>
              <a:gd name="T95" fmla="*/ 56 h 100"/>
              <a:gd name="T96" fmla="*/ 105 w 126"/>
              <a:gd name="T97" fmla="*/ 48 h 100"/>
              <a:gd name="T98" fmla="*/ 113 w 126"/>
              <a:gd name="T99" fmla="*/ 56 h 100"/>
              <a:gd name="T100" fmla="*/ 105 w 126"/>
              <a:gd name="T101" fmla="*/ 65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26" h="100">
                <a:moveTo>
                  <a:pt x="120" y="36"/>
                </a:moveTo>
                <a:cubicBezTo>
                  <a:pt x="119" y="36"/>
                  <a:pt x="119" y="36"/>
                  <a:pt x="119" y="36"/>
                </a:cubicBezTo>
                <a:cubicBezTo>
                  <a:pt x="119" y="36"/>
                  <a:pt x="112" y="10"/>
                  <a:pt x="111" y="9"/>
                </a:cubicBezTo>
                <a:cubicBezTo>
                  <a:pt x="106" y="0"/>
                  <a:pt x="99" y="1"/>
                  <a:pt x="99" y="1"/>
                </a:cubicBezTo>
                <a:cubicBezTo>
                  <a:pt x="25" y="1"/>
                  <a:pt x="25" y="1"/>
                  <a:pt x="25" y="1"/>
                </a:cubicBezTo>
                <a:cubicBezTo>
                  <a:pt x="16" y="1"/>
                  <a:pt x="13" y="7"/>
                  <a:pt x="13" y="7"/>
                </a:cubicBezTo>
                <a:cubicBezTo>
                  <a:pt x="7" y="36"/>
                  <a:pt x="7" y="36"/>
                  <a:pt x="7" y="36"/>
                </a:cubicBezTo>
                <a:cubicBezTo>
                  <a:pt x="6" y="36"/>
                  <a:pt x="6" y="36"/>
                  <a:pt x="6" y="36"/>
                </a:cubicBezTo>
                <a:cubicBezTo>
                  <a:pt x="3" y="36"/>
                  <a:pt x="0" y="39"/>
                  <a:pt x="0" y="42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7"/>
                  <a:pt x="3" y="79"/>
                  <a:pt x="6" y="79"/>
                </a:cubicBezTo>
                <a:cubicBezTo>
                  <a:pt x="10" y="79"/>
                  <a:pt x="10" y="79"/>
                  <a:pt x="10" y="79"/>
                </a:cubicBezTo>
                <a:cubicBezTo>
                  <a:pt x="10" y="94"/>
                  <a:pt x="10" y="94"/>
                  <a:pt x="10" y="94"/>
                </a:cubicBezTo>
                <a:cubicBezTo>
                  <a:pt x="10" y="97"/>
                  <a:pt x="13" y="100"/>
                  <a:pt x="16" y="100"/>
                </a:cubicBezTo>
                <a:cubicBezTo>
                  <a:pt x="25" y="100"/>
                  <a:pt x="25" y="100"/>
                  <a:pt x="25" y="100"/>
                </a:cubicBezTo>
                <a:cubicBezTo>
                  <a:pt x="28" y="100"/>
                  <a:pt x="30" y="97"/>
                  <a:pt x="30" y="94"/>
                </a:cubicBezTo>
                <a:cubicBezTo>
                  <a:pt x="30" y="79"/>
                  <a:pt x="30" y="79"/>
                  <a:pt x="30" y="79"/>
                </a:cubicBezTo>
                <a:cubicBezTo>
                  <a:pt x="98" y="79"/>
                  <a:pt x="98" y="79"/>
                  <a:pt x="98" y="79"/>
                </a:cubicBezTo>
                <a:cubicBezTo>
                  <a:pt x="98" y="94"/>
                  <a:pt x="98" y="94"/>
                  <a:pt x="98" y="94"/>
                </a:cubicBezTo>
                <a:cubicBezTo>
                  <a:pt x="98" y="97"/>
                  <a:pt x="100" y="100"/>
                  <a:pt x="104" y="100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15" y="100"/>
                  <a:pt x="118" y="97"/>
                  <a:pt x="118" y="94"/>
                </a:cubicBezTo>
                <a:cubicBezTo>
                  <a:pt x="118" y="79"/>
                  <a:pt x="118" y="79"/>
                  <a:pt x="118" y="79"/>
                </a:cubicBezTo>
                <a:cubicBezTo>
                  <a:pt x="120" y="79"/>
                  <a:pt x="120" y="79"/>
                  <a:pt x="120" y="79"/>
                </a:cubicBezTo>
                <a:cubicBezTo>
                  <a:pt x="123" y="79"/>
                  <a:pt x="126" y="77"/>
                  <a:pt x="126" y="73"/>
                </a:cubicBezTo>
                <a:cubicBezTo>
                  <a:pt x="126" y="42"/>
                  <a:pt x="126" y="42"/>
                  <a:pt x="126" y="42"/>
                </a:cubicBezTo>
                <a:cubicBezTo>
                  <a:pt x="126" y="39"/>
                  <a:pt x="123" y="36"/>
                  <a:pt x="120" y="36"/>
                </a:cubicBezTo>
                <a:close/>
                <a:moveTo>
                  <a:pt x="17" y="11"/>
                </a:moveTo>
                <a:cubicBezTo>
                  <a:pt x="17" y="11"/>
                  <a:pt x="19" y="5"/>
                  <a:pt x="27" y="5"/>
                </a:cubicBezTo>
                <a:cubicBezTo>
                  <a:pt x="96" y="5"/>
                  <a:pt x="96" y="5"/>
                  <a:pt x="96" y="5"/>
                </a:cubicBezTo>
                <a:cubicBezTo>
                  <a:pt x="96" y="5"/>
                  <a:pt x="102" y="4"/>
                  <a:pt x="106" y="11"/>
                </a:cubicBezTo>
                <a:cubicBezTo>
                  <a:pt x="106" y="11"/>
                  <a:pt x="112" y="35"/>
                  <a:pt x="112" y="35"/>
                </a:cubicBezTo>
                <a:cubicBezTo>
                  <a:pt x="13" y="35"/>
                  <a:pt x="13" y="35"/>
                  <a:pt x="13" y="35"/>
                </a:cubicBezTo>
                <a:lnTo>
                  <a:pt x="17" y="11"/>
                </a:lnTo>
                <a:close/>
                <a:moveTo>
                  <a:pt x="22" y="65"/>
                </a:moveTo>
                <a:cubicBezTo>
                  <a:pt x="18" y="65"/>
                  <a:pt x="14" y="61"/>
                  <a:pt x="14" y="56"/>
                </a:cubicBezTo>
                <a:cubicBezTo>
                  <a:pt x="14" y="52"/>
                  <a:pt x="18" y="48"/>
                  <a:pt x="22" y="48"/>
                </a:cubicBezTo>
                <a:cubicBezTo>
                  <a:pt x="27" y="48"/>
                  <a:pt x="31" y="52"/>
                  <a:pt x="31" y="56"/>
                </a:cubicBezTo>
                <a:cubicBezTo>
                  <a:pt x="31" y="61"/>
                  <a:pt x="27" y="65"/>
                  <a:pt x="22" y="65"/>
                </a:cubicBezTo>
                <a:close/>
                <a:moveTo>
                  <a:pt x="76" y="65"/>
                </a:moveTo>
                <a:cubicBezTo>
                  <a:pt x="51" y="65"/>
                  <a:pt x="51" y="65"/>
                  <a:pt x="51" y="65"/>
                </a:cubicBezTo>
                <a:cubicBezTo>
                  <a:pt x="46" y="65"/>
                  <a:pt x="43" y="61"/>
                  <a:pt x="43" y="57"/>
                </a:cubicBezTo>
                <a:cubicBezTo>
                  <a:pt x="43" y="53"/>
                  <a:pt x="46" y="49"/>
                  <a:pt x="51" y="49"/>
                </a:cubicBezTo>
                <a:cubicBezTo>
                  <a:pt x="76" y="49"/>
                  <a:pt x="76" y="49"/>
                  <a:pt x="76" y="49"/>
                </a:cubicBezTo>
                <a:cubicBezTo>
                  <a:pt x="80" y="49"/>
                  <a:pt x="84" y="53"/>
                  <a:pt x="84" y="57"/>
                </a:cubicBezTo>
                <a:cubicBezTo>
                  <a:pt x="84" y="61"/>
                  <a:pt x="80" y="65"/>
                  <a:pt x="76" y="65"/>
                </a:cubicBezTo>
                <a:close/>
                <a:moveTo>
                  <a:pt x="105" y="65"/>
                </a:moveTo>
                <a:cubicBezTo>
                  <a:pt x="100" y="65"/>
                  <a:pt x="96" y="61"/>
                  <a:pt x="96" y="56"/>
                </a:cubicBezTo>
                <a:cubicBezTo>
                  <a:pt x="96" y="52"/>
                  <a:pt x="100" y="48"/>
                  <a:pt x="105" y="48"/>
                </a:cubicBezTo>
                <a:cubicBezTo>
                  <a:pt x="109" y="48"/>
                  <a:pt x="113" y="52"/>
                  <a:pt x="113" y="56"/>
                </a:cubicBezTo>
                <a:cubicBezTo>
                  <a:pt x="113" y="61"/>
                  <a:pt x="109" y="65"/>
                  <a:pt x="105" y="6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2" name="Freeform 578"/>
          <p:cNvSpPr>
            <a:spLocks/>
          </p:cNvSpPr>
          <p:nvPr/>
        </p:nvSpPr>
        <p:spPr bwMode="auto">
          <a:xfrm>
            <a:off x="1462881" y="4799013"/>
            <a:ext cx="36513" cy="36513"/>
          </a:xfrm>
          <a:custGeom>
            <a:avLst/>
            <a:gdLst>
              <a:gd name="T0" fmla="*/ 6 w 12"/>
              <a:gd name="T1" fmla="*/ 0 h 12"/>
              <a:gd name="T2" fmla="*/ 0 w 12"/>
              <a:gd name="T3" fmla="*/ 6 h 12"/>
              <a:gd name="T4" fmla="*/ 4 w 12"/>
              <a:gd name="T5" fmla="*/ 12 h 12"/>
              <a:gd name="T6" fmla="*/ 2 w 12"/>
              <a:gd name="T7" fmla="*/ 7 h 12"/>
              <a:gd name="T8" fmla="*/ 7 w 12"/>
              <a:gd name="T9" fmla="*/ 2 h 12"/>
              <a:gd name="T10" fmla="*/ 12 w 12"/>
              <a:gd name="T11" fmla="*/ 4 h 12"/>
              <a:gd name="T12" fmla="*/ 6 w 12"/>
              <a:gd name="T13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" h="12">
                <a:moveTo>
                  <a:pt x="6" y="0"/>
                </a:moveTo>
                <a:cubicBezTo>
                  <a:pt x="3" y="0"/>
                  <a:pt x="0" y="3"/>
                  <a:pt x="0" y="6"/>
                </a:cubicBezTo>
                <a:cubicBezTo>
                  <a:pt x="0" y="9"/>
                  <a:pt x="2" y="11"/>
                  <a:pt x="4" y="12"/>
                </a:cubicBezTo>
                <a:cubicBezTo>
                  <a:pt x="3" y="11"/>
                  <a:pt x="2" y="9"/>
                  <a:pt x="2" y="7"/>
                </a:cubicBezTo>
                <a:cubicBezTo>
                  <a:pt x="2" y="4"/>
                  <a:pt x="4" y="2"/>
                  <a:pt x="7" y="2"/>
                </a:cubicBezTo>
                <a:cubicBezTo>
                  <a:pt x="9" y="2"/>
                  <a:pt x="11" y="3"/>
                  <a:pt x="12" y="4"/>
                </a:cubicBezTo>
                <a:cubicBezTo>
                  <a:pt x="11" y="2"/>
                  <a:pt x="9" y="0"/>
                  <a:pt x="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3" name="Freeform 579"/>
          <p:cNvSpPr>
            <a:spLocks/>
          </p:cNvSpPr>
          <p:nvPr/>
        </p:nvSpPr>
        <p:spPr bwMode="auto">
          <a:xfrm>
            <a:off x="1713706" y="4799013"/>
            <a:ext cx="33338" cy="36513"/>
          </a:xfrm>
          <a:custGeom>
            <a:avLst/>
            <a:gdLst>
              <a:gd name="T0" fmla="*/ 5 w 11"/>
              <a:gd name="T1" fmla="*/ 0 h 12"/>
              <a:gd name="T2" fmla="*/ 0 w 11"/>
              <a:gd name="T3" fmla="*/ 4 h 12"/>
              <a:gd name="T4" fmla="*/ 5 w 11"/>
              <a:gd name="T5" fmla="*/ 2 h 12"/>
              <a:gd name="T6" fmla="*/ 10 w 11"/>
              <a:gd name="T7" fmla="*/ 7 h 12"/>
              <a:gd name="T8" fmla="*/ 8 w 11"/>
              <a:gd name="T9" fmla="*/ 12 h 12"/>
              <a:gd name="T10" fmla="*/ 11 w 11"/>
              <a:gd name="T11" fmla="*/ 6 h 12"/>
              <a:gd name="T12" fmla="*/ 5 w 11"/>
              <a:gd name="T13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" h="12">
                <a:moveTo>
                  <a:pt x="5" y="0"/>
                </a:moveTo>
                <a:cubicBezTo>
                  <a:pt x="3" y="0"/>
                  <a:pt x="1" y="2"/>
                  <a:pt x="0" y="4"/>
                </a:cubicBezTo>
                <a:cubicBezTo>
                  <a:pt x="1" y="3"/>
                  <a:pt x="3" y="2"/>
                  <a:pt x="5" y="2"/>
                </a:cubicBezTo>
                <a:cubicBezTo>
                  <a:pt x="8" y="2"/>
                  <a:pt x="10" y="4"/>
                  <a:pt x="10" y="7"/>
                </a:cubicBezTo>
                <a:cubicBezTo>
                  <a:pt x="10" y="9"/>
                  <a:pt x="9" y="11"/>
                  <a:pt x="8" y="12"/>
                </a:cubicBezTo>
                <a:cubicBezTo>
                  <a:pt x="10" y="11"/>
                  <a:pt x="11" y="9"/>
                  <a:pt x="11" y="6"/>
                </a:cubicBezTo>
                <a:cubicBezTo>
                  <a:pt x="11" y="3"/>
                  <a:pt x="9" y="0"/>
                  <a:pt x="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4" name="Freeform 580"/>
          <p:cNvSpPr>
            <a:spLocks noEditPoints="1"/>
          </p:cNvSpPr>
          <p:nvPr/>
        </p:nvSpPr>
        <p:spPr bwMode="auto">
          <a:xfrm>
            <a:off x="2170906" y="4716463"/>
            <a:ext cx="214313" cy="185738"/>
          </a:xfrm>
          <a:custGeom>
            <a:avLst/>
            <a:gdLst>
              <a:gd name="T0" fmla="*/ 68 w 71"/>
              <a:gd name="T1" fmla="*/ 22 h 61"/>
              <a:gd name="T2" fmla="*/ 67 w 71"/>
              <a:gd name="T3" fmla="*/ 22 h 61"/>
              <a:gd name="T4" fmla="*/ 63 w 71"/>
              <a:gd name="T5" fmla="*/ 6 h 61"/>
              <a:gd name="T6" fmla="*/ 55 w 71"/>
              <a:gd name="T7" fmla="*/ 1 h 61"/>
              <a:gd name="T8" fmla="*/ 10 w 71"/>
              <a:gd name="T9" fmla="*/ 1 h 61"/>
              <a:gd name="T10" fmla="*/ 3 w 71"/>
              <a:gd name="T11" fmla="*/ 5 h 61"/>
              <a:gd name="T12" fmla="*/ 0 w 71"/>
              <a:gd name="T13" fmla="*/ 18 h 61"/>
              <a:gd name="T14" fmla="*/ 3 w 71"/>
              <a:gd name="T15" fmla="*/ 18 h 61"/>
              <a:gd name="T16" fmla="*/ 5 w 71"/>
              <a:gd name="T17" fmla="*/ 7 h 61"/>
              <a:gd name="T18" fmla="*/ 11 w 71"/>
              <a:gd name="T19" fmla="*/ 3 h 61"/>
              <a:gd name="T20" fmla="*/ 53 w 71"/>
              <a:gd name="T21" fmla="*/ 3 h 61"/>
              <a:gd name="T22" fmla="*/ 59 w 71"/>
              <a:gd name="T23" fmla="*/ 7 h 61"/>
              <a:gd name="T24" fmla="*/ 63 w 71"/>
              <a:gd name="T25" fmla="*/ 21 h 61"/>
              <a:gd name="T26" fmla="*/ 16 w 71"/>
              <a:gd name="T27" fmla="*/ 21 h 61"/>
              <a:gd name="T28" fmla="*/ 20 w 71"/>
              <a:gd name="T29" fmla="*/ 38 h 61"/>
              <a:gd name="T30" fmla="*/ 21 w 71"/>
              <a:gd name="T31" fmla="*/ 38 h 61"/>
              <a:gd name="T32" fmla="*/ 25 w 71"/>
              <a:gd name="T33" fmla="*/ 42 h 61"/>
              <a:gd name="T34" fmla="*/ 25 w 71"/>
              <a:gd name="T35" fmla="*/ 48 h 61"/>
              <a:gd name="T36" fmla="*/ 54 w 71"/>
              <a:gd name="T37" fmla="*/ 48 h 61"/>
              <a:gd name="T38" fmla="*/ 54 w 71"/>
              <a:gd name="T39" fmla="*/ 57 h 61"/>
              <a:gd name="T40" fmla="*/ 58 w 71"/>
              <a:gd name="T41" fmla="*/ 61 h 61"/>
              <a:gd name="T42" fmla="*/ 63 w 71"/>
              <a:gd name="T43" fmla="*/ 61 h 61"/>
              <a:gd name="T44" fmla="*/ 67 w 71"/>
              <a:gd name="T45" fmla="*/ 57 h 61"/>
              <a:gd name="T46" fmla="*/ 67 w 71"/>
              <a:gd name="T47" fmla="*/ 48 h 61"/>
              <a:gd name="T48" fmla="*/ 68 w 71"/>
              <a:gd name="T49" fmla="*/ 48 h 61"/>
              <a:gd name="T50" fmla="*/ 71 w 71"/>
              <a:gd name="T51" fmla="*/ 45 h 61"/>
              <a:gd name="T52" fmla="*/ 71 w 71"/>
              <a:gd name="T53" fmla="*/ 26 h 61"/>
              <a:gd name="T54" fmla="*/ 68 w 71"/>
              <a:gd name="T55" fmla="*/ 22 h 61"/>
              <a:gd name="T56" fmla="*/ 41 w 71"/>
              <a:gd name="T57" fmla="*/ 39 h 61"/>
              <a:gd name="T58" fmla="*/ 26 w 71"/>
              <a:gd name="T59" fmla="*/ 39 h 61"/>
              <a:gd name="T60" fmla="*/ 21 w 71"/>
              <a:gd name="T61" fmla="*/ 35 h 61"/>
              <a:gd name="T62" fmla="*/ 26 w 71"/>
              <a:gd name="T63" fmla="*/ 30 h 61"/>
              <a:gd name="T64" fmla="*/ 41 w 71"/>
              <a:gd name="T65" fmla="*/ 30 h 61"/>
              <a:gd name="T66" fmla="*/ 46 w 71"/>
              <a:gd name="T67" fmla="*/ 35 h 61"/>
              <a:gd name="T68" fmla="*/ 41 w 71"/>
              <a:gd name="T69" fmla="*/ 39 h 61"/>
              <a:gd name="T70" fmla="*/ 59 w 71"/>
              <a:gd name="T71" fmla="*/ 39 h 61"/>
              <a:gd name="T72" fmla="*/ 54 w 71"/>
              <a:gd name="T73" fmla="*/ 34 h 61"/>
              <a:gd name="T74" fmla="*/ 59 w 71"/>
              <a:gd name="T75" fmla="*/ 29 h 61"/>
              <a:gd name="T76" fmla="*/ 64 w 71"/>
              <a:gd name="T77" fmla="*/ 34 h 61"/>
              <a:gd name="T78" fmla="*/ 59 w 71"/>
              <a:gd name="T79" fmla="*/ 39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1" h="61">
                <a:moveTo>
                  <a:pt x="68" y="22"/>
                </a:moveTo>
                <a:cubicBezTo>
                  <a:pt x="67" y="22"/>
                  <a:pt x="67" y="22"/>
                  <a:pt x="67" y="22"/>
                </a:cubicBezTo>
                <a:cubicBezTo>
                  <a:pt x="67" y="22"/>
                  <a:pt x="63" y="6"/>
                  <a:pt x="63" y="6"/>
                </a:cubicBezTo>
                <a:cubicBezTo>
                  <a:pt x="60" y="0"/>
                  <a:pt x="55" y="1"/>
                  <a:pt x="55" y="1"/>
                </a:cubicBezTo>
                <a:cubicBezTo>
                  <a:pt x="10" y="1"/>
                  <a:pt x="10" y="1"/>
                  <a:pt x="10" y="1"/>
                </a:cubicBezTo>
                <a:cubicBezTo>
                  <a:pt x="4" y="0"/>
                  <a:pt x="3" y="5"/>
                  <a:pt x="3" y="5"/>
                </a:cubicBezTo>
                <a:cubicBezTo>
                  <a:pt x="0" y="18"/>
                  <a:pt x="0" y="18"/>
                  <a:pt x="0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5" y="7"/>
                  <a:pt x="5" y="7"/>
                  <a:pt x="5" y="7"/>
                </a:cubicBezTo>
                <a:cubicBezTo>
                  <a:pt x="5" y="7"/>
                  <a:pt x="6" y="3"/>
                  <a:pt x="11" y="3"/>
                </a:cubicBezTo>
                <a:cubicBezTo>
                  <a:pt x="53" y="3"/>
                  <a:pt x="53" y="3"/>
                  <a:pt x="53" y="3"/>
                </a:cubicBezTo>
                <a:cubicBezTo>
                  <a:pt x="53" y="3"/>
                  <a:pt x="57" y="3"/>
                  <a:pt x="59" y="7"/>
                </a:cubicBezTo>
                <a:cubicBezTo>
                  <a:pt x="60" y="7"/>
                  <a:pt x="63" y="21"/>
                  <a:pt x="63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6" y="22"/>
                  <a:pt x="20" y="38"/>
                  <a:pt x="20" y="38"/>
                </a:cubicBezTo>
                <a:cubicBezTo>
                  <a:pt x="21" y="38"/>
                  <a:pt x="21" y="38"/>
                  <a:pt x="21" y="38"/>
                </a:cubicBezTo>
                <a:cubicBezTo>
                  <a:pt x="23" y="38"/>
                  <a:pt x="25" y="40"/>
                  <a:pt x="25" y="42"/>
                </a:cubicBezTo>
                <a:cubicBezTo>
                  <a:pt x="25" y="48"/>
                  <a:pt x="25" y="48"/>
                  <a:pt x="25" y="48"/>
                </a:cubicBezTo>
                <a:cubicBezTo>
                  <a:pt x="54" y="48"/>
                  <a:pt x="54" y="48"/>
                  <a:pt x="54" y="48"/>
                </a:cubicBezTo>
                <a:cubicBezTo>
                  <a:pt x="54" y="57"/>
                  <a:pt x="54" y="57"/>
                  <a:pt x="54" y="57"/>
                </a:cubicBezTo>
                <a:cubicBezTo>
                  <a:pt x="54" y="59"/>
                  <a:pt x="56" y="61"/>
                  <a:pt x="58" y="61"/>
                </a:cubicBezTo>
                <a:cubicBezTo>
                  <a:pt x="63" y="61"/>
                  <a:pt x="63" y="61"/>
                  <a:pt x="63" y="61"/>
                </a:cubicBezTo>
                <a:cubicBezTo>
                  <a:pt x="65" y="61"/>
                  <a:pt x="67" y="59"/>
                  <a:pt x="67" y="57"/>
                </a:cubicBezTo>
                <a:cubicBezTo>
                  <a:pt x="67" y="48"/>
                  <a:pt x="67" y="48"/>
                  <a:pt x="67" y="48"/>
                </a:cubicBezTo>
                <a:cubicBezTo>
                  <a:pt x="68" y="48"/>
                  <a:pt x="68" y="48"/>
                  <a:pt x="68" y="48"/>
                </a:cubicBezTo>
                <a:cubicBezTo>
                  <a:pt x="70" y="48"/>
                  <a:pt x="71" y="47"/>
                  <a:pt x="71" y="45"/>
                </a:cubicBezTo>
                <a:cubicBezTo>
                  <a:pt x="71" y="26"/>
                  <a:pt x="71" y="26"/>
                  <a:pt x="71" y="26"/>
                </a:cubicBezTo>
                <a:cubicBezTo>
                  <a:pt x="71" y="24"/>
                  <a:pt x="70" y="22"/>
                  <a:pt x="68" y="22"/>
                </a:cubicBezTo>
                <a:close/>
                <a:moveTo>
                  <a:pt x="41" y="39"/>
                </a:moveTo>
                <a:cubicBezTo>
                  <a:pt x="26" y="39"/>
                  <a:pt x="26" y="39"/>
                  <a:pt x="26" y="39"/>
                </a:cubicBezTo>
                <a:cubicBezTo>
                  <a:pt x="23" y="39"/>
                  <a:pt x="21" y="37"/>
                  <a:pt x="21" y="35"/>
                </a:cubicBezTo>
                <a:cubicBezTo>
                  <a:pt x="21" y="32"/>
                  <a:pt x="23" y="30"/>
                  <a:pt x="26" y="30"/>
                </a:cubicBezTo>
                <a:cubicBezTo>
                  <a:pt x="41" y="30"/>
                  <a:pt x="41" y="30"/>
                  <a:pt x="41" y="30"/>
                </a:cubicBezTo>
                <a:cubicBezTo>
                  <a:pt x="44" y="30"/>
                  <a:pt x="46" y="32"/>
                  <a:pt x="46" y="35"/>
                </a:cubicBezTo>
                <a:cubicBezTo>
                  <a:pt x="46" y="37"/>
                  <a:pt x="44" y="39"/>
                  <a:pt x="41" y="39"/>
                </a:cubicBezTo>
                <a:close/>
                <a:moveTo>
                  <a:pt x="59" y="39"/>
                </a:moveTo>
                <a:cubicBezTo>
                  <a:pt x="56" y="39"/>
                  <a:pt x="54" y="37"/>
                  <a:pt x="54" y="34"/>
                </a:cubicBezTo>
                <a:cubicBezTo>
                  <a:pt x="54" y="32"/>
                  <a:pt x="56" y="29"/>
                  <a:pt x="59" y="29"/>
                </a:cubicBezTo>
                <a:cubicBezTo>
                  <a:pt x="61" y="29"/>
                  <a:pt x="64" y="32"/>
                  <a:pt x="64" y="34"/>
                </a:cubicBezTo>
                <a:cubicBezTo>
                  <a:pt x="64" y="37"/>
                  <a:pt x="61" y="39"/>
                  <a:pt x="59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5" name="Freeform 581"/>
          <p:cNvSpPr>
            <a:spLocks/>
          </p:cNvSpPr>
          <p:nvPr/>
        </p:nvSpPr>
        <p:spPr bwMode="auto">
          <a:xfrm>
            <a:off x="2337594" y="4810125"/>
            <a:ext cx="20638" cy="22225"/>
          </a:xfrm>
          <a:custGeom>
            <a:avLst/>
            <a:gdLst>
              <a:gd name="T0" fmla="*/ 3 w 7"/>
              <a:gd name="T1" fmla="*/ 0 h 7"/>
              <a:gd name="T2" fmla="*/ 0 w 7"/>
              <a:gd name="T3" fmla="*/ 2 h 7"/>
              <a:gd name="T4" fmla="*/ 3 w 7"/>
              <a:gd name="T5" fmla="*/ 0 h 7"/>
              <a:gd name="T6" fmla="*/ 6 w 7"/>
              <a:gd name="T7" fmla="*/ 4 h 7"/>
              <a:gd name="T8" fmla="*/ 5 w 7"/>
              <a:gd name="T9" fmla="*/ 7 h 7"/>
              <a:gd name="T10" fmla="*/ 7 w 7"/>
              <a:gd name="T11" fmla="*/ 3 h 7"/>
              <a:gd name="T12" fmla="*/ 3 w 7"/>
              <a:gd name="T13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7">
                <a:moveTo>
                  <a:pt x="3" y="0"/>
                </a:moveTo>
                <a:cubicBezTo>
                  <a:pt x="2" y="0"/>
                  <a:pt x="1" y="1"/>
                  <a:pt x="0" y="2"/>
                </a:cubicBezTo>
                <a:cubicBezTo>
                  <a:pt x="1" y="1"/>
                  <a:pt x="2" y="0"/>
                  <a:pt x="3" y="0"/>
                </a:cubicBezTo>
                <a:cubicBezTo>
                  <a:pt x="5" y="0"/>
                  <a:pt x="6" y="2"/>
                  <a:pt x="6" y="4"/>
                </a:cubicBezTo>
                <a:cubicBezTo>
                  <a:pt x="6" y="5"/>
                  <a:pt x="6" y="6"/>
                  <a:pt x="5" y="7"/>
                </a:cubicBezTo>
                <a:cubicBezTo>
                  <a:pt x="6" y="6"/>
                  <a:pt x="7" y="5"/>
                  <a:pt x="7" y="3"/>
                </a:cubicBezTo>
                <a:cubicBezTo>
                  <a:pt x="7" y="1"/>
                  <a:pt x="5" y="0"/>
                  <a:pt x="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6" name="Freeform 582"/>
          <p:cNvSpPr>
            <a:spLocks noEditPoints="1"/>
          </p:cNvSpPr>
          <p:nvPr/>
        </p:nvSpPr>
        <p:spPr bwMode="auto">
          <a:xfrm>
            <a:off x="2320131" y="4659313"/>
            <a:ext cx="217488" cy="184150"/>
          </a:xfrm>
          <a:custGeom>
            <a:avLst/>
            <a:gdLst>
              <a:gd name="T0" fmla="*/ 68 w 72"/>
              <a:gd name="T1" fmla="*/ 22 h 61"/>
              <a:gd name="T2" fmla="*/ 67 w 72"/>
              <a:gd name="T3" fmla="*/ 22 h 61"/>
              <a:gd name="T4" fmla="*/ 63 w 72"/>
              <a:gd name="T5" fmla="*/ 5 h 61"/>
              <a:gd name="T6" fmla="*/ 55 w 72"/>
              <a:gd name="T7" fmla="*/ 0 h 61"/>
              <a:gd name="T8" fmla="*/ 10 w 72"/>
              <a:gd name="T9" fmla="*/ 0 h 61"/>
              <a:gd name="T10" fmla="*/ 3 w 72"/>
              <a:gd name="T11" fmla="*/ 4 h 61"/>
              <a:gd name="T12" fmla="*/ 0 w 72"/>
              <a:gd name="T13" fmla="*/ 18 h 61"/>
              <a:gd name="T14" fmla="*/ 3 w 72"/>
              <a:gd name="T15" fmla="*/ 18 h 61"/>
              <a:gd name="T16" fmla="*/ 5 w 72"/>
              <a:gd name="T17" fmla="*/ 6 h 61"/>
              <a:gd name="T18" fmla="*/ 11 w 72"/>
              <a:gd name="T19" fmla="*/ 3 h 61"/>
              <a:gd name="T20" fmla="*/ 54 w 72"/>
              <a:gd name="T21" fmla="*/ 3 h 61"/>
              <a:gd name="T22" fmla="*/ 60 w 72"/>
              <a:gd name="T23" fmla="*/ 6 h 61"/>
              <a:gd name="T24" fmla="*/ 64 w 72"/>
              <a:gd name="T25" fmla="*/ 21 h 61"/>
              <a:gd name="T26" fmla="*/ 16 w 72"/>
              <a:gd name="T27" fmla="*/ 21 h 61"/>
              <a:gd name="T28" fmla="*/ 21 w 72"/>
              <a:gd name="T29" fmla="*/ 38 h 61"/>
              <a:gd name="T30" fmla="*/ 21 w 72"/>
              <a:gd name="T31" fmla="*/ 38 h 61"/>
              <a:gd name="T32" fmla="*/ 25 w 72"/>
              <a:gd name="T33" fmla="*/ 41 h 61"/>
              <a:gd name="T34" fmla="*/ 25 w 72"/>
              <a:gd name="T35" fmla="*/ 48 h 61"/>
              <a:gd name="T36" fmla="*/ 55 w 72"/>
              <a:gd name="T37" fmla="*/ 48 h 61"/>
              <a:gd name="T38" fmla="*/ 55 w 72"/>
              <a:gd name="T39" fmla="*/ 57 h 61"/>
              <a:gd name="T40" fmla="*/ 58 w 72"/>
              <a:gd name="T41" fmla="*/ 61 h 61"/>
              <a:gd name="T42" fmla="*/ 63 w 72"/>
              <a:gd name="T43" fmla="*/ 61 h 61"/>
              <a:gd name="T44" fmla="*/ 67 w 72"/>
              <a:gd name="T45" fmla="*/ 57 h 61"/>
              <a:gd name="T46" fmla="*/ 67 w 72"/>
              <a:gd name="T47" fmla="*/ 48 h 61"/>
              <a:gd name="T48" fmla="*/ 68 w 72"/>
              <a:gd name="T49" fmla="*/ 48 h 61"/>
              <a:gd name="T50" fmla="*/ 72 w 72"/>
              <a:gd name="T51" fmla="*/ 44 h 61"/>
              <a:gd name="T52" fmla="*/ 72 w 72"/>
              <a:gd name="T53" fmla="*/ 25 h 61"/>
              <a:gd name="T54" fmla="*/ 68 w 72"/>
              <a:gd name="T55" fmla="*/ 22 h 61"/>
              <a:gd name="T56" fmla="*/ 42 w 72"/>
              <a:gd name="T57" fmla="*/ 39 h 61"/>
              <a:gd name="T58" fmla="*/ 26 w 72"/>
              <a:gd name="T59" fmla="*/ 39 h 61"/>
              <a:gd name="T60" fmla="*/ 21 w 72"/>
              <a:gd name="T61" fmla="*/ 34 h 61"/>
              <a:gd name="T62" fmla="*/ 26 w 72"/>
              <a:gd name="T63" fmla="*/ 30 h 61"/>
              <a:gd name="T64" fmla="*/ 42 w 72"/>
              <a:gd name="T65" fmla="*/ 30 h 61"/>
              <a:gd name="T66" fmla="*/ 46 w 72"/>
              <a:gd name="T67" fmla="*/ 34 h 61"/>
              <a:gd name="T68" fmla="*/ 42 w 72"/>
              <a:gd name="T69" fmla="*/ 39 h 61"/>
              <a:gd name="T70" fmla="*/ 59 w 72"/>
              <a:gd name="T71" fmla="*/ 39 h 61"/>
              <a:gd name="T72" fmla="*/ 54 w 72"/>
              <a:gd name="T73" fmla="*/ 34 h 61"/>
              <a:gd name="T74" fmla="*/ 59 w 72"/>
              <a:gd name="T75" fmla="*/ 29 h 61"/>
              <a:gd name="T76" fmla="*/ 64 w 72"/>
              <a:gd name="T77" fmla="*/ 34 h 61"/>
              <a:gd name="T78" fmla="*/ 59 w 72"/>
              <a:gd name="T79" fmla="*/ 39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2" h="61">
                <a:moveTo>
                  <a:pt x="68" y="22"/>
                </a:moveTo>
                <a:cubicBezTo>
                  <a:pt x="67" y="22"/>
                  <a:pt x="67" y="22"/>
                  <a:pt x="67" y="22"/>
                </a:cubicBezTo>
                <a:cubicBezTo>
                  <a:pt x="67" y="22"/>
                  <a:pt x="63" y="6"/>
                  <a:pt x="63" y="5"/>
                </a:cubicBezTo>
                <a:cubicBezTo>
                  <a:pt x="60" y="0"/>
                  <a:pt x="55" y="0"/>
                  <a:pt x="5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3" y="4"/>
                  <a:pt x="3" y="4"/>
                </a:cubicBezTo>
                <a:cubicBezTo>
                  <a:pt x="0" y="18"/>
                  <a:pt x="0" y="18"/>
                  <a:pt x="0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5" y="6"/>
                  <a:pt x="5" y="6"/>
                  <a:pt x="5" y="6"/>
                </a:cubicBezTo>
                <a:cubicBezTo>
                  <a:pt x="5" y="6"/>
                  <a:pt x="7" y="3"/>
                  <a:pt x="11" y="3"/>
                </a:cubicBezTo>
                <a:cubicBezTo>
                  <a:pt x="54" y="3"/>
                  <a:pt x="54" y="3"/>
                  <a:pt x="54" y="3"/>
                </a:cubicBezTo>
                <a:cubicBezTo>
                  <a:pt x="54" y="3"/>
                  <a:pt x="57" y="2"/>
                  <a:pt x="60" y="6"/>
                </a:cubicBezTo>
                <a:cubicBezTo>
                  <a:pt x="60" y="7"/>
                  <a:pt x="64" y="21"/>
                  <a:pt x="64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7" y="22"/>
                  <a:pt x="21" y="38"/>
                  <a:pt x="21" y="38"/>
                </a:cubicBezTo>
                <a:cubicBezTo>
                  <a:pt x="21" y="38"/>
                  <a:pt x="21" y="38"/>
                  <a:pt x="21" y="38"/>
                </a:cubicBezTo>
                <a:cubicBezTo>
                  <a:pt x="23" y="38"/>
                  <a:pt x="25" y="39"/>
                  <a:pt x="25" y="41"/>
                </a:cubicBezTo>
                <a:cubicBezTo>
                  <a:pt x="25" y="48"/>
                  <a:pt x="25" y="48"/>
                  <a:pt x="25" y="48"/>
                </a:cubicBezTo>
                <a:cubicBezTo>
                  <a:pt x="55" y="48"/>
                  <a:pt x="55" y="48"/>
                  <a:pt x="55" y="48"/>
                </a:cubicBezTo>
                <a:cubicBezTo>
                  <a:pt x="55" y="57"/>
                  <a:pt x="55" y="57"/>
                  <a:pt x="55" y="57"/>
                </a:cubicBezTo>
                <a:cubicBezTo>
                  <a:pt x="55" y="59"/>
                  <a:pt x="56" y="61"/>
                  <a:pt x="58" y="61"/>
                </a:cubicBezTo>
                <a:cubicBezTo>
                  <a:pt x="63" y="61"/>
                  <a:pt x="63" y="61"/>
                  <a:pt x="63" y="61"/>
                </a:cubicBezTo>
                <a:cubicBezTo>
                  <a:pt x="65" y="61"/>
                  <a:pt x="67" y="59"/>
                  <a:pt x="67" y="57"/>
                </a:cubicBezTo>
                <a:cubicBezTo>
                  <a:pt x="67" y="48"/>
                  <a:pt x="67" y="48"/>
                  <a:pt x="67" y="48"/>
                </a:cubicBezTo>
                <a:cubicBezTo>
                  <a:pt x="68" y="48"/>
                  <a:pt x="68" y="48"/>
                  <a:pt x="68" y="48"/>
                </a:cubicBezTo>
                <a:cubicBezTo>
                  <a:pt x="70" y="48"/>
                  <a:pt x="72" y="46"/>
                  <a:pt x="72" y="44"/>
                </a:cubicBezTo>
                <a:cubicBezTo>
                  <a:pt x="72" y="25"/>
                  <a:pt x="72" y="25"/>
                  <a:pt x="72" y="25"/>
                </a:cubicBezTo>
                <a:cubicBezTo>
                  <a:pt x="72" y="23"/>
                  <a:pt x="70" y="22"/>
                  <a:pt x="68" y="22"/>
                </a:cubicBezTo>
                <a:close/>
                <a:moveTo>
                  <a:pt x="42" y="39"/>
                </a:moveTo>
                <a:cubicBezTo>
                  <a:pt x="26" y="39"/>
                  <a:pt x="26" y="39"/>
                  <a:pt x="26" y="39"/>
                </a:cubicBezTo>
                <a:cubicBezTo>
                  <a:pt x="23" y="39"/>
                  <a:pt x="21" y="37"/>
                  <a:pt x="21" y="34"/>
                </a:cubicBezTo>
                <a:cubicBezTo>
                  <a:pt x="21" y="32"/>
                  <a:pt x="23" y="30"/>
                  <a:pt x="26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4" y="30"/>
                  <a:pt x="46" y="32"/>
                  <a:pt x="46" y="34"/>
                </a:cubicBezTo>
                <a:cubicBezTo>
                  <a:pt x="46" y="37"/>
                  <a:pt x="44" y="39"/>
                  <a:pt x="42" y="39"/>
                </a:cubicBezTo>
                <a:close/>
                <a:moveTo>
                  <a:pt x="59" y="39"/>
                </a:moveTo>
                <a:cubicBezTo>
                  <a:pt x="56" y="39"/>
                  <a:pt x="54" y="37"/>
                  <a:pt x="54" y="34"/>
                </a:cubicBezTo>
                <a:cubicBezTo>
                  <a:pt x="54" y="31"/>
                  <a:pt x="56" y="29"/>
                  <a:pt x="59" y="29"/>
                </a:cubicBezTo>
                <a:cubicBezTo>
                  <a:pt x="62" y="29"/>
                  <a:pt x="64" y="31"/>
                  <a:pt x="64" y="34"/>
                </a:cubicBezTo>
                <a:cubicBezTo>
                  <a:pt x="64" y="37"/>
                  <a:pt x="62" y="39"/>
                  <a:pt x="59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Freeform 583"/>
          <p:cNvSpPr>
            <a:spLocks/>
          </p:cNvSpPr>
          <p:nvPr/>
        </p:nvSpPr>
        <p:spPr bwMode="auto">
          <a:xfrm>
            <a:off x="2485231" y="4749800"/>
            <a:ext cx="22225" cy="20638"/>
          </a:xfrm>
          <a:custGeom>
            <a:avLst/>
            <a:gdLst>
              <a:gd name="T0" fmla="*/ 4 w 7"/>
              <a:gd name="T1" fmla="*/ 0 h 7"/>
              <a:gd name="T2" fmla="*/ 0 w 7"/>
              <a:gd name="T3" fmla="*/ 3 h 7"/>
              <a:gd name="T4" fmla="*/ 3 w 7"/>
              <a:gd name="T5" fmla="*/ 1 h 7"/>
              <a:gd name="T6" fmla="*/ 7 w 7"/>
              <a:gd name="T7" fmla="*/ 5 h 7"/>
              <a:gd name="T8" fmla="*/ 5 w 7"/>
              <a:gd name="T9" fmla="*/ 7 h 7"/>
              <a:gd name="T10" fmla="*/ 7 w 7"/>
              <a:gd name="T11" fmla="*/ 4 h 7"/>
              <a:gd name="T12" fmla="*/ 4 w 7"/>
              <a:gd name="T13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7">
                <a:moveTo>
                  <a:pt x="4" y="0"/>
                </a:moveTo>
                <a:cubicBezTo>
                  <a:pt x="2" y="0"/>
                  <a:pt x="1" y="1"/>
                  <a:pt x="0" y="3"/>
                </a:cubicBezTo>
                <a:cubicBezTo>
                  <a:pt x="1" y="2"/>
                  <a:pt x="2" y="1"/>
                  <a:pt x="3" y="1"/>
                </a:cubicBezTo>
                <a:cubicBezTo>
                  <a:pt x="5" y="1"/>
                  <a:pt x="7" y="3"/>
                  <a:pt x="7" y="5"/>
                </a:cubicBezTo>
                <a:cubicBezTo>
                  <a:pt x="7" y="6"/>
                  <a:pt x="6" y="7"/>
                  <a:pt x="5" y="7"/>
                </a:cubicBezTo>
                <a:cubicBezTo>
                  <a:pt x="6" y="7"/>
                  <a:pt x="7" y="6"/>
                  <a:pt x="7" y="4"/>
                </a:cubicBezTo>
                <a:cubicBezTo>
                  <a:pt x="7" y="2"/>
                  <a:pt x="6" y="0"/>
                  <a:pt x="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Freeform 584"/>
          <p:cNvSpPr>
            <a:spLocks noEditPoints="1"/>
          </p:cNvSpPr>
          <p:nvPr/>
        </p:nvSpPr>
        <p:spPr bwMode="auto">
          <a:xfrm>
            <a:off x="2020094" y="4773613"/>
            <a:ext cx="214313" cy="173038"/>
          </a:xfrm>
          <a:custGeom>
            <a:avLst/>
            <a:gdLst>
              <a:gd name="T0" fmla="*/ 68 w 71"/>
              <a:gd name="T1" fmla="*/ 21 h 57"/>
              <a:gd name="T2" fmla="*/ 67 w 71"/>
              <a:gd name="T3" fmla="*/ 21 h 57"/>
              <a:gd name="T4" fmla="*/ 63 w 71"/>
              <a:gd name="T5" fmla="*/ 5 h 57"/>
              <a:gd name="T6" fmla="*/ 56 w 71"/>
              <a:gd name="T7" fmla="*/ 1 h 57"/>
              <a:gd name="T8" fmla="*/ 14 w 71"/>
              <a:gd name="T9" fmla="*/ 1 h 57"/>
              <a:gd name="T10" fmla="*/ 7 w 71"/>
              <a:gd name="T11" fmla="*/ 5 h 57"/>
              <a:gd name="T12" fmla="*/ 4 w 71"/>
              <a:gd name="T13" fmla="*/ 21 h 57"/>
              <a:gd name="T14" fmla="*/ 3 w 71"/>
              <a:gd name="T15" fmla="*/ 21 h 57"/>
              <a:gd name="T16" fmla="*/ 0 w 71"/>
              <a:gd name="T17" fmla="*/ 24 h 57"/>
              <a:gd name="T18" fmla="*/ 0 w 71"/>
              <a:gd name="T19" fmla="*/ 42 h 57"/>
              <a:gd name="T20" fmla="*/ 3 w 71"/>
              <a:gd name="T21" fmla="*/ 45 h 57"/>
              <a:gd name="T22" fmla="*/ 6 w 71"/>
              <a:gd name="T23" fmla="*/ 45 h 57"/>
              <a:gd name="T24" fmla="*/ 6 w 71"/>
              <a:gd name="T25" fmla="*/ 54 h 57"/>
              <a:gd name="T26" fmla="*/ 9 w 71"/>
              <a:gd name="T27" fmla="*/ 57 h 57"/>
              <a:gd name="T28" fmla="*/ 14 w 71"/>
              <a:gd name="T29" fmla="*/ 57 h 57"/>
              <a:gd name="T30" fmla="*/ 17 w 71"/>
              <a:gd name="T31" fmla="*/ 54 h 57"/>
              <a:gd name="T32" fmla="*/ 17 w 71"/>
              <a:gd name="T33" fmla="*/ 45 h 57"/>
              <a:gd name="T34" fmla="*/ 55 w 71"/>
              <a:gd name="T35" fmla="*/ 45 h 57"/>
              <a:gd name="T36" fmla="*/ 55 w 71"/>
              <a:gd name="T37" fmla="*/ 54 h 57"/>
              <a:gd name="T38" fmla="*/ 59 w 71"/>
              <a:gd name="T39" fmla="*/ 57 h 57"/>
              <a:gd name="T40" fmla="*/ 63 w 71"/>
              <a:gd name="T41" fmla="*/ 57 h 57"/>
              <a:gd name="T42" fmla="*/ 67 w 71"/>
              <a:gd name="T43" fmla="*/ 54 h 57"/>
              <a:gd name="T44" fmla="*/ 67 w 71"/>
              <a:gd name="T45" fmla="*/ 45 h 57"/>
              <a:gd name="T46" fmla="*/ 68 w 71"/>
              <a:gd name="T47" fmla="*/ 45 h 57"/>
              <a:gd name="T48" fmla="*/ 71 w 71"/>
              <a:gd name="T49" fmla="*/ 42 h 57"/>
              <a:gd name="T50" fmla="*/ 71 w 71"/>
              <a:gd name="T51" fmla="*/ 24 h 57"/>
              <a:gd name="T52" fmla="*/ 68 w 71"/>
              <a:gd name="T53" fmla="*/ 21 h 57"/>
              <a:gd name="T54" fmla="*/ 9 w 71"/>
              <a:gd name="T55" fmla="*/ 7 h 57"/>
              <a:gd name="T56" fmla="*/ 15 w 71"/>
              <a:gd name="T57" fmla="*/ 3 h 57"/>
              <a:gd name="T58" fmla="*/ 54 w 71"/>
              <a:gd name="T59" fmla="*/ 3 h 57"/>
              <a:gd name="T60" fmla="*/ 60 w 71"/>
              <a:gd name="T61" fmla="*/ 6 h 57"/>
              <a:gd name="T62" fmla="*/ 64 w 71"/>
              <a:gd name="T63" fmla="*/ 20 h 57"/>
              <a:gd name="T64" fmla="*/ 8 w 71"/>
              <a:gd name="T65" fmla="*/ 20 h 57"/>
              <a:gd name="T66" fmla="*/ 9 w 71"/>
              <a:gd name="T67" fmla="*/ 7 h 57"/>
              <a:gd name="T68" fmla="*/ 13 w 71"/>
              <a:gd name="T69" fmla="*/ 37 h 57"/>
              <a:gd name="T70" fmla="*/ 8 w 71"/>
              <a:gd name="T71" fmla="*/ 32 h 57"/>
              <a:gd name="T72" fmla="*/ 13 w 71"/>
              <a:gd name="T73" fmla="*/ 28 h 57"/>
              <a:gd name="T74" fmla="*/ 17 w 71"/>
              <a:gd name="T75" fmla="*/ 32 h 57"/>
              <a:gd name="T76" fmla="*/ 13 w 71"/>
              <a:gd name="T77" fmla="*/ 37 h 57"/>
              <a:gd name="T78" fmla="*/ 43 w 71"/>
              <a:gd name="T79" fmla="*/ 37 h 57"/>
              <a:gd name="T80" fmla="*/ 29 w 71"/>
              <a:gd name="T81" fmla="*/ 37 h 57"/>
              <a:gd name="T82" fmla="*/ 24 w 71"/>
              <a:gd name="T83" fmla="*/ 33 h 57"/>
              <a:gd name="T84" fmla="*/ 29 w 71"/>
              <a:gd name="T85" fmla="*/ 28 h 57"/>
              <a:gd name="T86" fmla="*/ 43 w 71"/>
              <a:gd name="T87" fmla="*/ 28 h 57"/>
              <a:gd name="T88" fmla="*/ 47 w 71"/>
              <a:gd name="T89" fmla="*/ 33 h 57"/>
              <a:gd name="T90" fmla="*/ 43 w 71"/>
              <a:gd name="T91" fmla="*/ 37 h 57"/>
              <a:gd name="T92" fmla="*/ 59 w 71"/>
              <a:gd name="T93" fmla="*/ 37 h 57"/>
              <a:gd name="T94" fmla="*/ 55 w 71"/>
              <a:gd name="T95" fmla="*/ 32 h 57"/>
              <a:gd name="T96" fmla="*/ 59 w 71"/>
              <a:gd name="T97" fmla="*/ 28 h 57"/>
              <a:gd name="T98" fmla="*/ 64 w 71"/>
              <a:gd name="T99" fmla="*/ 32 h 57"/>
              <a:gd name="T100" fmla="*/ 59 w 71"/>
              <a:gd name="T101" fmla="*/ 37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1" h="57">
                <a:moveTo>
                  <a:pt x="68" y="21"/>
                </a:moveTo>
                <a:cubicBezTo>
                  <a:pt x="67" y="21"/>
                  <a:pt x="67" y="21"/>
                  <a:pt x="67" y="21"/>
                </a:cubicBezTo>
                <a:cubicBezTo>
                  <a:pt x="67" y="21"/>
                  <a:pt x="63" y="6"/>
                  <a:pt x="63" y="5"/>
                </a:cubicBezTo>
                <a:cubicBezTo>
                  <a:pt x="60" y="0"/>
                  <a:pt x="56" y="1"/>
                  <a:pt x="56" y="1"/>
                </a:cubicBezTo>
                <a:cubicBezTo>
                  <a:pt x="14" y="1"/>
                  <a:pt x="14" y="1"/>
                  <a:pt x="14" y="1"/>
                </a:cubicBezTo>
                <a:cubicBezTo>
                  <a:pt x="9" y="1"/>
                  <a:pt x="7" y="5"/>
                  <a:pt x="7" y="5"/>
                </a:cubicBezTo>
                <a:cubicBezTo>
                  <a:pt x="4" y="21"/>
                  <a:pt x="4" y="21"/>
                  <a:pt x="4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2" y="21"/>
                  <a:pt x="0" y="22"/>
                  <a:pt x="0" y="24"/>
                </a:cubicBezTo>
                <a:cubicBezTo>
                  <a:pt x="0" y="42"/>
                  <a:pt x="0" y="42"/>
                  <a:pt x="0" y="42"/>
                </a:cubicBezTo>
                <a:cubicBezTo>
                  <a:pt x="0" y="44"/>
                  <a:pt x="2" y="45"/>
                  <a:pt x="3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6" y="54"/>
                  <a:pt x="6" y="54"/>
                  <a:pt x="6" y="54"/>
                </a:cubicBezTo>
                <a:cubicBezTo>
                  <a:pt x="6" y="55"/>
                  <a:pt x="7" y="57"/>
                  <a:pt x="9" y="57"/>
                </a:cubicBezTo>
                <a:cubicBezTo>
                  <a:pt x="14" y="57"/>
                  <a:pt x="14" y="57"/>
                  <a:pt x="14" y="57"/>
                </a:cubicBezTo>
                <a:cubicBezTo>
                  <a:pt x="16" y="57"/>
                  <a:pt x="17" y="55"/>
                  <a:pt x="17" y="54"/>
                </a:cubicBezTo>
                <a:cubicBezTo>
                  <a:pt x="17" y="45"/>
                  <a:pt x="17" y="45"/>
                  <a:pt x="17" y="45"/>
                </a:cubicBezTo>
                <a:cubicBezTo>
                  <a:pt x="55" y="45"/>
                  <a:pt x="55" y="45"/>
                  <a:pt x="55" y="45"/>
                </a:cubicBezTo>
                <a:cubicBezTo>
                  <a:pt x="55" y="54"/>
                  <a:pt x="55" y="54"/>
                  <a:pt x="55" y="54"/>
                </a:cubicBezTo>
                <a:cubicBezTo>
                  <a:pt x="55" y="55"/>
                  <a:pt x="57" y="57"/>
                  <a:pt x="59" y="57"/>
                </a:cubicBezTo>
                <a:cubicBezTo>
                  <a:pt x="63" y="57"/>
                  <a:pt x="63" y="57"/>
                  <a:pt x="63" y="57"/>
                </a:cubicBezTo>
                <a:cubicBezTo>
                  <a:pt x="65" y="57"/>
                  <a:pt x="67" y="55"/>
                  <a:pt x="67" y="54"/>
                </a:cubicBezTo>
                <a:cubicBezTo>
                  <a:pt x="67" y="45"/>
                  <a:pt x="67" y="45"/>
                  <a:pt x="67" y="45"/>
                </a:cubicBezTo>
                <a:cubicBezTo>
                  <a:pt x="68" y="45"/>
                  <a:pt x="68" y="45"/>
                  <a:pt x="68" y="45"/>
                </a:cubicBezTo>
                <a:cubicBezTo>
                  <a:pt x="70" y="45"/>
                  <a:pt x="71" y="44"/>
                  <a:pt x="71" y="42"/>
                </a:cubicBezTo>
                <a:cubicBezTo>
                  <a:pt x="71" y="24"/>
                  <a:pt x="71" y="24"/>
                  <a:pt x="71" y="24"/>
                </a:cubicBezTo>
                <a:cubicBezTo>
                  <a:pt x="71" y="22"/>
                  <a:pt x="70" y="21"/>
                  <a:pt x="68" y="21"/>
                </a:cubicBezTo>
                <a:close/>
                <a:moveTo>
                  <a:pt x="9" y="7"/>
                </a:moveTo>
                <a:cubicBezTo>
                  <a:pt x="9" y="7"/>
                  <a:pt x="11" y="3"/>
                  <a:pt x="15" y="3"/>
                </a:cubicBezTo>
                <a:cubicBezTo>
                  <a:pt x="54" y="3"/>
                  <a:pt x="54" y="3"/>
                  <a:pt x="54" y="3"/>
                </a:cubicBezTo>
                <a:cubicBezTo>
                  <a:pt x="54" y="3"/>
                  <a:pt x="58" y="3"/>
                  <a:pt x="60" y="6"/>
                </a:cubicBezTo>
                <a:cubicBezTo>
                  <a:pt x="60" y="7"/>
                  <a:pt x="64" y="20"/>
                  <a:pt x="64" y="20"/>
                </a:cubicBezTo>
                <a:cubicBezTo>
                  <a:pt x="8" y="20"/>
                  <a:pt x="8" y="20"/>
                  <a:pt x="8" y="20"/>
                </a:cubicBezTo>
                <a:lnTo>
                  <a:pt x="9" y="7"/>
                </a:lnTo>
                <a:close/>
                <a:moveTo>
                  <a:pt x="13" y="37"/>
                </a:moveTo>
                <a:cubicBezTo>
                  <a:pt x="10" y="37"/>
                  <a:pt x="8" y="35"/>
                  <a:pt x="8" y="32"/>
                </a:cubicBezTo>
                <a:cubicBezTo>
                  <a:pt x="8" y="30"/>
                  <a:pt x="10" y="28"/>
                  <a:pt x="13" y="28"/>
                </a:cubicBezTo>
                <a:cubicBezTo>
                  <a:pt x="15" y="28"/>
                  <a:pt x="17" y="30"/>
                  <a:pt x="17" y="32"/>
                </a:cubicBezTo>
                <a:cubicBezTo>
                  <a:pt x="17" y="35"/>
                  <a:pt x="15" y="37"/>
                  <a:pt x="13" y="37"/>
                </a:cubicBezTo>
                <a:close/>
                <a:moveTo>
                  <a:pt x="43" y="37"/>
                </a:moveTo>
                <a:cubicBezTo>
                  <a:pt x="29" y="37"/>
                  <a:pt x="29" y="37"/>
                  <a:pt x="29" y="37"/>
                </a:cubicBezTo>
                <a:cubicBezTo>
                  <a:pt x="26" y="37"/>
                  <a:pt x="24" y="35"/>
                  <a:pt x="24" y="33"/>
                </a:cubicBezTo>
                <a:cubicBezTo>
                  <a:pt x="24" y="30"/>
                  <a:pt x="26" y="28"/>
                  <a:pt x="29" y="28"/>
                </a:cubicBezTo>
                <a:cubicBezTo>
                  <a:pt x="43" y="28"/>
                  <a:pt x="43" y="28"/>
                  <a:pt x="43" y="28"/>
                </a:cubicBezTo>
                <a:cubicBezTo>
                  <a:pt x="46" y="28"/>
                  <a:pt x="47" y="30"/>
                  <a:pt x="47" y="33"/>
                </a:cubicBezTo>
                <a:cubicBezTo>
                  <a:pt x="47" y="35"/>
                  <a:pt x="46" y="37"/>
                  <a:pt x="43" y="37"/>
                </a:cubicBezTo>
                <a:close/>
                <a:moveTo>
                  <a:pt x="59" y="37"/>
                </a:moveTo>
                <a:cubicBezTo>
                  <a:pt x="57" y="37"/>
                  <a:pt x="55" y="35"/>
                  <a:pt x="55" y="32"/>
                </a:cubicBezTo>
                <a:cubicBezTo>
                  <a:pt x="55" y="30"/>
                  <a:pt x="57" y="28"/>
                  <a:pt x="59" y="28"/>
                </a:cubicBezTo>
                <a:cubicBezTo>
                  <a:pt x="62" y="28"/>
                  <a:pt x="64" y="30"/>
                  <a:pt x="64" y="32"/>
                </a:cubicBezTo>
                <a:cubicBezTo>
                  <a:pt x="64" y="35"/>
                  <a:pt x="62" y="37"/>
                  <a:pt x="59" y="3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Freeform 585"/>
          <p:cNvSpPr>
            <a:spLocks/>
          </p:cNvSpPr>
          <p:nvPr/>
        </p:nvSpPr>
        <p:spPr bwMode="auto">
          <a:xfrm>
            <a:off x="2047081" y="4862513"/>
            <a:ext cx="20638" cy="17463"/>
          </a:xfrm>
          <a:custGeom>
            <a:avLst/>
            <a:gdLst>
              <a:gd name="T0" fmla="*/ 4 w 7"/>
              <a:gd name="T1" fmla="*/ 0 h 6"/>
              <a:gd name="T2" fmla="*/ 0 w 7"/>
              <a:gd name="T3" fmla="*/ 3 h 6"/>
              <a:gd name="T4" fmla="*/ 2 w 7"/>
              <a:gd name="T5" fmla="*/ 6 h 6"/>
              <a:gd name="T6" fmla="*/ 1 w 7"/>
              <a:gd name="T7" fmla="*/ 4 h 6"/>
              <a:gd name="T8" fmla="*/ 4 w 7"/>
              <a:gd name="T9" fmla="*/ 0 h 6"/>
              <a:gd name="T10" fmla="*/ 7 w 7"/>
              <a:gd name="T11" fmla="*/ 2 h 6"/>
              <a:gd name="T12" fmla="*/ 4 w 7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6">
                <a:moveTo>
                  <a:pt x="4" y="0"/>
                </a:moveTo>
                <a:cubicBezTo>
                  <a:pt x="2" y="0"/>
                  <a:pt x="0" y="1"/>
                  <a:pt x="0" y="3"/>
                </a:cubicBezTo>
                <a:cubicBezTo>
                  <a:pt x="0" y="5"/>
                  <a:pt x="1" y="6"/>
                  <a:pt x="2" y="6"/>
                </a:cubicBezTo>
                <a:cubicBezTo>
                  <a:pt x="2" y="6"/>
                  <a:pt x="1" y="5"/>
                  <a:pt x="1" y="4"/>
                </a:cubicBezTo>
                <a:cubicBezTo>
                  <a:pt x="1" y="2"/>
                  <a:pt x="2" y="0"/>
                  <a:pt x="4" y="0"/>
                </a:cubicBezTo>
                <a:cubicBezTo>
                  <a:pt x="5" y="0"/>
                  <a:pt x="6" y="1"/>
                  <a:pt x="7" y="2"/>
                </a:cubicBezTo>
                <a:cubicBezTo>
                  <a:pt x="6" y="1"/>
                  <a:pt x="5" y="0"/>
                  <a:pt x="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Freeform 586"/>
          <p:cNvSpPr>
            <a:spLocks/>
          </p:cNvSpPr>
          <p:nvPr/>
        </p:nvSpPr>
        <p:spPr bwMode="auto">
          <a:xfrm>
            <a:off x="2189956" y="4862513"/>
            <a:ext cx="17463" cy="17463"/>
          </a:xfrm>
          <a:custGeom>
            <a:avLst/>
            <a:gdLst>
              <a:gd name="T0" fmla="*/ 3 w 6"/>
              <a:gd name="T1" fmla="*/ 0 h 6"/>
              <a:gd name="T2" fmla="*/ 0 w 6"/>
              <a:gd name="T3" fmla="*/ 2 h 6"/>
              <a:gd name="T4" fmla="*/ 3 w 6"/>
              <a:gd name="T5" fmla="*/ 0 h 6"/>
              <a:gd name="T6" fmla="*/ 6 w 6"/>
              <a:gd name="T7" fmla="*/ 4 h 6"/>
              <a:gd name="T8" fmla="*/ 4 w 6"/>
              <a:gd name="T9" fmla="*/ 6 h 6"/>
              <a:gd name="T10" fmla="*/ 6 w 6"/>
              <a:gd name="T11" fmla="*/ 3 h 6"/>
              <a:gd name="T12" fmla="*/ 3 w 6"/>
              <a:gd name="T1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" h="6">
                <a:moveTo>
                  <a:pt x="3" y="0"/>
                </a:moveTo>
                <a:cubicBezTo>
                  <a:pt x="2" y="0"/>
                  <a:pt x="1" y="1"/>
                  <a:pt x="0" y="2"/>
                </a:cubicBezTo>
                <a:cubicBezTo>
                  <a:pt x="1" y="1"/>
                  <a:pt x="2" y="0"/>
                  <a:pt x="3" y="0"/>
                </a:cubicBezTo>
                <a:cubicBezTo>
                  <a:pt x="4" y="0"/>
                  <a:pt x="6" y="2"/>
                  <a:pt x="6" y="4"/>
                </a:cubicBezTo>
                <a:cubicBezTo>
                  <a:pt x="6" y="5"/>
                  <a:pt x="5" y="6"/>
                  <a:pt x="4" y="6"/>
                </a:cubicBezTo>
                <a:cubicBezTo>
                  <a:pt x="6" y="6"/>
                  <a:pt x="6" y="5"/>
                  <a:pt x="6" y="3"/>
                </a:cubicBezTo>
                <a:cubicBezTo>
                  <a:pt x="6" y="1"/>
                  <a:pt x="5" y="0"/>
                  <a:pt x="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1" name="Freeform 587"/>
          <p:cNvSpPr>
            <a:spLocks noEditPoints="1"/>
          </p:cNvSpPr>
          <p:nvPr/>
        </p:nvSpPr>
        <p:spPr bwMode="auto">
          <a:xfrm>
            <a:off x="2751931" y="4595813"/>
            <a:ext cx="384175" cy="384175"/>
          </a:xfrm>
          <a:custGeom>
            <a:avLst/>
            <a:gdLst>
              <a:gd name="T0" fmla="*/ 64 w 127"/>
              <a:gd name="T1" fmla="*/ 0 h 127"/>
              <a:gd name="T2" fmla="*/ 0 w 127"/>
              <a:gd name="T3" fmla="*/ 63 h 127"/>
              <a:gd name="T4" fmla="*/ 64 w 127"/>
              <a:gd name="T5" fmla="*/ 127 h 127"/>
              <a:gd name="T6" fmla="*/ 127 w 127"/>
              <a:gd name="T7" fmla="*/ 63 h 127"/>
              <a:gd name="T8" fmla="*/ 64 w 127"/>
              <a:gd name="T9" fmla="*/ 0 h 127"/>
              <a:gd name="T10" fmla="*/ 96 w 127"/>
              <a:gd name="T11" fmla="*/ 54 h 127"/>
              <a:gd name="T12" fmla="*/ 81 w 127"/>
              <a:gd name="T13" fmla="*/ 65 h 127"/>
              <a:gd name="T14" fmla="*/ 79 w 127"/>
              <a:gd name="T15" fmla="*/ 65 h 127"/>
              <a:gd name="T16" fmla="*/ 79 w 127"/>
              <a:gd name="T17" fmla="*/ 59 h 127"/>
              <a:gd name="T18" fmla="*/ 76 w 127"/>
              <a:gd name="T19" fmla="*/ 59 h 127"/>
              <a:gd name="T20" fmla="*/ 59 w 127"/>
              <a:gd name="T21" fmla="*/ 59 h 127"/>
              <a:gd name="T22" fmla="*/ 59 w 127"/>
              <a:gd name="T23" fmla="*/ 86 h 127"/>
              <a:gd name="T24" fmla="*/ 47 w 127"/>
              <a:gd name="T25" fmla="*/ 86 h 127"/>
              <a:gd name="T26" fmla="*/ 47 w 127"/>
              <a:gd name="T27" fmla="*/ 47 h 127"/>
              <a:gd name="T28" fmla="*/ 59 w 127"/>
              <a:gd name="T29" fmla="*/ 47 h 127"/>
              <a:gd name="T30" fmla="*/ 59 w 127"/>
              <a:gd name="T31" fmla="*/ 47 h 127"/>
              <a:gd name="T32" fmla="*/ 76 w 127"/>
              <a:gd name="T33" fmla="*/ 47 h 127"/>
              <a:gd name="T34" fmla="*/ 79 w 127"/>
              <a:gd name="T35" fmla="*/ 47 h 127"/>
              <a:gd name="T36" fmla="*/ 79 w 127"/>
              <a:gd name="T37" fmla="*/ 41 h 127"/>
              <a:gd name="T38" fmla="*/ 81 w 127"/>
              <a:gd name="T39" fmla="*/ 41 h 127"/>
              <a:gd name="T40" fmla="*/ 96 w 127"/>
              <a:gd name="T41" fmla="*/ 52 h 127"/>
              <a:gd name="T42" fmla="*/ 96 w 127"/>
              <a:gd name="T43" fmla="*/ 54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27" h="127">
                <a:moveTo>
                  <a:pt x="64" y="0"/>
                </a:moveTo>
                <a:cubicBezTo>
                  <a:pt x="0" y="63"/>
                  <a:pt x="0" y="63"/>
                  <a:pt x="0" y="63"/>
                </a:cubicBezTo>
                <a:cubicBezTo>
                  <a:pt x="64" y="127"/>
                  <a:pt x="64" y="127"/>
                  <a:pt x="64" y="127"/>
                </a:cubicBezTo>
                <a:cubicBezTo>
                  <a:pt x="127" y="63"/>
                  <a:pt x="127" y="63"/>
                  <a:pt x="127" y="63"/>
                </a:cubicBezTo>
                <a:lnTo>
                  <a:pt x="64" y="0"/>
                </a:lnTo>
                <a:close/>
                <a:moveTo>
                  <a:pt x="96" y="54"/>
                </a:moveTo>
                <a:cubicBezTo>
                  <a:pt x="81" y="65"/>
                  <a:pt x="81" y="65"/>
                  <a:pt x="81" y="65"/>
                </a:cubicBezTo>
                <a:cubicBezTo>
                  <a:pt x="81" y="65"/>
                  <a:pt x="79" y="67"/>
                  <a:pt x="79" y="65"/>
                </a:cubicBezTo>
                <a:cubicBezTo>
                  <a:pt x="79" y="63"/>
                  <a:pt x="79" y="59"/>
                  <a:pt x="79" y="59"/>
                </a:cubicBezTo>
                <a:cubicBezTo>
                  <a:pt x="79" y="59"/>
                  <a:pt x="78" y="59"/>
                  <a:pt x="76" y="59"/>
                </a:cubicBezTo>
                <a:cubicBezTo>
                  <a:pt x="71" y="59"/>
                  <a:pt x="64" y="59"/>
                  <a:pt x="59" y="59"/>
                </a:cubicBezTo>
                <a:cubicBezTo>
                  <a:pt x="59" y="86"/>
                  <a:pt x="59" y="86"/>
                  <a:pt x="59" y="86"/>
                </a:cubicBezTo>
                <a:cubicBezTo>
                  <a:pt x="47" y="86"/>
                  <a:pt x="47" y="86"/>
                  <a:pt x="47" y="86"/>
                </a:cubicBezTo>
                <a:cubicBezTo>
                  <a:pt x="47" y="47"/>
                  <a:pt x="47" y="47"/>
                  <a:pt x="47" y="47"/>
                </a:cubicBezTo>
                <a:cubicBezTo>
                  <a:pt x="59" y="47"/>
                  <a:pt x="59" y="47"/>
                  <a:pt x="59" y="47"/>
                </a:cubicBezTo>
                <a:cubicBezTo>
                  <a:pt x="59" y="47"/>
                  <a:pt x="59" y="47"/>
                  <a:pt x="59" y="47"/>
                </a:cubicBezTo>
                <a:cubicBezTo>
                  <a:pt x="64" y="47"/>
                  <a:pt x="71" y="47"/>
                  <a:pt x="76" y="47"/>
                </a:cubicBezTo>
                <a:cubicBezTo>
                  <a:pt x="77" y="47"/>
                  <a:pt x="79" y="47"/>
                  <a:pt x="79" y="47"/>
                </a:cubicBezTo>
                <a:cubicBezTo>
                  <a:pt x="79" y="47"/>
                  <a:pt x="79" y="43"/>
                  <a:pt x="79" y="41"/>
                </a:cubicBezTo>
                <a:cubicBezTo>
                  <a:pt x="79" y="39"/>
                  <a:pt x="81" y="41"/>
                  <a:pt x="81" y="41"/>
                </a:cubicBezTo>
                <a:cubicBezTo>
                  <a:pt x="81" y="41"/>
                  <a:pt x="95" y="51"/>
                  <a:pt x="96" y="52"/>
                </a:cubicBezTo>
                <a:cubicBezTo>
                  <a:pt x="98" y="53"/>
                  <a:pt x="96" y="54"/>
                  <a:pt x="96" y="5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2" name="Freeform 588"/>
          <p:cNvSpPr>
            <a:spLocks/>
          </p:cNvSpPr>
          <p:nvPr/>
        </p:nvSpPr>
        <p:spPr bwMode="auto">
          <a:xfrm>
            <a:off x="3642519" y="4822825"/>
            <a:ext cx="104775" cy="53975"/>
          </a:xfrm>
          <a:custGeom>
            <a:avLst/>
            <a:gdLst>
              <a:gd name="T0" fmla="*/ 5 w 35"/>
              <a:gd name="T1" fmla="*/ 7 h 18"/>
              <a:gd name="T2" fmla="*/ 0 w 35"/>
              <a:gd name="T3" fmla="*/ 18 h 18"/>
              <a:gd name="T4" fmla="*/ 1 w 35"/>
              <a:gd name="T5" fmla="*/ 18 h 18"/>
              <a:gd name="T6" fmla="*/ 6 w 35"/>
              <a:gd name="T7" fmla="*/ 8 h 18"/>
              <a:gd name="T8" fmla="*/ 30 w 35"/>
              <a:gd name="T9" fmla="*/ 8 h 18"/>
              <a:gd name="T10" fmla="*/ 35 w 35"/>
              <a:gd name="T11" fmla="*/ 18 h 18"/>
              <a:gd name="T12" fmla="*/ 35 w 35"/>
              <a:gd name="T13" fmla="*/ 18 h 18"/>
              <a:gd name="T14" fmla="*/ 30 w 35"/>
              <a:gd name="T15" fmla="*/ 7 h 18"/>
              <a:gd name="T16" fmla="*/ 5 w 35"/>
              <a:gd name="T17" fmla="*/ 7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5" h="18">
                <a:moveTo>
                  <a:pt x="5" y="7"/>
                </a:moveTo>
                <a:cubicBezTo>
                  <a:pt x="2" y="10"/>
                  <a:pt x="1" y="14"/>
                  <a:pt x="0" y="18"/>
                </a:cubicBezTo>
                <a:cubicBezTo>
                  <a:pt x="1" y="18"/>
                  <a:pt x="1" y="18"/>
                  <a:pt x="1" y="18"/>
                </a:cubicBezTo>
                <a:cubicBezTo>
                  <a:pt x="1" y="15"/>
                  <a:pt x="3" y="11"/>
                  <a:pt x="6" y="8"/>
                </a:cubicBezTo>
                <a:cubicBezTo>
                  <a:pt x="13" y="1"/>
                  <a:pt x="23" y="1"/>
                  <a:pt x="30" y="8"/>
                </a:cubicBezTo>
                <a:cubicBezTo>
                  <a:pt x="33" y="11"/>
                  <a:pt x="34" y="15"/>
                  <a:pt x="35" y="18"/>
                </a:cubicBezTo>
                <a:cubicBezTo>
                  <a:pt x="35" y="18"/>
                  <a:pt x="35" y="18"/>
                  <a:pt x="35" y="18"/>
                </a:cubicBezTo>
                <a:cubicBezTo>
                  <a:pt x="35" y="14"/>
                  <a:pt x="33" y="10"/>
                  <a:pt x="30" y="7"/>
                </a:cubicBezTo>
                <a:cubicBezTo>
                  <a:pt x="23" y="0"/>
                  <a:pt x="12" y="0"/>
                  <a:pt x="5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3" name="Freeform 589"/>
          <p:cNvSpPr>
            <a:spLocks noEditPoints="1"/>
          </p:cNvSpPr>
          <p:nvPr/>
        </p:nvSpPr>
        <p:spPr bwMode="auto">
          <a:xfrm>
            <a:off x="3321844" y="4703763"/>
            <a:ext cx="487363" cy="173038"/>
          </a:xfrm>
          <a:custGeom>
            <a:avLst/>
            <a:gdLst>
              <a:gd name="T0" fmla="*/ 155 w 161"/>
              <a:gd name="T1" fmla="*/ 42 h 57"/>
              <a:gd name="T2" fmla="*/ 156 w 161"/>
              <a:gd name="T3" fmla="*/ 45 h 57"/>
              <a:gd name="T4" fmla="*/ 151 w 161"/>
              <a:gd name="T5" fmla="*/ 43 h 57"/>
              <a:gd name="T6" fmla="*/ 147 w 161"/>
              <a:gd name="T7" fmla="*/ 37 h 57"/>
              <a:gd name="T8" fmla="*/ 153 w 161"/>
              <a:gd name="T9" fmla="*/ 40 h 57"/>
              <a:gd name="T10" fmla="*/ 132 w 161"/>
              <a:gd name="T11" fmla="*/ 29 h 57"/>
              <a:gd name="T12" fmla="*/ 83 w 161"/>
              <a:gd name="T13" fmla="*/ 3 h 57"/>
              <a:gd name="T14" fmla="*/ 29 w 161"/>
              <a:gd name="T15" fmla="*/ 28 h 57"/>
              <a:gd name="T16" fmla="*/ 14 w 161"/>
              <a:gd name="T17" fmla="*/ 31 h 57"/>
              <a:gd name="T18" fmla="*/ 15 w 161"/>
              <a:gd name="T19" fmla="*/ 31 h 57"/>
              <a:gd name="T20" fmla="*/ 6 w 161"/>
              <a:gd name="T21" fmla="*/ 25 h 57"/>
              <a:gd name="T22" fmla="*/ 9 w 161"/>
              <a:gd name="T23" fmla="*/ 35 h 57"/>
              <a:gd name="T24" fmla="*/ 9 w 161"/>
              <a:gd name="T25" fmla="*/ 35 h 57"/>
              <a:gd name="T26" fmla="*/ 0 w 161"/>
              <a:gd name="T27" fmla="*/ 57 h 57"/>
              <a:gd name="T28" fmla="*/ 15 w 161"/>
              <a:gd name="T29" fmla="*/ 57 h 57"/>
              <a:gd name="T30" fmla="*/ 20 w 161"/>
              <a:gd name="T31" fmla="*/ 45 h 57"/>
              <a:gd name="T32" fmla="*/ 47 w 161"/>
              <a:gd name="T33" fmla="*/ 45 h 57"/>
              <a:gd name="T34" fmla="*/ 53 w 161"/>
              <a:gd name="T35" fmla="*/ 57 h 57"/>
              <a:gd name="T36" fmla="*/ 105 w 161"/>
              <a:gd name="T37" fmla="*/ 57 h 57"/>
              <a:gd name="T38" fmla="*/ 110 w 161"/>
              <a:gd name="T39" fmla="*/ 45 h 57"/>
              <a:gd name="T40" fmla="*/ 137 w 161"/>
              <a:gd name="T41" fmla="*/ 45 h 57"/>
              <a:gd name="T42" fmla="*/ 143 w 161"/>
              <a:gd name="T43" fmla="*/ 57 h 57"/>
              <a:gd name="T44" fmla="*/ 161 w 161"/>
              <a:gd name="T45" fmla="*/ 57 h 57"/>
              <a:gd name="T46" fmla="*/ 155 w 161"/>
              <a:gd name="T47" fmla="*/ 42 h 57"/>
              <a:gd name="T48" fmla="*/ 78 w 161"/>
              <a:gd name="T49" fmla="*/ 30 h 57"/>
              <a:gd name="T50" fmla="*/ 39 w 161"/>
              <a:gd name="T51" fmla="*/ 30 h 57"/>
              <a:gd name="T52" fmla="*/ 78 w 161"/>
              <a:gd name="T53" fmla="*/ 9 h 57"/>
              <a:gd name="T54" fmla="*/ 78 w 161"/>
              <a:gd name="T55" fmla="*/ 30 h 57"/>
              <a:gd name="T56" fmla="*/ 83 w 161"/>
              <a:gd name="T57" fmla="*/ 30 h 57"/>
              <a:gd name="T58" fmla="*/ 83 w 161"/>
              <a:gd name="T59" fmla="*/ 9 h 57"/>
              <a:gd name="T60" fmla="*/ 122 w 161"/>
              <a:gd name="T61" fmla="*/ 30 h 57"/>
              <a:gd name="T62" fmla="*/ 83 w 161"/>
              <a:gd name="T63" fmla="*/ 30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61" h="57">
                <a:moveTo>
                  <a:pt x="155" y="42"/>
                </a:moveTo>
                <a:cubicBezTo>
                  <a:pt x="156" y="43"/>
                  <a:pt x="157" y="45"/>
                  <a:pt x="156" y="45"/>
                </a:cubicBezTo>
                <a:cubicBezTo>
                  <a:pt x="156" y="46"/>
                  <a:pt x="153" y="45"/>
                  <a:pt x="151" y="43"/>
                </a:cubicBezTo>
                <a:cubicBezTo>
                  <a:pt x="148" y="40"/>
                  <a:pt x="147" y="38"/>
                  <a:pt x="147" y="37"/>
                </a:cubicBezTo>
                <a:cubicBezTo>
                  <a:pt x="148" y="36"/>
                  <a:pt x="151" y="37"/>
                  <a:pt x="153" y="40"/>
                </a:cubicBezTo>
                <a:cubicBezTo>
                  <a:pt x="145" y="31"/>
                  <a:pt x="132" y="29"/>
                  <a:pt x="132" y="29"/>
                </a:cubicBezTo>
                <a:cubicBezTo>
                  <a:pt x="115" y="0"/>
                  <a:pt x="83" y="3"/>
                  <a:pt x="83" y="3"/>
                </a:cubicBezTo>
                <a:cubicBezTo>
                  <a:pt x="40" y="3"/>
                  <a:pt x="29" y="28"/>
                  <a:pt x="29" y="28"/>
                </a:cubicBezTo>
                <a:cubicBezTo>
                  <a:pt x="23" y="28"/>
                  <a:pt x="18" y="29"/>
                  <a:pt x="14" y="31"/>
                </a:cubicBezTo>
                <a:cubicBezTo>
                  <a:pt x="15" y="31"/>
                  <a:pt x="15" y="31"/>
                  <a:pt x="15" y="31"/>
                </a:cubicBezTo>
                <a:cubicBezTo>
                  <a:pt x="15" y="31"/>
                  <a:pt x="12" y="25"/>
                  <a:pt x="6" y="25"/>
                </a:cubicBezTo>
                <a:cubicBezTo>
                  <a:pt x="6" y="25"/>
                  <a:pt x="10" y="30"/>
                  <a:pt x="9" y="35"/>
                </a:cubicBezTo>
                <a:cubicBezTo>
                  <a:pt x="9" y="35"/>
                  <a:pt x="9" y="35"/>
                  <a:pt x="9" y="35"/>
                </a:cubicBezTo>
                <a:cubicBezTo>
                  <a:pt x="0" y="44"/>
                  <a:pt x="0" y="57"/>
                  <a:pt x="0" y="57"/>
                </a:cubicBezTo>
                <a:cubicBezTo>
                  <a:pt x="15" y="57"/>
                  <a:pt x="15" y="57"/>
                  <a:pt x="15" y="57"/>
                </a:cubicBezTo>
                <a:cubicBezTo>
                  <a:pt x="15" y="53"/>
                  <a:pt x="17" y="49"/>
                  <a:pt x="20" y="45"/>
                </a:cubicBezTo>
                <a:cubicBezTo>
                  <a:pt x="28" y="38"/>
                  <a:pt x="40" y="38"/>
                  <a:pt x="47" y="45"/>
                </a:cubicBezTo>
                <a:cubicBezTo>
                  <a:pt x="51" y="49"/>
                  <a:pt x="52" y="53"/>
                  <a:pt x="53" y="57"/>
                </a:cubicBezTo>
                <a:cubicBezTo>
                  <a:pt x="105" y="57"/>
                  <a:pt x="105" y="57"/>
                  <a:pt x="105" y="57"/>
                </a:cubicBezTo>
                <a:cubicBezTo>
                  <a:pt x="105" y="53"/>
                  <a:pt x="107" y="49"/>
                  <a:pt x="110" y="45"/>
                </a:cubicBezTo>
                <a:cubicBezTo>
                  <a:pt x="118" y="38"/>
                  <a:pt x="130" y="38"/>
                  <a:pt x="137" y="45"/>
                </a:cubicBezTo>
                <a:cubicBezTo>
                  <a:pt x="141" y="49"/>
                  <a:pt x="142" y="53"/>
                  <a:pt x="143" y="57"/>
                </a:cubicBezTo>
                <a:cubicBezTo>
                  <a:pt x="161" y="57"/>
                  <a:pt x="161" y="57"/>
                  <a:pt x="161" y="57"/>
                </a:cubicBezTo>
                <a:cubicBezTo>
                  <a:pt x="161" y="51"/>
                  <a:pt x="159" y="46"/>
                  <a:pt x="155" y="42"/>
                </a:cubicBezTo>
                <a:close/>
                <a:moveTo>
                  <a:pt x="78" y="30"/>
                </a:moveTo>
                <a:cubicBezTo>
                  <a:pt x="39" y="30"/>
                  <a:pt x="39" y="30"/>
                  <a:pt x="39" y="30"/>
                </a:cubicBezTo>
                <a:cubicBezTo>
                  <a:pt x="39" y="30"/>
                  <a:pt x="47" y="9"/>
                  <a:pt x="78" y="9"/>
                </a:cubicBezTo>
                <a:lnTo>
                  <a:pt x="78" y="30"/>
                </a:lnTo>
                <a:close/>
                <a:moveTo>
                  <a:pt x="83" y="30"/>
                </a:moveTo>
                <a:cubicBezTo>
                  <a:pt x="83" y="9"/>
                  <a:pt x="83" y="9"/>
                  <a:pt x="83" y="9"/>
                </a:cubicBezTo>
                <a:cubicBezTo>
                  <a:pt x="115" y="9"/>
                  <a:pt x="122" y="30"/>
                  <a:pt x="122" y="30"/>
                </a:cubicBezTo>
                <a:lnTo>
                  <a:pt x="83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4" name="Freeform 590"/>
          <p:cNvSpPr>
            <a:spLocks/>
          </p:cNvSpPr>
          <p:nvPr/>
        </p:nvSpPr>
        <p:spPr bwMode="auto">
          <a:xfrm>
            <a:off x="3786981" y="4826000"/>
            <a:ext cx="3175" cy="3175"/>
          </a:xfrm>
          <a:custGeom>
            <a:avLst/>
            <a:gdLst>
              <a:gd name="T0" fmla="*/ 0 w 1"/>
              <a:gd name="T1" fmla="*/ 0 h 1"/>
              <a:gd name="T2" fmla="*/ 1 w 1"/>
              <a:gd name="T3" fmla="*/ 1 h 1"/>
              <a:gd name="T4" fmla="*/ 0 w 1"/>
              <a:gd name="T5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" h="1">
                <a:moveTo>
                  <a:pt x="0" y="0"/>
                </a:moveTo>
                <a:cubicBezTo>
                  <a:pt x="0" y="0"/>
                  <a:pt x="0" y="1"/>
                  <a:pt x="1" y="1"/>
                </a:cubicBezTo>
                <a:cubicBezTo>
                  <a:pt x="0" y="1"/>
                  <a:pt x="0" y="0"/>
                  <a:pt x="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5" name="Freeform 591"/>
          <p:cNvSpPr>
            <a:spLocks/>
          </p:cNvSpPr>
          <p:nvPr/>
        </p:nvSpPr>
        <p:spPr bwMode="auto">
          <a:xfrm>
            <a:off x="3369469" y="4822825"/>
            <a:ext cx="106363" cy="53975"/>
          </a:xfrm>
          <a:custGeom>
            <a:avLst/>
            <a:gdLst>
              <a:gd name="T0" fmla="*/ 5 w 35"/>
              <a:gd name="T1" fmla="*/ 7 h 18"/>
              <a:gd name="T2" fmla="*/ 0 w 35"/>
              <a:gd name="T3" fmla="*/ 18 h 18"/>
              <a:gd name="T4" fmla="*/ 1 w 35"/>
              <a:gd name="T5" fmla="*/ 18 h 18"/>
              <a:gd name="T6" fmla="*/ 6 w 35"/>
              <a:gd name="T7" fmla="*/ 8 h 18"/>
              <a:gd name="T8" fmla="*/ 30 w 35"/>
              <a:gd name="T9" fmla="*/ 8 h 18"/>
              <a:gd name="T10" fmla="*/ 34 w 35"/>
              <a:gd name="T11" fmla="*/ 18 h 18"/>
              <a:gd name="T12" fmla="*/ 35 w 35"/>
              <a:gd name="T13" fmla="*/ 18 h 18"/>
              <a:gd name="T14" fmla="*/ 30 w 35"/>
              <a:gd name="T15" fmla="*/ 7 h 18"/>
              <a:gd name="T16" fmla="*/ 5 w 35"/>
              <a:gd name="T17" fmla="*/ 7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5" h="18">
                <a:moveTo>
                  <a:pt x="5" y="7"/>
                </a:moveTo>
                <a:cubicBezTo>
                  <a:pt x="2" y="10"/>
                  <a:pt x="1" y="14"/>
                  <a:pt x="0" y="18"/>
                </a:cubicBezTo>
                <a:cubicBezTo>
                  <a:pt x="1" y="18"/>
                  <a:pt x="1" y="18"/>
                  <a:pt x="1" y="18"/>
                </a:cubicBezTo>
                <a:cubicBezTo>
                  <a:pt x="1" y="14"/>
                  <a:pt x="3" y="11"/>
                  <a:pt x="6" y="8"/>
                </a:cubicBezTo>
                <a:cubicBezTo>
                  <a:pt x="12" y="1"/>
                  <a:pt x="23" y="1"/>
                  <a:pt x="30" y="8"/>
                </a:cubicBezTo>
                <a:cubicBezTo>
                  <a:pt x="33" y="11"/>
                  <a:pt x="34" y="14"/>
                  <a:pt x="34" y="18"/>
                </a:cubicBezTo>
                <a:cubicBezTo>
                  <a:pt x="35" y="18"/>
                  <a:pt x="35" y="18"/>
                  <a:pt x="35" y="18"/>
                </a:cubicBezTo>
                <a:cubicBezTo>
                  <a:pt x="35" y="14"/>
                  <a:pt x="33" y="10"/>
                  <a:pt x="30" y="7"/>
                </a:cubicBezTo>
                <a:cubicBezTo>
                  <a:pt x="23" y="0"/>
                  <a:pt x="12" y="0"/>
                  <a:pt x="5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6" name="Freeform 592"/>
          <p:cNvSpPr>
            <a:spLocks noEditPoints="1"/>
          </p:cNvSpPr>
          <p:nvPr/>
        </p:nvSpPr>
        <p:spPr bwMode="auto">
          <a:xfrm>
            <a:off x="3385344" y="4843463"/>
            <a:ext cx="74613" cy="76200"/>
          </a:xfrm>
          <a:custGeom>
            <a:avLst/>
            <a:gdLst>
              <a:gd name="T0" fmla="*/ 5 w 25"/>
              <a:gd name="T1" fmla="*/ 4 h 25"/>
              <a:gd name="T2" fmla="*/ 5 w 25"/>
              <a:gd name="T3" fmla="*/ 20 h 25"/>
              <a:gd name="T4" fmla="*/ 21 w 25"/>
              <a:gd name="T5" fmla="*/ 20 h 25"/>
              <a:gd name="T6" fmla="*/ 21 w 25"/>
              <a:gd name="T7" fmla="*/ 4 h 25"/>
              <a:gd name="T8" fmla="*/ 5 w 25"/>
              <a:gd name="T9" fmla="*/ 4 h 25"/>
              <a:gd name="T10" fmla="*/ 20 w 25"/>
              <a:gd name="T11" fmla="*/ 6 h 25"/>
              <a:gd name="T12" fmla="*/ 14 w 25"/>
              <a:gd name="T13" fmla="*/ 12 h 25"/>
              <a:gd name="T14" fmla="*/ 14 w 25"/>
              <a:gd name="T15" fmla="*/ 11 h 25"/>
              <a:gd name="T16" fmla="*/ 13 w 25"/>
              <a:gd name="T17" fmla="*/ 10 h 25"/>
              <a:gd name="T18" fmla="*/ 18 w 25"/>
              <a:gd name="T19" fmla="*/ 5 h 25"/>
              <a:gd name="T20" fmla="*/ 20 w 25"/>
              <a:gd name="T21" fmla="*/ 6 h 25"/>
              <a:gd name="T22" fmla="*/ 18 w 25"/>
              <a:gd name="T23" fmla="*/ 3 h 25"/>
              <a:gd name="T24" fmla="*/ 13 w 25"/>
              <a:gd name="T25" fmla="*/ 10 h 25"/>
              <a:gd name="T26" fmla="*/ 7 w 25"/>
              <a:gd name="T27" fmla="*/ 3 h 25"/>
              <a:gd name="T28" fmla="*/ 18 w 25"/>
              <a:gd name="T29" fmla="*/ 3 h 25"/>
              <a:gd name="T30" fmla="*/ 7 w 25"/>
              <a:gd name="T31" fmla="*/ 5 h 25"/>
              <a:gd name="T32" fmla="*/ 12 w 25"/>
              <a:gd name="T33" fmla="*/ 10 h 25"/>
              <a:gd name="T34" fmla="*/ 11 w 25"/>
              <a:gd name="T35" fmla="*/ 11 h 25"/>
              <a:gd name="T36" fmla="*/ 11 w 25"/>
              <a:gd name="T37" fmla="*/ 12 h 25"/>
              <a:gd name="T38" fmla="*/ 6 w 25"/>
              <a:gd name="T39" fmla="*/ 6 h 25"/>
              <a:gd name="T40" fmla="*/ 7 w 25"/>
              <a:gd name="T41" fmla="*/ 5 h 25"/>
              <a:gd name="T42" fmla="*/ 4 w 25"/>
              <a:gd name="T43" fmla="*/ 17 h 25"/>
              <a:gd name="T44" fmla="*/ 4 w 25"/>
              <a:gd name="T45" fmla="*/ 7 h 25"/>
              <a:gd name="T46" fmla="*/ 10 w 25"/>
              <a:gd name="T47" fmla="*/ 12 h 25"/>
              <a:gd name="T48" fmla="*/ 4 w 25"/>
              <a:gd name="T49" fmla="*/ 17 h 25"/>
              <a:gd name="T50" fmla="*/ 6 w 25"/>
              <a:gd name="T51" fmla="*/ 18 h 25"/>
              <a:gd name="T52" fmla="*/ 11 w 25"/>
              <a:gd name="T53" fmla="*/ 13 h 25"/>
              <a:gd name="T54" fmla="*/ 12 w 25"/>
              <a:gd name="T55" fmla="*/ 13 h 25"/>
              <a:gd name="T56" fmla="*/ 12 w 25"/>
              <a:gd name="T57" fmla="*/ 14 h 25"/>
              <a:gd name="T58" fmla="*/ 7 w 25"/>
              <a:gd name="T59" fmla="*/ 19 h 25"/>
              <a:gd name="T60" fmla="*/ 6 w 25"/>
              <a:gd name="T61" fmla="*/ 18 h 25"/>
              <a:gd name="T62" fmla="*/ 7 w 25"/>
              <a:gd name="T63" fmla="*/ 21 h 25"/>
              <a:gd name="T64" fmla="*/ 13 w 25"/>
              <a:gd name="T65" fmla="*/ 15 h 25"/>
              <a:gd name="T66" fmla="*/ 18 w 25"/>
              <a:gd name="T67" fmla="*/ 21 h 25"/>
              <a:gd name="T68" fmla="*/ 7 w 25"/>
              <a:gd name="T69" fmla="*/ 21 h 25"/>
              <a:gd name="T70" fmla="*/ 19 w 25"/>
              <a:gd name="T71" fmla="*/ 19 h 25"/>
              <a:gd name="T72" fmla="*/ 13 w 25"/>
              <a:gd name="T73" fmla="*/ 14 h 25"/>
              <a:gd name="T74" fmla="*/ 14 w 25"/>
              <a:gd name="T75" fmla="*/ 13 h 25"/>
              <a:gd name="T76" fmla="*/ 14 w 25"/>
              <a:gd name="T77" fmla="*/ 13 h 25"/>
              <a:gd name="T78" fmla="*/ 20 w 25"/>
              <a:gd name="T79" fmla="*/ 18 h 25"/>
              <a:gd name="T80" fmla="*/ 19 w 25"/>
              <a:gd name="T81" fmla="*/ 19 h 25"/>
              <a:gd name="T82" fmla="*/ 22 w 25"/>
              <a:gd name="T83" fmla="*/ 18 h 25"/>
              <a:gd name="T84" fmla="*/ 15 w 25"/>
              <a:gd name="T85" fmla="*/ 12 h 25"/>
              <a:gd name="T86" fmla="*/ 21 w 25"/>
              <a:gd name="T87" fmla="*/ 7 h 25"/>
              <a:gd name="T88" fmla="*/ 22 w 25"/>
              <a:gd name="T89" fmla="*/ 18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5" h="25">
                <a:moveTo>
                  <a:pt x="5" y="4"/>
                </a:moveTo>
                <a:cubicBezTo>
                  <a:pt x="0" y="9"/>
                  <a:pt x="0" y="16"/>
                  <a:pt x="5" y="20"/>
                </a:cubicBezTo>
                <a:cubicBezTo>
                  <a:pt x="9" y="25"/>
                  <a:pt x="16" y="25"/>
                  <a:pt x="21" y="20"/>
                </a:cubicBezTo>
                <a:cubicBezTo>
                  <a:pt x="25" y="16"/>
                  <a:pt x="25" y="9"/>
                  <a:pt x="21" y="4"/>
                </a:cubicBezTo>
                <a:cubicBezTo>
                  <a:pt x="16" y="0"/>
                  <a:pt x="9" y="0"/>
                  <a:pt x="5" y="4"/>
                </a:cubicBezTo>
                <a:close/>
                <a:moveTo>
                  <a:pt x="20" y="6"/>
                </a:moveTo>
                <a:cubicBezTo>
                  <a:pt x="14" y="12"/>
                  <a:pt x="14" y="12"/>
                  <a:pt x="14" y="12"/>
                </a:cubicBezTo>
                <a:cubicBezTo>
                  <a:pt x="14" y="11"/>
                  <a:pt x="14" y="11"/>
                  <a:pt x="14" y="11"/>
                </a:cubicBezTo>
                <a:cubicBezTo>
                  <a:pt x="13" y="10"/>
                  <a:pt x="13" y="10"/>
                  <a:pt x="13" y="10"/>
                </a:cubicBezTo>
                <a:cubicBezTo>
                  <a:pt x="18" y="5"/>
                  <a:pt x="18" y="5"/>
                  <a:pt x="18" y="5"/>
                </a:cubicBezTo>
                <a:lnTo>
                  <a:pt x="20" y="6"/>
                </a:lnTo>
                <a:close/>
                <a:moveTo>
                  <a:pt x="18" y="3"/>
                </a:moveTo>
                <a:cubicBezTo>
                  <a:pt x="17" y="5"/>
                  <a:pt x="15" y="7"/>
                  <a:pt x="13" y="10"/>
                </a:cubicBezTo>
                <a:cubicBezTo>
                  <a:pt x="10" y="7"/>
                  <a:pt x="8" y="5"/>
                  <a:pt x="7" y="3"/>
                </a:cubicBezTo>
                <a:cubicBezTo>
                  <a:pt x="11" y="2"/>
                  <a:pt x="15" y="1"/>
                  <a:pt x="18" y="3"/>
                </a:cubicBezTo>
                <a:close/>
                <a:moveTo>
                  <a:pt x="7" y="5"/>
                </a:moveTo>
                <a:cubicBezTo>
                  <a:pt x="12" y="10"/>
                  <a:pt x="12" y="10"/>
                  <a:pt x="12" y="10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12"/>
                  <a:pt x="11" y="12"/>
                  <a:pt x="11" y="12"/>
                </a:cubicBezTo>
                <a:cubicBezTo>
                  <a:pt x="6" y="6"/>
                  <a:pt x="6" y="6"/>
                  <a:pt x="6" y="6"/>
                </a:cubicBezTo>
                <a:lnTo>
                  <a:pt x="7" y="5"/>
                </a:lnTo>
                <a:close/>
                <a:moveTo>
                  <a:pt x="4" y="17"/>
                </a:moveTo>
                <a:cubicBezTo>
                  <a:pt x="2" y="14"/>
                  <a:pt x="2" y="10"/>
                  <a:pt x="4" y="7"/>
                </a:cubicBezTo>
                <a:cubicBezTo>
                  <a:pt x="5" y="8"/>
                  <a:pt x="8" y="10"/>
                  <a:pt x="10" y="12"/>
                </a:cubicBezTo>
                <a:cubicBezTo>
                  <a:pt x="8" y="15"/>
                  <a:pt x="5" y="16"/>
                  <a:pt x="4" y="17"/>
                </a:cubicBezTo>
                <a:close/>
                <a:moveTo>
                  <a:pt x="6" y="18"/>
                </a:moveTo>
                <a:cubicBezTo>
                  <a:pt x="11" y="13"/>
                  <a:pt x="11" y="13"/>
                  <a:pt x="11" y="13"/>
                </a:cubicBezTo>
                <a:cubicBezTo>
                  <a:pt x="12" y="13"/>
                  <a:pt x="12" y="13"/>
                  <a:pt x="12" y="13"/>
                </a:cubicBezTo>
                <a:cubicBezTo>
                  <a:pt x="12" y="14"/>
                  <a:pt x="12" y="14"/>
                  <a:pt x="12" y="14"/>
                </a:cubicBezTo>
                <a:cubicBezTo>
                  <a:pt x="7" y="19"/>
                  <a:pt x="7" y="19"/>
                  <a:pt x="7" y="19"/>
                </a:cubicBezTo>
                <a:lnTo>
                  <a:pt x="6" y="18"/>
                </a:lnTo>
                <a:close/>
                <a:moveTo>
                  <a:pt x="7" y="21"/>
                </a:moveTo>
                <a:cubicBezTo>
                  <a:pt x="8" y="20"/>
                  <a:pt x="10" y="17"/>
                  <a:pt x="13" y="15"/>
                </a:cubicBezTo>
                <a:cubicBezTo>
                  <a:pt x="15" y="17"/>
                  <a:pt x="17" y="20"/>
                  <a:pt x="18" y="21"/>
                </a:cubicBezTo>
                <a:cubicBezTo>
                  <a:pt x="15" y="23"/>
                  <a:pt x="11" y="23"/>
                  <a:pt x="7" y="21"/>
                </a:cubicBezTo>
                <a:close/>
                <a:moveTo>
                  <a:pt x="19" y="19"/>
                </a:moveTo>
                <a:cubicBezTo>
                  <a:pt x="13" y="14"/>
                  <a:pt x="13" y="14"/>
                  <a:pt x="13" y="14"/>
                </a:cubicBezTo>
                <a:cubicBezTo>
                  <a:pt x="14" y="13"/>
                  <a:pt x="14" y="13"/>
                  <a:pt x="14" y="13"/>
                </a:cubicBezTo>
                <a:cubicBezTo>
                  <a:pt x="14" y="13"/>
                  <a:pt x="14" y="13"/>
                  <a:pt x="14" y="13"/>
                </a:cubicBezTo>
                <a:cubicBezTo>
                  <a:pt x="20" y="18"/>
                  <a:pt x="20" y="18"/>
                  <a:pt x="20" y="18"/>
                </a:cubicBezTo>
                <a:lnTo>
                  <a:pt x="19" y="19"/>
                </a:lnTo>
                <a:close/>
                <a:moveTo>
                  <a:pt x="22" y="18"/>
                </a:moveTo>
                <a:cubicBezTo>
                  <a:pt x="20" y="17"/>
                  <a:pt x="18" y="15"/>
                  <a:pt x="15" y="12"/>
                </a:cubicBezTo>
                <a:cubicBezTo>
                  <a:pt x="18" y="9"/>
                  <a:pt x="20" y="8"/>
                  <a:pt x="21" y="7"/>
                </a:cubicBezTo>
                <a:cubicBezTo>
                  <a:pt x="23" y="10"/>
                  <a:pt x="24" y="14"/>
                  <a:pt x="22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7" name="Freeform 593"/>
          <p:cNvSpPr>
            <a:spLocks noEditPoints="1"/>
          </p:cNvSpPr>
          <p:nvPr/>
        </p:nvSpPr>
        <p:spPr bwMode="auto">
          <a:xfrm>
            <a:off x="3372644" y="4829175"/>
            <a:ext cx="103188" cy="103188"/>
          </a:xfrm>
          <a:custGeom>
            <a:avLst/>
            <a:gdLst>
              <a:gd name="T0" fmla="*/ 6 w 34"/>
              <a:gd name="T1" fmla="*/ 6 h 34"/>
              <a:gd name="T2" fmla="*/ 6 w 34"/>
              <a:gd name="T3" fmla="*/ 28 h 34"/>
              <a:gd name="T4" fmla="*/ 28 w 34"/>
              <a:gd name="T5" fmla="*/ 28 h 34"/>
              <a:gd name="T6" fmla="*/ 28 w 34"/>
              <a:gd name="T7" fmla="*/ 6 h 34"/>
              <a:gd name="T8" fmla="*/ 6 w 34"/>
              <a:gd name="T9" fmla="*/ 6 h 34"/>
              <a:gd name="T10" fmla="*/ 26 w 34"/>
              <a:gd name="T11" fmla="*/ 26 h 34"/>
              <a:gd name="T12" fmla="*/ 8 w 34"/>
              <a:gd name="T13" fmla="*/ 26 h 34"/>
              <a:gd name="T14" fmla="*/ 8 w 34"/>
              <a:gd name="T15" fmla="*/ 8 h 34"/>
              <a:gd name="T16" fmla="*/ 26 w 34"/>
              <a:gd name="T17" fmla="*/ 8 h 34"/>
              <a:gd name="T18" fmla="*/ 26 w 34"/>
              <a:gd name="T19" fmla="*/ 26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4" h="34">
                <a:moveTo>
                  <a:pt x="6" y="6"/>
                </a:moveTo>
                <a:cubicBezTo>
                  <a:pt x="0" y="12"/>
                  <a:pt x="0" y="22"/>
                  <a:pt x="6" y="28"/>
                </a:cubicBezTo>
                <a:cubicBezTo>
                  <a:pt x="12" y="34"/>
                  <a:pt x="22" y="34"/>
                  <a:pt x="28" y="28"/>
                </a:cubicBezTo>
                <a:cubicBezTo>
                  <a:pt x="34" y="22"/>
                  <a:pt x="34" y="12"/>
                  <a:pt x="28" y="6"/>
                </a:cubicBezTo>
                <a:cubicBezTo>
                  <a:pt x="22" y="0"/>
                  <a:pt x="12" y="0"/>
                  <a:pt x="6" y="6"/>
                </a:cubicBezTo>
                <a:close/>
                <a:moveTo>
                  <a:pt x="26" y="26"/>
                </a:moveTo>
                <a:cubicBezTo>
                  <a:pt x="21" y="31"/>
                  <a:pt x="13" y="31"/>
                  <a:pt x="8" y="26"/>
                </a:cubicBezTo>
                <a:cubicBezTo>
                  <a:pt x="3" y="21"/>
                  <a:pt x="3" y="13"/>
                  <a:pt x="8" y="8"/>
                </a:cubicBezTo>
                <a:cubicBezTo>
                  <a:pt x="13" y="3"/>
                  <a:pt x="21" y="3"/>
                  <a:pt x="26" y="8"/>
                </a:cubicBezTo>
                <a:cubicBezTo>
                  <a:pt x="31" y="13"/>
                  <a:pt x="31" y="21"/>
                  <a:pt x="26" y="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8" name="Freeform 594"/>
          <p:cNvSpPr>
            <a:spLocks noEditPoints="1"/>
          </p:cNvSpPr>
          <p:nvPr/>
        </p:nvSpPr>
        <p:spPr bwMode="auto">
          <a:xfrm>
            <a:off x="3656806" y="4843463"/>
            <a:ext cx="76200" cy="76200"/>
          </a:xfrm>
          <a:custGeom>
            <a:avLst/>
            <a:gdLst>
              <a:gd name="T0" fmla="*/ 5 w 25"/>
              <a:gd name="T1" fmla="*/ 4 h 25"/>
              <a:gd name="T2" fmla="*/ 5 w 25"/>
              <a:gd name="T3" fmla="*/ 20 h 25"/>
              <a:gd name="T4" fmla="*/ 21 w 25"/>
              <a:gd name="T5" fmla="*/ 20 h 25"/>
              <a:gd name="T6" fmla="*/ 21 w 25"/>
              <a:gd name="T7" fmla="*/ 4 h 25"/>
              <a:gd name="T8" fmla="*/ 5 w 25"/>
              <a:gd name="T9" fmla="*/ 4 h 25"/>
              <a:gd name="T10" fmla="*/ 20 w 25"/>
              <a:gd name="T11" fmla="*/ 6 h 25"/>
              <a:gd name="T12" fmla="*/ 15 w 25"/>
              <a:gd name="T13" fmla="*/ 12 h 25"/>
              <a:gd name="T14" fmla="*/ 14 w 25"/>
              <a:gd name="T15" fmla="*/ 11 h 25"/>
              <a:gd name="T16" fmla="*/ 13 w 25"/>
              <a:gd name="T17" fmla="*/ 10 h 25"/>
              <a:gd name="T18" fmla="*/ 18 w 25"/>
              <a:gd name="T19" fmla="*/ 5 h 25"/>
              <a:gd name="T20" fmla="*/ 20 w 25"/>
              <a:gd name="T21" fmla="*/ 6 h 25"/>
              <a:gd name="T22" fmla="*/ 18 w 25"/>
              <a:gd name="T23" fmla="*/ 3 h 25"/>
              <a:gd name="T24" fmla="*/ 13 w 25"/>
              <a:gd name="T25" fmla="*/ 10 h 25"/>
              <a:gd name="T26" fmla="*/ 8 w 25"/>
              <a:gd name="T27" fmla="*/ 3 h 25"/>
              <a:gd name="T28" fmla="*/ 18 w 25"/>
              <a:gd name="T29" fmla="*/ 3 h 25"/>
              <a:gd name="T30" fmla="*/ 7 w 25"/>
              <a:gd name="T31" fmla="*/ 5 h 25"/>
              <a:gd name="T32" fmla="*/ 12 w 25"/>
              <a:gd name="T33" fmla="*/ 10 h 25"/>
              <a:gd name="T34" fmla="*/ 12 w 25"/>
              <a:gd name="T35" fmla="*/ 11 h 25"/>
              <a:gd name="T36" fmla="*/ 11 w 25"/>
              <a:gd name="T37" fmla="*/ 12 h 25"/>
              <a:gd name="T38" fmla="*/ 6 w 25"/>
              <a:gd name="T39" fmla="*/ 6 h 25"/>
              <a:gd name="T40" fmla="*/ 7 w 25"/>
              <a:gd name="T41" fmla="*/ 5 h 25"/>
              <a:gd name="T42" fmla="*/ 4 w 25"/>
              <a:gd name="T43" fmla="*/ 17 h 25"/>
              <a:gd name="T44" fmla="*/ 4 w 25"/>
              <a:gd name="T45" fmla="*/ 7 h 25"/>
              <a:gd name="T46" fmla="*/ 10 w 25"/>
              <a:gd name="T47" fmla="*/ 12 h 25"/>
              <a:gd name="T48" fmla="*/ 4 w 25"/>
              <a:gd name="T49" fmla="*/ 17 h 25"/>
              <a:gd name="T50" fmla="*/ 6 w 25"/>
              <a:gd name="T51" fmla="*/ 18 h 25"/>
              <a:gd name="T52" fmla="*/ 11 w 25"/>
              <a:gd name="T53" fmla="*/ 13 h 25"/>
              <a:gd name="T54" fmla="*/ 12 w 25"/>
              <a:gd name="T55" fmla="*/ 13 h 25"/>
              <a:gd name="T56" fmla="*/ 12 w 25"/>
              <a:gd name="T57" fmla="*/ 14 h 25"/>
              <a:gd name="T58" fmla="*/ 7 w 25"/>
              <a:gd name="T59" fmla="*/ 19 h 25"/>
              <a:gd name="T60" fmla="*/ 6 w 25"/>
              <a:gd name="T61" fmla="*/ 18 h 25"/>
              <a:gd name="T62" fmla="*/ 7 w 25"/>
              <a:gd name="T63" fmla="*/ 21 h 25"/>
              <a:gd name="T64" fmla="*/ 13 w 25"/>
              <a:gd name="T65" fmla="*/ 15 h 25"/>
              <a:gd name="T66" fmla="*/ 18 w 25"/>
              <a:gd name="T67" fmla="*/ 21 h 25"/>
              <a:gd name="T68" fmla="*/ 7 w 25"/>
              <a:gd name="T69" fmla="*/ 21 h 25"/>
              <a:gd name="T70" fmla="*/ 19 w 25"/>
              <a:gd name="T71" fmla="*/ 19 h 25"/>
              <a:gd name="T72" fmla="*/ 13 w 25"/>
              <a:gd name="T73" fmla="*/ 14 h 25"/>
              <a:gd name="T74" fmla="*/ 14 w 25"/>
              <a:gd name="T75" fmla="*/ 13 h 25"/>
              <a:gd name="T76" fmla="*/ 15 w 25"/>
              <a:gd name="T77" fmla="*/ 13 h 25"/>
              <a:gd name="T78" fmla="*/ 20 w 25"/>
              <a:gd name="T79" fmla="*/ 18 h 25"/>
              <a:gd name="T80" fmla="*/ 19 w 25"/>
              <a:gd name="T81" fmla="*/ 19 h 25"/>
              <a:gd name="T82" fmla="*/ 22 w 25"/>
              <a:gd name="T83" fmla="*/ 18 h 25"/>
              <a:gd name="T84" fmla="*/ 15 w 25"/>
              <a:gd name="T85" fmla="*/ 12 h 25"/>
              <a:gd name="T86" fmla="*/ 22 w 25"/>
              <a:gd name="T87" fmla="*/ 7 h 25"/>
              <a:gd name="T88" fmla="*/ 22 w 25"/>
              <a:gd name="T89" fmla="*/ 18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5" h="25">
                <a:moveTo>
                  <a:pt x="5" y="4"/>
                </a:moveTo>
                <a:cubicBezTo>
                  <a:pt x="0" y="9"/>
                  <a:pt x="0" y="16"/>
                  <a:pt x="5" y="20"/>
                </a:cubicBezTo>
                <a:cubicBezTo>
                  <a:pt x="9" y="25"/>
                  <a:pt x="16" y="25"/>
                  <a:pt x="21" y="20"/>
                </a:cubicBezTo>
                <a:cubicBezTo>
                  <a:pt x="25" y="16"/>
                  <a:pt x="25" y="9"/>
                  <a:pt x="21" y="4"/>
                </a:cubicBezTo>
                <a:cubicBezTo>
                  <a:pt x="16" y="0"/>
                  <a:pt x="9" y="0"/>
                  <a:pt x="5" y="4"/>
                </a:cubicBezTo>
                <a:close/>
                <a:moveTo>
                  <a:pt x="20" y="6"/>
                </a:moveTo>
                <a:cubicBezTo>
                  <a:pt x="15" y="12"/>
                  <a:pt x="15" y="12"/>
                  <a:pt x="15" y="12"/>
                </a:cubicBezTo>
                <a:cubicBezTo>
                  <a:pt x="14" y="11"/>
                  <a:pt x="14" y="11"/>
                  <a:pt x="14" y="11"/>
                </a:cubicBezTo>
                <a:cubicBezTo>
                  <a:pt x="13" y="10"/>
                  <a:pt x="13" y="10"/>
                  <a:pt x="13" y="10"/>
                </a:cubicBezTo>
                <a:cubicBezTo>
                  <a:pt x="18" y="5"/>
                  <a:pt x="18" y="5"/>
                  <a:pt x="18" y="5"/>
                </a:cubicBezTo>
                <a:lnTo>
                  <a:pt x="20" y="6"/>
                </a:lnTo>
                <a:close/>
                <a:moveTo>
                  <a:pt x="18" y="3"/>
                </a:moveTo>
                <a:cubicBezTo>
                  <a:pt x="17" y="5"/>
                  <a:pt x="15" y="7"/>
                  <a:pt x="13" y="10"/>
                </a:cubicBezTo>
                <a:cubicBezTo>
                  <a:pt x="10" y="7"/>
                  <a:pt x="8" y="5"/>
                  <a:pt x="8" y="3"/>
                </a:cubicBezTo>
                <a:cubicBezTo>
                  <a:pt x="11" y="2"/>
                  <a:pt x="15" y="1"/>
                  <a:pt x="18" y="3"/>
                </a:cubicBezTo>
                <a:close/>
                <a:moveTo>
                  <a:pt x="7" y="5"/>
                </a:moveTo>
                <a:cubicBezTo>
                  <a:pt x="12" y="10"/>
                  <a:pt x="12" y="10"/>
                  <a:pt x="12" y="10"/>
                </a:cubicBezTo>
                <a:cubicBezTo>
                  <a:pt x="12" y="11"/>
                  <a:pt x="12" y="11"/>
                  <a:pt x="12" y="11"/>
                </a:cubicBezTo>
                <a:cubicBezTo>
                  <a:pt x="11" y="12"/>
                  <a:pt x="11" y="12"/>
                  <a:pt x="11" y="12"/>
                </a:cubicBezTo>
                <a:cubicBezTo>
                  <a:pt x="6" y="6"/>
                  <a:pt x="6" y="6"/>
                  <a:pt x="6" y="6"/>
                </a:cubicBezTo>
                <a:lnTo>
                  <a:pt x="7" y="5"/>
                </a:lnTo>
                <a:close/>
                <a:moveTo>
                  <a:pt x="4" y="17"/>
                </a:moveTo>
                <a:cubicBezTo>
                  <a:pt x="2" y="14"/>
                  <a:pt x="2" y="10"/>
                  <a:pt x="4" y="7"/>
                </a:cubicBezTo>
                <a:cubicBezTo>
                  <a:pt x="5" y="8"/>
                  <a:pt x="8" y="10"/>
                  <a:pt x="10" y="12"/>
                </a:cubicBezTo>
                <a:cubicBezTo>
                  <a:pt x="8" y="15"/>
                  <a:pt x="5" y="16"/>
                  <a:pt x="4" y="17"/>
                </a:cubicBezTo>
                <a:close/>
                <a:moveTo>
                  <a:pt x="6" y="18"/>
                </a:moveTo>
                <a:cubicBezTo>
                  <a:pt x="11" y="13"/>
                  <a:pt x="11" y="13"/>
                  <a:pt x="11" y="13"/>
                </a:cubicBezTo>
                <a:cubicBezTo>
                  <a:pt x="12" y="13"/>
                  <a:pt x="12" y="13"/>
                  <a:pt x="12" y="13"/>
                </a:cubicBezTo>
                <a:cubicBezTo>
                  <a:pt x="12" y="14"/>
                  <a:pt x="12" y="14"/>
                  <a:pt x="12" y="14"/>
                </a:cubicBezTo>
                <a:cubicBezTo>
                  <a:pt x="7" y="19"/>
                  <a:pt x="7" y="19"/>
                  <a:pt x="7" y="19"/>
                </a:cubicBezTo>
                <a:lnTo>
                  <a:pt x="6" y="18"/>
                </a:lnTo>
                <a:close/>
                <a:moveTo>
                  <a:pt x="7" y="21"/>
                </a:moveTo>
                <a:cubicBezTo>
                  <a:pt x="8" y="20"/>
                  <a:pt x="10" y="17"/>
                  <a:pt x="13" y="15"/>
                </a:cubicBezTo>
                <a:cubicBezTo>
                  <a:pt x="15" y="17"/>
                  <a:pt x="17" y="20"/>
                  <a:pt x="18" y="21"/>
                </a:cubicBezTo>
                <a:cubicBezTo>
                  <a:pt x="15" y="23"/>
                  <a:pt x="11" y="23"/>
                  <a:pt x="7" y="21"/>
                </a:cubicBezTo>
                <a:close/>
                <a:moveTo>
                  <a:pt x="19" y="19"/>
                </a:moveTo>
                <a:cubicBezTo>
                  <a:pt x="13" y="14"/>
                  <a:pt x="13" y="14"/>
                  <a:pt x="13" y="14"/>
                </a:cubicBezTo>
                <a:cubicBezTo>
                  <a:pt x="14" y="13"/>
                  <a:pt x="14" y="13"/>
                  <a:pt x="14" y="13"/>
                </a:cubicBezTo>
                <a:cubicBezTo>
                  <a:pt x="15" y="13"/>
                  <a:pt x="15" y="13"/>
                  <a:pt x="15" y="13"/>
                </a:cubicBezTo>
                <a:cubicBezTo>
                  <a:pt x="20" y="18"/>
                  <a:pt x="20" y="18"/>
                  <a:pt x="20" y="18"/>
                </a:cubicBezTo>
                <a:lnTo>
                  <a:pt x="19" y="19"/>
                </a:lnTo>
                <a:close/>
                <a:moveTo>
                  <a:pt x="22" y="18"/>
                </a:moveTo>
                <a:cubicBezTo>
                  <a:pt x="20" y="17"/>
                  <a:pt x="18" y="15"/>
                  <a:pt x="15" y="12"/>
                </a:cubicBezTo>
                <a:cubicBezTo>
                  <a:pt x="18" y="9"/>
                  <a:pt x="20" y="8"/>
                  <a:pt x="22" y="7"/>
                </a:cubicBezTo>
                <a:cubicBezTo>
                  <a:pt x="24" y="10"/>
                  <a:pt x="24" y="14"/>
                  <a:pt x="22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9" name="Freeform 595"/>
          <p:cNvSpPr>
            <a:spLocks noEditPoints="1"/>
          </p:cNvSpPr>
          <p:nvPr/>
        </p:nvSpPr>
        <p:spPr bwMode="auto">
          <a:xfrm>
            <a:off x="3645694" y="4829175"/>
            <a:ext cx="101600" cy="103188"/>
          </a:xfrm>
          <a:custGeom>
            <a:avLst/>
            <a:gdLst>
              <a:gd name="T0" fmla="*/ 6 w 34"/>
              <a:gd name="T1" fmla="*/ 6 h 34"/>
              <a:gd name="T2" fmla="*/ 6 w 34"/>
              <a:gd name="T3" fmla="*/ 28 h 34"/>
              <a:gd name="T4" fmla="*/ 28 w 34"/>
              <a:gd name="T5" fmla="*/ 28 h 34"/>
              <a:gd name="T6" fmla="*/ 28 w 34"/>
              <a:gd name="T7" fmla="*/ 6 h 34"/>
              <a:gd name="T8" fmla="*/ 6 w 34"/>
              <a:gd name="T9" fmla="*/ 6 h 34"/>
              <a:gd name="T10" fmla="*/ 26 w 34"/>
              <a:gd name="T11" fmla="*/ 26 h 34"/>
              <a:gd name="T12" fmla="*/ 8 w 34"/>
              <a:gd name="T13" fmla="*/ 26 h 34"/>
              <a:gd name="T14" fmla="*/ 8 w 34"/>
              <a:gd name="T15" fmla="*/ 8 h 34"/>
              <a:gd name="T16" fmla="*/ 26 w 34"/>
              <a:gd name="T17" fmla="*/ 8 h 34"/>
              <a:gd name="T18" fmla="*/ 26 w 34"/>
              <a:gd name="T19" fmla="*/ 26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4" h="34">
                <a:moveTo>
                  <a:pt x="6" y="6"/>
                </a:moveTo>
                <a:cubicBezTo>
                  <a:pt x="0" y="12"/>
                  <a:pt x="0" y="22"/>
                  <a:pt x="6" y="28"/>
                </a:cubicBezTo>
                <a:cubicBezTo>
                  <a:pt x="12" y="34"/>
                  <a:pt x="22" y="34"/>
                  <a:pt x="28" y="28"/>
                </a:cubicBezTo>
                <a:cubicBezTo>
                  <a:pt x="34" y="22"/>
                  <a:pt x="34" y="12"/>
                  <a:pt x="28" y="6"/>
                </a:cubicBezTo>
                <a:cubicBezTo>
                  <a:pt x="22" y="0"/>
                  <a:pt x="12" y="0"/>
                  <a:pt x="6" y="6"/>
                </a:cubicBezTo>
                <a:close/>
                <a:moveTo>
                  <a:pt x="26" y="26"/>
                </a:moveTo>
                <a:cubicBezTo>
                  <a:pt x="21" y="31"/>
                  <a:pt x="13" y="31"/>
                  <a:pt x="8" y="26"/>
                </a:cubicBezTo>
                <a:cubicBezTo>
                  <a:pt x="3" y="21"/>
                  <a:pt x="3" y="13"/>
                  <a:pt x="8" y="8"/>
                </a:cubicBezTo>
                <a:cubicBezTo>
                  <a:pt x="13" y="3"/>
                  <a:pt x="21" y="3"/>
                  <a:pt x="26" y="8"/>
                </a:cubicBezTo>
                <a:cubicBezTo>
                  <a:pt x="31" y="13"/>
                  <a:pt x="31" y="21"/>
                  <a:pt x="26" y="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0" name="Freeform 596"/>
          <p:cNvSpPr>
            <a:spLocks/>
          </p:cNvSpPr>
          <p:nvPr/>
        </p:nvSpPr>
        <p:spPr bwMode="auto">
          <a:xfrm>
            <a:off x="3790156" y="4829175"/>
            <a:ext cx="0" cy="3175"/>
          </a:xfrm>
          <a:custGeom>
            <a:avLst/>
            <a:gdLst>
              <a:gd name="T0" fmla="*/ 0 h 2"/>
              <a:gd name="T1" fmla="*/ 2 h 2"/>
              <a:gd name="T2" fmla="*/ 0 h 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">
                <a:moveTo>
                  <a:pt x="0" y="0"/>
                </a:move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1" name="Freeform 597"/>
          <p:cNvSpPr>
            <a:spLocks/>
          </p:cNvSpPr>
          <p:nvPr/>
        </p:nvSpPr>
        <p:spPr bwMode="auto">
          <a:xfrm>
            <a:off x="3783806" y="4826000"/>
            <a:ext cx="3175" cy="0"/>
          </a:xfrm>
          <a:custGeom>
            <a:avLst/>
            <a:gdLst>
              <a:gd name="T0" fmla="*/ 0 w 2"/>
              <a:gd name="T1" fmla="*/ 0 w 2"/>
              <a:gd name="T2" fmla="*/ 2 w 2"/>
              <a:gd name="T3" fmla="*/ 0 w 2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2">
                <a:moveTo>
                  <a:pt x="0" y="0"/>
                </a:moveTo>
                <a:lnTo>
                  <a:pt x="0" y="0"/>
                </a:lnTo>
                <a:lnTo>
                  <a:pt x="2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2" name="Freeform 598"/>
          <p:cNvSpPr>
            <a:spLocks/>
          </p:cNvSpPr>
          <p:nvPr/>
        </p:nvSpPr>
        <p:spPr bwMode="auto">
          <a:xfrm>
            <a:off x="4368006" y="4810125"/>
            <a:ext cx="106363" cy="58738"/>
          </a:xfrm>
          <a:custGeom>
            <a:avLst/>
            <a:gdLst>
              <a:gd name="T0" fmla="*/ 5 w 35"/>
              <a:gd name="T1" fmla="*/ 7 h 19"/>
              <a:gd name="T2" fmla="*/ 0 w 35"/>
              <a:gd name="T3" fmla="*/ 19 h 19"/>
              <a:gd name="T4" fmla="*/ 1 w 35"/>
              <a:gd name="T5" fmla="*/ 19 h 19"/>
              <a:gd name="T6" fmla="*/ 6 w 35"/>
              <a:gd name="T7" fmla="*/ 8 h 19"/>
              <a:gd name="T8" fmla="*/ 29 w 35"/>
              <a:gd name="T9" fmla="*/ 8 h 19"/>
              <a:gd name="T10" fmla="*/ 34 w 35"/>
              <a:gd name="T11" fmla="*/ 19 h 19"/>
              <a:gd name="T12" fmla="*/ 35 w 35"/>
              <a:gd name="T13" fmla="*/ 19 h 19"/>
              <a:gd name="T14" fmla="*/ 30 w 35"/>
              <a:gd name="T15" fmla="*/ 7 h 19"/>
              <a:gd name="T16" fmla="*/ 5 w 35"/>
              <a:gd name="T17" fmla="*/ 7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5" h="19">
                <a:moveTo>
                  <a:pt x="5" y="7"/>
                </a:moveTo>
                <a:cubicBezTo>
                  <a:pt x="2" y="10"/>
                  <a:pt x="0" y="14"/>
                  <a:pt x="0" y="19"/>
                </a:cubicBezTo>
                <a:cubicBezTo>
                  <a:pt x="1" y="19"/>
                  <a:pt x="1" y="19"/>
                  <a:pt x="1" y="19"/>
                </a:cubicBezTo>
                <a:cubicBezTo>
                  <a:pt x="1" y="15"/>
                  <a:pt x="3" y="11"/>
                  <a:pt x="6" y="8"/>
                </a:cubicBezTo>
                <a:cubicBezTo>
                  <a:pt x="12" y="1"/>
                  <a:pt x="23" y="1"/>
                  <a:pt x="29" y="8"/>
                </a:cubicBezTo>
                <a:cubicBezTo>
                  <a:pt x="32" y="11"/>
                  <a:pt x="34" y="15"/>
                  <a:pt x="34" y="19"/>
                </a:cubicBezTo>
                <a:cubicBezTo>
                  <a:pt x="35" y="19"/>
                  <a:pt x="35" y="19"/>
                  <a:pt x="35" y="19"/>
                </a:cubicBezTo>
                <a:cubicBezTo>
                  <a:pt x="35" y="15"/>
                  <a:pt x="33" y="10"/>
                  <a:pt x="30" y="7"/>
                </a:cubicBezTo>
                <a:cubicBezTo>
                  <a:pt x="23" y="0"/>
                  <a:pt x="12" y="0"/>
                  <a:pt x="5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" name="Freeform 599"/>
          <p:cNvSpPr>
            <a:spLocks noEditPoints="1"/>
          </p:cNvSpPr>
          <p:nvPr/>
        </p:nvSpPr>
        <p:spPr bwMode="auto">
          <a:xfrm>
            <a:off x="4047331" y="4692650"/>
            <a:ext cx="487363" cy="176213"/>
          </a:xfrm>
          <a:custGeom>
            <a:avLst/>
            <a:gdLst>
              <a:gd name="T0" fmla="*/ 155 w 161"/>
              <a:gd name="T1" fmla="*/ 42 h 58"/>
              <a:gd name="T2" fmla="*/ 156 w 161"/>
              <a:gd name="T3" fmla="*/ 45 h 58"/>
              <a:gd name="T4" fmla="*/ 150 w 161"/>
              <a:gd name="T5" fmla="*/ 43 h 58"/>
              <a:gd name="T6" fmla="*/ 147 w 161"/>
              <a:gd name="T7" fmla="*/ 37 h 58"/>
              <a:gd name="T8" fmla="*/ 153 w 161"/>
              <a:gd name="T9" fmla="*/ 40 h 58"/>
              <a:gd name="T10" fmla="*/ 132 w 161"/>
              <a:gd name="T11" fmla="*/ 29 h 58"/>
              <a:gd name="T12" fmla="*/ 83 w 161"/>
              <a:gd name="T13" fmla="*/ 3 h 58"/>
              <a:gd name="T14" fmla="*/ 49 w 161"/>
              <a:gd name="T15" fmla="*/ 10 h 58"/>
              <a:gd name="T16" fmla="*/ 49 w 161"/>
              <a:gd name="T17" fmla="*/ 11 h 58"/>
              <a:gd name="T18" fmla="*/ 47 w 161"/>
              <a:gd name="T19" fmla="*/ 11 h 58"/>
              <a:gd name="T20" fmla="*/ 33 w 161"/>
              <a:gd name="T21" fmla="*/ 22 h 58"/>
              <a:gd name="T22" fmla="*/ 39 w 161"/>
              <a:gd name="T23" fmla="*/ 22 h 58"/>
              <a:gd name="T24" fmla="*/ 39 w 161"/>
              <a:gd name="T25" fmla="*/ 25 h 58"/>
              <a:gd name="T26" fmla="*/ 31 w 161"/>
              <a:gd name="T27" fmla="*/ 25 h 58"/>
              <a:gd name="T28" fmla="*/ 29 w 161"/>
              <a:gd name="T29" fmla="*/ 28 h 58"/>
              <a:gd name="T30" fmla="*/ 14 w 161"/>
              <a:gd name="T31" fmla="*/ 32 h 58"/>
              <a:gd name="T32" fmla="*/ 14 w 161"/>
              <a:gd name="T33" fmla="*/ 31 h 58"/>
              <a:gd name="T34" fmla="*/ 5 w 161"/>
              <a:gd name="T35" fmla="*/ 26 h 58"/>
              <a:gd name="T36" fmla="*/ 9 w 161"/>
              <a:gd name="T37" fmla="*/ 35 h 58"/>
              <a:gd name="T38" fmla="*/ 9 w 161"/>
              <a:gd name="T39" fmla="*/ 35 h 58"/>
              <a:gd name="T40" fmla="*/ 7 w 161"/>
              <a:gd name="T41" fmla="*/ 37 h 58"/>
              <a:gd name="T42" fmla="*/ 27 w 161"/>
              <a:gd name="T43" fmla="*/ 37 h 58"/>
              <a:gd name="T44" fmla="*/ 27 w 161"/>
              <a:gd name="T45" fmla="*/ 40 h 58"/>
              <a:gd name="T46" fmla="*/ 5 w 161"/>
              <a:gd name="T47" fmla="*/ 40 h 58"/>
              <a:gd name="T48" fmla="*/ 0 w 161"/>
              <a:gd name="T49" fmla="*/ 53 h 58"/>
              <a:gd name="T50" fmla="*/ 12 w 161"/>
              <a:gd name="T51" fmla="*/ 53 h 58"/>
              <a:gd name="T52" fmla="*/ 12 w 161"/>
              <a:gd name="T53" fmla="*/ 56 h 58"/>
              <a:gd name="T54" fmla="*/ 0 w 161"/>
              <a:gd name="T55" fmla="*/ 56 h 58"/>
              <a:gd name="T56" fmla="*/ 0 w 161"/>
              <a:gd name="T57" fmla="*/ 57 h 58"/>
              <a:gd name="T58" fmla="*/ 15 w 161"/>
              <a:gd name="T59" fmla="*/ 57 h 58"/>
              <a:gd name="T60" fmla="*/ 20 w 161"/>
              <a:gd name="T61" fmla="*/ 45 h 58"/>
              <a:gd name="T62" fmla="*/ 47 w 161"/>
              <a:gd name="T63" fmla="*/ 45 h 58"/>
              <a:gd name="T64" fmla="*/ 52 w 161"/>
              <a:gd name="T65" fmla="*/ 57 h 58"/>
              <a:gd name="T66" fmla="*/ 105 w 161"/>
              <a:gd name="T67" fmla="*/ 58 h 58"/>
              <a:gd name="T68" fmla="*/ 110 w 161"/>
              <a:gd name="T69" fmla="*/ 45 h 58"/>
              <a:gd name="T70" fmla="*/ 137 w 161"/>
              <a:gd name="T71" fmla="*/ 45 h 58"/>
              <a:gd name="T72" fmla="*/ 142 w 161"/>
              <a:gd name="T73" fmla="*/ 58 h 58"/>
              <a:gd name="T74" fmla="*/ 161 w 161"/>
              <a:gd name="T75" fmla="*/ 58 h 58"/>
              <a:gd name="T76" fmla="*/ 155 w 161"/>
              <a:gd name="T77" fmla="*/ 42 h 58"/>
              <a:gd name="T78" fmla="*/ 77 w 161"/>
              <a:gd name="T79" fmla="*/ 30 h 58"/>
              <a:gd name="T80" fmla="*/ 39 w 161"/>
              <a:gd name="T81" fmla="*/ 30 h 58"/>
              <a:gd name="T82" fmla="*/ 78 w 161"/>
              <a:gd name="T83" fmla="*/ 9 h 58"/>
              <a:gd name="T84" fmla="*/ 77 w 161"/>
              <a:gd name="T85" fmla="*/ 30 h 58"/>
              <a:gd name="T86" fmla="*/ 83 w 161"/>
              <a:gd name="T87" fmla="*/ 30 h 58"/>
              <a:gd name="T88" fmla="*/ 82 w 161"/>
              <a:gd name="T89" fmla="*/ 9 h 58"/>
              <a:gd name="T90" fmla="*/ 121 w 161"/>
              <a:gd name="T91" fmla="*/ 30 h 58"/>
              <a:gd name="T92" fmla="*/ 83 w 161"/>
              <a:gd name="T93" fmla="*/ 30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61" h="58">
                <a:moveTo>
                  <a:pt x="155" y="42"/>
                </a:moveTo>
                <a:cubicBezTo>
                  <a:pt x="156" y="43"/>
                  <a:pt x="157" y="45"/>
                  <a:pt x="156" y="45"/>
                </a:cubicBezTo>
                <a:cubicBezTo>
                  <a:pt x="155" y="46"/>
                  <a:pt x="153" y="45"/>
                  <a:pt x="150" y="43"/>
                </a:cubicBezTo>
                <a:cubicBezTo>
                  <a:pt x="148" y="41"/>
                  <a:pt x="146" y="38"/>
                  <a:pt x="147" y="37"/>
                </a:cubicBezTo>
                <a:cubicBezTo>
                  <a:pt x="148" y="36"/>
                  <a:pt x="150" y="38"/>
                  <a:pt x="153" y="40"/>
                </a:cubicBezTo>
                <a:cubicBezTo>
                  <a:pt x="144" y="31"/>
                  <a:pt x="132" y="29"/>
                  <a:pt x="132" y="29"/>
                </a:cubicBezTo>
                <a:cubicBezTo>
                  <a:pt x="114" y="0"/>
                  <a:pt x="83" y="3"/>
                  <a:pt x="83" y="3"/>
                </a:cubicBezTo>
                <a:cubicBezTo>
                  <a:pt x="68" y="3"/>
                  <a:pt x="57" y="6"/>
                  <a:pt x="49" y="10"/>
                </a:cubicBezTo>
                <a:cubicBezTo>
                  <a:pt x="49" y="11"/>
                  <a:pt x="49" y="11"/>
                  <a:pt x="49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0" y="15"/>
                  <a:pt x="36" y="19"/>
                  <a:pt x="33" y="22"/>
                </a:cubicBezTo>
                <a:cubicBezTo>
                  <a:pt x="39" y="22"/>
                  <a:pt x="39" y="22"/>
                  <a:pt x="39" y="22"/>
                </a:cubicBezTo>
                <a:cubicBezTo>
                  <a:pt x="39" y="25"/>
                  <a:pt x="39" y="25"/>
                  <a:pt x="39" y="25"/>
                </a:cubicBezTo>
                <a:cubicBezTo>
                  <a:pt x="31" y="25"/>
                  <a:pt x="31" y="25"/>
                  <a:pt x="31" y="25"/>
                </a:cubicBezTo>
                <a:cubicBezTo>
                  <a:pt x="29" y="27"/>
                  <a:pt x="29" y="28"/>
                  <a:pt x="29" y="28"/>
                </a:cubicBezTo>
                <a:cubicBezTo>
                  <a:pt x="23" y="28"/>
                  <a:pt x="18" y="30"/>
                  <a:pt x="14" y="32"/>
                </a:cubicBezTo>
                <a:cubicBezTo>
                  <a:pt x="14" y="31"/>
                  <a:pt x="14" y="31"/>
                  <a:pt x="14" y="31"/>
                </a:cubicBezTo>
                <a:cubicBezTo>
                  <a:pt x="14" y="31"/>
                  <a:pt x="11" y="25"/>
                  <a:pt x="5" y="26"/>
                </a:cubicBezTo>
                <a:cubicBezTo>
                  <a:pt x="5" y="26"/>
                  <a:pt x="10" y="30"/>
                  <a:pt x="9" y="35"/>
                </a:cubicBezTo>
                <a:cubicBezTo>
                  <a:pt x="9" y="35"/>
                  <a:pt x="9" y="35"/>
                  <a:pt x="9" y="35"/>
                </a:cubicBezTo>
                <a:cubicBezTo>
                  <a:pt x="8" y="36"/>
                  <a:pt x="8" y="36"/>
                  <a:pt x="7" y="37"/>
                </a:cubicBezTo>
                <a:cubicBezTo>
                  <a:pt x="27" y="37"/>
                  <a:pt x="27" y="37"/>
                  <a:pt x="27" y="37"/>
                </a:cubicBezTo>
                <a:cubicBezTo>
                  <a:pt x="27" y="40"/>
                  <a:pt x="27" y="40"/>
                  <a:pt x="27" y="40"/>
                </a:cubicBezTo>
                <a:cubicBezTo>
                  <a:pt x="5" y="40"/>
                  <a:pt x="5" y="40"/>
                  <a:pt x="5" y="40"/>
                </a:cubicBezTo>
                <a:cubicBezTo>
                  <a:pt x="2" y="44"/>
                  <a:pt x="0" y="50"/>
                  <a:pt x="0" y="53"/>
                </a:cubicBezTo>
                <a:cubicBezTo>
                  <a:pt x="12" y="53"/>
                  <a:pt x="12" y="53"/>
                  <a:pt x="12" y="53"/>
                </a:cubicBezTo>
                <a:cubicBezTo>
                  <a:pt x="12" y="56"/>
                  <a:pt x="12" y="56"/>
                  <a:pt x="12" y="56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7"/>
                  <a:pt x="0" y="57"/>
                  <a:pt x="0" y="57"/>
                </a:cubicBezTo>
                <a:cubicBezTo>
                  <a:pt x="15" y="57"/>
                  <a:pt x="15" y="57"/>
                  <a:pt x="15" y="57"/>
                </a:cubicBezTo>
                <a:cubicBezTo>
                  <a:pt x="15" y="53"/>
                  <a:pt x="17" y="49"/>
                  <a:pt x="20" y="45"/>
                </a:cubicBezTo>
                <a:cubicBezTo>
                  <a:pt x="27" y="38"/>
                  <a:pt x="39" y="38"/>
                  <a:pt x="47" y="45"/>
                </a:cubicBezTo>
                <a:cubicBezTo>
                  <a:pt x="50" y="49"/>
                  <a:pt x="52" y="53"/>
                  <a:pt x="52" y="57"/>
                </a:cubicBezTo>
                <a:cubicBezTo>
                  <a:pt x="105" y="58"/>
                  <a:pt x="105" y="58"/>
                  <a:pt x="105" y="58"/>
                </a:cubicBezTo>
                <a:cubicBezTo>
                  <a:pt x="105" y="53"/>
                  <a:pt x="107" y="49"/>
                  <a:pt x="110" y="45"/>
                </a:cubicBezTo>
                <a:cubicBezTo>
                  <a:pt x="117" y="38"/>
                  <a:pt x="129" y="38"/>
                  <a:pt x="137" y="45"/>
                </a:cubicBezTo>
                <a:cubicBezTo>
                  <a:pt x="140" y="49"/>
                  <a:pt x="142" y="53"/>
                  <a:pt x="142" y="58"/>
                </a:cubicBezTo>
                <a:cubicBezTo>
                  <a:pt x="161" y="58"/>
                  <a:pt x="161" y="58"/>
                  <a:pt x="161" y="58"/>
                </a:cubicBezTo>
                <a:cubicBezTo>
                  <a:pt x="161" y="51"/>
                  <a:pt x="158" y="46"/>
                  <a:pt x="155" y="42"/>
                </a:cubicBezTo>
                <a:close/>
                <a:moveTo>
                  <a:pt x="77" y="30"/>
                </a:moveTo>
                <a:cubicBezTo>
                  <a:pt x="39" y="30"/>
                  <a:pt x="39" y="30"/>
                  <a:pt x="39" y="30"/>
                </a:cubicBezTo>
                <a:cubicBezTo>
                  <a:pt x="39" y="30"/>
                  <a:pt x="47" y="9"/>
                  <a:pt x="78" y="9"/>
                </a:cubicBezTo>
                <a:lnTo>
                  <a:pt x="77" y="30"/>
                </a:lnTo>
                <a:close/>
                <a:moveTo>
                  <a:pt x="83" y="30"/>
                </a:moveTo>
                <a:cubicBezTo>
                  <a:pt x="82" y="9"/>
                  <a:pt x="82" y="9"/>
                  <a:pt x="82" y="9"/>
                </a:cubicBezTo>
                <a:cubicBezTo>
                  <a:pt x="115" y="9"/>
                  <a:pt x="121" y="30"/>
                  <a:pt x="121" y="30"/>
                </a:cubicBezTo>
                <a:lnTo>
                  <a:pt x="83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Freeform 600"/>
          <p:cNvSpPr>
            <a:spLocks/>
          </p:cNvSpPr>
          <p:nvPr/>
        </p:nvSpPr>
        <p:spPr bwMode="auto">
          <a:xfrm>
            <a:off x="4096544" y="4810125"/>
            <a:ext cx="104775" cy="55563"/>
          </a:xfrm>
          <a:custGeom>
            <a:avLst/>
            <a:gdLst>
              <a:gd name="T0" fmla="*/ 5 w 35"/>
              <a:gd name="T1" fmla="*/ 7 h 18"/>
              <a:gd name="T2" fmla="*/ 0 w 35"/>
              <a:gd name="T3" fmla="*/ 18 h 18"/>
              <a:gd name="T4" fmla="*/ 1 w 35"/>
              <a:gd name="T5" fmla="*/ 18 h 18"/>
              <a:gd name="T6" fmla="*/ 5 w 35"/>
              <a:gd name="T7" fmla="*/ 8 h 18"/>
              <a:gd name="T8" fmla="*/ 29 w 35"/>
              <a:gd name="T9" fmla="*/ 8 h 18"/>
              <a:gd name="T10" fmla="*/ 34 w 35"/>
              <a:gd name="T11" fmla="*/ 18 h 18"/>
              <a:gd name="T12" fmla="*/ 35 w 35"/>
              <a:gd name="T13" fmla="*/ 18 h 18"/>
              <a:gd name="T14" fmla="*/ 30 w 35"/>
              <a:gd name="T15" fmla="*/ 7 h 18"/>
              <a:gd name="T16" fmla="*/ 5 w 35"/>
              <a:gd name="T17" fmla="*/ 7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5" h="18">
                <a:moveTo>
                  <a:pt x="5" y="7"/>
                </a:moveTo>
                <a:cubicBezTo>
                  <a:pt x="2" y="10"/>
                  <a:pt x="0" y="14"/>
                  <a:pt x="0" y="18"/>
                </a:cubicBezTo>
                <a:cubicBezTo>
                  <a:pt x="1" y="18"/>
                  <a:pt x="1" y="18"/>
                  <a:pt x="1" y="18"/>
                </a:cubicBezTo>
                <a:cubicBezTo>
                  <a:pt x="1" y="15"/>
                  <a:pt x="3" y="11"/>
                  <a:pt x="5" y="8"/>
                </a:cubicBezTo>
                <a:cubicBezTo>
                  <a:pt x="12" y="1"/>
                  <a:pt x="23" y="1"/>
                  <a:pt x="29" y="8"/>
                </a:cubicBezTo>
                <a:cubicBezTo>
                  <a:pt x="32" y="11"/>
                  <a:pt x="34" y="15"/>
                  <a:pt x="34" y="18"/>
                </a:cubicBezTo>
                <a:cubicBezTo>
                  <a:pt x="35" y="18"/>
                  <a:pt x="35" y="18"/>
                  <a:pt x="35" y="18"/>
                </a:cubicBezTo>
                <a:cubicBezTo>
                  <a:pt x="35" y="14"/>
                  <a:pt x="33" y="10"/>
                  <a:pt x="30" y="7"/>
                </a:cubicBezTo>
                <a:cubicBezTo>
                  <a:pt x="23" y="0"/>
                  <a:pt x="12" y="0"/>
                  <a:pt x="5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Freeform 601"/>
          <p:cNvSpPr>
            <a:spLocks noEditPoints="1"/>
          </p:cNvSpPr>
          <p:nvPr/>
        </p:nvSpPr>
        <p:spPr bwMode="auto">
          <a:xfrm>
            <a:off x="4110831" y="4832350"/>
            <a:ext cx="76200" cy="74613"/>
          </a:xfrm>
          <a:custGeom>
            <a:avLst/>
            <a:gdLst>
              <a:gd name="T0" fmla="*/ 4 w 25"/>
              <a:gd name="T1" fmla="*/ 4 h 25"/>
              <a:gd name="T2" fmla="*/ 4 w 25"/>
              <a:gd name="T3" fmla="*/ 21 h 25"/>
              <a:gd name="T4" fmla="*/ 20 w 25"/>
              <a:gd name="T5" fmla="*/ 21 h 25"/>
              <a:gd name="T6" fmla="*/ 20 w 25"/>
              <a:gd name="T7" fmla="*/ 4 h 25"/>
              <a:gd name="T8" fmla="*/ 4 w 25"/>
              <a:gd name="T9" fmla="*/ 4 h 25"/>
              <a:gd name="T10" fmla="*/ 19 w 25"/>
              <a:gd name="T11" fmla="*/ 7 h 25"/>
              <a:gd name="T12" fmla="*/ 14 w 25"/>
              <a:gd name="T13" fmla="*/ 12 h 25"/>
              <a:gd name="T14" fmla="*/ 14 w 25"/>
              <a:gd name="T15" fmla="*/ 11 h 25"/>
              <a:gd name="T16" fmla="*/ 13 w 25"/>
              <a:gd name="T17" fmla="*/ 10 h 25"/>
              <a:gd name="T18" fmla="*/ 18 w 25"/>
              <a:gd name="T19" fmla="*/ 5 h 25"/>
              <a:gd name="T20" fmla="*/ 19 w 25"/>
              <a:gd name="T21" fmla="*/ 7 h 25"/>
              <a:gd name="T22" fmla="*/ 17 w 25"/>
              <a:gd name="T23" fmla="*/ 3 h 25"/>
              <a:gd name="T24" fmla="*/ 12 w 25"/>
              <a:gd name="T25" fmla="*/ 10 h 25"/>
              <a:gd name="T26" fmla="*/ 7 w 25"/>
              <a:gd name="T27" fmla="*/ 4 h 25"/>
              <a:gd name="T28" fmla="*/ 17 w 25"/>
              <a:gd name="T29" fmla="*/ 3 h 25"/>
              <a:gd name="T30" fmla="*/ 7 w 25"/>
              <a:gd name="T31" fmla="*/ 5 h 25"/>
              <a:gd name="T32" fmla="*/ 12 w 25"/>
              <a:gd name="T33" fmla="*/ 10 h 25"/>
              <a:gd name="T34" fmla="*/ 11 w 25"/>
              <a:gd name="T35" fmla="*/ 11 h 25"/>
              <a:gd name="T36" fmla="*/ 10 w 25"/>
              <a:gd name="T37" fmla="*/ 12 h 25"/>
              <a:gd name="T38" fmla="*/ 5 w 25"/>
              <a:gd name="T39" fmla="*/ 7 h 25"/>
              <a:gd name="T40" fmla="*/ 7 w 25"/>
              <a:gd name="T41" fmla="*/ 5 h 25"/>
              <a:gd name="T42" fmla="*/ 3 w 25"/>
              <a:gd name="T43" fmla="*/ 17 h 25"/>
              <a:gd name="T44" fmla="*/ 4 w 25"/>
              <a:gd name="T45" fmla="*/ 7 h 25"/>
              <a:gd name="T46" fmla="*/ 10 w 25"/>
              <a:gd name="T47" fmla="*/ 12 h 25"/>
              <a:gd name="T48" fmla="*/ 3 w 25"/>
              <a:gd name="T49" fmla="*/ 17 h 25"/>
              <a:gd name="T50" fmla="*/ 5 w 25"/>
              <a:gd name="T51" fmla="*/ 18 h 25"/>
              <a:gd name="T52" fmla="*/ 10 w 25"/>
              <a:gd name="T53" fmla="*/ 13 h 25"/>
              <a:gd name="T54" fmla="*/ 11 w 25"/>
              <a:gd name="T55" fmla="*/ 14 h 25"/>
              <a:gd name="T56" fmla="*/ 12 w 25"/>
              <a:gd name="T57" fmla="*/ 14 h 25"/>
              <a:gd name="T58" fmla="*/ 6 w 25"/>
              <a:gd name="T59" fmla="*/ 19 h 25"/>
              <a:gd name="T60" fmla="*/ 5 w 25"/>
              <a:gd name="T61" fmla="*/ 18 h 25"/>
              <a:gd name="T62" fmla="*/ 7 w 25"/>
              <a:gd name="T63" fmla="*/ 21 h 25"/>
              <a:gd name="T64" fmla="*/ 12 w 25"/>
              <a:gd name="T65" fmla="*/ 15 h 25"/>
              <a:gd name="T66" fmla="*/ 18 w 25"/>
              <a:gd name="T67" fmla="*/ 21 h 25"/>
              <a:gd name="T68" fmla="*/ 7 w 25"/>
              <a:gd name="T69" fmla="*/ 21 h 25"/>
              <a:gd name="T70" fmla="*/ 18 w 25"/>
              <a:gd name="T71" fmla="*/ 19 h 25"/>
              <a:gd name="T72" fmla="*/ 13 w 25"/>
              <a:gd name="T73" fmla="*/ 14 h 25"/>
              <a:gd name="T74" fmla="*/ 13 w 25"/>
              <a:gd name="T75" fmla="*/ 13 h 25"/>
              <a:gd name="T76" fmla="*/ 14 w 25"/>
              <a:gd name="T77" fmla="*/ 13 h 25"/>
              <a:gd name="T78" fmla="*/ 19 w 25"/>
              <a:gd name="T79" fmla="*/ 18 h 25"/>
              <a:gd name="T80" fmla="*/ 18 w 25"/>
              <a:gd name="T81" fmla="*/ 19 h 25"/>
              <a:gd name="T82" fmla="*/ 21 w 25"/>
              <a:gd name="T83" fmla="*/ 18 h 25"/>
              <a:gd name="T84" fmla="*/ 15 w 25"/>
              <a:gd name="T85" fmla="*/ 12 h 25"/>
              <a:gd name="T86" fmla="*/ 21 w 25"/>
              <a:gd name="T87" fmla="*/ 7 h 25"/>
              <a:gd name="T88" fmla="*/ 21 w 25"/>
              <a:gd name="T89" fmla="*/ 18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5" h="25">
                <a:moveTo>
                  <a:pt x="4" y="4"/>
                </a:moveTo>
                <a:cubicBezTo>
                  <a:pt x="0" y="9"/>
                  <a:pt x="0" y="16"/>
                  <a:pt x="4" y="21"/>
                </a:cubicBezTo>
                <a:cubicBezTo>
                  <a:pt x="9" y="25"/>
                  <a:pt x="16" y="25"/>
                  <a:pt x="20" y="21"/>
                </a:cubicBezTo>
                <a:cubicBezTo>
                  <a:pt x="25" y="16"/>
                  <a:pt x="25" y="9"/>
                  <a:pt x="20" y="4"/>
                </a:cubicBezTo>
                <a:cubicBezTo>
                  <a:pt x="16" y="0"/>
                  <a:pt x="9" y="0"/>
                  <a:pt x="4" y="4"/>
                </a:cubicBezTo>
                <a:close/>
                <a:moveTo>
                  <a:pt x="19" y="7"/>
                </a:moveTo>
                <a:cubicBezTo>
                  <a:pt x="14" y="12"/>
                  <a:pt x="14" y="12"/>
                  <a:pt x="14" y="12"/>
                </a:cubicBezTo>
                <a:cubicBezTo>
                  <a:pt x="14" y="11"/>
                  <a:pt x="14" y="11"/>
                  <a:pt x="14" y="11"/>
                </a:cubicBezTo>
                <a:cubicBezTo>
                  <a:pt x="13" y="10"/>
                  <a:pt x="13" y="10"/>
                  <a:pt x="13" y="10"/>
                </a:cubicBezTo>
                <a:cubicBezTo>
                  <a:pt x="18" y="5"/>
                  <a:pt x="18" y="5"/>
                  <a:pt x="18" y="5"/>
                </a:cubicBezTo>
                <a:lnTo>
                  <a:pt x="19" y="7"/>
                </a:lnTo>
                <a:close/>
                <a:moveTo>
                  <a:pt x="17" y="3"/>
                </a:moveTo>
                <a:cubicBezTo>
                  <a:pt x="17" y="5"/>
                  <a:pt x="15" y="7"/>
                  <a:pt x="12" y="10"/>
                </a:cubicBezTo>
                <a:cubicBezTo>
                  <a:pt x="10" y="7"/>
                  <a:pt x="8" y="5"/>
                  <a:pt x="7" y="4"/>
                </a:cubicBezTo>
                <a:cubicBezTo>
                  <a:pt x="10" y="2"/>
                  <a:pt x="14" y="2"/>
                  <a:pt x="17" y="3"/>
                </a:cubicBezTo>
                <a:close/>
                <a:moveTo>
                  <a:pt x="7" y="5"/>
                </a:moveTo>
                <a:cubicBezTo>
                  <a:pt x="12" y="10"/>
                  <a:pt x="12" y="10"/>
                  <a:pt x="12" y="10"/>
                </a:cubicBezTo>
                <a:cubicBezTo>
                  <a:pt x="11" y="11"/>
                  <a:pt x="11" y="11"/>
                  <a:pt x="11" y="11"/>
                </a:cubicBezTo>
                <a:cubicBezTo>
                  <a:pt x="10" y="12"/>
                  <a:pt x="10" y="12"/>
                  <a:pt x="10" y="12"/>
                </a:cubicBezTo>
                <a:cubicBezTo>
                  <a:pt x="5" y="7"/>
                  <a:pt x="5" y="7"/>
                  <a:pt x="5" y="7"/>
                </a:cubicBezTo>
                <a:lnTo>
                  <a:pt x="7" y="5"/>
                </a:lnTo>
                <a:close/>
                <a:moveTo>
                  <a:pt x="3" y="17"/>
                </a:moveTo>
                <a:cubicBezTo>
                  <a:pt x="2" y="14"/>
                  <a:pt x="2" y="10"/>
                  <a:pt x="4" y="7"/>
                </a:cubicBezTo>
                <a:cubicBezTo>
                  <a:pt x="5" y="8"/>
                  <a:pt x="7" y="10"/>
                  <a:pt x="10" y="12"/>
                </a:cubicBezTo>
                <a:cubicBezTo>
                  <a:pt x="7" y="15"/>
                  <a:pt x="5" y="17"/>
                  <a:pt x="3" y="17"/>
                </a:cubicBezTo>
                <a:close/>
                <a:moveTo>
                  <a:pt x="5" y="18"/>
                </a:moveTo>
                <a:cubicBezTo>
                  <a:pt x="10" y="13"/>
                  <a:pt x="10" y="13"/>
                  <a:pt x="10" y="13"/>
                </a:cubicBezTo>
                <a:cubicBezTo>
                  <a:pt x="11" y="14"/>
                  <a:pt x="11" y="14"/>
                  <a:pt x="11" y="14"/>
                </a:cubicBezTo>
                <a:cubicBezTo>
                  <a:pt x="12" y="14"/>
                  <a:pt x="12" y="14"/>
                  <a:pt x="12" y="14"/>
                </a:cubicBezTo>
                <a:cubicBezTo>
                  <a:pt x="6" y="19"/>
                  <a:pt x="6" y="19"/>
                  <a:pt x="6" y="19"/>
                </a:cubicBezTo>
                <a:lnTo>
                  <a:pt x="5" y="18"/>
                </a:lnTo>
                <a:close/>
                <a:moveTo>
                  <a:pt x="7" y="21"/>
                </a:moveTo>
                <a:cubicBezTo>
                  <a:pt x="8" y="20"/>
                  <a:pt x="10" y="18"/>
                  <a:pt x="12" y="15"/>
                </a:cubicBezTo>
                <a:cubicBezTo>
                  <a:pt x="15" y="17"/>
                  <a:pt x="17" y="20"/>
                  <a:pt x="18" y="21"/>
                </a:cubicBezTo>
                <a:cubicBezTo>
                  <a:pt x="14" y="23"/>
                  <a:pt x="10" y="23"/>
                  <a:pt x="7" y="21"/>
                </a:cubicBezTo>
                <a:close/>
                <a:moveTo>
                  <a:pt x="18" y="19"/>
                </a:moveTo>
                <a:cubicBezTo>
                  <a:pt x="13" y="14"/>
                  <a:pt x="13" y="14"/>
                  <a:pt x="13" y="14"/>
                </a:cubicBezTo>
                <a:cubicBezTo>
                  <a:pt x="13" y="13"/>
                  <a:pt x="13" y="13"/>
                  <a:pt x="13" y="13"/>
                </a:cubicBezTo>
                <a:cubicBezTo>
                  <a:pt x="14" y="13"/>
                  <a:pt x="14" y="13"/>
                  <a:pt x="14" y="13"/>
                </a:cubicBezTo>
                <a:cubicBezTo>
                  <a:pt x="19" y="18"/>
                  <a:pt x="19" y="18"/>
                  <a:pt x="19" y="18"/>
                </a:cubicBezTo>
                <a:lnTo>
                  <a:pt x="18" y="19"/>
                </a:lnTo>
                <a:close/>
                <a:moveTo>
                  <a:pt x="21" y="18"/>
                </a:moveTo>
                <a:cubicBezTo>
                  <a:pt x="20" y="17"/>
                  <a:pt x="17" y="15"/>
                  <a:pt x="15" y="12"/>
                </a:cubicBezTo>
                <a:cubicBezTo>
                  <a:pt x="17" y="10"/>
                  <a:pt x="20" y="8"/>
                  <a:pt x="21" y="7"/>
                </a:cubicBezTo>
                <a:cubicBezTo>
                  <a:pt x="23" y="10"/>
                  <a:pt x="23" y="14"/>
                  <a:pt x="21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Freeform 602"/>
          <p:cNvSpPr>
            <a:spLocks noEditPoints="1"/>
          </p:cNvSpPr>
          <p:nvPr/>
        </p:nvSpPr>
        <p:spPr bwMode="auto">
          <a:xfrm>
            <a:off x="4099719" y="4819650"/>
            <a:ext cx="98425" cy="100013"/>
          </a:xfrm>
          <a:custGeom>
            <a:avLst/>
            <a:gdLst>
              <a:gd name="T0" fmla="*/ 6 w 33"/>
              <a:gd name="T1" fmla="*/ 6 h 33"/>
              <a:gd name="T2" fmla="*/ 6 w 33"/>
              <a:gd name="T3" fmla="*/ 27 h 33"/>
              <a:gd name="T4" fmla="*/ 27 w 33"/>
              <a:gd name="T5" fmla="*/ 27 h 33"/>
              <a:gd name="T6" fmla="*/ 27 w 33"/>
              <a:gd name="T7" fmla="*/ 6 h 33"/>
              <a:gd name="T8" fmla="*/ 6 w 33"/>
              <a:gd name="T9" fmla="*/ 6 h 33"/>
              <a:gd name="T10" fmla="*/ 25 w 33"/>
              <a:gd name="T11" fmla="*/ 25 h 33"/>
              <a:gd name="T12" fmla="*/ 7 w 33"/>
              <a:gd name="T13" fmla="*/ 25 h 33"/>
              <a:gd name="T14" fmla="*/ 7 w 33"/>
              <a:gd name="T15" fmla="*/ 7 h 33"/>
              <a:gd name="T16" fmla="*/ 25 w 33"/>
              <a:gd name="T17" fmla="*/ 7 h 33"/>
              <a:gd name="T18" fmla="*/ 25 w 33"/>
              <a:gd name="T19" fmla="*/ 25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" h="33">
                <a:moveTo>
                  <a:pt x="6" y="6"/>
                </a:moveTo>
                <a:cubicBezTo>
                  <a:pt x="0" y="12"/>
                  <a:pt x="0" y="21"/>
                  <a:pt x="6" y="27"/>
                </a:cubicBezTo>
                <a:cubicBezTo>
                  <a:pt x="12" y="33"/>
                  <a:pt x="21" y="33"/>
                  <a:pt x="27" y="27"/>
                </a:cubicBezTo>
                <a:cubicBezTo>
                  <a:pt x="33" y="21"/>
                  <a:pt x="33" y="12"/>
                  <a:pt x="27" y="6"/>
                </a:cubicBezTo>
                <a:cubicBezTo>
                  <a:pt x="21" y="0"/>
                  <a:pt x="12" y="0"/>
                  <a:pt x="6" y="6"/>
                </a:cubicBezTo>
                <a:close/>
                <a:moveTo>
                  <a:pt x="25" y="25"/>
                </a:moveTo>
                <a:cubicBezTo>
                  <a:pt x="20" y="30"/>
                  <a:pt x="12" y="30"/>
                  <a:pt x="7" y="25"/>
                </a:cubicBezTo>
                <a:cubicBezTo>
                  <a:pt x="2" y="20"/>
                  <a:pt x="2" y="12"/>
                  <a:pt x="7" y="7"/>
                </a:cubicBezTo>
                <a:cubicBezTo>
                  <a:pt x="12" y="2"/>
                  <a:pt x="20" y="2"/>
                  <a:pt x="25" y="7"/>
                </a:cubicBezTo>
                <a:cubicBezTo>
                  <a:pt x="30" y="12"/>
                  <a:pt x="30" y="20"/>
                  <a:pt x="25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Freeform 603"/>
          <p:cNvSpPr>
            <a:spLocks noEditPoints="1"/>
          </p:cNvSpPr>
          <p:nvPr/>
        </p:nvSpPr>
        <p:spPr bwMode="auto">
          <a:xfrm>
            <a:off x="4383881" y="4832350"/>
            <a:ext cx="74613" cy="74613"/>
          </a:xfrm>
          <a:custGeom>
            <a:avLst/>
            <a:gdLst>
              <a:gd name="T0" fmla="*/ 4 w 25"/>
              <a:gd name="T1" fmla="*/ 4 h 25"/>
              <a:gd name="T2" fmla="*/ 4 w 25"/>
              <a:gd name="T3" fmla="*/ 21 h 25"/>
              <a:gd name="T4" fmla="*/ 21 w 25"/>
              <a:gd name="T5" fmla="*/ 21 h 25"/>
              <a:gd name="T6" fmla="*/ 21 w 25"/>
              <a:gd name="T7" fmla="*/ 4 h 25"/>
              <a:gd name="T8" fmla="*/ 4 w 25"/>
              <a:gd name="T9" fmla="*/ 4 h 25"/>
              <a:gd name="T10" fmla="*/ 19 w 25"/>
              <a:gd name="T11" fmla="*/ 7 h 25"/>
              <a:gd name="T12" fmla="*/ 14 w 25"/>
              <a:gd name="T13" fmla="*/ 12 h 25"/>
              <a:gd name="T14" fmla="*/ 14 w 25"/>
              <a:gd name="T15" fmla="*/ 11 h 25"/>
              <a:gd name="T16" fmla="*/ 13 w 25"/>
              <a:gd name="T17" fmla="*/ 10 h 25"/>
              <a:gd name="T18" fmla="*/ 18 w 25"/>
              <a:gd name="T19" fmla="*/ 5 h 25"/>
              <a:gd name="T20" fmla="*/ 19 w 25"/>
              <a:gd name="T21" fmla="*/ 7 h 25"/>
              <a:gd name="T22" fmla="*/ 18 w 25"/>
              <a:gd name="T23" fmla="*/ 3 h 25"/>
              <a:gd name="T24" fmla="*/ 12 w 25"/>
              <a:gd name="T25" fmla="*/ 10 h 25"/>
              <a:gd name="T26" fmla="*/ 7 w 25"/>
              <a:gd name="T27" fmla="*/ 4 h 25"/>
              <a:gd name="T28" fmla="*/ 18 w 25"/>
              <a:gd name="T29" fmla="*/ 3 h 25"/>
              <a:gd name="T30" fmla="*/ 7 w 25"/>
              <a:gd name="T31" fmla="*/ 5 h 25"/>
              <a:gd name="T32" fmla="*/ 12 w 25"/>
              <a:gd name="T33" fmla="*/ 10 h 25"/>
              <a:gd name="T34" fmla="*/ 11 w 25"/>
              <a:gd name="T35" fmla="*/ 11 h 25"/>
              <a:gd name="T36" fmla="*/ 11 w 25"/>
              <a:gd name="T37" fmla="*/ 12 h 25"/>
              <a:gd name="T38" fmla="*/ 5 w 25"/>
              <a:gd name="T39" fmla="*/ 7 h 25"/>
              <a:gd name="T40" fmla="*/ 7 w 25"/>
              <a:gd name="T41" fmla="*/ 5 h 25"/>
              <a:gd name="T42" fmla="*/ 4 w 25"/>
              <a:gd name="T43" fmla="*/ 17 h 25"/>
              <a:gd name="T44" fmla="*/ 4 w 25"/>
              <a:gd name="T45" fmla="*/ 7 h 25"/>
              <a:gd name="T46" fmla="*/ 10 w 25"/>
              <a:gd name="T47" fmla="*/ 12 h 25"/>
              <a:gd name="T48" fmla="*/ 4 w 25"/>
              <a:gd name="T49" fmla="*/ 17 h 25"/>
              <a:gd name="T50" fmla="*/ 5 w 25"/>
              <a:gd name="T51" fmla="*/ 18 h 25"/>
              <a:gd name="T52" fmla="*/ 11 w 25"/>
              <a:gd name="T53" fmla="*/ 13 h 25"/>
              <a:gd name="T54" fmla="*/ 11 w 25"/>
              <a:gd name="T55" fmla="*/ 14 h 25"/>
              <a:gd name="T56" fmla="*/ 12 w 25"/>
              <a:gd name="T57" fmla="*/ 14 h 25"/>
              <a:gd name="T58" fmla="*/ 7 w 25"/>
              <a:gd name="T59" fmla="*/ 19 h 25"/>
              <a:gd name="T60" fmla="*/ 5 w 25"/>
              <a:gd name="T61" fmla="*/ 18 h 25"/>
              <a:gd name="T62" fmla="*/ 7 w 25"/>
              <a:gd name="T63" fmla="*/ 21 h 25"/>
              <a:gd name="T64" fmla="*/ 12 w 25"/>
              <a:gd name="T65" fmla="*/ 15 h 25"/>
              <a:gd name="T66" fmla="*/ 18 w 25"/>
              <a:gd name="T67" fmla="*/ 21 h 25"/>
              <a:gd name="T68" fmla="*/ 7 w 25"/>
              <a:gd name="T69" fmla="*/ 21 h 25"/>
              <a:gd name="T70" fmla="*/ 18 w 25"/>
              <a:gd name="T71" fmla="*/ 19 h 25"/>
              <a:gd name="T72" fmla="*/ 13 w 25"/>
              <a:gd name="T73" fmla="*/ 14 h 25"/>
              <a:gd name="T74" fmla="*/ 14 w 25"/>
              <a:gd name="T75" fmla="*/ 13 h 25"/>
              <a:gd name="T76" fmla="*/ 14 w 25"/>
              <a:gd name="T77" fmla="*/ 13 h 25"/>
              <a:gd name="T78" fmla="*/ 20 w 25"/>
              <a:gd name="T79" fmla="*/ 18 h 25"/>
              <a:gd name="T80" fmla="*/ 18 w 25"/>
              <a:gd name="T81" fmla="*/ 19 h 25"/>
              <a:gd name="T82" fmla="*/ 21 w 25"/>
              <a:gd name="T83" fmla="*/ 18 h 25"/>
              <a:gd name="T84" fmla="*/ 15 w 25"/>
              <a:gd name="T85" fmla="*/ 12 h 25"/>
              <a:gd name="T86" fmla="*/ 21 w 25"/>
              <a:gd name="T87" fmla="*/ 7 h 25"/>
              <a:gd name="T88" fmla="*/ 21 w 25"/>
              <a:gd name="T89" fmla="*/ 18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5" h="25">
                <a:moveTo>
                  <a:pt x="4" y="4"/>
                </a:moveTo>
                <a:cubicBezTo>
                  <a:pt x="0" y="9"/>
                  <a:pt x="0" y="16"/>
                  <a:pt x="4" y="21"/>
                </a:cubicBezTo>
                <a:cubicBezTo>
                  <a:pt x="9" y="25"/>
                  <a:pt x="16" y="25"/>
                  <a:pt x="21" y="21"/>
                </a:cubicBezTo>
                <a:cubicBezTo>
                  <a:pt x="25" y="16"/>
                  <a:pt x="25" y="9"/>
                  <a:pt x="21" y="4"/>
                </a:cubicBezTo>
                <a:cubicBezTo>
                  <a:pt x="16" y="0"/>
                  <a:pt x="9" y="0"/>
                  <a:pt x="4" y="4"/>
                </a:cubicBezTo>
                <a:close/>
                <a:moveTo>
                  <a:pt x="19" y="7"/>
                </a:moveTo>
                <a:cubicBezTo>
                  <a:pt x="14" y="12"/>
                  <a:pt x="14" y="12"/>
                  <a:pt x="14" y="12"/>
                </a:cubicBezTo>
                <a:cubicBezTo>
                  <a:pt x="14" y="11"/>
                  <a:pt x="14" y="11"/>
                  <a:pt x="14" y="11"/>
                </a:cubicBezTo>
                <a:cubicBezTo>
                  <a:pt x="13" y="10"/>
                  <a:pt x="13" y="10"/>
                  <a:pt x="13" y="10"/>
                </a:cubicBezTo>
                <a:cubicBezTo>
                  <a:pt x="18" y="5"/>
                  <a:pt x="18" y="5"/>
                  <a:pt x="18" y="5"/>
                </a:cubicBezTo>
                <a:lnTo>
                  <a:pt x="19" y="7"/>
                </a:lnTo>
                <a:close/>
                <a:moveTo>
                  <a:pt x="18" y="3"/>
                </a:moveTo>
                <a:cubicBezTo>
                  <a:pt x="17" y="5"/>
                  <a:pt x="15" y="7"/>
                  <a:pt x="12" y="10"/>
                </a:cubicBezTo>
                <a:cubicBezTo>
                  <a:pt x="10" y="7"/>
                  <a:pt x="8" y="5"/>
                  <a:pt x="7" y="4"/>
                </a:cubicBezTo>
                <a:cubicBezTo>
                  <a:pt x="10" y="2"/>
                  <a:pt x="14" y="2"/>
                  <a:pt x="18" y="3"/>
                </a:cubicBezTo>
                <a:close/>
                <a:moveTo>
                  <a:pt x="7" y="5"/>
                </a:moveTo>
                <a:cubicBezTo>
                  <a:pt x="12" y="10"/>
                  <a:pt x="12" y="10"/>
                  <a:pt x="12" y="10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12"/>
                  <a:pt x="11" y="12"/>
                  <a:pt x="11" y="12"/>
                </a:cubicBezTo>
                <a:cubicBezTo>
                  <a:pt x="5" y="7"/>
                  <a:pt x="5" y="7"/>
                  <a:pt x="5" y="7"/>
                </a:cubicBezTo>
                <a:lnTo>
                  <a:pt x="7" y="5"/>
                </a:lnTo>
                <a:close/>
                <a:moveTo>
                  <a:pt x="4" y="17"/>
                </a:moveTo>
                <a:cubicBezTo>
                  <a:pt x="2" y="14"/>
                  <a:pt x="2" y="10"/>
                  <a:pt x="4" y="7"/>
                </a:cubicBezTo>
                <a:cubicBezTo>
                  <a:pt x="5" y="8"/>
                  <a:pt x="7" y="10"/>
                  <a:pt x="10" y="12"/>
                </a:cubicBezTo>
                <a:cubicBezTo>
                  <a:pt x="7" y="15"/>
                  <a:pt x="5" y="17"/>
                  <a:pt x="4" y="17"/>
                </a:cubicBezTo>
                <a:close/>
                <a:moveTo>
                  <a:pt x="5" y="18"/>
                </a:moveTo>
                <a:cubicBezTo>
                  <a:pt x="11" y="13"/>
                  <a:pt x="11" y="13"/>
                  <a:pt x="11" y="13"/>
                </a:cubicBezTo>
                <a:cubicBezTo>
                  <a:pt x="11" y="14"/>
                  <a:pt x="11" y="14"/>
                  <a:pt x="11" y="14"/>
                </a:cubicBezTo>
                <a:cubicBezTo>
                  <a:pt x="12" y="14"/>
                  <a:pt x="12" y="14"/>
                  <a:pt x="12" y="14"/>
                </a:cubicBezTo>
                <a:cubicBezTo>
                  <a:pt x="7" y="19"/>
                  <a:pt x="7" y="19"/>
                  <a:pt x="7" y="19"/>
                </a:cubicBezTo>
                <a:lnTo>
                  <a:pt x="5" y="18"/>
                </a:lnTo>
                <a:close/>
                <a:moveTo>
                  <a:pt x="7" y="21"/>
                </a:moveTo>
                <a:cubicBezTo>
                  <a:pt x="8" y="20"/>
                  <a:pt x="10" y="18"/>
                  <a:pt x="12" y="15"/>
                </a:cubicBezTo>
                <a:cubicBezTo>
                  <a:pt x="15" y="17"/>
                  <a:pt x="17" y="20"/>
                  <a:pt x="18" y="21"/>
                </a:cubicBezTo>
                <a:cubicBezTo>
                  <a:pt x="14" y="23"/>
                  <a:pt x="10" y="23"/>
                  <a:pt x="7" y="21"/>
                </a:cubicBezTo>
                <a:close/>
                <a:moveTo>
                  <a:pt x="18" y="19"/>
                </a:moveTo>
                <a:cubicBezTo>
                  <a:pt x="13" y="14"/>
                  <a:pt x="13" y="14"/>
                  <a:pt x="13" y="14"/>
                </a:cubicBezTo>
                <a:cubicBezTo>
                  <a:pt x="14" y="13"/>
                  <a:pt x="14" y="13"/>
                  <a:pt x="14" y="13"/>
                </a:cubicBezTo>
                <a:cubicBezTo>
                  <a:pt x="14" y="13"/>
                  <a:pt x="14" y="13"/>
                  <a:pt x="14" y="13"/>
                </a:cubicBezTo>
                <a:cubicBezTo>
                  <a:pt x="20" y="18"/>
                  <a:pt x="20" y="18"/>
                  <a:pt x="20" y="18"/>
                </a:cubicBezTo>
                <a:lnTo>
                  <a:pt x="18" y="19"/>
                </a:lnTo>
                <a:close/>
                <a:moveTo>
                  <a:pt x="21" y="18"/>
                </a:moveTo>
                <a:cubicBezTo>
                  <a:pt x="20" y="17"/>
                  <a:pt x="18" y="15"/>
                  <a:pt x="15" y="12"/>
                </a:cubicBezTo>
                <a:cubicBezTo>
                  <a:pt x="18" y="10"/>
                  <a:pt x="20" y="8"/>
                  <a:pt x="21" y="7"/>
                </a:cubicBezTo>
                <a:cubicBezTo>
                  <a:pt x="23" y="10"/>
                  <a:pt x="23" y="14"/>
                  <a:pt x="21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Freeform 604"/>
          <p:cNvSpPr>
            <a:spLocks noEditPoints="1"/>
          </p:cNvSpPr>
          <p:nvPr/>
        </p:nvSpPr>
        <p:spPr bwMode="auto">
          <a:xfrm>
            <a:off x="4371181" y="4819650"/>
            <a:ext cx="100013" cy="100013"/>
          </a:xfrm>
          <a:custGeom>
            <a:avLst/>
            <a:gdLst>
              <a:gd name="T0" fmla="*/ 6 w 33"/>
              <a:gd name="T1" fmla="*/ 6 h 33"/>
              <a:gd name="T2" fmla="*/ 6 w 33"/>
              <a:gd name="T3" fmla="*/ 27 h 33"/>
              <a:gd name="T4" fmla="*/ 27 w 33"/>
              <a:gd name="T5" fmla="*/ 27 h 33"/>
              <a:gd name="T6" fmla="*/ 27 w 33"/>
              <a:gd name="T7" fmla="*/ 6 h 33"/>
              <a:gd name="T8" fmla="*/ 6 w 33"/>
              <a:gd name="T9" fmla="*/ 6 h 33"/>
              <a:gd name="T10" fmla="*/ 26 w 33"/>
              <a:gd name="T11" fmla="*/ 25 h 33"/>
              <a:gd name="T12" fmla="*/ 7 w 33"/>
              <a:gd name="T13" fmla="*/ 25 h 33"/>
              <a:gd name="T14" fmla="*/ 7 w 33"/>
              <a:gd name="T15" fmla="*/ 7 h 33"/>
              <a:gd name="T16" fmla="*/ 26 w 33"/>
              <a:gd name="T17" fmla="*/ 7 h 33"/>
              <a:gd name="T18" fmla="*/ 26 w 33"/>
              <a:gd name="T19" fmla="*/ 25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" h="33">
                <a:moveTo>
                  <a:pt x="6" y="6"/>
                </a:moveTo>
                <a:cubicBezTo>
                  <a:pt x="0" y="12"/>
                  <a:pt x="0" y="21"/>
                  <a:pt x="6" y="27"/>
                </a:cubicBezTo>
                <a:cubicBezTo>
                  <a:pt x="12" y="33"/>
                  <a:pt x="21" y="33"/>
                  <a:pt x="27" y="27"/>
                </a:cubicBezTo>
                <a:cubicBezTo>
                  <a:pt x="33" y="21"/>
                  <a:pt x="33" y="12"/>
                  <a:pt x="27" y="6"/>
                </a:cubicBezTo>
                <a:cubicBezTo>
                  <a:pt x="21" y="0"/>
                  <a:pt x="12" y="0"/>
                  <a:pt x="6" y="6"/>
                </a:cubicBezTo>
                <a:close/>
                <a:moveTo>
                  <a:pt x="26" y="25"/>
                </a:moveTo>
                <a:cubicBezTo>
                  <a:pt x="21" y="30"/>
                  <a:pt x="12" y="30"/>
                  <a:pt x="7" y="25"/>
                </a:cubicBezTo>
                <a:cubicBezTo>
                  <a:pt x="2" y="20"/>
                  <a:pt x="2" y="12"/>
                  <a:pt x="7" y="7"/>
                </a:cubicBezTo>
                <a:cubicBezTo>
                  <a:pt x="12" y="2"/>
                  <a:pt x="21" y="2"/>
                  <a:pt x="26" y="7"/>
                </a:cubicBezTo>
                <a:cubicBezTo>
                  <a:pt x="31" y="12"/>
                  <a:pt x="31" y="20"/>
                  <a:pt x="26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605"/>
          <p:cNvSpPr>
            <a:spLocks noChangeArrowheads="1"/>
          </p:cNvSpPr>
          <p:nvPr/>
        </p:nvSpPr>
        <p:spPr bwMode="auto">
          <a:xfrm>
            <a:off x="4510881" y="4813300"/>
            <a:ext cx="1588" cy="15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Freeform 606"/>
          <p:cNvSpPr>
            <a:spLocks/>
          </p:cNvSpPr>
          <p:nvPr/>
        </p:nvSpPr>
        <p:spPr bwMode="auto">
          <a:xfrm>
            <a:off x="4033044" y="4719638"/>
            <a:ext cx="163513" cy="6350"/>
          </a:xfrm>
          <a:custGeom>
            <a:avLst/>
            <a:gdLst>
              <a:gd name="T0" fmla="*/ 54 w 54"/>
              <a:gd name="T1" fmla="*/ 0 h 2"/>
              <a:gd name="T2" fmla="*/ 0 w 54"/>
              <a:gd name="T3" fmla="*/ 0 h 2"/>
              <a:gd name="T4" fmla="*/ 0 w 54"/>
              <a:gd name="T5" fmla="*/ 2 h 2"/>
              <a:gd name="T6" fmla="*/ 52 w 54"/>
              <a:gd name="T7" fmla="*/ 2 h 2"/>
              <a:gd name="T8" fmla="*/ 54 w 54"/>
              <a:gd name="T9" fmla="*/ 1 h 2"/>
              <a:gd name="T10" fmla="*/ 54 w 54"/>
              <a:gd name="T11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4" h="2">
                <a:moveTo>
                  <a:pt x="54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"/>
                  <a:pt x="0" y="2"/>
                  <a:pt x="0" y="2"/>
                </a:cubicBezTo>
                <a:cubicBezTo>
                  <a:pt x="52" y="2"/>
                  <a:pt x="52" y="2"/>
                  <a:pt x="52" y="2"/>
                </a:cubicBezTo>
                <a:cubicBezTo>
                  <a:pt x="52" y="2"/>
                  <a:pt x="53" y="2"/>
                  <a:pt x="54" y="1"/>
                </a:cubicBezTo>
                <a:lnTo>
                  <a:pt x="5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Freeform 608"/>
          <p:cNvSpPr>
            <a:spLocks/>
          </p:cNvSpPr>
          <p:nvPr/>
        </p:nvSpPr>
        <p:spPr bwMode="auto">
          <a:xfrm>
            <a:off x="3999706" y="4759325"/>
            <a:ext cx="147637" cy="9525"/>
          </a:xfrm>
          <a:custGeom>
            <a:avLst/>
            <a:gdLst>
              <a:gd name="T0" fmla="*/ 0 w 49"/>
              <a:gd name="T1" fmla="*/ 0 h 3"/>
              <a:gd name="T2" fmla="*/ 0 w 49"/>
              <a:gd name="T3" fmla="*/ 3 h 3"/>
              <a:gd name="T4" fmla="*/ 47 w 49"/>
              <a:gd name="T5" fmla="*/ 3 h 3"/>
              <a:gd name="T6" fmla="*/ 49 w 49"/>
              <a:gd name="T7" fmla="*/ 0 h 3"/>
              <a:gd name="T8" fmla="*/ 0 w 49"/>
              <a:gd name="T9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9" h="3">
                <a:moveTo>
                  <a:pt x="0" y="0"/>
                </a:moveTo>
                <a:cubicBezTo>
                  <a:pt x="0" y="3"/>
                  <a:pt x="0" y="3"/>
                  <a:pt x="0" y="3"/>
                </a:cubicBezTo>
                <a:cubicBezTo>
                  <a:pt x="47" y="3"/>
                  <a:pt x="47" y="3"/>
                  <a:pt x="47" y="3"/>
                </a:cubicBezTo>
                <a:cubicBezTo>
                  <a:pt x="47" y="2"/>
                  <a:pt x="48" y="1"/>
                  <a:pt x="49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Freeform 609"/>
          <p:cNvSpPr>
            <a:spLocks/>
          </p:cNvSpPr>
          <p:nvPr/>
        </p:nvSpPr>
        <p:spPr bwMode="auto">
          <a:xfrm>
            <a:off x="3963194" y="4805362"/>
            <a:ext cx="104775" cy="7938"/>
          </a:xfrm>
          <a:custGeom>
            <a:avLst/>
            <a:gdLst>
              <a:gd name="T0" fmla="*/ 0 w 35"/>
              <a:gd name="T1" fmla="*/ 0 h 3"/>
              <a:gd name="T2" fmla="*/ 0 w 35"/>
              <a:gd name="T3" fmla="*/ 3 h 3"/>
              <a:gd name="T4" fmla="*/ 33 w 35"/>
              <a:gd name="T5" fmla="*/ 3 h 3"/>
              <a:gd name="T6" fmla="*/ 35 w 35"/>
              <a:gd name="T7" fmla="*/ 0 h 3"/>
              <a:gd name="T8" fmla="*/ 0 w 35"/>
              <a:gd name="T9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3">
                <a:moveTo>
                  <a:pt x="0" y="0"/>
                </a:moveTo>
                <a:cubicBezTo>
                  <a:pt x="0" y="3"/>
                  <a:pt x="0" y="3"/>
                  <a:pt x="0" y="3"/>
                </a:cubicBezTo>
                <a:cubicBezTo>
                  <a:pt x="33" y="3"/>
                  <a:pt x="33" y="3"/>
                  <a:pt x="33" y="3"/>
                </a:cubicBezTo>
                <a:cubicBezTo>
                  <a:pt x="34" y="2"/>
                  <a:pt x="34" y="1"/>
                  <a:pt x="35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Freeform 610"/>
          <p:cNvSpPr>
            <a:spLocks/>
          </p:cNvSpPr>
          <p:nvPr/>
        </p:nvSpPr>
        <p:spPr bwMode="auto">
          <a:xfrm>
            <a:off x="3956844" y="4852987"/>
            <a:ext cx="90487" cy="9525"/>
          </a:xfrm>
          <a:custGeom>
            <a:avLst/>
            <a:gdLst>
              <a:gd name="T0" fmla="*/ 0 w 30"/>
              <a:gd name="T1" fmla="*/ 0 h 3"/>
              <a:gd name="T2" fmla="*/ 0 w 30"/>
              <a:gd name="T3" fmla="*/ 3 h 3"/>
              <a:gd name="T4" fmla="*/ 30 w 30"/>
              <a:gd name="T5" fmla="*/ 3 h 3"/>
              <a:gd name="T6" fmla="*/ 30 w 30"/>
              <a:gd name="T7" fmla="*/ 0 h 3"/>
              <a:gd name="T8" fmla="*/ 0 w 30"/>
              <a:gd name="T9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" h="3">
                <a:moveTo>
                  <a:pt x="0" y="0"/>
                </a:moveTo>
                <a:cubicBezTo>
                  <a:pt x="0" y="3"/>
                  <a:pt x="0" y="3"/>
                  <a:pt x="0" y="3"/>
                </a:cubicBezTo>
                <a:cubicBezTo>
                  <a:pt x="30" y="3"/>
                  <a:pt x="30" y="3"/>
                  <a:pt x="30" y="3"/>
                </a:cubicBezTo>
                <a:cubicBezTo>
                  <a:pt x="30" y="2"/>
                  <a:pt x="30" y="1"/>
                  <a:pt x="30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Freeform 611"/>
          <p:cNvSpPr>
            <a:spLocks/>
          </p:cNvSpPr>
          <p:nvPr/>
        </p:nvSpPr>
        <p:spPr bwMode="auto">
          <a:xfrm>
            <a:off x="4815681" y="4586287"/>
            <a:ext cx="249237" cy="355600"/>
          </a:xfrm>
          <a:custGeom>
            <a:avLst/>
            <a:gdLst>
              <a:gd name="T0" fmla="*/ 107 w 157"/>
              <a:gd name="T1" fmla="*/ 0 h 224"/>
              <a:gd name="T2" fmla="*/ 50 w 157"/>
              <a:gd name="T3" fmla="*/ 0 h 224"/>
              <a:gd name="T4" fmla="*/ 0 w 157"/>
              <a:gd name="T5" fmla="*/ 224 h 224"/>
              <a:gd name="T6" fmla="*/ 157 w 157"/>
              <a:gd name="T7" fmla="*/ 224 h 224"/>
              <a:gd name="T8" fmla="*/ 107 w 157"/>
              <a:gd name="T9" fmla="*/ 0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7" h="224">
                <a:moveTo>
                  <a:pt x="107" y="0"/>
                </a:moveTo>
                <a:lnTo>
                  <a:pt x="50" y="0"/>
                </a:lnTo>
                <a:lnTo>
                  <a:pt x="0" y="224"/>
                </a:lnTo>
                <a:lnTo>
                  <a:pt x="157" y="224"/>
                </a:lnTo>
                <a:lnTo>
                  <a:pt x="10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Freeform 612"/>
          <p:cNvSpPr>
            <a:spLocks/>
          </p:cNvSpPr>
          <p:nvPr/>
        </p:nvSpPr>
        <p:spPr bwMode="auto">
          <a:xfrm>
            <a:off x="4815681" y="4586287"/>
            <a:ext cx="249237" cy="355600"/>
          </a:xfrm>
          <a:custGeom>
            <a:avLst/>
            <a:gdLst>
              <a:gd name="T0" fmla="*/ 107 w 157"/>
              <a:gd name="T1" fmla="*/ 0 h 224"/>
              <a:gd name="T2" fmla="*/ 50 w 157"/>
              <a:gd name="T3" fmla="*/ 0 h 224"/>
              <a:gd name="T4" fmla="*/ 0 w 157"/>
              <a:gd name="T5" fmla="*/ 224 h 224"/>
              <a:gd name="T6" fmla="*/ 157 w 157"/>
              <a:gd name="T7" fmla="*/ 224 h 224"/>
              <a:gd name="T8" fmla="*/ 107 w 157"/>
              <a:gd name="T9" fmla="*/ 0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7" h="224">
                <a:moveTo>
                  <a:pt x="107" y="0"/>
                </a:moveTo>
                <a:lnTo>
                  <a:pt x="50" y="0"/>
                </a:lnTo>
                <a:lnTo>
                  <a:pt x="0" y="224"/>
                </a:lnTo>
                <a:lnTo>
                  <a:pt x="157" y="224"/>
                </a:lnTo>
                <a:lnTo>
                  <a:pt x="10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Freeform 613"/>
          <p:cNvSpPr>
            <a:spLocks/>
          </p:cNvSpPr>
          <p:nvPr/>
        </p:nvSpPr>
        <p:spPr bwMode="auto">
          <a:xfrm>
            <a:off x="4785519" y="4586287"/>
            <a:ext cx="123825" cy="355600"/>
          </a:xfrm>
          <a:custGeom>
            <a:avLst/>
            <a:gdLst>
              <a:gd name="T0" fmla="*/ 0 w 78"/>
              <a:gd name="T1" fmla="*/ 224 h 224"/>
              <a:gd name="T2" fmla="*/ 27 w 78"/>
              <a:gd name="T3" fmla="*/ 224 h 224"/>
              <a:gd name="T4" fmla="*/ 78 w 78"/>
              <a:gd name="T5" fmla="*/ 0 h 224"/>
              <a:gd name="T6" fmla="*/ 69 w 78"/>
              <a:gd name="T7" fmla="*/ 0 h 224"/>
              <a:gd name="T8" fmla="*/ 0 w 78"/>
              <a:gd name="T9" fmla="*/ 224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8" h="224">
                <a:moveTo>
                  <a:pt x="0" y="224"/>
                </a:moveTo>
                <a:lnTo>
                  <a:pt x="27" y="224"/>
                </a:lnTo>
                <a:lnTo>
                  <a:pt x="78" y="0"/>
                </a:lnTo>
                <a:lnTo>
                  <a:pt x="69" y="0"/>
                </a:lnTo>
                <a:lnTo>
                  <a:pt x="0" y="2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Freeform 614"/>
          <p:cNvSpPr>
            <a:spLocks/>
          </p:cNvSpPr>
          <p:nvPr/>
        </p:nvSpPr>
        <p:spPr bwMode="auto">
          <a:xfrm>
            <a:off x="4971256" y="4586287"/>
            <a:ext cx="111125" cy="355600"/>
          </a:xfrm>
          <a:custGeom>
            <a:avLst/>
            <a:gdLst>
              <a:gd name="T0" fmla="*/ 9 w 70"/>
              <a:gd name="T1" fmla="*/ 0 h 224"/>
              <a:gd name="T2" fmla="*/ 0 w 70"/>
              <a:gd name="T3" fmla="*/ 0 h 224"/>
              <a:gd name="T4" fmla="*/ 43 w 70"/>
              <a:gd name="T5" fmla="*/ 224 h 224"/>
              <a:gd name="T6" fmla="*/ 70 w 70"/>
              <a:gd name="T7" fmla="*/ 224 h 224"/>
              <a:gd name="T8" fmla="*/ 9 w 70"/>
              <a:gd name="T9" fmla="*/ 0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224">
                <a:moveTo>
                  <a:pt x="9" y="0"/>
                </a:moveTo>
                <a:lnTo>
                  <a:pt x="0" y="0"/>
                </a:lnTo>
                <a:lnTo>
                  <a:pt x="43" y="224"/>
                </a:lnTo>
                <a:lnTo>
                  <a:pt x="70" y="224"/>
                </a:lnTo>
                <a:lnTo>
                  <a:pt x="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Freeform 615"/>
          <p:cNvSpPr>
            <a:spLocks/>
          </p:cNvSpPr>
          <p:nvPr/>
        </p:nvSpPr>
        <p:spPr bwMode="auto">
          <a:xfrm>
            <a:off x="4915694" y="4752975"/>
            <a:ext cx="33337" cy="153988"/>
          </a:xfrm>
          <a:custGeom>
            <a:avLst/>
            <a:gdLst>
              <a:gd name="T0" fmla="*/ 8 w 21"/>
              <a:gd name="T1" fmla="*/ 0 h 97"/>
              <a:gd name="T2" fmla="*/ 0 w 21"/>
              <a:gd name="T3" fmla="*/ 97 h 97"/>
              <a:gd name="T4" fmla="*/ 21 w 21"/>
              <a:gd name="T5" fmla="*/ 97 h 97"/>
              <a:gd name="T6" fmla="*/ 17 w 21"/>
              <a:gd name="T7" fmla="*/ 0 h 97"/>
              <a:gd name="T8" fmla="*/ 8 w 21"/>
              <a:gd name="T9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97">
                <a:moveTo>
                  <a:pt x="8" y="0"/>
                </a:moveTo>
                <a:lnTo>
                  <a:pt x="0" y="97"/>
                </a:lnTo>
                <a:lnTo>
                  <a:pt x="21" y="97"/>
                </a:lnTo>
                <a:lnTo>
                  <a:pt x="17" y="0"/>
                </a:lnTo>
                <a:lnTo>
                  <a:pt x="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Freeform 616"/>
          <p:cNvSpPr>
            <a:spLocks/>
          </p:cNvSpPr>
          <p:nvPr/>
        </p:nvSpPr>
        <p:spPr bwMode="auto">
          <a:xfrm>
            <a:off x="4925219" y="4598987"/>
            <a:ext cx="23812" cy="103188"/>
          </a:xfrm>
          <a:custGeom>
            <a:avLst/>
            <a:gdLst>
              <a:gd name="T0" fmla="*/ 6 w 15"/>
              <a:gd name="T1" fmla="*/ 0 h 65"/>
              <a:gd name="T2" fmla="*/ 0 w 15"/>
              <a:gd name="T3" fmla="*/ 65 h 65"/>
              <a:gd name="T4" fmla="*/ 15 w 15"/>
              <a:gd name="T5" fmla="*/ 65 h 65"/>
              <a:gd name="T6" fmla="*/ 13 w 15"/>
              <a:gd name="T7" fmla="*/ 0 h 65"/>
              <a:gd name="T8" fmla="*/ 6 w 15"/>
              <a:gd name="T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" h="65">
                <a:moveTo>
                  <a:pt x="6" y="0"/>
                </a:moveTo>
                <a:lnTo>
                  <a:pt x="0" y="65"/>
                </a:lnTo>
                <a:lnTo>
                  <a:pt x="15" y="65"/>
                </a:lnTo>
                <a:lnTo>
                  <a:pt x="13" y="0"/>
                </a:lnTo>
                <a:lnTo>
                  <a:pt x="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Freeform 617"/>
          <p:cNvSpPr>
            <a:spLocks/>
          </p:cNvSpPr>
          <p:nvPr/>
        </p:nvSpPr>
        <p:spPr bwMode="auto">
          <a:xfrm>
            <a:off x="5533231" y="4640262"/>
            <a:ext cx="169862" cy="285750"/>
          </a:xfrm>
          <a:custGeom>
            <a:avLst/>
            <a:gdLst>
              <a:gd name="T0" fmla="*/ 56 w 56"/>
              <a:gd name="T1" fmla="*/ 3 h 94"/>
              <a:gd name="T2" fmla="*/ 53 w 56"/>
              <a:gd name="T3" fmla="*/ 2 h 94"/>
              <a:gd name="T4" fmla="*/ 28 w 56"/>
              <a:gd name="T5" fmla="*/ 48 h 94"/>
              <a:gd name="T6" fmla="*/ 3 w 56"/>
              <a:gd name="T7" fmla="*/ 2 h 94"/>
              <a:gd name="T8" fmla="*/ 0 w 56"/>
              <a:gd name="T9" fmla="*/ 3 h 94"/>
              <a:gd name="T10" fmla="*/ 26 w 56"/>
              <a:gd name="T11" fmla="*/ 52 h 94"/>
              <a:gd name="T12" fmla="*/ 5 w 56"/>
              <a:gd name="T13" fmla="*/ 92 h 94"/>
              <a:gd name="T14" fmla="*/ 8 w 56"/>
              <a:gd name="T15" fmla="*/ 94 h 94"/>
              <a:gd name="T16" fmla="*/ 28 w 56"/>
              <a:gd name="T17" fmla="*/ 57 h 94"/>
              <a:gd name="T18" fmla="*/ 48 w 56"/>
              <a:gd name="T19" fmla="*/ 94 h 94"/>
              <a:gd name="T20" fmla="*/ 51 w 56"/>
              <a:gd name="T21" fmla="*/ 92 h 94"/>
              <a:gd name="T22" fmla="*/ 30 w 56"/>
              <a:gd name="T23" fmla="*/ 52 h 94"/>
              <a:gd name="T24" fmla="*/ 56 w 56"/>
              <a:gd name="T25" fmla="*/ 3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" h="94">
                <a:moveTo>
                  <a:pt x="56" y="3"/>
                </a:moveTo>
                <a:cubicBezTo>
                  <a:pt x="56" y="3"/>
                  <a:pt x="56" y="0"/>
                  <a:pt x="53" y="2"/>
                </a:cubicBezTo>
                <a:cubicBezTo>
                  <a:pt x="28" y="48"/>
                  <a:pt x="28" y="48"/>
                  <a:pt x="28" y="48"/>
                </a:cubicBezTo>
                <a:cubicBezTo>
                  <a:pt x="3" y="2"/>
                  <a:pt x="3" y="2"/>
                  <a:pt x="3" y="2"/>
                </a:cubicBezTo>
                <a:cubicBezTo>
                  <a:pt x="0" y="0"/>
                  <a:pt x="0" y="3"/>
                  <a:pt x="0" y="3"/>
                </a:cubicBezTo>
                <a:cubicBezTo>
                  <a:pt x="26" y="52"/>
                  <a:pt x="26" y="52"/>
                  <a:pt x="26" y="52"/>
                </a:cubicBezTo>
                <a:cubicBezTo>
                  <a:pt x="5" y="92"/>
                  <a:pt x="5" y="92"/>
                  <a:pt x="5" y="92"/>
                </a:cubicBezTo>
                <a:cubicBezTo>
                  <a:pt x="8" y="94"/>
                  <a:pt x="8" y="94"/>
                  <a:pt x="8" y="94"/>
                </a:cubicBezTo>
                <a:cubicBezTo>
                  <a:pt x="28" y="57"/>
                  <a:pt x="28" y="57"/>
                  <a:pt x="28" y="57"/>
                </a:cubicBezTo>
                <a:cubicBezTo>
                  <a:pt x="48" y="94"/>
                  <a:pt x="48" y="94"/>
                  <a:pt x="48" y="94"/>
                </a:cubicBezTo>
                <a:cubicBezTo>
                  <a:pt x="51" y="92"/>
                  <a:pt x="51" y="92"/>
                  <a:pt x="51" y="92"/>
                </a:cubicBezTo>
                <a:cubicBezTo>
                  <a:pt x="30" y="52"/>
                  <a:pt x="30" y="52"/>
                  <a:pt x="30" y="52"/>
                </a:cubicBezTo>
                <a:lnTo>
                  <a:pt x="56" y="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Freeform 618"/>
          <p:cNvSpPr>
            <a:spLocks noEditPoints="1"/>
          </p:cNvSpPr>
          <p:nvPr/>
        </p:nvSpPr>
        <p:spPr bwMode="auto">
          <a:xfrm>
            <a:off x="5663406" y="4659312"/>
            <a:ext cx="190500" cy="193675"/>
          </a:xfrm>
          <a:custGeom>
            <a:avLst/>
            <a:gdLst>
              <a:gd name="T0" fmla="*/ 17 w 63"/>
              <a:gd name="T1" fmla="*/ 0 h 64"/>
              <a:gd name="T2" fmla="*/ 0 w 63"/>
              <a:gd name="T3" fmla="*/ 32 h 64"/>
              <a:gd name="T4" fmla="*/ 47 w 63"/>
              <a:gd name="T5" fmla="*/ 64 h 64"/>
              <a:gd name="T6" fmla="*/ 63 w 63"/>
              <a:gd name="T7" fmla="*/ 34 h 64"/>
              <a:gd name="T8" fmla="*/ 42 w 63"/>
              <a:gd name="T9" fmla="*/ 25 h 64"/>
              <a:gd name="T10" fmla="*/ 44 w 63"/>
              <a:gd name="T11" fmla="*/ 35 h 64"/>
              <a:gd name="T12" fmla="*/ 42 w 63"/>
              <a:gd name="T13" fmla="*/ 25 h 64"/>
              <a:gd name="T14" fmla="*/ 47 w 63"/>
              <a:gd name="T15" fmla="*/ 44 h 64"/>
              <a:gd name="T16" fmla="*/ 44 w 63"/>
              <a:gd name="T17" fmla="*/ 36 h 64"/>
              <a:gd name="T18" fmla="*/ 30 w 63"/>
              <a:gd name="T19" fmla="*/ 13 h 64"/>
              <a:gd name="T20" fmla="*/ 32 w 63"/>
              <a:gd name="T21" fmla="*/ 24 h 64"/>
              <a:gd name="T22" fmla="*/ 30 w 63"/>
              <a:gd name="T23" fmla="*/ 13 h 64"/>
              <a:gd name="T24" fmla="*/ 35 w 63"/>
              <a:gd name="T25" fmla="*/ 36 h 64"/>
              <a:gd name="T26" fmla="*/ 33 w 63"/>
              <a:gd name="T27" fmla="*/ 25 h 64"/>
              <a:gd name="T28" fmla="*/ 26 w 63"/>
              <a:gd name="T29" fmla="*/ 20 h 64"/>
              <a:gd name="T30" fmla="*/ 17 w 63"/>
              <a:gd name="T31" fmla="*/ 21 h 64"/>
              <a:gd name="T32" fmla="*/ 26 w 63"/>
              <a:gd name="T33" fmla="*/ 20 h 64"/>
              <a:gd name="T34" fmla="*/ 24 w 63"/>
              <a:gd name="T35" fmla="*/ 8 h 64"/>
              <a:gd name="T36" fmla="*/ 15 w 63"/>
              <a:gd name="T37" fmla="*/ 10 h 64"/>
              <a:gd name="T38" fmla="*/ 12 w 63"/>
              <a:gd name="T39" fmla="*/ 17 h 64"/>
              <a:gd name="T40" fmla="*/ 14 w 63"/>
              <a:gd name="T41" fmla="*/ 27 h 64"/>
              <a:gd name="T42" fmla="*/ 12 w 63"/>
              <a:gd name="T43" fmla="*/ 17 h 64"/>
              <a:gd name="T44" fmla="*/ 11 w 63"/>
              <a:gd name="T45" fmla="*/ 34 h 64"/>
              <a:gd name="T46" fmla="*/ 19 w 63"/>
              <a:gd name="T47" fmla="*/ 33 h 64"/>
              <a:gd name="T48" fmla="*/ 20 w 63"/>
              <a:gd name="T49" fmla="*/ 32 h 64"/>
              <a:gd name="T50" fmla="*/ 28 w 63"/>
              <a:gd name="T51" fmla="*/ 31 h 64"/>
              <a:gd name="T52" fmla="*/ 20 w 63"/>
              <a:gd name="T53" fmla="*/ 32 h 64"/>
              <a:gd name="T54" fmla="*/ 23 w 63"/>
              <a:gd name="T55" fmla="*/ 44 h 64"/>
              <a:gd name="T56" fmla="*/ 31 w 63"/>
              <a:gd name="T57" fmla="*/ 43 h 64"/>
              <a:gd name="T58" fmla="*/ 32 w 63"/>
              <a:gd name="T59" fmla="*/ 42 h 64"/>
              <a:gd name="T60" fmla="*/ 40 w 63"/>
              <a:gd name="T61" fmla="*/ 41 h 64"/>
              <a:gd name="T62" fmla="*/ 32 w 63"/>
              <a:gd name="T63" fmla="*/ 42 h 64"/>
              <a:gd name="T64" fmla="*/ 35 w 63"/>
              <a:gd name="T65" fmla="*/ 54 h 64"/>
              <a:gd name="T66" fmla="*/ 43 w 63"/>
              <a:gd name="T67" fmla="*/ 52 h 64"/>
              <a:gd name="T68" fmla="*/ 50 w 63"/>
              <a:gd name="T69" fmla="*/ 54 h 64"/>
              <a:gd name="T70" fmla="*/ 47 w 63"/>
              <a:gd name="T71" fmla="*/ 46 h 64"/>
              <a:gd name="T72" fmla="*/ 50 w 63"/>
              <a:gd name="T73" fmla="*/ 54 h 64"/>
              <a:gd name="T74" fmla="*/ 50 w 63"/>
              <a:gd name="T75" fmla="*/ 38 h 64"/>
              <a:gd name="T76" fmla="*/ 59 w 63"/>
              <a:gd name="T77" fmla="*/ 36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" h="64">
                <a:moveTo>
                  <a:pt x="41" y="21"/>
                </a:moveTo>
                <a:cubicBezTo>
                  <a:pt x="26" y="3"/>
                  <a:pt x="17" y="0"/>
                  <a:pt x="17" y="0"/>
                </a:cubicBezTo>
                <a:cubicBezTo>
                  <a:pt x="16" y="1"/>
                  <a:pt x="16" y="1"/>
                  <a:pt x="16" y="1"/>
                </a:cubicBezTo>
                <a:cubicBezTo>
                  <a:pt x="0" y="32"/>
                  <a:pt x="0" y="32"/>
                  <a:pt x="0" y="32"/>
                </a:cubicBezTo>
                <a:cubicBezTo>
                  <a:pt x="10" y="33"/>
                  <a:pt x="22" y="46"/>
                  <a:pt x="22" y="46"/>
                </a:cubicBezTo>
                <a:cubicBezTo>
                  <a:pt x="34" y="59"/>
                  <a:pt x="47" y="64"/>
                  <a:pt x="47" y="64"/>
                </a:cubicBezTo>
                <a:cubicBezTo>
                  <a:pt x="47" y="64"/>
                  <a:pt x="50" y="59"/>
                  <a:pt x="51" y="58"/>
                </a:cubicBezTo>
                <a:cubicBezTo>
                  <a:pt x="52" y="56"/>
                  <a:pt x="63" y="34"/>
                  <a:pt x="63" y="34"/>
                </a:cubicBezTo>
                <a:cubicBezTo>
                  <a:pt x="52" y="35"/>
                  <a:pt x="41" y="21"/>
                  <a:pt x="41" y="21"/>
                </a:cubicBezTo>
                <a:close/>
                <a:moveTo>
                  <a:pt x="42" y="25"/>
                </a:moveTo>
                <a:cubicBezTo>
                  <a:pt x="42" y="25"/>
                  <a:pt x="46" y="29"/>
                  <a:pt x="47" y="29"/>
                </a:cubicBezTo>
                <a:cubicBezTo>
                  <a:pt x="44" y="35"/>
                  <a:pt x="44" y="35"/>
                  <a:pt x="44" y="35"/>
                </a:cubicBezTo>
                <a:cubicBezTo>
                  <a:pt x="40" y="32"/>
                  <a:pt x="38" y="30"/>
                  <a:pt x="38" y="30"/>
                </a:cubicBezTo>
                <a:lnTo>
                  <a:pt x="42" y="25"/>
                </a:lnTo>
                <a:close/>
                <a:moveTo>
                  <a:pt x="50" y="39"/>
                </a:moveTo>
                <a:cubicBezTo>
                  <a:pt x="47" y="44"/>
                  <a:pt x="47" y="44"/>
                  <a:pt x="47" y="44"/>
                </a:cubicBezTo>
                <a:cubicBezTo>
                  <a:pt x="44" y="43"/>
                  <a:pt x="41" y="41"/>
                  <a:pt x="41" y="41"/>
                </a:cubicBezTo>
                <a:cubicBezTo>
                  <a:pt x="44" y="36"/>
                  <a:pt x="44" y="36"/>
                  <a:pt x="44" y="36"/>
                </a:cubicBezTo>
                <a:cubicBezTo>
                  <a:pt x="44" y="36"/>
                  <a:pt x="48" y="39"/>
                  <a:pt x="50" y="39"/>
                </a:cubicBezTo>
                <a:close/>
                <a:moveTo>
                  <a:pt x="30" y="13"/>
                </a:moveTo>
                <a:cubicBezTo>
                  <a:pt x="30" y="13"/>
                  <a:pt x="34" y="16"/>
                  <a:pt x="35" y="18"/>
                </a:cubicBezTo>
                <a:cubicBezTo>
                  <a:pt x="32" y="24"/>
                  <a:pt x="32" y="24"/>
                  <a:pt x="32" y="24"/>
                </a:cubicBezTo>
                <a:cubicBezTo>
                  <a:pt x="30" y="22"/>
                  <a:pt x="27" y="19"/>
                  <a:pt x="27" y="19"/>
                </a:cubicBezTo>
                <a:lnTo>
                  <a:pt x="30" y="13"/>
                </a:lnTo>
                <a:close/>
                <a:moveTo>
                  <a:pt x="38" y="30"/>
                </a:moveTo>
                <a:cubicBezTo>
                  <a:pt x="35" y="36"/>
                  <a:pt x="35" y="36"/>
                  <a:pt x="35" y="36"/>
                </a:cubicBezTo>
                <a:cubicBezTo>
                  <a:pt x="31" y="33"/>
                  <a:pt x="29" y="31"/>
                  <a:pt x="29" y="31"/>
                </a:cubicBezTo>
                <a:cubicBezTo>
                  <a:pt x="33" y="25"/>
                  <a:pt x="33" y="25"/>
                  <a:pt x="33" y="25"/>
                </a:cubicBezTo>
                <a:cubicBezTo>
                  <a:pt x="33" y="25"/>
                  <a:pt x="37" y="29"/>
                  <a:pt x="38" y="30"/>
                </a:cubicBezTo>
                <a:close/>
                <a:moveTo>
                  <a:pt x="26" y="20"/>
                </a:moveTo>
                <a:cubicBezTo>
                  <a:pt x="23" y="25"/>
                  <a:pt x="23" y="25"/>
                  <a:pt x="23" y="25"/>
                </a:cubicBezTo>
                <a:cubicBezTo>
                  <a:pt x="21" y="23"/>
                  <a:pt x="17" y="21"/>
                  <a:pt x="17" y="21"/>
                </a:cubicBezTo>
                <a:cubicBezTo>
                  <a:pt x="20" y="15"/>
                  <a:pt x="20" y="15"/>
                  <a:pt x="20" y="15"/>
                </a:cubicBezTo>
                <a:cubicBezTo>
                  <a:pt x="20" y="15"/>
                  <a:pt x="25" y="18"/>
                  <a:pt x="26" y="20"/>
                </a:cubicBezTo>
                <a:close/>
                <a:moveTo>
                  <a:pt x="18" y="4"/>
                </a:moveTo>
                <a:cubicBezTo>
                  <a:pt x="18" y="4"/>
                  <a:pt x="22" y="6"/>
                  <a:pt x="24" y="8"/>
                </a:cubicBezTo>
                <a:cubicBezTo>
                  <a:pt x="21" y="14"/>
                  <a:pt x="21" y="14"/>
                  <a:pt x="21" y="14"/>
                </a:cubicBezTo>
                <a:cubicBezTo>
                  <a:pt x="18" y="12"/>
                  <a:pt x="15" y="10"/>
                  <a:pt x="15" y="10"/>
                </a:cubicBezTo>
                <a:lnTo>
                  <a:pt x="18" y="4"/>
                </a:lnTo>
                <a:close/>
                <a:moveTo>
                  <a:pt x="12" y="17"/>
                </a:moveTo>
                <a:cubicBezTo>
                  <a:pt x="12" y="17"/>
                  <a:pt x="16" y="20"/>
                  <a:pt x="17" y="21"/>
                </a:cubicBezTo>
                <a:cubicBezTo>
                  <a:pt x="14" y="27"/>
                  <a:pt x="14" y="27"/>
                  <a:pt x="14" y="27"/>
                </a:cubicBezTo>
                <a:cubicBezTo>
                  <a:pt x="11" y="25"/>
                  <a:pt x="8" y="23"/>
                  <a:pt x="8" y="23"/>
                </a:cubicBezTo>
                <a:lnTo>
                  <a:pt x="12" y="17"/>
                </a:lnTo>
                <a:close/>
                <a:moveTo>
                  <a:pt x="16" y="39"/>
                </a:moveTo>
                <a:cubicBezTo>
                  <a:pt x="14" y="36"/>
                  <a:pt x="11" y="34"/>
                  <a:pt x="11" y="34"/>
                </a:cubicBezTo>
                <a:cubicBezTo>
                  <a:pt x="14" y="28"/>
                  <a:pt x="14" y="28"/>
                  <a:pt x="14" y="28"/>
                </a:cubicBezTo>
                <a:cubicBezTo>
                  <a:pt x="14" y="28"/>
                  <a:pt x="18" y="31"/>
                  <a:pt x="19" y="33"/>
                </a:cubicBezTo>
                <a:lnTo>
                  <a:pt x="16" y="39"/>
                </a:lnTo>
                <a:close/>
                <a:moveTo>
                  <a:pt x="20" y="32"/>
                </a:moveTo>
                <a:cubicBezTo>
                  <a:pt x="23" y="26"/>
                  <a:pt x="23" y="26"/>
                  <a:pt x="23" y="26"/>
                </a:cubicBezTo>
                <a:cubicBezTo>
                  <a:pt x="23" y="26"/>
                  <a:pt x="27" y="29"/>
                  <a:pt x="28" y="31"/>
                </a:cubicBezTo>
                <a:cubicBezTo>
                  <a:pt x="25" y="37"/>
                  <a:pt x="25" y="37"/>
                  <a:pt x="25" y="37"/>
                </a:cubicBezTo>
                <a:lnTo>
                  <a:pt x="20" y="32"/>
                </a:lnTo>
                <a:close/>
                <a:moveTo>
                  <a:pt x="28" y="49"/>
                </a:moveTo>
                <a:cubicBezTo>
                  <a:pt x="24" y="46"/>
                  <a:pt x="23" y="44"/>
                  <a:pt x="23" y="44"/>
                </a:cubicBezTo>
                <a:cubicBezTo>
                  <a:pt x="26" y="38"/>
                  <a:pt x="26" y="38"/>
                  <a:pt x="26" y="38"/>
                </a:cubicBezTo>
                <a:cubicBezTo>
                  <a:pt x="26" y="38"/>
                  <a:pt x="31" y="42"/>
                  <a:pt x="31" y="43"/>
                </a:cubicBezTo>
                <a:lnTo>
                  <a:pt x="28" y="49"/>
                </a:lnTo>
                <a:close/>
                <a:moveTo>
                  <a:pt x="32" y="42"/>
                </a:moveTo>
                <a:cubicBezTo>
                  <a:pt x="35" y="36"/>
                  <a:pt x="35" y="36"/>
                  <a:pt x="35" y="36"/>
                </a:cubicBezTo>
                <a:cubicBezTo>
                  <a:pt x="35" y="36"/>
                  <a:pt x="40" y="41"/>
                  <a:pt x="40" y="41"/>
                </a:cubicBezTo>
                <a:cubicBezTo>
                  <a:pt x="37" y="47"/>
                  <a:pt x="37" y="47"/>
                  <a:pt x="37" y="47"/>
                </a:cubicBezTo>
                <a:cubicBezTo>
                  <a:pt x="34" y="44"/>
                  <a:pt x="32" y="42"/>
                  <a:pt x="32" y="42"/>
                </a:cubicBezTo>
                <a:close/>
                <a:moveTo>
                  <a:pt x="41" y="57"/>
                </a:moveTo>
                <a:cubicBezTo>
                  <a:pt x="37" y="56"/>
                  <a:pt x="35" y="54"/>
                  <a:pt x="35" y="54"/>
                </a:cubicBezTo>
                <a:cubicBezTo>
                  <a:pt x="37" y="48"/>
                  <a:pt x="37" y="48"/>
                  <a:pt x="37" y="48"/>
                </a:cubicBezTo>
                <a:cubicBezTo>
                  <a:pt x="37" y="48"/>
                  <a:pt x="41" y="51"/>
                  <a:pt x="43" y="52"/>
                </a:cubicBezTo>
                <a:lnTo>
                  <a:pt x="41" y="57"/>
                </a:lnTo>
                <a:close/>
                <a:moveTo>
                  <a:pt x="50" y="54"/>
                </a:moveTo>
                <a:cubicBezTo>
                  <a:pt x="47" y="53"/>
                  <a:pt x="44" y="50"/>
                  <a:pt x="44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51" y="48"/>
                  <a:pt x="53" y="48"/>
                </a:cubicBezTo>
                <a:lnTo>
                  <a:pt x="50" y="54"/>
                </a:lnTo>
                <a:close/>
                <a:moveTo>
                  <a:pt x="57" y="41"/>
                </a:moveTo>
                <a:cubicBezTo>
                  <a:pt x="53" y="40"/>
                  <a:pt x="50" y="38"/>
                  <a:pt x="50" y="38"/>
                </a:cubicBezTo>
                <a:cubicBezTo>
                  <a:pt x="53" y="33"/>
                  <a:pt x="53" y="33"/>
                  <a:pt x="53" y="33"/>
                </a:cubicBezTo>
                <a:cubicBezTo>
                  <a:pt x="53" y="33"/>
                  <a:pt x="56" y="35"/>
                  <a:pt x="59" y="36"/>
                </a:cubicBezTo>
                <a:lnTo>
                  <a:pt x="57" y="4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Freeform 619"/>
          <p:cNvSpPr>
            <a:spLocks noEditPoints="1"/>
          </p:cNvSpPr>
          <p:nvPr/>
        </p:nvSpPr>
        <p:spPr bwMode="auto">
          <a:xfrm>
            <a:off x="5382419" y="4659312"/>
            <a:ext cx="193675" cy="193675"/>
          </a:xfrm>
          <a:custGeom>
            <a:avLst/>
            <a:gdLst>
              <a:gd name="T0" fmla="*/ 47 w 64"/>
              <a:gd name="T1" fmla="*/ 0 h 64"/>
              <a:gd name="T2" fmla="*/ 0 w 64"/>
              <a:gd name="T3" fmla="*/ 34 h 64"/>
              <a:gd name="T4" fmla="*/ 16 w 64"/>
              <a:gd name="T5" fmla="*/ 64 h 64"/>
              <a:gd name="T6" fmla="*/ 64 w 64"/>
              <a:gd name="T7" fmla="*/ 32 h 64"/>
              <a:gd name="T8" fmla="*/ 55 w 64"/>
              <a:gd name="T9" fmla="*/ 23 h 64"/>
              <a:gd name="T10" fmla="*/ 46 w 64"/>
              <a:gd name="T11" fmla="*/ 21 h 64"/>
              <a:gd name="T12" fmla="*/ 55 w 64"/>
              <a:gd name="T13" fmla="*/ 23 h 64"/>
              <a:gd name="T14" fmla="*/ 48 w 64"/>
              <a:gd name="T15" fmla="*/ 10 h 64"/>
              <a:gd name="T16" fmla="*/ 39 w 64"/>
              <a:gd name="T17" fmla="*/ 8 h 64"/>
              <a:gd name="T18" fmla="*/ 43 w 64"/>
              <a:gd name="T19" fmla="*/ 15 h 64"/>
              <a:gd name="T20" fmla="*/ 41 w 64"/>
              <a:gd name="T21" fmla="*/ 25 h 64"/>
              <a:gd name="T22" fmla="*/ 43 w 64"/>
              <a:gd name="T23" fmla="*/ 15 h 64"/>
              <a:gd name="T24" fmla="*/ 37 w 64"/>
              <a:gd name="T25" fmla="*/ 19 h 64"/>
              <a:gd name="T26" fmla="*/ 28 w 64"/>
              <a:gd name="T27" fmla="*/ 18 h 64"/>
              <a:gd name="T28" fmla="*/ 31 w 64"/>
              <a:gd name="T29" fmla="*/ 25 h 64"/>
              <a:gd name="T30" fmla="*/ 28 w 64"/>
              <a:gd name="T31" fmla="*/ 36 h 64"/>
              <a:gd name="T32" fmla="*/ 31 w 64"/>
              <a:gd name="T33" fmla="*/ 25 h 64"/>
              <a:gd name="T34" fmla="*/ 25 w 64"/>
              <a:gd name="T35" fmla="*/ 30 h 64"/>
              <a:gd name="T36" fmla="*/ 16 w 64"/>
              <a:gd name="T37" fmla="*/ 29 h 64"/>
              <a:gd name="T38" fmla="*/ 19 w 64"/>
              <a:gd name="T39" fmla="*/ 36 h 64"/>
              <a:gd name="T40" fmla="*/ 16 w 64"/>
              <a:gd name="T41" fmla="*/ 44 h 64"/>
              <a:gd name="T42" fmla="*/ 19 w 64"/>
              <a:gd name="T43" fmla="*/ 36 h 64"/>
              <a:gd name="T44" fmla="*/ 10 w 64"/>
              <a:gd name="T45" fmla="*/ 33 h 64"/>
              <a:gd name="T46" fmla="*/ 6 w 64"/>
              <a:gd name="T47" fmla="*/ 41 h 64"/>
              <a:gd name="T48" fmla="*/ 13 w 64"/>
              <a:gd name="T49" fmla="*/ 54 h 64"/>
              <a:gd name="T50" fmla="*/ 17 w 64"/>
              <a:gd name="T51" fmla="*/ 46 h 64"/>
              <a:gd name="T52" fmla="*/ 13 w 64"/>
              <a:gd name="T53" fmla="*/ 54 h 64"/>
              <a:gd name="T54" fmla="*/ 20 w 64"/>
              <a:gd name="T55" fmla="*/ 52 h 64"/>
              <a:gd name="T56" fmla="*/ 29 w 64"/>
              <a:gd name="T57" fmla="*/ 54 h 64"/>
              <a:gd name="T58" fmla="*/ 26 w 64"/>
              <a:gd name="T59" fmla="*/ 47 h 64"/>
              <a:gd name="T60" fmla="*/ 28 w 64"/>
              <a:gd name="T61" fmla="*/ 36 h 64"/>
              <a:gd name="T62" fmla="*/ 26 w 64"/>
              <a:gd name="T63" fmla="*/ 47 h 64"/>
              <a:gd name="T64" fmla="*/ 32 w 64"/>
              <a:gd name="T65" fmla="*/ 43 h 64"/>
              <a:gd name="T66" fmla="*/ 40 w 64"/>
              <a:gd name="T67" fmla="*/ 44 h 64"/>
              <a:gd name="T68" fmla="*/ 38 w 64"/>
              <a:gd name="T69" fmla="*/ 37 h 64"/>
              <a:gd name="T70" fmla="*/ 40 w 64"/>
              <a:gd name="T71" fmla="*/ 26 h 64"/>
              <a:gd name="T72" fmla="*/ 38 w 64"/>
              <a:gd name="T73" fmla="*/ 37 h 64"/>
              <a:gd name="T74" fmla="*/ 44 w 64"/>
              <a:gd name="T75" fmla="*/ 33 h 64"/>
              <a:gd name="T76" fmla="*/ 53 w 64"/>
              <a:gd name="T77" fmla="*/ 3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4" h="64">
                <a:moveTo>
                  <a:pt x="47" y="1"/>
                </a:moveTo>
                <a:cubicBezTo>
                  <a:pt x="47" y="0"/>
                  <a:pt x="47" y="0"/>
                  <a:pt x="47" y="0"/>
                </a:cubicBezTo>
                <a:cubicBezTo>
                  <a:pt x="47" y="0"/>
                  <a:pt x="37" y="3"/>
                  <a:pt x="23" y="21"/>
                </a:cubicBezTo>
                <a:cubicBezTo>
                  <a:pt x="23" y="21"/>
                  <a:pt x="11" y="35"/>
                  <a:pt x="0" y="34"/>
                </a:cubicBezTo>
                <a:cubicBezTo>
                  <a:pt x="0" y="34"/>
                  <a:pt x="12" y="56"/>
                  <a:pt x="12" y="58"/>
                </a:cubicBezTo>
                <a:cubicBezTo>
                  <a:pt x="13" y="59"/>
                  <a:pt x="16" y="64"/>
                  <a:pt x="16" y="64"/>
                </a:cubicBezTo>
                <a:cubicBezTo>
                  <a:pt x="16" y="64"/>
                  <a:pt x="30" y="59"/>
                  <a:pt x="41" y="46"/>
                </a:cubicBezTo>
                <a:cubicBezTo>
                  <a:pt x="41" y="46"/>
                  <a:pt x="53" y="33"/>
                  <a:pt x="64" y="32"/>
                </a:cubicBezTo>
                <a:lnTo>
                  <a:pt x="47" y="1"/>
                </a:lnTo>
                <a:close/>
                <a:moveTo>
                  <a:pt x="55" y="23"/>
                </a:moveTo>
                <a:cubicBezTo>
                  <a:pt x="55" y="23"/>
                  <a:pt x="52" y="25"/>
                  <a:pt x="49" y="27"/>
                </a:cubicBezTo>
                <a:cubicBezTo>
                  <a:pt x="46" y="21"/>
                  <a:pt x="46" y="21"/>
                  <a:pt x="46" y="21"/>
                </a:cubicBezTo>
                <a:cubicBezTo>
                  <a:pt x="47" y="20"/>
                  <a:pt x="52" y="17"/>
                  <a:pt x="52" y="17"/>
                </a:cubicBezTo>
                <a:lnTo>
                  <a:pt x="55" y="23"/>
                </a:lnTo>
                <a:close/>
                <a:moveTo>
                  <a:pt x="45" y="4"/>
                </a:moveTo>
                <a:cubicBezTo>
                  <a:pt x="48" y="10"/>
                  <a:pt x="48" y="10"/>
                  <a:pt x="48" y="10"/>
                </a:cubicBezTo>
                <a:cubicBezTo>
                  <a:pt x="48" y="10"/>
                  <a:pt x="45" y="12"/>
                  <a:pt x="42" y="14"/>
                </a:cubicBezTo>
                <a:cubicBezTo>
                  <a:pt x="39" y="8"/>
                  <a:pt x="39" y="8"/>
                  <a:pt x="39" y="8"/>
                </a:cubicBezTo>
                <a:cubicBezTo>
                  <a:pt x="41" y="6"/>
                  <a:pt x="45" y="4"/>
                  <a:pt x="45" y="4"/>
                </a:cubicBezTo>
                <a:close/>
                <a:moveTo>
                  <a:pt x="43" y="15"/>
                </a:moveTo>
                <a:cubicBezTo>
                  <a:pt x="46" y="21"/>
                  <a:pt x="46" y="21"/>
                  <a:pt x="46" y="21"/>
                </a:cubicBezTo>
                <a:cubicBezTo>
                  <a:pt x="46" y="21"/>
                  <a:pt x="42" y="23"/>
                  <a:pt x="41" y="25"/>
                </a:cubicBezTo>
                <a:cubicBezTo>
                  <a:pt x="37" y="20"/>
                  <a:pt x="37" y="20"/>
                  <a:pt x="37" y="20"/>
                </a:cubicBezTo>
                <a:cubicBezTo>
                  <a:pt x="39" y="18"/>
                  <a:pt x="43" y="15"/>
                  <a:pt x="43" y="15"/>
                </a:cubicBezTo>
                <a:close/>
                <a:moveTo>
                  <a:pt x="34" y="13"/>
                </a:moveTo>
                <a:cubicBezTo>
                  <a:pt x="37" y="19"/>
                  <a:pt x="37" y="19"/>
                  <a:pt x="37" y="19"/>
                </a:cubicBezTo>
                <a:cubicBezTo>
                  <a:pt x="37" y="19"/>
                  <a:pt x="33" y="22"/>
                  <a:pt x="31" y="24"/>
                </a:cubicBezTo>
                <a:cubicBezTo>
                  <a:pt x="28" y="18"/>
                  <a:pt x="28" y="18"/>
                  <a:pt x="28" y="18"/>
                </a:cubicBezTo>
                <a:cubicBezTo>
                  <a:pt x="29" y="16"/>
                  <a:pt x="34" y="13"/>
                  <a:pt x="34" y="13"/>
                </a:cubicBezTo>
                <a:close/>
                <a:moveTo>
                  <a:pt x="31" y="25"/>
                </a:moveTo>
                <a:cubicBezTo>
                  <a:pt x="34" y="31"/>
                  <a:pt x="34" y="31"/>
                  <a:pt x="34" y="31"/>
                </a:cubicBezTo>
                <a:cubicBezTo>
                  <a:pt x="34" y="31"/>
                  <a:pt x="32" y="33"/>
                  <a:pt x="28" y="36"/>
                </a:cubicBezTo>
                <a:cubicBezTo>
                  <a:pt x="25" y="30"/>
                  <a:pt x="25" y="30"/>
                  <a:pt x="25" y="30"/>
                </a:cubicBezTo>
                <a:cubicBezTo>
                  <a:pt x="26" y="29"/>
                  <a:pt x="31" y="25"/>
                  <a:pt x="31" y="25"/>
                </a:cubicBezTo>
                <a:close/>
                <a:moveTo>
                  <a:pt x="22" y="25"/>
                </a:move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3" y="32"/>
                  <a:pt x="19" y="35"/>
                </a:cubicBezTo>
                <a:cubicBezTo>
                  <a:pt x="16" y="29"/>
                  <a:pt x="16" y="29"/>
                  <a:pt x="16" y="29"/>
                </a:cubicBezTo>
                <a:cubicBezTo>
                  <a:pt x="17" y="29"/>
                  <a:pt x="22" y="25"/>
                  <a:pt x="22" y="25"/>
                </a:cubicBezTo>
                <a:close/>
                <a:moveTo>
                  <a:pt x="19" y="36"/>
                </a:move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0" y="43"/>
                  <a:pt x="16" y="44"/>
                </a:cubicBezTo>
                <a:cubicBezTo>
                  <a:pt x="13" y="39"/>
                  <a:pt x="13" y="39"/>
                  <a:pt x="13" y="39"/>
                </a:cubicBezTo>
                <a:cubicBezTo>
                  <a:pt x="15" y="39"/>
                  <a:pt x="19" y="36"/>
                  <a:pt x="19" y="36"/>
                </a:cubicBezTo>
                <a:close/>
                <a:moveTo>
                  <a:pt x="4" y="36"/>
                </a:moveTo>
                <a:cubicBezTo>
                  <a:pt x="7" y="35"/>
                  <a:pt x="10" y="33"/>
                  <a:pt x="10" y="33"/>
                </a:cubicBezTo>
                <a:cubicBezTo>
                  <a:pt x="13" y="38"/>
                  <a:pt x="13" y="38"/>
                  <a:pt x="13" y="38"/>
                </a:cubicBezTo>
                <a:cubicBezTo>
                  <a:pt x="13" y="38"/>
                  <a:pt x="10" y="40"/>
                  <a:pt x="6" y="41"/>
                </a:cubicBezTo>
                <a:lnTo>
                  <a:pt x="4" y="36"/>
                </a:lnTo>
                <a:close/>
                <a:moveTo>
                  <a:pt x="13" y="54"/>
                </a:moveTo>
                <a:cubicBezTo>
                  <a:pt x="10" y="48"/>
                  <a:pt x="10" y="48"/>
                  <a:pt x="10" y="48"/>
                </a:cubicBezTo>
                <a:cubicBezTo>
                  <a:pt x="12" y="48"/>
                  <a:pt x="17" y="46"/>
                  <a:pt x="17" y="46"/>
                </a:cubicBezTo>
                <a:cubicBezTo>
                  <a:pt x="19" y="50"/>
                  <a:pt x="19" y="50"/>
                  <a:pt x="19" y="50"/>
                </a:cubicBezTo>
                <a:cubicBezTo>
                  <a:pt x="19" y="50"/>
                  <a:pt x="17" y="53"/>
                  <a:pt x="13" y="54"/>
                </a:cubicBezTo>
                <a:close/>
                <a:moveTo>
                  <a:pt x="23" y="57"/>
                </a:moveTo>
                <a:cubicBezTo>
                  <a:pt x="20" y="52"/>
                  <a:pt x="20" y="52"/>
                  <a:pt x="20" y="52"/>
                </a:cubicBezTo>
                <a:cubicBezTo>
                  <a:pt x="22" y="51"/>
                  <a:pt x="26" y="48"/>
                  <a:pt x="26" y="48"/>
                </a:cubicBezTo>
                <a:cubicBezTo>
                  <a:pt x="29" y="54"/>
                  <a:pt x="29" y="54"/>
                  <a:pt x="29" y="54"/>
                </a:cubicBezTo>
                <a:cubicBezTo>
                  <a:pt x="29" y="54"/>
                  <a:pt x="26" y="56"/>
                  <a:pt x="23" y="57"/>
                </a:cubicBezTo>
                <a:close/>
                <a:moveTo>
                  <a:pt x="26" y="47"/>
                </a:moveTo>
                <a:cubicBezTo>
                  <a:pt x="23" y="41"/>
                  <a:pt x="23" y="41"/>
                  <a:pt x="23" y="41"/>
                </a:cubicBezTo>
                <a:cubicBezTo>
                  <a:pt x="23" y="41"/>
                  <a:pt x="28" y="36"/>
                  <a:pt x="28" y="36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0" y="44"/>
                  <a:pt x="26" y="47"/>
                </a:cubicBezTo>
                <a:close/>
                <a:moveTo>
                  <a:pt x="35" y="49"/>
                </a:moveTo>
                <a:cubicBezTo>
                  <a:pt x="32" y="43"/>
                  <a:pt x="32" y="43"/>
                  <a:pt x="32" y="43"/>
                </a:cubicBezTo>
                <a:cubicBezTo>
                  <a:pt x="33" y="42"/>
                  <a:pt x="37" y="38"/>
                  <a:pt x="37" y="38"/>
                </a:cubicBezTo>
                <a:cubicBezTo>
                  <a:pt x="40" y="44"/>
                  <a:pt x="40" y="44"/>
                  <a:pt x="40" y="44"/>
                </a:cubicBezTo>
                <a:cubicBezTo>
                  <a:pt x="40" y="44"/>
                  <a:pt x="39" y="46"/>
                  <a:pt x="35" y="49"/>
                </a:cubicBezTo>
                <a:close/>
                <a:moveTo>
                  <a:pt x="38" y="37"/>
                </a:moveTo>
                <a:cubicBezTo>
                  <a:pt x="35" y="31"/>
                  <a:pt x="35" y="31"/>
                  <a:pt x="35" y="31"/>
                </a:cubicBezTo>
                <a:cubicBezTo>
                  <a:pt x="37" y="29"/>
                  <a:pt x="40" y="26"/>
                  <a:pt x="40" y="26"/>
                </a:cubicBezTo>
                <a:cubicBezTo>
                  <a:pt x="43" y="32"/>
                  <a:pt x="43" y="32"/>
                  <a:pt x="43" y="32"/>
                </a:cubicBezTo>
                <a:lnTo>
                  <a:pt x="38" y="37"/>
                </a:lnTo>
                <a:close/>
                <a:moveTo>
                  <a:pt x="47" y="39"/>
                </a:moveTo>
                <a:cubicBezTo>
                  <a:pt x="44" y="33"/>
                  <a:pt x="44" y="33"/>
                  <a:pt x="44" y="33"/>
                </a:cubicBezTo>
                <a:cubicBezTo>
                  <a:pt x="45" y="31"/>
                  <a:pt x="50" y="28"/>
                  <a:pt x="50" y="28"/>
                </a:cubicBezTo>
                <a:cubicBezTo>
                  <a:pt x="53" y="34"/>
                  <a:pt x="53" y="34"/>
                  <a:pt x="53" y="34"/>
                </a:cubicBezTo>
                <a:cubicBezTo>
                  <a:pt x="53" y="34"/>
                  <a:pt x="49" y="36"/>
                  <a:pt x="47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Freeform 620"/>
          <p:cNvSpPr>
            <a:spLocks/>
          </p:cNvSpPr>
          <p:nvPr/>
        </p:nvSpPr>
        <p:spPr bwMode="auto">
          <a:xfrm>
            <a:off x="6141244" y="4749800"/>
            <a:ext cx="273050" cy="252413"/>
          </a:xfrm>
          <a:custGeom>
            <a:avLst/>
            <a:gdLst>
              <a:gd name="T0" fmla="*/ 45 w 90"/>
              <a:gd name="T1" fmla="*/ 83 h 83"/>
              <a:gd name="T2" fmla="*/ 90 w 90"/>
              <a:gd name="T3" fmla="*/ 0 h 83"/>
              <a:gd name="T4" fmla="*/ 0 w 90"/>
              <a:gd name="T5" fmla="*/ 0 h 83"/>
              <a:gd name="T6" fmla="*/ 45 w 90"/>
              <a:gd name="T7" fmla="*/ 83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0" h="83">
                <a:moveTo>
                  <a:pt x="45" y="83"/>
                </a:moveTo>
                <a:cubicBezTo>
                  <a:pt x="90" y="59"/>
                  <a:pt x="90" y="0"/>
                  <a:pt x="9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59"/>
                  <a:pt x="45" y="8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Freeform 621"/>
          <p:cNvSpPr>
            <a:spLocks/>
          </p:cNvSpPr>
          <p:nvPr/>
        </p:nvSpPr>
        <p:spPr bwMode="auto">
          <a:xfrm>
            <a:off x="6141244" y="4646612"/>
            <a:ext cx="273050" cy="85725"/>
          </a:xfrm>
          <a:custGeom>
            <a:avLst/>
            <a:gdLst>
              <a:gd name="T0" fmla="*/ 84 w 90"/>
              <a:gd name="T1" fmla="*/ 0 h 28"/>
              <a:gd name="T2" fmla="*/ 68 w 90"/>
              <a:gd name="T3" fmla="*/ 16 h 28"/>
              <a:gd name="T4" fmla="*/ 52 w 90"/>
              <a:gd name="T5" fmla="*/ 0 h 28"/>
              <a:gd name="T6" fmla="*/ 39 w 90"/>
              <a:gd name="T7" fmla="*/ 0 h 28"/>
              <a:gd name="T8" fmla="*/ 23 w 90"/>
              <a:gd name="T9" fmla="*/ 16 h 28"/>
              <a:gd name="T10" fmla="*/ 7 w 90"/>
              <a:gd name="T11" fmla="*/ 0 h 28"/>
              <a:gd name="T12" fmla="*/ 0 w 90"/>
              <a:gd name="T13" fmla="*/ 0 h 28"/>
              <a:gd name="T14" fmla="*/ 0 w 90"/>
              <a:gd name="T15" fmla="*/ 28 h 28"/>
              <a:gd name="T16" fmla="*/ 90 w 90"/>
              <a:gd name="T17" fmla="*/ 28 h 28"/>
              <a:gd name="T18" fmla="*/ 90 w 90"/>
              <a:gd name="T19" fmla="*/ 0 h 28"/>
              <a:gd name="T20" fmla="*/ 84 w 90"/>
              <a:gd name="T21" fmla="*/ 0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0" h="28">
                <a:moveTo>
                  <a:pt x="84" y="0"/>
                </a:moveTo>
                <a:cubicBezTo>
                  <a:pt x="84" y="9"/>
                  <a:pt x="77" y="16"/>
                  <a:pt x="68" y="16"/>
                </a:cubicBezTo>
                <a:cubicBezTo>
                  <a:pt x="59" y="16"/>
                  <a:pt x="52" y="9"/>
                  <a:pt x="52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39" y="9"/>
                  <a:pt x="32" y="16"/>
                  <a:pt x="23" y="16"/>
                </a:cubicBezTo>
                <a:cubicBezTo>
                  <a:pt x="14" y="16"/>
                  <a:pt x="7" y="9"/>
                  <a:pt x="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8"/>
                  <a:pt x="0" y="28"/>
                  <a:pt x="0" y="28"/>
                </a:cubicBezTo>
                <a:cubicBezTo>
                  <a:pt x="90" y="28"/>
                  <a:pt x="90" y="28"/>
                  <a:pt x="90" y="28"/>
                </a:cubicBezTo>
                <a:cubicBezTo>
                  <a:pt x="90" y="0"/>
                  <a:pt x="90" y="0"/>
                  <a:pt x="90" y="0"/>
                </a:cubicBezTo>
                <a:lnTo>
                  <a:pt x="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44" name="组合 343"/>
          <p:cNvGrpSpPr/>
          <p:nvPr/>
        </p:nvGrpSpPr>
        <p:grpSpPr>
          <a:xfrm>
            <a:off x="1527175" y="5439570"/>
            <a:ext cx="427037" cy="307975"/>
            <a:chOff x="1527175" y="5168900"/>
            <a:chExt cx="427037" cy="307975"/>
          </a:xfrm>
        </p:grpSpPr>
        <p:sp>
          <p:nvSpPr>
            <p:cNvPr id="225" name="Freeform 335"/>
            <p:cNvSpPr>
              <a:spLocks noEditPoints="1"/>
            </p:cNvSpPr>
            <p:nvPr/>
          </p:nvSpPr>
          <p:spPr bwMode="auto">
            <a:xfrm>
              <a:off x="1851025" y="5192713"/>
              <a:ext cx="103187" cy="260350"/>
            </a:xfrm>
            <a:custGeom>
              <a:avLst/>
              <a:gdLst>
                <a:gd name="T0" fmla="*/ 34 w 34"/>
                <a:gd name="T1" fmla="*/ 43 h 86"/>
                <a:gd name="T2" fmla="*/ 0 w 34"/>
                <a:gd name="T3" fmla="*/ 0 h 86"/>
                <a:gd name="T4" fmla="*/ 0 w 34"/>
                <a:gd name="T5" fmla="*/ 28 h 86"/>
                <a:gd name="T6" fmla="*/ 8 w 34"/>
                <a:gd name="T7" fmla="*/ 43 h 86"/>
                <a:gd name="T8" fmla="*/ 0 w 34"/>
                <a:gd name="T9" fmla="*/ 58 h 86"/>
                <a:gd name="T10" fmla="*/ 0 w 34"/>
                <a:gd name="T11" fmla="*/ 86 h 86"/>
                <a:gd name="T12" fmla="*/ 34 w 34"/>
                <a:gd name="T13" fmla="*/ 43 h 86"/>
                <a:gd name="T14" fmla="*/ 10 w 34"/>
                <a:gd name="T15" fmla="*/ 43 h 86"/>
                <a:gd name="T16" fmla="*/ 30 w 34"/>
                <a:gd name="T17" fmla="*/ 38 h 86"/>
                <a:gd name="T18" fmla="*/ 29 w 34"/>
                <a:gd name="T19" fmla="*/ 56 h 86"/>
                <a:gd name="T20" fmla="*/ 10 w 34"/>
                <a:gd name="T21" fmla="*/ 47 h 86"/>
                <a:gd name="T22" fmla="*/ 10 w 34"/>
                <a:gd name="T23" fmla="*/ 4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" h="86">
                  <a:moveTo>
                    <a:pt x="34" y="43"/>
                  </a:moveTo>
                  <a:cubicBezTo>
                    <a:pt x="34" y="22"/>
                    <a:pt x="20" y="4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5" y="31"/>
                    <a:pt x="8" y="37"/>
                    <a:pt x="8" y="43"/>
                  </a:cubicBezTo>
                  <a:cubicBezTo>
                    <a:pt x="8" y="49"/>
                    <a:pt x="5" y="55"/>
                    <a:pt x="0" y="58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20" y="82"/>
                    <a:pt x="34" y="64"/>
                    <a:pt x="34" y="43"/>
                  </a:cubicBezTo>
                  <a:close/>
                  <a:moveTo>
                    <a:pt x="10" y="43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4" y="45"/>
                    <a:pt x="29" y="56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5"/>
                    <a:pt x="10" y="43"/>
                    <a:pt x="10" y="4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Freeform 336"/>
            <p:cNvSpPr>
              <a:spLocks/>
            </p:cNvSpPr>
            <p:nvPr/>
          </p:nvSpPr>
          <p:spPr bwMode="auto">
            <a:xfrm>
              <a:off x="1851025" y="5289550"/>
              <a:ext cx="15875" cy="66675"/>
            </a:xfrm>
            <a:custGeom>
              <a:avLst/>
              <a:gdLst>
                <a:gd name="T0" fmla="*/ 5 w 5"/>
                <a:gd name="T1" fmla="*/ 11 h 22"/>
                <a:gd name="T2" fmla="*/ 0 w 5"/>
                <a:gd name="T3" fmla="*/ 0 h 22"/>
                <a:gd name="T4" fmla="*/ 0 w 5"/>
                <a:gd name="T5" fmla="*/ 22 h 22"/>
                <a:gd name="T6" fmla="*/ 5 w 5"/>
                <a:gd name="T7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2">
                  <a:moveTo>
                    <a:pt x="5" y="11"/>
                  </a:moveTo>
                  <a:cubicBezTo>
                    <a:pt x="5" y="7"/>
                    <a:pt x="3" y="3"/>
                    <a:pt x="0" y="0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3" y="19"/>
                    <a:pt x="5" y="16"/>
                    <a:pt x="5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Freeform 337"/>
            <p:cNvSpPr>
              <a:spLocks noEditPoints="1"/>
            </p:cNvSpPr>
            <p:nvPr/>
          </p:nvSpPr>
          <p:spPr bwMode="auto">
            <a:xfrm>
              <a:off x="1527175" y="5168900"/>
              <a:ext cx="311150" cy="307975"/>
            </a:xfrm>
            <a:custGeom>
              <a:avLst/>
              <a:gdLst>
                <a:gd name="T0" fmla="*/ 0 w 103"/>
                <a:gd name="T1" fmla="*/ 0 h 102"/>
                <a:gd name="T2" fmla="*/ 0 w 103"/>
                <a:gd name="T3" fmla="*/ 102 h 102"/>
                <a:gd name="T4" fmla="*/ 103 w 103"/>
                <a:gd name="T5" fmla="*/ 102 h 102"/>
                <a:gd name="T6" fmla="*/ 103 w 103"/>
                <a:gd name="T7" fmla="*/ 0 h 102"/>
                <a:gd name="T8" fmla="*/ 0 w 103"/>
                <a:gd name="T9" fmla="*/ 0 h 102"/>
                <a:gd name="T10" fmla="*/ 75 w 103"/>
                <a:gd name="T11" fmla="*/ 70 h 102"/>
                <a:gd name="T12" fmla="*/ 66 w 103"/>
                <a:gd name="T13" fmla="*/ 79 h 102"/>
                <a:gd name="T14" fmla="*/ 54 w 103"/>
                <a:gd name="T15" fmla="*/ 74 h 102"/>
                <a:gd name="T16" fmla="*/ 62 w 103"/>
                <a:gd name="T17" fmla="*/ 63 h 102"/>
                <a:gd name="T18" fmla="*/ 69 w 103"/>
                <a:gd name="T19" fmla="*/ 64 h 102"/>
                <a:gd name="T20" fmla="*/ 69 w 103"/>
                <a:gd name="T21" fmla="*/ 31 h 102"/>
                <a:gd name="T22" fmla="*/ 40 w 103"/>
                <a:gd name="T23" fmla="*/ 36 h 102"/>
                <a:gd name="T24" fmla="*/ 40 w 103"/>
                <a:gd name="T25" fmla="*/ 77 h 102"/>
                <a:gd name="T26" fmla="*/ 40 w 103"/>
                <a:gd name="T27" fmla="*/ 77 h 102"/>
                <a:gd name="T28" fmla="*/ 32 w 103"/>
                <a:gd name="T29" fmla="*/ 86 h 102"/>
                <a:gd name="T30" fmla="*/ 19 w 103"/>
                <a:gd name="T31" fmla="*/ 80 h 102"/>
                <a:gd name="T32" fmla="*/ 28 w 103"/>
                <a:gd name="T33" fmla="*/ 70 h 102"/>
                <a:gd name="T34" fmla="*/ 35 w 103"/>
                <a:gd name="T35" fmla="*/ 70 h 102"/>
                <a:gd name="T36" fmla="*/ 35 w 103"/>
                <a:gd name="T37" fmla="*/ 22 h 102"/>
                <a:gd name="T38" fmla="*/ 75 w 103"/>
                <a:gd name="T39" fmla="*/ 16 h 102"/>
                <a:gd name="T40" fmla="*/ 75 w 103"/>
                <a:gd name="T41" fmla="*/ 7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" h="102">
                  <a:moveTo>
                    <a:pt x="0" y="0"/>
                  </a:moveTo>
                  <a:cubicBezTo>
                    <a:pt x="0" y="102"/>
                    <a:pt x="0" y="102"/>
                    <a:pt x="0" y="102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03" y="0"/>
                    <a:pt x="103" y="0"/>
                    <a:pt x="103" y="0"/>
                  </a:cubicBezTo>
                  <a:lnTo>
                    <a:pt x="0" y="0"/>
                  </a:lnTo>
                  <a:close/>
                  <a:moveTo>
                    <a:pt x="75" y="70"/>
                  </a:moveTo>
                  <a:cubicBezTo>
                    <a:pt x="75" y="74"/>
                    <a:pt x="71" y="78"/>
                    <a:pt x="66" y="79"/>
                  </a:cubicBezTo>
                  <a:cubicBezTo>
                    <a:pt x="60" y="81"/>
                    <a:pt x="55" y="78"/>
                    <a:pt x="54" y="74"/>
                  </a:cubicBezTo>
                  <a:cubicBezTo>
                    <a:pt x="53" y="70"/>
                    <a:pt x="56" y="65"/>
                    <a:pt x="62" y="63"/>
                  </a:cubicBezTo>
                  <a:cubicBezTo>
                    <a:pt x="65" y="63"/>
                    <a:pt x="67" y="63"/>
                    <a:pt x="69" y="64"/>
                  </a:cubicBezTo>
                  <a:cubicBezTo>
                    <a:pt x="69" y="31"/>
                    <a:pt x="69" y="31"/>
                    <a:pt x="69" y="31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40" y="81"/>
                    <a:pt x="37" y="84"/>
                    <a:pt x="32" y="86"/>
                  </a:cubicBezTo>
                  <a:cubicBezTo>
                    <a:pt x="26" y="87"/>
                    <a:pt x="20" y="84"/>
                    <a:pt x="19" y="80"/>
                  </a:cubicBezTo>
                  <a:cubicBezTo>
                    <a:pt x="18" y="76"/>
                    <a:pt x="22" y="71"/>
                    <a:pt x="28" y="70"/>
                  </a:cubicBezTo>
                  <a:cubicBezTo>
                    <a:pt x="30" y="69"/>
                    <a:pt x="33" y="70"/>
                    <a:pt x="35" y="70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75" y="16"/>
                    <a:pt x="75" y="16"/>
                    <a:pt x="75" y="16"/>
                  </a:cubicBezTo>
                  <a:lnTo>
                    <a:pt x="75" y="7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49" name="组合 348"/>
          <p:cNvGrpSpPr/>
          <p:nvPr/>
        </p:nvGrpSpPr>
        <p:grpSpPr>
          <a:xfrm>
            <a:off x="2154237" y="5439570"/>
            <a:ext cx="427037" cy="307975"/>
            <a:chOff x="2154237" y="5168900"/>
            <a:chExt cx="427037" cy="307975"/>
          </a:xfrm>
        </p:grpSpPr>
        <p:sp>
          <p:nvSpPr>
            <p:cNvPr id="228" name="Freeform 338"/>
            <p:cNvSpPr>
              <a:spLocks noEditPoints="1"/>
            </p:cNvSpPr>
            <p:nvPr/>
          </p:nvSpPr>
          <p:spPr bwMode="auto">
            <a:xfrm>
              <a:off x="2478087" y="5192713"/>
              <a:ext cx="103187" cy="260350"/>
            </a:xfrm>
            <a:custGeom>
              <a:avLst/>
              <a:gdLst>
                <a:gd name="T0" fmla="*/ 0 w 34"/>
                <a:gd name="T1" fmla="*/ 0 h 86"/>
                <a:gd name="T2" fmla="*/ 0 w 34"/>
                <a:gd name="T3" fmla="*/ 28 h 86"/>
                <a:gd name="T4" fmla="*/ 8 w 34"/>
                <a:gd name="T5" fmla="*/ 43 h 86"/>
                <a:gd name="T6" fmla="*/ 0 w 34"/>
                <a:gd name="T7" fmla="*/ 58 h 86"/>
                <a:gd name="T8" fmla="*/ 0 w 34"/>
                <a:gd name="T9" fmla="*/ 86 h 86"/>
                <a:gd name="T10" fmla="*/ 34 w 34"/>
                <a:gd name="T11" fmla="*/ 43 h 86"/>
                <a:gd name="T12" fmla="*/ 0 w 34"/>
                <a:gd name="T13" fmla="*/ 0 h 86"/>
                <a:gd name="T14" fmla="*/ 10 w 34"/>
                <a:gd name="T15" fmla="*/ 47 h 86"/>
                <a:gd name="T16" fmla="*/ 10 w 34"/>
                <a:gd name="T17" fmla="*/ 43 h 86"/>
                <a:gd name="T18" fmla="*/ 30 w 34"/>
                <a:gd name="T19" fmla="*/ 38 h 86"/>
                <a:gd name="T20" fmla="*/ 29 w 34"/>
                <a:gd name="T21" fmla="*/ 56 h 86"/>
                <a:gd name="T22" fmla="*/ 10 w 34"/>
                <a:gd name="T23" fmla="*/ 4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" h="86">
                  <a:moveTo>
                    <a:pt x="0" y="0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5" y="31"/>
                    <a:pt x="8" y="37"/>
                    <a:pt x="8" y="43"/>
                  </a:cubicBezTo>
                  <a:cubicBezTo>
                    <a:pt x="8" y="49"/>
                    <a:pt x="5" y="55"/>
                    <a:pt x="0" y="58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20" y="82"/>
                    <a:pt x="34" y="64"/>
                    <a:pt x="34" y="43"/>
                  </a:cubicBezTo>
                  <a:cubicBezTo>
                    <a:pt x="34" y="22"/>
                    <a:pt x="20" y="4"/>
                    <a:pt x="0" y="0"/>
                  </a:cubicBezTo>
                  <a:close/>
                  <a:moveTo>
                    <a:pt x="10" y="47"/>
                  </a:moveTo>
                  <a:cubicBezTo>
                    <a:pt x="10" y="45"/>
                    <a:pt x="10" y="43"/>
                    <a:pt x="10" y="43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4" y="45"/>
                    <a:pt x="29" y="56"/>
                  </a:cubicBezTo>
                  <a:lnTo>
                    <a:pt x="10" y="4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Freeform 339"/>
            <p:cNvSpPr>
              <a:spLocks/>
            </p:cNvSpPr>
            <p:nvPr/>
          </p:nvSpPr>
          <p:spPr bwMode="auto">
            <a:xfrm>
              <a:off x="2478087" y="5289550"/>
              <a:ext cx="14287" cy="66675"/>
            </a:xfrm>
            <a:custGeom>
              <a:avLst/>
              <a:gdLst>
                <a:gd name="T0" fmla="*/ 0 w 5"/>
                <a:gd name="T1" fmla="*/ 0 h 22"/>
                <a:gd name="T2" fmla="*/ 0 w 5"/>
                <a:gd name="T3" fmla="*/ 22 h 22"/>
                <a:gd name="T4" fmla="*/ 5 w 5"/>
                <a:gd name="T5" fmla="*/ 11 h 22"/>
                <a:gd name="T6" fmla="*/ 0 w 5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2">
                  <a:moveTo>
                    <a:pt x="0" y="0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3" y="19"/>
                    <a:pt x="5" y="16"/>
                    <a:pt x="5" y="11"/>
                  </a:cubicBezTo>
                  <a:cubicBezTo>
                    <a:pt x="5" y="7"/>
                    <a:pt x="3" y="3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Freeform 340"/>
            <p:cNvSpPr>
              <a:spLocks noEditPoints="1"/>
            </p:cNvSpPr>
            <p:nvPr/>
          </p:nvSpPr>
          <p:spPr bwMode="auto">
            <a:xfrm>
              <a:off x="2154237" y="5168900"/>
              <a:ext cx="307975" cy="307975"/>
            </a:xfrm>
            <a:custGeom>
              <a:avLst/>
              <a:gdLst>
                <a:gd name="T0" fmla="*/ 0 w 194"/>
                <a:gd name="T1" fmla="*/ 194 h 194"/>
                <a:gd name="T2" fmla="*/ 194 w 194"/>
                <a:gd name="T3" fmla="*/ 194 h 194"/>
                <a:gd name="T4" fmla="*/ 194 w 194"/>
                <a:gd name="T5" fmla="*/ 0 h 194"/>
                <a:gd name="T6" fmla="*/ 0 w 194"/>
                <a:gd name="T7" fmla="*/ 0 h 194"/>
                <a:gd name="T8" fmla="*/ 0 w 194"/>
                <a:gd name="T9" fmla="*/ 194 h 194"/>
                <a:gd name="T10" fmla="*/ 154 w 194"/>
                <a:gd name="T11" fmla="*/ 156 h 194"/>
                <a:gd name="T12" fmla="*/ 181 w 194"/>
                <a:gd name="T13" fmla="*/ 156 h 194"/>
                <a:gd name="T14" fmla="*/ 181 w 194"/>
                <a:gd name="T15" fmla="*/ 183 h 194"/>
                <a:gd name="T16" fmla="*/ 154 w 194"/>
                <a:gd name="T17" fmla="*/ 183 h 194"/>
                <a:gd name="T18" fmla="*/ 154 w 194"/>
                <a:gd name="T19" fmla="*/ 156 h 194"/>
                <a:gd name="T20" fmla="*/ 120 w 194"/>
                <a:gd name="T21" fmla="*/ 156 h 194"/>
                <a:gd name="T22" fmla="*/ 145 w 194"/>
                <a:gd name="T23" fmla="*/ 156 h 194"/>
                <a:gd name="T24" fmla="*/ 145 w 194"/>
                <a:gd name="T25" fmla="*/ 183 h 194"/>
                <a:gd name="T26" fmla="*/ 120 w 194"/>
                <a:gd name="T27" fmla="*/ 183 h 194"/>
                <a:gd name="T28" fmla="*/ 120 w 194"/>
                <a:gd name="T29" fmla="*/ 156 h 194"/>
                <a:gd name="T30" fmla="*/ 86 w 194"/>
                <a:gd name="T31" fmla="*/ 156 h 194"/>
                <a:gd name="T32" fmla="*/ 110 w 194"/>
                <a:gd name="T33" fmla="*/ 156 h 194"/>
                <a:gd name="T34" fmla="*/ 110 w 194"/>
                <a:gd name="T35" fmla="*/ 183 h 194"/>
                <a:gd name="T36" fmla="*/ 86 w 194"/>
                <a:gd name="T37" fmla="*/ 183 h 194"/>
                <a:gd name="T38" fmla="*/ 86 w 194"/>
                <a:gd name="T39" fmla="*/ 156 h 194"/>
                <a:gd name="T40" fmla="*/ 9 w 194"/>
                <a:gd name="T41" fmla="*/ 11 h 194"/>
                <a:gd name="T42" fmla="*/ 36 w 194"/>
                <a:gd name="T43" fmla="*/ 11 h 194"/>
                <a:gd name="T44" fmla="*/ 36 w 194"/>
                <a:gd name="T45" fmla="*/ 183 h 194"/>
                <a:gd name="T46" fmla="*/ 9 w 194"/>
                <a:gd name="T47" fmla="*/ 183 h 194"/>
                <a:gd name="T48" fmla="*/ 9 w 194"/>
                <a:gd name="T49" fmla="*/ 11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4" h="194">
                  <a:moveTo>
                    <a:pt x="0" y="194"/>
                  </a:moveTo>
                  <a:lnTo>
                    <a:pt x="194" y="194"/>
                  </a:lnTo>
                  <a:lnTo>
                    <a:pt x="194" y="0"/>
                  </a:lnTo>
                  <a:lnTo>
                    <a:pt x="0" y="0"/>
                  </a:lnTo>
                  <a:lnTo>
                    <a:pt x="0" y="194"/>
                  </a:lnTo>
                  <a:close/>
                  <a:moveTo>
                    <a:pt x="154" y="156"/>
                  </a:moveTo>
                  <a:lnTo>
                    <a:pt x="181" y="156"/>
                  </a:lnTo>
                  <a:lnTo>
                    <a:pt x="181" y="183"/>
                  </a:lnTo>
                  <a:lnTo>
                    <a:pt x="154" y="183"/>
                  </a:lnTo>
                  <a:lnTo>
                    <a:pt x="154" y="156"/>
                  </a:lnTo>
                  <a:close/>
                  <a:moveTo>
                    <a:pt x="120" y="156"/>
                  </a:moveTo>
                  <a:lnTo>
                    <a:pt x="145" y="156"/>
                  </a:lnTo>
                  <a:lnTo>
                    <a:pt x="145" y="183"/>
                  </a:lnTo>
                  <a:lnTo>
                    <a:pt x="120" y="183"/>
                  </a:lnTo>
                  <a:lnTo>
                    <a:pt x="120" y="156"/>
                  </a:lnTo>
                  <a:close/>
                  <a:moveTo>
                    <a:pt x="86" y="156"/>
                  </a:moveTo>
                  <a:lnTo>
                    <a:pt x="110" y="156"/>
                  </a:lnTo>
                  <a:lnTo>
                    <a:pt x="110" y="183"/>
                  </a:lnTo>
                  <a:lnTo>
                    <a:pt x="86" y="183"/>
                  </a:lnTo>
                  <a:lnTo>
                    <a:pt x="86" y="156"/>
                  </a:lnTo>
                  <a:close/>
                  <a:moveTo>
                    <a:pt x="9" y="11"/>
                  </a:moveTo>
                  <a:lnTo>
                    <a:pt x="36" y="11"/>
                  </a:lnTo>
                  <a:lnTo>
                    <a:pt x="36" y="183"/>
                  </a:lnTo>
                  <a:lnTo>
                    <a:pt x="9" y="183"/>
                  </a:lnTo>
                  <a:lnTo>
                    <a:pt x="9" y="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39" name="组合 338"/>
          <p:cNvGrpSpPr/>
          <p:nvPr/>
        </p:nvGrpSpPr>
        <p:grpSpPr>
          <a:xfrm>
            <a:off x="2308225" y="6206332"/>
            <a:ext cx="244474" cy="303213"/>
            <a:chOff x="2308225" y="5886450"/>
            <a:chExt cx="244474" cy="303213"/>
          </a:xfrm>
        </p:grpSpPr>
        <p:sp>
          <p:nvSpPr>
            <p:cNvPr id="231" name="Freeform 364"/>
            <p:cNvSpPr>
              <a:spLocks noEditPoints="1"/>
            </p:cNvSpPr>
            <p:nvPr/>
          </p:nvSpPr>
          <p:spPr bwMode="auto">
            <a:xfrm>
              <a:off x="2325687" y="5886450"/>
              <a:ext cx="209550" cy="209550"/>
            </a:xfrm>
            <a:custGeom>
              <a:avLst/>
              <a:gdLst>
                <a:gd name="T0" fmla="*/ 47 w 69"/>
                <a:gd name="T1" fmla="*/ 65 h 69"/>
                <a:gd name="T2" fmla="*/ 55 w 69"/>
                <a:gd name="T3" fmla="*/ 60 h 69"/>
                <a:gd name="T4" fmla="*/ 61 w 69"/>
                <a:gd name="T5" fmla="*/ 55 h 69"/>
                <a:gd name="T6" fmla="*/ 65 w 69"/>
                <a:gd name="T7" fmla="*/ 47 h 69"/>
                <a:gd name="T8" fmla="*/ 67 w 69"/>
                <a:gd name="T9" fmla="*/ 39 h 69"/>
                <a:gd name="T10" fmla="*/ 67 w 69"/>
                <a:gd name="T11" fmla="*/ 29 h 69"/>
                <a:gd name="T12" fmla="*/ 65 w 69"/>
                <a:gd name="T13" fmla="*/ 22 h 69"/>
                <a:gd name="T14" fmla="*/ 61 w 69"/>
                <a:gd name="T15" fmla="*/ 14 h 69"/>
                <a:gd name="T16" fmla="*/ 55 w 69"/>
                <a:gd name="T17" fmla="*/ 8 h 69"/>
                <a:gd name="T18" fmla="*/ 47 w 69"/>
                <a:gd name="T19" fmla="*/ 3 h 69"/>
                <a:gd name="T20" fmla="*/ 39 w 69"/>
                <a:gd name="T21" fmla="*/ 1 h 69"/>
                <a:gd name="T22" fmla="*/ 30 w 69"/>
                <a:gd name="T23" fmla="*/ 1 h 69"/>
                <a:gd name="T24" fmla="*/ 22 w 69"/>
                <a:gd name="T25" fmla="*/ 3 h 69"/>
                <a:gd name="T26" fmla="*/ 14 w 69"/>
                <a:gd name="T27" fmla="*/ 8 h 69"/>
                <a:gd name="T28" fmla="*/ 8 w 69"/>
                <a:gd name="T29" fmla="*/ 14 h 69"/>
                <a:gd name="T30" fmla="*/ 4 w 69"/>
                <a:gd name="T31" fmla="*/ 22 h 69"/>
                <a:gd name="T32" fmla="*/ 2 w 69"/>
                <a:gd name="T33" fmla="*/ 29 h 69"/>
                <a:gd name="T34" fmla="*/ 2 w 69"/>
                <a:gd name="T35" fmla="*/ 39 h 69"/>
                <a:gd name="T36" fmla="*/ 4 w 69"/>
                <a:gd name="T37" fmla="*/ 47 h 69"/>
                <a:gd name="T38" fmla="*/ 8 w 69"/>
                <a:gd name="T39" fmla="*/ 55 h 69"/>
                <a:gd name="T40" fmla="*/ 14 w 69"/>
                <a:gd name="T41" fmla="*/ 60 h 69"/>
                <a:gd name="T42" fmla="*/ 22 w 69"/>
                <a:gd name="T43" fmla="*/ 65 h 69"/>
                <a:gd name="T44" fmla="*/ 30 w 69"/>
                <a:gd name="T45" fmla="*/ 67 h 69"/>
                <a:gd name="T46" fmla="*/ 39 w 69"/>
                <a:gd name="T47" fmla="*/ 67 h 69"/>
                <a:gd name="T48" fmla="*/ 47 w 69"/>
                <a:gd name="T49" fmla="*/ 65 h 69"/>
                <a:gd name="T50" fmla="*/ 34 w 69"/>
                <a:gd name="T51" fmla="*/ 54 h 69"/>
                <a:gd name="T52" fmla="*/ 15 w 69"/>
                <a:gd name="T53" fmla="*/ 34 h 69"/>
                <a:gd name="T54" fmla="*/ 34 w 69"/>
                <a:gd name="T55" fmla="*/ 14 h 69"/>
                <a:gd name="T56" fmla="*/ 54 w 69"/>
                <a:gd name="T57" fmla="*/ 34 h 69"/>
                <a:gd name="T58" fmla="*/ 34 w 69"/>
                <a:gd name="T59" fmla="*/ 5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9" h="69">
                  <a:moveTo>
                    <a:pt x="47" y="65"/>
                  </a:moveTo>
                  <a:cubicBezTo>
                    <a:pt x="49" y="62"/>
                    <a:pt x="51" y="60"/>
                    <a:pt x="55" y="60"/>
                  </a:cubicBezTo>
                  <a:cubicBezTo>
                    <a:pt x="59" y="60"/>
                    <a:pt x="60" y="58"/>
                    <a:pt x="61" y="55"/>
                  </a:cubicBezTo>
                  <a:cubicBezTo>
                    <a:pt x="61" y="51"/>
                    <a:pt x="62" y="48"/>
                    <a:pt x="65" y="47"/>
                  </a:cubicBezTo>
                  <a:cubicBezTo>
                    <a:pt x="68" y="45"/>
                    <a:pt x="69" y="42"/>
                    <a:pt x="67" y="39"/>
                  </a:cubicBezTo>
                  <a:cubicBezTo>
                    <a:pt x="66" y="36"/>
                    <a:pt x="66" y="33"/>
                    <a:pt x="67" y="29"/>
                  </a:cubicBezTo>
                  <a:cubicBezTo>
                    <a:pt x="69" y="26"/>
                    <a:pt x="68" y="24"/>
                    <a:pt x="65" y="22"/>
                  </a:cubicBezTo>
                  <a:cubicBezTo>
                    <a:pt x="62" y="20"/>
                    <a:pt x="61" y="17"/>
                    <a:pt x="61" y="14"/>
                  </a:cubicBezTo>
                  <a:cubicBezTo>
                    <a:pt x="60" y="10"/>
                    <a:pt x="59" y="8"/>
                    <a:pt x="55" y="8"/>
                  </a:cubicBezTo>
                  <a:cubicBezTo>
                    <a:pt x="51" y="8"/>
                    <a:pt x="49" y="7"/>
                    <a:pt x="47" y="3"/>
                  </a:cubicBezTo>
                  <a:cubicBezTo>
                    <a:pt x="45" y="0"/>
                    <a:pt x="42" y="0"/>
                    <a:pt x="39" y="1"/>
                  </a:cubicBezTo>
                  <a:cubicBezTo>
                    <a:pt x="36" y="3"/>
                    <a:pt x="33" y="3"/>
                    <a:pt x="30" y="1"/>
                  </a:cubicBezTo>
                  <a:cubicBezTo>
                    <a:pt x="27" y="0"/>
                    <a:pt x="24" y="0"/>
                    <a:pt x="22" y="3"/>
                  </a:cubicBezTo>
                  <a:cubicBezTo>
                    <a:pt x="20" y="7"/>
                    <a:pt x="18" y="8"/>
                    <a:pt x="14" y="8"/>
                  </a:cubicBezTo>
                  <a:cubicBezTo>
                    <a:pt x="10" y="8"/>
                    <a:pt x="8" y="10"/>
                    <a:pt x="8" y="14"/>
                  </a:cubicBezTo>
                  <a:cubicBezTo>
                    <a:pt x="8" y="17"/>
                    <a:pt x="7" y="20"/>
                    <a:pt x="4" y="22"/>
                  </a:cubicBezTo>
                  <a:cubicBezTo>
                    <a:pt x="0" y="24"/>
                    <a:pt x="0" y="26"/>
                    <a:pt x="2" y="29"/>
                  </a:cubicBezTo>
                  <a:cubicBezTo>
                    <a:pt x="3" y="33"/>
                    <a:pt x="3" y="36"/>
                    <a:pt x="2" y="39"/>
                  </a:cubicBezTo>
                  <a:cubicBezTo>
                    <a:pt x="0" y="42"/>
                    <a:pt x="0" y="45"/>
                    <a:pt x="4" y="47"/>
                  </a:cubicBezTo>
                  <a:cubicBezTo>
                    <a:pt x="7" y="48"/>
                    <a:pt x="8" y="51"/>
                    <a:pt x="8" y="55"/>
                  </a:cubicBezTo>
                  <a:cubicBezTo>
                    <a:pt x="8" y="58"/>
                    <a:pt x="10" y="60"/>
                    <a:pt x="14" y="60"/>
                  </a:cubicBezTo>
                  <a:cubicBezTo>
                    <a:pt x="18" y="60"/>
                    <a:pt x="20" y="62"/>
                    <a:pt x="22" y="65"/>
                  </a:cubicBezTo>
                  <a:cubicBezTo>
                    <a:pt x="24" y="68"/>
                    <a:pt x="27" y="69"/>
                    <a:pt x="30" y="67"/>
                  </a:cubicBezTo>
                  <a:cubicBezTo>
                    <a:pt x="33" y="65"/>
                    <a:pt x="36" y="65"/>
                    <a:pt x="39" y="67"/>
                  </a:cubicBezTo>
                  <a:cubicBezTo>
                    <a:pt x="42" y="69"/>
                    <a:pt x="45" y="68"/>
                    <a:pt x="47" y="65"/>
                  </a:cubicBezTo>
                  <a:close/>
                  <a:moveTo>
                    <a:pt x="34" y="54"/>
                  </a:moveTo>
                  <a:cubicBezTo>
                    <a:pt x="23" y="54"/>
                    <a:pt x="15" y="45"/>
                    <a:pt x="15" y="34"/>
                  </a:cubicBezTo>
                  <a:cubicBezTo>
                    <a:pt x="15" y="23"/>
                    <a:pt x="23" y="14"/>
                    <a:pt x="34" y="14"/>
                  </a:cubicBezTo>
                  <a:cubicBezTo>
                    <a:pt x="45" y="14"/>
                    <a:pt x="54" y="23"/>
                    <a:pt x="54" y="34"/>
                  </a:cubicBezTo>
                  <a:cubicBezTo>
                    <a:pt x="54" y="45"/>
                    <a:pt x="45" y="54"/>
                    <a:pt x="34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Freeform 365"/>
            <p:cNvSpPr>
              <a:spLocks/>
            </p:cNvSpPr>
            <p:nvPr/>
          </p:nvSpPr>
          <p:spPr bwMode="auto">
            <a:xfrm>
              <a:off x="2308225" y="6072188"/>
              <a:ext cx="100012" cy="115888"/>
            </a:xfrm>
            <a:custGeom>
              <a:avLst/>
              <a:gdLst>
                <a:gd name="T0" fmla="*/ 20 w 33"/>
                <a:gd name="T1" fmla="*/ 2 h 38"/>
                <a:gd name="T2" fmla="*/ 15 w 33"/>
                <a:gd name="T3" fmla="*/ 0 h 38"/>
                <a:gd name="T4" fmla="*/ 0 w 33"/>
                <a:gd name="T5" fmla="*/ 30 h 38"/>
                <a:gd name="T6" fmla="*/ 12 w 33"/>
                <a:gd name="T7" fmla="*/ 29 h 38"/>
                <a:gd name="T8" fmla="*/ 19 w 33"/>
                <a:gd name="T9" fmla="*/ 38 h 38"/>
                <a:gd name="T10" fmla="*/ 33 w 33"/>
                <a:gd name="T11" fmla="*/ 10 h 38"/>
                <a:gd name="T12" fmla="*/ 20 w 33"/>
                <a:gd name="T13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8">
                  <a:moveTo>
                    <a:pt x="20" y="2"/>
                  </a:moveTo>
                  <a:cubicBezTo>
                    <a:pt x="16" y="2"/>
                    <a:pt x="15" y="0"/>
                    <a:pt x="15" y="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26" y="10"/>
                    <a:pt x="28" y="2"/>
                    <a:pt x="20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Freeform 366"/>
            <p:cNvSpPr>
              <a:spLocks/>
            </p:cNvSpPr>
            <p:nvPr/>
          </p:nvSpPr>
          <p:spPr bwMode="auto">
            <a:xfrm>
              <a:off x="2452687" y="6078538"/>
              <a:ext cx="100012" cy="111125"/>
            </a:xfrm>
            <a:custGeom>
              <a:avLst/>
              <a:gdLst>
                <a:gd name="T0" fmla="*/ 17 w 33"/>
                <a:gd name="T1" fmla="*/ 0 h 37"/>
                <a:gd name="T2" fmla="*/ 6 w 33"/>
                <a:gd name="T3" fmla="*/ 6 h 37"/>
                <a:gd name="T4" fmla="*/ 0 w 33"/>
                <a:gd name="T5" fmla="*/ 8 h 37"/>
                <a:gd name="T6" fmla="*/ 17 w 33"/>
                <a:gd name="T7" fmla="*/ 37 h 37"/>
                <a:gd name="T8" fmla="*/ 21 w 33"/>
                <a:gd name="T9" fmla="*/ 26 h 37"/>
                <a:gd name="T10" fmla="*/ 33 w 33"/>
                <a:gd name="T11" fmla="*/ 28 h 37"/>
                <a:gd name="T12" fmla="*/ 17 w 33"/>
                <a:gd name="T13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7">
                  <a:moveTo>
                    <a:pt x="17" y="0"/>
                  </a:moveTo>
                  <a:cubicBezTo>
                    <a:pt x="7" y="1"/>
                    <a:pt x="9" y="3"/>
                    <a:pt x="6" y="6"/>
                  </a:cubicBezTo>
                  <a:cubicBezTo>
                    <a:pt x="3" y="9"/>
                    <a:pt x="0" y="8"/>
                    <a:pt x="0" y="8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33" y="28"/>
                    <a:pt x="33" y="28"/>
                    <a:pt x="33" y="28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Freeform 367"/>
            <p:cNvSpPr>
              <a:spLocks/>
            </p:cNvSpPr>
            <p:nvPr/>
          </p:nvSpPr>
          <p:spPr bwMode="auto">
            <a:xfrm>
              <a:off x="2389187" y="5951538"/>
              <a:ext cx="82550" cy="77788"/>
            </a:xfrm>
            <a:custGeom>
              <a:avLst/>
              <a:gdLst>
                <a:gd name="T0" fmla="*/ 35 w 52"/>
                <a:gd name="T1" fmla="*/ 17 h 49"/>
                <a:gd name="T2" fmla="*/ 25 w 52"/>
                <a:gd name="T3" fmla="*/ 0 h 49"/>
                <a:gd name="T4" fmla="*/ 18 w 52"/>
                <a:gd name="T5" fmla="*/ 17 h 49"/>
                <a:gd name="T6" fmla="*/ 0 w 52"/>
                <a:gd name="T7" fmla="*/ 19 h 49"/>
                <a:gd name="T8" fmla="*/ 14 w 52"/>
                <a:gd name="T9" fmla="*/ 32 h 49"/>
                <a:gd name="T10" fmla="*/ 10 w 52"/>
                <a:gd name="T11" fmla="*/ 49 h 49"/>
                <a:gd name="T12" fmla="*/ 25 w 52"/>
                <a:gd name="T13" fmla="*/ 42 h 49"/>
                <a:gd name="T14" fmla="*/ 42 w 52"/>
                <a:gd name="T15" fmla="*/ 49 h 49"/>
                <a:gd name="T16" fmla="*/ 39 w 52"/>
                <a:gd name="T17" fmla="*/ 32 h 49"/>
                <a:gd name="T18" fmla="*/ 52 w 52"/>
                <a:gd name="T19" fmla="*/ 19 h 49"/>
                <a:gd name="T20" fmla="*/ 35 w 52"/>
                <a:gd name="T21" fmla="*/ 1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2" h="49">
                  <a:moveTo>
                    <a:pt x="35" y="17"/>
                  </a:moveTo>
                  <a:lnTo>
                    <a:pt x="25" y="0"/>
                  </a:lnTo>
                  <a:lnTo>
                    <a:pt x="18" y="17"/>
                  </a:lnTo>
                  <a:lnTo>
                    <a:pt x="0" y="19"/>
                  </a:lnTo>
                  <a:lnTo>
                    <a:pt x="14" y="32"/>
                  </a:lnTo>
                  <a:lnTo>
                    <a:pt x="10" y="49"/>
                  </a:lnTo>
                  <a:lnTo>
                    <a:pt x="25" y="42"/>
                  </a:lnTo>
                  <a:lnTo>
                    <a:pt x="42" y="49"/>
                  </a:lnTo>
                  <a:lnTo>
                    <a:pt x="39" y="32"/>
                  </a:lnTo>
                  <a:lnTo>
                    <a:pt x="52" y="19"/>
                  </a:lnTo>
                  <a:lnTo>
                    <a:pt x="35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37" name="组合 336"/>
          <p:cNvGrpSpPr/>
          <p:nvPr/>
        </p:nvGrpSpPr>
        <p:grpSpPr>
          <a:xfrm>
            <a:off x="8379619" y="3970338"/>
            <a:ext cx="2571140" cy="2571140"/>
            <a:chOff x="1651000" y="6502400"/>
            <a:chExt cx="339725" cy="339725"/>
          </a:xfrm>
        </p:grpSpPr>
        <p:sp>
          <p:nvSpPr>
            <p:cNvPr id="235" name="Freeform 392"/>
            <p:cNvSpPr>
              <a:spLocks noEditPoints="1"/>
            </p:cNvSpPr>
            <p:nvPr/>
          </p:nvSpPr>
          <p:spPr bwMode="auto">
            <a:xfrm>
              <a:off x="1651000" y="6502400"/>
              <a:ext cx="339725" cy="339725"/>
            </a:xfrm>
            <a:custGeom>
              <a:avLst/>
              <a:gdLst>
                <a:gd name="T0" fmla="*/ 56 w 112"/>
                <a:gd name="T1" fmla="*/ 0 h 112"/>
                <a:gd name="T2" fmla="*/ 0 w 112"/>
                <a:gd name="T3" fmla="*/ 56 h 112"/>
                <a:gd name="T4" fmla="*/ 56 w 112"/>
                <a:gd name="T5" fmla="*/ 112 h 112"/>
                <a:gd name="T6" fmla="*/ 112 w 112"/>
                <a:gd name="T7" fmla="*/ 56 h 112"/>
                <a:gd name="T8" fmla="*/ 56 w 112"/>
                <a:gd name="T9" fmla="*/ 0 h 112"/>
                <a:gd name="T10" fmla="*/ 56 w 112"/>
                <a:gd name="T11" fmla="*/ 105 h 112"/>
                <a:gd name="T12" fmla="*/ 7 w 112"/>
                <a:gd name="T13" fmla="*/ 56 h 112"/>
                <a:gd name="T14" fmla="*/ 56 w 112"/>
                <a:gd name="T15" fmla="*/ 7 h 112"/>
                <a:gd name="T16" fmla="*/ 105 w 112"/>
                <a:gd name="T17" fmla="*/ 56 h 112"/>
                <a:gd name="T18" fmla="*/ 56 w 112"/>
                <a:gd name="T19" fmla="*/ 105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2" h="112">
                  <a:moveTo>
                    <a:pt x="56" y="0"/>
                  </a:moveTo>
                  <a:cubicBezTo>
                    <a:pt x="25" y="0"/>
                    <a:pt x="0" y="25"/>
                    <a:pt x="0" y="56"/>
                  </a:cubicBezTo>
                  <a:cubicBezTo>
                    <a:pt x="0" y="87"/>
                    <a:pt x="25" y="112"/>
                    <a:pt x="56" y="112"/>
                  </a:cubicBezTo>
                  <a:cubicBezTo>
                    <a:pt x="87" y="112"/>
                    <a:pt x="112" y="87"/>
                    <a:pt x="112" y="56"/>
                  </a:cubicBezTo>
                  <a:cubicBezTo>
                    <a:pt x="112" y="25"/>
                    <a:pt x="87" y="0"/>
                    <a:pt x="56" y="0"/>
                  </a:cubicBezTo>
                  <a:close/>
                  <a:moveTo>
                    <a:pt x="56" y="105"/>
                  </a:moveTo>
                  <a:cubicBezTo>
                    <a:pt x="29" y="105"/>
                    <a:pt x="7" y="83"/>
                    <a:pt x="7" y="56"/>
                  </a:cubicBezTo>
                  <a:cubicBezTo>
                    <a:pt x="7" y="29"/>
                    <a:pt x="29" y="7"/>
                    <a:pt x="56" y="7"/>
                  </a:cubicBezTo>
                  <a:cubicBezTo>
                    <a:pt x="83" y="7"/>
                    <a:pt x="105" y="29"/>
                    <a:pt x="105" y="56"/>
                  </a:cubicBezTo>
                  <a:cubicBezTo>
                    <a:pt x="105" y="83"/>
                    <a:pt x="83" y="105"/>
                    <a:pt x="56" y="1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6" name="Freeform 393"/>
            <p:cNvSpPr>
              <a:spLocks/>
            </p:cNvSpPr>
            <p:nvPr/>
          </p:nvSpPr>
          <p:spPr bwMode="auto">
            <a:xfrm>
              <a:off x="1751012" y="6588125"/>
              <a:ext cx="139700" cy="180975"/>
            </a:xfrm>
            <a:custGeom>
              <a:avLst/>
              <a:gdLst>
                <a:gd name="T0" fmla="*/ 36 w 46"/>
                <a:gd name="T1" fmla="*/ 0 h 60"/>
                <a:gd name="T2" fmla="*/ 26 w 46"/>
                <a:gd name="T3" fmla="*/ 21 h 60"/>
                <a:gd name="T4" fmla="*/ 23 w 46"/>
                <a:gd name="T5" fmla="*/ 26 h 60"/>
                <a:gd name="T6" fmla="*/ 21 w 46"/>
                <a:gd name="T7" fmla="*/ 21 h 60"/>
                <a:gd name="T8" fmla="*/ 10 w 46"/>
                <a:gd name="T9" fmla="*/ 0 h 60"/>
                <a:gd name="T10" fmla="*/ 0 w 46"/>
                <a:gd name="T11" fmla="*/ 0 h 60"/>
                <a:gd name="T12" fmla="*/ 16 w 46"/>
                <a:gd name="T13" fmla="*/ 28 h 60"/>
                <a:gd name="T14" fmla="*/ 3 w 46"/>
                <a:gd name="T15" fmla="*/ 28 h 60"/>
                <a:gd name="T16" fmla="*/ 3 w 46"/>
                <a:gd name="T17" fmla="*/ 36 h 60"/>
                <a:gd name="T18" fmla="*/ 19 w 46"/>
                <a:gd name="T19" fmla="*/ 36 h 60"/>
                <a:gd name="T20" fmla="*/ 19 w 46"/>
                <a:gd name="T21" fmla="*/ 40 h 60"/>
                <a:gd name="T22" fmla="*/ 3 w 46"/>
                <a:gd name="T23" fmla="*/ 40 h 60"/>
                <a:gd name="T24" fmla="*/ 3 w 46"/>
                <a:gd name="T25" fmla="*/ 47 h 60"/>
                <a:gd name="T26" fmla="*/ 19 w 46"/>
                <a:gd name="T27" fmla="*/ 47 h 60"/>
                <a:gd name="T28" fmla="*/ 19 w 46"/>
                <a:gd name="T29" fmla="*/ 60 h 60"/>
                <a:gd name="T30" fmla="*/ 27 w 46"/>
                <a:gd name="T31" fmla="*/ 60 h 60"/>
                <a:gd name="T32" fmla="*/ 27 w 46"/>
                <a:gd name="T33" fmla="*/ 47 h 60"/>
                <a:gd name="T34" fmla="*/ 43 w 46"/>
                <a:gd name="T35" fmla="*/ 47 h 60"/>
                <a:gd name="T36" fmla="*/ 43 w 46"/>
                <a:gd name="T37" fmla="*/ 40 h 60"/>
                <a:gd name="T38" fmla="*/ 27 w 46"/>
                <a:gd name="T39" fmla="*/ 40 h 60"/>
                <a:gd name="T40" fmla="*/ 27 w 46"/>
                <a:gd name="T41" fmla="*/ 36 h 60"/>
                <a:gd name="T42" fmla="*/ 43 w 46"/>
                <a:gd name="T43" fmla="*/ 36 h 60"/>
                <a:gd name="T44" fmla="*/ 43 w 46"/>
                <a:gd name="T45" fmla="*/ 28 h 60"/>
                <a:gd name="T46" fmla="*/ 31 w 46"/>
                <a:gd name="T47" fmla="*/ 28 h 60"/>
                <a:gd name="T48" fmla="*/ 46 w 46"/>
                <a:gd name="T49" fmla="*/ 0 h 60"/>
                <a:gd name="T50" fmla="*/ 36 w 46"/>
                <a:gd name="T5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6" h="60">
                  <a:moveTo>
                    <a:pt x="36" y="0"/>
                  </a:moveTo>
                  <a:cubicBezTo>
                    <a:pt x="26" y="21"/>
                    <a:pt x="26" y="21"/>
                    <a:pt x="26" y="21"/>
                  </a:cubicBezTo>
                  <a:cubicBezTo>
                    <a:pt x="24" y="23"/>
                    <a:pt x="24" y="24"/>
                    <a:pt x="23" y="26"/>
                  </a:cubicBezTo>
                  <a:cubicBezTo>
                    <a:pt x="22" y="24"/>
                    <a:pt x="22" y="23"/>
                    <a:pt x="21" y="21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3" y="40"/>
                    <a:pt x="43" y="40"/>
                    <a:pt x="43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46" y="0"/>
                    <a:pt x="46" y="0"/>
                    <a:pt x="46" y="0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37" name="Freeform 394"/>
          <p:cNvSpPr>
            <a:spLocks noEditPoints="1"/>
          </p:cNvSpPr>
          <p:nvPr/>
        </p:nvSpPr>
        <p:spPr bwMode="auto">
          <a:xfrm>
            <a:off x="8124032" y="617239"/>
            <a:ext cx="2715847" cy="2727921"/>
          </a:xfrm>
          <a:custGeom>
            <a:avLst/>
            <a:gdLst>
              <a:gd name="T0" fmla="*/ 103 w 118"/>
              <a:gd name="T1" fmla="*/ 70 h 118"/>
              <a:gd name="T2" fmla="*/ 118 w 118"/>
              <a:gd name="T3" fmla="*/ 59 h 118"/>
              <a:gd name="T4" fmla="*/ 103 w 118"/>
              <a:gd name="T5" fmla="*/ 48 h 118"/>
              <a:gd name="T6" fmla="*/ 98 w 118"/>
              <a:gd name="T7" fmla="*/ 35 h 118"/>
              <a:gd name="T8" fmla="*/ 101 w 118"/>
              <a:gd name="T9" fmla="*/ 17 h 118"/>
              <a:gd name="T10" fmla="*/ 83 w 118"/>
              <a:gd name="T11" fmla="*/ 20 h 118"/>
              <a:gd name="T12" fmla="*/ 70 w 118"/>
              <a:gd name="T13" fmla="*/ 15 h 118"/>
              <a:gd name="T14" fmla="*/ 66 w 118"/>
              <a:gd name="T15" fmla="*/ 14 h 118"/>
              <a:gd name="T16" fmla="*/ 52 w 118"/>
              <a:gd name="T17" fmla="*/ 14 h 118"/>
              <a:gd name="T18" fmla="*/ 48 w 118"/>
              <a:gd name="T19" fmla="*/ 15 h 118"/>
              <a:gd name="T20" fmla="*/ 35 w 118"/>
              <a:gd name="T21" fmla="*/ 20 h 118"/>
              <a:gd name="T22" fmla="*/ 17 w 118"/>
              <a:gd name="T23" fmla="*/ 17 h 118"/>
              <a:gd name="T24" fmla="*/ 20 w 118"/>
              <a:gd name="T25" fmla="*/ 35 h 118"/>
              <a:gd name="T26" fmla="*/ 14 w 118"/>
              <a:gd name="T27" fmla="*/ 48 h 118"/>
              <a:gd name="T28" fmla="*/ 0 w 118"/>
              <a:gd name="T29" fmla="*/ 59 h 118"/>
              <a:gd name="T30" fmla="*/ 14 w 118"/>
              <a:gd name="T31" fmla="*/ 70 h 118"/>
              <a:gd name="T32" fmla="*/ 20 w 118"/>
              <a:gd name="T33" fmla="*/ 83 h 118"/>
              <a:gd name="T34" fmla="*/ 17 w 118"/>
              <a:gd name="T35" fmla="*/ 101 h 118"/>
              <a:gd name="T36" fmla="*/ 35 w 118"/>
              <a:gd name="T37" fmla="*/ 98 h 118"/>
              <a:gd name="T38" fmla="*/ 48 w 118"/>
              <a:gd name="T39" fmla="*/ 103 h 118"/>
              <a:gd name="T40" fmla="*/ 52 w 118"/>
              <a:gd name="T41" fmla="*/ 104 h 118"/>
              <a:gd name="T42" fmla="*/ 66 w 118"/>
              <a:gd name="T43" fmla="*/ 104 h 118"/>
              <a:gd name="T44" fmla="*/ 70 w 118"/>
              <a:gd name="T45" fmla="*/ 103 h 118"/>
              <a:gd name="T46" fmla="*/ 82 w 118"/>
              <a:gd name="T47" fmla="*/ 98 h 118"/>
              <a:gd name="T48" fmla="*/ 101 w 118"/>
              <a:gd name="T49" fmla="*/ 101 h 118"/>
              <a:gd name="T50" fmla="*/ 98 w 118"/>
              <a:gd name="T51" fmla="*/ 82 h 118"/>
              <a:gd name="T52" fmla="*/ 78 w 118"/>
              <a:gd name="T53" fmla="*/ 85 h 118"/>
              <a:gd name="T54" fmla="*/ 55 w 118"/>
              <a:gd name="T55" fmla="*/ 59 h 118"/>
              <a:gd name="T56" fmla="*/ 45 w 118"/>
              <a:gd name="T57" fmla="*/ 41 h 118"/>
              <a:gd name="T58" fmla="*/ 46 w 118"/>
              <a:gd name="T59" fmla="*/ 85 h 118"/>
              <a:gd name="T60" fmla="*/ 39 w 118"/>
              <a:gd name="T61" fmla="*/ 33 h 118"/>
              <a:gd name="T62" fmla="*/ 63 w 118"/>
              <a:gd name="T63" fmla="*/ 59 h 118"/>
              <a:gd name="T64" fmla="*/ 73 w 118"/>
              <a:gd name="T65" fmla="*/ 76 h 118"/>
              <a:gd name="T66" fmla="*/ 72 w 118"/>
              <a:gd name="T67" fmla="*/ 33 h 118"/>
              <a:gd name="T68" fmla="*/ 78 w 118"/>
              <a:gd name="T69" fmla="*/ 85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18" h="118">
                <a:moveTo>
                  <a:pt x="113" y="81"/>
                </a:moveTo>
                <a:cubicBezTo>
                  <a:pt x="103" y="70"/>
                  <a:pt x="103" y="70"/>
                  <a:pt x="103" y="70"/>
                </a:cubicBezTo>
                <a:cubicBezTo>
                  <a:pt x="104" y="68"/>
                  <a:pt x="104" y="67"/>
                  <a:pt x="104" y="66"/>
                </a:cubicBezTo>
                <a:cubicBezTo>
                  <a:pt x="118" y="59"/>
                  <a:pt x="118" y="59"/>
                  <a:pt x="118" y="59"/>
                </a:cubicBezTo>
                <a:cubicBezTo>
                  <a:pt x="104" y="52"/>
                  <a:pt x="104" y="52"/>
                  <a:pt x="104" y="52"/>
                </a:cubicBezTo>
                <a:cubicBezTo>
                  <a:pt x="104" y="51"/>
                  <a:pt x="104" y="49"/>
                  <a:pt x="103" y="48"/>
                </a:cubicBezTo>
                <a:cubicBezTo>
                  <a:pt x="113" y="36"/>
                  <a:pt x="113" y="36"/>
                  <a:pt x="113" y="36"/>
                </a:cubicBezTo>
                <a:cubicBezTo>
                  <a:pt x="98" y="35"/>
                  <a:pt x="98" y="35"/>
                  <a:pt x="98" y="35"/>
                </a:cubicBezTo>
                <a:cubicBezTo>
                  <a:pt x="97" y="34"/>
                  <a:pt x="97" y="33"/>
                  <a:pt x="96" y="32"/>
                </a:cubicBezTo>
                <a:cubicBezTo>
                  <a:pt x="101" y="17"/>
                  <a:pt x="101" y="17"/>
                  <a:pt x="101" y="17"/>
                </a:cubicBezTo>
                <a:cubicBezTo>
                  <a:pt x="86" y="22"/>
                  <a:pt x="86" y="22"/>
                  <a:pt x="86" y="22"/>
                </a:cubicBezTo>
                <a:cubicBezTo>
                  <a:pt x="85" y="21"/>
                  <a:pt x="84" y="21"/>
                  <a:pt x="83" y="20"/>
                </a:cubicBezTo>
                <a:cubicBezTo>
                  <a:pt x="81" y="4"/>
                  <a:pt x="81" y="4"/>
                  <a:pt x="81" y="4"/>
                </a:cubicBezTo>
                <a:cubicBezTo>
                  <a:pt x="70" y="15"/>
                  <a:pt x="70" y="15"/>
                  <a:pt x="70" y="15"/>
                </a:cubicBezTo>
                <a:cubicBezTo>
                  <a:pt x="69" y="15"/>
                  <a:pt x="69" y="15"/>
                  <a:pt x="69" y="15"/>
                </a:cubicBezTo>
                <a:cubicBezTo>
                  <a:pt x="68" y="14"/>
                  <a:pt x="67" y="14"/>
                  <a:pt x="66" y="14"/>
                </a:cubicBezTo>
                <a:cubicBezTo>
                  <a:pt x="59" y="0"/>
                  <a:pt x="59" y="0"/>
                  <a:pt x="59" y="0"/>
                </a:cubicBezTo>
                <a:cubicBezTo>
                  <a:pt x="52" y="14"/>
                  <a:pt x="52" y="14"/>
                  <a:pt x="52" y="14"/>
                </a:cubicBezTo>
                <a:cubicBezTo>
                  <a:pt x="51" y="14"/>
                  <a:pt x="51" y="14"/>
                  <a:pt x="50" y="14"/>
                </a:cubicBezTo>
                <a:cubicBezTo>
                  <a:pt x="50" y="14"/>
                  <a:pt x="49" y="14"/>
                  <a:pt x="48" y="15"/>
                </a:cubicBezTo>
                <a:cubicBezTo>
                  <a:pt x="36" y="4"/>
                  <a:pt x="36" y="4"/>
                  <a:pt x="36" y="4"/>
                </a:cubicBezTo>
                <a:cubicBezTo>
                  <a:pt x="35" y="20"/>
                  <a:pt x="35" y="20"/>
                  <a:pt x="35" y="20"/>
                </a:cubicBezTo>
                <a:cubicBezTo>
                  <a:pt x="34" y="21"/>
                  <a:pt x="33" y="21"/>
                  <a:pt x="32" y="22"/>
                </a:cubicBezTo>
                <a:cubicBezTo>
                  <a:pt x="17" y="17"/>
                  <a:pt x="17" y="17"/>
                  <a:pt x="17" y="17"/>
                </a:cubicBezTo>
                <a:cubicBezTo>
                  <a:pt x="22" y="32"/>
                  <a:pt x="22" y="32"/>
                  <a:pt x="22" y="32"/>
                </a:cubicBezTo>
                <a:cubicBezTo>
                  <a:pt x="21" y="33"/>
                  <a:pt x="20" y="34"/>
                  <a:pt x="20" y="35"/>
                </a:cubicBezTo>
                <a:cubicBezTo>
                  <a:pt x="4" y="36"/>
                  <a:pt x="4" y="36"/>
                  <a:pt x="4" y="36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9"/>
                  <a:pt x="14" y="51"/>
                  <a:pt x="14" y="52"/>
                </a:cubicBezTo>
                <a:cubicBezTo>
                  <a:pt x="0" y="59"/>
                  <a:pt x="0" y="59"/>
                  <a:pt x="0" y="59"/>
                </a:cubicBezTo>
                <a:cubicBezTo>
                  <a:pt x="14" y="66"/>
                  <a:pt x="14" y="66"/>
                  <a:pt x="14" y="66"/>
                </a:cubicBezTo>
                <a:cubicBezTo>
                  <a:pt x="14" y="67"/>
                  <a:pt x="14" y="68"/>
                  <a:pt x="14" y="70"/>
                </a:cubicBezTo>
                <a:cubicBezTo>
                  <a:pt x="4" y="82"/>
                  <a:pt x="4" y="82"/>
                  <a:pt x="4" y="82"/>
                </a:cubicBezTo>
                <a:cubicBezTo>
                  <a:pt x="20" y="83"/>
                  <a:pt x="20" y="83"/>
                  <a:pt x="20" y="83"/>
                </a:cubicBezTo>
                <a:cubicBezTo>
                  <a:pt x="21" y="84"/>
                  <a:pt x="21" y="85"/>
                  <a:pt x="22" y="86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32" y="96"/>
                  <a:pt x="32" y="96"/>
                  <a:pt x="32" y="96"/>
                </a:cubicBezTo>
                <a:cubicBezTo>
                  <a:pt x="33" y="97"/>
                  <a:pt x="34" y="97"/>
                  <a:pt x="35" y="98"/>
                </a:cubicBezTo>
                <a:cubicBezTo>
                  <a:pt x="36" y="114"/>
                  <a:pt x="36" y="114"/>
                  <a:pt x="36" y="114"/>
                </a:cubicBezTo>
                <a:cubicBezTo>
                  <a:pt x="48" y="103"/>
                  <a:pt x="48" y="103"/>
                  <a:pt x="48" y="103"/>
                </a:cubicBezTo>
                <a:cubicBezTo>
                  <a:pt x="49" y="104"/>
                  <a:pt x="50" y="104"/>
                  <a:pt x="52" y="104"/>
                </a:cubicBezTo>
                <a:cubicBezTo>
                  <a:pt x="52" y="104"/>
                  <a:pt x="52" y="104"/>
                  <a:pt x="52" y="104"/>
                </a:cubicBezTo>
                <a:cubicBezTo>
                  <a:pt x="59" y="118"/>
                  <a:pt x="59" y="118"/>
                  <a:pt x="59" y="118"/>
                </a:cubicBezTo>
                <a:cubicBezTo>
                  <a:pt x="66" y="104"/>
                  <a:pt x="66" y="104"/>
                  <a:pt x="66" y="104"/>
                </a:cubicBezTo>
                <a:cubicBezTo>
                  <a:pt x="67" y="104"/>
                  <a:pt x="68" y="104"/>
                  <a:pt x="68" y="103"/>
                </a:cubicBezTo>
                <a:cubicBezTo>
                  <a:pt x="69" y="103"/>
                  <a:pt x="69" y="103"/>
                  <a:pt x="70" y="103"/>
                </a:cubicBezTo>
                <a:cubicBezTo>
                  <a:pt x="81" y="113"/>
                  <a:pt x="81" y="113"/>
                  <a:pt x="81" y="113"/>
                </a:cubicBezTo>
                <a:cubicBezTo>
                  <a:pt x="82" y="98"/>
                  <a:pt x="82" y="98"/>
                  <a:pt x="82" y="98"/>
                </a:cubicBezTo>
                <a:cubicBezTo>
                  <a:pt x="83" y="97"/>
                  <a:pt x="85" y="97"/>
                  <a:pt x="86" y="96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96" y="86"/>
                  <a:pt x="96" y="86"/>
                  <a:pt x="96" y="86"/>
                </a:cubicBezTo>
                <a:cubicBezTo>
                  <a:pt x="97" y="85"/>
                  <a:pt x="97" y="84"/>
                  <a:pt x="98" y="82"/>
                </a:cubicBezTo>
                <a:lnTo>
                  <a:pt x="113" y="81"/>
                </a:lnTo>
                <a:close/>
                <a:moveTo>
                  <a:pt x="78" y="85"/>
                </a:moveTo>
                <a:cubicBezTo>
                  <a:pt x="72" y="85"/>
                  <a:pt x="72" y="85"/>
                  <a:pt x="72" y="85"/>
                </a:cubicBezTo>
                <a:cubicBezTo>
                  <a:pt x="55" y="59"/>
                  <a:pt x="55" y="59"/>
                  <a:pt x="55" y="59"/>
                </a:cubicBezTo>
                <a:cubicBezTo>
                  <a:pt x="51" y="53"/>
                  <a:pt x="48" y="47"/>
                  <a:pt x="45" y="41"/>
                </a:cubicBezTo>
                <a:cubicBezTo>
                  <a:pt x="45" y="41"/>
                  <a:pt x="45" y="41"/>
                  <a:pt x="45" y="41"/>
                </a:cubicBezTo>
                <a:cubicBezTo>
                  <a:pt x="46" y="48"/>
                  <a:pt x="46" y="54"/>
                  <a:pt x="46" y="63"/>
                </a:cubicBezTo>
                <a:cubicBezTo>
                  <a:pt x="46" y="85"/>
                  <a:pt x="46" y="85"/>
                  <a:pt x="46" y="85"/>
                </a:cubicBezTo>
                <a:cubicBezTo>
                  <a:pt x="39" y="85"/>
                  <a:pt x="39" y="85"/>
                  <a:pt x="39" y="85"/>
                </a:cubicBezTo>
                <a:cubicBezTo>
                  <a:pt x="39" y="33"/>
                  <a:pt x="39" y="33"/>
                  <a:pt x="39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63" y="59"/>
                  <a:pt x="63" y="59"/>
                  <a:pt x="63" y="59"/>
                </a:cubicBezTo>
                <a:cubicBezTo>
                  <a:pt x="67" y="65"/>
                  <a:pt x="70" y="71"/>
                  <a:pt x="73" y="76"/>
                </a:cubicBezTo>
                <a:cubicBezTo>
                  <a:pt x="73" y="76"/>
                  <a:pt x="73" y="76"/>
                  <a:pt x="73" y="76"/>
                </a:cubicBezTo>
                <a:cubicBezTo>
                  <a:pt x="72" y="69"/>
                  <a:pt x="72" y="63"/>
                  <a:pt x="72" y="55"/>
                </a:cubicBezTo>
                <a:cubicBezTo>
                  <a:pt x="72" y="33"/>
                  <a:pt x="72" y="33"/>
                  <a:pt x="72" y="33"/>
                </a:cubicBezTo>
                <a:cubicBezTo>
                  <a:pt x="78" y="33"/>
                  <a:pt x="78" y="33"/>
                  <a:pt x="78" y="33"/>
                </a:cubicBezTo>
                <a:lnTo>
                  <a:pt x="78" y="8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48" name="组合 347"/>
          <p:cNvGrpSpPr/>
          <p:nvPr/>
        </p:nvGrpSpPr>
        <p:grpSpPr>
          <a:xfrm>
            <a:off x="3025775" y="5399882"/>
            <a:ext cx="347663" cy="347663"/>
            <a:chOff x="3025775" y="5287171"/>
            <a:chExt cx="347663" cy="347663"/>
          </a:xfrm>
        </p:grpSpPr>
        <p:sp>
          <p:nvSpPr>
            <p:cNvPr id="238" name="Freeform 416"/>
            <p:cNvSpPr>
              <a:spLocks noEditPoints="1"/>
            </p:cNvSpPr>
            <p:nvPr/>
          </p:nvSpPr>
          <p:spPr bwMode="auto">
            <a:xfrm>
              <a:off x="3025775" y="5287171"/>
              <a:ext cx="347663" cy="347663"/>
            </a:xfrm>
            <a:custGeom>
              <a:avLst/>
              <a:gdLst>
                <a:gd name="T0" fmla="*/ 57 w 115"/>
                <a:gd name="T1" fmla="*/ 0 h 115"/>
                <a:gd name="T2" fmla="*/ 0 w 115"/>
                <a:gd name="T3" fmla="*/ 57 h 115"/>
                <a:gd name="T4" fmla="*/ 57 w 115"/>
                <a:gd name="T5" fmla="*/ 115 h 115"/>
                <a:gd name="T6" fmla="*/ 115 w 115"/>
                <a:gd name="T7" fmla="*/ 57 h 115"/>
                <a:gd name="T8" fmla="*/ 57 w 115"/>
                <a:gd name="T9" fmla="*/ 0 h 115"/>
                <a:gd name="T10" fmla="*/ 57 w 115"/>
                <a:gd name="T11" fmla="*/ 108 h 115"/>
                <a:gd name="T12" fmla="*/ 6 w 115"/>
                <a:gd name="T13" fmla="*/ 57 h 115"/>
                <a:gd name="T14" fmla="*/ 57 w 115"/>
                <a:gd name="T15" fmla="*/ 6 h 115"/>
                <a:gd name="T16" fmla="*/ 108 w 115"/>
                <a:gd name="T17" fmla="*/ 57 h 115"/>
                <a:gd name="T18" fmla="*/ 57 w 115"/>
                <a:gd name="T19" fmla="*/ 108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5" h="115">
                  <a:moveTo>
                    <a:pt x="57" y="0"/>
                  </a:moveTo>
                  <a:cubicBezTo>
                    <a:pt x="26" y="0"/>
                    <a:pt x="0" y="26"/>
                    <a:pt x="0" y="57"/>
                  </a:cubicBezTo>
                  <a:cubicBezTo>
                    <a:pt x="0" y="89"/>
                    <a:pt x="26" y="115"/>
                    <a:pt x="57" y="115"/>
                  </a:cubicBezTo>
                  <a:cubicBezTo>
                    <a:pt x="89" y="115"/>
                    <a:pt x="115" y="89"/>
                    <a:pt x="115" y="57"/>
                  </a:cubicBezTo>
                  <a:cubicBezTo>
                    <a:pt x="115" y="26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6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6" y="6"/>
                    <a:pt x="108" y="29"/>
                    <a:pt x="108" y="57"/>
                  </a:cubicBezTo>
                  <a:cubicBezTo>
                    <a:pt x="108" y="86"/>
                    <a:pt x="86" y="108"/>
                    <a:pt x="57" y="10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" name="Rectangle 417"/>
            <p:cNvSpPr>
              <a:spLocks noChangeArrowheads="1"/>
            </p:cNvSpPr>
            <p:nvPr/>
          </p:nvSpPr>
          <p:spPr bwMode="auto">
            <a:xfrm>
              <a:off x="3159125" y="5534821"/>
              <a:ext cx="20638" cy="428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Rectangle 418"/>
            <p:cNvSpPr>
              <a:spLocks noChangeArrowheads="1"/>
            </p:cNvSpPr>
            <p:nvPr/>
          </p:nvSpPr>
          <p:spPr bwMode="auto">
            <a:xfrm>
              <a:off x="3189287" y="5534821"/>
              <a:ext cx="20638" cy="428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Rectangle 419"/>
            <p:cNvSpPr>
              <a:spLocks noChangeArrowheads="1"/>
            </p:cNvSpPr>
            <p:nvPr/>
          </p:nvSpPr>
          <p:spPr bwMode="auto">
            <a:xfrm>
              <a:off x="3219450" y="5534821"/>
              <a:ext cx="20638" cy="428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Freeform 420"/>
            <p:cNvSpPr>
              <a:spLocks/>
            </p:cNvSpPr>
            <p:nvPr/>
          </p:nvSpPr>
          <p:spPr bwMode="auto">
            <a:xfrm>
              <a:off x="3135312" y="5390358"/>
              <a:ext cx="74613" cy="74613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1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3"/>
                    <a:pt x="20" y="25"/>
                    <a:pt x="22" y="25"/>
                  </a:cubicBezTo>
                  <a:cubicBezTo>
                    <a:pt x="23" y="25"/>
                    <a:pt x="25" y="23"/>
                    <a:pt x="25" y="22"/>
                  </a:cubicBezTo>
                  <a:cubicBezTo>
                    <a:pt x="25" y="20"/>
                    <a:pt x="23" y="19"/>
                    <a:pt x="22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1"/>
                    <a:pt x="19" y="21"/>
                    <a:pt x="19" y="21"/>
                  </a:cubicBezTo>
                  <a:lnTo>
                    <a:pt x="19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Freeform 421"/>
            <p:cNvSpPr>
              <a:spLocks/>
            </p:cNvSpPr>
            <p:nvPr/>
          </p:nvSpPr>
          <p:spPr bwMode="auto">
            <a:xfrm>
              <a:off x="3089275" y="5534821"/>
              <a:ext cx="20638" cy="22225"/>
            </a:xfrm>
            <a:custGeom>
              <a:avLst/>
              <a:gdLst>
                <a:gd name="T0" fmla="*/ 0 w 13"/>
                <a:gd name="T1" fmla="*/ 10 h 14"/>
                <a:gd name="T2" fmla="*/ 2 w 13"/>
                <a:gd name="T3" fmla="*/ 14 h 14"/>
                <a:gd name="T4" fmla="*/ 13 w 13"/>
                <a:gd name="T5" fmla="*/ 4 h 14"/>
                <a:gd name="T6" fmla="*/ 10 w 13"/>
                <a:gd name="T7" fmla="*/ 0 h 14"/>
                <a:gd name="T8" fmla="*/ 0 w 13"/>
                <a:gd name="T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4">
                  <a:moveTo>
                    <a:pt x="0" y="10"/>
                  </a:moveTo>
                  <a:lnTo>
                    <a:pt x="2" y="14"/>
                  </a:lnTo>
                  <a:lnTo>
                    <a:pt x="13" y="4"/>
                  </a:lnTo>
                  <a:lnTo>
                    <a:pt x="10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" name="Freeform 422"/>
            <p:cNvSpPr>
              <a:spLocks/>
            </p:cNvSpPr>
            <p:nvPr/>
          </p:nvSpPr>
          <p:spPr bwMode="auto">
            <a:xfrm>
              <a:off x="3068637" y="5495133"/>
              <a:ext cx="23813" cy="15875"/>
            </a:xfrm>
            <a:custGeom>
              <a:avLst/>
              <a:gdLst>
                <a:gd name="T0" fmla="*/ 13 w 15"/>
                <a:gd name="T1" fmla="*/ 0 h 10"/>
                <a:gd name="T2" fmla="*/ 0 w 15"/>
                <a:gd name="T3" fmla="*/ 6 h 10"/>
                <a:gd name="T4" fmla="*/ 2 w 15"/>
                <a:gd name="T5" fmla="*/ 10 h 10"/>
                <a:gd name="T6" fmla="*/ 15 w 15"/>
                <a:gd name="T7" fmla="*/ 4 h 10"/>
                <a:gd name="T8" fmla="*/ 13 w 15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0">
                  <a:moveTo>
                    <a:pt x="13" y="0"/>
                  </a:moveTo>
                  <a:lnTo>
                    <a:pt x="0" y="6"/>
                  </a:lnTo>
                  <a:lnTo>
                    <a:pt x="2" y="10"/>
                  </a:lnTo>
                  <a:lnTo>
                    <a:pt x="15" y="4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" name="Freeform 423"/>
            <p:cNvSpPr>
              <a:spLocks/>
            </p:cNvSpPr>
            <p:nvPr/>
          </p:nvSpPr>
          <p:spPr bwMode="auto">
            <a:xfrm>
              <a:off x="3098800" y="5357021"/>
              <a:ext cx="20638" cy="20638"/>
            </a:xfrm>
            <a:custGeom>
              <a:avLst/>
              <a:gdLst>
                <a:gd name="T0" fmla="*/ 0 w 13"/>
                <a:gd name="T1" fmla="*/ 3 h 13"/>
                <a:gd name="T2" fmla="*/ 9 w 13"/>
                <a:gd name="T3" fmla="*/ 13 h 13"/>
                <a:gd name="T4" fmla="*/ 13 w 13"/>
                <a:gd name="T5" fmla="*/ 9 h 13"/>
                <a:gd name="T6" fmla="*/ 4 w 13"/>
                <a:gd name="T7" fmla="*/ 0 h 13"/>
                <a:gd name="T8" fmla="*/ 0 w 13"/>
                <a:gd name="T9" fmla="*/ 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0" y="3"/>
                  </a:moveTo>
                  <a:lnTo>
                    <a:pt x="9" y="13"/>
                  </a:lnTo>
                  <a:lnTo>
                    <a:pt x="13" y="9"/>
                  </a:lnTo>
                  <a:lnTo>
                    <a:pt x="4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Freeform 424"/>
            <p:cNvSpPr>
              <a:spLocks/>
            </p:cNvSpPr>
            <p:nvPr/>
          </p:nvSpPr>
          <p:spPr bwMode="auto">
            <a:xfrm>
              <a:off x="3071812" y="5401471"/>
              <a:ext cx="23813" cy="15875"/>
            </a:xfrm>
            <a:custGeom>
              <a:avLst/>
              <a:gdLst>
                <a:gd name="T0" fmla="*/ 15 w 15"/>
                <a:gd name="T1" fmla="*/ 6 h 10"/>
                <a:gd name="T2" fmla="*/ 1 w 15"/>
                <a:gd name="T3" fmla="*/ 0 h 10"/>
                <a:gd name="T4" fmla="*/ 0 w 15"/>
                <a:gd name="T5" fmla="*/ 4 h 10"/>
                <a:gd name="T6" fmla="*/ 13 w 15"/>
                <a:gd name="T7" fmla="*/ 10 h 10"/>
                <a:gd name="T8" fmla="*/ 15 w 15"/>
                <a:gd name="T9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0">
                  <a:moveTo>
                    <a:pt x="15" y="6"/>
                  </a:moveTo>
                  <a:lnTo>
                    <a:pt x="1" y="0"/>
                  </a:lnTo>
                  <a:lnTo>
                    <a:pt x="0" y="4"/>
                  </a:lnTo>
                  <a:lnTo>
                    <a:pt x="13" y="10"/>
                  </a:lnTo>
                  <a:lnTo>
                    <a:pt x="15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Rectangle 425"/>
            <p:cNvSpPr>
              <a:spLocks noChangeArrowheads="1"/>
            </p:cNvSpPr>
            <p:nvPr/>
          </p:nvSpPr>
          <p:spPr bwMode="auto">
            <a:xfrm>
              <a:off x="3195637" y="5320508"/>
              <a:ext cx="7938" cy="2381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Freeform 426"/>
            <p:cNvSpPr>
              <a:spLocks/>
            </p:cNvSpPr>
            <p:nvPr/>
          </p:nvSpPr>
          <p:spPr bwMode="auto">
            <a:xfrm>
              <a:off x="3135312" y="5328446"/>
              <a:ext cx="14288" cy="25400"/>
            </a:xfrm>
            <a:custGeom>
              <a:avLst/>
              <a:gdLst>
                <a:gd name="T0" fmla="*/ 9 w 9"/>
                <a:gd name="T1" fmla="*/ 14 h 16"/>
                <a:gd name="T2" fmla="*/ 3 w 9"/>
                <a:gd name="T3" fmla="*/ 0 h 16"/>
                <a:gd name="T4" fmla="*/ 0 w 9"/>
                <a:gd name="T5" fmla="*/ 2 h 16"/>
                <a:gd name="T6" fmla="*/ 5 w 9"/>
                <a:gd name="T7" fmla="*/ 16 h 16"/>
                <a:gd name="T8" fmla="*/ 9 w 9"/>
                <a:gd name="T9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6">
                  <a:moveTo>
                    <a:pt x="9" y="14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5" y="16"/>
                  </a:lnTo>
                  <a:lnTo>
                    <a:pt x="9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Freeform 427"/>
            <p:cNvSpPr>
              <a:spLocks/>
            </p:cNvSpPr>
            <p:nvPr/>
          </p:nvSpPr>
          <p:spPr bwMode="auto">
            <a:xfrm>
              <a:off x="3236912" y="5328446"/>
              <a:ext cx="15875" cy="25400"/>
            </a:xfrm>
            <a:custGeom>
              <a:avLst/>
              <a:gdLst>
                <a:gd name="T0" fmla="*/ 0 w 10"/>
                <a:gd name="T1" fmla="*/ 14 h 16"/>
                <a:gd name="T2" fmla="*/ 4 w 10"/>
                <a:gd name="T3" fmla="*/ 16 h 16"/>
                <a:gd name="T4" fmla="*/ 10 w 10"/>
                <a:gd name="T5" fmla="*/ 2 h 16"/>
                <a:gd name="T6" fmla="*/ 6 w 10"/>
                <a:gd name="T7" fmla="*/ 0 h 16"/>
                <a:gd name="T8" fmla="*/ 0 w 10"/>
                <a:gd name="T9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6">
                  <a:moveTo>
                    <a:pt x="0" y="14"/>
                  </a:moveTo>
                  <a:lnTo>
                    <a:pt x="4" y="1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Freeform 428"/>
            <p:cNvSpPr>
              <a:spLocks/>
            </p:cNvSpPr>
            <p:nvPr/>
          </p:nvSpPr>
          <p:spPr bwMode="auto">
            <a:xfrm>
              <a:off x="3279775" y="5534821"/>
              <a:ext cx="20638" cy="22225"/>
            </a:xfrm>
            <a:custGeom>
              <a:avLst/>
              <a:gdLst>
                <a:gd name="T0" fmla="*/ 0 w 13"/>
                <a:gd name="T1" fmla="*/ 4 h 14"/>
                <a:gd name="T2" fmla="*/ 10 w 13"/>
                <a:gd name="T3" fmla="*/ 14 h 14"/>
                <a:gd name="T4" fmla="*/ 13 w 13"/>
                <a:gd name="T5" fmla="*/ 10 h 14"/>
                <a:gd name="T6" fmla="*/ 4 w 13"/>
                <a:gd name="T7" fmla="*/ 0 h 14"/>
                <a:gd name="T8" fmla="*/ 0 w 13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4">
                  <a:moveTo>
                    <a:pt x="0" y="4"/>
                  </a:moveTo>
                  <a:lnTo>
                    <a:pt x="10" y="14"/>
                  </a:lnTo>
                  <a:lnTo>
                    <a:pt x="13" y="10"/>
                  </a:lnTo>
                  <a:lnTo>
                    <a:pt x="4" y="0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Freeform 429"/>
            <p:cNvSpPr>
              <a:spLocks/>
            </p:cNvSpPr>
            <p:nvPr/>
          </p:nvSpPr>
          <p:spPr bwMode="auto">
            <a:xfrm>
              <a:off x="3303587" y="5495133"/>
              <a:ext cx="25400" cy="15875"/>
            </a:xfrm>
            <a:custGeom>
              <a:avLst/>
              <a:gdLst>
                <a:gd name="T0" fmla="*/ 0 w 16"/>
                <a:gd name="T1" fmla="*/ 4 h 10"/>
                <a:gd name="T2" fmla="*/ 14 w 16"/>
                <a:gd name="T3" fmla="*/ 10 h 10"/>
                <a:gd name="T4" fmla="*/ 16 w 16"/>
                <a:gd name="T5" fmla="*/ 6 h 10"/>
                <a:gd name="T6" fmla="*/ 2 w 16"/>
                <a:gd name="T7" fmla="*/ 0 h 10"/>
                <a:gd name="T8" fmla="*/ 0 w 16"/>
                <a:gd name="T9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0">
                  <a:moveTo>
                    <a:pt x="0" y="4"/>
                  </a:moveTo>
                  <a:lnTo>
                    <a:pt x="14" y="10"/>
                  </a:lnTo>
                  <a:lnTo>
                    <a:pt x="16" y="6"/>
                  </a:lnTo>
                  <a:lnTo>
                    <a:pt x="2" y="0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Freeform 430"/>
            <p:cNvSpPr>
              <a:spLocks/>
            </p:cNvSpPr>
            <p:nvPr/>
          </p:nvSpPr>
          <p:spPr bwMode="auto">
            <a:xfrm>
              <a:off x="3276600" y="5357021"/>
              <a:ext cx="22225" cy="20638"/>
            </a:xfrm>
            <a:custGeom>
              <a:avLst/>
              <a:gdLst>
                <a:gd name="T0" fmla="*/ 14 w 14"/>
                <a:gd name="T1" fmla="*/ 3 h 13"/>
                <a:gd name="T2" fmla="*/ 10 w 14"/>
                <a:gd name="T3" fmla="*/ 0 h 13"/>
                <a:gd name="T4" fmla="*/ 0 w 14"/>
                <a:gd name="T5" fmla="*/ 9 h 13"/>
                <a:gd name="T6" fmla="*/ 4 w 14"/>
                <a:gd name="T7" fmla="*/ 13 h 13"/>
                <a:gd name="T8" fmla="*/ 14 w 14"/>
                <a:gd name="T9" fmla="*/ 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3">
                  <a:moveTo>
                    <a:pt x="14" y="3"/>
                  </a:moveTo>
                  <a:lnTo>
                    <a:pt x="10" y="0"/>
                  </a:lnTo>
                  <a:lnTo>
                    <a:pt x="0" y="9"/>
                  </a:lnTo>
                  <a:lnTo>
                    <a:pt x="4" y="13"/>
                  </a:lnTo>
                  <a:lnTo>
                    <a:pt x="14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" name="Freeform 431"/>
            <p:cNvSpPr>
              <a:spLocks/>
            </p:cNvSpPr>
            <p:nvPr/>
          </p:nvSpPr>
          <p:spPr bwMode="auto">
            <a:xfrm>
              <a:off x="3300412" y="5401471"/>
              <a:ext cx="25400" cy="15875"/>
            </a:xfrm>
            <a:custGeom>
              <a:avLst/>
              <a:gdLst>
                <a:gd name="T0" fmla="*/ 14 w 16"/>
                <a:gd name="T1" fmla="*/ 0 h 10"/>
                <a:gd name="T2" fmla="*/ 0 w 16"/>
                <a:gd name="T3" fmla="*/ 6 h 10"/>
                <a:gd name="T4" fmla="*/ 2 w 16"/>
                <a:gd name="T5" fmla="*/ 10 h 10"/>
                <a:gd name="T6" fmla="*/ 16 w 16"/>
                <a:gd name="T7" fmla="*/ 4 h 10"/>
                <a:gd name="T8" fmla="*/ 14 w 16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0">
                  <a:moveTo>
                    <a:pt x="14" y="0"/>
                  </a:moveTo>
                  <a:lnTo>
                    <a:pt x="0" y="6"/>
                  </a:lnTo>
                  <a:lnTo>
                    <a:pt x="2" y="10"/>
                  </a:lnTo>
                  <a:lnTo>
                    <a:pt x="16" y="4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" name="Rectangle 432"/>
            <p:cNvSpPr>
              <a:spLocks noChangeArrowheads="1"/>
            </p:cNvSpPr>
            <p:nvPr/>
          </p:nvSpPr>
          <p:spPr bwMode="auto">
            <a:xfrm>
              <a:off x="3062287" y="5447508"/>
              <a:ext cx="23813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" name="Rectangle 433"/>
            <p:cNvSpPr>
              <a:spLocks noChangeArrowheads="1"/>
            </p:cNvSpPr>
            <p:nvPr/>
          </p:nvSpPr>
          <p:spPr bwMode="auto">
            <a:xfrm>
              <a:off x="3316287" y="5450683"/>
              <a:ext cx="20638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47" name="组合 346"/>
          <p:cNvGrpSpPr/>
          <p:nvPr/>
        </p:nvGrpSpPr>
        <p:grpSpPr>
          <a:xfrm>
            <a:off x="3597275" y="5350670"/>
            <a:ext cx="320675" cy="396875"/>
            <a:chOff x="3597275" y="5253833"/>
            <a:chExt cx="320675" cy="396875"/>
          </a:xfrm>
        </p:grpSpPr>
        <p:sp>
          <p:nvSpPr>
            <p:cNvPr id="256" name="Freeform 434"/>
            <p:cNvSpPr>
              <a:spLocks noEditPoints="1"/>
            </p:cNvSpPr>
            <p:nvPr/>
          </p:nvSpPr>
          <p:spPr bwMode="auto">
            <a:xfrm>
              <a:off x="3686175" y="5253833"/>
              <a:ext cx="147638" cy="396875"/>
            </a:xfrm>
            <a:custGeom>
              <a:avLst/>
              <a:gdLst>
                <a:gd name="T0" fmla="*/ 25 w 49"/>
                <a:gd name="T1" fmla="*/ 0 h 131"/>
                <a:gd name="T2" fmla="*/ 0 w 49"/>
                <a:gd name="T3" fmla="*/ 24 h 131"/>
                <a:gd name="T4" fmla="*/ 1 w 49"/>
                <a:gd name="T5" fmla="*/ 131 h 131"/>
                <a:gd name="T6" fmla="*/ 48 w 49"/>
                <a:gd name="T7" fmla="*/ 131 h 131"/>
                <a:gd name="T8" fmla="*/ 49 w 49"/>
                <a:gd name="T9" fmla="*/ 24 h 131"/>
                <a:gd name="T10" fmla="*/ 25 w 49"/>
                <a:gd name="T11" fmla="*/ 0 h 131"/>
                <a:gd name="T12" fmla="*/ 44 w 49"/>
                <a:gd name="T13" fmla="*/ 125 h 131"/>
                <a:gd name="T14" fmla="*/ 6 w 49"/>
                <a:gd name="T15" fmla="*/ 125 h 131"/>
                <a:gd name="T16" fmla="*/ 6 w 49"/>
                <a:gd name="T17" fmla="*/ 24 h 131"/>
                <a:gd name="T18" fmla="*/ 44 w 49"/>
                <a:gd name="T19" fmla="*/ 24 h 131"/>
                <a:gd name="T20" fmla="*/ 44 w 49"/>
                <a:gd name="T21" fmla="*/ 125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131">
                  <a:moveTo>
                    <a:pt x="25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25"/>
                    <a:pt x="1" y="131"/>
                    <a:pt x="1" y="131"/>
                  </a:cubicBezTo>
                  <a:cubicBezTo>
                    <a:pt x="48" y="131"/>
                    <a:pt x="48" y="131"/>
                    <a:pt x="48" y="131"/>
                  </a:cubicBezTo>
                  <a:cubicBezTo>
                    <a:pt x="48" y="131"/>
                    <a:pt x="49" y="25"/>
                    <a:pt x="49" y="24"/>
                  </a:cubicBezTo>
                  <a:cubicBezTo>
                    <a:pt x="49" y="11"/>
                    <a:pt x="38" y="0"/>
                    <a:pt x="25" y="0"/>
                  </a:cubicBezTo>
                  <a:close/>
                  <a:moveTo>
                    <a:pt x="44" y="125"/>
                  </a:moveTo>
                  <a:cubicBezTo>
                    <a:pt x="6" y="125"/>
                    <a:pt x="6" y="125"/>
                    <a:pt x="6" y="125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44" y="24"/>
                    <a:pt x="44" y="24"/>
                    <a:pt x="44" y="24"/>
                  </a:cubicBezTo>
                  <a:lnTo>
                    <a:pt x="44" y="1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" name="Oval 435"/>
            <p:cNvSpPr>
              <a:spLocks noChangeArrowheads="1"/>
            </p:cNvSpPr>
            <p:nvPr/>
          </p:nvSpPr>
          <p:spPr bwMode="auto">
            <a:xfrm>
              <a:off x="3719512" y="5337971"/>
              <a:ext cx="80963" cy="825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" name="Oval 436"/>
            <p:cNvSpPr>
              <a:spLocks noChangeArrowheads="1"/>
            </p:cNvSpPr>
            <p:nvPr/>
          </p:nvSpPr>
          <p:spPr bwMode="auto">
            <a:xfrm>
              <a:off x="3719512" y="5437983"/>
              <a:ext cx="80963" cy="825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" name="Oval 437"/>
            <p:cNvSpPr>
              <a:spLocks noChangeArrowheads="1"/>
            </p:cNvSpPr>
            <p:nvPr/>
          </p:nvSpPr>
          <p:spPr bwMode="auto">
            <a:xfrm>
              <a:off x="3719512" y="5534821"/>
              <a:ext cx="80963" cy="825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" name="Freeform 438"/>
            <p:cNvSpPr>
              <a:spLocks/>
            </p:cNvSpPr>
            <p:nvPr/>
          </p:nvSpPr>
          <p:spPr bwMode="auto">
            <a:xfrm>
              <a:off x="3846512" y="5347496"/>
              <a:ext cx="71438" cy="73025"/>
            </a:xfrm>
            <a:custGeom>
              <a:avLst/>
              <a:gdLst>
                <a:gd name="T0" fmla="*/ 0 w 45"/>
                <a:gd name="T1" fmla="*/ 0 h 46"/>
                <a:gd name="T2" fmla="*/ 0 w 45"/>
                <a:gd name="T3" fmla="*/ 46 h 46"/>
                <a:gd name="T4" fmla="*/ 45 w 45"/>
                <a:gd name="T5" fmla="*/ 0 h 46"/>
                <a:gd name="T6" fmla="*/ 0 w 45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46">
                  <a:moveTo>
                    <a:pt x="0" y="0"/>
                  </a:moveTo>
                  <a:lnTo>
                    <a:pt x="0" y="46"/>
                  </a:lnTo>
                  <a:lnTo>
                    <a:pt x="4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1" name="Freeform 439"/>
            <p:cNvSpPr>
              <a:spLocks/>
            </p:cNvSpPr>
            <p:nvPr/>
          </p:nvSpPr>
          <p:spPr bwMode="auto">
            <a:xfrm>
              <a:off x="3846512" y="5441158"/>
              <a:ext cx="71438" cy="73025"/>
            </a:xfrm>
            <a:custGeom>
              <a:avLst/>
              <a:gdLst>
                <a:gd name="T0" fmla="*/ 0 w 45"/>
                <a:gd name="T1" fmla="*/ 46 h 46"/>
                <a:gd name="T2" fmla="*/ 45 w 45"/>
                <a:gd name="T3" fmla="*/ 0 h 46"/>
                <a:gd name="T4" fmla="*/ 0 w 45"/>
                <a:gd name="T5" fmla="*/ 0 h 46"/>
                <a:gd name="T6" fmla="*/ 0 w 45"/>
                <a:gd name="T7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46">
                  <a:moveTo>
                    <a:pt x="0" y="46"/>
                  </a:moveTo>
                  <a:lnTo>
                    <a:pt x="45" y="0"/>
                  </a:lnTo>
                  <a:lnTo>
                    <a:pt x="0" y="0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2" name="Freeform 440"/>
            <p:cNvSpPr>
              <a:spLocks/>
            </p:cNvSpPr>
            <p:nvPr/>
          </p:nvSpPr>
          <p:spPr bwMode="auto">
            <a:xfrm>
              <a:off x="3846512" y="5537996"/>
              <a:ext cx="71438" cy="76200"/>
            </a:xfrm>
            <a:custGeom>
              <a:avLst/>
              <a:gdLst>
                <a:gd name="T0" fmla="*/ 0 w 45"/>
                <a:gd name="T1" fmla="*/ 48 h 48"/>
                <a:gd name="T2" fmla="*/ 45 w 45"/>
                <a:gd name="T3" fmla="*/ 0 h 48"/>
                <a:gd name="T4" fmla="*/ 0 w 45"/>
                <a:gd name="T5" fmla="*/ 0 h 48"/>
                <a:gd name="T6" fmla="*/ 0 w 45"/>
                <a:gd name="T7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48">
                  <a:moveTo>
                    <a:pt x="0" y="48"/>
                  </a:moveTo>
                  <a:lnTo>
                    <a:pt x="45" y="0"/>
                  </a:lnTo>
                  <a:lnTo>
                    <a:pt x="0" y="0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3" name="Freeform 441"/>
            <p:cNvSpPr>
              <a:spLocks/>
            </p:cNvSpPr>
            <p:nvPr/>
          </p:nvSpPr>
          <p:spPr bwMode="auto">
            <a:xfrm>
              <a:off x="3597275" y="5347496"/>
              <a:ext cx="76200" cy="73025"/>
            </a:xfrm>
            <a:custGeom>
              <a:avLst/>
              <a:gdLst>
                <a:gd name="T0" fmla="*/ 48 w 48"/>
                <a:gd name="T1" fmla="*/ 46 h 46"/>
                <a:gd name="T2" fmla="*/ 48 w 48"/>
                <a:gd name="T3" fmla="*/ 0 h 46"/>
                <a:gd name="T4" fmla="*/ 0 w 48"/>
                <a:gd name="T5" fmla="*/ 0 h 46"/>
                <a:gd name="T6" fmla="*/ 48 w 48"/>
                <a:gd name="T7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46">
                  <a:moveTo>
                    <a:pt x="48" y="46"/>
                  </a:moveTo>
                  <a:lnTo>
                    <a:pt x="48" y="0"/>
                  </a:lnTo>
                  <a:lnTo>
                    <a:pt x="0" y="0"/>
                  </a:lnTo>
                  <a:lnTo>
                    <a:pt x="48" y="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4" name="Freeform 442"/>
            <p:cNvSpPr>
              <a:spLocks/>
            </p:cNvSpPr>
            <p:nvPr/>
          </p:nvSpPr>
          <p:spPr bwMode="auto">
            <a:xfrm>
              <a:off x="3597275" y="5441158"/>
              <a:ext cx="76200" cy="73025"/>
            </a:xfrm>
            <a:custGeom>
              <a:avLst/>
              <a:gdLst>
                <a:gd name="T0" fmla="*/ 48 w 48"/>
                <a:gd name="T1" fmla="*/ 46 h 46"/>
                <a:gd name="T2" fmla="*/ 48 w 48"/>
                <a:gd name="T3" fmla="*/ 0 h 46"/>
                <a:gd name="T4" fmla="*/ 0 w 48"/>
                <a:gd name="T5" fmla="*/ 0 h 46"/>
                <a:gd name="T6" fmla="*/ 48 w 48"/>
                <a:gd name="T7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46">
                  <a:moveTo>
                    <a:pt x="48" y="46"/>
                  </a:moveTo>
                  <a:lnTo>
                    <a:pt x="48" y="0"/>
                  </a:lnTo>
                  <a:lnTo>
                    <a:pt x="0" y="0"/>
                  </a:lnTo>
                  <a:lnTo>
                    <a:pt x="48" y="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5" name="Freeform 443"/>
            <p:cNvSpPr>
              <a:spLocks/>
            </p:cNvSpPr>
            <p:nvPr/>
          </p:nvSpPr>
          <p:spPr bwMode="auto">
            <a:xfrm>
              <a:off x="3597275" y="5537996"/>
              <a:ext cx="76200" cy="76200"/>
            </a:xfrm>
            <a:custGeom>
              <a:avLst/>
              <a:gdLst>
                <a:gd name="T0" fmla="*/ 48 w 48"/>
                <a:gd name="T1" fmla="*/ 48 h 48"/>
                <a:gd name="T2" fmla="*/ 48 w 48"/>
                <a:gd name="T3" fmla="*/ 0 h 48"/>
                <a:gd name="T4" fmla="*/ 0 w 48"/>
                <a:gd name="T5" fmla="*/ 0 h 48"/>
                <a:gd name="T6" fmla="*/ 48 w 48"/>
                <a:gd name="T7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48">
                  <a:moveTo>
                    <a:pt x="48" y="48"/>
                  </a:moveTo>
                  <a:lnTo>
                    <a:pt x="48" y="0"/>
                  </a:lnTo>
                  <a:lnTo>
                    <a:pt x="0" y="0"/>
                  </a:lnTo>
                  <a:lnTo>
                    <a:pt x="48" y="4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40" name="组合 339"/>
          <p:cNvGrpSpPr/>
          <p:nvPr/>
        </p:nvGrpSpPr>
        <p:grpSpPr>
          <a:xfrm>
            <a:off x="3009900" y="6111082"/>
            <a:ext cx="330200" cy="398463"/>
            <a:chOff x="3009900" y="5971383"/>
            <a:chExt cx="330200" cy="398463"/>
          </a:xfrm>
        </p:grpSpPr>
        <p:sp>
          <p:nvSpPr>
            <p:cNvPr id="266" name="Freeform 490"/>
            <p:cNvSpPr>
              <a:spLocks noEditPoints="1"/>
            </p:cNvSpPr>
            <p:nvPr/>
          </p:nvSpPr>
          <p:spPr bwMode="auto">
            <a:xfrm>
              <a:off x="3009900" y="5971383"/>
              <a:ext cx="209550" cy="395288"/>
            </a:xfrm>
            <a:custGeom>
              <a:avLst/>
              <a:gdLst>
                <a:gd name="T0" fmla="*/ 67 w 69"/>
                <a:gd name="T1" fmla="*/ 47 h 130"/>
                <a:gd name="T2" fmla="*/ 69 w 69"/>
                <a:gd name="T3" fmla="*/ 35 h 130"/>
                <a:gd name="T4" fmla="*/ 34 w 69"/>
                <a:gd name="T5" fmla="*/ 0 h 130"/>
                <a:gd name="T6" fmla="*/ 0 w 69"/>
                <a:gd name="T7" fmla="*/ 35 h 130"/>
                <a:gd name="T8" fmla="*/ 2 w 69"/>
                <a:gd name="T9" fmla="*/ 45 h 130"/>
                <a:gd name="T10" fmla="*/ 32 w 69"/>
                <a:gd name="T11" fmla="*/ 127 h 130"/>
                <a:gd name="T12" fmla="*/ 31 w 69"/>
                <a:gd name="T13" fmla="*/ 128 h 130"/>
                <a:gd name="T14" fmla="*/ 32 w 69"/>
                <a:gd name="T15" fmla="*/ 129 h 130"/>
                <a:gd name="T16" fmla="*/ 32 w 69"/>
                <a:gd name="T17" fmla="*/ 129 h 130"/>
                <a:gd name="T18" fmla="*/ 32 w 69"/>
                <a:gd name="T19" fmla="*/ 129 h 130"/>
                <a:gd name="T20" fmla="*/ 33 w 69"/>
                <a:gd name="T21" fmla="*/ 130 h 130"/>
                <a:gd name="T22" fmla="*/ 36 w 69"/>
                <a:gd name="T23" fmla="*/ 127 h 130"/>
                <a:gd name="T24" fmla="*/ 34 w 69"/>
                <a:gd name="T25" fmla="*/ 125 h 130"/>
                <a:gd name="T26" fmla="*/ 67 w 69"/>
                <a:gd name="T27" fmla="*/ 47 h 130"/>
                <a:gd name="T28" fmla="*/ 12 w 69"/>
                <a:gd name="T29" fmla="*/ 35 h 130"/>
                <a:gd name="T30" fmla="*/ 34 w 69"/>
                <a:gd name="T31" fmla="*/ 13 h 130"/>
                <a:gd name="T32" fmla="*/ 57 w 69"/>
                <a:gd name="T33" fmla="*/ 35 h 130"/>
                <a:gd name="T34" fmla="*/ 34 w 69"/>
                <a:gd name="T35" fmla="*/ 57 h 130"/>
                <a:gd name="T36" fmla="*/ 12 w 69"/>
                <a:gd name="T37" fmla="*/ 3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130">
                  <a:moveTo>
                    <a:pt x="67" y="47"/>
                  </a:moveTo>
                  <a:cubicBezTo>
                    <a:pt x="68" y="43"/>
                    <a:pt x="69" y="39"/>
                    <a:pt x="69" y="35"/>
                  </a:cubicBezTo>
                  <a:cubicBezTo>
                    <a:pt x="69" y="16"/>
                    <a:pt x="54" y="0"/>
                    <a:pt x="34" y="0"/>
                  </a:cubicBezTo>
                  <a:cubicBezTo>
                    <a:pt x="15" y="0"/>
                    <a:pt x="0" y="16"/>
                    <a:pt x="0" y="35"/>
                  </a:cubicBezTo>
                  <a:cubicBezTo>
                    <a:pt x="0" y="38"/>
                    <a:pt x="1" y="42"/>
                    <a:pt x="2" y="45"/>
                  </a:cubicBezTo>
                  <a:cubicBezTo>
                    <a:pt x="4" y="53"/>
                    <a:pt x="27" y="116"/>
                    <a:pt x="32" y="127"/>
                  </a:cubicBezTo>
                  <a:cubicBezTo>
                    <a:pt x="31" y="128"/>
                    <a:pt x="31" y="128"/>
                    <a:pt x="31" y="128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3" y="130"/>
                    <a:pt x="33" y="130"/>
                    <a:pt x="33" y="130"/>
                  </a:cubicBezTo>
                  <a:cubicBezTo>
                    <a:pt x="36" y="127"/>
                    <a:pt x="36" y="127"/>
                    <a:pt x="36" y="127"/>
                  </a:cubicBezTo>
                  <a:cubicBezTo>
                    <a:pt x="34" y="125"/>
                    <a:pt x="34" y="125"/>
                    <a:pt x="34" y="125"/>
                  </a:cubicBezTo>
                  <a:cubicBezTo>
                    <a:pt x="41" y="110"/>
                    <a:pt x="63" y="58"/>
                    <a:pt x="67" y="47"/>
                  </a:cubicBezTo>
                  <a:close/>
                  <a:moveTo>
                    <a:pt x="12" y="35"/>
                  </a:moveTo>
                  <a:cubicBezTo>
                    <a:pt x="12" y="23"/>
                    <a:pt x="22" y="13"/>
                    <a:pt x="34" y="13"/>
                  </a:cubicBezTo>
                  <a:cubicBezTo>
                    <a:pt x="47" y="13"/>
                    <a:pt x="57" y="23"/>
                    <a:pt x="57" y="35"/>
                  </a:cubicBezTo>
                  <a:cubicBezTo>
                    <a:pt x="57" y="47"/>
                    <a:pt x="47" y="57"/>
                    <a:pt x="34" y="57"/>
                  </a:cubicBezTo>
                  <a:cubicBezTo>
                    <a:pt x="22" y="57"/>
                    <a:pt x="12" y="47"/>
                    <a:pt x="12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7" name="Oval 491"/>
            <p:cNvSpPr>
              <a:spLocks noChangeArrowheads="1"/>
            </p:cNvSpPr>
            <p:nvPr/>
          </p:nvSpPr>
          <p:spPr bwMode="auto">
            <a:xfrm>
              <a:off x="3065462" y="6030121"/>
              <a:ext cx="100013" cy="968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8" name="Freeform 492"/>
            <p:cNvSpPr>
              <a:spLocks noEditPoints="1"/>
            </p:cNvSpPr>
            <p:nvPr/>
          </p:nvSpPr>
          <p:spPr bwMode="auto">
            <a:xfrm>
              <a:off x="3233737" y="5977733"/>
              <a:ext cx="106363" cy="206375"/>
            </a:xfrm>
            <a:custGeom>
              <a:avLst/>
              <a:gdLst>
                <a:gd name="T0" fmla="*/ 35 w 35"/>
                <a:gd name="T1" fmla="*/ 17 h 68"/>
                <a:gd name="T2" fmla="*/ 18 w 35"/>
                <a:gd name="T3" fmla="*/ 0 h 68"/>
                <a:gd name="T4" fmla="*/ 0 w 35"/>
                <a:gd name="T5" fmla="*/ 17 h 68"/>
                <a:gd name="T6" fmla="*/ 1 w 35"/>
                <a:gd name="T7" fmla="*/ 23 h 68"/>
                <a:gd name="T8" fmla="*/ 16 w 35"/>
                <a:gd name="T9" fmla="*/ 63 h 68"/>
                <a:gd name="T10" fmla="*/ 15 w 35"/>
                <a:gd name="T11" fmla="*/ 62 h 68"/>
                <a:gd name="T12" fmla="*/ 12 w 35"/>
                <a:gd name="T13" fmla="*/ 66 h 68"/>
                <a:gd name="T14" fmla="*/ 13 w 35"/>
                <a:gd name="T15" fmla="*/ 68 h 68"/>
                <a:gd name="T16" fmla="*/ 17 w 35"/>
                <a:gd name="T17" fmla="*/ 65 h 68"/>
                <a:gd name="T18" fmla="*/ 17 w 35"/>
                <a:gd name="T19" fmla="*/ 65 h 68"/>
                <a:gd name="T20" fmla="*/ 17 w 35"/>
                <a:gd name="T21" fmla="*/ 65 h 68"/>
                <a:gd name="T22" fmla="*/ 17 w 35"/>
                <a:gd name="T23" fmla="*/ 64 h 68"/>
                <a:gd name="T24" fmla="*/ 17 w 35"/>
                <a:gd name="T25" fmla="*/ 64 h 68"/>
                <a:gd name="T26" fmla="*/ 34 w 35"/>
                <a:gd name="T27" fmla="*/ 23 h 68"/>
                <a:gd name="T28" fmla="*/ 35 w 35"/>
                <a:gd name="T29" fmla="*/ 17 h 68"/>
                <a:gd name="T30" fmla="*/ 18 w 35"/>
                <a:gd name="T31" fmla="*/ 28 h 68"/>
                <a:gd name="T32" fmla="*/ 7 w 35"/>
                <a:gd name="T33" fmla="*/ 17 h 68"/>
                <a:gd name="T34" fmla="*/ 18 w 35"/>
                <a:gd name="T35" fmla="*/ 6 h 68"/>
                <a:gd name="T36" fmla="*/ 29 w 35"/>
                <a:gd name="T37" fmla="*/ 17 h 68"/>
                <a:gd name="T38" fmla="*/ 18 w 35"/>
                <a:gd name="T39" fmla="*/ 2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" h="68">
                  <a:moveTo>
                    <a:pt x="35" y="17"/>
                  </a:moveTo>
                  <a:cubicBezTo>
                    <a:pt x="35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19"/>
                    <a:pt x="1" y="21"/>
                    <a:pt x="1" y="23"/>
                  </a:cubicBezTo>
                  <a:cubicBezTo>
                    <a:pt x="2" y="26"/>
                    <a:pt x="13" y="55"/>
                    <a:pt x="16" y="63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2" y="66"/>
                    <a:pt x="12" y="66"/>
                    <a:pt x="12" y="66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9" y="58"/>
                    <a:pt x="32" y="30"/>
                    <a:pt x="34" y="23"/>
                  </a:cubicBezTo>
                  <a:cubicBezTo>
                    <a:pt x="35" y="22"/>
                    <a:pt x="35" y="20"/>
                    <a:pt x="35" y="17"/>
                  </a:cubicBezTo>
                  <a:close/>
                  <a:moveTo>
                    <a:pt x="18" y="28"/>
                  </a:moveTo>
                  <a:cubicBezTo>
                    <a:pt x="12" y="28"/>
                    <a:pt x="7" y="24"/>
                    <a:pt x="7" y="17"/>
                  </a:cubicBezTo>
                  <a:cubicBezTo>
                    <a:pt x="7" y="11"/>
                    <a:pt x="12" y="6"/>
                    <a:pt x="18" y="6"/>
                  </a:cubicBezTo>
                  <a:cubicBezTo>
                    <a:pt x="24" y="6"/>
                    <a:pt x="29" y="11"/>
                    <a:pt x="29" y="17"/>
                  </a:cubicBezTo>
                  <a:cubicBezTo>
                    <a:pt x="29" y="24"/>
                    <a:pt x="24" y="28"/>
                    <a:pt x="18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9" name="Oval 493"/>
            <p:cNvSpPr>
              <a:spLocks noChangeArrowheads="1"/>
            </p:cNvSpPr>
            <p:nvPr/>
          </p:nvSpPr>
          <p:spPr bwMode="auto">
            <a:xfrm>
              <a:off x="3265487" y="6004721"/>
              <a:ext cx="47625" cy="492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0" name="Freeform 494"/>
            <p:cNvSpPr>
              <a:spLocks/>
            </p:cNvSpPr>
            <p:nvPr/>
          </p:nvSpPr>
          <p:spPr bwMode="auto">
            <a:xfrm>
              <a:off x="3105150" y="6166646"/>
              <a:ext cx="184150" cy="200025"/>
            </a:xfrm>
            <a:custGeom>
              <a:avLst/>
              <a:gdLst>
                <a:gd name="T0" fmla="*/ 116 w 116"/>
                <a:gd name="T1" fmla="*/ 4 h 126"/>
                <a:gd name="T2" fmla="*/ 5 w 116"/>
                <a:gd name="T3" fmla="*/ 126 h 126"/>
                <a:gd name="T4" fmla="*/ 0 w 116"/>
                <a:gd name="T5" fmla="*/ 122 h 126"/>
                <a:gd name="T6" fmla="*/ 110 w 116"/>
                <a:gd name="T7" fmla="*/ 0 h 126"/>
                <a:gd name="T8" fmla="*/ 116 w 116"/>
                <a:gd name="T9" fmla="*/ 4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26">
                  <a:moveTo>
                    <a:pt x="116" y="4"/>
                  </a:moveTo>
                  <a:lnTo>
                    <a:pt x="5" y="126"/>
                  </a:lnTo>
                  <a:lnTo>
                    <a:pt x="0" y="122"/>
                  </a:lnTo>
                  <a:lnTo>
                    <a:pt x="110" y="0"/>
                  </a:lnTo>
                  <a:lnTo>
                    <a:pt x="116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1" name="Rectangle 495"/>
            <p:cNvSpPr>
              <a:spLocks noChangeArrowheads="1"/>
            </p:cNvSpPr>
            <p:nvPr/>
          </p:nvSpPr>
          <p:spPr bwMode="auto">
            <a:xfrm>
              <a:off x="3065462" y="6357146"/>
              <a:ext cx="93663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2" name="Rectangle 496"/>
            <p:cNvSpPr>
              <a:spLocks noChangeArrowheads="1"/>
            </p:cNvSpPr>
            <p:nvPr/>
          </p:nvSpPr>
          <p:spPr bwMode="auto">
            <a:xfrm>
              <a:off x="3265487" y="6166646"/>
              <a:ext cx="41275" cy="63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41" name="组合 340"/>
          <p:cNvGrpSpPr/>
          <p:nvPr/>
        </p:nvGrpSpPr>
        <p:grpSpPr>
          <a:xfrm>
            <a:off x="3570287" y="6206332"/>
            <a:ext cx="411163" cy="303213"/>
            <a:chOff x="3570287" y="6044408"/>
            <a:chExt cx="411163" cy="303213"/>
          </a:xfrm>
        </p:grpSpPr>
        <p:sp>
          <p:nvSpPr>
            <p:cNvPr id="273" name="Oval 497"/>
            <p:cNvSpPr>
              <a:spLocks noChangeArrowheads="1"/>
            </p:cNvSpPr>
            <p:nvPr/>
          </p:nvSpPr>
          <p:spPr bwMode="auto">
            <a:xfrm>
              <a:off x="3609975" y="6084096"/>
              <a:ext cx="69850" cy="698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4" name="Freeform 498"/>
            <p:cNvSpPr>
              <a:spLocks noEditPoints="1"/>
            </p:cNvSpPr>
            <p:nvPr/>
          </p:nvSpPr>
          <p:spPr bwMode="auto">
            <a:xfrm>
              <a:off x="3570287" y="6044408"/>
              <a:ext cx="411163" cy="303213"/>
            </a:xfrm>
            <a:custGeom>
              <a:avLst/>
              <a:gdLst>
                <a:gd name="T0" fmla="*/ 136 w 136"/>
                <a:gd name="T1" fmla="*/ 25 h 100"/>
                <a:gd name="T2" fmla="*/ 112 w 136"/>
                <a:gd name="T3" fmla="*/ 0 h 100"/>
                <a:gd name="T4" fmla="*/ 87 w 136"/>
                <a:gd name="T5" fmla="*/ 25 h 100"/>
                <a:gd name="T6" fmla="*/ 89 w 136"/>
                <a:gd name="T7" fmla="*/ 32 h 100"/>
                <a:gd name="T8" fmla="*/ 107 w 136"/>
                <a:gd name="T9" fmla="*/ 84 h 100"/>
                <a:gd name="T10" fmla="*/ 98 w 136"/>
                <a:gd name="T11" fmla="*/ 90 h 100"/>
                <a:gd name="T12" fmla="*/ 36 w 136"/>
                <a:gd name="T13" fmla="*/ 90 h 100"/>
                <a:gd name="T14" fmla="*/ 26 w 136"/>
                <a:gd name="T15" fmla="*/ 84 h 100"/>
                <a:gd name="T16" fmla="*/ 48 w 136"/>
                <a:gd name="T17" fmla="*/ 33 h 100"/>
                <a:gd name="T18" fmla="*/ 49 w 136"/>
                <a:gd name="T19" fmla="*/ 25 h 100"/>
                <a:gd name="T20" fmla="*/ 25 w 136"/>
                <a:gd name="T21" fmla="*/ 0 h 100"/>
                <a:gd name="T22" fmla="*/ 0 w 136"/>
                <a:gd name="T23" fmla="*/ 25 h 100"/>
                <a:gd name="T24" fmla="*/ 1 w 136"/>
                <a:gd name="T25" fmla="*/ 32 h 100"/>
                <a:gd name="T26" fmla="*/ 20 w 136"/>
                <a:gd name="T27" fmla="*/ 84 h 100"/>
                <a:gd name="T28" fmla="*/ 10 w 136"/>
                <a:gd name="T29" fmla="*/ 92 h 100"/>
                <a:gd name="T30" fmla="*/ 23 w 136"/>
                <a:gd name="T31" fmla="*/ 100 h 100"/>
                <a:gd name="T32" fmla="*/ 36 w 136"/>
                <a:gd name="T33" fmla="*/ 94 h 100"/>
                <a:gd name="T34" fmla="*/ 98 w 136"/>
                <a:gd name="T35" fmla="*/ 94 h 100"/>
                <a:gd name="T36" fmla="*/ 111 w 136"/>
                <a:gd name="T37" fmla="*/ 100 h 100"/>
                <a:gd name="T38" fmla="*/ 125 w 136"/>
                <a:gd name="T39" fmla="*/ 92 h 100"/>
                <a:gd name="T40" fmla="*/ 114 w 136"/>
                <a:gd name="T41" fmla="*/ 84 h 100"/>
                <a:gd name="T42" fmla="*/ 135 w 136"/>
                <a:gd name="T43" fmla="*/ 33 h 100"/>
                <a:gd name="T44" fmla="*/ 136 w 136"/>
                <a:gd name="T45" fmla="*/ 25 h 100"/>
                <a:gd name="T46" fmla="*/ 9 w 136"/>
                <a:gd name="T47" fmla="*/ 25 h 100"/>
                <a:gd name="T48" fmla="*/ 25 w 136"/>
                <a:gd name="T49" fmla="*/ 9 h 100"/>
                <a:gd name="T50" fmla="*/ 40 w 136"/>
                <a:gd name="T51" fmla="*/ 25 h 100"/>
                <a:gd name="T52" fmla="*/ 25 w 136"/>
                <a:gd name="T53" fmla="*/ 41 h 100"/>
                <a:gd name="T54" fmla="*/ 9 w 136"/>
                <a:gd name="T55" fmla="*/ 25 h 100"/>
                <a:gd name="T56" fmla="*/ 23 w 136"/>
                <a:gd name="T57" fmla="*/ 97 h 100"/>
                <a:gd name="T58" fmla="*/ 15 w 136"/>
                <a:gd name="T59" fmla="*/ 92 h 100"/>
                <a:gd name="T60" fmla="*/ 21 w 136"/>
                <a:gd name="T61" fmla="*/ 87 h 100"/>
                <a:gd name="T62" fmla="*/ 23 w 136"/>
                <a:gd name="T63" fmla="*/ 92 h 100"/>
                <a:gd name="T64" fmla="*/ 25 w 136"/>
                <a:gd name="T65" fmla="*/ 87 h 100"/>
                <a:gd name="T66" fmla="*/ 32 w 136"/>
                <a:gd name="T67" fmla="*/ 92 h 100"/>
                <a:gd name="T68" fmla="*/ 23 w 136"/>
                <a:gd name="T69" fmla="*/ 97 h 100"/>
                <a:gd name="T70" fmla="*/ 120 w 136"/>
                <a:gd name="T71" fmla="*/ 92 h 100"/>
                <a:gd name="T72" fmla="*/ 111 w 136"/>
                <a:gd name="T73" fmla="*/ 97 h 100"/>
                <a:gd name="T74" fmla="*/ 102 w 136"/>
                <a:gd name="T75" fmla="*/ 92 h 100"/>
                <a:gd name="T76" fmla="*/ 108 w 136"/>
                <a:gd name="T77" fmla="*/ 87 h 100"/>
                <a:gd name="T78" fmla="*/ 110 w 136"/>
                <a:gd name="T79" fmla="*/ 92 h 100"/>
                <a:gd name="T80" fmla="*/ 112 w 136"/>
                <a:gd name="T81" fmla="*/ 87 h 100"/>
                <a:gd name="T82" fmla="*/ 120 w 136"/>
                <a:gd name="T83" fmla="*/ 92 h 100"/>
                <a:gd name="T84" fmla="*/ 112 w 136"/>
                <a:gd name="T85" fmla="*/ 41 h 100"/>
                <a:gd name="T86" fmla="*/ 96 w 136"/>
                <a:gd name="T87" fmla="*/ 25 h 100"/>
                <a:gd name="T88" fmla="*/ 112 w 136"/>
                <a:gd name="T89" fmla="*/ 9 h 100"/>
                <a:gd name="T90" fmla="*/ 127 w 136"/>
                <a:gd name="T91" fmla="*/ 25 h 100"/>
                <a:gd name="T92" fmla="*/ 112 w 136"/>
                <a:gd name="T93" fmla="*/ 41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6" h="100">
                  <a:moveTo>
                    <a:pt x="136" y="25"/>
                  </a:moveTo>
                  <a:cubicBezTo>
                    <a:pt x="136" y="11"/>
                    <a:pt x="125" y="0"/>
                    <a:pt x="112" y="0"/>
                  </a:cubicBezTo>
                  <a:cubicBezTo>
                    <a:pt x="98" y="0"/>
                    <a:pt x="87" y="11"/>
                    <a:pt x="87" y="25"/>
                  </a:cubicBezTo>
                  <a:cubicBezTo>
                    <a:pt x="87" y="27"/>
                    <a:pt x="88" y="30"/>
                    <a:pt x="89" y="32"/>
                  </a:cubicBezTo>
                  <a:cubicBezTo>
                    <a:pt x="90" y="37"/>
                    <a:pt x="102" y="69"/>
                    <a:pt x="107" y="84"/>
                  </a:cubicBezTo>
                  <a:cubicBezTo>
                    <a:pt x="103" y="85"/>
                    <a:pt x="99" y="87"/>
                    <a:pt x="98" y="90"/>
                  </a:cubicBezTo>
                  <a:cubicBezTo>
                    <a:pt x="36" y="90"/>
                    <a:pt x="36" y="90"/>
                    <a:pt x="36" y="90"/>
                  </a:cubicBezTo>
                  <a:cubicBezTo>
                    <a:pt x="35" y="87"/>
                    <a:pt x="31" y="85"/>
                    <a:pt x="26" y="84"/>
                  </a:cubicBezTo>
                  <a:cubicBezTo>
                    <a:pt x="33" y="70"/>
                    <a:pt x="45" y="41"/>
                    <a:pt x="48" y="33"/>
                  </a:cubicBezTo>
                  <a:cubicBezTo>
                    <a:pt x="49" y="31"/>
                    <a:pt x="49" y="28"/>
                    <a:pt x="49" y="25"/>
                  </a:cubicBezTo>
                  <a:cubicBezTo>
                    <a:pt x="49" y="11"/>
                    <a:pt x="38" y="0"/>
                    <a:pt x="25" y="0"/>
                  </a:cubicBezTo>
                  <a:cubicBezTo>
                    <a:pt x="11" y="0"/>
                    <a:pt x="0" y="11"/>
                    <a:pt x="0" y="25"/>
                  </a:cubicBezTo>
                  <a:cubicBezTo>
                    <a:pt x="0" y="27"/>
                    <a:pt x="1" y="30"/>
                    <a:pt x="1" y="32"/>
                  </a:cubicBezTo>
                  <a:cubicBezTo>
                    <a:pt x="3" y="37"/>
                    <a:pt x="15" y="69"/>
                    <a:pt x="20" y="84"/>
                  </a:cubicBezTo>
                  <a:cubicBezTo>
                    <a:pt x="14" y="85"/>
                    <a:pt x="10" y="88"/>
                    <a:pt x="10" y="92"/>
                  </a:cubicBezTo>
                  <a:cubicBezTo>
                    <a:pt x="10" y="96"/>
                    <a:pt x="16" y="100"/>
                    <a:pt x="23" y="100"/>
                  </a:cubicBezTo>
                  <a:cubicBezTo>
                    <a:pt x="30" y="100"/>
                    <a:pt x="35" y="97"/>
                    <a:pt x="36" y="94"/>
                  </a:cubicBezTo>
                  <a:cubicBezTo>
                    <a:pt x="98" y="94"/>
                    <a:pt x="98" y="94"/>
                    <a:pt x="98" y="94"/>
                  </a:cubicBezTo>
                  <a:cubicBezTo>
                    <a:pt x="99" y="97"/>
                    <a:pt x="105" y="100"/>
                    <a:pt x="111" y="100"/>
                  </a:cubicBezTo>
                  <a:cubicBezTo>
                    <a:pt x="118" y="100"/>
                    <a:pt x="125" y="96"/>
                    <a:pt x="125" y="92"/>
                  </a:cubicBezTo>
                  <a:cubicBezTo>
                    <a:pt x="125" y="88"/>
                    <a:pt x="120" y="85"/>
                    <a:pt x="114" y="84"/>
                  </a:cubicBezTo>
                  <a:cubicBezTo>
                    <a:pt x="120" y="70"/>
                    <a:pt x="132" y="41"/>
                    <a:pt x="135" y="33"/>
                  </a:cubicBezTo>
                  <a:cubicBezTo>
                    <a:pt x="136" y="31"/>
                    <a:pt x="136" y="28"/>
                    <a:pt x="136" y="25"/>
                  </a:cubicBezTo>
                  <a:close/>
                  <a:moveTo>
                    <a:pt x="9" y="25"/>
                  </a:moveTo>
                  <a:cubicBezTo>
                    <a:pt x="9" y="16"/>
                    <a:pt x="16" y="9"/>
                    <a:pt x="25" y="9"/>
                  </a:cubicBezTo>
                  <a:cubicBezTo>
                    <a:pt x="33" y="9"/>
                    <a:pt x="40" y="16"/>
                    <a:pt x="40" y="25"/>
                  </a:cubicBezTo>
                  <a:cubicBezTo>
                    <a:pt x="40" y="34"/>
                    <a:pt x="33" y="41"/>
                    <a:pt x="25" y="41"/>
                  </a:cubicBezTo>
                  <a:cubicBezTo>
                    <a:pt x="16" y="41"/>
                    <a:pt x="9" y="34"/>
                    <a:pt x="9" y="25"/>
                  </a:cubicBezTo>
                  <a:close/>
                  <a:moveTo>
                    <a:pt x="23" y="97"/>
                  </a:moveTo>
                  <a:cubicBezTo>
                    <a:pt x="19" y="97"/>
                    <a:pt x="15" y="95"/>
                    <a:pt x="15" y="92"/>
                  </a:cubicBezTo>
                  <a:cubicBezTo>
                    <a:pt x="15" y="89"/>
                    <a:pt x="17" y="87"/>
                    <a:pt x="21" y="87"/>
                  </a:cubicBezTo>
                  <a:cubicBezTo>
                    <a:pt x="22" y="90"/>
                    <a:pt x="23" y="92"/>
                    <a:pt x="23" y="92"/>
                  </a:cubicBezTo>
                  <a:cubicBezTo>
                    <a:pt x="23" y="92"/>
                    <a:pt x="24" y="90"/>
                    <a:pt x="25" y="87"/>
                  </a:cubicBezTo>
                  <a:cubicBezTo>
                    <a:pt x="29" y="87"/>
                    <a:pt x="32" y="89"/>
                    <a:pt x="32" y="92"/>
                  </a:cubicBezTo>
                  <a:cubicBezTo>
                    <a:pt x="32" y="95"/>
                    <a:pt x="28" y="97"/>
                    <a:pt x="23" y="97"/>
                  </a:cubicBezTo>
                  <a:close/>
                  <a:moveTo>
                    <a:pt x="120" y="92"/>
                  </a:moveTo>
                  <a:cubicBezTo>
                    <a:pt x="120" y="95"/>
                    <a:pt x="116" y="97"/>
                    <a:pt x="111" y="97"/>
                  </a:cubicBezTo>
                  <a:cubicBezTo>
                    <a:pt x="106" y="97"/>
                    <a:pt x="102" y="95"/>
                    <a:pt x="102" y="92"/>
                  </a:cubicBezTo>
                  <a:cubicBezTo>
                    <a:pt x="102" y="90"/>
                    <a:pt x="105" y="88"/>
                    <a:pt x="108" y="87"/>
                  </a:cubicBezTo>
                  <a:cubicBezTo>
                    <a:pt x="110" y="90"/>
                    <a:pt x="110" y="92"/>
                    <a:pt x="110" y="92"/>
                  </a:cubicBezTo>
                  <a:cubicBezTo>
                    <a:pt x="110" y="92"/>
                    <a:pt x="111" y="90"/>
                    <a:pt x="112" y="87"/>
                  </a:cubicBezTo>
                  <a:cubicBezTo>
                    <a:pt x="116" y="87"/>
                    <a:pt x="120" y="89"/>
                    <a:pt x="120" y="92"/>
                  </a:cubicBezTo>
                  <a:close/>
                  <a:moveTo>
                    <a:pt x="112" y="41"/>
                  </a:moveTo>
                  <a:cubicBezTo>
                    <a:pt x="103" y="41"/>
                    <a:pt x="96" y="34"/>
                    <a:pt x="96" y="25"/>
                  </a:cubicBezTo>
                  <a:cubicBezTo>
                    <a:pt x="96" y="16"/>
                    <a:pt x="103" y="9"/>
                    <a:pt x="112" y="9"/>
                  </a:cubicBezTo>
                  <a:cubicBezTo>
                    <a:pt x="120" y="9"/>
                    <a:pt x="127" y="16"/>
                    <a:pt x="127" y="25"/>
                  </a:cubicBezTo>
                  <a:cubicBezTo>
                    <a:pt x="127" y="34"/>
                    <a:pt x="120" y="41"/>
                    <a:pt x="11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5" name="Oval 499"/>
            <p:cNvSpPr>
              <a:spLocks noChangeArrowheads="1"/>
            </p:cNvSpPr>
            <p:nvPr/>
          </p:nvSpPr>
          <p:spPr bwMode="auto">
            <a:xfrm>
              <a:off x="3873500" y="6084096"/>
              <a:ext cx="69850" cy="698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46" name="组合 345"/>
          <p:cNvGrpSpPr/>
          <p:nvPr/>
        </p:nvGrpSpPr>
        <p:grpSpPr>
          <a:xfrm>
            <a:off x="4601369" y="5298282"/>
            <a:ext cx="423862" cy="449263"/>
            <a:chOff x="4601369" y="5296695"/>
            <a:chExt cx="423862" cy="449263"/>
          </a:xfrm>
        </p:grpSpPr>
        <p:sp>
          <p:nvSpPr>
            <p:cNvPr id="276" name="Freeform 548"/>
            <p:cNvSpPr>
              <a:spLocks/>
            </p:cNvSpPr>
            <p:nvPr/>
          </p:nvSpPr>
          <p:spPr bwMode="auto">
            <a:xfrm>
              <a:off x="4601369" y="5390358"/>
              <a:ext cx="125413" cy="82550"/>
            </a:xfrm>
            <a:custGeom>
              <a:avLst/>
              <a:gdLst>
                <a:gd name="T0" fmla="*/ 0 w 41"/>
                <a:gd name="T1" fmla="*/ 5 h 27"/>
                <a:gd name="T2" fmla="*/ 0 w 41"/>
                <a:gd name="T3" fmla="*/ 19 h 27"/>
                <a:gd name="T4" fmla="*/ 41 w 41"/>
                <a:gd name="T5" fmla="*/ 27 h 27"/>
                <a:gd name="T6" fmla="*/ 41 w 41"/>
                <a:gd name="T7" fmla="*/ 0 h 27"/>
                <a:gd name="T8" fmla="*/ 0 w 41"/>
                <a:gd name="T9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27">
                  <a:moveTo>
                    <a:pt x="0" y="5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1" y="19"/>
                    <a:pt x="24" y="14"/>
                    <a:pt x="41" y="27"/>
                  </a:cubicBezTo>
                  <a:cubicBezTo>
                    <a:pt x="41" y="0"/>
                    <a:pt x="41" y="0"/>
                    <a:pt x="41" y="0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7" name="Freeform 549"/>
            <p:cNvSpPr>
              <a:spLocks/>
            </p:cNvSpPr>
            <p:nvPr/>
          </p:nvSpPr>
          <p:spPr bwMode="auto">
            <a:xfrm>
              <a:off x="4601369" y="5623720"/>
              <a:ext cx="125413" cy="93663"/>
            </a:xfrm>
            <a:custGeom>
              <a:avLst/>
              <a:gdLst>
                <a:gd name="T0" fmla="*/ 0 w 79"/>
                <a:gd name="T1" fmla="*/ 59 h 59"/>
                <a:gd name="T2" fmla="*/ 79 w 79"/>
                <a:gd name="T3" fmla="*/ 50 h 59"/>
                <a:gd name="T4" fmla="*/ 79 w 79"/>
                <a:gd name="T5" fmla="*/ 0 h 59"/>
                <a:gd name="T6" fmla="*/ 0 w 79"/>
                <a:gd name="T7" fmla="*/ 4 h 59"/>
                <a:gd name="T8" fmla="*/ 0 w 79"/>
                <a:gd name="T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59">
                  <a:moveTo>
                    <a:pt x="0" y="59"/>
                  </a:moveTo>
                  <a:lnTo>
                    <a:pt x="79" y="50"/>
                  </a:lnTo>
                  <a:lnTo>
                    <a:pt x="79" y="0"/>
                  </a:lnTo>
                  <a:lnTo>
                    <a:pt x="0" y="4"/>
                  </a:lnTo>
                  <a:lnTo>
                    <a:pt x="0" y="5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8" name="Freeform 550"/>
            <p:cNvSpPr>
              <a:spLocks/>
            </p:cNvSpPr>
            <p:nvPr/>
          </p:nvSpPr>
          <p:spPr bwMode="auto">
            <a:xfrm>
              <a:off x="4601369" y="5447508"/>
              <a:ext cx="125413" cy="166688"/>
            </a:xfrm>
            <a:custGeom>
              <a:avLst/>
              <a:gdLst>
                <a:gd name="T0" fmla="*/ 0 w 41"/>
                <a:gd name="T1" fmla="*/ 5 h 55"/>
                <a:gd name="T2" fmla="*/ 0 w 41"/>
                <a:gd name="T3" fmla="*/ 55 h 55"/>
                <a:gd name="T4" fmla="*/ 41 w 41"/>
                <a:gd name="T5" fmla="*/ 52 h 55"/>
                <a:gd name="T6" fmla="*/ 41 w 41"/>
                <a:gd name="T7" fmla="*/ 14 h 55"/>
                <a:gd name="T8" fmla="*/ 0 w 41"/>
                <a:gd name="T9" fmla="*/ 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55">
                  <a:moveTo>
                    <a:pt x="0" y="5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25" y="0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9" name="Freeform 551"/>
            <p:cNvSpPr>
              <a:spLocks/>
            </p:cNvSpPr>
            <p:nvPr/>
          </p:nvSpPr>
          <p:spPr bwMode="auto">
            <a:xfrm>
              <a:off x="4747419" y="5509420"/>
              <a:ext cx="123825" cy="120650"/>
            </a:xfrm>
            <a:custGeom>
              <a:avLst/>
              <a:gdLst>
                <a:gd name="T0" fmla="*/ 0 w 41"/>
                <a:gd name="T1" fmla="*/ 0 h 40"/>
                <a:gd name="T2" fmla="*/ 0 w 41"/>
                <a:gd name="T3" fmla="*/ 33 h 40"/>
                <a:gd name="T4" fmla="*/ 0 w 41"/>
                <a:gd name="T5" fmla="*/ 31 h 40"/>
                <a:gd name="T6" fmla="*/ 41 w 41"/>
                <a:gd name="T7" fmla="*/ 40 h 40"/>
                <a:gd name="T8" fmla="*/ 41 w 41"/>
                <a:gd name="T9" fmla="*/ 22 h 40"/>
                <a:gd name="T10" fmla="*/ 37 w 41"/>
                <a:gd name="T11" fmla="*/ 22 h 40"/>
                <a:gd name="T12" fmla="*/ 0 w 41"/>
                <a:gd name="T1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40">
                  <a:moveTo>
                    <a:pt x="0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22"/>
                    <a:pt x="41" y="22"/>
                    <a:pt x="41" y="22"/>
                  </a:cubicBezTo>
                  <a:cubicBezTo>
                    <a:pt x="40" y="22"/>
                    <a:pt x="38" y="22"/>
                    <a:pt x="37" y="22"/>
                  </a:cubicBezTo>
                  <a:cubicBezTo>
                    <a:pt x="19" y="22"/>
                    <a:pt x="13" y="16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0" name="Freeform 552"/>
            <p:cNvSpPr>
              <a:spLocks/>
            </p:cNvSpPr>
            <p:nvPr/>
          </p:nvSpPr>
          <p:spPr bwMode="auto">
            <a:xfrm>
              <a:off x="4747419" y="5620545"/>
              <a:ext cx="123825" cy="125413"/>
            </a:xfrm>
            <a:custGeom>
              <a:avLst/>
              <a:gdLst>
                <a:gd name="T0" fmla="*/ 0 w 78"/>
                <a:gd name="T1" fmla="*/ 52 h 79"/>
                <a:gd name="T2" fmla="*/ 78 w 78"/>
                <a:gd name="T3" fmla="*/ 79 h 79"/>
                <a:gd name="T4" fmla="*/ 78 w 78"/>
                <a:gd name="T5" fmla="*/ 17 h 79"/>
                <a:gd name="T6" fmla="*/ 0 w 78"/>
                <a:gd name="T7" fmla="*/ 0 h 79"/>
                <a:gd name="T8" fmla="*/ 0 w 78"/>
                <a:gd name="T9" fmla="*/ 52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79">
                  <a:moveTo>
                    <a:pt x="0" y="52"/>
                  </a:moveTo>
                  <a:lnTo>
                    <a:pt x="78" y="79"/>
                  </a:lnTo>
                  <a:lnTo>
                    <a:pt x="78" y="17"/>
                  </a:lnTo>
                  <a:lnTo>
                    <a:pt x="0" y="0"/>
                  </a:lnTo>
                  <a:lnTo>
                    <a:pt x="0" y="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1" name="Freeform 553"/>
            <p:cNvSpPr>
              <a:spLocks/>
            </p:cNvSpPr>
            <p:nvPr/>
          </p:nvSpPr>
          <p:spPr bwMode="auto">
            <a:xfrm>
              <a:off x="4747419" y="5390358"/>
              <a:ext cx="123825" cy="176213"/>
            </a:xfrm>
            <a:custGeom>
              <a:avLst/>
              <a:gdLst>
                <a:gd name="T0" fmla="*/ 2 w 41"/>
                <a:gd name="T1" fmla="*/ 34 h 58"/>
                <a:gd name="T2" fmla="*/ 41 w 41"/>
                <a:gd name="T3" fmla="*/ 57 h 58"/>
                <a:gd name="T4" fmla="*/ 41 w 41"/>
                <a:gd name="T5" fmla="*/ 14 h 58"/>
                <a:gd name="T6" fmla="*/ 0 w 41"/>
                <a:gd name="T7" fmla="*/ 0 h 58"/>
                <a:gd name="T8" fmla="*/ 0 w 41"/>
                <a:gd name="T9" fmla="*/ 32 h 58"/>
                <a:gd name="T10" fmla="*/ 1 w 41"/>
                <a:gd name="T11" fmla="*/ 34 h 58"/>
                <a:gd name="T12" fmla="*/ 2 w 41"/>
                <a:gd name="T13" fmla="*/ 3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58">
                  <a:moveTo>
                    <a:pt x="2" y="34"/>
                  </a:moveTo>
                  <a:cubicBezTo>
                    <a:pt x="17" y="53"/>
                    <a:pt x="22" y="58"/>
                    <a:pt x="41" y="57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3"/>
                    <a:pt x="1" y="33"/>
                    <a:pt x="1" y="34"/>
                  </a:cubicBezTo>
                  <a:lnTo>
                    <a:pt x="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2" name="Freeform 554"/>
            <p:cNvSpPr>
              <a:spLocks/>
            </p:cNvSpPr>
            <p:nvPr/>
          </p:nvSpPr>
          <p:spPr bwMode="auto">
            <a:xfrm>
              <a:off x="4890294" y="5623720"/>
              <a:ext cx="123825" cy="122238"/>
            </a:xfrm>
            <a:custGeom>
              <a:avLst/>
              <a:gdLst>
                <a:gd name="T0" fmla="*/ 0 w 78"/>
                <a:gd name="T1" fmla="*/ 77 h 77"/>
                <a:gd name="T2" fmla="*/ 78 w 78"/>
                <a:gd name="T3" fmla="*/ 59 h 77"/>
                <a:gd name="T4" fmla="*/ 78 w 78"/>
                <a:gd name="T5" fmla="*/ 0 h 77"/>
                <a:gd name="T6" fmla="*/ 0 w 78"/>
                <a:gd name="T7" fmla="*/ 15 h 77"/>
                <a:gd name="T8" fmla="*/ 0 w 78"/>
                <a:gd name="T9" fmla="*/ 7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77">
                  <a:moveTo>
                    <a:pt x="0" y="77"/>
                  </a:moveTo>
                  <a:lnTo>
                    <a:pt x="78" y="59"/>
                  </a:lnTo>
                  <a:lnTo>
                    <a:pt x="78" y="0"/>
                  </a:lnTo>
                  <a:lnTo>
                    <a:pt x="0" y="15"/>
                  </a:lnTo>
                  <a:lnTo>
                    <a:pt x="0" y="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3" name="Freeform 555"/>
            <p:cNvSpPr>
              <a:spLocks/>
            </p:cNvSpPr>
            <p:nvPr/>
          </p:nvSpPr>
          <p:spPr bwMode="auto">
            <a:xfrm>
              <a:off x="4890294" y="5539583"/>
              <a:ext cx="123825" cy="90488"/>
            </a:xfrm>
            <a:custGeom>
              <a:avLst/>
              <a:gdLst>
                <a:gd name="T0" fmla="*/ 35 w 41"/>
                <a:gd name="T1" fmla="*/ 3 h 30"/>
                <a:gd name="T2" fmla="*/ 23 w 41"/>
                <a:gd name="T3" fmla="*/ 16 h 30"/>
                <a:gd name="T4" fmla="*/ 11 w 41"/>
                <a:gd name="T5" fmla="*/ 9 h 30"/>
                <a:gd name="T6" fmla="*/ 0 w 41"/>
                <a:gd name="T7" fmla="*/ 12 h 30"/>
                <a:gd name="T8" fmla="*/ 0 w 41"/>
                <a:gd name="T9" fmla="*/ 12 h 30"/>
                <a:gd name="T10" fmla="*/ 0 w 41"/>
                <a:gd name="T11" fmla="*/ 30 h 30"/>
                <a:gd name="T12" fmla="*/ 41 w 41"/>
                <a:gd name="T13" fmla="*/ 22 h 30"/>
                <a:gd name="T14" fmla="*/ 41 w 41"/>
                <a:gd name="T15" fmla="*/ 0 h 30"/>
                <a:gd name="T16" fmla="*/ 35 w 41"/>
                <a:gd name="T17" fmla="*/ 2 h 30"/>
                <a:gd name="T18" fmla="*/ 35 w 41"/>
                <a:gd name="T19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30">
                  <a:moveTo>
                    <a:pt x="35" y="3"/>
                  </a:moveTo>
                  <a:cubicBezTo>
                    <a:pt x="35" y="10"/>
                    <a:pt x="30" y="16"/>
                    <a:pt x="23" y="16"/>
                  </a:cubicBezTo>
                  <a:cubicBezTo>
                    <a:pt x="17" y="16"/>
                    <a:pt x="13" y="13"/>
                    <a:pt x="11" y="9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41" y="22"/>
                    <a:pt x="41" y="22"/>
                    <a:pt x="41" y="22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5" y="2"/>
                    <a:pt x="35" y="2"/>
                    <a:pt x="35" y="2"/>
                  </a:cubicBezTo>
                  <a:cubicBezTo>
                    <a:pt x="35" y="3"/>
                    <a:pt x="35" y="3"/>
                    <a:pt x="35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4" name="Freeform 556"/>
            <p:cNvSpPr>
              <a:spLocks/>
            </p:cNvSpPr>
            <p:nvPr/>
          </p:nvSpPr>
          <p:spPr bwMode="auto">
            <a:xfrm>
              <a:off x="4974431" y="5420520"/>
              <a:ext cx="39688" cy="112713"/>
            </a:xfrm>
            <a:custGeom>
              <a:avLst/>
              <a:gdLst>
                <a:gd name="T0" fmla="*/ 6 w 13"/>
                <a:gd name="T1" fmla="*/ 37 h 37"/>
                <a:gd name="T2" fmla="*/ 13 w 13"/>
                <a:gd name="T3" fmla="*/ 35 h 37"/>
                <a:gd name="T4" fmla="*/ 13 w 13"/>
                <a:gd name="T5" fmla="*/ 35 h 37"/>
                <a:gd name="T6" fmla="*/ 13 w 13"/>
                <a:gd name="T7" fmla="*/ 0 h 37"/>
                <a:gd name="T8" fmla="*/ 0 w 13"/>
                <a:gd name="T9" fmla="*/ 31 h 37"/>
                <a:gd name="T10" fmla="*/ 6 w 13"/>
                <a:gd name="T11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37">
                  <a:moveTo>
                    <a:pt x="6" y="37"/>
                  </a:moveTo>
                  <a:cubicBezTo>
                    <a:pt x="13" y="35"/>
                    <a:pt x="13" y="35"/>
                    <a:pt x="13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8" y="11"/>
                    <a:pt x="3" y="23"/>
                    <a:pt x="0" y="31"/>
                  </a:cubicBezTo>
                  <a:cubicBezTo>
                    <a:pt x="3" y="32"/>
                    <a:pt x="5" y="34"/>
                    <a:pt x="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5" name="Freeform 557"/>
            <p:cNvSpPr>
              <a:spLocks/>
            </p:cNvSpPr>
            <p:nvPr/>
          </p:nvSpPr>
          <p:spPr bwMode="auto">
            <a:xfrm>
              <a:off x="4890294" y="5426870"/>
              <a:ext cx="53975" cy="133350"/>
            </a:xfrm>
            <a:custGeom>
              <a:avLst/>
              <a:gdLst>
                <a:gd name="T0" fmla="*/ 10 w 18"/>
                <a:gd name="T1" fmla="*/ 40 h 44"/>
                <a:gd name="T2" fmla="*/ 18 w 18"/>
                <a:gd name="T3" fmla="*/ 28 h 44"/>
                <a:gd name="T4" fmla="*/ 8 w 18"/>
                <a:gd name="T5" fmla="*/ 0 h 44"/>
                <a:gd name="T6" fmla="*/ 0 w 18"/>
                <a:gd name="T7" fmla="*/ 2 h 44"/>
                <a:gd name="T8" fmla="*/ 0 w 18"/>
                <a:gd name="T9" fmla="*/ 44 h 44"/>
                <a:gd name="T10" fmla="*/ 10 w 18"/>
                <a:gd name="T11" fmla="*/ 41 h 44"/>
                <a:gd name="T12" fmla="*/ 10 w 18"/>
                <a:gd name="T13" fmla="*/ 4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44">
                  <a:moveTo>
                    <a:pt x="10" y="40"/>
                  </a:moveTo>
                  <a:cubicBezTo>
                    <a:pt x="10" y="35"/>
                    <a:pt x="13" y="30"/>
                    <a:pt x="18" y="28"/>
                  </a:cubicBezTo>
                  <a:cubicBezTo>
                    <a:pt x="16" y="21"/>
                    <a:pt x="12" y="10"/>
                    <a:pt x="8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10" y="41"/>
                    <a:pt x="10" y="41"/>
                    <a:pt x="10" y="41"/>
                  </a:cubicBezTo>
                  <a:lnTo>
                    <a:pt x="10" y="4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6" name="Freeform 558"/>
            <p:cNvSpPr>
              <a:spLocks/>
            </p:cNvSpPr>
            <p:nvPr/>
          </p:nvSpPr>
          <p:spPr bwMode="auto">
            <a:xfrm>
              <a:off x="4726781" y="5472908"/>
              <a:ext cx="20638" cy="36513"/>
            </a:xfrm>
            <a:custGeom>
              <a:avLst/>
              <a:gdLst>
                <a:gd name="T0" fmla="*/ 0 w 7"/>
                <a:gd name="T1" fmla="*/ 0 h 12"/>
                <a:gd name="T2" fmla="*/ 0 w 7"/>
                <a:gd name="T3" fmla="*/ 6 h 12"/>
                <a:gd name="T4" fmla="*/ 5 w 7"/>
                <a:gd name="T5" fmla="*/ 10 h 12"/>
                <a:gd name="T6" fmla="*/ 5 w 7"/>
                <a:gd name="T7" fmla="*/ 10 h 12"/>
                <a:gd name="T8" fmla="*/ 7 w 7"/>
                <a:gd name="T9" fmla="*/ 12 h 12"/>
                <a:gd name="T10" fmla="*/ 7 w 7"/>
                <a:gd name="T11" fmla="*/ 5 h 12"/>
                <a:gd name="T12" fmla="*/ 0 w 7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2">
                  <a:moveTo>
                    <a:pt x="0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2" y="7"/>
                    <a:pt x="3" y="8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6" y="11"/>
                    <a:pt x="6" y="11"/>
                    <a:pt x="7" y="12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5" y="3"/>
                    <a:pt x="3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7" name="Freeform 559"/>
            <p:cNvSpPr>
              <a:spLocks/>
            </p:cNvSpPr>
            <p:nvPr/>
          </p:nvSpPr>
          <p:spPr bwMode="auto">
            <a:xfrm>
              <a:off x="4871244" y="5560220"/>
              <a:ext cx="19050" cy="15875"/>
            </a:xfrm>
            <a:custGeom>
              <a:avLst/>
              <a:gdLst>
                <a:gd name="T0" fmla="*/ 5 w 6"/>
                <a:gd name="T1" fmla="*/ 0 h 5"/>
                <a:gd name="T2" fmla="*/ 0 w 6"/>
                <a:gd name="T3" fmla="*/ 1 h 5"/>
                <a:gd name="T4" fmla="*/ 0 w 6"/>
                <a:gd name="T5" fmla="*/ 5 h 5"/>
                <a:gd name="T6" fmla="*/ 6 w 6"/>
                <a:gd name="T7" fmla="*/ 5 h 5"/>
                <a:gd name="T8" fmla="*/ 6 w 6"/>
                <a:gd name="T9" fmla="*/ 0 h 5"/>
                <a:gd name="T10" fmla="*/ 5 w 6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5">
                  <a:moveTo>
                    <a:pt x="5" y="0"/>
                  </a:moveTo>
                  <a:cubicBezTo>
                    <a:pt x="4" y="0"/>
                    <a:pt x="2" y="0"/>
                    <a:pt x="0" y="1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" y="5"/>
                    <a:pt x="4" y="5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8" name="Freeform 560"/>
            <p:cNvSpPr>
              <a:spLocks/>
            </p:cNvSpPr>
            <p:nvPr/>
          </p:nvSpPr>
          <p:spPr bwMode="auto">
            <a:xfrm>
              <a:off x="4941094" y="5533233"/>
              <a:ext cx="36513" cy="36513"/>
            </a:xfrm>
            <a:custGeom>
              <a:avLst/>
              <a:gdLst>
                <a:gd name="T0" fmla="*/ 6 w 12"/>
                <a:gd name="T1" fmla="*/ 12 h 12"/>
                <a:gd name="T2" fmla="*/ 12 w 12"/>
                <a:gd name="T3" fmla="*/ 5 h 12"/>
                <a:gd name="T4" fmla="*/ 8 w 12"/>
                <a:gd name="T5" fmla="*/ 0 h 12"/>
                <a:gd name="T6" fmla="*/ 6 w 12"/>
                <a:gd name="T7" fmla="*/ 5 h 12"/>
                <a:gd name="T8" fmla="*/ 4 w 12"/>
                <a:gd name="T9" fmla="*/ 0 h 12"/>
                <a:gd name="T10" fmla="*/ 0 w 12"/>
                <a:gd name="T11" fmla="*/ 5 h 12"/>
                <a:gd name="T12" fmla="*/ 6 w 12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2">
                  <a:moveTo>
                    <a:pt x="6" y="12"/>
                  </a:moveTo>
                  <a:cubicBezTo>
                    <a:pt x="9" y="12"/>
                    <a:pt x="12" y="9"/>
                    <a:pt x="12" y="5"/>
                  </a:cubicBezTo>
                  <a:cubicBezTo>
                    <a:pt x="12" y="3"/>
                    <a:pt x="10" y="1"/>
                    <a:pt x="8" y="0"/>
                  </a:cubicBezTo>
                  <a:cubicBezTo>
                    <a:pt x="7" y="3"/>
                    <a:pt x="6" y="5"/>
                    <a:pt x="6" y="5"/>
                  </a:cubicBezTo>
                  <a:cubicBezTo>
                    <a:pt x="6" y="5"/>
                    <a:pt x="5" y="3"/>
                    <a:pt x="4" y="0"/>
                  </a:cubicBezTo>
                  <a:cubicBezTo>
                    <a:pt x="1" y="0"/>
                    <a:pt x="0" y="3"/>
                    <a:pt x="0" y="5"/>
                  </a:cubicBezTo>
                  <a:cubicBezTo>
                    <a:pt x="0" y="9"/>
                    <a:pt x="2" y="12"/>
                    <a:pt x="6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9" name="Freeform 561"/>
            <p:cNvSpPr>
              <a:spLocks noEditPoints="1"/>
            </p:cNvSpPr>
            <p:nvPr/>
          </p:nvSpPr>
          <p:spPr bwMode="auto">
            <a:xfrm>
              <a:off x="4898231" y="5296695"/>
              <a:ext cx="127000" cy="236538"/>
            </a:xfrm>
            <a:custGeom>
              <a:avLst/>
              <a:gdLst>
                <a:gd name="T0" fmla="*/ 21 w 42"/>
                <a:gd name="T1" fmla="*/ 0 h 78"/>
                <a:gd name="T2" fmla="*/ 0 w 42"/>
                <a:gd name="T3" fmla="*/ 20 h 78"/>
                <a:gd name="T4" fmla="*/ 1 w 42"/>
                <a:gd name="T5" fmla="*/ 27 h 78"/>
                <a:gd name="T6" fmla="*/ 20 w 42"/>
                <a:gd name="T7" fmla="*/ 78 h 78"/>
                <a:gd name="T8" fmla="*/ 41 w 42"/>
                <a:gd name="T9" fmla="*/ 28 h 78"/>
                <a:gd name="T10" fmla="*/ 42 w 42"/>
                <a:gd name="T11" fmla="*/ 20 h 78"/>
                <a:gd name="T12" fmla="*/ 21 w 42"/>
                <a:gd name="T13" fmla="*/ 0 h 78"/>
                <a:gd name="T14" fmla="*/ 21 w 42"/>
                <a:gd name="T15" fmla="*/ 34 h 78"/>
                <a:gd name="T16" fmla="*/ 8 w 42"/>
                <a:gd name="T17" fmla="*/ 21 h 78"/>
                <a:gd name="T18" fmla="*/ 21 w 42"/>
                <a:gd name="T19" fmla="*/ 7 h 78"/>
                <a:gd name="T20" fmla="*/ 35 w 42"/>
                <a:gd name="T21" fmla="*/ 21 h 78"/>
                <a:gd name="T22" fmla="*/ 21 w 42"/>
                <a:gd name="T23" fmla="*/ 3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2" h="78">
                  <a:moveTo>
                    <a:pt x="21" y="0"/>
                  </a:moveTo>
                  <a:cubicBezTo>
                    <a:pt x="10" y="0"/>
                    <a:pt x="0" y="9"/>
                    <a:pt x="0" y="20"/>
                  </a:cubicBezTo>
                  <a:cubicBezTo>
                    <a:pt x="0" y="23"/>
                    <a:pt x="1" y="25"/>
                    <a:pt x="1" y="27"/>
                  </a:cubicBezTo>
                  <a:cubicBezTo>
                    <a:pt x="3" y="32"/>
                    <a:pt x="20" y="78"/>
                    <a:pt x="20" y="78"/>
                  </a:cubicBezTo>
                  <a:cubicBezTo>
                    <a:pt x="20" y="78"/>
                    <a:pt x="38" y="36"/>
                    <a:pt x="41" y="28"/>
                  </a:cubicBezTo>
                  <a:cubicBezTo>
                    <a:pt x="42" y="26"/>
                    <a:pt x="42" y="23"/>
                    <a:pt x="42" y="20"/>
                  </a:cubicBezTo>
                  <a:cubicBezTo>
                    <a:pt x="42" y="9"/>
                    <a:pt x="33" y="0"/>
                    <a:pt x="21" y="0"/>
                  </a:cubicBezTo>
                  <a:close/>
                  <a:moveTo>
                    <a:pt x="21" y="34"/>
                  </a:moveTo>
                  <a:cubicBezTo>
                    <a:pt x="14" y="34"/>
                    <a:pt x="8" y="28"/>
                    <a:pt x="8" y="21"/>
                  </a:cubicBezTo>
                  <a:cubicBezTo>
                    <a:pt x="8" y="13"/>
                    <a:pt x="14" y="7"/>
                    <a:pt x="21" y="7"/>
                  </a:cubicBezTo>
                  <a:cubicBezTo>
                    <a:pt x="29" y="7"/>
                    <a:pt x="35" y="13"/>
                    <a:pt x="35" y="21"/>
                  </a:cubicBezTo>
                  <a:cubicBezTo>
                    <a:pt x="35" y="28"/>
                    <a:pt x="29" y="34"/>
                    <a:pt x="21" y="3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0" name="Oval 562"/>
            <p:cNvSpPr>
              <a:spLocks noChangeArrowheads="1"/>
            </p:cNvSpPr>
            <p:nvPr/>
          </p:nvSpPr>
          <p:spPr bwMode="auto">
            <a:xfrm>
              <a:off x="4934744" y="5330033"/>
              <a:ext cx="57150" cy="571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45" name="组合 344"/>
          <p:cNvGrpSpPr/>
          <p:nvPr/>
        </p:nvGrpSpPr>
        <p:grpSpPr>
          <a:xfrm>
            <a:off x="5228431" y="5393533"/>
            <a:ext cx="450850" cy="354012"/>
            <a:chOff x="5228431" y="5393533"/>
            <a:chExt cx="450850" cy="354012"/>
          </a:xfrm>
        </p:grpSpPr>
        <p:sp>
          <p:nvSpPr>
            <p:cNvPr id="291" name="Freeform 563"/>
            <p:cNvSpPr>
              <a:spLocks/>
            </p:cNvSpPr>
            <p:nvPr/>
          </p:nvSpPr>
          <p:spPr bwMode="auto">
            <a:xfrm>
              <a:off x="5228431" y="5393533"/>
              <a:ext cx="127000" cy="80963"/>
            </a:xfrm>
            <a:custGeom>
              <a:avLst/>
              <a:gdLst>
                <a:gd name="T0" fmla="*/ 0 w 42"/>
                <a:gd name="T1" fmla="*/ 5 h 27"/>
                <a:gd name="T2" fmla="*/ 0 w 42"/>
                <a:gd name="T3" fmla="*/ 19 h 27"/>
                <a:gd name="T4" fmla="*/ 42 w 42"/>
                <a:gd name="T5" fmla="*/ 27 h 27"/>
                <a:gd name="T6" fmla="*/ 42 w 42"/>
                <a:gd name="T7" fmla="*/ 0 h 27"/>
                <a:gd name="T8" fmla="*/ 0 w 42"/>
                <a:gd name="T9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27">
                  <a:moveTo>
                    <a:pt x="0" y="5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1" y="19"/>
                    <a:pt x="24" y="14"/>
                    <a:pt x="42" y="27"/>
                  </a:cubicBezTo>
                  <a:cubicBezTo>
                    <a:pt x="42" y="0"/>
                    <a:pt x="42" y="0"/>
                    <a:pt x="42" y="0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2" name="Freeform 564"/>
            <p:cNvSpPr>
              <a:spLocks/>
            </p:cNvSpPr>
            <p:nvPr/>
          </p:nvSpPr>
          <p:spPr bwMode="auto">
            <a:xfrm>
              <a:off x="5228431" y="5626895"/>
              <a:ext cx="127000" cy="93663"/>
            </a:xfrm>
            <a:custGeom>
              <a:avLst/>
              <a:gdLst>
                <a:gd name="T0" fmla="*/ 0 w 80"/>
                <a:gd name="T1" fmla="*/ 59 h 59"/>
                <a:gd name="T2" fmla="*/ 80 w 80"/>
                <a:gd name="T3" fmla="*/ 50 h 59"/>
                <a:gd name="T4" fmla="*/ 80 w 80"/>
                <a:gd name="T5" fmla="*/ 0 h 59"/>
                <a:gd name="T6" fmla="*/ 0 w 80"/>
                <a:gd name="T7" fmla="*/ 6 h 59"/>
                <a:gd name="T8" fmla="*/ 0 w 80"/>
                <a:gd name="T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59">
                  <a:moveTo>
                    <a:pt x="0" y="59"/>
                  </a:moveTo>
                  <a:lnTo>
                    <a:pt x="80" y="50"/>
                  </a:lnTo>
                  <a:lnTo>
                    <a:pt x="80" y="0"/>
                  </a:lnTo>
                  <a:lnTo>
                    <a:pt x="0" y="6"/>
                  </a:lnTo>
                  <a:lnTo>
                    <a:pt x="0" y="5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3" name="Freeform 565"/>
            <p:cNvSpPr>
              <a:spLocks/>
            </p:cNvSpPr>
            <p:nvPr/>
          </p:nvSpPr>
          <p:spPr bwMode="auto">
            <a:xfrm>
              <a:off x="5228431" y="5450683"/>
              <a:ext cx="127000" cy="166688"/>
            </a:xfrm>
            <a:custGeom>
              <a:avLst/>
              <a:gdLst>
                <a:gd name="T0" fmla="*/ 0 w 42"/>
                <a:gd name="T1" fmla="*/ 5 h 55"/>
                <a:gd name="T2" fmla="*/ 0 w 42"/>
                <a:gd name="T3" fmla="*/ 55 h 55"/>
                <a:gd name="T4" fmla="*/ 42 w 42"/>
                <a:gd name="T5" fmla="*/ 52 h 55"/>
                <a:gd name="T6" fmla="*/ 42 w 42"/>
                <a:gd name="T7" fmla="*/ 14 h 55"/>
                <a:gd name="T8" fmla="*/ 0 w 42"/>
                <a:gd name="T9" fmla="*/ 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5">
                  <a:moveTo>
                    <a:pt x="0" y="5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25" y="0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4" name="Freeform 566"/>
            <p:cNvSpPr>
              <a:spLocks/>
            </p:cNvSpPr>
            <p:nvPr/>
          </p:nvSpPr>
          <p:spPr bwMode="auto">
            <a:xfrm>
              <a:off x="5374481" y="5511008"/>
              <a:ext cx="33338" cy="103188"/>
            </a:xfrm>
            <a:custGeom>
              <a:avLst/>
              <a:gdLst>
                <a:gd name="T0" fmla="*/ 0 w 11"/>
                <a:gd name="T1" fmla="*/ 32 h 34"/>
                <a:gd name="T2" fmla="*/ 11 w 11"/>
                <a:gd name="T3" fmla="*/ 34 h 34"/>
                <a:gd name="T4" fmla="*/ 4 w 11"/>
                <a:gd name="T5" fmla="*/ 5 h 34"/>
                <a:gd name="T6" fmla="*/ 0 w 11"/>
                <a:gd name="T7" fmla="*/ 0 h 34"/>
                <a:gd name="T8" fmla="*/ 0 w 11"/>
                <a:gd name="T9" fmla="*/ 33 h 34"/>
                <a:gd name="T10" fmla="*/ 0 w 11"/>
                <a:gd name="T11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34">
                  <a:moveTo>
                    <a:pt x="0" y="32"/>
                  </a:moveTo>
                  <a:cubicBezTo>
                    <a:pt x="11" y="34"/>
                    <a:pt x="11" y="34"/>
                    <a:pt x="11" y="34"/>
                  </a:cubicBezTo>
                  <a:cubicBezTo>
                    <a:pt x="4" y="26"/>
                    <a:pt x="2" y="15"/>
                    <a:pt x="4" y="5"/>
                  </a:cubicBezTo>
                  <a:cubicBezTo>
                    <a:pt x="3" y="4"/>
                    <a:pt x="1" y="2"/>
                    <a:pt x="0" y="0"/>
                  </a:cubicBezTo>
                  <a:cubicBezTo>
                    <a:pt x="0" y="33"/>
                    <a:pt x="0" y="33"/>
                    <a:pt x="0" y="33"/>
                  </a:cubicBezTo>
                  <a:lnTo>
                    <a:pt x="0" y="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5" name="Freeform 567"/>
            <p:cNvSpPr>
              <a:spLocks/>
            </p:cNvSpPr>
            <p:nvPr/>
          </p:nvSpPr>
          <p:spPr bwMode="auto">
            <a:xfrm>
              <a:off x="5374481" y="5623720"/>
              <a:ext cx="123825" cy="123825"/>
            </a:xfrm>
            <a:custGeom>
              <a:avLst/>
              <a:gdLst>
                <a:gd name="T0" fmla="*/ 19 w 41"/>
                <a:gd name="T1" fmla="*/ 4 h 41"/>
                <a:gd name="T2" fmla="*/ 0 w 41"/>
                <a:gd name="T3" fmla="*/ 0 h 41"/>
                <a:gd name="T4" fmla="*/ 0 w 41"/>
                <a:gd name="T5" fmla="*/ 27 h 41"/>
                <a:gd name="T6" fmla="*/ 41 w 41"/>
                <a:gd name="T7" fmla="*/ 41 h 41"/>
                <a:gd name="T8" fmla="*/ 41 w 41"/>
                <a:gd name="T9" fmla="*/ 10 h 41"/>
                <a:gd name="T10" fmla="*/ 19 w 41"/>
                <a:gd name="T11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41">
                  <a:moveTo>
                    <a:pt x="19" y="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34" y="10"/>
                    <a:pt x="26" y="9"/>
                    <a:pt x="1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6" name="Freeform 568"/>
            <p:cNvSpPr>
              <a:spLocks/>
            </p:cNvSpPr>
            <p:nvPr/>
          </p:nvSpPr>
          <p:spPr bwMode="auto">
            <a:xfrm>
              <a:off x="5374481" y="5393533"/>
              <a:ext cx="123825" cy="117475"/>
            </a:xfrm>
            <a:custGeom>
              <a:avLst/>
              <a:gdLst>
                <a:gd name="T0" fmla="*/ 2 w 41"/>
                <a:gd name="T1" fmla="*/ 34 h 39"/>
                <a:gd name="T2" fmla="*/ 5 w 41"/>
                <a:gd name="T3" fmla="*/ 39 h 39"/>
                <a:gd name="T4" fmla="*/ 13 w 41"/>
                <a:gd name="T5" fmla="*/ 26 h 39"/>
                <a:gd name="T6" fmla="*/ 41 w 41"/>
                <a:gd name="T7" fmla="*/ 16 h 39"/>
                <a:gd name="T8" fmla="*/ 41 w 41"/>
                <a:gd name="T9" fmla="*/ 14 h 39"/>
                <a:gd name="T10" fmla="*/ 0 w 41"/>
                <a:gd name="T11" fmla="*/ 0 h 39"/>
                <a:gd name="T12" fmla="*/ 0 w 41"/>
                <a:gd name="T13" fmla="*/ 32 h 39"/>
                <a:gd name="T14" fmla="*/ 1 w 41"/>
                <a:gd name="T15" fmla="*/ 34 h 39"/>
                <a:gd name="T16" fmla="*/ 2 w 41"/>
                <a:gd name="T17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39">
                  <a:moveTo>
                    <a:pt x="2" y="34"/>
                  </a:moveTo>
                  <a:cubicBezTo>
                    <a:pt x="3" y="36"/>
                    <a:pt x="4" y="37"/>
                    <a:pt x="5" y="39"/>
                  </a:cubicBezTo>
                  <a:cubicBezTo>
                    <a:pt x="7" y="34"/>
                    <a:pt x="10" y="30"/>
                    <a:pt x="13" y="26"/>
                  </a:cubicBezTo>
                  <a:cubicBezTo>
                    <a:pt x="21" y="19"/>
                    <a:pt x="31" y="15"/>
                    <a:pt x="41" y="16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3"/>
                    <a:pt x="1" y="33"/>
                    <a:pt x="1" y="34"/>
                  </a:cubicBezTo>
                  <a:lnTo>
                    <a:pt x="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7" name="Freeform 569"/>
            <p:cNvSpPr>
              <a:spLocks/>
            </p:cNvSpPr>
            <p:nvPr/>
          </p:nvSpPr>
          <p:spPr bwMode="auto">
            <a:xfrm>
              <a:off x="5604669" y="5626895"/>
              <a:ext cx="34925" cy="39688"/>
            </a:xfrm>
            <a:custGeom>
              <a:avLst/>
              <a:gdLst>
                <a:gd name="T0" fmla="*/ 22 w 22"/>
                <a:gd name="T1" fmla="*/ 0 h 25"/>
                <a:gd name="T2" fmla="*/ 0 w 22"/>
                <a:gd name="T3" fmla="*/ 4 h 25"/>
                <a:gd name="T4" fmla="*/ 22 w 22"/>
                <a:gd name="T5" fmla="*/ 25 h 25"/>
                <a:gd name="T6" fmla="*/ 22 w 22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25">
                  <a:moveTo>
                    <a:pt x="22" y="0"/>
                  </a:moveTo>
                  <a:lnTo>
                    <a:pt x="0" y="4"/>
                  </a:lnTo>
                  <a:lnTo>
                    <a:pt x="22" y="25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8" name="Freeform 570"/>
            <p:cNvSpPr>
              <a:spLocks/>
            </p:cNvSpPr>
            <p:nvPr/>
          </p:nvSpPr>
          <p:spPr bwMode="auto">
            <a:xfrm>
              <a:off x="5515769" y="5645945"/>
              <a:ext cx="109538" cy="101600"/>
            </a:xfrm>
            <a:custGeom>
              <a:avLst/>
              <a:gdLst>
                <a:gd name="T0" fmla="*/ 0 w 69"/>
                <a:gd name="T1" fmla="*/ 3 h 64"/>
                <a:gd name="T2" fmla="*/ 0 w 69"/>
                <a:gd name="T3" fmla="*/ 64 h 64"/>
                <a:gd name="T4" fmla="*/ 69 w 69"/>
                <a:gd name="T5" fmla="*/ 49 h 64"/>
                <a:gd name="T6" fmla="*/ 21 w 69"/>
                <a:gd name="T7" fmla="*/ 0 h 64"/>
                <a:gd name="T8" fmla="*/ 0 w 69"/>
                <a:gd name="T9" fmla="*/ 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4">
                  <a:moveTo>
                    <a:pt x="0" y="3"/>
                  </a:moveTo>
                  <a:lnTo>
                    <a:pt x="0" y="64"/>
                  </a:lnTo>
                  <a:lnTo>
                    <a:pt x="69" y="49"/>
                  </a:lnTo>
                  <a:lnTo>
                    <a:pt x="21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9" name="Freeform 571"/>
            <p:cNvSpPr>
              <a:spLocks/>
            </p:cNvSpPr>
            <p:nvPr/>
          </p:nvSpPr>
          <p:spPr bwMode="auto">
            <a:xfrm>
              <a:off x="5582444" y="5544345"/>
              <a:ext cx="57150" cy="73025"/>
            </a:xfrm>
            <a:custGeom>
              <a:avLst/>
              <a:gdLst>
                <a:gd name="T0" fmla="*/ 19 w 19"/>
                <a:gd name="T1" fmla="*/ 0 h 24"/>
                <a:gd name="T2" fmla="*/ 13 w 19"/>
                <a:gd name="T3" fmla="*/ 1 h 24"/>
                <a:gd name="T4" fmla="*/ 13 w 19"/>
                <a:gd name="T5" fmla="*/ 3 h 24"/>
                <a:gd name="T6" fmla="*/ 1 w 19"/>
                <a:gd name="T7" fmla="*/ 15 h 24"/>
                <a:gd name="T8" fmla="*/ 0 w 19"/>
                <a:gd name="T9" fmla="*/ 22 h 24"/>
                <a:gd name="T10" fmla="*/ 4 w 19"/>
                <a:gd name="T11" fmla="*/ 24 h 24"/>
                <a:gd name="T12" fmla="*/ 19 w 19"/>
                <a:gd name="T13" fmla="*/ 21 h 24"/>
                <a:gd name="T14" fmla="*/ 19 w 19"/>
                <a:gd name="T1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24">
                  <a:moveTo>
                    <a:pt x="19" y="0"/>
                  </a:moveTo>
                  <a:cubicBezTo>
                    <a:pt x="13" y="1"/>
                    <a:pt x="13" y="1"/>
                    <a:pt x="13" y="1"/>
                  </a:cubicBezTo>
                  <a:cubicBezTo>
                    <a:pt x="13" y="2"/>
                    <a:pt x="13" y="2"/>
                    <a:pt x="13" y="3"/>
                  </a:cubicBezTo>
                  <a:cubicBezTo>
                    <a:pt x="13" y="10"/>
                    <a:pt x="8" y="15"/>
                    <a:pt x="1" y="1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19" y="21"/>
                    <a:pt x="19" y="21"/>
                    <a:pt x="19" y="21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0" name="Freeform 572"/>
            <p:cNvSpPr>
              <a:spLocks/>
            </p:cNvSpPr>
            <p:nvPr/>
          </p:nvSpPr>
          <p:spPr bwMode="auto">
            <a:xfrm>
              <a:off x="5515769" y="5407820"/>
              <a:ext cx="123825" cy="128588"/>
            </a:xfrm>
            <a:custGeom>
              <a:avLst/>
              <a:gdLst>
                <a:gd name="T0" fmla="*/ 24 w 41"/>
                <a:gd name="T1" fmla="*/ 35 h 42"/>
                <a:gd name="T2" fmla="*/ 34 w 41"/>
                <a:gd name="T3" fmla="*/ 42 h 42"/>
                <a:gd name="T4" fmla="*/ 41 w 41"/>
                <a:gd name="T5" fmla="*/ 40 h 42"/>
                <a:gd name="T6" fmla="*/ 41 w 41"/>
                <a:gd name="T7" fmla="*/ 40 h 42"/>
                <a:gd name="T8" fmla="*/ 41 w 41"/>
                <a:gd name="T9" fmla="*/ 0 h 42"/>
                <a:gd name="T10" fmla="*/ 0 w 41"/>
                <a:gd name="T11" fmla="*/ 9 h 42"/>
                <a:gd name="T12" fmla="*/ 0 w 41"/>
                <a:gd name="T13" fmla="*/ 12 h 42"/>
                <a:gd name="T14" fmla="*/ 16 w 41"/>
                <a:gd name="T15" fmla="*/ 21 h 42"/>
                <a:gd name="T16" fmla="*/ 24 w 41"/>
                <a:gd name="T17" fmla="*/ 3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42">
                  <a:moveTo>
                    <a:pt x="24" y="35"/>
                  </a:moveTo>
                  <a:cubicBezTo>
                    <a:pt x="29" y="36"/>
                    <a:pt x="32" y="38"/>
                    <a:pt x="34" y="42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5" y="14"/>
                    <a:pt x="11" y="17"/>
                    <a:pt x="16" y="21"/>
                  </a:cubicBezTo>
                  <a:cubicBezTo>
                    <a:pt x="20" y="25"/>
                    <a:pt x="23" y="30"/>
                    <a:pt x="24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1" name="Freeform 573"/>
            <p:cNvSpPr>
              <a:spLocks/>
            </p:cNvSpPr>
            <p:nvPr/>
          </p:nvSpPr>
          <p:spPr bwMode="auto">
            <a:xfrm>
              <a:off x="5355431" y="5474495"/>
              <a:ext cx="19050" cy="36513"/>
            </a:xfrm>
            <a:custGeom>
              <a:avLst/>
              <a:gdLst>
                <a:gd name="T0" fmla="*/ 6 w 6"/>
                <a:gd name="T1" fmla="*/ 5 h 12"/>
                <a:gd name="T2" fmla="*/ 0 w 6"/>
                <a:gd name="T3" fmla="*/ 0 h 12"/>
                <a:gd name="T4" fmla="*/ 0 w 6"/>
                <a:gd name="T5" fmla="*/ 6 h 12"/>
                <a:gd name="T6" fmla="*/ 4 w 6"/>
                <a:gd name="T7" fmla="*/ 10 h 12"/>
                <a:gd name="T8" fmla="*/ 4 w 6"/>
                <a:gd name="T9" fmla="*/ 10 h 12"/>
                <a:gd name="T10" fmla="*/ 6 w 6"/>
                <a:gd name="T11" fmla="*/ 12 h 12"/>
                <a:gd name="T12" fmla="*/ 6 w 6"/>
                <a:gd name="T13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2">
                  <a:moveTo>
                    <a:pt x="6" y="5"/>
                  </a:moveTo>
                  <a:cubicBezTo>
                    <a:pt x="4" y="3"/>
                    <a:pt x="2" y="2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7"/>
                    <a:pt x="2" y="8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5" y="11"/>
                    <a:pt x="5" y="12"/>
                    <a:pt x="6" y="12"/>
                  </a:cubicBezTo>
                  <a:lnTo>
                    <a:pt x="6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2" name="Freeform 574"/>
            <p:cNvSpPr>
              <a:spLocks/>
            </p:cNvSpPr>
            <p:nvPr/>
          </p:nvSpPr>
          <p:spPr bwMode="auto">
            <a:xfrm>
              <a:off x="5591969" y="5536408"/>
              <a:ext cx="12700" cy="33338"/>
            </a:xfrm>
            <a:custGeom>
              <a:avLst/>
              <a:gdLst>
                <a:gd name="T0" fmla="*/ 4 w 4"/>
                <a:gd name="T1" fmla="*/ 6 h 11"/>
                <a:gd name="T2" fmla="*/ 1 w 4"/>
                <a:gd name="T3" fmla="*/ 0 h 11"/>
                <a:gd name="T4" fmla="*/ 0 w 4"/>
                <a:gd name="T5" fmla="*/ 11 h 11"/>
                <a:gd name="T6" fmla="*/ 4 w 4"/>
                <a:gd name="T7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1">
                  <a:moveTo>
                    <a:pt x="4" y="6"/>
                  </a:moveTo>
                  <a:cubicBezTo>
                    <a:pt x="4" y="3"/>
                    <a:pt x="3" y="1"/>
                    <a:pt x="1" y="0"/>
                  </a:cubicBezTo>
                  <a:cubicBezTo>
                    <a:pt x="1" y="4"/>
                    <a:pt x="1" y="8"/>
                    <a:pt x="0" y="11"/>
                  </a:cubicBezTo>
                  <a:cubicBezTo>
                    <a:pt x="2" y="10"/>
                    <a:pt x="4" y="8"/>
                    <a:pt x="4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3" name="Freeform 575"/>
            <p:cNvSpPr>
              <a:spLocks noEditPoints="1"/>
            </p:cNvSpPr>
            <p:nvPr/>
          </p:nvSpPr>
          <p:spPr bwMode="auto">
            <a:xfrm>
              <a:off x="5391944" y="5450683"/>
              <a:ext cx="200025" cy="200025"/>
            </a:xfrm>
            <a:custGeom>
              <a:avLst/>
              <a:gdLst>
                <a:gd name="T0" fmla="*/ 11 w 66"/>
                <a:gd name="T1" fmla="*/ 11 h 66"/>
                <a:gd name="T2" fmla="*/ 12 w 66"/>
                <a:gd name="T3" fmla="*/ 54 h 66"/>
                <a:gd name="T4" fmla="*/ 52 w 66"/>
                <a:gd name="T5" fmla="*/ 56 h 66"/>
                <a:gd name="T6" fmla="*/ 56 w 66"/>
                <a:gd name="T7" fmla="*/ 52 h 66"/>
                <a:gd name="T8" fmla="*/ 56 w 66"/>
                <a:gd name="T9" fmla="*/ 52 h 66"/>
                <a:gd name="T10" fmla="*/ 54 w 66"/>
                <a:gd name="T11" fmla="*/ 11 h 66"/>
                <a:gd name="T12" fmla="*/ 11 w 66"/>
                <a:gd name="T13" fmla="*/ 11 h 66"/>
                <a:gd name="T14" fmla="*/ 49 w 66"/>
                <a:gd name="T15" fmla="*/ 49 h 66"/>
                <a:gd name="T16" fmla="*/ 17 w 66"/>
                <a:gd name="T17" fmla="*/ 49 h 66"/>
                <a:gd name="T18" fmla="*/ 17 w 66"/>
                <a:gd name="T19" fmla="*/ 17 h 66"/>
                <a:gd name="T20" fmla="*/ 48 w 66"/>
                <a:gd name="T21" fmla="*/ 16 h 66"/>
                <a:gd name="T22" fmla="*/ 50 w 66"/>
                <a:gd name="T23" fmla="*/ 20 h 66"/>
                <a:gd name="T24" fmla="*/ 50 w 66"/>
                <a:gd name="T25" fmla="*/ 19 h 66"/>
                <a:gd name="T26" fmla="*/ 49 w 66"/>
                <a:gd name="T27" fmla="*/ 4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66">
                  <a:moveTo>
                    <a:pt x="11" y="11"/>
                  </a:moveTo>
                  <a:cubicBezTo>
                    <a:pt x="0" y="23"/>
                    <a:pt x="0" y="42"/>
                    <a:pt x="12" y="54"/>
                  </a:cubicBezTo>
                  <a:cubicBezTo>
                    <a:pt x="23" y="65"/>
                    <a:pt x="40" y="66"/>
                    <a:pt x="52" y="56"/>
                  </a:cubicBezTo>
                  <a:cubicBezTo>
                    <a:pt x="53" y="55"/>
                    <a:pt x="54" y="54"/>
                    <a:pt x="56" y="52"/>
                  </a:cubicBezTo>
                  <a:cubicBezTo>
                    <a:pt x="56" y="52"/>
                    <a:pt x="56" y="52"/>
                    <a:pt x="56" y="52"/>
                  </a:cubicBezTo>
                  <a:cubicBezTo>
                    <a:pt x="66" y="40"/>
                    <a:pt x="65" y="22"/>
                    <a:pt x="54" y="11"/>
                  </a:cubicBezTo>
                  <a:cubicBezTo>
                    <a:pt x="42" y="0"/>
                    <a:pt x="23" y="0"/>
                    <a:pt x="11" y="11"/>
                  </a:cubicBezTo>
                  <a:close/>
                  <a:moveTo>
                    <a:pt x="49" y="49"/>
                  </a:moveTo>
                  <a:cubicBezTo>
                    <a:pt x="40" y="57"/>
                    <a:pt x="26" y="57"/>
                    <a:pt x="17" y="49"/>
                  </a:cubicBezTo>
                  <a:cubicBezTo>
                    <a:pt x="8" y="40"/>
                    <a:pt x="8" y="26"/>
                    <a:pt x="17" y="17"/>
                  </a:cubicBezTo>
                  <a:cubicBezTo>
                    <a:pt x="25" y="8"/>
                    <a:pt x="39" y="8"/>
                    <a:pt x="48" y="16"/>
                  </a:cubicBezTo>
                  <a:cubicBezTo>
                    <a:pt x="49" y="18"/>
                    <a:pt x="50" y="20"/>
                    <a:pt x="50" y="20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57" y="28"/>
                    <a:pt x="57" y="40"/>
                    <a:pt x="49" y="4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4" name="Freeform 576"/>
            <p:cNvSpPr>
              <a:spLocks/>
            </p:cNvSpPr>
            <p:nvPr/>
          </p:nvSpPr>
          <p:spPr bwMode="auto">
            <a:xfrm>
              <a:off x="5558631" y="5617370"/>
              <a:ext cx="120650" cy="125413"/>
            </a:xfrm>
            <a:custGeom>
              <a:avLst/>
              <a:gdLst>
                <a:gd name="T0" fmla="*/ 9 w 76"/>
                <a:gd name="T1" fmla="*/ 0 h 79"/>
                <a:gd name="T2" fmla="*/ 0 w 76"/>
                <a:gd name="T3" fmla="*/ 12 h 79"/>
                <a:gd name="T4" fmla="*/ 63 w 76"/>
                <a:gd name="T5" fmla="*/ 79 h 79"/>
                <a:gd name="T6" fmla="*/ 76 w 76"/>
                <a:gd name="T7" fmla="*/ 63 h 79"/>
                <a:gd name="T8" fmla="*/ 9 w 76"/>
                <a:gd name="T9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79">
                  <a:moveTo>
                    <a:pt x="9" y="0"/>
                  </a:moveTo>
                  <a:lnTo>
                    <a:pt x="0" y="12"/>
                  </a:lnTo>
                  <a:lnTo>
                    <a:pt x="63" y="79"/>
                  </a:lnTo>
                  <a:lnTo>
                    <a:pt x="76" y="63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42" name="组合 341"/>
          <p:cNvGrpSpPr/>
          <p:nvPr/>
        </p:nvGrpSpPr>
        <p:grpSpPr>
          <a:xfrm>
            <a:off x="4641056" y="6133307"/>
            <a:ext cx="412750" cy="376238"/>
            <a:chOff x="4641056" y="6112670"/>
            <a:chExt cx="412750" cy="376238"/>
          </a:xfrm>
        </p:grpSpPr>
        <p:sp>
          <p:nvSpPr>
            <p:cNvPr id="305" name="Freeform 622"/>
            <p:cNvSpPr>
              <a:spLocks/>
            </p:cNvSpPr>
            <p:nvPr/>
          </p:nvSpPr>
          <p:spPr bwMode="auto">
            <a:xfrm>
              <a:off x="4687094" y="6112670"/>
              <a:ext cx="341312" cy="96838"/>
            </a:xfrm>
            <a:custGeom>
              <a:avLst/>
              <a:gdLst>
                <a:gd name="T0" fmla="*/ 96 w 113"/>
                <a:gd name="T1" fmla="*/ 3 h 32"/>
                <a:gd name="T2" fmla="*/ 57 w 113"/>
                <a:gd name="T3" fmla="*/ 0 h 32"/>
                <a:gd name="T4" fmla="*/ 16 w 113"/>
                <a:gd name="T5" fmla="*/ 3 h 32"/>
                <a:gd name="T6" fmla="*/ 0 w 113"/>
                <a:gd name="T7" fmla="*/ 32 h 32"/>
                <a:gd name="T8" fmla="*/ 113 w 113"/>
                <a:gd name="T9" fmla="*/ 32 h 32"/>
                <a:gd name="T10" fmla="*/ 96 w 113"/>
                <a:gd name="T11" fmla="*/ 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" h="32">
                  <a:moveTo>
                    <a:pt x="96" y="3"/>
                  </a:moveTo>
                  <a:cubicBezTo>
                    <a:pt x="77" y="22"/>
                    <a:pt x="57" y="0"/>
                    <a:pt x="57" y="0"/>
                  </a:cubicBezTo>
                  <a:cubicBezTo>
                    <a:pt x="35" y="21"/>
                    <a:pt x="16" y="3"/>
                    <a:pt x="16" y="3"/>
                  </a:cubicBezTo>
                  <a:cubicBezTo>
                    <a:pt x="8" y="13"/>
                    <a:pt x="3" y="23"/>
                    <a:pt x="0" y="32"/>
                  </a:cubicBezTo>
                  <a:cubicBezTo>
                    <a:pt x="113" y="32"/>
                    <a:pt x="113" y="32"/>
                    <a:pt x="113" y="32"/>
                  </a:cubicBezTo>
                  <a:cubicBezTo>
                    <a:pt x="107" y="15"/>
                    <a:pt x="96" y="3"/>
                    <a:pt x="9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6" name="Oval 623"/>
            <p:cNvSpPr>
              <a:spLocks noChangeArrowheads="1"/>
            </p:cNvSpPr>
            <p:nvPr/>
          </p:nvSpPr>
          <p:spPr bwMode="auto">
            <a:xfrm>
              <a:off x="4780756" y="6273007"/>
              <a:ext cx="26987" cy="365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" name="Freeform 624"/>
            <p:cNvSpPr>
              <a:spLocks/>
            </p:cNvSpPr>
            <p:nvPr/>
          </p:nvSpPr>
          <p:spPr bwMode="auto">
            <a:xfrm>
              <a:off x="4971256" y="6269832"/>
              <a:ext cx="23812" cy="12700"/>
            </a:xfrm>
            <a:custGeom>
              <a:avLst/>
              <a:gdLst>
                <a:gd name="T0" fmla="*/ 4 w 8"/>
                <a:gd name="T1" fmla="*/ 0 h 4"/>
                <a:gd name="T2" fmla="*/ 0 w 8"/>
                <a:gd name="T3" fmla="*/ 4 h 4"/>
                <a:gd name="T4" fmla="*/ 8 w 8"/>
                <a:gd name="T5" fmla="*/ 4 h 4"/>
                <a:gd name="T6" fmla="*/ 4 w 8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4">
                  <a:moveTo>
                    <a:pt x="4" y="0"/>
                  </a:moveTo>
                  <a:cubicBezTo>
                    <a:pt x="1" y="0"/>
                    <a:pt x="0" y="3"/>
                    <a:pt x="0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7" y="0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" name="Freeform 625"/>
            <p:cNvSpPr>
              <a:spLocks noEditPoints="1"/>
            </p:cNvSpPr>
            <p:nvPr/>
          </p:nvSpPr>
          <p:spPr bwMode="auto">
            <a:xfrm>
              <a:off x="4641056" y="6223795"/>
              <a:ext cx="412750" cy="265113"/>
            </a:xfrm>
            <a:custGeom>
              <a:avLst/>
              <a:gdLst>
                <a:gd name="T0" fmla="*/ 14 w 136"/>
                <a:gd name="T1" fmla="*/ 0 h 87"/>
                <a:gd name="T2" fmla="*/ 129 w 136"/>
                <a:gd name="T3" fmla="*/ 0 h 87"/>
                <a:gd name="T4" fmla="*/ 36 w 136"/>
                <a:gd name="T5" fmla="*/ 17 h 87"/>
                <a:gd name="T6" fmla="*/ 32 w 136"/>
                <a:gd name="T7" fmla="*/ 22 h 87"/>
                <a:gd name="T8" fmla="*/ 26 w 136"/>
                <a:gd name="T9" fmla="*/ 32 h 87"/>
                <a:gd name="T10" fmla="*/ 25 w 136"/>
                <a:gd name="T11" fmla="*/ 12 h 87"/>
                <a:gd name="T12" fmla="*/ 31 w 136"/>
                <a:gd name="T13" fmla="*/ 15 h 87"/>
                <a:gd name="T14" fmla="*/ 37 w 136"/>
                <a:gd name="T15" fmla="*/ 11 h 87"/>
                <a:gd name="T16" fmla="*/ 38 w 136"/>
                <a:gd name="T17" fmla="*/ 17 h 87"/>
                <a:gd name="T18" fmla="*/ 51 w 136"/>
                <a:gd name="T19" fmla="*/ 11 h 87"/>
                <a:gd name="T20" fmla="*/ 50 w 136"/>
                <a:gd name="T21" fmla="*/ 32 h 87"/>
                <a:gd name="T22" fmla="*/ 57 w 136"/>
                <a:gd name="T23" fmla="*/ 70 h 87"/>
                <a:gd name="T24" fmla="*/ 49 w 136"/>
                <a:gd name="T25" fmla="*/ 63 h 87"/>
                <a:gd name="T26" fmla="*/ 63 w 136"/>
                <a:gd name="T27" fmla="*/ 59 h 87"/>
                <a:gd name="T28" fmla="*/ 49 w 136"/>
                <a:gd name="T29" fmla="*/ 54 h 87"/>
                <a:gd name="T30" fmla="*/ 70 w 136"/>
                <a:gd name="T31" fmla="*/ 37 h 87"/>
                <a:gd name="T32" fmla="*/ 57 w 136"/>
                <a:gd name="T33" fmla="*/ 43 h 87"/>
                <a:gd name="T34" fmla="*/ 58 w 136"/>
                <a:gd name="T35" fmla="*/ 48 h 87"/>
                <a:gd name="T36" fmla="*/ 71 w 136"/>
                <a:gd name="T37" fmla="*/ 59 h 87"/>
                <a:gd name="T38" fmla="*/ 72 w 136"/>
                <a:gd name="T39" fmla="*/ 32 h 87"/>
                <a:gd name="T40" fmla="*/ 65 w 136"/>
                <a:gd name="T41" fmla="*/ 12 h 87"/>
                <a:gd name="T42" fmla="*/ 71 w 136"/>
                <a:gd name="T43" fmla="*/ 22 h 87"/>
                <a:gd name="T44" fmla="*/ 78 w 136"/>
                <a:gd name="T45" fmla="*/ 25 h 87"/>
                <a:gd name="T46" fmla="*/ 78 w 136"/>
                <a:gd name="T47" fmla="*/ 12 h 87"/>
                <a:gd name="T48" fmla="*/ 84 w 136"/>
                <a:gd name="T49" fmla="*/ 25 h 87"/>
                <a:gd name="T50" fmla="*/ 79 w 136"/>
                <a:gd name="T51" fmla="*/ 32 h 87"/>
                <a:gd name="T52" fmla="*/ 78 w 136"/>
                <a:gd name="T53" fmla="*/ 29 h 87"/>
                <a:gd name="T54" fmla="*/ 85 w 136"/>
                <a:gd name="T55" fmla="*/ 70 h 87"/>
                <a:gd name="T56" fmla="*/ 77 w 136"/>
                <a:gd name="T57" fmla="*/ 63 h 87"/>
                <a:gd name="T58" fmla="*/ 91 w 136"/>
                <a:gd name="T59" fmla="*/ 59 h 87"/>
                <a:gd name="T60" fmla="*/ 77 w 136"/>
                <a:gd name="T61" fmla="*/ 54 h 87"/>
                <a:gd name="T62" fmla="*/ 98 w 136"/>
                <a:gd name="T63" fmla="*/ 37 h 87"/>
                <a:gd name="T64" fmla="*/ 85 w 136"/>
                <a:gd name="T65" fmla="*/ 43 h 87"/>
                <a:gd name="T66" fmla="*/ 86 w 136"/>
                <a:gd name="T67" fmla="*/ 48 h 87"/>
                <a:gd name="T68" fmla="*/ 99 w 136"/>
                <a:gd name="T69" fmla="*/ 59 h 87"/>
                <a:gd name="T70" fmla="*/ 101 w 136"/>
                <a:gd name="T71" fmla="*/ 16 h 87"/>
                <a:gd name="T72" fmla="*/ 96 w 136"/>
                <a:gd name="T73" fmla="*/ 24 h 87"/>
                <a:gd name="T74" fmla="*/ 101 w 136"/>
                <a:gd name="T75" fmla="*/ 27 h 87"/>
                <a:gd name="T76" fmla="*/ 97 w 136"/>
                <a:gd name="T77" fmla="*/ 32 h 87"/>
                <a:gd name="T78" fmla="*/ 90 w 136"/>
                <a:gd name="T79" fmla="*/ 24 h 87"/>
                <a:gd name="T80" fmla="*/ 87 w 136"/>
                <a:gd name="T81" fmla="*/ 16 h 87"/>
                <a:gd name="T82" fmla="*/ 90 w 136"/>
                <a:gd name="T83" fmla="*/ 12 h 87"/>
                <a:gd name="T84" fmla="*/ 96 w 136"/>
                <a:gd name="T85" fmla="*/ 6 h 87"/>
                <a:gd name="T86" fmla="*/ 101 w 136"/>
                <a:gd name="T87" fmla="*/ 12 h 87"/>
                <a:gd name="T88" fmla="*/ 122 w 136"/>
                <a:gd name="T89" fmla="*/ 24 h 87"/>
                <a:gd name="T90" fmla="*/ 115 w 136"/>
                <a:gd name="T91" fmla="*/ 28 h 87"/>
                <a:gd name="T92" fmla="*/ 121 w 136"/>
                <a:gd name="T93" fmla="*/ 31 h 87"/>
                <a:gd name="T94" fmla="*/ 103 w 136"/>
                <a:gd name="T95" fmla="*/ 22 h 87"/>
                <a:gd name="T96" fmla="*/ 123 w 136"/>
                <a:gd name="T97" fmla="*/ 2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6" h="87">
                  <a:moveTo>
                    <a:pt x="129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0" y="58"/>
                    <a:pt x="72" y="87"/>
                    <a:pt x="72" y="87"/>
                  </a:cubicBezTo>
                  <a:cubicBezTo>
                    <a:pt x="130" y="58"/>
                    <a:pt x="136" y="25"/>
                    <a:pt x="129" y="0"/>
                  </a:cubicBezTo>
                  <a:close/>
                  <a:moveTo>
                    <a:pt x="38" y="17"/>
                  </a:moveTo>
                  <a:cubicBezTo>
                    <a:pt x="37" y="17"/>
                    <a:pt x="37" y="17"/>
                    <a:pt x="36" y="17"/>
                  </a:cubicBezTo>
                  <a:cubicBezTo>
                    <a:pt x="34" y="17"/>
                    <a:pt x="32" y="18"/>
                    <a:pt x="32" y="20"/>
                  </a:cubicBezTo>
                  <a:cubicBezTo>
                    <a:pt x="32" y="21"/>
                    <a:pt x="32" y="21"/>
                    <a:pt x="32" y="22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6" y="15"/>
                    <a:pt x="25" y="13"/>
                    <a:pt x="25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2" y="12"/>
                    <a:pt x="35" y="11"/>
                    <a:pt x="37" y="11"/>
                  </a:cubicBezTo>
                  <a:cubicBezTo>
                    <a:pt x="37" y="11"/>
                    <a:pt x="38" y="11"/>
                    <a:pt x="38" y="11"/>
                  </a:cubicBezTo>
                  <a:lnTo>
                    <a:pt x="38" y="17"/>
                  </a:lnTo>
                  <a:close/>
                  <a:moveTo>
                    <a:pt x="40" y="22"/>
                  </a:moveTo>
                  <a:cubicBezTo>
                    <a:pt x="40" y="15"/>
                    <a:pt x="44" y="11"/>
                    <a:pt x="51" y="11"/>
                  </a:cubicBezTo>
                  <a:cubicBezTo>
                    <a:pt x="57" y="11"/>
                    <a:pt x="61" y="15"/>
                    <a:pt x="61" y="21"/>
                  </a:cubicBezTo>
                  <a:cubicBezTo>
                    <a:pt x="61" y="29"/>
                    <a:pt x="56" y="32"/>
                    <a:pt x="50" y="32"/>
                  </a:cubicBezTo>
                  <a:cubicBezTo>
                    <a:pt x="44" y="32"/>
                    <a:pt x="40" y="28"/>
                    <a:pt x="40" y="22"/>
                  </a:cubicBezTo>
                  <a:close/>
                  <a:moveTo>
                    <a:pt x="57" y="70"/>
                  </a:moveTo>
                  <a:cubicBezTo>
                    <a:pt x="53" y="70"/>
                    <a:pt x="49" y="69"/>
                    <a:pt x="48" y="68"/>
                  </a:cubicBezTo>
                  <a:cubicBezTo>
                    <a:pt x="49" y="63"/>
                    <a:pt x="49" y="63"/>
                    <a:pt x="49" y="63"/>
                  </a:cubicBezTo>
                  <a:cubicBezTo>
                    <a:pt x="50" y="63"/>
                    <a:pt x="53" y="64"/>
                    <a:pt x="56" y="64"/>
                  </a:cubicBezTo>
                  <a:cubicBezTo>
                    <a:pt x="60" y="64"/>
                    <a:pt x="63" y="63"/>
                    <a:pt x="63" y="59"/>
                  </a:cubicBezTo>
                  <a:cubicBezTo>
                    <a:pt x="63" y="56"/>
                    <a:pt x="60" y="54"/>
                    <a:pt x="54" y="54"/>
                  </a:cubicBezTo>
                  <a:cubicBezTo>
                    <a:pt x="52" y="54"/>
                    <a:pt x="51" y="54"/>
                    <a:pt x="49" y="54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70" y="37"/>
                    <a:pt x="70" y="37"/>
                    <a:pt x="70" y="37"/>
                  </a:cubicBezTo>
                  <a:cubicBezTo>
                    <a:pt x="70" y="43"/>
                    <a:pt x="70" y="43"/>
                    <a:pt x="70" y="43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56" y="48"/>
                    <a:pt x="56" y="48"/>
                    <a:pt x="56" y="48"/>
                  </a:cubicBezTo>
                  <a:cubicBezTo>
                    <a:pt x="57" y="48"/>
                    <a:pt x="57" y="48"/>
                    <a:pt x="58" y="48"/>
                  </a:cubicBezTo>
                  <a:cubicBezTo>
                    <a:pt x="61" y="48"/>
                    <a:pt x="65" y="49"/>
                    <a:pt x="67" y="50"/>
                  </a:cubicBezTo>
                  <a:cubicBezTo>
                    <a:pt x="69" y="52"/>
                    <a:pt x="71" y="55"/>
                    <a:pt x="71" y="59"/>
                  </a:cubicBezTo>
                  <a:cubicBezTo>
                    <a:pt x="71" y="65"/>
                    <a:pt x="66" y="70"/>
                    <a:pt x="57" y="70"/>
                  </a:cubicBezTo>
                  <a:close/>
                  <a:moveTo>
                    <a:pt x="72" y="32"/>
                  </a:moveTo>
                  <a:cubicBezTo>
                    <a:pt x="68" y="32"/>
                    <a:pt x="65" y="30"/>
                    <a:pt x="65" y="23"/>
                  </a:cubicBezTo>
                  <a:cubicBezTo>
                    <a:pt x="65" y="12"/>
                    <a:pt x="65" y="12"/>
                    <a:pt x="65" y="12"/>
                  </a:cubicBezTo>
                  <a:cubicBezTo>
                    <a:pt x="71" y="12"/>
                    <a:pt x="71" y="12"/>
                    <a:pt x="71" y="12"/>
                  </a:cubicBezTo>
                  <a:cubicBezTo>
                    <a:pt x="71" y="22"/>
                    <a:pt x="71" y="22"/>
                    <a:pt x="71" y="22"/>
                  </a:cubicBezTo>
                  <a:cubicBezTo>
                    <a:pt x="71" y="25"/>
                    <a:pt x="72" y="27"/>
                    <a:pt x="74" y="27"/>
                  </a:cubicBezTo>
                  <a:cubicBezTo>
                    <a:pt x="76" y="27"/>
                    <a:pt x="77" y="26"/>
                    <a:pt x="78" y="25"/>
                  </a:cubicBezTo>
                  <a:cubicBezTo>
                    <a:pt x="78" y="25"/>
                    <a:pt x="78" y="24"/>
                    <a:pt x="78" y="24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4" y="28"/>
                    <a:pt x="84" y="30"/>
                    <a:pt x="84" y="32"/>
                  </a:cubicBezTo>
                  <a:cubicBezTo>
                    <a:pt x="79" y="32"/>
                    <a:pt x="79" y="32"/>
                    <a:pt x="79" y="32"/>
                  </a:cubicBezTo>
                  <a:cubicBezTo>
                    <a:pt x="79" y="29"/>
                    <a:pt x="79" y="29"/>
                    <a:pt x="79" y="29"/>
                  </a:cubicBezTo>
                  <a:cubicBezTo>
                    <a:pt x="78" y="29"/>
                    <a:pt x="78" y="29"/>
                    <a:pt x="78" y="29"/>
                  </a:cubicBezTo>
                  <a:cubicBezTo>
                    <a:pt x="78" y="30"/>
                    <a:pt x="76" y="32"/>
                    <a:pt x="72" y="32"/>
                  </a:cubicBezTo>
                  <a:close/>
                  <a:moveTo>
                    <a:pt x="85" y="70"/>
                  </a:moveTo>
                  <a:cubicBezTo>
                    <a:pt x="81" y="70"/>
                    <a:pt x="78" y="69"/>
                    <a:pt x="76" y="68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9" y="63"/>
                    <a:pt x="82" y="64"/>
                    <a:pt x="85" y="64"/>
                  </a:cubicBezTo>
                  <a:cubicBezTo>
                    <a:pt x="88" y="64"/>
                    <a:pt x="91" y="63"/>
                    <a:pt x="91" y="59"/>
                  </a:cubicBezTo>
                  <a:cubicBezTo>
                    <a:pt x="91" y="56"/>
                    <a:pt x="89" y="54"/>
                    <a:pt x="82" y="54"/>
                  </a:cubicBezTo>
                  <a:cubicBezTo>
                    <a:pt x="80" y="54"/>
                    <a:pt x="79" y="54"/>
                    <a:pt x="77" y="54"/>
                  </a:cubicBezTo>
                  <a:cubicBezTo>
                    <a:pt x="80" y="37"/>
                    <a:pt x="80" y="37"/>
                    <a:pt x="80" y="37"/>
                  </a:cubicBezTo>
                  <a:cubicBezTo>
                    <a:pt x="98" y="37"/>
                    <a:pt x="98" y="37"/>
                    <a:pt x="98" y="37"/>
                  </a:cubicBezTo>
                  <a:cubicBezTo>
                    <a:pt x="98" y="43"/>
                    <a:pt x="98" y="43"/>
                    <a:pt x="98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5" y="48"/>
                    <a:pt x="86" y="48"/>
                    <a:pt x="86" y="48"/>
                  </a:cubicBezTo>
                  <a:cubicBezTo>
                    <a:pt x="90" y="48"/>
                    <a:pt x="93" y="49"/>
                    <a:pt x="95" y="50"/>
                  </a:cubicBezTo>
                  <a:cubicBezTo>
                    <a:pt x="98" y="52"/>
                    <a:pt x="99" y="55"/>
                    <a:pt x="99" y="59"/>
                  </a:cubicBezTo>
                  <a:cubicBezTo>
                    <a:pt x="99" y="65"/>
                    <a:pt x="94" y="70"/>
                    <a:pt x="85" y="70"/>
                  </a:cubicBezTo>
                  <a:close/>
                  <a:moveTo>
                    <a:pt x="101" y="16"/>
                  </a:moveTo>
                  <a:cubicBezTo>
                    <a:pt x="96" y="16"/>
                    <a:pt x="96" y="16"/>
                    <a:pt x="96" y="16"/>
                  </a:cubicBezTo>
                  <a:cubicBezTo>
                    <a:pt x="96" y="24"/>
                    <a:pt x="96" y="24"/>
                    <a:pt x="96" y="24"/>
                  </a:cubicBezTo>
                  <a:cubicBezTo>
                    <a:pt x="96" y="26"/>
                    <a:pt x="97" y="27"/>
                    <a:pt x="99" y="27"/>
                  </a:cubicBezTo>
                  <a:cubicBezTo>
                    <a:pt x="100" y="27"/>
                    <a:pt x="100" y="27"/>
                    <a:pt x="101" y="27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98" y="32"/>
                    <a:pt x="97" y="32"/>
                  </a:cubicBezTo>
                  <a:cubicBezTo>
                    <a:pt x="95" y="32"/>
                    <a:pt x="93" y="32"/>
                    <a:pt x="92" y="31"/>
                  </a:cubicBezTo>
                  <a:cubicBezTo>
                    <a:pt x="91" y="29"/>
                    <a:pt x="90" y="27"/>
                    <a:pt x="90" y="24"/>
                  </a:cubicBezTo>
                  <a:cubicBezTo>
                    <a:pt x="90" y="16"/>
                    <a:pt x="90" y="16"/>
                    <a:pt x="90" y="16"/>
                  </a:cubicBezTo>
                  <a:cubicBezTo>
                    <a:pt x="87" y="16"/>
                    <a:pt x="87" y="16"/>
                    <a:pt x="87" y="16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0" y="8"/>
                    <a:pt x="90" y="8"/>
                    <a:pt x="90" y="8"/>
                  </a:cubicBezTo>
                  <a:cubicBezTo>
                    <a:pt x="96" y="6"/>
                    <a:pt x="96" y="6"/>
                    <a:pt x="96" y="6"/>
                  </a:cubicBezTo>
                  <a:cubicBezTo>
                    <a:pt x="96" y="12"/>
                    <a:pt x="96" y="12"/>
                    <a:pt x="96" y="12"/>
                  </a:cubicBezTo>
                  <a:cubicBezTo>
                    <a:pt x="101" y="12"/>
                    <a:pt x="101" y="12"/>
                    <a:pt x="101" y="12"/>
                  </a:cubicBezTo>
                  <a:lnTo>
                    <a:pt x="101" y="16"/>
                  </a:lnTo>
                  <a:close/>
                  <a:moveTo>
                    <a:pt x="122" y="24"/>
                  </a:moveTo>
                  <a:cubicBezTo>
                    <a:pt x="109" y="24"/>
                    <a:pt x="109" y="24"/>
                    <a:pt x="109" y="24"/>
                  </a:cubicBezTo>
                  <a:cubicBezTo>
                    <a:pt x="109" y="26"/>
                    <a:pt x="112" y="28"/>
                    <a:pt x="115" y="28"/>
                  </a:cubicBezTo>
                  <a:cubicBezTo>
                    <a:pt x="117" y="28"/>
                    <a:pt x="119" y="27"/>
                    <a:pt x="121" y="27"/>
                  </a:cubicBezTo>
                  <a:cubicBezTo>
                    <a:pt x="121" y="31"/>
                    <a:pt x="121" y="31"/>
                    <a:pt x="121" y="31"/>
                  </a:cubicBezTo>
                  <a:cubicBezTo>
                    <a:pt x="119" y="32"/>
                    <a:pt x="117" y="32"/>
                    <a:pt x="114" y="32"/>
                  </a:cubicBezTo>
                  <a:cubicBezTo>
                    <a:pt x="107" y="32"/>
                    <a:pt x="103" y="28"/>
                    <a:pt x="103" y="22"/>
                  </a:cubicBezTo>
                  <a:cubicBezTo>
                    <a:pt x="103" y="17"/>
                    <a:pt x="106" y="11"/>
                    <a:pt x="113" y="11"/>
                  </a:cubicBezTo>
                  <a:cubicBezTo>
                    <a:pt x="120" y="11"/>
                    <a:pt x="123" y="16"/>
                    <a:pt x="123" y="21"/>
                  </a:cubicBezTo>
                  <a:cubicBezTo>
                    <a:pt x="123" y="22"/>
                    <a:pt x="122" y="23"/>
                    <a:pt x="1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43" name="组合 342"/>
          <p:cNvGrpSpPr/>
          <p:nvPr/>
        </p:nvGrpSpPr>
        <p:grpSpPr>
          <a:xfrm>
            <a:off x="5249069" y="6115845"/>
            <a:ext cx="430212" cy="393700"/>
            <a:chOff x="5249069" y="6115845"/>
            <a:chExt cx="430212" cy="393700"/>
          </a:xfrm>
        </p:grpSpPr>
        <p:sp>
          <p:nvSpPr>
            <p:cNvPr id="309" name="Freeform 626"/>
            <p:cNvSpPr>
              <a:spLocks/>
            </p:cNvSpPr>
            <p:nvPr/>
          </p:nvSpPr>
          <p:spPr bwMode="auto">
            <a:xfrm>
              <a:off x="5395119" y="6285707"/>
              <a:ext cx="30162" cy="30163"/>
            </a:xfrm>
            <a:custGeom>
              <a:avLst/>
              <a:gdLst>
                <a:gd name="T0" fmla="*/ 6 w 10"/>
                <a:gd name="T1" fmla="*/ 10 h 10"/>
                <a:gd name="T2" fmla="*/ 10 w 10"/>
                <a:gd name="T3" fmla="*/ 5 h 10"/>
                <a:gd name="T4" fmla="*/ 5 w 10"/>
                <a:gd name="T5" fmla="*/ 0 h 10"/>
                <a:gd name="T6" fmla="*/ 0 w 10"/>
                <a:gd name="T7" fmla="*/ 4 h 10"/>
                <a:gd name="T8" fmla="*/ 6 w 10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6" y="10"/>
                  </a:moveTo>
                  <a:cubicBezTo>
                    <a:pt x="8" y="10"/>
                    <a:pt x="10" y="7"/>
                    <a:pt x="10" y="5"/>
                  </a:cubicBezTo>
                  <a:cubicBezTo>
                    <a:pt x="10" y="2"/>
                    <a:pt x="9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3" y="9"/>
                    <a:pt x="6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0" name="Freeform 627"/>
            <p:cNvSpPr>
              <a:spLocks/>
            </p:cNvSpPr>
            <p:nvPr/>
          </p:nvSpPr>
          <p:spPr bwMode="auto">
            <a:xfrm>
              <a:off x="5504656" y="6285707"/>
              <a:ext cx="30162" cy="30163"/>
            </a:xfrm>
            <a:custGeom>
              <a:avLst/>
              <a:gdLst>
                <a:gd name="T0" fmla="*/ 6 w 10"/>
                <a:gd name="T1" fmla="*/ 10 h 10"/>
                <a:gd name="T2" fmla="*/ 10 w 10"/>
                <a:gd name="T3" fmla="*/ 5 h 10"/>
                <a:gd name="T4" fmla="*/ 5 w 10"/>
                <a:gd name="T5" fmla="*/ 0 h 10"/>
                <a:gd name="T6" fmla="*/ 0 w 10"/>
                <a:gd name="T7" fmla="*/ 4 h 10"/>
                <a:gd name="T8" fmla="*/ 6 w 10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6" y="10"/>
                  </a:moveTo>
                  <a:cubicBezTo>
                    <a:pt x="8" y="10"/>
                    <a:pt x="10" y="7"/>
                    <a:pt x="10" y="5"/>
                  </a:cubicBezTo>
                  <a:cubicBezTo>
                    <a:pt x="10" y="2"/>
                    <a:pt x="9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3" y="9"/>
                    <a:pt x="6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1" name="Freeform 628"/>
            <p:cNvSpPr>
              <a:spLocks/>
            </p:cNvSpPr>
            <p:nvPr/>
          </p:nvSpPr>
          <p:spPr bwMode="auto">
            <a:xfrm>
              <a:off x="5395119" y="6336507"/>
              <a:ext cx="33337" cy="39688"/>
            </a:xfrm>
            <a:custGeom>
              <a:avLst/>
              <a:gdLst>
                <a:gd name="T0" fmla="*/ 5 w 11"/>
                <a:gd name="T1" fmla="*/ 0 h 13"/>
                <a:gd name="T2" fmla="*/ 0 w 11"/>
                <a:gd name="T3" fmla="*/ 7 h 13"/>
                <a:gd name="T4" fmla="*/ 6 w 11"/>
                <a:gd name="T5" fmla="*/ 13 h 13"/>
                <a:gd name="T6" fmla="*/ 11 w 11"/>
                <a:gd name="T7" fmla="*/ 7 h 13"/>
                <a:gd name="T8" fmla="*/ 5 w 11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3">
                  <a:moveTo>
                    <a:pt x="5" y="0"/>
                  </a:moveTo>
                  <a:cubicBezTo>
                    <a:pt x="2" y="1"/>
                    <a:pt x="0" y="4"/>
                    <a:pt x="0" y="7"/>
                  </a:cubicBezTo>
                  <a:cubicBezTo>
                    <a:pt x="0" y="10"/>
                    <a:pt x="2" y="13"/>
                    <a:pt x="6" y="13"/>
                  </a:cubicBezTo>
                  <a:cubicBezTo>
                    <a:pt x="9" y="13"/>
                    <a:pt x="11" y="10"/>
                    <a:pt x="11" y="7"/>
                  </a:cubicBezTo>
                  <a:cubicBezTo>
                    <a:pt x="11" y="4"/>
                    <a:pt x="9" y="1"/>
                    <a:pt x="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" name="Freeform 629"/>
            <p:cNvSpPr>
              <a:spLocks noEditPoints="1"/>
            </p:cNvSpPr>
            <p:nvPr/>
          </p:nvSpPr>
          <p:spPr bwMode="auto">
            <a:xfrm>
              <a:off x="5249069" y="6203157"/>
              <a:ext cx="430212" cy="306388"/>
            </a:xfrm>
            <a:custGeom>
              <a:avLst/>
              <a:gdLst>
                <a:gd name="T0" fmla="*/ 114 w 142"/>
                <a:gd name="T1" fmla="*/ 17 h 101"/>
                <a:gd name="T2" fmla="*/ 114 w 142"/>
                <a:gd name="T3" fmla="*/ 0 h 101"/>
                <a:gd name="T4" fmla="*/ 71 w 142"/>
                <a:gd name="T5" fmla="*/ 0 h 101"/>
                <a:gd name="T6" fmla="*/ 29 w 142"/>
                <a:gd name="T7" fmla="*/ 0 h 101"/>
                <a:gd name="T8" fmla="*/ 29 w 142"/>
                <a:gd name="T9" fmla="*/ 17 h 101"/>
                <a:gd name="T10" fmla="*/ 34 w 142"/>
                <a:gd name="T11" fmla="*/ 76 h 101"/>
                <a:gd name="T12" fmla="*/ 70 w 142"/>
                <a:gd name="T13" fmla="*/ 99 h 101"/>
                <a:gd name="T14" fmla="*/ 71 w 142"/>
                <a:gd name="T15" fmla="*/ 101 h 101"/>
                <a:gd name="T16" fmla="*/ 72 w 142"/>
                <a:gd name="T17" fmla="*/ 99 h 101"/>
                <a:gd name="T18" fmla="*/ 109 w 142"/>
                <a:gd name="T19" fmla="*/ 76 h 101"/>
                <a:gd name="T20" fmla="*/ 114 w 142"/>
                <a:gd name="T21" fmla="*/ 17 h 101"/>
                <a:gd name="T22" fmla="*/ 53 w 142"/>
                <a:gd name="T23" fmla="*/ 63 h 101"/>
                <a:gd name="T24" fmla="*/ 38 w 142"/>
                <a:gd name="T25" fmla="*/ 52 h 101"/>
                <a:gd name="T26" fmla="*/ 45 w 142"/>
                <a:gd name="T27" fmla="*/ 41 h 101"/>
                <a:gd name="T28" fmla="*/ 45 w 142"/>
                <a:gd name="T29" fmla="*/ 41 h 101"/>
                <a:gd name="T30" fmla="*/ 39 w 142"/>
                <a:gd name="T31" fmla="*/ 32 h 101"/>
                <a:gd name="T32" fmla="*/ 54 w 142"/>
                <a:gd name="T33" fmla="*/ 20 h 101"/>
                <a:gd name="T34" fmla="*/ 68 w 142"/>
                <a:gd name="T35" fmla="*/ 31 h 101"/>
                <a:gd name="T36" fmla="*/ 62 w 142"/>
                <a:gd name="T37" fmla="*/ 40 h 101"/>
                <a:gd name="T38" fmla="*/ 62 w 142"/>
                <a:gd name="T39" fmla="*/ 40 h 101"/>
                <a:gd name="T40" fmla="*/ 69 w 142"/>
                <a:gd name="T41" fmla="*/ 51 h 101"/>
                <a:gd name="T42" fmla="*/ 53 w 142"/>
                <a:gd name="T43" fmla="*/ 63 h 101"/>
                <a:gd name="T44" fmla="*/ 89 w 142"/>
                <a:gd name="T45" fmla="*/ 63 h 101"/>
                <a:gd name="T46" fmla="*/ 73 w 142"/>
                <a:gd name="T47" fmla="*/ 52 h 101"/>
                <a:gd name="T48" fmla="*/ 81 w 142"/>
                <a:gd name="T49" fmla="*/ 41 h 101"/>
                <a:gd name="T50" fmla="*/ 81 w 142"/>
                <a:gd name="T51" fmla="*/ 41 h 101"/>
                <a:gd name="T52" fmla="*/ 75 w 142"/>
                <a:gd name="T53" fmla="*/ 32 h 101"/>
                <a:gd name="T54" fmla="*/ 90 w 142"/>
                <a:gd name="T55" fmla="*/ 20 h 101"/>
                <a:gd name="T56" fmla="*/ 103 w 142"/>
                <a:gd name="T57" fmla="*/ 31 h 101"/>
                <a:gd name="T58" fmla="*/ 97 w 142"/>
                <a:gd name="T59" fmla="*/ 40 h 101"/>
                <a:gd name="T60" fmla="*/ 97 w 142"/>
                <a:gd name="T61" fmla="*/ 40 h 101"/>
                <a:gd name="T62" fmla="*/ 105 w 142"/>
                <a:gd name="T63" fmla="*/ 51 h 101"/>
                <a:gd name="T64" fmla="*/ 89 w 142"/>
                <a:gd name="T65" fmla="*/ 63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2" h="101">
                  <a:moveTo>
                    <a:pt x="114" y="17"/>
                  </a:moveTo>
                  <a:cubicBezTo>
                    <a:pt x="114" y="0"/>
                    <a:pt x="114" y="0"/>
                    <a:pt x="114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0" y="49"/>
                    <a:pt x="23" y="76"/>
                    <a:pt x="34" y="76"/>
                  </a:cubicBezTo>
                  <a:cubicBezTo>
                    <a:pt x="60" y="76"/>
                    <a:pt x="70" y="99"/>
                    <a:pt x="70" y="99"/>
                  </a:cubicBezTo>
                  <a:cubicBezTo>
                    <a:pt x="71" y="101"/>
                    <a:pt x="71" y="101"/>
                    <a:pt x="71" y="101"/>
                  </a:cubicBezTo>
                  <a:cubicBezTo>
                    <a:pt x="72" y="99"/>
                    <a:pt x="72" y="99"/>
                    <a:pt x="72" y="99"/>
                  </a:cubicBezTo>
                  <a:cubicBezTo>
                    <a:pt x="72" y="99"/>
                    <a:pt x="83" y="76"/>
                    <a:pt x="109" y="76"/>
                  </a:cubicBezTo>
                  <a:cubicBezTo>
                    <a:pt x="120" y="76"/>
                    <a:pt x="142" y="49"/>
                    <a:pt x="114" y="17"/>
                  </a:cubicBezTo>
                  <a:close/>
                  <a:moveTo>
                    <a:pt x="53" y="63"/>
                  </a:moveTo>
                  <a:cubicBezTo>
                    <a:pt x="43" y="63"/>
                    <a:pt x="38" y="57"/>
                    <a:pt x="38" y="52"/>
                  </a:cubicBezTo>
                  <a:cubicBezTo>
                    <a:pt x="38" y="47"/>
                    <a:pt x="41" y="43"/>
                    <a:pt x="45" y="41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1" y="39"/>
                    <a:pt x="39" y="35"/>
                    <a:pt x="39" y="32"/>
                  </a:cubicBezTo>
                  <a:cubicBezTo>
                    <a:pt x="39" y="25"/>
                    <a:pt x="45" y="20"/>
                    <a:pt x="54" y="20"/>
                  </a:cubicBezTo>
                  <a:cubicBezTo>
                    <a:pt x="64" y="20"/>
                    <a:pt x="68" y="26"/>
                    <a:pt x="68" y="31"/>
                  </a:cubicBezTo>
                  <a:cubicBezTo>
                    <a:pt x="68" y="34"/>
                    <a:pt x="66" y="38"/>
                    <a:pt x="62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6" y="42"/>
                    <a:pt x="69" y="45"/>
                    <a:pt x="69" y="51"/>
                  </a:cubicBezTo>
                  <a:cubicBezTo>
                    <a:pt x="69" y="58"/>
                    <a:pt x="63" y="63"/>
                    <a:pt x="53" y="63"/>
                  </a:cubicBezTo>
                  <a:close/>
                  <a:moveTo>
                    <a:pt x="89" y="63"/>
                  </a:moveTo>
                  <a:cubicBezTo>
                    <a:pt x="78" y="63"/>
                    <a:pt x="73" y="57"/>
                    <a:pt x="73" y="52"/>
                  </a:cubicBezTo>
                  <a:cubicBezTo>
                    <a:pt x="73" y="47"/>
                    <a:pt x="76" y="43"/>
                    <a:pt x="81" y="41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77" y="39"/>
                    <a:pt x="75" y="35"/>
                    <a:pt x="75" y="32"/>
                  </a:cubicBezTo>
                  <a:cubicBezTo>
                    <a:pt x="75" y="25"/>
                    <a:pt x="81" y="20"/>
                    <a:pt x="90" y="20"/>
                  </a:cubicBezTo>
                  <a:cubicBezTo>
                    <a:pt x="99" y="20"/>
                    <a:pt x="103" y="26"/>
                    <a:pt x="103" y="31"/>
                  </a:cubicBezTo>
                  <a:cubicBezTo>
                    <a:pt x="103" y="34"/>
                    <a:pt x="102" y="38"/>
                    <a:pt x="97" y="40"/>
                  </a:cubicBezTo>
                  <a:cubicBezTo>
                    <a:pt x="97" y="40"/>
                    <a:pt x="97" y="40"/>
                    <a:pt x="97" y="40"/>
                  </a:cubicBezTo>
                  <a:cubicBezTo>
                    <a:pt x="101" y="42"/>
                    <a:pt x="105" y="45"/>
                    <a:pt x="105" y="51"/>
                  </a:cubicBezTo>
                  <a:cubicBezTo>
                    <a:pt x="105" y="58"/>
                    <a:pt x="99" y="63"/>
                    <a:pt x="89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" name="Freeform 630"/>
            <p:cNvSpPr>
              <a:spLocks/>
            </p:cNvSpPr>
            <p:nvPr/>
          </p:nvSpPr>
          <p:spPr bwMode="auto">
            <a:xfrm>
              <a:off x="5501481" y="6336507"/>
              <a:ext cx="36512" cy="39688"/>
            </a:xfrm>
            <a:custGeom>
              <a:avLst/>
              <a:gdLst>
                <a:gd name="T0" fmla="*/ 6 w 12"/>
                <a:gd name="T1" fmla="*/ 0 h 13"/>
                <a:gd name="T2" fmla="*/ 0 w 12"/>
                <a:gd name="T3" fmla="*/ 7 h 13"/>
                <a:gd name="T4" fmla="*/ 6 w 12"/>
                <a:gd name="T5" fmla="*/ 13 h 13"/>
                <a:gd name="T6" fmla="*/ 12 w 12"/>
                <a:gd name="T7" fmla="*/ 7 h 13"/>
                <a:gd name="T8" fmla="*/ 6 w 12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6" y="0"/>
                  </a:moveTo>
                  <a:cubicBezTo>
                    <a:pt x="2" y="1"/>
                    <a:pt x="0" y="4"/>
                    <a:pt x="0" y="7"/>
                  </a:cubicBezTo>
                  <a:cubicBezTo>
                    <a:pt x="0" y="10"/>
                    <a:pt x="3" y="13"/>
                    <a:pt x="6" y="13"/>
                  </a:cubicBezTo>
                  <a:cubicBezTo>
                    <a:pt x="10" y="13"/>
                    <a:pt x="12" y="10"/>
                    <a:pt x="12" y="7"/>
                  </a:cubicBezTo>
                  <a:cubicBezTo>
                    <a:pt x="12" y="4"/>
                    <a:pt x="9" y="1"/>
                    <a:pt x="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4" name="Freeform 631"/>
            <p:cNvSpPr>
              <a:spLocks/>
            </p:cNvSpPr>
            <p:nvPr/>
          </p:nvSpPr>
          <p:spPr bwMode="auto">
            <a:xfrm>
              <a:off x="5334794" y="6115845"/>
              <a:ext cx="263525" cy="73025"/>
            </a:xfrm>
            <a:custGeom>
              <a:avLst/>
              <a:gdLst>
                <a:gd name="T0" fmla="*/ 87 w 87"/>
                <a:gd name="T1" fmla="*/ 24 h 24"/>
                <a:gd name="T2" fmla="*/ 87 w 87"/>
                <a:gd name="T3" fmla="*/ 1 h 24"/>
                <a:gd name="T4" fmla="*/ 44 w 87"/>
                <a:gd name="T5" fmla="*/ 0 h 24"/>
                <a:gd name="T6" fmla="*/ 0 w 87"/>
                <a:gd name="T7" fmla="*/ 0 h 24"/>
                <a:gd name="T8" fmla="*/ 1 w 87"/>
                <a:gd name="T9" fmla="*/ 24 h 24"/>
                <a:gd name="T10" fmla="*/ 87 w 87"/>
                <a:gd name="T11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" h="24">
                  <a:moveTo>
                    <a:pt x="87" y="24"/>
                  </a:moveTo>
                  <a:cubicBezTo>
                    <a:pt x="87" y="1"/>
                    <a:pt x="87" y="1"/>
                    <a:pt x="87" y="1"/>
                  </a:cubicBezTo>
                  <a:cubicBezTo>
                    <a:pt x="72" y="15"/>
                    <a:pt x="44" y="0"/>
                    <a:pt x="44" y="0"/>
                  </a:cubicBezTo>
                  <a:cubicBezTo>
                    <a:pt x="27" y="16"/>
                    <a:pt x="0" y="0"/>
                    <a:pt x="0" y="0"/>
                  </a:cubicBezTo>
                  <a:cubicBezTo>
                    <a:pt x="1" y="24"/>
                    <a:pt x="1" y="24"/>
                    <a:pt x="1" y="24"/>
                  </a:cubicBezTo>
                  <a:lnTo>
                    <a:pt x="87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38" name="组合 337"/>
          <p:cNvGrpSpPr/>
          <p:nvPr/>
        </p:nvGrpSpPr>
        <p:grpSpPr>
          <a:xfrm>
            <a:off x="1627187" y="6212682"/>
            <a:ext cx="433388" cy="296863"/>
            <a:chOff x="1627187" y="5942012"/>
            <a:chExt cx="433388" cy="296863"/>
          </a:xfrm>
        </p:grpSpPr>
        <p:sp>
          <p:nvSpPr>
            <p:cNvPr id="315" name="Rectangle 641"/>
            <p:cNvSpPr>
              <a:spLocks noChangeArrowheads="1"/>
            </p:cNvSpPr>
            <p:nvPr/>
          </p:nvSpPr>
          <p:spPr bwMode="auto">
            <a:xfrm>
              <a:off x="1627187" y="5942012"/>
              <a:ext cx="84137" cy="428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6" name="Rectangle 642"/>
            <p:cNvSpPr>
              <a:spLocks noChangeArrowheads="1"/>
            </p:cNvSpPr>
            <p:nvPr/>
          </p:nvSpPr>
          <p:spPr bwMode="auto">
            <a:xfrm>
              <a:off x="1724025" y="5942012"/>
              <a:ext cx="84137" cy="428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7" name="Rectangle 643"/>
            <p:cNvSpPr>
              <a:spLocks noChangeArrowheads="1"/>
            </p:cNvSpPr>
            <p:nvPr/>
          </p:nvSpPr>
          <p:spPr bwMode="auto">
            <a:xfrm>
              <a:off x="1824037" y="5942012"/>
              <a:ext cx="84137" cy="428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8" name="Rectangle 644"/>
            <p:cNvSpPr>
              <a:spLocks noChangeArrowheads="1"/>
            </p:cNvSpPr>
            <p:nvPr/>
          </p:nvSpPr>
          <p:spPr bwMode="auto">
            <a:xfrm>
              <a:off x="1924050" y="5942012"/>
              <a:ext cx="84137" cy="428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9" name="Rectangle 645"/>
            <p:cNvSpPr>
              <a:spLocks noChangeArrowheads="1"/>
            </p:cNvSpPr>
            <p:nvPr/>
          </p:nvSpPr>
          <p:spPr bwMode="auto">
            <a:xfrm>
              <a:off x="1627187" y="5999162"/>
              <a:ext cx="84137" cy="428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" name="Rectangle 646"/>
            <p:cNvSpPr>
              <a:spLocks noChangeArrowheads="1"/>
            </p:cNvSpPr>
            <p:nvPr/>
          </p:nvSpPr>
          <p:spPr bwMode="auto">
            <a:xfrm>
              <a:off x="1627187" y="6056312"/>
              <a:ext cx="84137" cy="428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" name="Rectangle 647"/>
            <p:cNvSpPr>
              <a:spLocks noChangeArrowheads="1"/>
            </p:cNvSpPr>
            <p:nvPr/>
          </p:nvSpPr>
          <p:spPr bwMode="auto">
            <a:xfrm>
              <a:off x="1627187" y="6115050"/>
              <a:ext cx="84137" cy="412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" name="Freeform 648"/>
            <p:cNvSpPr>
              <a:spLocks noEditPoints="1"/>
            </p:cNvSpPr>
            <p:nvPr/>
          </p:nvSpPr>
          <p:spPr bwMode="auto">
            <a:xfrm>
              <a:off x="1824037" y="5999162"/>
              <a:ext cx="84137" cy="42863"/>
            </a:xfrm>
            <a:custGeom>
              <a:avLst/>
              <a:gdLst>
                <a:gd name="T0" fmla="*/ 53 w 53"/>
                <a:gd name="T1" fmla="*/ 0 h 27"/>
                <a:gd name="T2" fmla="*/ 0 w 53"/>
                <a:gd name="T3" fmla="*/ 0 h 27"/>
                <a:gd name="T4" fmla="*/ 0 w 53"/>
                <a:gd name="T5" fmla="*/ 27 h 27"/>
                <a:gd name="T6" fmla="*/ 53 w 53"/>
                <a:gd name="T7" fmla="*/ 27 h 27"/>
                <a:gd name="T8" fmla="*/ 53 w 53"/>
                <a:gd name="T9" fmla="*/ 0 h 27"/>
                <a:gd name="T10" fmla="*/ 50 w 53"/>
                <a:gd name="T11" fmla="*/ 23 h 27"/>
                <a:gd name="T12" fmla="*/ 4 w 53"/>
                <a:gd name="T13" fmla="*/ 23 h 27"/>
                <a:gd name="T14" fmla="*/ 4 w 53"/>
                <a:gd name="T15" fmla="*/ 4 h 27"/>
                <a:gd name="T16" fmla="*/ 50 w 53"/>
                <a:gd name="T17" fmla="*/ 4 h 27"/>
                <a:gd name="T18" fmla="*/ 50 w 53"/>
                <a:gd name="T19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27">
                  <a:moveTo>
                    <a:pt x="53" y="0"/>
                  </a:moveTo>
                  <a:lnTo>
                    <a:pt x="0" y="0"/>
                  </a:lnTo>
                  <a:lnTo>
                    <a:pt x="0" y="27"/>
                  </a:lnTo>
                  <a:lnTo>
                    <a:pt x="53" y="27"/>
                  </a:lnTo>
                  <a:lnTo>
                    <a:pt x="53" y="0"/>
                  </a:lnTo>
                  <a:close/>
                  <a:moveTo>
                    <a:pt x="50" y="23"/>
                  </a:moveTo>
                  <a:lnTo>
                    <a:pt x="4" y="23"/>
                  </a:lnTo>
                  <a:lnTo>
                    <a:pt x="4" y="4"/>
                  </a:lnTo>
                  <a:lnTo>
                    <a:pt x="50" y="4"/>
                  </a:lnTo>
                  <a:lnTo>
                    <a:pt x="50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3" name="Freeform 649"/>
            <p:cNvSpPr>
              <a:spLocks noEditPoints="1"/>
            </p:cNvSpPr>
            <p:nvPr/>
          </p:nvSpPr>
          <p:spPr bwMode="auto">
            <a:xfrm>
              <a:off x="1920875" y="5999162"/>
              <a:ext cx="84137" cy="42863"/>
            </a:xfrm>
            <a:custGeom>
              <a:avLst/>
              <a:gdLst>
                <a:gd name="T0" fmla="*/ 53 w 53"/>
                <a:gd name="T1" fmla="*/ 0 h 27"/>
                <a:gd name="T2" fmla="*/ 0 w 53"/>
                <a:gd name="T3" fmla="*/ 0 h 27"/>
                <a:gd name="T4" fmla="*/ 0 w 53"/>
                <a:gd name="T5" fmla="*/ 27 h 27"/>
                <a:gd name="T6" fmla="*/ 53 w 53"/>
                <a:gd name="T7" fmla="*/ 27 h 27"/>
                <a:gd name="T8" fmla="*/ 53 w 53"/>
                <a:gd name="T9" fmla="*/ 0 h 27"/>
                <a:gd name="T10" fmla="*/ 50 w 53"/>
                <a:gd name="T11" fmla="*/ 23 h 27"/>
                <a:gd name="T12" fmla="*/ 6 w 53"/>
                <a:gd name="T13" fmla="*/ 23 h 27"/>
                <a:gd name="T14" fmla="*/ 6 w 53"/>
                <a:gd name="T15" fmla="*/ 4 h 27"/>
                <a:gd name="T16" fmla="*/ 50 w 53"/>
                <a:gd name="T17" fmla="*/ 4 h 27"/>
                <a:gd name="T18" fmla="*/ 50 w 53"/>
                <a:gd name="T19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27">
                  <a:moveTo>
                    <a:pt x="53" y="0"/>
                  </a:moveTo>
                  <a:lnTo>
                    <a:pt x="0" y="0"/>
                  </a:lnTo>
                  <a:lnTo>
                    <a:pt x="0" y="27"/>
                  </a:lnTo>
                  <a:lnTo>
                    <a:pt x="53" y="27"/>
                  </a:lnTo>
                  <a:lnTo>
                    <a:pt x="53" y="0"/>
                  </a:lnTo>
                  <a:close/>
                  <a:moveTo>
                    <a:pt x="50" y="23"/>
                  </a:moveTo>
                  <a:lnTo>
                    <a:pt x="6" y="23"/>
                  </a:lnTo>
                  <a:lnTo>
                    <a:pt x="6" y="4"/>
                  </a:lnTo>
                  <a:lnTo>
                    <a:pt x="50" y="4"/>
                  </a:lnTo>
                  <a:lnTo>
                    <a:pt x="50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" name="Freeform 650"/>
            <p:cNvSpPr>
              <a:spLocks noEditPoints="1"/>
            </p:cNvSpPr>
            <p:nvPr/>
          </p:nvSpPr>
          <p:spPr bwMode="auto">
            <a:xfrm>
              <a:off x="1824037" y="6056312"/>
              <a:ext cx="53975" cy="42863"/>
            </a:xfrm>
            <a:custGeom>
              <a:avLst/>
              <a:gdLst>
                <a:gd name="T0" fmla="*/ 0 w 18"/>
                <a:gd name="T1" fmla="*/ 0 h 14"/>
                <a:gd name="T2" fmla="*/ 0 w 18"/>
                <a:gd name="T3" fmla="*/ 14 h 14"/>
                <a:gd name="T4" fmla="*/ 18 w 18"/>
                <a:gd name="T5" fmla="*/ 14 h 14"/>
                <a:gd name="T6" fmla="*/ 14 w 18"/>
                <a:gd name="T7" fmla="*/ 1 h 14"/>
                <a:gd name="T8" fmla="*/ 14 w 18"/>
                <a:gd name="T9" fmla="*/ 0 h 14"/>
                <a:gd name="T10" fmla="*/ 0 w 18"/>
                <a:gd name="T11" fmla="*/ 0 h 14"/>
                <a:gd name="T12" fmla="*/ 15 w 18"/>
                <a:gd name="T13" fmla="*/ 12 h 14"/>
                <a:gd name="T14" fmla="*/ 2 w 18"/>
                <a:gd name="T15" fmla="*/ 12 h 14"/>
                <a:gd name="T16" fmla="*/ 2 w 18"/>
                <a:gd name="T17" fmla="*/ 2 h 14"/>
                <a:gd name="T18" fmla="*/ 12 w 18"/>
                <a:gd name="T19" fmla="*/ 2 h 14"/>
                <a:gd name="T20" fmla="*/ 15 w 18"/>
                <a:gd name="T21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" h="14">
                  <a:moveTo>
                    <a:pt x="0" y="0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0"/>
                    <a:pt x="14" y="0"/>
                  </a:cubicBezTo>
                  <a:lnTo>
                    <a:pt x="0" y="0"/>
                  </a:lnTo>
                  <a:close/>
                  <a:moveTo>
                    <a:pt x="15" y="12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2" y="2"/>
                    <a:pt x="12" y="2"/>
                    <a:pt x="12" y="2"/>
                  </a:cubicBezTo>
                  <a:lnTo>
                    <a:pt x="15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5" name="Freeform 651"/>
            <p:cNvSpPr>
              <a:spLocks noEditPoints="1"/>
            </p:cNvSpPr>
            <p:nvPr/>
          </p:nvSpPr>
          <p:spPr bwMode="auto">
            <a:xfrm>
              <a:off x="1933575" y="6056312"/>
              <a:ext cx="71437" cy="22225"/>
            </a:xfrm>
            <a:custGeom>
              <a:avLst/>
              <a:gdLst>
                <a:gd name="T0" fmla="*/ 24 w 24"/>
                <a:gd name="T1" fmla="*/ 7 h 7"/>
                <a:gd name="T2" fmla="*/ 24 w 24"/>
                <a:gd name="T3" fmla="*/ 7 h 7"/>
                <a:gd name="T4" fmla="*/ 24 w 24"/>
                <a:gd name="T5" fmla="*/ 0 h 7"/>
                <a:gd name="T6" fmla="*/ 0 w 24"/>
                <a:gd name="T7" fmla="*/ 0 h 7"/>
                <a:gd name="T8" fmla="*/ 24 w 24"/>
                <a:gd name="T9" fmla="*/ 7 h 7"/>
                <a:gd name="T10" fmla="*/ 22 w 24"/>
                <a:gd name="T11" fmla="*/ 3 h 7"/>
                <a:gd name="T12" fmla="*/ 18 w 24"/>
                <a:gd name="T13" fmla="*/ 2 h 7"/>
                <a:gd name="T14" fmla="*/ 22 w 24"/>
                <a:gd name="T15" fmla="*/ 2 h 7"/>
                <a:gd name="T16" fmla="*/ 22 w 24"/>
                <a:gd name="T1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7">
                  <a:moveTo>
                    <a:pt x="24" y="7"/>
                  </a:moveTo>
                  <a:cubicBezTo>
                    <a:pt x="24" y="7"/>
                    <a:pt x="24" y="7"/>
                    <a:pt x="24" y="7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24" y="6"/>
                    <a:pt x="24" y="7"/>
                  </a:cubicBezTo>
                  <a:close/>
                  <a:moveTo>
                    <a:pt x="22" y="3"/>
                  </a:moveTo>
                  <a:cubicBezTo>
                    <a:pt x="21" y="3"/>
                    <a:pt x="20" y="3"/>
                    <a:pt x="18" y="2"/>
                  </a:cubicBezTo>
                  <a:cubicBezTo>
                    <a:pt x="22" y="2"/>
                    <a:pt x="22" y="2"/>
                    <a:pt x="22" y="2"/>
                  </a:cubicBezTo>
                  <a:lnTo>
                    <a:pt x="22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6" name="Freeform 652"/>
            <p:cNvSpPr>
              <a:spLocks noEditPoints="1"/>
            </p:cNvSpPr>
            <p:nvPr/>
          </p:nvSpPr>
          <p:spPr bwMode="auto">
            <a:xfrm>
              <a:off x="1824037" y="6115050"/>
              <a:ext cx="73025" cy="41275"/>
            </a:xfrm>
            <a:custGeom>
              <a:avLst/>
              <a:gdLst>
                <a:gd name="T0" fmla="*/ 0 w 46"/>
                <a:gd name="T1" fmla="*/ 0 h 26"/>
                <a:gd name="T2" fmla="*/ 0 w 46"/>
                <a:gd name="T3" fmla="*/ 26 h 26"/>
                <a:gd name="T4" fmla="*/ 46 w 46"/>
                <a:gd name="T5" fmla="*/ 26 h 26"/>
                <a:gd name="T6" fmla="*/ 38 w 46"/>
                <a:gd name="T7" fmla="*/ 0 h 26"/>
                <a:gd name="T8" fmla="*/ 0 w 46"/>
                <a:gd name="T9" fmla="*/ 0 h 26"/>
                <a:gd name="T10" fmla="*/ 4 w 46"/>
                <a:gd name="T11" fmla="*/ 23 h 26"/>
                <a:gd name="T12" fmla="*/ 4 w 46"/>
                <a:gd name="T13" fmla="*/ 4 h 26"/>
                <a:gd name="T14" fmla="*/ 34 w 46"/>
                <a:gd name="T15" fmla="*/ 4 h 26"/>
                <a:gd name="T16" fmla="*/ 40 w 46"/>
                <a:gd name="T17" fmla="*/ 23 h 26"/>
                <a:gd name="T18" fmla="*/ 4 w 4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26">
                  <a:moveTo>
                    <a:pt x="0" y="0"/>
                  </a:moveTo>
                  <a:lnTo>
                    <a:pt x="0" y="26"/>
                  </a:lnTo>
                  <a:lnTo>
                    <a:pt x="46" y="26"/>
                  </a:lnTo>
                  <a:lnTo>
                    <a:pt x="38" y="0"/>
                  </a:lnTo>
                  <a:lnTo>
                    <a:pt x="0" y="0"/>
                  </a:lnTo>
                  <a:close/>
                  <a:moveTo>
                    <a:pt x="4" y="23"/>
                  </a:moveTo>
                  <a:lnTo>
                    <a:pt x="4" y="4"/>
                  </a:lnTo>
                  <a:lnTo>
                    <a:pt x="34" y="4"/>
                  </a:lnTo>
                  <a:lnTo>
                    <a:pt x="40" y="23"/>
                  </a:lnTo>
                  <a:lnTo>
                    <a:pt x="4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7" name="Freeform 653"/>
            <p:cNvSpPr>
              <a:spLocks/>
            </p:cNvSpPr>
            <p:nvPr/>
          </p:nvSpPr>
          <p:spPr bwMode="auto">
            <a:xfrm>
              <a:off x="1990725" y="6115050"/>
              <a:ext cx="14287" cy="30163"/>
            </a:xfrm>
            <a:custGeom>
              <a:avLst/>
              <a:gdLst>
                <a:gd name="T0" fmla="*/ 9 w 9"/>
                <a:gd name="T1" fmla="*/ 0 h 19"/>
                <a:gd name="T2" fmla="*/ 0 w 9"/>
                <a:gd name="T3" fmla="*/ 4 h 19"/>
                <a:gd name="T4" fmla="*/ 9 w 9"/>
                <a:gd name="T5" fmla="*/ 19 h 19"/>
                <a:gd name="T6" fmla="*/ 9 w 9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9">
                  <a:moveTo>
                    <a:pt x="9" y="0"/>
                  </a:moveTo>
                  <a:lnTo>
                    <a:pt x="0" y="4"/>
                  </a:lnTo>
                  <a:lnTo>
                    <a:pt x="9" y="19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8" name="Freeform 654"/>
            <p:cNvSpPr>
              <a:spLocks noEditPoints="1"/>
            </p:cNvSpPr>
            <p:nvPr/>
          </p:nvSpPr>
          <p:spPr bwMode="auto">
            <a:xfrm>
              <a:off x="1724025" y="5999162"/>
              <a:ext cx="84137" cy="42863"/>
            </a:xfrm>
            <a:custGeom>
              <a:avLst/>
              <a:gdLst>
                <a:gd name="T0" fmla="*/ 0 w 53"/>
                <a:gd name="T1" fmla="*/ 27 h 27"/>
                <a:gd name="T2" fmla="*/ 53 w 53"/>
                <a:gd name="T3" fmla="*/ 27 h 27"/>
                <a:gd name="T4" fmla="*/ 53 w 53"/>
                <a:gd name="T5" fmla="*/ 0 h 27"/>
                <a:gd name="T6" fmla="*/ 0 w 53"/>
                <a:gd name="T7" fmla="*/ 0 h 27"/>
                <a:gd name="T8" fmla="*/ 0 w 53"/>
                <a:gd name="T9" fmla="*/ 27 h 27"/>
                <a:gd name="T10" fmla="*/ 6 w 53"/>
                <a:gd name="T11" fmla="*/ 4 h 27"/>
                <a:gd name="T12" fmla="*/ 50 w 53"/>
                <a:gd name="T13" fmla="*/ 4 h 27"/>
                <a:gd name="T14" fmla="*/ 50 w 53"/>
                <a:gd name="T15" fmla="*/ 23 h 27"/>
                <a:gd name="T16" fmla="*/ 6 w 53"/>
                <a:gd name="T17" fmla="*/ 23 h 27"/>
                <a:gd name="T18" fmla="*/ 6 w 53"/>
                <a:gd name="T19" fmla="*/ 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27">
                  <a:moveTo>
                    <a:pt x="0" y="27"/>
                  </a:moveTo>
                  <a:lnTo>
                    <a:pt x="53" y="27"/>
                  </a:lnTo>
                  <a:lnTo>
                    <a:pt x="53" y="0"/>
                  </a:lnTo>
                  <a:lnTo>
                    <a:pt x="0" y="0"/>
                  </a:lnTo>
                  <a:lnTo>
                    <a:pt x="0" y="27"/>
                  </a:lnTo>
                  <a:close/>
                  <a:moveTo>
                    <a:pt x="6" y="4"/>
                  </a:moveTo>
                  <a:lnTo>
                    <a:pt x="50" y="4"/>
                  </a:lnTo>
                  <a:lnTo>
                    <a:pt x="50" y="23"/>
                  </a:lnTo>
                  <a:lnTo>
                    <a:pt x="6" y="23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9" name="Freeform 655"/>
            <p:cNvSpPr>
              <a:spLocks noEditPoints="1"/>
            </p:cNvSpPr>
            <p:nvPr/>
          </p:nvSpPr>
          <p:spPr bwMode="auto">
            <a:xfrm>
              <a:off x="1727200" y="6056312"/>
              <a:ext cx="84137" cy="42863"/>
            </a:xfrm>
            <a:custGeom>
              <a:avLst/>
              <a:gdLst>
                <a:gd name="T0" fmla="*/ 0 w 53"/>
                <a:gd name="T1" fmla="*/ 27 h 27"/>
                <a:gd name="T2" fmla="*/ 53 w 53"/>
                <a:gd name="T3" fmla="*/ 27 h 27"/>
                <a:gd name="T4" fmla="*/ 53 w 53"/>
                <a:gd name="T5" fmla="*/ 0 h 27"/>
                <a:gd name="T6" fmla="*/ 0 w 53"/>
                <a:gd name="T7" fmla="*/ 0 h 27"/>
                <a:gd name="T8" fmla="*/ 0 w 53"/>
                <a:gd name="T9" fmla="*/ 27 h 27"/>
                <a:gd name="T10" fmla="*/ 4 w 53"/>
                <a:gd name="T11" fmla="*/ 4 h 27"/>
                <a:gd name="T12" fmla="*/ 48 w 53"/>
                <a:gd name="T13" fmla="*/ 4 h 27"/>
                <a:gd name="T14" fmla="*/ 48 w 53"/>
                <a:gd name="T15" fmla="*/ 23 h 27"/>
                <a:gd name="T16" fmla="*/ 4 w 53"/>
                <a:gd name="T17" fmla="*/ 23 h 27"/>
                <a:gd name="T18" fmla="*/ 4 w 53"/>
                <a:gd name="T19" fmla="*/ 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27">
                  <a:moveTo>
                    <a:pt x="0" y="27"/>
                  </a:moveTo>
                  <a:lnTo>
                    <a:pt x="53" y="27"/>
                  </a:lnTo>
                  <a:lnTo>
                    <a:pt x="53" y="0"/>
                  </a:lnTo>
                  <a:lnTo>
                    <a:pt x="0" y="0"/>
                  </a:lnTo>
                  <a:lnTo>
                    <a:pt x="0" y="27"/>
                  </a:lnTo>
                  <a:close/>
                  <a:moveTo>
                    <a:pt x="4" y="4"/>
                  </a:moveTo>
                  <a:lnTo>
                    <a:pt x="48" y="4"/>
                  </a:lnTo>
                  <a:lnTo>
                    <a:pt x="48" y="23"/>
                  </a:lnTo>
                  <a:lnTo>
                    <a:pt x="4" y="23"/>
                  </a:lnTo>
                  <a:lnTo>
                    <a:pt x="4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0" name="Freeform 656"/>
            <p:cNvSpPr>
              <a:spLocks noEditPoints="1"/>
            </p:cNvSpPr>
            <p:nvPr/>
          </p:nvSpPr>
          <p:spPr bwMode="auto">
            <a:xfrm>
              <a:off x="1724025" y="6115050"/>
              <a:ext cx="84137" cy="41275"/>
            </a:xfrm>
            <a:custGeom>
              <a:avLst/>
              <a:gdLst>
                <a:gd name="T0" fmla="*/ 0 w 53"/>
                <a:gd name="T1" fmla="*/ 26 h 26"/>
                <a:gd name="T2" fmla="*/ 53 w 53"/>
                <a:gd name="T3" fmla="*/ 26 h 26"/>
                <a:gd name="T4" fmla="*/ 53 w 53"/>
                <a:gd name="T5" fmla="*/ 0 h 26"/>
                <a:gd name="T6" fmla="*/ 0 w 53"/>
                <a:gd name="T7" fmla="*/ 0 h 26"/>
                <a:gd name="T8" fmla="*/ 0 w 53"/>
                <a:gd name="T9" fmla="*/ 26 h 26"/>
                <a:gd name="T10" fmla="*/ 6 w 53"/>
                <a:gd name="T11" fmla="*/ 4 h 26"/>
                <a:gd name="T12" fmla="*/ 50 w 53"/>
                <a:gd name="T13" fmla="*/ 4 h 26"/>
                <a:gd name="T14" fmla="*/ 50 w 53"/>
                <a:gd name="T15" fmla="*/ 23 h 26"/>
                <a:gd name="T16" fmla="*/ 6 w 53"/>
                <a:gd name="T17" fmla="*/ 23 h 26"/>
                <a:gd name="T18" fmla="*/ 6 w 53"/>
                <a:gd name="T19" fmla="*/ 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26">
                  <a:moveTo>
                    <a:pt x="0" y="26"/>
                  </a:moveTo>
                  <a:lnTo>
                    <a:pt x="53" y="26"/>
                  </a:lnTo>
                  <a:lnTo>
                    <a:pt x="53" y="0"/>
                  </a:lnTo>
                  <a:lnTo>
                    <a:pt x="0" y="0"/>
                  </a:lnTo>
                  <a:lnTo>
                    <a:pt x="0" y="26"/>
                  </a:lnTo>
                  <a:close/>
                  <a:moveTo>
                    <a:pt x="6" y="4"/>
                  </a:moveTo>
                  <a:lnTo>
                    <a:pt x="50" y="4"/>
                  </a:lnTo>
                  <a:lnTo>
                    <a:pt x="50" y="23"/>
                  </a:lnTo>
                  <a:lnTo>
                    <a:pt x="6" y="23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1" name="Freeform 657"/>
            <p:cNvSpPr>
              <a:spLocks/>
            </p:cNvSpPr>
            <p:nvPr/>
          </p:nvSpPr>
          <p:spPr bwMode="auto">
            <a:xfrm>
              <a:off x="1870075" y="6048375"/>
              <a:ext cx="190500" cy="190500"/>
            </a:xfrm>
            <a:custGeom>
              <a:avLst/>
              <a:gdLst>
                <a:gd name="T0" fmla="*/ 63 w 63"/>
                <a:gd name="T1" fmla="*/ 52 h 63"/>
                <a:gd name="T2" fmla="*/ 35 w 63"/>
                <a:gd name="T3" fmla="*/ 24 h 63"/>
                <a:gd name="T4" fmla="*/ 55 w 63"/>
                <a:gd name="T5" fmla="*/ 17 h 63"/>
                <a:gd name="T6" fmla="*/ 55 w 63"/>
                <a:gd name="T7" fmla="*/ 16 h 63"/>
                <a:gd name="T8" fmla="*/ 55 w 63"/>
                <a:gd name="T9" fmla="*/ 15 h 63"/>
                <a:gd name="T10" fmla="*/ 54 w 63"/>
                <a:gd name="T11" fmla="*/ 15 h 63"/>
                <a:gd name="T12" fmla="*/ 2 w 63"/>
                <a:gd name="T13" fmla="*/ 0 h 63"/>
                <a:gd name="T14" fmla="*/ 1 w 63"/>
                <a:gd name="T15" fmla="*/ 1 h 63"/>
                <a:gd name="T16" fmla="*/ 0 w 63"/>
                <a:gd name="T17" fmla="*/ 2 h 63"/>
                <a:gd name="T18" fmla="*/ 18 w 63"/>
                <a:gd name="T19" fmla="*/ 55 h 63"/>
                <a:gd name="T20" fmla="*/ 19 w 63"/>
                <a:gd name="T21" fmla="*/ 56 h 63"/>
                <a:gd name="T22" fmla="*/ 20 w 63"/>
                <a:gd name="T23" fmla="*/ 56 h 63"/>
                <a:gd name="T24" fmla="*/ 24 w 63"/>
                <a:gd name="T25" fmla="*/ 35 h 63"/>
                <a:gd name="T26" fmla="*/ 52 w 63"/>
                <a:gd name="T27" fmla="*/ 62 h 63"/>
                <a:gd name="T28" fmla="*/ 53 w 63"/>
                <a:gd name="T29" fmla="*/ 62 h 63"/>
                <a:gd name="T30" fmla="*/ 63 w 63"/>
                <a:gd name="T31" fmla="*/ 53 h 63"/>
                <a:gd name="T32" fmla="*/ 63 w 63"/>
                <a:gd name="T33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63">
                  <a:moveTo>
                    <a:pt x="63" y="52"/>
                  </a:moveTo>
                  <a:cubicBezTo>
                    <a:pt x="35" y="24"/>
                    <a:pt x="35" y="24"/>
                    <a:pt x="35" y="24"/>
                  </a:cubicBezTo>
                  <a:cubicBezTo>
                    <a:pt x="55" y="17"/>
                    <a:pt x="55" y="17"/>
                    <a:pt x="55" y="17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8" y="55"/>
                    <a:pt x="18" y="55"/>
                    <a:pt x="18" y="55"/>
                  </a:cubicBezTo>
                  <a:cubicBezTo>
                    <a:pt x="18" y="56"/>
                    <a:pt x="18" y="56"/>
                    <a:pt x="19" y="56"/>
                  </a:cubicBezTo>
                  <a:cubicBezTo>
                    <a:pt x="19" y="56"/>
                    <a:pt x="20" y="56"/>
                    <a:pt x="20" y="56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3"/>
                    <a:pt x="53" y="63"/>
                    <a:pt x="53" y="62"/>
                  </a:cubicBezTo>
                  <a:cubicBezTo>
                    <a:pt x="63" y="53"/>
                    <a:pt x="63" y="53"/>
                    <a:pt x="63" y="53"/>
                  </a:cubicBezTo>
                  <a:cubicBezTo>
                    <a:pt x="63" y="53"/>
                    <a:pt x="63" y="52"/>
                    <a:pt x="63" y="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32" name="Freeform 658"/>
          <p:cNvSpPr>
            <a:spLocks noEditPoints="1"/>
          </p:cNvSpPr>
          <p:nvPr/>
        </p:nvSpPr>
        <p:spPr bwMode="auto">
          <a:xfrm>
            <a:off x="2834481" y="3843337"/>
            <a:ext cx="207962" cy="284163"/>
          </a:xfrm>
          <a:custGeom>
            <a:avLst/>
            <a:gdLst>
              <a:gd name="T0" fmla="*/ 3 w 69"/>
              <a:gd name="T1" fmla="*/ 49 h 94"/>
              <a:gd name="T2" fmla="*/ 47 w 69"/>
              <a:gd name="T3" fmla="*/ 94 h 94"/>
              <a:gd name="T4" fmla="*/ 66 w 69"/>
              <a:gd name="T5" fmla="*/ 47 h 94"/>
              <a:gd name="T6" fmla="*/ 69 w 69"/>
              <a:gd name="T7" fmla="*/ 35 h 94"/>
              <a:gd name="T8" fmla="*/ 34 w 69"/>
              <a:gd name="T9" fmla="*/ 0 h 94"/>
              <a:gd name="T10" fmla="*/ 0 w 69"/>
              <a:gd name="T11" fmla="*/ 35 h 94"/>
              <a:gd name="T12" fmla="*/ 1 w 69"/>
              <a:gd name="T13" fmla="*/ 45 h 94"/>
              <a:gd name="T14" fmla="*/ 3 w 69"/>
              <a:gd name="T15" fmla="*/ 49 h 94"/>
              <a:gd name="T16" fmla="*/ 34 w 69"/>
              <a:gd name="T17" fmla="*/ 13 h 94"/>
              <a:gd name="T18" fmla="*/ 56 w 69"/>
              <a:gd name="T19" fmla="*/ 35 h 94"/>
              <a:gd name="T20" fmla="*/ 34 w 69"/>
              <a:gd name="T21" fmla="*/ 57 h 94"/>
              <a:gd name="T22" fmla="*/ 12 w 69"/>
              <a:gd name="T23" fmla="*/ 35 h 94"/>
              <a:gd name="T24" fmla="*/ 34 w 69"/>
              <a:gd name="T25" fmla="*/ 13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9" h="94">
                <a:moveTo>
                  <a:pt x="3" y="49"/>
                </a:moveTo>
                <a:cubicBezTo>
                  <a:pt x="47" y="94"/>
                  <a:pt x="47" y="94"/>
                  <a:pt x="47" y="94"/>
                </a:cubicBezTo>
                <a:cubicBezTo>
                  <a:pt x="55" y="75"/>
                  <a:pt x="64" y="53"/>
                  <a:pt x="66" y="47"/>
                </a:cubicBezTo>
                <a:cubicBezTo>
                  <a:pt x="68" y="43"/>
                  <a:pt x="69" y="39"/>
                  <a:pt x="69" y="35"/>
                </a:cubicBezTo>
                <a:cubicBezTo>
                  <a:pt x="69" y="16"/>
                  <a:pt x="53" y="0"/>
                  <a:pt x="34" y="0"/>
                </a:cubicBezTo>
                <a:cubicBezTo>
                  <a:pt x="15" y="0"/>
                  <a:pt x="0" y="16"/>
                  <a:pt x="0" y="35"/>
                </a:cubicBezTo>
                <a:cubicBezTo>
                  <a:pt x="0" y="38"/>
                  <a:pt x="0" y="42"/>
                  <a:pt x="1" y="45"/>
                </a:cubicBezTo>
                <a:cubicBezTo>
                  <a:pt x="2" y="46"/>
                  <a:pt x="2" y="47"/>
                  <a:pt x="3" y="49"/>
                </a:cubicBezTo>
                <a:close/>
                <a:moveTo>
                  <a:pt x="34" y="13"/>
                </a:moveTo>
                <a:cubicBezTo>
                  <a:pt x="46" y="13"/>
                  <a:pt x="56" y="23"/>
                  <a:pt x="56" y="35"/>
                </a:cubicBezTo>
                <a:cubicBezTo>
                  <a:pt x="56" y="47"/>
                  <a:pt x="46" y="57"/>
                  <a:pt x="34" y="57"/>
                </a:cubicBezTo>
                <a:cubicBezTo>
                  <a:pt x="22" y="57"/>
                  <a:pt x="12" y="47"/>
                  <a:pt x="12" y="35"/>
                </a:cubicBezTo>
                <a:cubicBezTo>
                  <a:pt x="12" y="23"/>
                  <a:pt x="22" y="13"/>
                  <a:pt x="34" y="1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Oval 659"/>
          <p:cNvSpPr>
            <a:spLocks noChangeArrowheads="1"/>
          </p:cNvSpPr>
          <p:nvPr/>
        </p:nvSpPr>
        <p:spPr bwMode="auto">
          <a:xfrm>
            <a:off x="2888456" y="3900487"/>
            <a:ext cx="96837" cy="968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Freeform 660"/>
          <p:cNvSpPr>
            <a:spLocks/>
          </p:cNvSpPr>
          <p:nvPr/>
        </p:nvSpPr>
        <p:spPr bwMode="auto">
          <a:xfrm>
            <a:off x="2855119" y="4057650"/>
            <a:ext cx="114300" cy="203200"/>
          </a:xfrm>
          <a:custGeom>
            <a:avLst/>
            <a:gdLst>
              <a:gd name="T0" fmla="*/ 25 w 38"/>
              <a:gd name="T1" fmla="*/ 67 h 67"/>
              <a:gd name="T2" fmla="*/ 38 w 38"/>
              <a:gd name="T3" fmla="*/ 38 h 67"/>
              <a:gd name="T4" fmla="*/ 0 w 38"/>
              <a:gd name="T5" fmla="*/ 0 h 67"/>
              <a:gd name="T6" fmla="*/ 25 w 38"/>
              <a:gd name="T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" h="67">
                <a:moveTo>
                  <a:pt x="25" y="67"/>
                </a:moveTo>
                <a:cubicBezTo>
                  <a:pt x="25" y="67"/>
                  <a:pt x="31" y="54"/>
                  <a:pt x="38" y="38"/>
                </a:cubicBezTo>
                <a:cubicBezTo>
                  <a:pt x="0" y="0"/>
                  <a:pt x="0" y="0"/>
                  <a:pt x="0" y="0"/>
                </a:cubicBezTo>
                <a:cubicBezTo>
                  <a:pt x="9" y="25"/>
                  <a:pt x="25" y="67"/>
                  <a:pt x="25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Freeform 661"/>
          <p:cNvSpPr>
            <a:spLocks/>
          </p:cNvSpPr>
          <p:nvPr/>
        </p:nvSpPr>
        <p:spPr bwMode="auto">
          <a:xfrm>
            <a:off x="2782094" y="3957637"/>
            <a:ext cx="260350" cy="261938"/>
          </a:xfrm>
          <a:custGeom>
            <a:avLst/>
            <a:gdLst>
              <a:gd name="T0" fmla="*/ 38 w 164"/>
              <a:gd name="T1" fmla="*/ 31 h 165"/>
              <a:gd name="T2" fmla="*/ 8 w 164"/>
              <a:gd name="T3" fmla="*/ 0 h 165"/>
              <a:gd name="T4" fmla="*/ 0 w 164"/>
              <a:gd name="T5" fmla="*/ 10 h 165"/>
              <a:gd name="T6" fmla="*/ 46 w 164"/>
              <a:gd name="T7" fmla="*/ 56 h 165"/>
              <a:gd name="T8" fmla="*/ 118 w 164"/>
              <a:gd name="T9" fmla="*/ 127 h 165"/>
              <a:gd name="T10" fmla="*/ 155 w 164"/>
              <a:gd name="T11" fmla="*/ 165 h 165"/>
              <a:gd name="T12" fmla="*/ 164 w 164"/>
              <a:gd name="T13" fmla="*/ 157 h 165"/>
              <a:gd name="T14" fmla="*/ 122 w 164"/>
              <a:gd name="T15" fmla="*/ 115 h 165"/>
              <a:gd name="T16" fmla="*/ 38 w 164"/>
              <a:gd name="T17" fmla="*/ 31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5">
                <a:moveTo>
                  <a:pt x="38" y="31"/>
                </a:moveTo>
                <a:lnTo>
                  <a:pt x="8" y="0"/>
                </a:lnTo>
                <a:lnTo>
                  <a:pt x="0" y="10"/>
                </a:lnTo>
                <a:lnTo>
                  <a:pt x="46" y="56"/>
                </a:lnTo>
                <a:lnTo>
                  <a:pt x="118" y="127"/>
                </a:lnTo>
                <a:lnTo>
                  <a:pt x="155" y="165"/>
                </a:lnTo>
                <a:lnTo>
                  <a:pt x="164" y="157"/>
                </a:lnTo>
                <a:lnTo>
                  <a:pt x="122" y="115"/>
                </a:lnTo>
                <a:lnTo>
                  <a:pt x="38" y="3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826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Freeform 5"/>
          <p:cNvSpPr>
            <a:spLocks/>
          </p:cNvSpPr>
          <p:nvPr/>
        </p:nvSpPr>
        <p:spPr bwMode="auto">
          <a:xfrm>
            <a:off x="869951" y="522288"/>
            <a:ext cx="96838" cy="306388"/>
          </a:xfrm>
          <a:custGeom>
            <a:avLst/>
            <a:gdLst>
              <a:gd name="T0" fmla="*/ 0 w 61"/>
              <a:gd name="T1" fmla="*/ 193 h 193"/>
              <a:gd name="T2" fmla="*/ 61 w 61"/>
              <a:gd name="T3" fmla="*/ 193 h 193"/>
              <a:gd name="T4" fmla="*/ 46 w 61"/>
              <a:gd name="T5" fmla="*/ 0 h 193"/>
              <a:gd name="T6" fmla="*/ 10 w 61"/>
              <a:gd name="T7" fmla="*/ 0 h 193"/>
              <a:gd name="T8" fmla="*/ 0 w 61"/>
              <a:gd name="T9" fmla="*/ 193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" h="193">
                <a:moveTo>
                  <a:pt x="0" y="193"/>
                </a:moveTo>
                <a:lnTo>
                  <a:pt x="61" y="193"/>
                </a:lnTo>
                <a:lnTo>
                  <a:pt x="46" y="0"/>
                </a:lnTo>
                <a:lnTo>
                  <a:pt x="10" y="0"/>
                </a:lnTo>
                <a:lnTo>
                  <a:pt x="0" y="19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Freeform 6"/>
          <p:cNvSpPr>
            <a:spLocks/>
          </p:cNvSpPr>
          <p:nvPr/>
        </p:nvSpPr>
        <p:spPr bwMode="auto">
          <a:xfrm>
            <a:off x="766763" y="422275"/>
            <a:ext cx="312738" cy="146050"/>
          </a:xfrm>
          <a:custGeom>
            <a:avLst/>
            <a:gdLst>
              <a:gd name="T0" fmla="*/ 74 w 103"/>
              <a:gd name="T1" fmla="*/ 0 h 48"/>
              <a:gd name="T2" fmla="*/ 56 w 103"/>
              <a:gd name="T3" fmla="*/ 0 h 48"/>
              <a:gd name="T4" fmla="*/ 56 w 103"/>
              <a:gd name="T5" fmla="*/ 3 h 48"/>
              <a:gd name="T6" fmla="*/ 40 w 103"/>
              <a:gd name="T7" fmla="*/ 3 h 48"/>
              <a:gd name="T8" fmla="*/ 40 w 103"/>
              <a:gd name="T9" fmla="*/ 0 h 48"/>
              <a:gd name="T10" fmla="*/ 0 w 103"/>
              <a:gd name="T11" fmla="*/ 0 h 48"/>
              <a:gd name="T12" fmla="*/ 0 w 103"/>
              <a:gd name="T13" fmla="*/ 30 h 48"/>
              <a:gd name="T14" fmla="*/ 21 w 103"/>
              <a:gd name="T15" fmla="*/ 30 h 48"/>
              <a:gd name="T16" fmla="*/ 31 w 103"/>
              <a:gd name="T17" fmla="*/ 26 h 48"/>
              <a:gd name="T18" fmla="*/ 40 w 103"/>
              <a:gd name="T19" fmla="*/ 29 h 48"/>
              <a:gd name="T20" fmla="*/ 39 w 103"/>
              <a:gd name="T21" fmla="*/ 31 h 48"/>
              <a:gd name="T22" fmla="*/ 58 w 103"/>
              <a:gd name="T23" fmla="*/ 31 h 48"/>
              <a:gd name="T24" fmla="*/ 58 w 103"/>
              <a:gd name="T25" fmla="*/ 30 h 48"/>
              <a:gd name="T26" fmla="*/ 67 w 103"/>
              <a:gd name="T27" fmla="*/ 27 h 48"/>
              <a:gd name="T28" fmla="*/ 97 w 103"/>
              <a:gd name="T29" fmla="*/ 42 h 48"/>
              <a:gd name="T30" fmla="*/ 74 w 103"/>
              <a:gd name="T31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3" h="48">
                <a:moveTo>
                  <a:pt x="74" y="0"/>
                </a:moveTo>
                <a:cubicBezTo>
                  <a:pt x="56" y="0"/>
                  <a:pt x="56" y="0"/>
                  <a:pt x="56" y="0"/>
                </a:cubicBezTo>
                <a:cubicBezTo>
                  <a:pt x="56" y="3"/>
                  <a:pt x="56" y="3"/>
                  <a:pt x="56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0"/>
                  <a:pt x="40" y="0"/>
                  <a:pt x="4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0"/>
                  <a:pt x="0" y="30"/>
                  <a:pt x="0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5" y="26"/>
                  <a:pt x="31" y="26"/>
                </a:cubicBezTo>
                <a:cubicBezTo>
                  <a:pt x="36" y="26"/>
                  <a:pt x="40" y="29"/>
                  <a:pt x="40" y="29"/>
                </a:cubicBezTo>
                <a:cubicBezTo>
                  <a:pt x="39" y="31"/>
                  <a:pt x="39" y="31"/>
                  <a:pt x="39" y="31"/>
                </a:cubicBezTo>
                <a:cubicBezTo>
                  <a:pt x="58" y="31"/>
                  <a:pt x="58" y="31"/>
                  <a:pt x="58" y="31"/>
                </a:cubicBezTo>
                <a:cubicBezTo>
                  <a:pt x="58" y="30"/>
                  <a:pt x="58" y="30"/>
                  <a:pt x="58" y="30"/>
                </a:cubicBezTo>
                <a:cubicBezTo>
                  <a:pt x="58" y="30"/>
                  <a:pt x="60" y="27"/>
                  <a:pt x="67" y="27"/>
                </a:cubicBezTo>
                <a:cubicBezTo>
                  <a:pt x="94" y="27"/>
                  <a:pt x="86" y="33"/>
                  <a:pt x="97" y="42"/>
                </a:cubicBezTo>
                <a:cubicBezTo>
                  <a:pt x="103" y="48"/>
                  <a:pt x="100" y="0"/>
                  <a:pt x="7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Freeform 7"/>
          <p:cNvSpPr>
            <a:spLocks/>
          </p:cNvSpPr>
          <p:nvPr/>
        </p:nvSpPr>
        <p:spPr bwMode="auto">
          <a:xfrm>
            <a:off x="885826" y="515938"/>
            <a:ext cx="0" cy="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Freeform 8"/>
          <p:cNvSpPr>
            <a:spLocks noEditPoints="1"/>
          </p:cNvSpPr>
          <p:nvPr/>
        </p:nvSpPr>
        <p:spPr bwMode="auto">
          <a:xfrm>
            <a:off x="1520826" y="565150"/>
            <a:ext cx="42863" cy="315913"/>
          </a:xfrm>
          <a:custGeom>
            <a:avLst/>
            <a:gdLst>
              <a:gd name="T0" fmla="*/ 0 w 14"/>
              <a:gd name="T1" fmla="*/ 0 h 104"/>
              <a:gd name="T2" fmla="*/ 0 w 14"/>
              <a:gd name="T3" fmla="*/ 77 h 104"/>
              <a:gd name="T4" fmla="*/ 14 w 14"/>
              <a:gd name="T5" fmla="*/ 76 h 104"/>
              <a:gd name="T6" fmla="*/ 14 w 14"/>
              <a:gd name="T7" fmla="*/ 0 h 104"/>
              <a:gd name="T8" fmla="*/ 0 w 14"/>
              <a:gd name="T9" fmla="*/ 0 h 104"/>
              <a:gd name="T10" fmla="*/ 12 w 14"/>
              <a:gd name="T11" fmla="*/ 71 h 104"/>
              <a:gd name="T12" fmla="*/ 11 w 14"/>
              <a:gd name="T13" fmla="*/ 72 h 104"/>
              <a:gd name="T14" fmla="*/ 9 w 14"/>
              <a:gd name="T15" fmla="*/ 71 h 104"/>
              <a:gd name="T16" fmla="*/ 9 w 14"/>
              <a:gd name="T17" fmla="*/ 37 h 104"/>
              <a:gd name="T18" fmla="*/ 11 w 14"/>
              <a:gd name="T19" fmla="*/ 36 h 104"/>
              <a:gd name="T20" fmla="*/ 12 w 14"/>
              <a:gd name="T21" fmla="*/ 37 h 104"/>
              <a:gd name="T22" fmla="*/ 12 w 14"/>
              <a:gd name="T23" fmla="*/ 71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" h="104">
                <a:moveTo>
                  <a:pt x="0" y="0"/>
                </a:moveTo>
                <a:cubicBezTo>
                  <a:pt x="0" y="77"/>
                  <a:pt x="0" y="77"/>
                  <a:pt x="0" y="77"/>
                </a:cubicBezTo>
                <a:cubicBezTo>
                  <a:pt x="0" y="77"/>
                  <a:pt x="7" y="104"/>
                  <a:pt x="14" y="76"/>
                </a:cubicBezTo>
                <a:cubicBezTo>
                  <a:pt x="14" y="0"/>
                  <a:pt x="14" y="0"/>
                  <a:pt x="14" y="0"/>
                </a:cubicBezTo>
                <a:lnTo>
                  <a:pt x="0" y="0"/>
                </a:lnTo>
                <a:close/>
                <a:moveTo>
                  <a:pt x="12" y="71"/>
                </a:moveTo>
                <a:cubicBezTo>
                  <a:pt x="12" y="72"/>
                  <a:pt x="11" y="72"/>
                  <a:pt x="11" y="72"/>
                </a:cubicBezTo>
                <a:cubicBezTo>
                  <a:pt x="10" y="72"/>
                  <a:pt x="9" y="72"/>
                  <a:pt x="9" y="71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6"/>
                  <a:pt x="10" y="36"/>
                  <a:pt x="11" y="36"/>
                </a:cubicBezTo>
                <a:cubicBezTo>
                  <a:pt x="11" y="36"/>
                  <a:pt x="12" y="36"/>
                  <a:pt x="12" y="37"/>
                </a:cubicBezTo>
                <a:lnTo>
                  <a:pt x="12" y="7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Freeform 9"/>
          <p:cNvSpPr>
            <a:spLocks/>
          </p:cNvSpPr>
          <p:nvPr/>
        </p:nvSpPr>
        <p:spPr bwMode="auto">
          <a:xfrm>
            <a:off x="1481138" y="422275"/>
            <a:ext cx="120650" cy="133350"/>
          </a:xfrm>
          <a:custGeom>
            <a:avLst/>
            <a:gdLst>
              <a:gd name="T0" fmla="*/ 30 w 40"/>
              <a:gd name="T1" fmla="*/ 23 h 44"/>
              <a:gd name="T2" fmla="*/ 29 w 40"/>
              <a:gd name="T3" fmla="*/ 23 h 44"/>
              <a:gd name="T4" fmla="*/ 30 w 40"/>
              <a:gd name="T5" fmla="*/ 20 h 44"/>
              <a:gd name="T6" fmla="*/ 30 w 40"/>
              <a:gd name="T7" fmla="*/ 11 h 44"/>
              <a:gd name="T8" fmla="*/ 19 w 40"/>
              <a:gd name="T9" fmla="*/ 0 h 44"/>
              <a:gd name="T10" fmla="*/ 9 w 40"/>
              <a:gd name="T11" fmla="*/ 11 h 44"/>
              <a:gd name="T12" fmla="*/ 9 w 40"/>
              <a:gd name="T13" fmla="*/ 20 h 44"/>
              <a:gd name="T14" fmla="*/ 10 w 40"/>
              <a:gd name="T15" fmla="*/ 23 h 44"/>
              <a:gd name="T16" fmla="*/ 9 w 40"/>
              <a:gd name="T17" fmla="*/ 23 h 44"/>
              <a:gd name="T18" fmla="*/ 0 w 40"/>
              <a:gd name="T19" fmla="*/ 30 h 44"/>
              <a:gd name="T20" fmla="*/ 0 w 40"/>
              <a:gd name="T21" fmla="*/ 44 h 44"/>
              <a:gd name="T22" fmla="*/ 40 w 40"/>
              <a:gd name="T23" fmla="*/ 44 h 44"/>
              <a:gd name="T24" fmla="*/ 40 w 40"/>
              <a:gd name="T25" fmla="*/ 30 h 44"/>
              <a:gd name="T26" fmla="*/ 30 w 40"/>
              <a:gd name="T27" fmla="*/ 23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0" h="44">
                <a:moveTo>
                  <a:pt x="30" y="23"/>
                </a:moveTo>
                <a:cubicBezTo>
                  <a:pt x="29" y="23"/>
                  <a:pt x="29" y="23"/>
                  <a:pt x="29" y="23"/>
                </a:cubicBezTo>
                <a:cubicBezTo>
                  <a:pt x="29" y="22"/>
                  <a:pt x="30" y="21"/>
                  <a:pt x="30" y="20"/>
                </a:cubicBezTo>
                <a:cubicBezTo>
                  <a:pt x="30" y="11"/>
                  <a:pt x="30" y="11"/>
                  <a:pt x="30" y="11"/>
                </a:cubicBezTo>
                <a:cubicBezTo>
                  <a:pt x="30" y="5"/>
                  <a:pt x="25" y="0"/>
                  <a:pt x="19" y="0"/>
                </a:cubicBezTo>
                <a:cubicBezTo>
                  <a:pt x="14" y="0"/>
                  <a:pt x="9" y="5"/>
                  <a:pt x="9" y="11"/>
                </a:cubicBezTo>
                <a:cubicBezTo>
                  <a:pt x="9" y="20"/>
                  <a:pt x="9" y="20"/>
                  <a:pt x="9" y="20"/>
                </a:cubicBezTo>
                <a:cubicBezTo>
                  <a:pt x="9" y="21"/>
                  <a:pt x="10" y="22"/>
                  <a:pt x="10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0" y="30"/>
                  <a:pt x="0" y="30"/>
                  <a:pt x="0" y="30"/>
                </a:cubicBezTo>
                <a:cubicBezTo>
                  <a:pt x="0" y="44"/>
                  <a:pt x="0" y="44"/>
                  <a:pt x="0" y="44"/>
                </a:cubicBezTo>
                <a:cubicBezTo>
                  <a:pt x="40" y="44"/>
                  <a:pt x="40" y="44"/>
                  <a:pt x="40" y="44"/>
                </a:cubicBezTo>
                <a:cubicBezTo>
                  <a:pt x="40" y="30"/>
                  <a:pt x="40" y="30"/>
                  <a:pt x="40" y="30"/>
                </a:cubicBezTo>
                <a:lnTo>
                  <a:pt x="30" y="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0"/>
          <p:cNvSpPr>
            <a:spLocks noChangeArrowheads="1"/>
          </p:cNvSpPr>
          <p:nvPr/>
        </p:nvSpPr>
        <p:spPr bwMode="auto">
          <a:xfrm>
            <a:off x="2105026" y="576263"/>
            <a:ext cx="166688" cy="2460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Freeform 11"/>
          <p:cNvSpPr>
            <a:spLocks/>
          </p:cNvSpPr>
          <p:nvPr/>
        </p:nvSpPr>
        <p:spPr bwMode="auto">
          <a:xfrm>
            <a:off x="2105026" y="468313"/>
            <a:ext cx="166688" cy="87313"/>
          </a:xfrm>
          <a:custGeom>
            <a:avLst/>
            <a:gdLst>
              <a:gd name="T0" fmla="*/ 84 w 105"/>
              <a:gd name="T1" fmla="*/ 0 h 55"/>
              <a:gd name="T2" fmla="*/ 0 w 105"/>
              <a:gd name="T3" fmla="*/ 0 h 55"/>
              <a:gd name="T4" fmla="*/ 0 w 105"/>
              <a:gd name="T5" fmla="*/ 55 h 55"/>
              <a:gd name="T6" fmla="*/ 105 w 105"/>
              <a:gd name="T7" fmla="*/ 55 h 55"/>
              <a:gd name="T8" fmla="*/ 105 w 105"/>
              <a:gd name="T9" fmla="*/ 28 h 55"/>
              <a:gd name="T10" fmla="*/ 84 w 105"/>
              <a:gd name="T11" fmla="*/ 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5" h="55">
                <a:moveTo>
                  <a:pt x="84" y="0"/>
                </a:moveTo>
                <a:lnTo>
                  <a:pt x="0" y="0"/>
                </a:lnTo>
                <a:lnTo>
                  <a:pt x="0" y="55"/>
                </a:lnTo>
                <a:lnTo>
                  <a:pt x="105" y="55"/>
                </a:lnTo>
                <a:lnTo>
                  <a:pt x="105" y="28"/>
                </a:lnTo>
                <a:lnTo>
                  <a:pt x="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Freeform 12"/>
          <p:cNvSpPr>
            <a:spLocks/>
          </p:cNvSpPr>
          <p:nvPr/>
        </p:nvSpPr>
        <p:spPr bwMode="auto">
          <a:xfrm>
            <a:off x="2673351" y="677863"/>
            <a:ext cx="350838" cy="136525"/>
          </a:xfrm>
          <a:custGeom>
            <a:avLst/>
            <a:gdLst>
              <a:gd name="T0" fmla="*/ 116 w 116"/>
              <a:gd name="T1" fmla="*/ 19 h 45"/>
              <a:gd name="T2" fmla="*/ 101 w 116"/>
              <a:gd name="T3" fmla="*/ 0 h 45"/>
              <a:gd name="T4" fmla="*/ 91 w 116"/>
              <a:gd name="T5" fmla="*/ 0 h 45"/>
              <a:gd name="T6" fmla="*/ 78 w 116"/>
              <a:gd name="T7" fmla="*/ 6 h 45"/>
              <a:gd name="T8" fmla="*/ 67 w 116"/>
              <a:gd name="T9" fmla="*/ 6 h 45"/>
              <a:gd name="T10" fmla="*/ 48 w 116"/>
              <a:gd name="T11" fmla="*/ 6 h 45"/>
              <a:gd name="T12" fmla="*/ 38 w 116"/>
              <a:gd name="T13" fmla="*/ 6 h 45"/>
              <a:gd name="T14" fmla="*/ 27 w 116"/>
              <a:gd name="T15" fmla="*/ 0 h 45"/>
              <a:gd name="T16" fmla="*/ 15 w 116"/>
              <a:gd name="T17" fmla="*/ 0 h 45"/>
              <a:gd name="T18" fmla="*/ 0 w 116"/>
              <a:gd name="T19" fmla="*/ 19 h 45"/>
              <a:gd name="T20" fmla="*/ 13 w 116"/>
              <a:gd name="T21" fmla="*/ 38 h 45"/>
              <a:gd name="T22" fmla="*/ 11 w 116"/>
              <a:gd name="T23" fmla="*/ 38 h 45"/>
              <a:gd name="T24" fmla="*/ 11 w 116"/>
              <a:gd name="T25" fmla="*/ 45 h 45"/>
              <a:gd name="T26" fmla="*/ 105 w 116"/>
              <a:gd name="T27" fmla="*/ 45 h 45"/>
              <a:gd name="T28" fmla="*/ 105 w 116"/>
              <a:gd name="T29" fmla="*/ 38 h 45"/>
              <a:gd name="T30" fmla="*/ 102 w 116"/>
              <a:gd name="T31" fmla="*/ 38 h 45"/>
              <a:gd name="T32" fmla="*/ 116 w 116"/>
              <a:gd name="T33" fmla="*/ 19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6" h="45">
                <a:moveTo>
                  <a:pt x="116" y="19"/>
                </a:moveTo>
                <a:cubicBezTo>
                  <a:pt x="116" y="8"/>
                  <a:pt x="111" y="0"/>
                  <a:pt x="101" y="0"/>
                </a:cubicBezTo>
                <a:cubicBezTo>
                  <a:pt x="91" y="0"/>
                  <a:pt x="91" y="0"/>
                  <a:pt x="91" y="0"/>
                </a:cubicBezTo>
                <a:cubicBezTo>
                  <a:pt x="84" y="0"/>
                  <a:pt x="87" y="6"/>
                  <a:pt x="78" y="6"/>
                </a:cubicBezTo>
                <a:cubicBezTo>
                  <a:pt x="67" y="6"/>
                  <a:pt x="67" y="6"/>
                  <a:pt x="67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38" y="6"/>
                  <a:pt x="38" y="6"/>
                  <a:pt x="38" y="6"/>
                </a:cubicBezTo>
                <a:cubicBezTo>
                  <a:pt x="29" y="6"/>
                  <a:pt x="32" y="0"/>
                  <a:pt x="27" y="0"/>
                </a:cubicBezTo>
                <a:cubicBezTo>
                  <a:pt x="23" y="0"/>
                  <a:pt x="15" y="0"/>
                  <a:pt x="15" y="0"/>
                </a:cubicBezTo>
                <a:cubicBezTo>
                  <a:pt x="5" y="0"/>
                  <a:pt x="0" y="8"/>
                  <a:pt x="0" y="19"/>
                </a:cubicBezTo>
                <a:cubicBezTo>
                  <a:pt x="0" y="29"/>
                  <a:pt x="4" y="37"/>
                  <a:pt x="13" y="38"/>
                </a:cubicBezTo>
                <a:cubicBezTo>
                  <a:pt x="11" y="38"/>
                  <a:pt x="11" y="38"/>
                  <a:pt x="11" y="38"/>
                </a:cubicBezTo>
                <a:cubicBezTo>
                  <a:pt x="11" y="45"/>
                  <a:pt x="11" y="45"/>
                  <a:pt x="11" y="45"/>
                </a:cubicBezTo>
                <a:cubicBezTo>
                  <a:pt x="105" y="45"/>
                  <a:pt x="105" y="45"/>
                  <a:pt x="105" y="45"/>
                </a:cubicBezTo>
                <a:cubicBezTo>
                  <a:pt x="105" y="38"/>
                  <a:pt x="105" y="38"/>
                  <a:pt x="105" y="38"/>
                </a:cubicBezTo>
                <a:cubicBezTo>
                  <a:pt x="102" y="38"/>
                  <a:pt x="102" y="38"/>
                  <a:pt x="102" y="38"/>
                </a:cubicBezTo>
                <a:cubicBezTo>
                  <a:pt x="112" y="37"/>
                  <a:pt x="116" y="29"/>
                  <a:pt x="116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Oval 13"/>
          <p:cNvSpPr>
            <a:spLocks noChangeArrowheads="1"/>
          </p:cNvSpPr>
          <p:nvPr/>
        </p:nvSpPr>
        <p:spPr bwMode="auto">
          <a:xfrm>
            <a:off x="2794001" y="458788"/>
            <a:ext cx="109538" cy="1127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Freeform 14"/>
          <p:cNvSpPr>
            <a:spLocks/>
          </p:cNvSpPr>
          <p:nvPr/>
        </p:nvSpPr>
        <p:spPr bwMode="auto">
          <a:xfrm>
            <a:off x="2819401" y="576263"/>
            <a:ext cx="57150" cy="101600"/>
          </a:xfrm>
          <a:custGeom>
            <a:avLst/>
            <a:gdLst>
              <a:gd name="T0" fmla="*/ 0 w 19"/>
              <a:gd name="T1" fmla="*/ 9 h 33"/>
              <a:gd name="T2" fmla="*/ 0 w 19"/>
              <a:gd name="T3" fmla="*/ 33 h 33"/>
              <a:gd name="T4" fmla="*/ 19 w 19"/>
              <a:gd name="T5" fmla="*/ 33 h 33"/>
              <a:gd name="T6" fmla="*/ 19 w 19"/>
              <a:gd name="T7" fmla="*/ 9 h 33"/>
              <a:gd name="T8" fmla="*/ 10 w 19"/>
              <a:gd name="T9" fmla="*/ 0 h 33"/>
              <a:gd name="T10" fmla="*/ 0 w 19"/>
              <a:gd name="T11" fmla="*/ 9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" h="33">
                <a:moveTo>
                  <a:pt x="0" y="9"/>
                </a:moveTo>
                <a:cubicBezTo>
                  <a:pt x="0" y="33"/>
                  <a:pt x="0" y="33"/>
                  <a:pt x="0" y="33"/>
                </a:cubicBezTo>
                <a:cubicBezTo>
                  <a:pt x="19" y="33"/>
                  <a:pt x="19" y="33"/>
                  <a:pt x="19" y="33"/>
                </a:cubicBezTo>
                <a:cubicBezTo>
                  <a:pt x="19" y="9"/>
                  <a:pt x="19" y="9"/>
                  <a:pt x="19" y="9"/>
                </a:cubicBezTo>
                <a:cubicBezTo>
                  <a:pt x="19" y="4"/>
                  <a:pt x="15" y="0"/>
                  <a:pt x="10" y="0"/>
                </a:cubicBezTo>
                <a:cubicBezTo>
                  <a:pt x="4" y="0"/>
                  <a:pt x="0" y="4"/>
                  <a:pt x="0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Freeform 15"/>
          <p:cNvSpPr>
            <a:spLocks noEditPoints="1"/>
          </p:cNvSpPr>
          <p:nvPr/>
        </p:nvSpPr>
        <p:spPr bwMode="auto">
          <a:xfrm>
            <a:off x="3394076" y="479425"/>
            <a:ext cx="314325" cy="385763"/>
          </a:xfrm>
          <a:custGeom>
            <a:avLst/>
            <a:gdLst>
              <a:gd name="T0" fmla="*/ 98 w 104"/>
              <a:gd name="T1" fmla="*/ 96 h 127"/>
              <a:gd name="T2" fmla="*/ 84 w 104"/>
              <a:gd name="T3" fmla="*/ 85 h 127"/>
              <a:gd name="T4" fmla="*/ 71 w 104"/>
              <a:gd name="T5" fmla="*/ 86 h 127"/>
              <a:gd name="T6" fmla="*/ 60 w 104"/>
              <a:gd name="T7" fmla="*/ 66 h 127"/>
              <a:gd name="T8" fmla="*/ 86 w 104"/>
              <a:gd name="T9" fmla="*/ 14 h 127"/>
              <a:gd name="T10" fmla="*/ 83 w 104"/>
              <a:gd name="T11" fmla="*/ 0 h 127"/>
              <a:gd name="T12" fmla="*/ 52 w 104"/>
              <a:gd name="T13" fmla="*/ 53 h 127"/>
              <a:gd name="T14" fmla="*/ 22 w 104"/>
              <a:gd name="T15" fmla="*/ 0 h 127"/>
              <a:gd name="T16" fmla="*/ 19 w 104"/>
              <a:gd name="T17" fmla="*/ 14 h 127"/>
              <a:gd name="T18" fmla="*/ 45 w 104"/>
              <a:gd name="T19" fmla="*/ 66 h 127"/>
              <a:gd name="T20" fmla="*/ 33 w 104"/>
              <a:gd name="T21" fmla="*/ 86 h 127"/>
              <a:gd name="T22" fmla="*/ 21 w 104"/>
              <a:gd name="T23" fmla="*/ 85 h 127"/>
              <a:gd name="T24" fmla="*/ 7 w 104"/>
              <a:gd name="T25" fmla="*/ 96 h 127"/>
              <a:gd name="T26" fmla="*/ 12 w 104"/>
              <a:gd name="T27" fmla="*/ 124 h 127"/>
              <a:gd name="T28" fmla="*/ 25 w 104"/>
              <a:gd name="T29" fmla="*/ 126 h 127"/>
              <a:gd name="T30" fmla="*/ 39 w 104"/>
              <a:gd name="T31" fmla="*/ 115 h 127"/>
              <a:gd name="T32" fmla="*/ 42 w 104"/>
              <a:gd name="T33" fmla="*/ 107 h 127"/>
              <a:gd name="T34" fmla="*/ 42 w 104"/>
              <a:gd name="T35" fmla="*/ 107 h 127"/>
              <a:gd name="T36" fmla="*/ 42 w 104"/>
              <a:gd name="T37" fmla="*/ 107 h 127"/>
              <a:gd name="T38" fmla="*/ 42 w 104"/>
              <a:gd name="T39" fmla="*/ 106 h 127"/>
              <a:gd name="T40" fmla="*/ 52 w 104"/>
              <a:gd name="T41" fmla="*/ 76 h 127"/>
              <a:gd name="T42" fmla="*/ 63 w 104"/>
              <a:gd name="T43" fmla="*/ 106 h 127"/>
              <a:gd name="T44" fmla="*/ 63 w 104"/>
              <a:gd name="T45" fmla="*/ 107 h 127"/>
              <a:gd name="T46" fmla="*/ 63 w 104"/>
              <a:gd name="T47" fmla="*/ 107 h 127"/>
              <a:gd name="T48" fmla="*/ 63 w 104"/>
              <a:gd name="T49" fmla="*/ 107 h 127"/>
              <a:gd name="T50" fmla="*/ 66 w 104"/>
              <a:gd name="T51" fmla="*/ 115 h 127"/>
              <a:gd name="T52" fmla="*/ 80 w 104"/>
              <a:gd name="T53" fmla="*/ 126 h 127"/>
              <a:gd name="T54" fmla="*/ 93 w 104"/>
              <a:gd name="T55" fmla="*/ 124 h 127"/>
              <a:gd name="T56" fmla="*/ 98 w 104"/>
              <a:gd name="T57" fmla="*/ 96 h 127"/>
              <a:gd name="T58" fmla="*/ 30 w 104"/>
              <a:gd name="T59" fmla="*/ 110 h 127"/>
              <a:gd name="T60" fmla="*/ 22 w 104"/>
              <a:gd name="T61" fmla="*/ 116 h 127"/>
              <a:gd name="T62" fmla="*/ 17 w 104"/>
              <a:gd name="T63" fmla="*/ 116 h 127"/>
              <a:gd name="T64" fmla="*/ 15 w 104"/>
              <a:gd name="T65" fmla="*/ 101 h 127"/>
              <a:gd name="T66" fmla="*/ 23 w 104"/>
              <a:gd name="T67" fmla="*/ 94 h 127"/>
              <a:gd name="T68" fmla="*/ 29 w 104"/>
              <a:gd name="T69" fmla="*/ 95 h 127"/>
              <a:gd name="T70" fmla="*/ 30 w 104"/>
              <a:gd name="T71" fmla="*/ 110 h 127"/>
              <a:gd name="T72" fmla="*/ 88 w 104"/>
              <a:gd name="T73" fmla="*/ 116 h 127"/>
              <a:gd name="T74" fmla="*/ 83 w 104"/>
              <a:gd name="T75" fmla="*/ 116 h 127"/>
              <a:gd name="T76" fmla="*/ 75 w 104"/>
              <a:gd name="T77" fmla="*/ 110 h 127"/>
              <a:gd name="T78" fmla="*/ 76 w 104"/>
              <a:gd name="T79" fmla="*/ 95 h 127"/>
              <a:gd name="T80" fmla="*/ 81 w 104"/>
              <a:gd name="T81" fmla="*/ 94 h 127"/>
              <a:gd name="T82" fmla="*/ 90 w 104"/>
              <a:gd name="T83" fmla="*/ 101 h 127"/>
              <a:gd name="T84" fmla="*/ 88 w 104"/>
              <a:gd name="T85" fmla="*/ 116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04" h="127">
                <a:moveTo>
                  <a:pt x="98" y="96"/>
                </a:moveTo>
                <a:cubicBezTo>
                  <a:pt x="95" y="90"/>
                  <a:pt x="90" y="86"/>
                  <a:pt x="84" y="85"/>
                </a:cubicBezTo>
                <a:cubicBezTo>
                  <a:pt x="80" y="84"/>
                  <a:pt x="75" y="84"/>
                  <a:pt x="71" y="86"/>
                </a:cubicBezTo>
                <a:cubicBezTo>
                  <a:pt x="60" y="66"/>
                  <a:pt x="60" y="66"/>
                  <a:pt x="60" y="66"/>
                </a:cubicBezTo>
                <a:cubicBezTo>
                  <a:pt x="67" y="51"/>
                  <a:pt x="83" y="19"/>
                  <a:pt x="86" y="14"/>
                </a:cubicBezTo>
                <a:cubicBezTo>
                  <a:pt x="90" y="7"/>
                  <a:pt x="83" y="0"/>
                  <a:pt x="83" y="0"/>
                </a:cubicBezTo>
                <a:cubicBezTo>
                  <a:pt x="52" y="53"/>
                  <a:pt x="52" y="53"/>
                  <a:pt x="52" y="53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0"/>
                  <a:pt x="15" y="7"/>
                  <a:pt x="19" y="14"/>
                </a:cubicBezTo>
                <a:cubicBezTo>
                  <a:pt x="22" y="19"/>
                  <a:pt x="38" y="51"/>
                  <a:pt x="45" y="66"/>
                </a:cubicBezTo>
                <a:cubicBezTo>
                  <a:pt x="33" y="86"/>
                  <a:pt x="33" y="86"/>
                  <a:pt x="33" y="86"/>
                </a:cubicBezTo>
                <a:cubicBezTo>
                  <a:pt x="30" y="84"/>
                  <a:pt x="25" y="84"/>
                  <a:pt x="21" y="85"/>
                </a:cubicBezTo>
                <a:cubicBezTo>
                  <a:pt x="15" y="86"/>
                  <a:pt x="10" y="90"/>
                  <a:pt x="7" y="96"/>
                </a:cubicBezTo>
                <a:cubicBezTo>
                  <a:pt x="0" y="107"/>
                  <a:pt x="3" y="119"/>
                  <a:pt x="12" y="124"/>
                </a:cubicBezTo>
                <a:cubicBezTo>
                  <a:pt x="16" y="127"/>
                  <a:pt x="20" y="127"/>
                  <a:pt x="25" y="126"/>
                </a:cubicBezTo>
                <a:cubicBezTo>
                  <a:pt x="30" y="124"/>
                  <a:pt x="35" y="120"/>
                  <a:pt x="39" y="115"/>
                </a:cubicBezTo>
                <a:cubicBezTo>
                  <a:pt x="40" y="112"/>
                  <a:pt x="41" y="109"/>
                  <a:pt x="42" y="107"/>
                </a:cubicBezTo>
                <a:cubicBezTo>
                  <a:pt x="42" y="107"/>
                  <a:pt x="42" y="107"/>
                  <a:pt x="42" y="107"/>
                </a:cubicBezTo>
                <a:cubicBezTo>
                  <a:pt x="42" y="107"/>
                  <a:pt x="42" y="107"/>
                  <a:pt x="42" y="107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4" y="89"/>
                  <a:pt x="49" y="80"/>
                  <a:pt x="52" y="76"/>
                </a:cubicBezTo>
                <a:cubicBezTo>
                  <a:pt x="56" y="80"/>
                  <a:pt x="60" y="89"/>
                  <a:pt x="63" y="106"/>
                </a:cubicBezTo>
                <a:cubicBezTo>
                  <a:pt x="63" y="107"/>
                  <a:pt x="63" y="107"/>
                  <a:pt x="63" y="107"/>
                </a:cubicBezTo>
                <a:cubicBezTo>
                  <a:pt x="63" y="107"/>
                  <a:pt x="63" y="107"/>
                  <a:pt x="63" y="107"/>
                </a:cubicBezTo>
                <a:cubicBezTo>
                  <a:pt x="63" y="107"/>
                  <a:pt x="63" y="107"/>
                  <a:pt x="63" y="107"/>
                </a:cubicBezTo>
                <a:cubicBezTo>
                  <a:pt x="64" y="109"/>
                  <a:pt x="65" y="112"/>
                  <a:pt x="66" y="115"/>
                </a:cubicBezTo>
                <a:cubicBezTo>
                  <a:pt x="69" y="120"/>
                  <a:pt x="75" y="124"/>
                  <a:pt x="80" y="126"/>
                </a:cubicBezTo>
                <a:cubicBezTo>
                  <a:pt x="85" y="127"/>
                  <a:pt x="89" y="127"/>
                  <a:pt x="93" y="124"/>
                </a:cubicBezTo>
                <a:cubicBezTo>
                  <a:pt x="102" y="119"/>
                  <a:pt x="104" y="107"/>
                  <a:pt x="98" y="96"/>
                </a:cubicBezTo>
                <a:close/>
                <a:moveTo>
                  <a:pt x="30" y="110"/>
                </a:moveTo>
                <a:cubicBezTo>
                  <a:pt x="28" y="113"/>
                  <a:pt x="25" y="115"/>
                  <a:pt x="22" y="116"/>
                </a:cubicBezTo>
                <a:cubicBezTo>
                  <a:pt x="21" y="117"/>
                  <a:pt x="19" y="117"/>
                  <a:pt x="17" y="116"/>
                </a:cubicBezTo>
                <a:cubicBezTo>
                  <a:pt x="13" y="114"/>
                  <a:pt x="12" y="107"/>
                  <a:pt x="15" y="101"/>
                </a:cubicBezTo>
                <a:cubicBezTo>
                  <a:pt x="17" y="98"/>
                  <a:pt x="20" y="95"/>
                  <a:pt x="23" y="94"/>
                </a:cubicBezTo>
                <a:cubicBezTo>
                  <a:pt x="25" y="94"/>
                  <a:pt x="27" y="94"/>
                  <a:pt x="29" y="95"/>
                </a:cubicBezTo>
                <a:cubicBezTo>
                  <a:pt x="33" y="97"/>
                  <a:pt x="33" y="104"/>
                  <a:pt x="30" y="110"/>
                </a:cubicBezTo>
                <a:close/>
                <a:moveTo>
                  <a:pt x="88" y="116"/>
                </a:moveTo>
                <a:cubicBezTo>
                  <a:pt x="86" y="117"/>
                  <a:pt x="84" y="117"/>
                  <a:pt x="83" y="116"/>
                </a:cubicBezTo>
                <a:cubicBezTo>
                  <a:pt x="80" y="115"/>
                  <a:pt x="77" y="113"/>
                  <a:pt x="75" y="110"/>
                </a:cubicBezTo>
                <a:cubicBezTo>
                  <a:pt x="71" y="104"/>
                  <a:pt x="72" y="97"/>
                  <a:pt x="76" y="95"/>
                </a:cubicBezTo>
                <a:cubicBezTo>
                  <a:pt x="78" y="94"/>
                  <a:pt x="80" y="94"/>
                  <a:pt x="81" y="94"/>
                </a:cubicBezTo>
                <a:cubicBezTo>
                  <a:pt x="85" y="95"/>
                  <a:pt x="88" y="98"/>
                  <a:pt x="90" y="101"/>
                </a:cubicBezTo>
                <a:cubicBezTo>
                  <a:pt x="93" y="107"/>
                  <a:pt x="92" y="114"/>
                  <a:pt x="88" y="1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Freeform 16"/>
          <p:cNvSpPr>
            <a:spLocks noEditPoints="1"/>
          </p:cNvSpPr>
          <p:nvPr/>
        </p:nvSpPr>
        <p:spPr bwMode="auto">
          <a:xfrm>
            <a:off x="4035426" y="579438"/>
            <a:ext cx="293688" cy="239713"/>
          </a:xfrm>
          <a:custGeom>
            <a:avLst/>
            <a:gdLst>
              <a:gd name="T0" fmla="*/ 97 w 97"/>
              <a:gd name="T1" fmla="*/ 16 h 79"/>
              <a:gd name="T2" fmla="*/ 86 w 97"/>
              <a:gd name="T3" fmla="*/ 14 h 79"/>
              <a:gd name="T4" fmla="*/ 47 w 97"/>
              <a:gd name="T5" fmla="*/ 34 h 79"/>
              <a:gd name="T6" fmla="*/ 31 w 97"/>
              <a:gd name="T7" fmla="*/ 25 h 79"/>
              <a:gd name="T8" fmla="*/ 32 w 97"/>
              <a:gd name="T9" fmla="*/ 15 h 79"/>
              <a:gd name="T10" fmla="*/ 24 w 97"/>
              <a:gd name="T11" fmla="*/ 4 h 79"/>
              <a:gd name="T12" fmla="*/ 2 w 97"/>
              <a:gd name="T13" fmla="*/ 8 h 79"/>
              <a:gd name="T14" fmla="*/ 1 w 97"/>
              <a:gd name="T15" fmla="*/ 18 h 79"/>
              <a:gd name="T16" fmla="*/ 10 w 97"/>
              <a:gd name="T17" fmla="*/ 29 h 79"/>
              <a:gd name="T18" fmla="*/ 16 w 97"/>
              <a:gd name="T19" fmla="*/ 31 h 79"/>
              <a:gd name="T20" fmla="*/ 16 w 97"/>
              <a:gd name="T21" fmla="*/ 31 h 79"/>
              <a:gd name="T22" fmla="*/ 16 w 97"/>
              <a:gd name="T23" fmla="*/ 31 h 79"/>
              <a:gd name="T24" fmla="*/ 16 w 97"/>
              <a:gd name="T25" fmla="*/ 31 h 79"/>
              <a:gd name="T26" fmla="*/ 39 w 97"/>
              <a:gd name="T27" fmla="*/ 39 h 79"/>
              <a:gd name="T28" fmla="*/ 16 w 97"/>
              <a:gd name="T29" fmla="*/ 47 h 79"/>
              <a:gd name="T30" fmla="*/ 16 w 97"/>
              <a:gd name="T31" fmla="*/ 47 h 79"/>
              <a:gd name="T32" fmla="*/ 16 w 97"/>
              <a:gd name="T33" fmla="*/ 47 h 79"/>
              <a:gd name="T34" fmla="*/ 16 w 97"/>
              <a:gd name="T35" fmla="*/ 47 h 79"/>
              <a:gd name="T36" fmla="*/ 10 w 97"/>
              <a:gd name="T37" fmla="*/ 50 h 79"/>
              <a:gd name="T38" fmla="*/ 1 w 97"/>
              <a:gd name="T39" fmla="*/ 61 h 79"/>
              <a:gd name="T40" fmla="*/ 2 w 97"/>
              <a:gd name="T41" fmla="*/ 70 h 79"/>
              <a:gd name="T42" fmla="*/ 24 w 97"/>
              <a:gd name="T43" fmla="*/ 74 h 79"/>
              <a:gd name="T44" fmla="*/ 32 w 97"/>
              <a:gd name="T45" fmla="*/ 64 h 79"/>
              <a:gd name="T46" fmla="*/ 31 w 97"/>
              <a:gd name="T47" fmla="*/ 54 h 79"/>
              <a:gd name="T48" fmla="*/ 47 w 97"/>
              <a:gd name="T49" fmla="*/ 45 h 79"/>
              <a:gd name="T50" fmla="*/ 86 w 97"/>
              <a:gd name="T51" fmla="*/ 65 h 79"/>
              <a:gd name="T52" fmla="*/ 97 w 97"/>
              <a:gd name="T53" fmla="*/ 63 h 79"/>
              <a:gd name="T54" fmla="*/ 57 w 97"/>
              <a:gd name="T55" fmla="*/ 39 h 79"/>
              <a:gd name="T56" fmla="*/ 97 w 97"/>
              <a:gd name="T57" fmla="*/ 16 h 79"/>
              <a:gd name="T58" fmla="*/ 25 w 97"/>
              <a:gd name="T59" fmla="*/ 21 h 79"/>
              <a:gd name="T60" fmla="*/ 13 w 97"/>
              <a:gd name="T61" fmla="*/ 22 h 79"/>
              <a:gd name="T62" fmla="*/ 8 w 97"/>
              <a:gd name="T63" fmla="*/ 16 h 79"/>
              <a:gd name="T64" fmla="*/ 9 w 97"/>
              <a:gd name="T65" fmla="*/ 12 h 79"/>
              <a:gd name="T66" fmla="*/ 20 w 97"/>
              <a:gd name="T67" fmla="*/ 11 h 79"/>
              <a:gd name="T68" fmla="*/ 25 w 97"/>
              <a:gd name="T69" fmla="*/ 17 h 79"/>
              <a:gd name="T70" fmla="*/ 25 w 97"/>
              <a:gd name="T71" fmla="*/ 21 h 79"/>
              <a:gd name="T72" fmla="*/ 25 w 97"/>
              <a:gd name="T73" fmla="*/ 62 h 79"/>
              <a:gd name="T74" fmla="*/ 20 w 97"/>
              <a:gd name="T75" fmla="*/ 68 h 79"/>
              <a:gd name="T76" fmla="*/ 9 w 97"/>
              <a:gd name="T77" fmla="*/ 67 h 79"/>
              <a:gd name="T78" fmla="*/ 8 w 97"/>
              <a:gd name="T79" fmla="*/ 63 h 79"/>
              <a:gd name="T80" fmla="*/ 13 w 97"/>
              <a:gd name="T81" fmla="*/ 56 h 79"/>
              <a:gd name="T82" fmla="*/ 25 w 97"/>
              <a:gd name="T83" fmla="*/ 57 h 79"/>
              <a:gd name="T84" fmla="*/ 25 w 97"/>
              <a:gd name="T85" fmla="*/ 62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97" h="79">
                <a:moveTo>
                  <a:pt x="97" y="16"/>
                </a:moveTo>
                <a:cubicBezTo>
                  <a:pt x="97" y="16"/>
                  <a:pt x="91" y="11"/>
                  <a:pt x="86" y="14"/>
                </a:cubicBezTo>
                <a:cubicBezTo>
                  <a:pt x="82" y="16"/>
                  <a:pt x="58" y="28"/>
                  <a:pt x="47" y="34"/>
                </a:cubicBezTo>
                <a:cubicBezTo>
                  <a:pt x="31" y="25"/>
                  <a:pt x="31" y="25"/>
                  <a:pt x="31" y="25"/>
                </a:cubicBezTo>
                <a:cubicBezTo>
                  <a:pt x="33" y="22"/>
                  <a:pt x="33" y="18"/>
                  <a:pt x="32" y="15"/>
                </a:cubicBezTo>
                <a:cubicBezTo>
                  <a:pt x="31" y="11"/>
                  <a:pt x="28" y="7"/>
                  <a:pt x="24" y="4"/>
                </a:cubicBezTo>
                <a:cubicBezTo>
                  <a:pt x="16" y="0"/>
                  <a:pt x="6" y="1"/>
                  <a:pt x="2" y="8"/>
                </a:cubicBezTo>
                <a:cubicBezTo>
                  <a:pt x="0" y="11"/>
                  <a:pt x="0" y="15"/>
                  <a:pt x="1" y="18"/>
                </a:cubicBezTo>
                <a:cubicBezTo>
                  <a:pt x="2" y="22"/>
                  <a:pt x="5" y="26"/>
                  <a:pt x="10" y="29"/>
                </a:cubicBezTo>
                <a:cubicBezTo>
                  <a:pt x="12" y="30"/>
                  <a:pt x="14" y="31"/>
                  <a:pt x="16" y="31"/>
                </a:cubicBezTo>
                <a:cubicBezTo>
                  <a:pt x="16" y="31"/>
                  <a:pt x="16" y="31"/>
                  <a:pt x="16" y="31"/>
                </a:cubicBezTo>
                <a:cubicBezTo>
                  <a:pt x="16" y="31"/>
                  <a:pt x="16" y="31"/>
                  <a:pt x="16" y="31"/>
                </a:cubicBezTo>
                <a:cubicBezTo>
                  <a:pt x="16" y="31"/>
                  <a:pt x="16" y="31"/>
                  <a:pt x="16" y="31"/>
                </a:cubicBezTo>
                <a:cubicBezTo>
                  <a:pt x="29" y="33"/>
                  <a:pt x="36" y="37"/>
                  <a:pt x="39" y="39"/>
                </a:cubicBezTo>
                <a:cubicBezTo>
                  <a:pt x="36" y="42"/>
                  <a:pt x="29" y="45"/>
                  <a:pt x="16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4" y="48"/>
                  <a:pt x="12" y="49"/>
                  <a:pt x="10" y="50"/>
                </a:cubicBezTo>
                <a:cubicBezTo>
                  <a:pt x="5" y="52"/>
                  <a:pt x="2" y="56"/>
                  <a:pt x="1" y="61"/>
                </a:cubicBezTo>
                <a:cubicBezTo>
                  <a:pt x="0" y="64"/>
                  <a:pt x="0" y="67"/>
                  <a:pt x="2" y="70"/>
                </a:cubicBezTo>
                <a:cubicBezTo>
                  <a:pt x="6" y="77"/>
                  <a:pt x="16" y="79"/>
                  <a:pt x="24" y="74"/>
                </a:cubicBezTo>
                <a:cubicBezTo>
                  <a:pt x="28" y="72"/>
                  <a:pt x="31" y="68"/>
                  <a:pt x="32" y="64"/>
                </a:cubicBezTo>
                <a:cubicBezTo>
                  <a:pt x="33" y="60"/>
                  <a:pt x="33" y="57"/>
                  <a:pt x="31" y="54"/>
                </a:cubicBezTo>
                <a:cubicBezTo>
                  <a:pt x="47" y="45"/>
                  <a:pt x="47" y="45"/>
                  <a:pt x="47" y="45"/>
                </a:cubicBezTo>
                <a:cubicBezTo>
                  <a:pt x="58" y="50"/>
                  <a:pt x="82" y="63"/>
                  <a:pt x="86" y="65"/>
                </a:cubicBezTo>
                <a:cubicBezTo>
                  <a:pt x="91" y="68"/>
                  <a:pt x="97" y="63"/>
                  <a:pt x="97" y="63"/>
                </a:cubicBezTo>
                <a:cubicBezTo>
                  <a:pt x="57" y="39"/>
                  <a:pt x="57" y="39"/>
                  <a:pt x="57" y="39"/>
                </a:cubicBezTo>
                <a:lnTo>
                  <a:pt x="97" y="16"/>
                </a:lnTo>
                <a:close/>
                <a:moveTo>
                  <a:pt x="25" y="21"/>
                </a:moveTo>
                <a:cubicBezTo>
                  <a:pt x="23" y="24"/>
                  <a:pt x="18" y="25"/>
                  <a:pt x="13" y="22"/>
                </a:cubicBezTo>
                <a:cubicBezTo>
                  <a:pt x="11" y="21"/>
                  <a:pt x="9" y="18"/>
                  <a:pt x="8" y="16"/>
                </a:cubicBezTo>
                <a:cubicBezTo>
                  <a:pt x="8" y="15"/>
                  <a:pt x="8" y="13"/>
                  <a:pt x="9" y="12"/>
                </a:cubicBezTo>
                <a:cubicBezTo>
                  <a:pt x="10" y="9"/>
                  <a:pt x="15" y="8"/>
                  <a:pt x="20" y="11"/>
                </a:cubicBezTo>
                <a:cubicBezTo>
                  <a:pt x="22" y="12"/>
                  <a:pt x="24" y="15"/>
                  <a:pt x="25" y="17"/>
                </a:cubicBezTo>
                <a:cubicBezTo>
                  <a:pt x="25" y="18"/>
                  <a:pt x="25" y="20"/>
                  <a:pt x="25" y="21"/>
                </a:cubicBezTo>
                <a:close/>
                <a:moveTo>
                  <a:pt x="25" y="62"/>
                </a:moveTo>
                <a:cubicBezTo>
                  <a:pt x="24" y="64"/>
                  <a:pt x="22" y="66"/>
                  <a:pt x="20" y="68"/>
                </a:cubicBezTo>
                <a:cubicBezTo>
                  <a:pt x="15" y="70"/>
                  <a:pt x="10" y="70"/>
                  <a:pt x="9" y="67"/>
                </a:cubicBezTo>
                <a:cubicBezTo>
                  <a:pt x="8" y="65"/>
                  <a:pt x="8" y="64"/>
                  <a:pt x="8" y="63"/>
                </a:cubicBezTo>
                <a:cubicBezTo>
                  <a:pt x="9" y="60"/>
                  <a:pt x="11" y="58"/>
                  <a:pt x="13" y="56"/>
                </a:cubicBezTo>
                <a:cubicBezTo>
                  <a:pt x="18" y="54"/>
                  <a:pt x="23" y="54"/>
                  <a:pt x="25" y="57"/>
                </a:cubicBezTo>
                <a:cubicBezTo>
                  <a:pt x="25" y="59"/>
                  <a:pt x="25" y="60"/>
                  <a:pt x="25" y="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7"/>
          <p:cNvSpPr>
            <a:spLocks noChangeArrowheads="1"/>
          </p:cNvSpPr>
          <p:nvPr/>
        </p:nvSpPr>
        <p:spPr bwMode="auto">
          <a:xfrm>
            <a:off x="4233863" y="692150"/>
            <a:ext cx="31750" cy="12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5" name="Rectangle 18"/>
          <p:cNvSpPr>
            <a:spLocks noChangeArrowheads="1"/>
          </p:cNvSpPr>
          <p:nvPr/>
        </p:nvSpPr>
        <p:spPr bwMode="auto">
          <a:xfrm>
            <a:off x="4279901" y="692150"/>
            <a:ext cx="30163" cy="12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9"/>
          <p:cNvSpPr>
            <a:spLocks noChangeArrowheads="1"/>
          </p:cNvSpPr>
          <p:nvPr/>
        </p:nvSpPr>
        <p:spPr bwMode="auto">
          <a:xfrm>
            <a:off x="4329113" y="692150"/>
            <a:ext cx="30163" cy="12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20"/>
          <p:cNvSpPr>
            <a:spLocks noChangeArrowheads="1"/>
          </p:cNvSpPr>
          <p:nvPr/>
        </p:nvSpPr>
        <p:spPr bwMode="auto">
          <a:xfrm>
            <a:off x="4713288" y="774700"/>
            <a:ext cx="44450" cy="63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8" name="Freeform 21"/>
          <p:cNvSpPr>
            <a:spLocks/>
          </p:cNvSpPr>
          <p:nvPr/>
        </p:nvSpPr>
        <p:spPr bwMode="auto">
          <a:xfrm>
            <a:off x="4854576" y="688975"/>
            <a:ext cx="142875" cy="149225"/>
          </a:xfrm>
          <a:custGeom>
            <a:avLst/>
            <a:gdLst>
              <a:gd name="T0" fmla="*/ 52 w 90"/>
              <a:gd name="T1" fmla="*/ 54 h 94"/>
              <a:gd name="T2" fmla="*/ 0 w 90"/>
              <a:gd name="T3" fmla="*/ 54 h 94"/>
              <a:gd name="T4" fmla="*/ 0 w 90"/>
              <a:gd name="T5" fmla="*/ 94 h 94"/>
              <a:gd name="T6" fmla="*/ 52 w 90"/>
              <a:gd name="T7" fmla="*/ 94 h 94"/>
              <a:gd name="T8" fmla="*/ 90 w 90"/>
              <a:gd name="T9" fmla="*/ 94 h 94"/>
              <a:gd name="T10" fmla="*/ 90 w 90"/>
              <a:gd name="T11" fmla="*/ 54 h 94"/>
              <a:gd name="T12" fmla="*/ 90 w 90"/>
              <a:gd name="T13" fmla="*/ 0 h 94"/>
              <a:gd name="T14" fmla="*/ 52 w 90"/>
              <a:gd name="T15" fmla="*/ 0 h 94"/>
              <a:gd name="T16" fmla="*/ 52 w 90"/>
              <a:gd name="T17" fmla="*/ 54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0" h="94">
                <a:moveTo>
                  <a:pt x="52" y="54"/>
                </a:moveTo>
                <a:lnTo>
                  <a:pt x="0" y="54"/>
                </a:lnTo>
                <a:lnTo>
                  <a:pt x="0" y="94"/>
                </a:lnTo>
                <a:lnTo>
                  <a:pt x="52" y="94"/>
                </a:lnTo>
                <a:lnTo>
                  <a:pt x="90" y="94"/>
                </a:lnTo>
                <a:lnTo>
                  <a:pt x="90" y="54"/>
                </a:lnTo>
                <a:lnTo>
                  <a:pt x="90" y="0"/>
                </a:lnTo>
                <a:lnTo>
                  <a:pt x="52" y="0"/>
                </a:lnTo>
                <a:lnTo>
                  <a:pt x="52" y="5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22"/>
          <p:cNvSpPr>
            <a:spLocks noChangeArrowheads="1"/>
          </p:cNvSpPr>
          <p:nvPr/>
        </p:nvSpPr>
        <p:spPr bwMode="auto">
          <a:xfrm>
            <a:off x="4937126" y="552450"/>
            <a:ext cx="60325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Freeform 23"/>
          <p:cNvSpPr>
            <a:spLocks/>
          </p:cNvSpPr>
          <p:nvPr/>
        </p:nvSpPr>
        <p:spPr bwMode="auto">
          <a:xfrm>
            <a:off x="4776788" y="609600"/>
            <a:ext cx="231775" cy="234950"/>
          </a:xfrm>
          <a:custGeom>
            <a:avLst/>
            <a:gdLst>
              <a:gd name="T0" fmla="*/ 127 w 146"/>
              <a:gd name="T1" fmla="*/ 39 h 148"/>
              <a:gd name="T2" fmla="*/ 146 w 146"/>
              <a:gd name="T3" fmla="*/ 39 h 148"/>
              <a:gd name="T4" fmla="*/ 146 w 146"/>
              <a:gd name="T5" fmla="*/ 0 h 148"/>
              <a:gd name="T6" fmla="*/ 127 w 146"/>
              <a:gd name="T7" fmla="*/ 0 h 148"/>
              <a:gd name="T8" fmla="*/ 89 w 146"/>
              <a:gd name="T9" fmla="*/ 0 h 148"/>
              <a:gd name="T10" fmla="*/ 40 w 146"/>
              <a:gd name="T11" fmla="*/ 0 h 148"/>
              <a:gd name="T12" fmla="*/ 0 w 146"/>
              <a:gd name="T13" fmla="*/ 0 h 148"/>
              <a:gd name="T14" fmla="*/ 0 w 146"/>
              <a:gd name="T15" fmla="*/ 39 h 148"/>
              <a:gd name="T16" fmla="*/ 0 w 146"/>
              <a:gd name="T17" fmla="*/ 94 h 148"/>
              <a:gd name="T18" fmla="*/ 0 w 146"/>
              <a:gd name="T19" fmla="*/ 132 h 148"/>
              <a:gd name="T20" fmla="*/ 0 w 146"/>
              <a:gd name="T21" fmla="*/ 148 h 148"/>
              <a:gd name="T22" fmla="*/ 40 w 146"/>
              <a:gd name="T23" fmla="*/ 148 h 148"/>
              <a:gd name="T24" fmla="*/ 40 w 146"/>
              <a:gd name="T25" fmla="*/ 132 h 148"/>
              <a:gd name="T26" fmla="*/ 40 w 146"/>
              <a:gd name="T27" fmla="*/ 39 h 148"/>
              <a:gd name="T28" fmla="*/ 89 w 146"/>
              <a:gd name="T29" fmla="*/ 39 h 148"/>
              <a:gd name="T30" fmla="*/ 127 w 146"/>
              <a:gd name="T31" fmla="*/ 39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6" h="148">
                <a:moveTo>
                  <a:pt x="127" y="39"/>
                </a:moveTo>
                <a:lnTo>
                  <a:pt x="146" y="39"/>
                </a:lnTo>
                <a:lnTo>
                  <a:pt x="146" y="0"/>
                </a:lnTo>
                <a:lnTo>
                  <a:pt x="127" y="0"/>
                </a:lnTo>
                <a:lnTo>
                  <a:pt x="89" y="0"/>
                </a:lnTo>
                <a:lnTo>
                  <a:pt x="40" y="0"/>
                </a:lnTo>
                <a:lnTo>
                  <a:pt x="0" y="0"/>
                </a:lnTo>
                <a:lnTo>
                  <a:pt x="0" y="39"/>
                </a:lnTo>
                <a:lnTo>
                  <a:pt x="0" y="94"/>
                </a:lnTo>
                <a:lnTo>
                  <a:pt x="0" y="132"/>
                </a:lnTo>
                <a:lnTo>
                  <a:pt x="0" y="148"/>
                </a:lnTo>
                <a:lnTo>
                  <a:pt x="40" y="148"/>
                </a:lnTo>
                <a:lnTo>
                  <a:pt x="40" y="132"/>
                </a:lnTo>
                <a:lnTo>
                  <a:pt x="40" y="39"/>
                </a:lnTo>
                <a:lnTo>
                  <a:pt x="89" y="39"/>
                </a:lnTo>
                <a:lnTo>
                  <a:pt x="127" y="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Freeform 24"/>
          <p:cNvSpPr>
            <a:spLocks/>
          </p:cNvSpPr>
          <p:nvPr/>
        </p:nvSpPr>
        <p:spPr bwMode="auto">
          <a:xfrm>
            <a:off x="4721226" y="552450"/>
            <a:ext cx="52388" cy="52388"/>
          </a:xfrm>
          <a:custGeom>
            <a:avLst/>
            <a:gdLst>
              <a:gd name="T0" fmla="*/ 0 w 33"/>
              <a:gd name="T1" fmla="*/ 4 h 33"/>
              <a:gd name="T2" fmla="*/ 29 w 33"/>
              <a:gd name="T3" fmla="*/ 33 h 33"/>
              <a:gd name="T4" fmla="*/ 33 w 33"/>
              <a:gd name="T5" fmla="*/ 29 h 33"/>
              <a:gd name="T6" fmla="*/ 2 w 33"/>
              <a:gd name="T7" fmla="*/ 0 h 33"/>
              <a:gd name="T8" fmla="*/ 0 w 33"/>
              <a:gd name="T9" fmla="*/ 4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3">
                <a:moveTo>
                  <a:pt x="0" y="4"/>
                </a:moveTo>
                <a:lnTo>
                  <a:pt x="29" y="33"/>
                </a:lnTo>
                <a:lnTo>
                  <a:pt x="33" y="29"/>
                </a:lnTo>
                <a:lnTo>
                  <a:pt x="2" y="0"/>
                </a:lnTo>
                <a:lnTo>
                  <a:pt x="0" y="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Freeform 25"/>
          <p:cNvSpPr>
            <a:spLocks/>
          </p:cNvSpPr>
          <p:nvPr/>
        </p:nvSpPr>
        <p:spPr bwMode="auto">
          <a:xfrm>
            <a:off x="4854576" y="688975"/>
            <a:ext cx="60325" cy="60325"/>
          </a:xfrm>
          <a:custGeom>
            <a:avLst/>
            <a:gdLst>
              <a:gd name="T0" fmla="*/ 36 w 38"/>
              <a:gd name="T1" fmla="*/ 38 h 38"/>
              <a:gd name="T2" fmla="*/ 38 w 38"/>
              <a:gd name="T3" fmla="*/ 35 h 38"/>
              <a:gd name="T4" fmla="*/ 4 w 38"/>
              <a:gd name="T5" fmla="*/ 0 h 38"/>
              <a:gd name="T6" fmla="*/ 0 w 38"/>
              <a:gd name="T7" fmla="*/ 4 h 38"/>
              <a:gd name="T8" fmla="*/ 36 w 38"/>
              <a:gd name="T9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38">
                <a:moveTo>
                  <a:pt x="36" y="38"/>
                </a:moveTo>
                <a:lnTo>
                  <a:pt x="38" y="35"/>
                </a:lnTo>
                <a:lnTo>
                  <a:pt x="4" y="0"/>
                </a:lnTo>
                <a:lnTo>
                  <a:pt x="0" y="4"/>
                </a:lnTo>
                <a:lnTo>
                  <a:pt x="36" y="3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Freeform 26"/>
          <p:cNvSpPr>
            <a:spLocks/>
          </p:cNvSpPr>
          <p:nvPr/>
        </p:nvSpPr>
        <p:spPr bwMode="auto">
          <a:xfrm>
            <a:off x="5005388" y="844550"/>
            <a:ext cx="33338" cy="33338"/>
          </a:xfrm>
          <a:custGeom>
            <a:avLst/>
            <a:gdLst>
              <a:gd name="T0" fmla="*/ 4 w 21"/>
              <a:gd name="T1" fmla="*/ 0 h 21"/>
              <a:gd name="T2" fmla="*/ 0 w 21"/>
              <a:gd name="T3" fmla="*/ 3 h 21"/>
              <a:gd name="T4" fmla="*/ 20 w 21"/>
              <a:gd name="T5" fmla="*/ 21 h 21"/>
              <a:gd name="T6" fmla="*/ 21 w 21"/>
              <a:gd name="T7" fmla="*/ 19 h 21"/>
              <a:gd name="T8" fmla="*/ 4 w 21"/>
              <a:gd name="T9" fmla="*/ 0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21">
                <a:moveTo>
                  <a:pt x="4" y="0"/>
                </a:moveTo>
                <a:lnTo>
                  <a:pt x="0" y="3"/>
                </a:lnTo>
                <a:lnTo>
                  <a:pt x="20" y="21"/>
                </a:lnTo>
                <a:lnTo>
                  <a:pt x="21" y="19"/>
                </a:lnTo>
                <a:lnTo>
                  <a:pt x="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Freeform 27"/>
          <p:cNvSpPr>
            <a:spLocks noEditPoints="1"/>
          </p:cNvSpPr>
          <p:nvPr/>
        </p:nvSpPr>
        <p:spPr bwMode="auto">
          <a:xfrm>
            <a:off x="5424488" y="601663"/>
            <a:ext cx="214313" cy="257175"/>
          </a:xfrm>
          <a:custGeom>
            <a:avLst/>
            <a:gdLst>
              <a:gd name="T0" fmla="*/ 0 w 135"/>
              <a:gd name="T1" fmla="*/ 0 h 162"/>
              <a:gd name="T2" fmla="*/ 0 w 135"/>
              <a:gd name="T3" fmla="*/ 162 h 162"/>
              <a:gd name="T4" fmla="*/ 135 w 135"/>
              <a:gd name="T5" fmla="*/ 162 h 162"/>
              <a:gd name="T6" fmla="*/ 135 w 135"/>
              <a:gd name="T7" fmla="*/ 0 h 162"/>
              <a:gd name="T8" fmla="*/ 0 w 135"/>
              <a:gd name="T9" fmla="*/ 0 h 162"/>
              <a:gd name="T10" fmla="*/ 34 w 135"/>
              <a:gd name="T11" fmla="*/ 139 h 162"/>
              <a:gd name="T12" fmla="*/ 13 w 135"/>
              <a:gd name="T13" fmla="*/ 139 h 162"/>
              <a:gd name="T14" fmla="*/ 13 w 135"/>
              <a:gd name="T15" fmla="*/ 23 h 162"/>
              <a:gd name="T16" fmla="*/ 34 w 135"/>
              <a:gd name="T17" fmla="*/ 23 h 162"/>
              <a:gd name="T18" fmla="*/ 34 w 135"/>
              <a:gd name="T19" fmla="*/ 139 h 162"/>
              <a:gd name="T20" fmla="*/ 76 w 135"/>
              <a:gd name="T21" fmla="*/ 139 h 162"/>
              <a:gd name="T22" fmla="*/ 55 w 135"/>
              <a:gd name="T23" fmla="*/ 139 h 162"/>
              <a:gd name="T24" fmla="*/ 55 w 135"/>
              <a:gd name="T25" fmla="*/ 23 h 162"/>
              <a:gd name="T26" fmla="*/ 76 w 135"/>
              <a:gd name="T27" fmla="*/ 23 h 162"/>
              <a:gd name="T28" fmla="*/ 76 w 135"/>
              <a:gd name="T29" fmla="*/ 139 h 162"/>
              <a:gd name="T30" fmla="*/ 120 w 135"/>
              <a:gd name="T31" fmla="*/ 139 h 162"/>
              <a:gd name="T32" fmla="*/ 97 w 135"/>
              <a:gd name="T33" fmla="*/ 139 h 162"/>
              <a:gd name="T34" fmla="*/ 97 w 135"/>
              <a:gd name="T35" fmla="*/ 23 h 162"/>
              <a:gd name="T36" fmla="*/ 120 w 135"/>
              <a:gd name="T37" fmla="*/ 23 h 162"/>
              <a:gd name="T38" fmla="*/ 120 w 135"/>
              <a:gd name="T39" fmla="*/ 139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35" h="162">
                <a:moveTo>
                  <a:pt x="0" y="0"/>
                </a:moveTo>
                <a:lnTo>
                  <a:pt x="0" y="162"/>
                </a:lnTo>
                <a:lnTo>
                  <a:pt x="135" y="162"/>
                </a:lnTo>
                <a:lnTo>
                  <a:pt x="135" y="0"/>
                </a:lnTo>
                <a:lnTo>
                  <a:pt x="0" y="0"/>
                </a:lnTo>
                <a:close/>
                <a:moveTo>
                  <a:pt x="34" y="139"/>
                </a:moveTo>
                <a:lnTo>
                  <a:pt x="13" y="139"/>
                </a:lnTo>
                <a:lnTo>
                  <a:pt x="13" y="23"/>
                </a:lnTo>
                <a:lnTo>
                  <a:pt x="34" y="23"/>
                </a:lnTo>
                <a:lnTo>
                  <a:pt x="34" y="139"/>
                </a:lnTo>
                <a:close/>
                <a:moveTo>
                  <a:pt x="76" y="139"/>
                </a:moveTo>
                <a:lnTo>
                  <a:pt x="55" y="139"/>
                </a:lnTo>
                <a:lnTo>
                  <a:pt x="55" y="23"/>
                </a:lnTo>
                <a:lnTo>
                  <a:pt x="76" y="23"/>
                </a:lnTo>
                <a:lnTo>
                  <a:pt x="76" y="139"/>
                </a:lnTo>
                <a:close/>
                <a:moveTo>
                  <a:pt x="120" y="139"/>
                </a:moveTo>
                <a:lnTo>
                  <a:pt x="97" y="139"/>
                </a:lnTo>
                <a:lnTo>
                  <a:pt x="97" y="23"/>
                </a:lnTo>
                <a:lnTo>
                  <a:pt x="120" y="23"/>
                </a:lnTo>
                <a:lnTo>
                  <a:pt x="120" y="1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Freeform 28"/>
          <p:cNvSpPr>
            <a:spLocks/>
          </p:cNvSpPr>
          <p:nvPr/>
        </p:nvSpPr>
        <p:spPr bwMode="auto">
          <a:xfrm>
            <a:off x="5424488" y="538163"/>
            <a:ext cx="214313" cy="47625"/>
          </a:xfrm>
          <a:custGeom>
            <a:avLst/>
            <a:gdLst>
              <a:gd name="T0" fmla="*/ 66 w 71"/>
              <a:gd name="T1" fmla="*/ 16 h 16"/>
              <a:gd name="T2" fmla="*/ 71 w 71"/>
              <a:gd name="T3" fmla="*/ 16 h 16"/>
              <a:gd name="T4" fmla="*/ 71 w 71"/>
              <a:gd name="T5" fmla="*/ 6 h 16"/>
              <a:gd name="T6" fmla="*/ 48 w 71"/>
              <a:gd name="T7" fmla="*/ 6 h 16"/>
              <a:gd name="T8" fmla="*/ 48 w 71"/>
              <a:gd name="T9" fmla="*/ 3 h 16"/>
              <a:gd name="T10" fmla="*/ 23 w 71"/>
              <a:gd name="T11" fmla="*/ 3 h 16"/>
              <a:gd name="T12" fmla="*/ 23 w 71"/>
              <a:gd name="T13" fmla="*/ 6 h 16"/>
              <a:gd name="T14" fmla="*/ 0 w 71"/>
              <a:gd name="T15" fmla="*/ 6 h 16"/>
              <a:gd name="T16" fmla="*/ 0 w 71"/>
              <a:gd name="T17" fmla="*/ 16 h 16"/>
              <a:gd name="T18" fmla="*/ 5 w 71"/>
              <a:gd name="T19" fmla="*/ 16 h 16"/>
              <a:gd name="T20" fmla="*/ 66 w 71"/>
              <a:gd name="T21" fmla="*/ 16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1" h="16">
                <a:moveTo>
                  <a:pt x="66" y="16"/>
                </a:moveTo>
                <a:cubicBezTo>
                  <a:pt x="71" y="16"/>
                  <a:pt x="71" y="16"/>
                  <a:pt x="71" y="16"/>
                </a:cubicBezTo>
                <a:cubicBezTo>
                  <a:pt x="71" y="6"/>
                  <a:pt x="71" y="6"/>
                  <a:pt x="71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3"/>
                  <a:pt x="48" y="3"/>
                  <a:pt x="48" y="3"/>
                </a:cubicBezTo>
                <a:cubicBezTo>
                  <a:pt x="41" y="0"/>
                  <a:pt x="28" y="0"/>
                  <a:pt x="23" y="3"/>
                </a:cubicBezTo>
                <a:cubicBezTo>
                  <a:pt x="23" y="6"/>
                  <a:pt x="23" y="6"/>
                  <a:pt x="23" y="6"/>
                </a:cubicBezTo>
                <a:cubicBezTo>
                  <a:pt x="0" y="6"/>
                  <a:pt x="0" y="6"/>
                  <a:pt x="0" y="6"/>
                </a:cubicBezTo>
                <a:cubicBezTo>
                  <a:pt x="0" y="16"/>
                  <a:pt x="0" y="16"/>
                  <a:pt x="0" y="16"/>
                </a:cubicBezTo>
                <a:cubicBezTo>
                  <a:pt x="5" y="16"/>
                  <a:pt x="5" y="16"/>
                  <a:pt x="5" y="16"/>
                </a:cubicBezTo>
                <a:lnTo>
                  <a:pt x="66" y="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Freeform 29"/>
          <p:cNvSpPr>
            <a:spLocks noEditPoints="1"/>
          </p:cNvSpPr>
          <p:nvPr/>
        </p:nvSpPr>
        <p:spPr bwMode="auto">
          <a:xfrm>
            <a:off x="8996606" y="3472657"/>
            <a:ext cx="1531936" cy="2581207"/>
          </a:xfrm>
          <a:custGeom>
            <a:avLst/>
            <a:gdLst>
              <a:gd name="T0" fmla="*/ 72 w 77"/>
              <a:gd name="T1" fmla="*/ 108 h 129"/>
              <a:gd name="T2" fmla="*/ 73 w 77"/>
              <a:gd name="T3" fmla="*/ 99 h 129"/>
              <a:gd name="T4" fmla="*/ 60 w 77"/>
              <a:gd name="T5" fmla="*/ 65 h 129"/>
              <a:gd name="T6" fmla="*/ 67 w 77"/>
              <a:gd name="T7" fmla="*/ 65 h 129"/>
              <a:gd name="T8" fmla="*/ 67 w 77"/>
              <a:gd name="T9" fmla="*/ 71 h 129"/>
              <a:gd name="T10" fmla="*/ 71 w 77"/>
              <a:gd name="T11" fmla="*/ 71 h 129"/>
              <a:gd name="T12" fmla="*/ 71 w 77"/>
              <a:gd name="T13" fmla="*/ 57 h 129"/>
              <a:gd name="T14" fmla="*/ 67 w 77"/>
              <a:gd name="T15" fmla="*/ 57 h 129"/>
              <a:gd name="T16" fmla="*/ 67 w 77"/>
              <a:gd name="T17" fmla="*/ 62 h 129"/>
              <a:gd name="T18" fmla="*/ 59 w 77"/>
              <a:gd name="T19" fmla="*/ 62 h 129"/>
              <a:gd name="T20" fmla="*/ 51 w 77"/>
              <a:gd name="T21" fmla="*/ 40 h 129"/>
              <a:gd name="T22" fmla="*/ 53 w 77"/>
              <a:gd name="T23" fmla="*/ 34 h 129"/>
              <a:gd name="T24" fmla="*/ 39 w 77"/>
              <a:gd name="T25" fmla="*/ 19 h 129"/>
              <a:gd name="T26" fmla="*/ 39 w 77"/>
              <a:gd name="T27" fmla="*/ 0 h 129"/>
              <a:gd name="T28" fmla="*/ 35 w 77"/>
              <a:gd name="T29" fmla="*/ 0 h 129"/>
              <a:gd name="T30" fmla="*/ 35 w 77"/>
              <a:gd name="T31" fmla="*/ 19 h 129"/>
              <a:gd name="T32" fmla="*/ 21 w 77"/>
              <a:gd name="T33" fmla="*/ 34 h 129"/>
              <a:gd name="T34" fmla="*/ 24 w 77"/>
              <a:gd name="T35" fmla="*/ 43 h 129"/>
              <a:gd name="T36" fmla="*/ 17 w 77"/>
              <a:gd name="T37" fmla="*/ 62 h 129"/>
              <a:gd name="T38" fmla="*/ 9 w 77"/>
              <a:gd name="T39" fmla="*/ 62 h 129"/>
              <a:gd name="T40" fmla="*/ 9 w 77"/>
              <a:gd name="T41" fmla="*/ 57 h 129"/>
              <a:gd name="T42" fmla="*/ 5 w 77"/>
              <a:gd name="T43" fmla="*/ 57 h 129"/>
              <a:gd name="T44" fmla="*/ 5 w 77"/>
              <a:gd name="T45" fmla="*/ 71 h 129"/>
              <a:gd name="T46" fmla="*/ 9 w 77"/>
              <a:gd name="T47" fmla="*/ 71 h 129"/>
              <a:gd name="T48" fmla="*/ 9 w 77"/>
              <a:gd name="T49" fmla="*/ 65 h 129"/>
              <a:gd name="T50" fmla="*/ 16 w 77"/>
              <a:gd name="T51" fmla="*/ 65 h 129"/>
              <a:gd name="T52" fmla="*/ 3 w 77"/>
              <a:gd name="T53" fmla="*/ 99 h 129"/>
              <a:gd name="T54" fmla="*/ 4 w 77"/>
              <a:gd name="T55" fmla="*/ 108 h 129"/>
              <a:gd name="T56" fmla="*/ 0 w 77"/>
              <a:gd name="T57" fmla="*/ 129 h 129"/>
              <a:gd name="T58" fmla="*/ 10 w 77"/>
              <a:gd name="T59" fmla="*/ 111 h 129"/>
              <a:gd name="T60" fmla="*/ 17 w 77"/>
              <a:gd name="T61" fmla="*/ 104 h 129"/>
              <a:gd name="T62" fmla="*/ 38 w 77"/>
              <a:gd name="T63" fmla="*/ 50 h 129"/>
              <a:gd name="T64" fmla="*/ 59 w 77"/>
              <a:gd name="T65" fmla="*/ 104 h 129"/>
              <a:gd name="T66" fmla="*/ 66 w 77"/>
              <a:gd name="T67" fmla="*/ 111 h 129"/>
              <a:gd name="T68" fmla="*/ 77 w 77"/>
              <a:gd name="T69" fmla="*/ 129 h 129"/>
              <a:gd name="T70" fmla="*/ 72 w 77"/>
              <a:gd name="T71" fmla="*/ 108 h 129"/>
              <a:gd name="T72" fmla="*/ 37 w 77"/>
              <a:gd name="T73" fmla="*/ 45 h 129"/>
              <a:gd name="T74" fmla="*/ 27 w 77"/>
              <a:gd name="T75" fmla="*/ 34 h 129"/>
              <a:gd name="T76" fmla="*/ 37 w 77"/>
              <a:gd name="T77" fmla="*/ 23 h 129"/>
              <a:gd name="T78" fmla="*/ 48 w 77"/>
              <a:gd name="T79" fmla="*/ 34 h 129"/>
              <a:gd name="T80" fmla="*/ 37 w 77"/>
              <a:gd name="T81" fmla="*/ 45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7" h="129">
                <a:moveTo>
                  <a:pt x="72" y="108"/>
                </a:moveTo>
                <a:cubicBezTo>
                  <a:pt x="73" y="99"/>
                  <a:pt x="73" y="99"/>
                  <a:pt x="73" y="99"/>
                </a:cubicBezTo>
                <a:cubicBezTo>
                  <a:pt x="60" y="65"/>
                  <a:pt x="60" y="65"/>
                  <a:pt x="60" y="65"/>
                </a:cubicBezTo>
                <a:cubicBezTo>
                  <a:pt x="67" y="65"/>
                  <a:pt x="67" y="65"/>
                  <a:pt x="67" y="65"/>
                </a:cubicBezTo>
                <a:cubicBezTo>
                  <a:pt x="67" y="71"/>
                  <a:pt x="67" y="71"/>
                  <a:pt x="67" y="71"/>
                </a:cubicBezTo>
                <a:cubicBezTo>
                  <a:pt x="71" y="71"/>
                  <a:pt x="71" y="71"/>
                  <a:pt x="71" y="71"/>
                </a:cubicBezTo>
                <a:cubicBezTo>
                  <a:pt x="71" y="57"/>
                  <a:pt x="71" y="57"/>
                  <a:pt x="71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62"/>
                  <a:pt x="67" y="62"/>
                  <a:pt x="67" y="62"/>
                </a:cubicBezTo>
                <a:cubicBezTo>
                  <a:pt x="59" y="62"/>
                  <a:pt x="59" y="62"/>
                  <a:pt x="59" y="62"/>
                </a:cubicBezTo>
                <a:cubicBezTo>
                  <a:pt x="51" y="40"/>
                  <a:pt x="51" y="40"/>
                  <a:pt x="51" y="40"/>
                </a:cubicBezTo>
                <a:cubicBezTo>
                  <a:pt x="52" y="38"/>
                  <a:pt x="53" y="36"/>
                  <a:pt x="53" y="34"/>
                </a:cubicBezTo>
                <a:cubicBezTo>
                  <a:pt x="53" y="26"/>
                  <a:pt x="47" y="20"/>
                  <a:pt x="39" y="19"/>
                </a:cubicBezTo>
                <a:cubicBezTo>
                  <a:pt x="39" y="0"/>
                  <a:pt x="39" y="0"/>
                  <a:pt x="39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19"/>
                  <a:pt x="35" y="19"/>
                  <a:pt x="35" y="19"/>
                </a:cubicBezTo>
                <a:cubicBezTo>
                  <a:pt x="27" y="20"/>
                  <a:pt x="21" y="26"/>
                  <a:pt x="21" y="34"/>
                </a:cubicBezTo>
                <a:cubicBezTo>
                  <a:pt x="21" y="37"/>
                  <a:pt x="22" y="40"/>
                  <a:pt x="24" y="43"/>
                </a:cubicBezTo>
                <a:cubicBezTo>
                  <a:pt x="17" y="62"/>
                  <a:pt x="17" y="62"/>
                  <a:pt x="17" y="62"/>
                </a:cubicBezTo>
                <a:cubicBezTo>
                  <a:pt x="9" y="62"/>
                  <a:pt x="9" y="62"/>
                  <a:pt x="9" y="62"/>
                </a:cubicBezTo>
                <a:cubicBezTo>
                  <a:pt x="9" y="57"/>
                  <a:pt x="9" y="57"/>
                  <a:pt x="9" y="57"/>
                </a:cubicBezTo>
                <a:cubicBezTo>
                  <a:pt x="5" y="57"/>
                  <a:pt x="5" y="57"/>
                  <a:pt x="5" y="57"/>
                </a:cubicBezTo>
                <a:cubicBezTo>
                  <a:pt x="5" y="71"/>
                  <a:pt x="5" y="71"/>
                  <a:pt x="5" y="71"/>
                </a:cubicBezTo>
                <a:cubicBezTo>
                  <a:pt x="9" y="71"/>
                  <a:pt x="9" y="71"/>
                  <a:pt x="9" y="71"/>
                </a:cubicBezTo>
                <a:cubicBezTo>
                  <a:pt x="9" y="65"/>
                  <a:pt x="9" y="65"/>
                  <a:pt x="9" y="65"/>
                </a:cubicBezTo>
                <a:cubicBezTo>
                  <a:pt x="16" y="65"/>
                  <a:pt x="16" y="65"/>
                  <a:pt x="16" y="65"/>
                </a:cubicBezTo>
                <a:cubicBezTo>
                  <a:pt x="3" y="99"/>
                  <a:pt x="3" y="99"/>
                  <a:pt x="3" y="99"/>
                </a:cubicBezTo>
                <a:cubicBezTo>
                  <a:pt x="4" y="108"/>
                  <a:pt x="4" y="108"/>
                  <a:pt x="4" y="108"/>
                </a:cubicBezTo>
                <a:cubicBezTo>
                  <a:pt x="0" y="129"/>
                  <a:pt x="0" y="129"/>
                  <a:pt x="0" y="129"/>
                </a:cubicBezTo>
                <a:cubicBezTo>
                  <a:pt x="10" y="111"/>
                  <a:pt x="10" y="111"/>
                  <a:pt x="10" y="111"/>
                </a:cubicBezTo>
                <a:cubicBezTo>
                  <a:pt x="17" y="104"/>
                  <a:pt x="17" y="104"/>
                  <a:pt x="17" y="104"/>
                </a:cubicBezTo>
                <a:cubicBezTo>
                  <a:pt x="38" y="50"/>
                  <a:pt x="38" y="50"/>
                  <a:pt x="38" y="50"/>
                </a:cubicBezTo>
                <a:cubicBezTo>
                  <a:pt x="59" y="104"/>
                  <a:pt x="59" y="104"/>
                  <a:pt x="59" y="104"/>
                </a:cubicBezTo>
                <a:cubicBezTo>
                  <a:pt x="66" y="111"/>
                  <a:pt x="66" y="111"/>
                  <a:pt x="66" y="111"/>
                </a:cubicBezTo>
                <a:cubicBezTo>
                  <a:pt x="77" y="129"/>
                  <a:pt x="77" y="129"/>
                  <a:pt x="77" y="129"/>
                </a:cubicBezTo>
                <a:lnTo>
                  <a:pt x="72" y="108"/>
                </a:lnTo>
                <a:close/>
                <a:moveTo>
                  <a:pt x="37" y="45"/>
                </a:moveTo>
                <a:cubicBezTo>
                  <a:pt x="31" y="45"/>
                  <a:pt x="27" y="40"/>
                  <a:pt x="27" y="34"/>
                </a:cubicBezTo>
                <a:cubicBezTo>
                  <a:pt x="27" y="28"/>
                  <a:pt x="31" y="23"/>
                  <a:pt x="37" y="23"/>
                </a:cubicBezTo>
                <a:cubicBezTo>
                  <a:pt x="43" y="23"/>
                  <a:pt x="48" y="28"/>
                  <a:pt x="48" y="34"/>
                </a:cubicBezTo>
                <a:cubicBezTo>
                  <a:pt x="48" y="40"/>
                  <a:pt x="43" y="45"/>
                  <a:pt x="37" y="4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Oval 30"/>
          <p:cNvSpPr>
            <a:spLocks noChangeArrowheads="1"/>
          </p:cNvSpPr>
          <p:nvPr/>
        </p:nvSpPr>
        <p:spPr bwMode="auto">
          <a:xfrm>
            <a:off x="6162676" y="595313"/>
            <a:ext cx="33338" cy="333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Freeform 31"/>
          <p:cNvSpPr>
            <a:spLocks/>
          </p:cNvSpPr>
          <p:nvPr/>
        </p:nvSpPr>
        <p:spPr bwMode="auto">
          <a:xfrm>
            <a:off x="7740650" y="188119"/>
            <a:ext cx="3539153" cy="3284538"/>
          </a:xfrm>
          <a:custGeom>
            <a:avLst/>
            <a:gdLst>
              <a:gd name="T0" fmla="*/ 105 w 146"/>
              <a:gd name="T1" fmla="*/ 55 h 135"/>
              <a:gd name="T2" fmla="*/ 106 w 146"/>
              <a:gd name="T3" fmla="*/ 47 h 135"/>
              <a:gd name="T4" fmla="*/ 99 w 146"/>
              <a:gd name="T5" fmla="*/ 48 h 135"/>
              <a:gd name="T6" fmla="*/ 60 w 146"/>
              <a:gd name="T7" fmla="*/ 87 h 135"/>
              <a:gd name="T8" fmla="*/ 44 w 146"/>
              <a:gd name="T9" fmla="*/ 92 h 135"/>
              <a:gd name="T10" fmla="*/ 48 w 146"/>
              <a:gd name="T11" fmla="*/ 76 h 135"/>
              <a:gd name="T12" fmla="*/ 99 w 146"/>
              <a:gd name="T13" fmla="*/ 25 h 135"/>
              <a:gd name="T14" fmla="*/ 123 w 146"/>
              <a:gd name="T15" fmla="*/ 23 h 135"/>
              <a:gd name="T16" fmla="*/ 121 w 146"/>
              <a:gd name="T17" fmla="*/ 46 h 135"/>
              <a:gd name="T18" fmla="*/ 63 w 146"/>
              <a:gd name="T19" fmla="*/ 104 h 135"/>
              <a:gd name="T20" fmla="*/ 28 w 146"/>
              <a:gd name="T21" fmla="*/ 108 h 135"/>
              <a:gd name="T22" fmla="*/ 32 w 146"/>
              <a:gd name="T23" fmla="*/ 73 h 135"/>
              <a:gd name="T24" fmla="*/ 76 w 146"/>
              <a:gd name="T25" fmla="*/ 29 h 135"/>
              <a:gd name="T26" fmla="*/ 77 w 146"/>
              <a:gd name="T27" fmla="*/ 21 h 135"/>
              <a:gd name="T28" fmla="*/ 69 w 146"/>
              <a:gd name="T29" fmla="*/ 22 h 135"/>
              <a:gd name="T30" fmla="*/ 19 w 146"/>
              <a:gd name="T31" fmla="*/ 72 h 135"/>
              <a:gd name="T32" fmla="*/ 21 w 146"/>
              <a:gd name="T33" fmla="*/ 114 h 135"/>
              <a:gd name="T34" fmla="*/ 63 w 146"/>
              <a:gd name="T35" fmla="*/ 117 h 135"/>
              <a:gd name="T36" fmla="*/ 132 w 146"/>
              <a:gd name="T37" fmla="*/ 48 h 135"/>
              <a:gd name="T38" fmla="*/ 129 w 146"/>
              <a:gd name="T39" fmla="*/ 16 h 135"/>
              <a:gd name="T40" fmla="*/ 98 w 146"/>
              <a:gd name="T41" fmla="*/ 13 h 135"/>
              <a:gd name="T42" fmla="*/ 39 w 146"/>
              <a:gd name="T43" fmla="*/ 73 h 135"/>
              <a:gd name="T44" fmla="*/ 37 w 146"/>
              <a:gd name="T45" fmla="*/ 99 h 135"/>
              <a:gd name="T46" fmla="*/ 63 w 146"/>
              <a:gd name="T47" fmla="*/ 97 h 135"/>
              <a:gd name="T48" fmla="*/ 105 w 146"/>
              <a:gd name="T49" fmla="*/ 55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6" h="135">
                <a:moveTo>
                  <a:pt x="105" y="55"/>
                </a:moveTo>
                <a:cubicBezTo>
                  <a:pt x="105" y="55"/>
                  <a:pt x="110" y="51"/>
                  <a:pt x="106" y="47"/>
                </a:cubicBezTo>
                <a:cubicBezTo>
                  <a:pt x="103" y="43"/>
                  <a:pt x="99" y="48"/>
                  <a:pt x="99" y="48"/>
                </a:cubicBezTo>
                <a:cubicBezTo>
                  <a:pt x="60" y="87"/>
                  <a:pt x="60" y="87"/>
                  <a:pt x="60" y="87"/>
                </a:cubicBezTo>
                <a:cubicBezTo>
                  <a:pt x="60" y="87"/>
                  <a:pt x="51" y="99"/>
                  <a:pt x="44" y="92"/>
                </a:cubicBezTo>
                <a:cubicBezTo>
                  <a:pt x="37" y="85"/>
                  <a:pt x="48" y="76"/>
                  <a:pt x="48" y="76"/>
                </a:cubicBezTo>
                <a:cubicBezTo>
                  <a:pt x="99" y="25"/>
                  <a:pt x="99" y="25"/>
                  <a:pt x="99" y="25"/>
                </a:cubicBezTo>
                <a:cubicBezTo>
                  <a:pt x="99" y="25"/>
                  <a:pt x="111" y="12"/>
                  <a:pt x="123" y="23"/>
                </a:cubicBezTo>
                <a:cubicBezTo>
                  <a:pt x="134" y="34"/>
                  <a:pt x="121" y="46"/>
                  <a:pt x="121" y="46"/>
                </a:cubicBezTo>
                <a:cubicBezTo>
                  <a:pt x="63" y="104"/>
                  <a:pt x="63" y="104"/>
                  <a:pt x="63" y="104"/>
                </a:cubicBezTo>
                <a:cubicBezTo>
                  <a:pt x="63" y="104"/>
                  <a:pt x="45" y="125"/>
                  <a:pt x="28" y="108"/>
                </a:cubicBezTo>
                <a:cubicBezTo>
                  <a:pt x="11" y="91"/>
                  <a:pt x="32" y="73"/>
                  <a:pt x="32" y="73"/>
                </a:cubicBezTo>
                <a:cubicBezTo>
                  <a:pt x="76" y="29"/>
                  <a:pt x="76" y="29"/>
                  <a:pt x="76" y="29"/>
                </a:cubicBezTo>
                <a:cubicBezTo>
                  <a:pt x="76" y="29"/>
                  <a:pt x="81" y="25"/>
                  <a:pt x="77" y="21"/>
                </a:cubicBezTo>
                <a:cubicBezTo>
                  <a:pt x="73" y="17"/>
                  <a:pt x="69" y="22"/>
                  <a:pt x="69" y="22"/>
                </a:cubicBezTo>
                <a:cubicBezTo>
                  <a:pt x="19" y="72"/>
                  <a:pt x="19" y="72"/>
                  <a:pt x="19" y="72"/>
                </a:cubicBezTo>
                <a:cubicBezTo>
                  <a:pt x="19" y="72"/>
                  <a:pt x="0" y="93"/>
                  <a:pt x="21" y="114"/>
                </a:cubicBezTo>
                <a:cubicBezTo>
                  <a:pt x="43" y="135"/>
                  <a:pt x="63" y="117"/>
                  <a:pt x="63" y="117"/>
                </a:cubicBezTo>
                <a:cubicBezTo>
                  <a:pt x="132" y="48"/>
                  <a:pt x="132" y="48"/>
                  <a:pt x="132" y="48"/>
                </a:cubicBezTo>
                <a:cubicBezTo>
                  <a:pt x="132" y="48"/>
                  <a:pt x="146" y="32"/>
                  <a:pt x="129" y="16"/>
                </a:cubicBezTo>
                <a:cubicBezTo>
                  <a:pt x="113" y="0"/>
                  <a:pt x="98" y="13"/>
                  <a:pt x="98" y="13"/>
                </a:cubicBezTo>
                <a:cubicBezTo>
                  <a:pt x="39" y="73"/>
                  <a:pt x="39" y="73"/>
                  <a:pt x="39" y="73"/>
                </a:cubicBezTo>
                <a:cubicBezTo>
                  <a:pt x="39" y="73"/>
                  <a:pt x="23" y="85"/>
                  <a:pt x="37" y="99"/>
                </a:cubicBezTo>
                <a:cubicBezTo>
                  <a:pt x="51" y="112"/>
                  <a:pt x="63" y="97"/>
                  <a:pt x="63" y="97"/>
                </a:cubicBezTo>
                <a:lnTo>
                  <a:pt x="105" y="5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32"/>
          <p:cNvSpPr>
            <a:spLocks noChangeArrowheads="1"/>
          </p:cNvSpPr>
          <p:nvPr/>
        </p:nvSpPr>
        <p:spPr bwMode="auto">
          <a:xfrm>
            <a:off x="882651" y="1468438"/>
            <a:ext cx="160338" cy="25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33"/>
          <p:cNvSpPr>
            <a:spLocks noChangeArrowheads="1"/>
          </p:cNvSpPr>
          <p:nvPr/>
        </p:nvSpPr>
        <p:spPr bwMode="auto">
          <a:xfrm>
            <a:off x="882651" y="1225550"/>
            <a:ext cx="160338" cy="228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34"/>
          <p:cNvSpPr>
            <a:spLocks noChangeArrowheads="1"/>
          </p:cNvSpPr>
          <p:nvPr/>
        </p:nvSpPr>
        <p:spPr bwMode="auto">
          <a:xfrm>
            <a:off x="900113" y="1184275"/>
            <a:ext cx="123825" cy="333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Freeform 35"/>
          <p:cNvSpPr>
            <a:spLocks/>
          </p:cNvSpPr>
          <p:nvPr/>
        </p:nvSpPr>
        <p:spPr bwMode="auto">
          <a:xfrm>
            <a:off x="936626" y="1108075"/>
            <a:ext cx="50800" cy="63500"/>
          </a:xfrm>
          <a:custGeom>
            <a:avLst/>
            <a:gdLst>
              <a:gd name="T0" fmla="*/ 17 w 17"/>
              <a:gd name="T1" fmla="*/ 11 h 21"/>
              <a:gd name="T2" fmla="*/ 16 w 17"/>
              <a:gd name="T3" fmla="*/ 6 h 21"/>
              <a:gd name="T4" fmla="*/ 17 w 17"/>
              <a:gd name="T5" fmla="*/ 2 h 21"/>
              <a:gd name="T6" fmla="*/ 17 w 17"/>
              <a:gd name="T7" fmla="*/ 0 h 21"/>
              <a:gd name="T8" fmla="*/ 0 w 17"/>
              <a:gd name="T9" fmla="*/ 0 h 21"/>
              <a:gd name="T10" fmla="*/ 0 w 17"/>
              <a:gd name="T11" fmla="*/ 21 h 21"/>
              <a:gd name="T12" fmla="*/ 17 w 17"/>
              <a:gd name="T13" fmla="*/ 21 h 21"/>
              <a:gd name="T14" fmla="*/ 17 w 17"/>
              <a:gd name="T15" fmla="*/ 11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" h="21">
                <a:moveTo>
                  <a:pt x="17" y="11"/>
                </a:moveTo>
                <a:cubicBezTo>
                  <a:pt x="17" y="10"/>
                  <a:pt x="16" y="9"/>
                  <a:pt x="16" y="6"/>
                </a:cubicBezTo>
                <a:cubicBezTo>
                  <a:pt x="16" y="4"/>
                  <a:pt x="17" y="2"/>
                  <a:pt x="17" y="2"/>
                </a:cubicBezTo>
                <a:cubicBezTo>
                  <a:pt x="17" y="0"/>
                  <a:pt x="17" y="0"/>
                  <a:pt x="1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"/>
                  <a:pt x="0" y="21"/>
                  <a:pt x="0" y="21"/>
                </a:cubicBezTo>
                <a:cubicBezTo>
                  <a:pt x="17" y="21"/>
                  <a:pt x="17" y="21"/>
                  <a:pt x="17" y="21"/>
                </a:cubicBezTo>
                <a:lnTo>
                  <a:pt x="17" y="1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Freeform 36"/>
          <p:cNvSpPr>
            <a:spLocks/>
          </p:cNvSpPr>
          <p:nvPr/>
        </p:nvSpPr>
        <p:spPr bwMode="auto">
          <a:xfrm>
            <a:off x="993776" y="1089025"/>
            <a:ext cx="69850" cy="76200"/>
          </a:xfrm>
          <a:custGeom>
            <a:avLst/>
            <a:gdLst>
              <a:gd name="T0" fmla="*/ 0 w 44"/>
              <a:gd name="T1" fmla="*/ 21 h 48"/>
              <a:gd name="T2" fmla="*/ 44 w 44"/>
              <a:gd name="T3" fmla="*/ 48 h 48"/>
              <a:gd name="T4" fmla="*/ 44 w 44"/>
              <a:gd name="T5" fmla="*/ 0 h 48"/>
              <a:gd name="T6" fmla="*/ 0 w 44"/>
              <a:gd name="T7" fmla="*/ 21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" h="48">
                <a:moveTo>
                  <a:pt x="0" y="21"/>
                </a:moveTo>
                <a:lnTo>
                  <a:pt x="44" y="48"/>
                </a:lnTo>
                <a:lnTo>
                  <a:pt x="44" y="0"/>
                </a:lnTo>
                <a:lnTo>
                  <a:pt x="0" y="2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Freeform 37"/>
          <p:cNvSpPr>
            <a:spLocks/>
          </p:cNvSpPr>
          <p:nvPr/>
        </p:nvSpPr>
        <p:spPr bwMode="auto">
          <a:xfrm>
            <a:off x="1414463" y="1198563"/>
            <a:ext cx="350838" cy="282575"/>
          </a:xfrm>
          <a:custGeom>
            <a:avLst/>
            <a:gdLst>
              <a:gd name="T0" fmla="*/ 66 w 116"/>
              <a:gd name="T1" fmla="*/ 12 h 93"/>
              <a:gd name="T2" fmla="*/ 54 w 116"/>
              <a:gd name="T3" fmla="*/ 0 h 93"/>
              <a:gd name="T4" fmla="*/ 32 w 116"/>
              <a:gd name="T5" fmla="*/ 22 h 93"/>
              <a:gd name="T6" fmla="*/ 32 w 116"/>
              <a:gd name="T7" fmla="*/ 22 h 93"/>
              <a:gd name="T8" fmla="*/ 0 w 116"/>
              <a:gd name="T9" fmla="*/ 37 h 93"/>
              <a:gd name="T10" fmla="*/ 8 w 116"/>
              <a:gd name="T11" fmla="*/ 46 h 93"/>
              <a:gd name="T12" fmla="*/ 10 w 116"/>
              <a:gd name="T13" fmla="*/ 44 h 93"/>
              <a:gd name="T14" fmla="*/ 4 w 116"/>
              <a:gd name="T15" fmla="*/ 37 h 93"/>
              <a:gd name="T16" fmla="*/ 29 w 116"/>
              <a:gd name="T17" fmla="*/ 25 h 93"/>
              <a:gd name="T18" fmla="*/ 10 w 116"/>
              <a:gd name="T19" fmla="*/ 44 h 93"/>
              <a:gd name="T20" fmla="*/ 32 w 116"/>
              <a:gd name="T21" fmla="*/ 49 h 93"/>
              <a:gd name="T22" fmla="*/ 60 w 116"/>
              <a:gd name="T23" fmla="*/ 37 h 93"/>
              <a:gd name="T24" fmla="*/ 58 w 116"/>
              <a:gd name="T25" fmla="*/ 34 h 93"/>
              <a:gd name="T26" fmla="*/ 63 w 116"/>
              <a:gd name="T27" fmla="*/ 33 h 93"/>
              <a:gd name="T28" fmla="*/ 63 w 116"/>
              <a:gd name="T29" fmla="*/ 37 h 93"/>
              <a:gd name="T30" fmla="*/ 32 w 116"/>
              <a:gd name="T31" fmla="*/ 51 h 93"/>
              <a:gd name="T32" fmla="*/ 8 w 116"/>
              <a:gd name="T33" fmla="*/ 46 h 93"/>
              <a:gd name="T34" fmla="*/ 0 w 116"/>
              <a:gd name="T35" fmla="*/ 53 h 93"/>
              <a:gd name="T36" fmla="*/ 40 w 116"/>
              <a:gd name="T37" fmla="*/ 93 h 93"/>
              <a:gd name="T38" fmla="*/ 94 w 116"/>
              <a:gd name="T39" fmla="*/ 40 h 93"/>
              <a:gd name="T40" fmla="*/ 89 w 116"/>
              <a:gd name="T41" fmla="*/ 36 h 93"/>
              <a:gd name="T42" fmla="*/ 99 w 116"/>
              <a:gd name="T43" fmla="*/ 48 h 93"/>
              <a:gd name="T44" fmla="*/ 111 w 116"/>
              <a:gd name="T45" fmla="*/ 45 h 93"/>
              <a:gd name="T46" fmla="*/ 66 w 116"/>
              <a:gd name="T47" fmla="*/ 1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16" h="93">
                <a:moveTo>
                  <a:pt x="66" y="12"/>
                </a:moveTo>
                <a:cubicBezTo>
                  <a:pt x="54" y="0"/>
                  <a:pt x="54" y="0"/>
                  <a:pt x="54" y="0"/>
                </a:cubicBezTo>
                <a:cubicBezTo>
                  <a:pt x="32" y="22"/>
                  <a:pt x="32" y="22"/>
                  <a:pt x="32" y="22"/>
                </a:cubicBezTo>
                <a:cubicBezTo>
                  <a:pt x="32" y="22"/>
                  <a:pt x="32" y="22"/>
                  <a:pt x="32" y="22"/>
                </a:cubicBezTo>
                <a:cubicBezTo>
                  <a:pt x="14" y="22"/>
                  <a:pt x="0" y="29"/>
                  <a:pt x="0" y="37"/>
                </a:cubicBezTo>
                <a:cubicBezTo>
                  <a:pt x="0" y="40"/>
                  <a:pt x="3" y="44"/>
                  <a:pt x="8" y="46"/>
                </a:cubicBezTo>
                <a:cubicBezTo>
                  <a:pt x="10" y="44"/>
                  <a:pt x="10" y="44"/>
                  <a:pt x="10" y="44"/>
                </a:cubicBezTo>
                <a:cubicBezTo>
                  <a:pt x="6" y="42"/>
                  <a:pt x="4" y="39"/>
                  <a:pt x="4" y="37"/>
                </a:cubicBezTo>
                <a:cubicBezTo>
                  <a:pt x="4" y="30"/>
                  <a:pt x="15" y="25"/>
                  <a:pt x="29" y="25"/>
                </a:cubicBezTo>
                <a:cubicBezTo>
                  <a:pt x="10" y="44"/>
                  <a:pt x="10" y="44"/>
                  <a:pt x="10" y="44"/>
                </a:cubicBezTo>
                <a:cubicBezTo>
                  <a:pt x="15" y="47"/>
                  <a:pt x="23" y="49"/>
                  <a:pt x="32" y="49"/>
                </a:cubicBezTo>
                <a:cubicBezTo>
                  <a:pt x="47" y="49"/>
                  <a:pt x="60" y="43"/>
                  <a:pt x="60" y="37"/>
                </a:cubicBezTo>
                <a:cubicBezTo>
                  <a:pt x="59" y="37"/>
                  <a:pt x="57" y="36"/>
                  <a:pt x="58" y="34"/>
                </a:cubicBezTo>
                <a:cubicBezTo>
                  <a:pt x="58" y="34"/>
                  <a:pt x="60" y="31"/>
                  <a:pt x="63" y="33"/>
                </a:cubicBezTo>
                <a:cubicBezTo>
                  <a:pt x="64" y="35"/>
                  <a:pt x="63" y="36"/>
                  <a:pt x="63" y="37"/>
                </a:cubicBezTo>
                <a:cubicBezTo>
                  <a:pt x="63" y="45"/>
                  <a:pt x="49" y="51"/>
                  <a:pt x="32" y="51"/>
                </a:cubicBezTo>
                <a:cubicBezTo>
                  <a:pt x="22" y="51"/>
                  <a:pt x="14" y="49"/>
                  <a:pt x="8" y="46"/>
                </a:cubicBezTo>
                <a:cubicBezTo>
                  <a:pt x="0" y="53"/>
                  <a:pt x="0" y="53"/>
                  <a:pt x="0" y="53"/>
                </a:cubicBezTo>
                <a:cubicBezTo>
                  <a:pt x="40" y="93"/>
                  <a:pt x="40" y="93"/>
                  <a:pt x="40" y="93"/>
                </a:cubicBezTo>
                <a:cubicBezTo>
                  <a:pt x="94" y="40"/>
                  <a:pt x="94" y="40"/>
                  <a:pt x="94" y="40"/>
                </a:cubicBezTo>
                <a:cubicBezTo>
                  <a:pt x="89" y="36"/>
                  <a:pt x="89" y="36"/>
                  <a:pt x="89" y="36"/>
                </a:cubicBezTo>
                <a:cubicBezTo>
                  <a:pt x="89" y="36"/>
                  <a:pt x="94" y="31"/>
                  <a:pt x="99" y="48"/>
                </a:cubicBezTo>
                <a:cubicBezTo>
                  <a:pt x="99" y="48"/>
                  <a:pt x="108" y="63"/>
                  <a:pt x="111" y="45"/>
                </a:cubicBezTo>
                <a:cubicBezTo>
                  <a:pt x="111" y="45"/>
                  <a:pt x="116" y="4"/>
                  <a:pt x="66" y="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Freeform 38"/>
          <p:cNvSpPr>
            <a:spLocks/>
          </p:cNvSpPr>
          <p:nvPr/>
        </p:nvSpPr>
        <p:spPr bwMode="auto">
          <a:xfrm>
            <a:off x="2044701" y="1281113"/>
            <a:ext cx="350838" cy="120650"/>
          </a:xfrm>
          <a:custGeom>
            <a:avLst/>
            <a:gdLst>
              <a:gd name="T0" fmla="*/ 207 w 221"/>
              <a:gd name="T1" fmla="*/ 38 h 76"/>
              <a:gd name="T2" fmla="*/ 202 w 221"/>
              <a:gd name="T3" fmla="*/ 0 h 76"/>
              <a:gd name="T4" fmla="*/ 196 w 221"/>
              <a:gd name="T5" fmla="*/ 21 h 76"/>
              <a:gd name="T6" fmla="*/ 188 w 221"/>
              <a:gd name="T7" fmla="*/ 0 h 76"/>
              <a:gd name="T8" fmla="*/ 183 w 221"/>
              <a:gd name="T9" fmla="*/ 21 h 76"/>
              <a:gd name="T10" fmla="*/ 177 w 221"/>
              <a:gd name="T11" fmla="*/ 0 h 76"/>
              <a:gd name="T12" fmla="*/ 169 w 221"/>
              <a:gd name="T13" fmla="*/ 21 h 76"/>
              <a:gd name="T14" fmla="*/ 164 w 221"/>
              <a:gd name="T15" fmla="*/ 0 h 76"/>
              <a:gd name="T16" fmla="*/ 158 w 221"/>
              <a:gd name="T17" fmla="*/ 21 h 76"/>
              <a:gd name="T18" fmla="*/ 152 w 221"/>
              <a:gd name="T19" fmla="*/ 0 h 76"/>
              <a:gd name="T20" fmla="*/ 144 w 221"/>
              <a:gd name="T21" fmla="*/ 38 h 76"/>
              <a:gd name="T22" fmla="*/ 139 w 221"/>
              <a:gd name="T23" fmla="*/ 0 h 76"/>
              <a:gd name="T24" fmla="*/ 131 w 221"/>
              <a:gd name="T25" fmla="*/ 21 h 76"/>
              <a:gd name="T26" fmla="*/ 125 w 221"/>
              <a:gd name="T27" fmla="*/ 0 h 76"/>
              <a:gd name="T28" fmla="*/ 120 w 221"/>
              <a:gd name="T29" fmla="*/ 21 h 76"/>
              <a:gd name="T30" fmla="*/ 114 w 221"/>
              <a:gd name="T31" fmla="*/ 0 h 76"/>
              <a:gd name="T32" fmla="*/ 106 w 221"/>
              <a:gd name="T33" fmla="*/ 21 h 76"/>
              <a:gd name="T34" fmla="*/ 101 w 221"/>
              <a:gd name="T35" fmla="*/ 0 h 76"/>
              <a:gd name="T36" fmla="*/ 95 w 221"/>
              <a:gd name="T37" fmla="*/ 21 h 76"/>
              <a:gd name="T38" fmla="*/ 89 w 221"/>
              <a:gd name="T39" fmla="*/ 0 h 76"/>
              <a:gd name="T40" fmla="*/ 82 w 221"/>
              <a:gd name="T41" fmla="*/ 38 h 76"/>
              <a:gd name="T42" fmla="*/ 76 w 221"/>
              <a:gd name="T43" fmla="*/ 0 h 76"/>
              <a:gd name="T44" fmla="*/ 70 w 221"/>
              <a:gd name="T45" fmla="*/ 21 h 76"/>
              <a:gd name="T46" fmla="*/ 63 w 221"/>
              <a:gd name="T47" fmla="*/ 0 h 76"/>
              <a:gd name="T48" fmla="*/ 57 w 221"/>
              <a:gd name="T49" fmla="*/ 21 h 76"/>
              <a:gd name="T50" fmla="*/ 51 w 221"/>
              <a:gd name="T51" fmla="*/ 0 h 76"/>
              <a:gd name="T52" fmla="*/ 43 w 221"/>
              <a:gd name="T53" fmla="*/ 21 h 76"/>
              <a:gd name="T54" fmla="*/ 38 w 221"/>
              <a:gd name="T55" fmla="*/ 0 h 76"/>
              <a:gd name="T56" fmla="*/ 32 w 221"/>
              <a:gd name="T57" fmla="*/ 21 h 76"/>
              <a:gd name="T58" fmla="*/ 26 w 221"/>
              <a:gd name="T59" fmla="*/ 0 h 76"/>
              <a:gd name="T60" fmla="*/ 19 w 221"/>
              <a:gd name="T61" fmla="*/ 38 h 76"/>
              <a:gd name="T62" fmla="*/ 11 w 221"/>
              <a:gd name="T63" fmla="*/ 0 h 76"/>
              <a:gd name="T64" fmla="*/ 0 w 221"/>
              <a:gd name="T65" fmla="*/ 76 h 76"/>
              <a:gd name="T66" fmla="*/ 221 w 221"/>
              <a:gd name="T67" fmla="*/ 0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221" h="76">
                <a:moveTo>
                  <a:pt x="207" y="0"/>
                </a:moveTo>
                <a:lnTo>
                  <a:pt x="207" y="38"/>
                </a:lnTo>
                <a:lnTo>
                  <a:pt x="202" y="38"/>
                </a:lnTo>
                <a:lnTo>
                  <a:pt x="202" y="0"/>
                </a:lnTo>
                <a:lnTo>
                  <a:pt x="196" y="0"/>
                </a:lnTo>
                <a:lnTo>
                  <a:pt x="196" y="21"/>
                </a:lnTo>
                <a:lnTo>
                  <a:pt x="188" y="21"/>
                </a:lnTo>
                <a:lnTo>
                  <a:pt x="188" y="0"/>
                </a:lnTo>
                <a:lnTo>
                  <a:pt x="183" y="0"/>
                </a:lnTo>
                <a:lnTo>
                  <a:pt x="183" y="21"/>
                </a:lnTo>
                <a:lnTo>
                  <a:pt x="177" y="21"/>
                </a:lnTo>
                <a:lnTo>
                  <a:pt x="177" y="0"/>
                </a:lnTo>
                <a:lnTo>
                  <a:pt x="169" y="0"/>
                </a:lnTo>
                <a:lnTo>
                  <a:pt x="169" y="21"/>
                </a:lnTo>
                <a:lnTo>
                  <a:pt x="164" y="21"/>
                </a:lnTo>
                <a:lnTo>
                  <a:pt x="164" y="0"/>
                </a:lnTo>
                <a:lnTo>
                  <a:pt x="158" y="0"/>
                </a:lnTo>
                <a:lnTo>
                  <a:pt x="158" y="21"/>
                </a:lnTo>
                <a:lnTo>
                  <a:pt x="152" y="21"/>
                </a:lnTo>
                <a:lnTo>
                  <a:pt x="152" y="0"/>
                </a:lnTo>
                <a:lnTo>
                  <a:pt x="144" y="0"/>
                </a:lnTo>
                <a:lnTo>
                  <a:pt x="144" y="38"/>
                </a:lnTo>
                <a:lnTo>
                  <a:pt x="139" y="38"/>
                </a:lnTo>
                <a:lnTo>
                  <a:pt x="139" y="0"/>
                </a:lnTo>
                <a:lnTo>
                  <a:pt x="131" y="0"/>
                </a:lnTo>
                <a:lnTo>
                  <a:pt x="131" y="21"/>
                </a:lnTo>
                <a:lnTo>
                  <a:pt x="125" y="21"/>
                </a:lnTo>
                <a:lnTo>
                  <a:pt x="125" y="0"/>
                </a:lnTo>
                <a:lnTo>
                  <a:pt x="120" y="0"/>
                </a:lnTo>
                <a:lnTo>
                  <a:pt x="120" y="21"/>
                </a:lnTo>
                <a:lnTo>
                  <a:pt x="114" y="21"/>
                </a:lnTo>
                <a:lnTo>
                  <a:pt x="114" y="0"/>
                </a:lnTo>
                <a:lnTo>
                  <a:pt x="106" y="0"/>
                </a:lnTo>
                <a:lnTo>
                  <a:pt x="106" y="21"/>
                </a:lnTo>
                <a:lnTo>
                  <a:pt x="101" y="21"/>
                </a:lnTo>
                <a:lnTo>
                  <a:pt x="101" y="0"/>
                </a:lnTo>
                <a:lnTo>
                  <a:pt x="95" y="0"/>
                </a:lnTo>
                <a:lnTo>
                  <a:pt x="95" y="21"/>
                </a:lnTo>
                <a:lnTo>
                  <a:pt x="89" y="21"/>
                </a:lnTo>
                <a:lnTo>
                  <a:pt x="89" y="0"/>
                </a:lnTo>
                <a:lnTo>
                  <a:pt x="82" y="0"/>
                </a:lnTo>
                <a:lnTo>
                  <a:pt x="82" y="38"/>
                </a:lnTo>
                <a:lnTo>
                  <a:pt x="76" y="38"/>
                </a:lnTo>
                <a:lnTo>
                  <a:pt x="76" y="0"/>
                </a:lnTo>
                <a:lnTo>
                  <a:pt x="70" y="0"/>
                </a:lnTo>
                <a:lnTo>
                  <a:pt x="70" y="21"/>
                </a:lnTo>
                <a:lnTo>
                  <a:pt x="63" y="21"/>
                </a:lnTo>
                <a:lnTo>
                  <a:pt x="63" y="0"/>
                </a:lnTo>
                <a:lnTo>
                  <a:pt x="57" y="0"/>
                </a:lnTo>
                <a:lnTo>
                  <a:pt x="57" y="21"/>
                </a:lnTo>
                <a:lnTo>
                  <a:pt x="51" y="21"/>
                </a:lnTo>
                <a:lnTo>
                  <a:pt x="51" y="0"/>
                </a:lnTo>
                <a:lnTo>
                  <a:pt x="43" y="0"/>
                </a:lnTo>
                <a:lnTo>
                  <a:pt x="43" y="21"/>
                </a:lnTo>
                <a:lnTo>
                  <a:pt x="38" y="21"/>
                </a:lnTo>
                <a:lnTo>
                  <a:pt x="38" y="0"/>
                </a:lnTo>
                <a:lnTo>
                  <a:pt x="32" y="0"/>
                </a:lnTo>
                <a:lnTo>
                  <a:pt x="32" y="21"/>
                </a:lnTo>
                <a:lnTo>
                  <a:pt x="26" y="21"/>
                </a:lnTo>
                <a:lnTo>
                  <a:pt x="26" y="0"/>
                </a:lnTo>
                <a:lnTo>
                  <a:pt x="19" y="0"/>
                </a:lnTo>
                <a:lnTo>
                  <a:pt x="19" y="38"/>
                </a:lnTo>
                <a:lnTo>
                  <a:pt x="11" y="38"/>
                </a:lnTo>
                <a:lnTo>
                  <a:pt x="11" y="0"/>
                </a:lnTo>
                <a:lnTo>
                  <a:pt x="0" y="0"/>
                </a:lnTo>
                <a:lnTo>
                  <a:pt x="0" y="76"/>
                </a:lnTo>
                <a:lnTo>
                  <a:pt x="221" y="76"/>
                </a:lnTo>
                <a:lnTo>
                  <a:pt x="221" y="0"/>
                </a:lnTo>
                <a:lnTo>
                  <a:pt x="20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Freeform 39"/>
          <p:cNvSpPr>
            <a:spLocks/>
          </p:cNvSpPr>
          <p:nvPr/>
        </p:nvSpPr>
        <p:spPr bwMode="auto">
          <a:xfrm>
            <a:off x="2813051" y="1274763"/>
            <a:ext cx="69850" cy="157163"/>
          </a:xfrm>
          <a:custGeom>
            <a:avLst/>
            <a:gdLst>
              <a:gd name="T0" fmla="*/ 0 w 44"/>
              <a:gd name="T1" fmla="*/ 0 h 99"/>
              <a:gd name="T2" fmla="*/ 21 w 44"/>
              <a:gd name="T3" fmla="*/ 99 h 99"/>
              <a:gd name="T4" fmla="*/ 44 w 44"/>
              <a:gd name="T5" fmla="*/ 0 h 99"/>
              <a:gd name="T6" fmla="*/ 19 w 44"/>
              <a:gd name="T7" fmla="*/ 8 h 99"/>
              <a:gd name="T8" fmla="*/ 0 w 44"/>
              <a:gd name="T9" fmla="*/ 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" h="99">
                <a:moveTo>
                  <a:pt x="0" y="0"/>
                </a:moveTo>
                <a:lnTo>
                  <a:pt x="21" y="99"/>
                </a:lnTo>
                <a:lnTo>
                  <a:pt x="44" y="0"/>
                </a:lnTo>
                <a:lnTo>
                  <a:pt x="19" y="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Freeform 40"/>
          <p:cNvSpPr>
            <a:spLocks/>
          </p:cNvSpPr>
          <p:nvPr/>
        </p:nvSpPr>
        <p:spPr bwMode="auto">
          <a:xfrm>
            <a:off x="2719388" y="1111250"/>
            <a:ext cx="250825" cy="346075"/>
          </a:xfrm>
          <a:custGeom>
            <a:avLst/>
            <a:gdLst>
              <a:gd name="T0" fmla="*/ 41 w 83"/>
              <a:gd name="T1" fmla="*/ 114 h 114"/>
              <a:gd name="T2" fmla="*/ 27 w 83"/>
              <a:gd name="T3" fmla="*/ 53 h 114"/>
              <a:gd name="T4" fmla="*/ 27 w 83"/>
              <a:gd name="T5" fmla="*/ 53 h 114"/>
              <a:gd name="T6" fmla="*/ 27 w 83"/>
              <a:gd name="T7" fmla="*/ 52 h 114"/>
              <a:gd name="T8" fmla="*/ 31 w 83"/>
              <a:gd name="T9" fmla="*/ 51 h 114"/>
              <a:gd name="T10" fmla="*/ 41 w 83"/>
              <a:gd name="T11" fmla="*/ 56 h 114"/>
              <a:gd name="T12" fmla="*/ 54 w 83"/>
              <a:gd name="T13" fmla="*/ 51 h 114"/>
              <a:gd name="T14" fmla="*/ 58 w 83"/>
              <a:gd name="T15" fmla="*/ 53 h 114"/>
              <a:gd name="T16" fmla="*/ 58 w 83"/>
              <a:gd name="T17" fmla="*/ 53 h 114"/>
              <a:gd name="T18" fmla="*/ 58 w 83"/>
              <a:gd name="T19" fmla="*/ 53 h 114"/>
              <a:gd name="T20" fmla="*/ 58 w 83"/>
              <a:gd name="T21" fmla="*/ 53 h 114"/>
              <a:gd name="T22" fmla="*/ 58 w 83"/>
              <a:gd name="T23" fmla="*/ 53 h 114"/>
              <a:gd name="T24" fmla="*/ 44 w 83"/>
              <a:gd name="T25" fmla="*/ 114 h 114"/>
              <a:gd name="T26" fmla="*/ 57 w 83"/>
              <a:gd name="T27" fmla="*/ 114 h 114"/>
              <a:gd name="T28" fmla="*/ 83 w 83"/>
              <a:gd name="T29" fmla="*/ 41 h 114"/>
              <a:gd name="T30" fmla="*/ 41 w 83"/>
              <a:gd name="T31" fmla="*/ 0 h 114"/>
              <a:gd name="T32" fmla="*/ 0 w 83"/>
              <a:gd name="T33" fmla="*/ 41 h 114"/>
              <a:gd name="T34" fmla="*/ 28 w 83"/>
              <a:gd name="T35" fmla="*/ 114 h 114"/>
              <a:gd name="T36" fmla="*/ 41 w 83"/>
              <a:gd name="T37" fmla="*/ 11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83" h="114">
                <a:moveTo>
                  <a:pt x="41" y="114"/>
                </a:moveTo>
                <a:cubicBezTo>
                  <a:pt x="27" y="53"/>
                  <a:pt x="27" y="53"/>
                  <a:pt x="27" y="53"/>
                </a:cubicBezTo>
                <a:cubicBezTo>
                  <a:pt x="27" y="53"/>
                  <a:pt x="27" y="53"/>
                  <a:pt x="27" y="53"/>
                </a:cubicBezTo>
                <a:cubicBezTo>
                  <a:pt x="27" y="52"/>
                  <a:pt x="27" y="52"/>
                  <a:pt x="27" y="52"/>
                </a:cubicBezTo>
                <a:cubicBezTo>
                  <a:pt x="31" y="51"/>
                  <a:pt x="31" y="51"/>
                  <a:pt x="31" y="51"/>
                </a:cubicBezTo>
                <a:cubicBezTo>
                  <a:pt x="41" y="56"/>
                  <a:pt x="41" y="56"/>
                  <a:pt x="41" y="56"/>
                </a:cubicBezTo>
                <a:cubicBezTo>
                  <a:pt x="54" y="51"/>
                  <a:pt x="54" y="51"/>
                  <a:pt x="54" y="51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44" y="114"/>
                  <a:pt x="44" y="114"/>
                  <a:pt x="44" y="114"/>
                </a:cubicBezTo>
                <a:cubicBezTo>
                  <a:pt x="57" y="114"/>
                  <a:pt x="57" y="114"/>
                  <a:pt x="57" y="114"/>
                </a:cubicBezTo>
                <a:cubicBezTo>
                  <a:pt x="57" y="114"/>
                  <a:pt x="83" y="62"/>
                  <a:pt x="83" y="41"/>
                </a:cubicBezTo>
                <a:cubicBezTo>
                  <a:pt x="83" y="18"/>
                  <a:pt x="64" y="0"/>
                  <a:pt x="41" y="0"/>
                </a:cubicBezTo>
                <a:cubicBezTo>
                  <a:pt x="18" y="0"/>
                  <a:pt x="0" y="18"/>
                  <a:pt x="0" y="41"/>
                </a:cubicBezTo>
                <a:cubicBezTo>
                  <a:pt x="0" y="62"/>
                  <a:pt x="28" y="114"/>
                  <a:pt x="28" y="114"/>
                </a:cubicBezTo>
                <a:lnTo>
                  <a:pt x="41" y="1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Freeform 41"/>
          <p:cNvSpPr>
            <a:spLocks/>
          </p:cNvSpPr>
          <p:nvPr/>
        </p:nvSpPr>
        <p:spPr bwMode="auto">
          <a:xfrm>
            <a:off x="2803526" y="1541463"/>
            <a:ext cx="87313" cy="6350"/>
          </a:xfrm>
          <a:custGeom>
            <a:avLst/>
            <a:gdLst>
              <a:gd name="T0" fmla="*/ 2 w 29"/>
              <a:gd name="T1" fmla="*/ 2 h 2"/>
              <a:gd name="T2" fmla="*/ 27 w 29"/>
              <a:gd name="T3" fmla="*/ 2 h 2"/>
              <a:gd name="T4" fmla="*/ 29 w 29"/>
              <a:gd name="T5" fmla="*/ 0 h 2"/>
              <a:gd name="T6" fmla="*/ 0 w 29"/>
              <a:gd name="T7" fmla="*/ 0 h 2"/>
              <a:gd name="T8" fmla="*/ 2 w 29"/>
              <a:gd name="T9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" h="2">
                <a:moveTo>
                  <a:pt x="2" y="2"/>
                </a:moveTo>
                <a:cubicBezTo>
                  <a:pt x="27" y="2"/>
                  <a:pt x="27" y="2"/>
                  <a:pt x="27" y="2"/>
                </a:cubicBezTo>
                <a:cubicBezTo>
                  <a:pt x="28" y="2"/>
                  <a:pt x="28" y="1"/>
                  <a:pt x="29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1"/>
                  <a:pt x="1" y="2"/>
                  <a:pt x="2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Freeform 42"/>
          <p:cNvSpPr>
            <a:spLocks/>
          </p:cNvSpPr>
          <p:nvPr/>
        </p:nvSpPr>
        <p:spPr bwMode="auto">
          <a:xfrm>
            <a:off x="2816226" y="1557338"/>
            <a:ext cx="63500" cy="14288"/>
          </a:xfrm>
          <a:custGeom>
            <a:avLst/>
            <a:gdLst>
              <a:gd name="T0" fmla="*/ 10 w 21"/>
              <a:gd name="T1" fmla="*/ 5 h 5"/>
              <a:gd name="T2" fmla="*/ 21 w 21"/>
              <a:gd name="T3" fmla="*/ 0 h 5"/>
              <a:gd name="T4" fmla="*/ 0 w 21"/>
              <a:gd name="T5" fmla="*/ 0 h 5"/>
              <a:gd name="T6" fmla="*/ 10 w 21"/>
              <a:gd name="T7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5">
                <a:moveTo>
                  <a:pt x="10" y="5"/>
                </a:moveTo>
                <a:cubicBezTo>
                  <a:pt x="15" y="5"/>
                  <a:pt x="18" y="3"/>
                  <a:pt x="21" y="0"/>
                </a:cubicBezTo>
                <a:cubicBezTo>
                  <a:pt x="0" y="0"/>
                  <a:pt x="0" y="0"/>
                  <a:pt x="0" y="0"/>
                </a:cubicBezTo>
                <a:cubicBezTo>
                  <a:pt x="3" y="3"/>
                  <a:pt x="6" y="5"/>
                  <a:pt x="10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Freeform 43"/>
          <p:cNvSpPr>
            <a:spLocks/>
          </p:cNvSpPr>
          <p:nvPr/>
        </p:nvSpPr>
        <p:spPr bwMode="auto">
          <a:xfrm>
            <a:off x="2800351" y="1468438"/>
            <a:ext cx="93663" cy="63500"/>
          </a:xfrm>
          <a:custGeom>
            <a:avLst/>
            <a:gdLst>
              <a:gd name="T0" fmla="*/ 0 w 31"/>
              <a:gd name="T1" fmla="*/ 18 h 21"/>
              <a:gd name="T2" fmla="*/ 0 w 31"/>
              <a:gd name="T3" fmla="*/ 21 h 21"/>
              <a:gd name="T4" fmla="*/ 30 w 31"/>
              <a:gd name="T5" fmla="*/ 21 h 21"/>
              <a:gd name="T6" fmla="*/ 31 w 31"/>
              <a:gd name="T7" fmla="*/ 18 h 21"/>
              <a:gd name="T8" fmla="*/ 31 w 31"/>
              <a:gd name="T9" fmla="*/ 0 h 21"/>
              <a:gd name="T10" fmla="*/ 0 w 31"/>
              <a:gd name="T11" fmla="*/ 0 h 21"/>
              <a:gd name="T12" fmla="*/ 0 w 31"/>
              <a:gd name="T13" fmla="*/ 18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" h="21">
                <a:moveTo>
                  <a:pt x="0" y="18"/>
                </a:moveTo>
                <a:cubicBezTo>
                  <a:pt x="0" y="19"/>
                  <a:pt x="0" y="20"/>
                  <a:pt x="0" y="21"/>
                </a:cubicBezTo>
                <a:cubicBezTo>
                  <a:pt x="30" y="21"/>
                  <a:pt x="30" y="21"/>
                  <a:pt x="30" y="21"/>
                </a:cubicBezTo>
                <a:cubicBezTo>
                  <a:pt x="31" y="20"/>
                  <a:pt x="31" y="19"/>
                  <a:pt x="31" y="18"/>
                </a:cubicBezTo>
                <a:cubicBezTo>
                  <a:pt x="31" y="0"/>
                  <a:pt x="31" y="0"/>
                  <a:pt x="31" y="0"/>
                </a:cubicBezTo>
                <a:cubicBezTo>
                  <a:pt x="0" y="0"/>
                  <a:pt x="0" y="0"/>
                  <a:pt x="0" y="0"/>
                </a:cubicBez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44"/>
          <p:cNvSpPr>
            <a:spLocks noChangeArrowheads="1"/>
          </p:cNvSpPr>
          <p:nvPr/>
        </p:nvSpPr>
        <p:spPr bwMode="auto">
          <a:xfrm>
            <a:off x="2843213" y="1457325"/>
            <a:ext cx="9525" cy="15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Freeform 45"/>
          <p:cNvSpPr>
            <a:spLocks noEditPoints="1"/>
          </p:cNvSpPr>
          <p:nvPr/>
        </p:nvSpPr>
        <p:spPr bwMode="auto">
          <a:xfrm>
            <a:off x="4005263" y="1222375"/>
            <a:ext cx="298450" cy="301625"/>
          </a:xfrm>
          <a:custGeom>
            <a:avLst/>
            <a:gdLst>
              <a:gd name="T0" fmla="*/ 0 w 188"/>
              <a:gd name="T1" fmla="*/ 190 h 190"/>
              <a:gd name="T2" fmla="*/ 188 w 188"/>
              <a:gd name="T3" fmla="*/ 0 h 190"/>
              <a:gd name="T4" fmla="*/ 99 w 188"/>
              <a:gd name="T5" fmla="*/ 10 h 190"/>
              <a:gd name="T6" fmla="*/ 146 w 188"/>
              <a:gd name="T7" fmla="*/ 39 h 190"/>
              <a:gd name="T8" fmla="*/ 99 w 188"/>
              <a:gd name="T9" fmla="*/ 10 h 190"/>
              <a:gd name="T10" fmla="*/ 144 w 188"/>
              <a:gd name="T11" fmla="*/ 48 h 190"/>
              <a:gd name="T12" fmla="*/ 99 w 188"/>
              <a:gd name="T13" fmla="*/ 94 h 190"/>
              <a:gd name="T14" fmla="*/ 144 w 188"/>
              <a:gd name="T15" fmla="*/ 142 h 190"/>
              <a:gd name="T16" fmla="*/ 144 w 188"/>
              <a:gd name="T17" fmla="*/ 100 h 190"/>
              <a:gd name="T18" fmla="*/ 139 w 188"/>
              <a:gd name="T19" fmla="*/ 46 h 190"/>
              <a:gd name="T20" fmla="*/ 99 w 188"/>
              <a:gd name="T21" fmla="*/ 46 h 190"/>
              <a:gd name="T22" fmla="*/ 143 w 188"/>
              <a:gd name="T23" fmla="*/ 148 h 190"/>
              <a:gd name="T24" fmla="*/ 99 w 188"/>
              <a:gd name="T25" fmla="*/ 104 h 190"/>
              <a:gd name="T26" fmla="*/ 36 w 188"/>
              <a:gd name="T27" fmla="*/ 41 h 190"/>
              <a:gd name="T28" fmla="*/ 9 w 188"/>
              <a:gd name="T29" fmla="*/ 94 h 190"/>
              <a:gd name="T30" fmla="*/ 9 w 188"/>
              <a:gd name="T31" fmla="*/ 100 h 190"/>
              <a:gd name="T32" fmla="*/ 36 w 188"/>
              <a:gd name="T33" fmla="*/ 150 h 190"/>
              <a:gd name="T34" fmla="*/ 9 w 188"/>
              <a:gd name="T35" fmla="*/ 100 h 190"/>
              <a:gd name="T36" fmla="*/ 15 w 188"/>
              <a:gd name="T37" fmla="*/ 178 h 190"/>
              <a:gd name="T38" fmla="*/ 93 w 188"/>
              <a:gd name="T39" fmla="*/ 155 h 190"/>
              <a:gd name="T40" fmla="*/ 85 w 188"/>
              <a:gd name="T41" fmla="*/ 100 h 190"/>
              <a:gd name="T42" fmla="*/ 45 w 188"/>
              <a:gd name="T43" fmla="*/ 100 h 190"/>
              <a:gd name="T44" fmla="*/ 45 w 188"/>
              <a:gd name="T45" fmla="*/ 94 h 190"/>
              <a:gd name="T46" fmla="*/ 89 w 188"/>
              <a:gd name="T47" fmla="*/ 94 h 190"/>
              <a:gd name="T48" fmla="*/ 93 w 188"/>
              <a:gd name="T49" fmla="*/ 148 h 190"/>
              <a:gd name="T50" fmla="*/ 93 w 188"/>
              <a:gd name="T51" fmla="*/ 102 h 190"/>
              <a:gd name="T52" fmla="*/ 93 w 188"/>
              <a:gd name="T53" fmla="*/ 88 h 190"/>
              <a:gd name="T54" fmla="*/ 93 w 188"/>
              <a:gd name="T55" fmla="*/ 46 h 190"/>
              <a:gd name="T56" fmla="*/ 93 w 188"/>
              <a:gd name="T57" fmla="*/ 39 h 190"/>
              <a:gd name="T58" fmla="*/ 15 w 188"/>
              <a:gd name="T59" fmla="*/ 10 h 190"/>
              <a:gd name="T60" fmla="*/ 93 w 188"/>
              <a:gd name="T61" fmla="*/ 39 h 190"/>
              <a:gd name="T62" fmla="*/ 99 w 188"/>
              <a:gd name="T63" fmla="*/ 155 h 190"/>
              <a:gd name="T64" fmla="*/ 173 w 188"/>
              <a:gd name="T65" fmla="*/ 178 h 190"/>
              <a:gd name="T66" fmla="*/ 177 w 188"/>
              <a:gd name="T67" fmla="*/ 174 h 190"/>
              <a:gd name="T68" fmla="*/ 154 w 188"/>
              <a:gd name="T69" fmla="*/ 100 h 190"/>
              <a:gd name="T70" fmla="*/ 177 w 188"/>
              <a:gd name="T71" fmla="*/ 174 h 190"/>
              <a:gd name="T72" fmla="*/ 154 w 188"/>
              <a:gd name="T73" fmla="*/ 94 h 190"/>
              <a:gd name="T74" fmla="*/ 177 w 188"/>
              <a:gd name="T75" fmla="*/ 16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88" h="190">
                <a:moveTo>
                  <a:pt x="0" y="0"/>
                </a:moveTo>
                <a:lnTo>
                  <a:pt x="0" y="190"/>
                </a:lnTo>
                <a:lnTo>
                  <a:pt x="188" y="190"/>
                </a:lnTo>
                <a:lnTo>
                  <a:pt x="188" y="0"/>
                </a:lnTo>
                <a:lnTo>
                  <a:pt x="0" y="0"/>
                </a:lnTo>
                <a:close/>
                <a:moveTo>
                  <a:pt x="99" y="10"/>
                </a:moveTo>
                <a:lnTo>
                  <a:pt x="173" y="10"/>
                </a:lnTo>
                <a:lnTo>
                  <a:pt x="146" y="39"/>
                </a:lnTo>
                <a:lnTo>
                  <a:pt x="99" y="39"/>
                </a:lnTo>
                <a:lnTo>
                  <a:pt x="99" y="10"/>
                </a:lnTo>
                <a:close/>
                <a:moveTo>
                  <a:pt x="99" y="94"/>
                </a:moveTo>
                <a:lnTo>
                  <a:pt x="144" y="48"/>
                </a:lnTo>
                <a:lnTo>
                  <a:pt x="144" y="94"/>
                </a:lnTo>
                <a:lnTo>
                  <a:pt x="99" y="94"/>
                </a:lnTo>
                <a:close/>
                <a:moveTo>
                  <a:pt x="144" y="100"/>
                </a:moveTo>
                <a:lnTo>
                  <a:pt x="144" y="142"/>
                </a:lnTo>
                <a:lnTo>
                  <a:pt x="103" y="100"/>
                </a:lnTo>
                <a:lnTo>
                  <a:pt x="144" y="100"/>
                </a:lnTo>
                <a:close/>
                <a:moveTo>
                  <a:pt x="99" y="46"/>
                </a:moveTo>
                <a:lnTo>
                  <a:pt x="139" y="46"/>
                </a:lnTo>
                <a:lnTo>
                  <a:pt x="99" y="86"/>
                </a:lnTo>
                <a:lnTo>
                  <a:pt x="99" y="46"/>
                </a:lnTo>
                <a:close/>
                <a:moveTo>
                  <a:pt x="99" y="104"/>
                </a:moveTo>
                <a:lnTo>
                  <a:pt x="143" y="148"/>
                </a:lnTo>
                <a:lnTo>
                  <a:pt x="99" y="148"/>
                </a:lnTo>
                <a:lnTo>
                  <a:pt x="99" y="104"/>
                </a:lnTo>
                <a:close/>
                <a:moveTo>
                  <a:pt x="9" y="14"/>
                </a:moveTo>
                <a:lnTo>
                  <a:pt x="36" y="41"/>
                </a:lnTo>
                <a:lnTo>
                  <a:pt x="36" y="94"/>
                </a:lnTo>
                <a:lnTo>
                  <a:pt x="9" y="94"/>
                </a:lnTo>
                <a:lnTo>
                  <a:pt x="9" y="14"/>
                </a:lnTo>
                <a:close/>
                <a:moveTo>
                  <a:pt x="9" y="100"/>
                </a:moveTo>
                <a:lnTo>
                  <a:pt x="36" y="100"/>
                </a:lnTo>
                <a:lnTo>
                  <a:pt x="36" y="150"/>
                </a:lnTo>
                <a:lnTo>
                  <a:pt x="9" y="174"/>
                </a:lnTo>
                <a:lnTo>
                  <a:pt x="9" y="100"/>
                </a:lnTo>
                <a:close/>
                <a:moveTo>
                  <a:pt x="93" y="178"/>
                </a:moveTo>
                <a:lnTo>
                  <a:pt x="15" y="178"/>
                </a:lnTo>
                <a:lnTo>
                  <a:pt x="38" y="155"/>
                </a:lnTo>
                <a:lnTo>
                  <a:pt x="93" y="155"/>
                </a:lnTo>
                <a:lnTo>
                  <a:pt x="93" y="178"/>
                </a:lnTo>
                <a:close/>
                <a:moveTo>
                  <a:pt x="85" y="100"/>
                </a:moveTo>
                <a:lnTo>
                  <a:pt x="45" y="140"/>
                </a:lnTo>
                <a:lnTo>
                  <a:pt x="45" y="100"/>
                </a:lnTo>
                <a:lnTo>
                  <a:pt x="85" y="100"/>
                </a:lnTo>
                <a:close/>
                <a:moveTo>
                  <a:pt x="45" y="94"/>
                </a:moveTo>
                <a:lnTo>
                  <a:pt x="45" y="50"/>
                </a:lnTo>
                <a:lnTo>
                  <a:pt x="89" y="94"/>
                </a:lnTo>
                <a:lnTo>
                  <a:pt x="45" y="94"/>
                </a:lnTo>
                <a:close/>
                <a:moveTo>
                  <a:pt x="93" y="148"/>
                </a:moveTo>
                <a:lnTo>
                  <a:pt x="47" y="148"/>
                </a:lnTo>
                <a:lnTo>
                  <a:pt x="93" y="102"/>
                </a:lnTo>
                <a:lnTo>
                  <a:pt x="93" y="148"/>
                </a:lnTo>
                <a:close/>
                <a:moveTo>
                  <a:pt x="93" y="88"/>
                </a:moveTo>
                <a:lnTo>
                  <a:pt x="51" y="46"/>
                </a:lnTo>
                <a:lnTo>
                  <a:pt x="93" y="46"/>
                </a:lnTo>
                <a:lnTo>
                  <a:pt x="93" y="88"/>
                </a:lnTo>
                <a:close/>
                <a:moveTo>
                  <a:pt x="93" y="39"/>
                </a:moveTo>
                <a:lnTo>
                  <a:pt x="42" y="39"/>
                </a:lnTo>
                <a:lnTo>
                  <a:pt x="15" y="10"/>
                </a:lnTo>
                <a:lnTo>
                  <a:pt x="93" y="10"/>
                </a:lnTo>
                <a:lnTo>
                  <a:pt x="93" y="39"/>
                </a:lnTo>
                <a:close/>
                <a:moveTo>
                  <a:pt x="99" y="178"/>
                </a:moveTo>
                <a:lnTo>
                  <a:pt x="99" y="155"/>
                </a:lnTo>
                <a:lnTo>
                  <a:pt x="150" y="155"/>
                </a:lnTo>
                <a:lnTo>
                  <a:pt x="173" y="178"/>
                </a:lnTo>
                <a:lnTo>
                  <a:pt x="99" y="178"/>
                </a:lnTo>
                <a:close/>
                <a:moveTo>
                  <a:pt x="177" y="174"/>
                </a:moveTo>
                <a:lnTo>
                  <a:pt x="154" y="151"/>
                </a:lnTo>
                <a:lnTo>
                  <a:pt x="154" y="100"/>
                </a:lnTo>
                <a:lnTo>
                  <a:pt x="177" y="100"/>
                </a:lnTo>
                <a:lnTo>
                  <a:pt x="177" y="174"/>
                </a:lnTo>
                <a:close/>
                <a:moveTo>
                  <a:pt x="177" y="94"/>
                </a:moveTo>
                <a:lnTo>
                  <a:pt x="154" y="94"/>
                </a:lnTo>
                <a:lnTo>
                  <a:pt x="154" y="39"/>
                </a:lnTo>
                <a:lnTo>
                  <a:pt x="177" y="16"/>
                </a:lnTo>
                <a:lnTo>
                  <a:pt x="177" y="9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Freeform 46"/>
          <p:cNvSpPr>
            <a:spLocks/>
          </p:cNvSpPr>
          <p:nvPr/>
        </p:nvSpPr>
        <p:spPr bwMode="auto">
          <a:xfrm>
            <a:off x="4730751" y="1350963"/>
            <a:ext cx="90488" cy="103188"/>
          </a:xfrm>
          <a:custGeom>
            <a:avLst/>
            <a:gdLst>
              <a:gd name="T0" fmla="*/ 57 w 57"/>
              <a:gd name="T1" fmla="*/ 51 h 65"/>
              <a:gd name="T2" fmla="*/ 15 w 57"/>
              <a:gd name="T3" fmla="*/ 32 h 65"/>
              <a:gd name="T4" fmla="*/ 15 w 57"/>
              <a:gd name="T5" fmla="*/ 32 h 65"/>
              <a:gd name="T6" fmla="*/ 57 w 57"/>
              <a:gd name="T7" fmla="*/ 11 h 65"/>
              <a:gd name="T8" fmla="*/ 57 w 57"/>
              <a:gd name="T9" fmla="*/ 0 h 65"/>
              <a:gd name="T10" fmla="*/ 0 w 57"/>
              <a:gd name="T11" fmla="*/ 28 h 65"/>
              <a:gd name="T12" fmla="*/ 0 w 57"/>
              <a:gd name="T13" fmla="*/ 36 h 65"/>
              <a:gd name="T14" fmla="*/ 57 w 57"/>
              <a:gd name="T15" fmla="*/ 65 h 65"/>
              <a:gd name="T16" fmla="*/ 57 w 57"/>
              <a:gd name="T17" fmla="*/ 51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7" h="65">
                <a:moveTo>
                  <a:pt x="57" y="51"/>
                </a:moveTo>
                <a:lnTo>
                  <a:pt x="15" y="32"/>
                </a:lnTo>
                <a:lnTo>
                  <a:pt x="15" y="32"/>
                </a:lnTo>
                <a:lnTo>
                  <a:pt x="57" y="11"/>
                </a:lnTo>
                <a:lnTo>
                  <a:pt x="57" y="0"/>
                </a:lnTo>
                <a:lnTo>
                  <a:pt x="0" y="28"/>
                </a:lnTo>
                <a:lnTo>
                  <a:pt x="0" y="36"/>
                </a:lnTo>
                <a:lnTo>
                  <a:pt x="57" y="65"/>
                </a:lnTo>
                <a:lnTo>
                  <a:pt x="57" y="5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Freeform 47"/>
          <p:cNvSpPr>
            <a:spLocks/>
          </p:cNvSpPr>
          <p:nvPr/>
        </p:nvSpPr>
        <p:spPr bwMode="auto">
          <a:xfrm>
            <a:off x="4830763" y="1320800"/>
            <a:ext cx="60325" cy="139700"/>
          </a:xfrm>
          <a:custGeom>
            <a:avLst/>
            <a:gdLst>
              <a:gd name="T0" fmla="*/ 38 w 38"/>
              <a:gd name="T1" fmla="*/ 0 h 88"/>
              <a:gd name="T2" fmla="*/ 29 w 38"/>
              <a:gd name="T3" fmla="*/ 0 h 88"/>
              <a:gd name="T4" fmla="*/ 0 w 38"/>
              <a:gd name="T5" fmla="*/ 88 h 88"/>
              <a:gd name="T6" fmla="*/ 9 w 38"/>
              <a:gd name="T7" fmla="*/ 88 h 88"/>
              <a:gd name="T8" fmla="*/ 38 w 38"/>
              <a:gd name="T9" fmla="*/ 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88">
                <a:moveTo>
                  <a:pt x="38" y="0"/>
                </a:moveTo>
                <a:lnTo>
                  <a:pt x="29" y="0"/>
                </a:lnTo>
                <a:lnTo>
                  <a:pt x="0" y="88"/>
                </a:lnTo>
                <a:lnTo>
                  <a:pt x="9" y="88"/>
                </a:lnTo>
                <a:lnTo>
                  <a:pt x="3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Freeform 48"/>
          <p:cNvSpPr>
            <a:spLocks/>
          </p:cNvSpPr>
          <p:nvPr/>
        </p:nvSpPr>
        <p:spPr bwMode="auto">
          <a:xfrm>
            <a:off x="4900613" y="1350963"/>
            <a:ext cx="90488" cy="103188"/>
          </a:xfrm>
          <a:custGeom>
            <a:avLst/>
            <a:gdLst>
              <a:gd name="T0" fmla="*/ 57 w 57"/>
              <a:gd name="T1" fmla="*/ 26 h 65"/>
              <a:gd name="T2" fmla="*/ 0 w 57"/>
              <a:gd name="T3" fmla="*/ 0 h 65"/>
              <a:gd name="T4" fmla="*/ 0 w 57"/>
              <a:gd name="T5" fmla="*/ 11 h 65"/>
              <a:gd name="T6" fmla="*/ 46 w 57"/>
              <a:gd name="T7" fmla="*/ 32 h 65"/>
              <a:gd name="T8" fmla="*/ 46 w 57"/>
              <a:gd name="T9" fmla="*/ 32 h 65"/>
              <a:gd name="T10" fmla="*/ 0 w 57"/>
              <a:gd name="T11" fmla="*/ 51 h 65"/>
              <a:gd name="T12" fmla="*/ 0 w 57"/>
              <a:gd name="T13" fmla="*/ 65 h 65"/>
              <a:gd name="T14" fmla="*/ 57 w 57"/>
              <a:gd name="T15" fmla="*/ 38 h 65"/>
              <a:gd name="T16" fmla="*/ 57 w 57"/>
              <a:gd name="T17" fmla="*/ 26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7" h="65">
                <a:moveTo>
                  <a:pt x="57" y="26"/>
                </a:moveTo>
                <a:lnTo>
                  <a:pt x="0" y="0"/>
                </a:lnTo>
                <a:lnTo>
                  <a:pt x="0" y="11"/>
                </a:lnTo>
                <a:lnTo>
                  <a:pt x="46" y="32"/>
                </a:lnTo>
                <a:lnTo>
                  <a:pt x="46" y="32"/>
                </a:lnTo>
                <a:lnTo>
                  <a:pt x="0" y="51"/>
                </a:lnTo>
                <a:lnTo>
                  <a:pt x="0" y="65"/>
                </a:lnTo>
                <a:lnTo>
                  <a:pt x="57" y="38"/>
                </a:lnTo>
                <a:lnTo>
                  <a:pt x="57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Freeform 49"/>
          <p:cNvSpPr>
            <a:spLocks noEditPoints="1"/>
          </p:cNvSpPr>
          <p:nvPr/>
        </p:nvSpPr>
        <p:spPr bwMode="auto">
          <a:xfrm>
            <a:off x="4691063" y="1238250"/>
            <a:ext cx="339725" cy="269875"/>
          </a:xfrm>
          <a:custGeom>
            <a:avLst/>
            <a:gdLst>
              <a:gd name="T0" fmla="*/ 0 w 214"/>
              <a:gd name="T1" fmla="*/ 0 h 170"/>
              <a:gd name="T2" fmla="*/ 0 w 214"/>
              <a:gd name="T3" fmla="*/ 170 h 170"/>
              <a:gd name="T4" fmla="*/ 214 w 214"/>
              <a:gd name="T5" fmla="*/ 170 h 170"/>
              <a:gd name="T6" fmla="*/ 214 w 214"/>
              <a:gd name="T7" fmla="*/ 0 h 170"/>
              <a:gd name="T8" fmla="*/ 0 w 214"/>
              <a:gd name="T9" fmla="*/ 0 h 170"/>
              <a:gd name="T10" fmla="*/ 185 w 214"/>
              <a:gd name="T11" fmla="*/ 10 h 170"/>
              <a:gd name="T12" fmla="*/ 200 w 214"/>
              <a:gd name="T13" fmla="*/ 10 h 170"/>
              <a:gd name="T14" fmla="*/ 200 w 214"/>
              <a:gd name="T15" fmla="*/ 25 h 170"/>
              <a:gd name="T16" fmla="*/ 185 w 214"/>
              <a:gd name="T17" fmla="*/ 25 h 170"/>
              <a:gd name="T18" fmla="*/ 185 w 214"/>
              <a:gd name="T19" fmla="*/ 10 h 170"/>
              <a:gd name="T20" fmla="*/ 160 w 214"/>
              <a:gd name="T21" fmla="*/ 10 h 170"/>
              <a:gd name="T22" fmla="*/ 176 w 214"/>
              <a:gd name="T23" fmla="*/ 10 h 170"/>
              <a:gd name="T24" fmla="*/ 176 w 214"/>
              <a:gd name="T25" fmla="*/ 25 h 170"/>
              <a:gd name="T26" fmla="*/ 160 w 214"/>
              <a:gd name="T27" fmla="*/ 25 h 170"/>
              <a:gd name="T28" fmla="*/ 160 w 214"/>
              <a:gd name="T29" fmla="*/ 10 h 170"/>
              <a:gd name="T30" fmla="*/ 134 w 214"/>
              <a:gd name="T31" fmla="*/ 10 h 170"/>
              <a:gd name="T32" fmla="*/ 149 w 214"/>
              <a:gd name="T33" fmla="*/ 10 h 170"/>
              <a:gd name="T34" fmla="*/ 149 w 214"/>
              <a:gd name="T35" fmla="*/ 25 h 170"/>
              <a:gd name="T36" fmla="*/ 134 w 214"/>
              <a:gd name="T37" fmla="*/ 25 h 170"/>
              <a:gd name="T38" fmla="*/ 134 w 214"/>
              <a:gd name="T39" fmla="*/ 10 h 170"/>
              <a:gd name="T40" fmla="*/ 202 w 214"/>
              <a:gd name="T41" fmla="*/ 159 h 170"/>
              <a:gd name="T42" fmla="*/ 12 w 214"/>
              <a:gd name="T43" fmla="*/ 159 h 170"/>
              <a:gd name="T44" fmla="*/ 12 w 214"/>
              <a:gd name="T45" fmla="*/ 40 h 170"/>
              <a:gd name="T46" fmla="*/ 202 w 214"/>
              <a:gd name="T47" fmla="*/ 40 h 170"/>
              <a:gd name="T48" fmla="*/ 202 w 214"/>
              <a:gd name="T49" fmla="*/ 159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14" h="170">
                <a:moveTo>
                  <a:pt x="0" y="0"/>
                </a:moveTo>
                <a:lnTo>
                  <a:pt x="0" y="170"/>
                </a:lnTo>
                <a:lnTo>
                  <a:pt x="214" y="170"/>
                </a:lnTo>
                <a:lnTo>
                  <a:pt x="214" y="0"/>
                </a:lnTo>
                <a:lnTo>
                  <a:pt x="0" y="0"/>
                </a:lnTo>
                <a:close/>
                <a:moveTo>
                  <a:pt x="185" y="10"/>
                </a:moveTo>
                <a:lnTo>
                  <a:pt x="200" y="10"/>
                </a:lnTo>
                <a:lnTo>
                  <a:pt x="200" y="25"/>
                </a:lnTo>
                <a:lnTo>
                  <a:pt x="185" y="25"/>
                </a:lnTo>
                <a:lnTo>
                  <a:pt x="185" y="10"/>
                </a:lnTo>
                <a:close/>
                <a:moveTo>
                  <a:pt x="160" y="10"/>
                </a:moveTo>
                <a:lnTo>
                  <a:pt x="176" y="10"/>
                </a:lnTo>
                <a:lnTo>
                  <a:pt x="176" y="25"/>
                </a:lnTo>
                <a:lnTo>
                  <a:pt x="160" y="25"/>
                </a:lnTo>
                <a:lnTo>
                  <a:pt x="160" y="10"/>
                </a:lnTo>
                <a:close/>
                <a:moveTo>
                  <a:pt x="134" y="10"/>
                </a:moveTo>
                <a:lnTo>
                  <a:pt x="149" y="10"/>
                </a:lnTo>
                <a:lnTo>
                  <a:pt x="149" y="25"/>
                </a:lnTo>
                <a:lnTo>
                  <a:pt x="134" y="25"/>
                </a:lnTo>
                <a:lnTo>
                  <a:pt x="134" y="10"/>
                </a:lnTo>
                <a:close/>
                <a:moveTo>
                  <a:pt x="202" y="159"/>
                </a:moveTo>
                <a:lnTo>
                  <a:pt x="12" y="159"/>
                </a:lnTo>
                <a:lnTo>
                  <a:pt x="12" y="40"/>
                </a:lnTo>
                <a:lnTo>
                  <a:pt x="202" y="40"/>
                </a:lnTo>
                <a:lnTo>
                  <a:pt x="202" y="1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Freeform 50"/>
          <p:cNvSpPr>
            <a:spLocks noEditPoints="1"/>
          </p:cNvSpPr>
          <p:nvPr/>
        </p:nvSpPr>
        <p:spPr bwMode="auto">
          <a:xfrm>
            <a:off x="5318126" y="1235075"/>
            <a:ext cx="381000" cy="279400"/>
          </a:xfrm>
          <a:custGeom>
            <a:avLst/>
            <a:gdLst>
              <a:gd name="T0" fmla="*/ 121 w 126"/>
              <a:gd name="T1" fmla="*/ 28 h 92"/>
              <a:gd name="T2" fmla="*/ 121 w 126"/>
              <a:gd name="T3" fmla="*/ 20 h 92"/>
              <a:gd name="T4" fmla="*/ 120 w 126"/>
              <a:gd name="T5" fmla="*/ 18 h 92"/>
              <a:gd name="T6" fmla="*/ 112 w 126"/>
              <a:gd name="T7" fmla="*/ 9 h 92"/>
              <a:gd name="T8" fmla="*/ 89 w 126"/>
              <a:gd name="T9" fmla="*/ 0 h 92"/>
              <a:gd name="T10" fmla="*/ 66 w 126"/>
              <a:gd name="T11" fmla="*/ 9 h 92"/>
              <a:gd name="T12" fmla="*/ 62 w 126"/>
              <a:gd name="T13" fmla="*/ 13 h 92"/>
              <a:gd name="T14" fmla="*/ 58 w 126"/>
              <a:gd name="T15" fmla="*/ 9 h 92"/>
              <a:gd name="T16" fmla="*/ 35 w 126"/>
              <a:gd name="T17" fmla="*/ 0 h 92"/>
              <a:gd name="T18" fmla="*/ 12 w 126"/>
              <a:gd name="T19" fmla="*/ 9 h 92"/>
              <a:gd name="T20" fmla="*/ 4 w 126"/>
              <a:gd name="T21" fmla="*/ 18 h 92"/>
              <a:gd name="T22" fmla="*/ 4 w 126"/>
              <a:gd name="T23" fmla="*/ 20 h 92"/>
              <a:gd name="T24" fmla="*/ 4 w 126"/>
              <a:gd name="T25" fmla="*/ 28 h 92"/>
              <a:gd name="T26" fmla="*/ 0 w 126"/>
              <a:gd name="T27" fmla="*/ 28 h 92"/>
              <a:gd name="T28" fmla="*/ 0 w 126"/>
              <a:gd name="T29" fmla="*/ 92 h 92"/>
              <a:gd name="T30" fmla="*/ 126 w 126"/>
              <a:gd name="T31" fmla="*/ 92 h 92"/>
              <a:gd name="T32" fmla="*/ 126 w 126"/>
              <a:gd name="T33" fmla="*/ 28 h 92"/>
              <a:gd name="T34" fmla="*/ 121 w 126"/>
              <a:gd name="T35" fmla="*/ 28 h 92"/>
              <a:gd name="T36" fmla="*/ 66 w 126"/>
              <a:gd name="T37" fmla="*/ 22 h 92"/>
              <a:gd name="T38" fmla="*/ 72 w 126"/>
              <a:gd name="T39" fmla="*/ 15 h 92"/>
              <a:gd name="T40" fmla="*/ 89 w 126"/>
              <a:gd name="T41" fmla="*/ 8 h 92"/>
              <a:gd name="T42" fmla="*/ 107 w 126"/>
              <a:gd name="T43" fmla="*/ 16 h 92"/>
              <a:gd name="T44" fmla="*/ 111 w 126"/>
              <a:gd name="T45" fmla="*/ 21 h 92"/>
              <a:gd name="T46" fmla="*/ 112 w 126"/>
              <a:gd name="T47" fmla="*/ 22 h 92"/>
              <a:gd name="T48" fmla="*/ 112 w 126"/>
              <a:gd name="T49" fmla="*/ 76 h 92"/>
              <a:gd name="T50" fmla="*/ 89 w 126"/>
              <a:gd name="T51" fmla="*/ 67 h 92"/>
              <a:gd name="T52" fmla="*/ 66 w 126"/>
              <a:gd name="T53" fmla="*/ 76 h 92"/>
              <a:gd name="T54" fmla="*/ 66 w 126"/>
              <a:gd name="T55" fmla="*/ 22 h 92"/>
              <a:gd name="T56" fmla="*/ 102 w 126"/>
              <a:gd name="T57" fmla="*/ 79 h 92"/>
              <a:gd name="T58" fmla="*/ 77 w 126"/>
              <a:gd name="T59" fmla="*/ 79 h 92"/>
              <a:gd name="T60" fmla="*/ 89 w 126"/>
              <a:gd name="T61" fmla="*/ 75 h 92"/>
              <a:gd name="T62" fmla="*/ 102 w 126"/>
              <a:gd name="T63" fmla="*/ 79 h 92"/>
              <a:gd name="T64" fmla="*/ 12 w 126"/>
              <a:gd name="T65" fmla="*/ 22 h 92"/>
              <a:gd name="T66" fmla="*/ 18 w 126"/>
              <a:gd name="T67" fmla="*/ 15 h 92"/>
              <a:gd name="T68" fmla="*/ 35 w 126"/>
              <a:gd name="T69" fmla="*/ 8 h 92"/>
              <a:gd name="T70" fmla="*/ 52 w 126"/>
              <a:gd name="T71" fmla="*/ 16 h 92"/>
              <a:gd name="T72" fmla="*/ 57 w 126"/>
              <a:gd name="T73" fmla="*/ 21 h 92"/>
              <a:gd name="T74" fmla="*/ 58 w 126"/>
              <a:gd name="T75" fmla="*/ 22 h 92"/>
              <a:gd name="T76" fmla="*/ 58 w 126"/>
              <a:gd name="T77" fmla="*/ 76 h 92"/>
              <a:gd name="T78" fmla="*/ 35 w 126"/>
              <a:gd name="T79" fmla="*/ 67 h 92"/>
              <a:gd name="T80" fmla="*/ 35 w 126"/>
              <a:gd name="T81" fmla="*/ 67 h 92"/>
              <a:gd name="T82" fmla="*/ 12 w 126"/>
              <a:gd name="T83" fmla="*/ 76 h 92"/>
              <a:gd name="T84" fmla="*/ 12 w 126"/>
              <a:gd name="T85" fmla="*/ 22 h 92"/>
              <a:gd name="T86" fmla="*/ 47 w 126"/>
              <a:gd name="T87" fmla="*/ 79 h 92"/>
              <a:gd name="T88" fmla="*/ 22 w 126"/>
              <a:gd name="T89" fmla="*/ 79 h 92"/>
              <a:gd name="T90" fmla="*/ 35 w 126"/>
              <a:gd name="T91" fmla="*/ 75 h 92"/>
              <a:gd name="T92" fmla="*/ 47 w 126"/>
              <a:gd name="T93" fmla="*/ 79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26" h="92">
                <a:moveTo>
                  <a:pt x="121" y="28"/>
                </a:moveTo>
                <a:cubicBezTo>
                  <a:pt x="121" y="20"/>
                  <a:pt x="121" y="20"/>
                  <a:pt x="121" y="20"/>
                </a:cubicBezTo>
                <a:cubicBezTo>
                  <a:pt x="120" y="18"/>
                  <a:pt x="120" y="18"/>
                  <a:pt x="120" y="18"/>
                </a:cubicBezTo>
                <a:cubicBezTo>
                  <a:pt x="120" y="18"/>
                  <a:pt x="117" y="14"/>
                  <a:pt x="112" y="9"/>
                </a:cubicBezTo>
                <a:cubicBezTo>
                  <a:pt x="107" y="5"/>
                  <a:pt x="99" y="0"/>
                  <a:pt x="89" y="0"/>
                </a:cubicBezTo>
                <a:cubicBezTo>
                  <a:pt x="79" y="0"/>
                  <a:pt x="71" y="5"/>
                  <a:pt x="66" y="9"/>
                </a:cubicBezTo>
                <a:cubicBezTo>
                  <a:pt x="64" y="11"/>
                  <a:pt x="63" y="12"/>
                  <a:pt x="62" y="13"/>
                </a:cubicBezTo>
                <a:cubicBezTo>
                  <a:pt x="61" y="12"/>
                  <a:pt x="60" y="11"/>
                  <a:pt x="58" y="9"/>
                </a:cubicBezTo>
                <a:cubicBezTo>
                  <a:pt x="53" y="5"/>
                  <a:pt x="45" y="0"/>
                  <a:pt x="35" y="0"/>
                </a:cubicBezTo>
                <a:cubicBezTo>
                  <a:pt x="24" y="0"/>
                  <a:pt x="17" y="5"/>
                  <a:pt x="12" y="9"/>
                </a:cubicBezTo>
                <a:cubicBezTo>
                  <a:pt x="7" y="14"/>
                  <a:pt x="4" y="18"/>
                  <a:pt x="4" y="18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8"/>
                  <a:pt x="4" y="28"/>
                  <a:pt x="4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92"/>
                  <a:pt x="0" y="92"/>
                  <a:pt x="0" y="92"/>
                </a:cubicBezTo>
                <a:cubicBezTo>
                  <a:pt x="126" y="92"/>
                  <a:pt x="126" y="92"/>
                  <a:pt x="126" y="92"/>
                </a:cubicBezTo>
                <a:cubicBezTo>
                  <a:pt x="126" y="28"/>
                  <a:pt x="126" y="28"/>
                  <a:pt x="126" y="28"/>
                </a:cubicBezTo>
                <a:lnTo>
                  <a:pt x="121" y="28"/>
                </a:lnTo>
                <a:close/>
                <a:moveTo>
                  <a:pt x="66" y="22"/>
                </a:moveTo>
                <a:cubicBezTo>
                  <a:pt x="67" y="20"/>
                  <a:pt x="69" y="18"/>
                  <a:pt x="72" y="15"/>
                </a:cubicBezTo>
                <a:cubicBezTo>
                  <a:pt x="76" y="12"/>
                  <a:pt x="82" y="8"/>
                  <a:pt x="89" y="8"/>
                </a:cubicBezTo>
                <a:cubicBezTo>
                  <a:pt x="97" y="8"/>
                  <a:pt x="102" y="12"/>
                  <a:pt x="107" y="16"/>
                </a:cubicBezTo>
                <a:cubicBezTo>
                  <a:pt x="109" y="17"/>
                  <a:pt x="110" y="19"/>
                  <a:pt x="111" y="21"/>
                </a:cubicBezTo>
                <a:cubicBezTo>
                  <a:pt x="112" y="21"/>
                  <a:pt x="112" y="21"/>
                  <a:pt x="112" y="22"/>
                </a:cubicBezTo>
                <a:cubicBezTo>
                  <a:pt x="112" y="76"/>
                  <a:pt x="112" y="76"/>
                  <a:pt x="112" y="76"/>
                </a:cubicBezTo>
                <a:cubicBezTo>
                  <a:pt x="107" y="71"/>
                  <a:pt x="99" y="67"/>
                  <a:pt x="89" y="67"/>
                </a:cubicBezTo>
                <a:cubicBezTo>
                  <a:pt x="79" y="67"/>
                  <a:pt x="71" y="71"/>
                  <a:pt x="66" y="76"/>
                </a:cubicBezTo>
                <a:lnTo>
                  <a:pt x="66" y="22"/>
                </a:lnTo>
                <a:close/>
                <a:moveTo>
                  <a:pt x="102" y="79"/>
                </a:moveTo>
                <a:cubicBezTo>
                  <a:pt x="77" y="79"/>
                  <a:pt x="77" y="79"/>
                  <a:pt x="77" y="79"/>
                </a:cubicBezTo>
                <a:cubicBezTo>
                  <a:pt x="80" y="77"/>
                  <a:pt x="84" y="75"/>
                  <a:pt x="89" y="75"/>
                </a:cubicBezTo>
                <a:cubicBezTo>
                  <a:pt x="94" y="75"/>
                  <a:pt x="98" y="77"/>
                  <a:pt x="102" y="79"/>
                </a:cubicBezTo>
                <a:close/>
                <a:moveTo>
                  <a:pt x="12" y="22"/>
                </a:moveTo>
                <a:cubicBezTo>
                  <a:pt x="13" y="20"/>
                  <a:pt x="15" y="18"/>
                  <a:pt x="18" y="15"/>
                </a:cubicBezTo>
                <a:cubicBezTo>
                  <a:pt x="22" y="12"/>
                  <a:pt x="27" y="8"/>
                  <a:pt x="35" y="8"/>
                </a:cubicBezTo>
                <a:cubicBezTo>
                  <a:pt x="42" y="8"/>
                  <a:pt x="48" y="12"/>
                  <a:pt x="52" y="16"/>
                </a:cubicBezTo>
                <a:cubicBezTo>
                  <a:pt x="54" y="17"/>
                  <a:pt x="56" y="19"/>
                  <a:pt x="57" y="21"/>
                </a:cubicBezTo>
                <a:cubicBezTo>
                  <a:pt x="57" y="21"/>
                  <a:pt x="58" y="21"/>
                  <a:pt x="58" y="22"/>
                </a:cubicBezTo>
                <a:cubicBezTo>
                  <a:pt x="58" y="76"/>
                  <a:pt x="58" y="76"/>
                  <a:pt x="58" y="76"/>
                </a:cubicBezTo>
                <a:cubicBezTo>
                  <a:pt x="53" y="71"/>
                  <a:pt x="45" y="67"/>
                  <a:pt x="35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25" y="67"/>
                  <a:pt x="17" y="71"/>
                  <a:pt x="12" y="76"/>
                </a:cubicBezTo>
                <a:lnTo>
                  <a:pt x="12" y="22"/>
                </a:lnTo>
                <a:close/>
                <a:moveTo>
                  <a:pt x="47" y="79"/>
                </a:moveTo>
                <a:cubicBezTo>
                  <a:pt x="22" y="79"/>
                  <a:pt x="22" y="79"/>
                  <a:pt x="22" y="79"/>
                </a:cubicBezTo>
                <a:cubicBezTo>
                  <a:pt x="26" y="77"/>
                  <a:pt x="30" y="75"/>
                  <a:pt x="35" y="75"/>
                </a:cubicBezTo>
                <a:cubicBezTo>
                  <a:pt x="40" y="75"/>
                  <a:pt x="44" y="77"/>
                  <a:pt x="47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Freeform 51"/>
          <p:cNvSpPr>
            <a:spLocks noEditPoints="1"/>
          </p:cNvSpPr>
          <p:nvPr/>
        </p:nvSpPr>
        <p:spPr bwMode="auto">
          <a:xfrm>
            <a:off x="5929313" y="1195388"/>
            <a:ext cx="381000" cy="319088"/>
          </a:xfrm>
          <a:custGeom>
            <a:avLst/>
            <a:gdLst>
              <a:gd name="T0" fmla="*/ 121 w 126"/>
              <a:gd name="T1" fmla="*/ 41 h 105"/>
              <a:gd name="T2" fmla="*/ 121 w 126"/>
              <a:gd name="T3" fmla="*/ 33 h 105"/>
              <a:gd name="T4" fmla="*/ 120 w 126"/>
              <a:gd name="T5" fmla="*/ 31 h 105"/>
              <a:gd name="T6" fmla="*/ 112 w 126"/>
              <a:gd name="T7" fmla="*/ 22 h 105"/>
              <a:gd name="T8" fmla="*/ 96 w 126"/>
              <a:gd name="T9" fmla="*/ 14 h 105"/>
              <a:gd name="T10" fmla="*/ 96 w 126"/>
              <a:gd name="T11" fmla="*/ 0 h 105"/>
              <a:gd name="T12" fmla="*/ 62 w 126"/>
              <a:gd name="T13" fmla="*/ 26 h 105"/>
              <a:gd name="T14" fmla="*/ 62 w 126"/>
              <a:gd name="T15" fmla="*/ 26 h 105"/>
              <a:gd name="T16" fmla="*/ 62 w 126"/>
              <a:gd name="T17" fmla="*/ 26 h 105"/>
              <a:gd name="T18" fmla="*/ 58 w 126"/>
              <a:gd name="T19" fmla="*/ 22 h 105"/>
              <a:gd name="T20" fmla="*/ 35 w 126"/>
              <a:gd name="T21" fmla="*/ 13 h 105"/>
              <a:gd name="T22" fmla="*/ 12 w 126"/>
              <a:gd name="T23" fmla="*/ 22 h 105"/>
              <a:gd name="T24" fmla="*/ 4 w 126"/>
              <a:gd name="T25" fmla="*/ 31 h 105"/>
              <a:gd name="T26" fmla="*/ 4 w 126"/>
              <a:gd name="T27" fmla="*/ 33 h 105"/>
              <a:gd name="T28" fmla="*/ 4 w 126"/>
              <a:gd name="T29" fmla="*/ 41 h 105"/>
              <a:gd name="T30" fmla="*/ 0 w 126"/>
              <a:gd name="T31" fmla="*/ 41 h 105"/>
              <a:gd name="T32" fmla="*/ 0 w 126"/>
              <a:gd name="T33" fmla="*/ 105 h 105"/>
              <a:gd name="T34" fmla="*/ 126 w 126"/>
              <a:gd name="T35" fmla="*/ 105 h 105"/>
              <a:gd name="T36" fmla="*/ 126 w 126"/>
              <a:gd name="T37" fmla="*/ 41 h 105"/>
              <a:gd name="T38" fmla="*/ 121 w 126"/>
              <a:gd name="T39" fmla="*/ 41 h 105"/>
              <a:gd name="T40" fmla="*/ 22 w 126"/>
              <a:gd name="T41" fmla="*/ 92 h 105"/>
              <a:gd name="T42" fmla="*/ 35 w 126"/>
              <a:gd name="T43" fmla="*/ 88 h 105"/>
              <a:gd name="T44" fmla="*/ 47 w 126"/>
              <a:gd name="T45" fmla="*/ 92 h 105"/>
              <a:gd name="T46" fmla="*/ 22 w 126"/>
              <a:gd name="T47" fmla="*/ 92 h 105"/>
              <a:gd name="T48" fmla="*/ 58 w 126"/>
              <a:gd name="T49" fmla="*/ 89 h 105"/>
              <a:gd name="T50" fmla="*/ 35 w 126"/>
              <a:gd name="T51" fmla="*/ 80 h 105"/>
              <a:gd name="T52" fmla="*/ 35 w 126"/>
              <a:gd name="T53" fmla="*/ 80 h 105"/>
              <a:gd name="T54" fmla="*/ 12 w 126"/>
              <a:gd name="T55" fmla="*/ 89 h 105"/>
              <a:gd name="T56" fmla="*/ 12 w 126"/>
              <a:gd name="T57" fmla="*/ 35 h 105"/>
              <a:gd name="T58" fmla="*/ 18 w 126"/>
              <a:gd name="T59" fmla="*/ 28 h 105"/>
              <a:gd name="T60" fmla="*/ 35 w 126"/>
              <a:gd name="T61" fmla="*/ 21 h 105"/>
              <a:gd name="T62" fmla="*/ 52 w 126"/>
              <a:gd name="T63" fmla="*/ 29 h 105"/>
              <a:gd name="T64" fmla="*/ 57 w 126"/>
              <a:gd name="T65" fmla="*/ 34 h 105"/>
              <a:gd name="T66" fmla="*/ 58 w 126"/>
              <a:gd name="T67" fmla="*/ 35 h 105"/>
              <a:gd name="T68" fmla="*/ 58 w 126"/>
              <a:gd name="T69" fmla="*/ 89 h 105"/>
              <a:gd name="T70" fmla="*/ 89 w 126"/>
              <a:gd name="T71" fmla="*/ 7 h 105"/>
              <a:gd name="T72" fmla="*/ 89 w 126"/>
              <a:gd name="T73" fmla="*/ 13 h 105"/>
              <a:gd name="T74" fmla="*/ 89 w 126"/>
              <a:gd name="T75" fmla="*/ 21 h 105"/>
              <a:gd name="T76" fmla="*/ 89 w 126"/>
              <a:gd name="T77" fmla="*/ 71 h 105"/>
              <a:gd name="T78" fmla="*/ 66 w 126"/>
              <a:gd name="T79" fmla="*/ 79 h 105"/>
              <a:gd name="T80" fmla="*/ 66 w 126"/>
              <a:gd name="T81" fmla="*/ 35 h 105"/>
              <a:gd name="T82" fmla="*/ 66 w 126"/>
              <a:gd name="T83" fmla="*/ 35 h 105"/>
              <a:gd name="T84" fmla="*/ 66 w 126"/>
              <a:gd name="T85" fmla="*/ 30 h 105"/>
              <a:gd name="T86" fmla="*/ 89 w 126"/>
              <a:gd name="T87" fmla="*/ 7 h 105"/>
              <a:gd name="T88" fmla="*/ 77 w 126"/>
              <a:gd name="T89" fmla="*/ 92 h 105"/>
              <a:gd name="T90" fmla="*/ 89 w 126"/>
              <a:gd name="T91" fmla="*/ 88 h 105"/>
              <a:gd name="T92" fmla="*/ 101 w 126"/>
              <a:gd name="T93" fmla="*/ 92 h 105"/>
              <a:gd name="T94" fmla="*/ 77 w 126"/>
              <a:gd name="T95" fmla="*/ 92 h 105"/>
              <a:gd name="T96" fmla="*/ 112 w 126"/>
              <a:gd name="T97" fmla="*/ 89 h 105"/>
              <a:gd name="T98" fmla="*/ 89 w 126"/>
              <a:gd name="T99" fmla="*/ 80 h 105"/>
              <a:gd name="T100" fmla="*/ 66 w 126"/>
              <a:gd name="T101" fmla="*/ 89 h 105"/>
              <a:gd name="T102" fmla="*/ 66 w 126"/>
              <a:gd name="T103" fmla="*/ 88 h 105"/>
              <a:gd name="T104" fmla="*/ 96 w 126"/>
              <a:gd name="T105" fmla="*/ 79 h 105"/>
              <a:gd name="T106" fmla="*/ 96 w 126"/>
              <a:gd name="T107" fmla="*/ 22 h 105"/>
              <a:gd name="T108" fmla="*/ 106 w 126"/>
              <a:gd name="T109" fmla="*/ 29 h 105"/>
              <a:gd name="T110" fmla="*/ 111 w 126"/>
              <a:gd name="T111" fmla="*/ 34 h 105"/>
              <a:gd name="T112" fmla="*/ 112 w 126"/>
              <a:gd name="T113" fmla="*/ 35 h 105"/>
              <a:gd name="T114" fmla="*/ 112 w 126"/>
              <a:gd name="T115" fmla="*/ 89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26" h="105">
                <a:moveTo>
                  <a:pt x="121" y="41"/>
                </a:moveTo>
                <a:cubicBezTo>
                  <a:pt x="121" y="33"/>
                  <a:pt x="121" y="33"/>
                  <a:pt x="121" y="33"/>
                </a:cubicBezTo>
                <a:cubicBezTo>
                  <a:pt x="120" y="31"/>
                  <a:pt x="120" y="31"/>
                  <a:pt x="120" y="31"/>
                </a:cubicBezTo>
                <a:cubicBezTo>
                  <a:pt x="120" y="31"/>
                  <a:pt x="117" y="27"/>
                  <a:pt x="112" y="22"/>
                </a:cubicBezTo>
                <a:cubicBezTo>
                  <a:pt x="108" y="19"/>
                  <a:pt x="103" y="15"/>
                  <a:pt x="96" y="14"/>
                </a:cubicBezTo>
                <a:cubicBezTo>
                  <a:pt x="96" y="0"/>
                  <a:pt x="96" y="0"/>
                  <a:pt x="96" y="0"/>
                </a:cubicBezTo>
                <a:cubicBezTo>
                  <a:pt x="65" y="2"/>
                  <a:pt x="62" y="26"/>
                  <a:pt x="62" y="26"/>
                </a:cubicBezTo>
                <a:cubicBezTo>
                  <a:pt x="62" y="26"/>
                  <a:pt x="62" y="26"/>
                  <a:pt x="62" y="26"/>
                </a:cubicBezTo>
                <a:cubicBezTo>
                  <a:pt x="62" y="26"/>
                  <a:pt x="62" y="26"/>
                  <a:pt x="62" y="26"/>
                </a:cubicBezTo>
                <a:cubicBezTo>
                  <a:pt x="61" y="25"/>
                  <a:pt x="60" y="24"/>
                  <a:pt x="58" y="22"/>
                </a:cubicBezTo>
                <a:cubicBezTo>
                  <a:pt x="53" y="18"/>
                  <a:pt x="45" y="13"/>
                  <a:pt x="35" y="13"/>
                </a:cubicBezTo>
                <a:cubicBezTo>
                  <a:pt x="24" y="13"/>
                  <a:pt x="17" y="18"/>
                  <a:pt x="12" y="22"/>
                </a:cubicBezTo>
                <a:cubicBezTo>
                  <a:pt x="7" y="27"/>
                  <a:pt x="4" y="31"/>
                  <a:pt x="4" y="31"/>
                </a:cubicBezTo>
                <a:cubicBezTo>
                  <a:pt x="4" y="33"/>
                  <a:pt x="4" y="33"/>
                  <a:pt x="4" y="33"/>
                </a:cubicBezTo>
                <a:cubicBezTo>
                  <a:pt x="4" y="41"/>
                  <a:pt x="4" y="41"/>
                  <a:pt x="4" y="41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105"/>
                  <a:pt x="0" y="105"/>
                  <a:pt x="0" y="105"/>
                </a:cubicBezTo>
                <a:cubicBezTo>
                  <a:pt x="126" y="105"/>
                  <a:pt x="126" y="105"/>
                  <a:pt x="126" y="105"/>
                </a:cubicBezTo>
                <a:cubicBezTo>
                  <a:pt x="126" y="41"/>
                  <a:pt x="126" y="41"/>
                  <a:pt x="126" y="41"/>
                </a:cubicBezTo>
                <a:lnTo>
                  <a:pt x="121" y="41"/>
                </a:lnTo>
                <a:close/>
                <a:moveTo>
                  <a:pt x="22" y="92"/>
                </a:moveTo>
                <a:cubicBezTo>
                  <a:pt x="26" y="90"/>
                  <a:pt x="30" y="88"/>
                  <a:pt x="35" y="88"/>
                </a:cubicBezTo>
                <a:cubicBezTo>
                  <a:pt x="40" y="88"/>
                  <a:pt x="44" y="90"/>
                  <a:pt x="47" y="92"/>
                </a:cubicBezTo>
                <a:lnTo>
                  <a:pt x="22" y="92"/>
                </a:lnTo>
                <a:close/>
                <a:moveTo>
                  <a:pt x="58" y="89"/>
                </a:moveTo>
                <a:cubicBezTo>
                  <a:pt x="53" y="84"/>
                  <a:pt x="45" y="80"/>
                  <a:pt x="35" y="80"/>
                </a:cubicBezTo>
                <a:cubicBezTo>
                  <a:pt x="35" y="80"/>
                  <a:pt x="35" y="80"/>
                  <a:pt x="35" y="80"/>
                </a:cubicBezTo>
                <a:cubicBezTo>
                  <a:pt x="25" y="80"/>
                  <a:pt x="17" y="84"/>
                  <a:pt x="12" y="89"/>
                </a:cubicBezTo>
                <a:cubicBezTo>
                  <a:pt x="12" y="35"/>
                  <a:pt x="12" y="35"/>
                  <a:pt x="12" y="35"/>
                </a:cubicBezTo>
                <a:cubicBezTo>
                  <a:pt x="13" y="33"/>
                  <a:pt x="15" y="31"/>
                  <a:pt x="18" y="28"/>
                </a:cubicBezTo>
                <a:cubicBezTo>
                  <a:pt x="22" y="25"/>
                  <a:pt x="27" y="21"/>
                  <a:pt x="35" y="21"/>
                </a:cubicBezTo>
                <a:cubicBezTo>
                  <a:pt x="42" y="21"/>
                  <a:pt x="48" y="25"/>
                  <a:pt x="52" y="29"/>
                </a:cubicBezTo>
                <a:cubicBezTo>
                  <a:pt x="54" y="30"/>
                  <a:pt x="56" y="32"/>
                  <a:pt x="57" y="34"/>
                </a:cubicBezTo>
                <a:cubicBezTo>
                  <a:pt x="57" y="34"/>
                  <a:pt x="58" y="34"/>
                  <a:pt x="58" y="35"/>
                </a:cubicBezTo>
                <a:lnTo>
                  <a:pt x="58" y="89"/>
                </a:lnTo>
                <a:close/>
                <a:moveTo>
                  <a:pt x="89" y="7"/>
                </a:moveTo>
                <a:cubicBezTo>
                  <a:pt x="89" y="13"/>
                  <a:pt x="89" y="13"/>
                  <a:pt x="89" y="13"/>
                </a:cubicBezTo>
                <a:cubicBezTo>
                  <a:pt x="89" y="21"/>
                  <a:pt x="89" y="21"/>
                  <a:pt x="89" y="21"/>
                </a:cubicBezTo>
                <a:cubicBezTo>
                  <a:pt x="89" y="71"/>
                  <a:pt x="89" y="71"/>
                  <a:pt x="89" y="71"/>
                </a:cubicBezTo>
                <a:cubicBezTo>
                  <a:pt x="89" y="71"/>
                  <a:pt x="77" y="69"/>
                  <a:pt x="66" y="79"/>
                </a:cubicBezTo>
                <a:cubicBezTo>
                  <a:pt x="66" y="35"/>
                  <a:pt x="66" y="35"/>
                  <a:pt x="66" y="35"/>
                </a:cubicBezTo>
                <a:cubicBezTo>
                  <a:pt x="66" y="35"/>
                  <a:pt x="66" y="35"/>
                  <a:pt x="66" y="35"/>
                </a:cubicBezTo>
                <a:cubicBezTo>
                  <a:pt x="66" y="30"/>
                  <a:pt x="66" y="30"/>
                  <a:pt x="66" y="30"/>
                </a:cubicBezTo>
                <a:cubicBezTo>
                  <a:pt x="66" y="30"/>
                  <a:pt x="71" y="11"/>
                  <a:pt x="89" y="7"/>
                </a:cubicBezTo>
                <a:close/>
                <a:moveTo>
                  <a:pt x="77" y="92"/>
                </a:moveTo>
                <a:cubicBezTo>
                  <a:pt x="80" y="90"/>
                  <a:pt x="84" y="88"/>
                  <a:pt x="89" y="88"/>
                </a:cubicBezTo>
                <a:cubicBezTo>
                  <a:pt x="94" y="88"/>
                  <a:pt x="98" y="90"/>
                  <a:pt x="101" y="92"/>
                </a:cubicBezTo>
                <a:lnTo>
                  <a:pt x="77" y="92"/>
                </a:lnTo>
                <a:close/>
                <a:moveTo>
                  <a:pt x="112" y="89"/>
                </a:moveTo>
                <a:cubicBezTo>
                  <a:pt x="107" y="84"/>
                  <a:pt x="99" y="80"/>
                  <a:pt x="89" y="80"/>
                </a:cubicBezTo>
                <a:cubicBezTo>
                  <a:pt x="79" y="80"/>
                  <a:pt x="71" y="84"/>
                  <a:pt x="66" y="89"/>
                </a:cubicBezTo>
                <a:cubicBezTo>
                  <a:pt x="66" y="88"/>
                  <a:pt x="66" y="88"/>
                  <a:pt x="66" y="88"/>
                </a:cubicBezTo>
                <a:cubicBezTo>
                  <a:pt x="76" y="75"/>
                  <a:pt x="96" y="79"/>
                  <a:pt x="96" y="79"/>
                </a:cubicBezTo>
                <a:cubicBezTo>
                  <a:pt x="96" y="22"/>
                  <a:pt x="96" y="22"/>
                  <a:pt x="96" y="22"/>
                </a:cubicBezTo>
                <a:cubicBezTo>
                  <a:pt x="100" y="24"/>
                  <a:pt x="104" y="26"/>
                  <a:pt x="106" y="29"/>
                </a:cubicBezTo>
                <a:cubicBezTo>
                  <a:pt x="109" y="30"/>
                  <a:pt x="110" y="32"/>
                  <a:pt x="111" y="34"/>
                </a:cubicBezTo>
                <a:cubicBezTo>
                  <a:pt x="111" y="34"/>
                  <a:pt x="112" y="34"/>
                  <a:pt x="112" y="35"/>
                </a:cubicBezTo>
                <a:lnTo>
                  <a:pt x="112" y="8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Freeform 52"/>
          <p:cNvSpPr>
            <a:spLocks noEditPoints="1"/>
          </p:cNvSpPr>
          <p:nvPr/>
        </p:nvSpPr>
        <p:spPr bwMode="auto">
          <a:xfrm>
            <a:off x="6581776" y="1235075"/>
            <a:ext cx="382588" cy="279400"/>
          </a:xfrm>
          <a:custGeom>
            <a:avLst/>
            <a:gdLst>
              <a:gd name="T0" fmla="*/ 121 w 126"/>
              <a:gd name="T1" fmla="*/ 28 h 92"/>
              <a:gd name="T2" fmla="*/ 121 w 126"/>
              <a:gd name="T3" fmla="*/ 20 h 92"/>
              <a:gd name="T4" fmla="*/ 120 w 126"/>
              <a:gd name="T5" fmla="*/ 18 h 92"/>
              <a:gd name="T6" fmla="*/ 112 w 126"/>
              <a:gd name="T7" fmla="*/ 9 h 92"/>
              <a:gd name="T8" fmla="*/ 89 w 126"/>
              <a:gd name="T9" fmla="*/ 0 h 92"/>
              <a:gd name="T10" fmla="*/ 66 w 126"/>
              <a:gd name="T11" fmla="*/ 9 h 92"/>
              <a:gd name="T12" fmla="*/ 62 w 126"/>
              <a:gd name="T13" fmla="*/ 13 h 92"/>
              <a:gd name="T14" fmla="*/ 58 w 126"/>
              <a:gd name="T15" fmla="*/ 9 h 92"/>
              <a:gd name="T16" fmla="*/ 35 w 126"/>
              <a:gd name="T17" fmla="*/ 0 h 92"/>
              <a:gd name="T18" fmla="*/ 12 w 126"/>
              <a:gd name="T19" fmla="*/ 9 h 92"/>
              <a:gd name="T20" fmla="*/ 4 w 126"/>
              <a:gd name="T21" fmla="*/ 18 h 92"/>
              <a:gd name="T22" fmla="*/ 4 w 126"/>
              <a:gd name="T23" fmla="*/ 20 h 92"/>
              <a:gd name="T24" fmla="*/ 4 w 126"/>
              <a:gd name="T25" fmla="*/ 28 h 92"/>
              <a:gd name="T26" fmla="*/ 0 w 126"/>
              <a:gd name="T27" fmla="*/ 28 h 92"/>
              <a:gd name="T28" fmla="*/ 0 w 126"/>
              <a:gd name="T29" fmla="*/ 92 h 92"/>
              <a:gd name="T30" fmla="*/ 126 w 126"/>
              <a:gd name="T31" fmla="*/ 92 h 92"/>
              <a:gd name="T32" fmla="*/ 126 w 126"/>
              <a:gd name="T33" fmla="*/ 28 h 92"/>
              <a:gd name="T34" fmla="*/ 121 w 126"/>
              <a:gd name="T35" fmla="*/ 28 h 92"/>
              <a:gd name="T36" fmla="*/ 22 w 126"/>
              <a:gd name="T37" fmla="*/ 79 h 92"/>
              <a:gd name="T38" fmla="*/ 35 w 126"/>
              <a:gd name="T39" fmla="*/ 75 h 92"/>
              <a:gd name="T40" fmla="*/ 47 w 126"/>
              <a:gd name="T41" fmla="*/ 79 h 92"/>
              <a:gd name="T42" fmla="*/ 22 w 126"/>
              <a:gd name="T43" fmla="*/ 79 h 92"/>
              <a:gd name="T44" fmla="*/ 77 w 126"/>
              <a:gd name="T45" fmla="*/ 79 h 92"/>
              <a:gd name="T46" fmla="*/ 89 w 126"/>
              <a:gd name="T47" fmla="*/ 75 h 92"/>
              <a:gd name="T48" fmla="*/ 102 w 126"/>
              <a:gd name="T49" fmla="*/ 79 h 92"/>
              <a:gd name="T50" fmla="*/ 77 w 126"/>
              <a:gd name="T51" fmla="*/ 79 h 92"/>
              <a:gd name="T52" fmla="*/ 112 w 126"/>
              <a:gd name="T53" fmla="*/ 76 h 92"/>
              <a:gd name="T54" fmla="*/ 89 w 126"/>
              <a:gd name="T55" fmla="*/ 67 h 92"/>
              <a:gd name="T56" fmla="*/ 66 w 126"/>
              <a:gd name="T57" fmla="*/ 76 h 92"/>
              <a:gd name="T58" fmla="*/ 66 w 126"/>
              <a:gd name="T59" fmla="*/ 62 h 92"/>
              <a:gd name="T60" fmla="*/ 58 w 126"/>
              <a:gd name="T61" fmla="*/ 58 h 92"/>
              <a:gd name="T62" fmla="*/ 58 w 126"/>
              <a:gd name="T63" fmla="*/ 76 h 92"/>
              <a:gd name="T64" fmla="*/ 35 w 126"/>
              <a:gd name="T65" fmla="*/ 67 h 92"/>
              <a:gd name="T66" fmla="*/ 35 w 126"/>
              <a:gd name="T67" fmla="*/ 67 h 92"/>
              <a:gd name="T68" fmla="*/ 12 w 126"/>
              <a:gd name="T69" fmla="*/ 76 h 92"/>
              <a:gd name="T70" fmla="*/ 12 w 126"/>
              <a:gd name="T71" fmla="*/ 22 h 92"/>
              <a:gd name="T72" fmla="*/ 18 w 126"/>
              <a:gd name="T73" fmla="*/ 15 h 92"/>
              <a:gd name="T74" fmla="*/ 35 w 126"/>
              <a:gd name="T75" fmla="*/ 8 h 92"/>
              <a:gd name="T76" fmla="*/ 52 w 126"/>
              <a:gd name="T77" fmla="*/ 16 h 92"/>
              <a:gd name="T78" fmla="*/ 57 w 126"/>
              <a:gd name="T79" fmla="*/ 21 h 92"/>
              <a:gd name="T80" fmla="*/ 58 w 126"/>
              <a:gd name="T81" fmla="*/ 22 h 92"/>
              <a:gd name="T82" fmla="*/ 58 w 126"/>
              <a:gd name="T83" fmla="*/ 45 h 92"/>
              <a:gd name="T84" fmla="*/ 66 w 126"/>
              <a:gd name="T85" fmla="*/ 49 h 92"/>
              <a:gd name="T86" fmla="*/ 66 w 126"/>
              <a:gd name="T87" fmla="*/ 22 h 92"/>
              <a:gd name="T88" fmla="*/ 72 w 126"/>
              <a:gd name="T89" fmla="*/ 15 h 92"/>
              <a:gd name="T90" fmla="*/ 89 w 126"/>
              <a:gd name="T91" fmla="*/ 8 h 92"/>
              <a:gd name="T92" fmla="*/ 107 w 126"/>
              <a:gd name="T93" fmla="*/ 16 h 92"/>
              <a:gd name="T94" fmla="*/ 111 w 126"/>
              <a:gd name="T95" fmla="*/ 21 h 92"/>
              <a:gd name="T96" fmla="*/ 112 w 126"/>
              <a:gd name="T97" fmla="*/ 22 h 92"/>
              <a:gd name="T98" fmla="*/ 112 w 126"/>
              <a:gd name="T99" fmla="*/ 76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26" h="92">
                <a:moveTo>
                  <a:pt x="121" y="28"/>
                </a:moveTo>
                <a:cubicBezTo>
                  <a:pt x="121" y="20"/>
                  <a:pt x="121" y="20"/>
                  <a:pt x="121" y="20"/>
                </a:cubicBezTo>
                <a:cubicBezTo>
                  <a:pt x="120" y="18"/>
                  <a:pt x="120" y="18"/>
                  <a:pt x="120" y="18"/>
                </a:cubicBezTo>
                <a:cubicBezTo>
                  <a:pt x="120" y="18"/>
                  <a:pt x="117" y="14"/>
                  <a:pt x="112" y="9"/>
                </a:cubicBezTo>
                <a:cubicBezTo>
                  <a:pt x="107" y="5"/>
                  <a:pt x="99" y="0"/>
                  <a:pt x="89" y="0"/>
                </a:cubicBezTo>
                <a:cubicBezTo>
                  <a:pt x="79" y="0"/>
                  <a:pt x="71" y="5"/>
                  <a:pt x="66" y="9"/>
                </a:cubicBezTo>
                <a:cubicBezTo>
                  <a:pt x="64" y="11"/>
                  <a:pt x="63" y="12"/>
                  <a:pt x="62" y="13"/>
                </a:cubicBezTo>
                <a:cubicBezTo>
                  <a:pt x="61" y="12"/>
                  <a:pt x="60" y="11"/>
                  <a:pt x="58" y="9"/>
                </a:cubicBezTo>
                <a:cubicBezTo>
                  <a:pt x="53" y="5"/>
                  <a:pt x="45" y="0"/>
                  <a:pt x="35" y="0"/>
                </a:cubicBezTo>
                <a:cubicBezTo>
                  <a:pt x="25" y="0"/>
                  <a:pt x="17" y="5"/>
                  <a:pt x="12" y="9"/>
                </a:cubicBezTo>
                <a:cubicBezTo>
                  <a:pt x="7" y="14"/>
                  <a:pt x="4" y="18"/>
                  <a:pt x="4" y="18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8"/>
                  <a:pt x="4" y="28"/>
                  <a:pt x="4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92"/>
                  <a:pt x="0" y="92"/>
                  <a:pt x="0" y="92"/>
                </a:cubicBezTo>
                <a:cubicBezTo>
                  <a:pt x="126" y="92"/>
                  <a:pt x="126" y="92"/>
                  <a:pt x="126" y="92"/>
                </a:cubicBezTo>
                <a:cubicBezTo>
                  <a:pt x="126" y="28"/>
                  <a:pt x="126" y="28"/>
                  <a:pt x="126" y="28"/>
                </a:cubicBezTo>
                <a:lnTo>
                  <a:pt x="121" y="28"/>
                </a:lnTo>
                <a:close/>
                <a:moveTo>
                  <a:pt x="22" y="79"/>
                </a:moveTo>
                <a:cubicBezTo>
                  <a:pt x="26" y="77"/>
                  <a:pt x="30" y="75"/>
                  <a:pt x="35" y="75"/>
                </a:cubicBezTo>
                <a:cubicBezTo>
                  <a:pt x="40" y="75"/>
                  <a:pt x="44" y="77"/>
                  <a:pt x="47" y="79"/>
                </a:cubicBezTo>
                <a:lnTo>
                  <a:pt x="22" y="79"/>
                </a:lnTo>
                <a:close/>
                <a:moveTo>
                  <a:pt x="77" y="79"/>
                </a:moveTo>
                <a:cubicBezTo>
                  <a:pt x="80" y="77"/>
                  <a:pt x="84" y="75"/>
                  <a:pt x="89" y="75"/>
                </a:cubicBezTo>
                <a:cubicBezTo>
                  <a:pt x="94" y="75"/>
                  <a:pt x="98" y="77"/>
                  <a:pt x="102" y="79"/>
                </a:cubicBezTo>
                <a:lnTo>
                  <a:pt x="77" y="79"/>
                </a:lnTo>
                <a:close/>
                <a:moveTo>
                  <a:pt x="112" y="76"/>
                </a:moveTo>
                <a:cubicBezTo>
                  <a:pt x="107" y="71"/>
                  <a:pt x="99" y="67"/>
                  <a:pt x="89" y="67"/>
                </a:cubicBezTo>
                <a:cubicBezTo>
                  <a:pt x="79" y="67"/>
                  <a:pt x="71" y="71"/>
                  <a:pt x="66" y="76"/>
                </a:cubicBezTo>
                <a:cubicBezTo>
                  <a:pt x="66" y="62"/>
                  <a:pt x="66" y="62"/>
                  <a:pt x="66" y="62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76"/>
                  <a:pt x="58" y="76"/>
                  <a:pt x="58" y="76"/>
                </a:cubicBezTo>
                <a:cubicBezTo>
                  <a:pt x="53" y="71"/>
                  <a:pt x="45" y="67"/>
                  <a:pt x="35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25" y="67"/>
                  <a:pt x="17" y="71"/>
                  <a:pt x="12" y="76"/>
                </a:cubicBezTo>
                <a:cubicBezTo>
                  <a:pt x="12" y="22"/>
                  <a:pt x="12" y="22"/>
                  <a:pt x="12" y="22"/>
                </a:cubicBezTo>
                <a:cubicBezTo>
                  <a:pt x="13" y="20"/>
                  <a:pt x="15" y="18"/>
                  <a:pt x="18" y="15"/>
                </a:cubicBezTo>
                <a:cubicBezTo>
                  <a:pt x="22" y="12"/>
                  <a:pt x="27" y="8"/>
                  <a:pt x="35" y="8"/>
                </a:cubicBezTo>
                <a:cubicBezTo>
                  <a:pt x="42" y="8"/>
                  <a:pt x="48" y="12"/>
                  <a:pt x="52" y="16"/>
                </a:cubicBezTo>
                <a:cubicBezTo>
                  <a:pt x="54" y="17"/>
                  <a:pt x="56" y="19"/>
                  <a:pt x="57" y="21"/>
                </a:cubicBezTo>
                <a:cubicBezTo>
                  <a:pt x="57" y="21"/>
                  <a:pt x="58" y="21"/>
                  <a:pt x="58" y="22"/>
                </a:cubicBezTo>
                <a:cubicBezTo>
                  <a:pt x="58" y="45"/>
                  <a:pt x="58" y="45"/>
                  <a:pt x="58" y="45"/>
                </a:cubicBezTo>
                <a:cubicBezTo>
                  <a:pt x="66" y="49"/>
                  <a:pt x="66" y="49"/>
                  <a:pt x="66" y="49"/>
                </a:cubicBezTo>
                <a:cubicBezTo>
                  <a:pt x="66" y="22"/>
                  <a:pt x="66" y="22"/>
                  <a:pt x="66" y="22"/>
                </a:cubicBezTo>
                <a:cubicBezTo>
                  <a:pt x="67" y="20"/>
                  <a:pt x="69" y="18"/>
                  <a:pt x="72" y="15"/>
                </a:cubicBezTo>
                <a:cubicBezTo>
                  <a:pt x="76" y="12"/>
                  <a:pt x="82" y="8"/>
                  <a:pt x="89" y="8"/>
                </a:cubicBezTo>
                <a:cubicBezTo>
                  <a:pt x="97" y="8"/>
                  <a:pt x="103" y="12"/>
                  <a:pt x="107" y="16"/>
                </a:cubicBezTo>
                <a:cubicBezTo>
                  <a:pt x="109" y="17"/>
                  <a:pt x="110" y="19"/>
                  <a:pt x="111" y="21"/>
                </a:cubicBezTo>
                <a:cubicBezTo>
                  <a:pt x="112" y="21"/>
                  <a:pt x="112" y="21"/>
                  <a:pt x="112" y="22"/>
                </a:cubicBezTo>
                <a:lnTo>
                  <a:pt x="112" y="7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Freeform 53"/>
          <p:cNvSpPr>
            <a:spLocks/>
          </p:cNvSpPr>
          <p:nvPr/>
        </p:nvSpPr>
        <p:spPr bwMode="auto">
          <a:xfrm>
            <a:off x="6745288" y="1377950"/>
            <a:ext cx="92075" cy="53975"/>
          </a:xfrm>
          <a:custGeom>
            <a:avLst/>
            <a:gdLst>
              <a:gd name="T0" fmla="*/ 2 w 30"/>
              <a:gd name="T1" fmla="*/ 0 h 18"/>
              <a:gd name="T2" fmla="*/ 0 w 30"/>
              <a:gd name="T3" fmla="*/ 5 h 18"/>
              <a:gd name="T4" fmla="*/ 25 w 30"/>
              <a:gd name="T5" fmla="*/ 18 h 18"/>
              <a:gd name="T6" fmla="*/ 28 w 30"/>
              <a:gd name="T7" fmla="*/ 12 h 18"/>
              <a:gd name="T8" fmla="*/ 2 w 30"/>
              <a:gd name="T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" h="18">
                <a:moveTo>
                  <a:pt x="2" y="0"/>
                </a:moveTo>
                <a:cubicBezTo>
                  <a:pt x="0" y="5"/>
                  <a:pt x="0" y="5"/>
                  <a:pt x="0" y="5"/>
                </a:cubicBezTo>
                <a:cubicBezTo>
                  <a:pt x="25" y="18"/>
                  <a:pt x="25" y="18"/>
                  <a:pt x="25" y="18"/>
                </a:cubicBezTo>
                <a:cubicBezTo>
                  <a:pt x="30" y="17"/>
                  <a:pt x="28" y="12"/>
                  <a:pt x="28" y="12"/>
                </a:cubicBezTo>
                <a:lnTo>
                  <a:pt x="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Freeform 54"/>
          <p:cNvSpPr>
            <a:spLocks noEditPoints="1"/>
          </p:cNvSpPr>
          <p:nvPr/>
        </p:nvSpPr>
        <p:spPr bwMode="auto">
          <a:xfrm>
            <a:off x="6630988" y="1295400"/>
            <a:ext cx="120650" cy="125413"/>
          </a:xfrm>
          <a:custGeom>
            <a:avLst/>
            <a:gdLst>
              <a:gd name="T0" fmla="*/ 28 w 40"/>
              <a:gd name="T1" fmla="*/ 4 h 41"/>
              <a:gd name="T2" fmla="*/ 4 w 40"/>
              <a:gd name="T3" fmla="*/ 12 h 41"/>
              <a:gd name="T4" fmla="*/ 12 w 40"/>
              <a:gd name="T5" fmla="*/ 36 h 41"/>
              <a:gd name="T6" fmla="*/ 35 w 40"/>
              <a:gd name="T7" fmla="*/ 30 h 41"/>
              <a:gd name="T8" fmla="*/ 35 w 40"/>
              <a:gd name="T9" fmla="*/ 30 h 41"/>
              <a:gd name="T10" fmla="*/ 37 w 40"/>
              <a:gd name="T11" fmla="*/ 26 h 41"/>
              <a:gd name="T12" fmla="*/ 28 w 40"/>
              <a:gd name="T13" fmla="*/ 4 h 41"/>
              <a:gd name="T14" fmla="*/ 32 w 40"/>
              <a:gd name="T15" fmla="*/ 26 h 41"/>
              <a:gd name="T16" fmla="*/ 14 w 40"/>
              <a:gd name="T17" fmla="*/ 32 h 41"/>
              <a:gd name="T18" fmla="*/ 8 w 40"/>
              <a:gd name="T19" fmla="*/ 14 h 41"/>
              <a:gd name="T20" fmla="*/ 26 w 40"/>
              <a:gd name="T21" fmla="*/ 8 h 41"/>
              <a:gd name="T22" fmla="*/ 32 w 40"/>
              <a:gd name="T23" fmla="*/ 26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0" h="41">
                <a:moveTo>
                  <a:pt x="28" y="4"/>
                </a:moveTo>
                <a:cubicBezTo>
                  <a:pt x="19" y="0"/>
                  <a:pt x="9" y="4"/>
                  <a:pt x="4" y="12"/>
                </a:cubicBezTo>
                <a:cubicBezTo>
                  <a:pt x="0" y="21"/>
                  <a:pt x="3" y="32"/>
                  <a:pt x="12" y="36"/>
                </a:cubicBezTo>
                <a:cubicBezTo>
                  <a:pt x="20" y="41"/>
                  <a:pt x="30" y="38"/>
                  <a:pt x="35" y="30"/>
                </a:cubicBezTo>
                <a:cubicBezTo>
                  <a:pt x="35" y="30"/>
                  <a:pt x="35" y="30"/>
                  <a:pt x="35" y="30"/>
                </a:cubicBezTo>
                <a:cubicBezTo>
                  <a:pt x="36" y="28"/>
                  <a:pt x="36" y="28"/>
                  <a:pt x="37" y="26"/>
                </a:cubicBezTo>
                <a:cubicBezTo>
                  <a:pt x="40" y="18"/>
                  <a:pt x="36" y="9"/>
                  <a:pt x="28" y="4"/>
                </a:cubicBezTo>
                <a:close/>
                <a:moveTo>
                  <a:pt x="32" y="26"/>
                </a:moveTo>
                <a:cubicBezTo>
                  <a:pt x="29" y="33"/>
                  <a:pt x="21" y="36"/>
                  <a:pt x="14" y="32"/>
                </a:cubicBezTo>
                <a:cubicBezTo>
                  <a:pt x="7" y="29"/>
                  <a:pt x="5" y="21"/>
                  <a:pt x="8" y="14"/>
                </a:cubicBezTo>
                <a:cubicBezTo>
                  <a:pt x="11" y="8"/>
                  <a:pt x="19" y="5"/>
                  <a:pt x="26" y="8"/>
                </a:cubicBezTo>
                <a:cubicBezTo>
                  <a:pt x="33" y="12"/>
                  <a:pt x="35" y="20"/>
                  <a:pt x="32" y="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Freeform 55"/>
          <p:cNvSpPr>
            <a:spLocks noEditPoints="1"/>
          </p:cNvSpPr>
          <p:nvPr/>
        </p:nvSpPr>
        <p:spPr bwMode="auto">
          <a:xfrm>
            <a:off x="1400176" y="1797050"/>
            <a:ext cx="381000" cy="277813"/>
          </a:xfrm>
          <a:custGeom>
            <a:avLst/>
            <a:gdLst>
              <a:gd name="T0" fmla="*/ 121 w 126"/>
              <a:gd name="T1" fmla="*/ 29 h 92"/>
              <a:gd name="T2" fmla="*/ 121 w 126"/>
              <a:gd name="T3" fmla="*/ 21 h 92"/>
              <a:gd name="T4" fmla="*/ 120 w 126"/>
              <a:gd name="T5" fmla="*/ 19 h 92"/>
              <a:gd name="T6" fmla="*/ 112 w 126"/>
              <a:gd name="T7" fmla="*/ 10 h 92"/>
              <a:gd name="T8" fmla="*/ 89 w 126"/>
              <a:gd name="T9" fmla="*/ 0 h 92"/>
              <a:gd name="T10" fmla="*/ 66 w 126"/>
              <a:gd name="T11" fmla="*/ 10 h 92"/>
              <a:gd name="T12" fmla="*/ 62 w 126"/>
              <a:gd name="T13" fmla="*/ 14 h 92"/>
              <a:gd name="T14" fmla="*/ 58 w 126"/>
              <a:gd name="T15" fmla="*/ 10 h 92"/>
              <a:gd name="T16" fmla="*/ 35 w 126"/>
              <a:gd name="T17" fmla="*/ 0 h 92"/>
              <a:gd name="T18" fmla="*/ 12 w 126"/>
              <a:gd name="T19" fmla="*/ 10 h 92"/>
              <a:gd name="T20" fmla="*/ 4 w 126"/>
              <a:gd name="T21" fmla="*/ 19 h 92"/>
              <a:gd name="T22" fmla="*/ 4 w 126"/>
              <a:gd name="T23" fmla="*/ 21 h 92"/>
              <a:gd name="T24" fmla="*/ 4 w 126"/>
              <a:gd name="T25" fmla="*/ 29 h 92"/>
              <a:gd name="T26" fmla="*/ 0 w 126"/>
              <a:gd name="T27" fmla="*/ 29 h 92"/>
              <a:gd name="T28" fmla="*/ 0 w 126"/>
              <a:gd name="T29" fmla="*/ 92 h 92"/>
              <a:gd name="T30" fmla="*/ 126 w 126"/>
              <a:gd name="T31" fmla="*/ 92 h 92"/>
              <a:gd name="T32" fmla="*/ 126 w 126"/>
              <a:gd name="T33" fmla="*/ 29 h 92"/>
              <a:gd name="T34" fmla="*/ 121 w 126"/>
              <a:gd name="T35" fmla="*/ 29 h 92"/>
              <a:gd name="T36" fmla="*/ 22 w 126"/>
              <a:gd name="T37" fmla="*/ 79 h 92"/>
              <a:gd name="T38" fmla="*/ 35 w 126"/>
              <a:gd name="T39" fmla="*/ 76 h 92"/>
              <a:gd name="T40" fmla="*/ 47 w 126"/>
              <a:gd name="T41" fmla="*/ 79 h 92"/>
              <a:gd name="T42" fmla="*/ 22 w 126"/>
              <a:gd name="T43" fmla="*/ 79 h 92"/>
              <a:gd name="T44" fmla="*/ 58 w 126"/>
              <a:gd name="T45" fmla="*/ 76 h 92"/>
              <a:gd name="T46" fmla="*/ 35 w 126"/>
              <a:gd name="T47" fmla="*/ 67 h 92"/>
              <a:gd name="T48" fmla="*/ 35 w 126"/>
              <a:gd name="T49" fmla="*/ 67 h 92"/>
              <a:gd name="T50" fmla="*/ 12 w 126"/>
              <a:gd name="T51" fmla="*/ 76 h 92"/>
              <a:gd name="T52" fmla="*/ 12 w 126"/>
              <a:gd name="T53" fmla="*/ 22 h 92"/>
              <a:gd name="T54" fmla="*/ 18 w 126"/>
              <a:gd name="T55" fmla="*/ 16 h 92"/>
              <a:gd name="T56" fmla="*/ 35 w 126"/>
              <a:gd name="T57" fmla="*/ 9 h 92"/>
              <a:gd name="T58" fmla="*/ 52 w 126"/>
              <a:gd name="T59" fmla="*/ 16 h 92"/>
              <a:gd name="T60" fmla="*/ 57 w 126"/>
              <a:gd name="T61" fmla="*/ 21 h 92"/>
              <a:gd name="T62" fmla="*/ 58 w 126"/>
              <a:gd name="T63" fmla="*/ 22 h 92"/>
              <a:gd name="T64" fmla="*/ 58 w 126"/>
              <a:gd name="T65" fmla="*/ 76 h 92"/>
              <a:gd name="T66" fmla="*/ 77 w 126"/>
              <a:gd name="T67" fmla="*/ 79 h 92"/>
              <a:gd name="T68" fmla="*/ 89 w 126"/>
              <a:gd name="T69" fmla="*/ 76 h 92"/>
              <a:gd name="T70" fmla="*/ 102 w 126"/>
              <a:gd name="T71" fmla="*/ 79 h 92"/>
              <a:gd name="T72" fmla="*/ 77 w 126"/>
              <a:gd name="T73" fmla="*/ 79 h 92"/>
              <a:gd name="T74" fmla="*/ 112 w 126"/>
              <a:gd name="T75" fmla="*/ 76 h 92"/>
              <a:gd name="T76" fmla="*/ 89 w 126"/>
              <a:gd name="T77" fmla="*/ 67 h 92"/>
              <a:gd name="T78" fmla="*/ 66 w 126"/>
              <a:gd name="T79" fmla="*/ 76 h 92"/>
              <a:gd name="T80" fmla="*/ 66 w 126"/>
              <a:gd name="T81" fmla="*/ 22 h 92"/>
              <a:gd name="T82" fmla="*/ 72 w 126"/>
              <a:gd name="T83" fmla="*/ 16 h 92"/>
              <a:gd name="T84" fmla="*/ 89 w 126"/>
              <a:gd name="T85" fmla="*/ 9 h 92"/>
              <a:gd name="T86" fmla="*/ 107 w 126"/>
              <a:gd name="T87" fmla="*/ 16 h 92"/>
              <a:gd name="T88" fmla="*/ 111 w 126"/>
              <a:gd name="T89" fmla="*/ 21 h 92"/>
              <a:gd name="T90" fmla="*/ 112 w 126"/>
              <a:gd name="T91" fmla="*/ 22 h 92"/>
              <a:gd name="T92" fmla="*/ 112 w 126"/>
              <a:gd name="T93" fmla="*/ 76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26" h="92">
                <a:moveTo>
                  <a:pt x="121" y="29"/>
                </a:moveTo>
                <a:cubicBezTo>
                  <a:pt x="121" y="21"/>
                  <a:pt x="121" y="21"/>
                  <a:pt x="121" y="21"/>
                </a:cubicBezTo>
                <a:cubicBezTo>
                  <a:pt x="120" y="19"/>
                  <a:pt x="120" y="19"/>
                  <a:pt x="120" y="19"/>
                </a:cubicBezTo>
                <a:cubicBezTo>
                  <a:pt x="120" y="19"/>
                  <a:pt x="117" y="14"/>
                  <a:pt x="112" y="10"/>
                </a:cubicBezTo>
                <a:cubicBezTo>
                  <a:pt x="107" y="5"/>
                  <a:pt x="99" y="0"/>
                  <a:pt x="89" y="0"/>
                </a:cubicBezTo>
                <a:cubicBezTo>
                  <a:pt x="79" y="0"/>
                  <a:pt x="71" y="5"/>
                  <a:pt x="66" y="10"/>
                </a:cubicBezTo>
                <a:cubicBezTo>
                  <a:pt x="64" y="11"/>
                  <a:pt x="63" y="12"/>
                  <a:pt x="62" y="14"/>
                </a:cubicBezTo>
                <a:cubicBezTo>
                  <a:pt x="61" y="12"/>
                  <a:pt x="60" y="11"/>
                  <a:pt x="58" y="10"/>
                </a:cubicBezTo>
                <a:cubicBezTo>
                  <a:pt x="53" y="5"/>
                  <a:pt x="45" y="0"/>
                  <a:pt x="35" y="0"/>
                </a:cubicBezTo>
                <a:cubicBezTo>
                  <a:pt x="25" y="0"/>
                  <a:pt x="17" y="5"/>
                  <a:pt x="12" y="10"/>
                </a:cubicBezTo>
                <a:cubicBezTo>
                  <a:pt x="7" y="14"/>
                  <a:pt x="4" y="19"/>
                  <a:pt x="4" y="19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9"/>
                  <a:pt x="4" y="29"/>
                  <a:pt x="4" y="29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92"/>
                  <a:pt x="0" y="92"/>
                  <a:pt x="0" y="92"/>
                </a:cubicBezTo>
                <a:cubicBezTo>
                  <a:pt x="126" y="92"/>
                  <a:pt x="126" y="92"/>
                  <a:pt x="126" y="92"/>
                </a:cubicBezTo>
                <a:cubicBezTo>
                  <a:pt x="126" y="29"/>
                  <a:pt x="126" y="29"/>
                  <a:pt x="126" y="29"/>
                </a:cubicBezTo>
                <a:lnTo>
                  <a:pt x="121" y="29"/>
                </a:lnTo>
                <a:close/>
                <a:moveTo>
                  <a:pt x="22" y="79"/>
                </a:moveTo>
                <a:cubicBezTo>
                  <a:pt x="26" y="77"/>
                  <a:pt x="30" y="76"/>
                  <a:pt x="35" y="76"/>
                </a:cubicBezTo>
                <a:cubicBezTo>
                  <a:pt x="40" y="76"/>
                  <a:pt x="44" y="77"/>
                  <a:pt x="47" y="79"/>
                </a:cubicBezTo>
                <a:lnTo>
                  <a:pt x="22" y="79"/>
                </a:lnTo>
                <a:close/>
                <a:moveTo>
                  <a:pt x="58" y="76"/>
                </a:moveTo>
                <a:cubicBezTo>
                  <a:pt x="53" y="72"/>
                  <a:pt x="45" y="67"/>
                  <a:pt x="35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25" y="67"/>
                  <a:pt x="17" y="72"/>
                  <a:pt x="12" y="76"/>
                </a:cubicBezTo>
                <a:cubicBezTo>
                  <a:pt x="12" y="22"/>
                  <a:pt x="12" y="22"/>
                  <a:pt x="12" y="22"/>
                </a:cubicBezTo>
                <a:cubicBezTo>
                  <a:pt x="13" y="21"/>
                  <a:pt x="15" y="18"/>
                  <a:pt x="18" y="16"/>
                </a:cubicBezTo>
                <a:cubicBezTo>
                  <a:pt x="22" y="12"/>
                  <a:pt x="27" y="9"/>
                  <a:pt x="35" y="9"/>
                </a:cubicBezTo>
                <a:cubicBezTo>
                  <a:pt x="43" y="9"/>
                  <a:pt x="48" y="12"/>
                  <a:pt x="52" y="16"/>
                </a:cubicBezTo>
                <a:cubicBezTo>
                  <a:pt x="54" y="18"/>
                  <a:pt x="56" y="20"/>
                  <a:pt x="57" y="21"/>
                </a:cubicBezTo>
                <a:cubicBezTo>
                  <a:pt x="57" y="21"/>
                  <a:pt x="58" y="22"/>
                  <a:pt x="58" y="22"/>
                </a:cubicBezTo>
                <a:lnTo>
                  <a:pt x="58" y="76"/>
                </a:lnTo>
                <a:close/>
                <a:moveTo>
                  <a:pt x="77" y="79"/>
                </a:moveTo>
                <a:cubicBezTo>
                  <a:pt x="80" y="77"/>
                  <a:pt x="84" y="76"/>
                  <a:pt x="89" y="76"/>
                </a:cubicBezTo>
                <a:cubicBezTo>
                  <a:pt x="94" y="76"/>
                  <a:pt x="98" y="77"/>
                  <a:pt x="102" y="79"/>
                </a:cubicBezTo>
                <a:lnTo>
                  <a:pt x="77" y="79"/>
                </a:lnTo>
                <a:close/>
                <a:moveTo>
                  <a:pt x="112" y="76"/>
                </a:moveTo>
                <a:cubicBezTo>
                  <a:pt x="107" y="72"/>
                  <a:pt x="99" y="67"/>
                  <a:pt x="89" y="67"/>
                </a:cubicBezTo>
                <a:cubicBezTo>
                  <a:pt x="79" y="67"/>
                  <a:pt x="71" y="72"/>
                  <a:pt x="66" y="76"/>
                </a:cubicBezTo>
                <a:cubicBezTo>
                  <a:pt x="66" y="22"/>
                  <a:pt x="66" y="22"/>
                  <a:pt x="66" y="22"/>
                </a:cubicBezTo>
                <a:cubicBezTo>
                  <a:pt x="67" y="21"/>
                  <a:pt x="69" y="18"/>
                  <a:pt x="72" y="16"/>
                </a:cubicBezTo>
                <a:cubicBezTo>
                  <a:pt x="76" y="12"/>
                  <a:pt x="82" y="9"/>
                  <a:pt x="89" y="9"/>
                </a:cubicBezTo>
                <a:cubicBezTo>
                  <a:pt x="97" y="9"/>
                  <a:pt x="103" y="12"/>
                  <a:pt x="107" y="16"/>
                </a:cubicBezTo>
                <a:cubicBezTo>
                  <a:pt x="109" y="18"/>
                  <a:pt x="110" y="20"/>
                  <a:pt x="111" y="21"/>
                </a:cubicBezTo>
                <a:cubicBezTo>
                  <a:pt x="112" y="21"/>
                  <a:pt x="112" y="22"/>
                  <a:pt x="112" y="22"/>
                </a:cubicBezTo>
                <a:lnTo>
                  <a:pt x="112" y="7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Freeform 56"/>
          <p:cNvSpPr>
            <a:spLocks/>
          </p:cNvSpPr>
          <p:nvPr/>
        </p:nvSpPr>
        <p:spPr bwMode="auto">
          <a:xfrm>
            <a:off x="1611313" y="1897063"/>
            <a:ext cx="57150" cy="53975"/>
          </a:xfrm>
          <a:custGeom>
            <a:avLst/>
            <a:gdLst>
              <a:gd name="T0" fmla="*/ 19 w 36"/>
              <a:gd name="T1" fmla="*/ 0 h 34"/>
              <a:gd name="T2" fmla="*/ 13 w 36"/>
              <a:gd name="T3" fmla="*/ 11 h 34"/>
              <a:gd name="T4" fmla="*/ 0 w 36"/>
              <a:gd name="T5" fmla="*/ 13 h 34"/>
              <a:gd name="T6" fmla="*/ 10 w 36"/>
              <a:gd name="T7" fmla="*/ 23 h 34"/>
              <a:gd name="T8" fmla="*/ 8 w 36"/>
              <a:gd name="T9" fmla="*/ 34 h 34"/>
              <a:gd name="T10" fmla="*/ 19 w 36"/>
              <a:gd name="T11" fmla="*/ 28 h 34"/>
              <a:gd name="T12" fmla="*/ 31 w 36"/>
              <a:gd name="T13" fmla="*/ 34 h 34"/>
              <a:gd name="T14" fmla="*/ 29 w 36"/>
              <a:gd name="T15" fmla="*/ 23 h 34"/>
              <a:gd name="T16" fmla="*/ 36 w 36"/>
              <a:gd name="T17" fmla="*/ 13 h 34"/>
              <a:gd name="T18" fmla="*/ 25 w 36"/>
              <a:gd name="T19" fmla="*/ 11 h 34"/>
              <a:gd name="T20" fmla="*/ 19 w 36"/>
              <a:gd name="T21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6" h="34">
                <a:moveTo>
                  <a:pt x="19" y="0"/>
                </a:moveTo>
                <a:lnTo>
                  <a:pt x="13" y="11"/>
                </a:lnTo>
                <a:lnTo>
                  <a:pt x="0" y="13"/>
                </a:lnTo>
                <a:lnTo>
                  <a:pt x="10" y="23"/>
                </a:lnTo>
                <a:lnTo>
                  <a:pt x="8" y="34"/>
                </a:lnTo>
                <a:lnTo>
                  <a:pt x="19" y="28"/>
                </a:lnTo>
                <a:lnTo>
                  <a:pt x="31" y="34"/>
                </a:lnTo>
                <a:lnTo>
                  <a:pt x="29" y="23"/>
                </a:lnTo>
                <a:lnTo>
                  <a:pt x="36" y="13"/>
                </a:lnTo>
                <a:lnTo>
                  <a:pt x="25" y="11"/>
                </a:lnTo>
                <a:lnTo>
                  <a:pt x="1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Freeform 57"/>
          <p:cNvSpPr>
            <a:spLocks/>
          </p:cNvSpPr>
          <p:nvPr/>
        </p:nvSpPr>
        <p:spPr bwMode="auto">
          <a:xfrm>
            <a:off x="1535113" y="1874838"/>
            <a:ext cx="33338" cy="30163"/>
          </a:xfrm>
          <a:custGeom>
            <a:avLst/>
            <a:gdLst>
              <a:gd name="T0" fmla="*/ 14 w 21"/>
              <a:gd name="T1" fmla="*/ 6 h 19"/>
              <a:gd name="T2" fmla="*/ 12 w 21"/>
              <a:gd name="T3" fmla="*/ 0 h 19"/>
              <a:gd name="T4" fmla="*/ 8 w 21"/>
              <a:gd name="T5" fmla="*/ 6 h 19"/>
              <a:gd name="T6" fmla="*/ 0 w 21"/>
              <a:gd name="T7" fmla="*/ 8 h 19"/>
              <a:gd name="T8" fmla="*/ 6 w 21"/>
              <a:gd name="T9" fmla="*/ 12 h 19"/>
              <a:gd name="T10" fmla="*/ 4 w 21"/>
              <a:gd name="T11" fmla="*/ 19 h 19"/>
              <a:gd name="T12" fmla="*/ 12 w 21"/>
              <a:gd name="T13" fmla="*/ 16 h 19"/>
              <a:gd name="T14" fmla="*/ 18 w 21"/>
              <a:gd name="T15" fmla="*/ 19 h 19"/>
              <a:gd name="T16" fmla="*/ 16 w 21"/>
              <a:gd name="T17" fmla="*/ 12 h 19"/>
              <a:gd name="T18" fmla="*/ 21 w 21"/>
              <a:gd name="T19" fmla="*/ 8 h 19"/>
              <a:gd name="T20" fmla="*/ 14 w 21"/>
              <a:gd name="T21" fmla="*/ 6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1" h="19">
                <a:moveTo>
                  <a:pt x="14" y="6"/>
                </a:moveTo>
                <a:lnTo>
                  <a:pt x="12" y="0"/>
                </a:lnTo>
                <a:lnTo>
                  <a:pt x="8" y="6"/>
                </a:lnTo>
                <a:lnTo>
                  <a:pt x="0" y="8"/>
                </a:lnTo>
                <a:lnTo>
                  <a:pt x="6" y="12"/>
                </a:lnTo>
                <a:lnTo>
                  <a:pt x="4" y="19"/>
                </a:lnTo>
                <a:lnTo>
                  <a:pt x="12" y="16"/>
                </a:lnTo>
                <a:lnTo>
                  <a:pt x="18" y="19"/>
                </a:lnTo>
                <a:lnTo>
                  <a:pt x="16" y="12"/>
                </a:lnTo>
                <a:lnTo>
                  <a:pt x="21" y="8"/>
                </a:lnTo>
                <a:lnTo>
                  <a:pt x="14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Freeform 58"/>
          <p:cNvSpPr>
            <a:spLocks/>
          </p:cNvSpPr>
          <p:nvPr/>
        </p:nvSpPr>
        <p:spPr bwMode="auto">
          <a:xfrm>
            <a:off x="1471613" y="1924050"/>
            <a:ext cx="58738" cy="57150"/>
          </a:xfrm>
          <a:custGeom>
            <a:avLst/>
            <a:gdLst>
              <a:gd name="T0" fmla="*/ 25 w 37"/>
              <a:gd name="T1" fmla="*/ 11 h 36"/>
              <a:gd name="T2" fmla="*/ 19 w 37"/>
              <a:gd name="T3" fmla="*/ 0 h 36"/>
              <a:gd name="T4" fmla="*/ 14 w 37"/>
              <a:gd name="T5" fmla="*/ 11 h 36"/>
              <a:gd name="T6" fmla="*/ 0 w 37"/>
              <a:gd name="T7" fmla="*/ 13 h 36"/>
              <a:gd name="T8" fmla="*/ 10 w 37"/>
              <a:gd name="T9" fmla="*/ 23 h 36"/>
              <a:gd name="T10" fmla="*/ 8 w 37"/>
              <a:gd name="T11" fmla="*/ 36 h 36"/>
              <a:gd name="T12" fmla="*/ 19 w 37"/>
              <a:gd name="T13" fmla="*/ 29 h 36"/>
              <a:gd name="T14" fmla="*/ 31 w 37"/>
              <a:gd name="T15" fmla="*/ 36 h 36"/>
              <a:gd name="T16" fmla="*/ 27 w 37"/>
              <a:gd name="T17" fmla="*/ 23 h 36"/>
              <a:gd name="T18" fmla="*/ 37 w 37"/>
              <a:gd name="T19" fmla="*/ 13 h 36"/>
              <a:gd name="T20" fmla="*/ 25 w 37"/>
              <a:gd name="T21" fmla="*/ 11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7" h="36">
                <a:moveTo>
                  <a:pt x="25" y="11"/>
                </a:moveTo>
                <a:lnTo>
                  <a:pt x="19" y="0"/>
                </a:lnTo>
                <a:lnTo>
                  <a:pt x="14" y="11"/>
                </a:lnTo>
                <a:lnTo>
                  <a:pt x="0" y="13"/>
                </a:lnTo>
                <a:lnTo>
                  <a:pt x="10" y="23"/>
                </a:lnTo>
                <a:lnTo>
                  <a:pt x="8" y="36"/>
                </a:lnTo>
                <a:lnTo>
                  <a:pt x="19" y="29"/>
                </a:lnTo>
                <a:lnTo>
                  <a:pt x="31" y="36"/>
                </a:lnTo>
                <a:lnTo>
                  <a:pt x="27" y="23"/>
                </a:lnTo>
                <a:lnTo>
                  <a:pt x="37" y="13"/>
                </a:lnTo>
                <a:lnTo>
                  <a:pt x="25" y="1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Freeform 59"/>
          <p:cNvSpPr>
            <a:spLocks/>
          </p:cNvSpPr>
          <p:nvPr/>
        </p:nvSpPr>
        <p:spPr bwMode="auto">
          <a:xfrm>
            <a:off x="1487488" y="1863725"/>
            <a:ext cx="26988" cy="23813"/>
          </a:xfrm>
          <a:custGeom>
            <a:avLst/>
            <a:gdLst>
              <a:gd name="T0" fmla="*/ 4 w 17"/>
              <a:gd name="T1" fmla="*/ 15 h 15"/>
              <a:gd name="T2" fmla="*/ 9 w 17"/>
              <a:gd name="T3" fmla="*/ 13 h 15"/>
              <a:gd name="T4" fmla="*/ 13 w 17"/>
              <a:gd name="T5" fmla="*/ 15 h 15"/>
              <a:gd name="T6" fmla="*/ 13 w 17"/>
              <a:gd name="T7" fmla="*/ 9 h 15"/>
              <a:gd name="T8" fmla="*/ 17 w 17"/>
              <a:gd name="T9" fmla="*/ 5 h 15"/>
              <a:gd name="T10" fmla="*/ 11 w 17"/>
              <a:gd name="T11" fmla="*/ 5 h 15"/>
              <a:gd name="T12" fmla="*/ 9 w 17"/>
              <a:gd name="T13" fmla="*/ 0 h 15"/>
              <a:gd name="T14" fmla="*/ 6 w 17"/>
              <a:gd name="T15" fmla="*/ 5 h 15"/>
              <a:gd name="T16" fmla="*/ 0 w 17"/>
              <a:gd name="T17" fmla="*/ 5 h 15"/>
              <a:gd name="T18" fmla="*/ 4 w 17"/>
              <a:gd name="T19" fmla="*/ 9 h 15"/>
              <a:gd name="T20" fmla="*/ 4 w 17"/>
              <a:gd name="T21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7" h="15">
                <a:moveTo>
                  <a:pt x="4" y="15"/>
                </a:moveTo>
                <a:lnTo>
                  <a:pt x="9" y="13"/>
                </a:lnTo>
                <a:lnTo>
                  <a:pt x="13" y="15"/>
                </a:lnTo>
                <a:lnTo>
                  <a:pt x="13" y="9"/>
                </a:lnTo>
                <a:lnTo>
                  <a:pt x="17" y="5"/>
                </a:lnTo>
                <a:lnTo>
                  <a:pt x="11" y="5"/>
                </a:lnTo>
                <a:lnTo>
                  <a:pt x="9" y="0"/>
                </a:lnTo>
                <a:lnTo>
                  <a:pt x="6" y="5"/>
                </a:lnTo>
                <a:lnTo>
                  <a:pt x="0" y="5"/>
                </a:lnTo>
                <a:lnTo>
                  <a:pt x="4" y="9"/>
                </a:lnTo>
                <a:lnTo>
                  <a:pt x="4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Freeform 60"/>
          <p:cNvSpPr>
            <a:spLocks/>
          </p:cNvSpPr>
          <p:nvPr/>
        </p:nvSpPr>
        <p:spPr bwMode="auto">
          <a:xfrm>
            <a:off x="1651001" y="1857375"/>
            <a:ext cx="39688" cy="36513"/>
          </a:xfrm>
          <a:custGeom>
            <a:avLst/>
            <a:gdLst>
              <a:gd name="T0" fmla="*/ 6 w 25"/>
              <a:gd name="T1" fmla="*/ 23 h 23"/>
              <a:gd name="T2" fmla="*/ 11 w 25"/>
              <a:gd name="T3" fmla="*/ 19 h 23"/>
              <a:gd name="T4" fmla="*/ 19 w 25"/>
              <a:gd name="T5" fmla="*/ 23 h 23"/>
              <a:gd name="T6" fmla="*/ 19 w 25"/>
              <a:gd name="T7" fmla="*/ 15 h 23"/>
              <a:gd name="T8" fmla="*/ 25 w 25"/>
              <a:gd name="T9" fmla="*/ 9 h 23"/>
              <a:gd name="T10" fmla="*/ 15 w 25"/>
              <a:gd name="T11" fmla="*/ 7 h 23"/>
              <a:gd name="T12" fmla="*/ 11 w 25"/>
              <a:gd name="T13" fmla="*/ 0 h 23"/>
              <a:gd name="T14" fmla="*/ 9 w 25"/>
              <a:gd name="T15" fmla="*/ 7 h 23"/>
              <a:gd name="T16" fmla="*/ 0 w 25"/>
              <a:gd name="T17" fmla="*/ 9 h 23"/>
              <a:gd name="T18" fmla="*/ 6 w 25"/>
              <a:gd name="T19" fmla="*/ 15 h 23"/>
              <a:gd name="T20" fmla="*/ 6 w 25"/>
              <a:gd name="T21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" h="23">
                <a:moveTo>
                  <a:pt x="6" y="23"/>
                </a:moveTo>
                <a:lnTo>
                  <a:pt x="11" y="19"/>
                </a:lnTo>
                <a:lnTo>
                  <a:pt x="19" y="23"/>
                </a:lnTo>
                <a:lnTo>
                  <a:pt x="19" y="15"/>
                </a:lnTo>
                <a:lnTo>
                  <a:pt x="25" y="9"/>
                </a:lnTo>
                <a:lnTo>
                  <a:pt x="15" y="7"/>
                </a:lnTo>
                <a:lnTo>
                  <a:pt x="11" y="0"/>
                </a:lnTo>
                <a:lnTo>
                  <a:pt x="9" y="7"/>
                </a:lnTo>
                <a:lnTo>
                  <a:pt x="0" y="9"/>
                </a:lnTo>
                <a:lnTo>
                  <a:pt x="6" y="15"/>
                </a:lnTo>
                <a:lnTo>
                  <a:pt x="6" y="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Freeform 61"/>
          <p:cNvSpPr>
            <a:spLocks/>
          </p:cNvSpPr>
          <p:nvPr/>
        </p:nvSpPr>
        <p:spPr bwMode="auto">
          <a:xfrm>
            <a:off x="1671638" y="1924050"/>
            <a:ext cx="33338" cy="26988"/>
          </a:xfrm>
          <a:custGeom>
            <a:avLst/>
            <a:gdLst>
              <a:gd name="T0" fmla="*/ 14 w 21"/>
              <a:gd name="T1" fmla="*/ 6 h 17"/>
              <a:gd name="T2" fmla="*/ 12 w 21"/>
              <a:gd name="T3" fmla="*/ 0 h 17"/>
              <a:gd name="T4" fmla="*/ 8 w 21"/>
              <a:gd name="T5" fmla="*/ 6 h 17"/>
              <a:gd name="T6" fmla="*/ 0 w 21"/>
              <a:gd name="T7" fmla="*/ 6 h 17"/>
              <a:gd name="T8" fmla="*/ 6 w 21"/>
              <a:gd name="T9" fmla="*/ 11 h 17"/>
              <a:gd name="T10" fmla="*/ 4 w 21"/>
              <a:gd name="T11" fmla="*/ 17 h 17"/>
              <a:gd name="T12" fmla="*/ 12 w 21"/>
              <a:gd name="T13" fmla="*/ 15 h 17"/>
              <a:gd name="T14" fmla="*/ 17 w 21"/>
              <a:gd name="T15" fmla="*/ 17 h 17"/>
              <a:gd name="T16" fmla="*/ 15 w 21"/>
              <a:gd name="T17" fmla="*/ 11 h 17"/>
              <a:gd name="T18" fmla="*/ 21 w 21"/>
              <a:gd name="T19" fmla="*/ 6 h 17"/>
              <a:gd name="T20" fmla="*/ 14 w 21"/>
              <a:gd name="T21" fmla="*/ 6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1" h="17">
                <a:moveTo>
                  <a:pt x="14" y="6"/>
                </a:moveTo>
                <a:lnTo>
                  <a:pt x="12" y="0"/>
                </a:lnTo>
                <a:lnTo>
                  <a:pt x="8" y="6"/>
                </a:lnTo>
                <a:lnTo>
                  <a:pt x="0" y="6"/>
                </a:lnTo>
                <a:lnTo>
                  <a:pt x="6" y="11"/>
                </a:lnTo>
                <a:lnTo>
                  <a:pt x="4" y="17"/>
                </a:lnTo>
                <a:lnTo>
                  <a:pt x="12" y="15"/>
                </a:lnTo>
                <a:lnTo>
                  <a:pt x="17" y="17"/>
                </a:lnTo>
                <a:lnTo>
                  <a:pt x="15" y="11"/>
                </a:lnTo>
                <a:lnTo>
                  <a:pt x="21" y="6"/>
                </a:lnTo>
                <a:lnTo>
                  <a:pt x="14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Freeform 62"/>
          <p:cNvSpPr>
            <a:spLocks noEditPoints="1"/>
          </p:cNvSpPr>
          <p:nvPr/>
        </p:nvSpPr>
        <p:spPr bwMode="auto">
          <a:xfrm>
            <a:off x="2081213" y="1774825"/>
            <a:ext cx="258763" cy="322263"/>
          </a:xfrm>
          <a:custGeom>
            <a:avLst/>
            <a:gdLst>
              <a:gd name="T0" fmla="*/ 86 w 86"/>
              <a:gd name="T1" fmla="*/ 98 h 106"/>
              <a:gd name="T2" fmla="*/ 86 w 86"/>
              <a:gd name="T3" fmla="*/ 4 h 106"/>
              <a:gd name="T4" fmla="*/ 83 w 86"/>
              <a:gd name="T5" fmla="*/ 0 h 106"/>
              <a:gd name="T6" fmla="*/ 10 w 86"/>
              <a:gd name="T7" fmla="*/ 0 h 106"/>
              <a:gd name="T8" fmla="*/ 0 w 86"/>
              <a:gd name="T9" fmla="*/ 12 h 106"/>
              <a:gd name="T10" fmla="*/ 0 w 86"/>
              <a:gd name="T11" fmla="*/ 102 h 106"/>
              <a:gd name="T12" fmla="*/ 3 w 86"/>
              <a:gd name="T13" fmla="*/ 106 h 106"/>
              <a:gd name="T14" fmla="*/ 71 w 86"/>
              <a:gd name="T15" fmla="*/ 106 h 106"/>
              <a:gd name="T16" fmla="*/ 75 w 86"/>
              <a:gd name="T17" fmla="*/ 102 h 106"/>
              <a:gd name="T18" fmla="*/ 82 w 86"/>
              <a:gd name="T19" fmla="*/ 102 h 106"/>
              <a:gd name="T20" fmla="*/ 86 w 86"/>
              <a:gd name="T21" fmla="*/ 98 h 106"/>
              <a:gd name="T22" fmla="*/ 15 w 86"/>
              <a:gd name="T23" fmla="*/ 99 h 106"/>
              <a:gd name="T24" fmla="*/ 8 w 86"/>
              <a:gd name="T25" fmla="*/ 99 h 106"/>
              <a:gd name="T26" fmla="*/ 8 w 86"/>
              <a:gd name="T27" fmla="*/ 17 h 106"/>
              <a:gd name="T28" fmla="*/ 15 w 86"/>
              <a:gd name="T29" fmla="*/ 17 h 106"/>
              <a:gd name="T30" fmla="*/ 15 w 86"/>
              <a:gd name="T31" fmla="*/ 99 h 106"/>
              <a:gd name="T32" fmla="*/ 70 w 86"/>
              <a:gd name="T33" fmla="*/ 38 h 106"/>
              <a:gd name="T34" fmla="*/ 34 w 86"/>
              <a:gd name="T35" fmla="*/ 38 h 106"/>
              <a:gd name="T36" fmla="*/ 34 w 86"/>
              <a:gd name="T37" fmla="*/ 19 h 106"/>
              <a:gd name="T38" fmla="*/ 70 w 86"/>
              <a:gd name="T39" fmla="*/ 19 h 106"/>
              <a:gd name="T40" fmla="*/ 70 w 86"/>
              <a:gd name="T41" fmla="*/ 38 h 106"/>
              <a:gd name="T42" fmla="*/ 75 w 86"/>
              <a:gd name="T43" fmla="*/ 69 h 106"/>
              <a:gd name="T44" fmla="*/ 75 w 86"/>
              <a:gd name="T45" fmla="*/ 16 h 106"/>
              <a:gd name="T46" fmla="*/ 71 w 86"/>
              <a:gd name="T47" fmla="*/ 12 h 106"/>
              <a:gd name="T48" fmla="*/ 7 w 86"/>
              <a:gd name="T49" fmla="*/ 12 h 106"/>
              <a:gd name="T50" fmla="*/ 11 w 86"/>
              <a:gd name="T51" fmla="*/ 8 h 106"/>
              <a:gd name="T52" fmla="*/ 75 w 86"/>
              <a:gd name="T53" fmla="*/ 8 h 106"/>
              <a:gd name="T54" fmla="*/ 79 w 86"/>
              <a:gd name="T55" fmla="*/ 12 h 106"/>
              <a:gd name="T56" fmla="*/ 79 w 86"/>
              <a:gd name="T57" fmla="*/ 96 h 106"/>
              <a:gd name="T58" fmla="*/ 75 w 86"/>
              <a:gd name="T59" fmla="*/ 99 h 106"/>
              <a:gd name="T60" fmla="*/ 75 w 86"/>
              <a:gd name="T61" fmla="*/ 6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86" h="106">
                <a:moveTo>
                  <a:pt x="86" y="98"/>
                </a:moveTo>
                <a:cubicBezTo>
                  <a:pt x="86" y="4"/>
                  <a:pt x="86" y="4"/>
                  <a:pt x="86" y="4"/>
                </a:cubicBezTo>
                <a:cubicBezTo>
                  <a:pt x="86" y="1"/>
                  <a:pt x="83" y="0"/>
                  <a:pt x="83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0" y="0"/>
                  <a:pt x="0" y="12"/>
                  <a:pt x="0" y="12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104"/>
                  <a:pt x="1" y="106"/>
                  <a:pt x="3" y="106"/>
                </a:cubicBezTo>
                <a:cubicBezTo>
                  <a:pt x="71" y="106"/>
                  <a:pt x="71" y="106"/>
                  <a:pt x="71" y="106"/>
                </a:cubicBezTo>
                <a:cubicBezTo>
                  <a:pt x="73" y="106"/>
                  <a:pt x="75" y="104"/>
                  <a:pt x="75" y="102"/>
                </a:cubicBezTo>
                <a:cubicBezTo>
                  <a:pt x="82" y="102"/>
                  <a:pt x="82" y="102"/>
                  <a:pt x="82" y="102"/>
                </a:cubicBezTo>
                <a:cubicBezTo>
                  <a:pt x="86" y="102"/>
                  <a:pt x="86" y="98"/>
                  <a:pt x="86" y="98"/>
                </a:cubicBezTo>
                <a:close/>
                <a:moveTo>
                  <a:pt x="15" y="99"/>
                </a:moveTo>
                <a:cubicBezTo>
                  <a:pt x="8" y="99"/>
                  <a:pt x="8" y="99"/>
                  <a:pt x="8" y="99"/>
                </a:cubicBezTo>
                <a:cubicBezTo>
                  <a:pt x="8" y="17"/>
                  <a:pt x="8" y="17"/>
                  <a:pt x="8" y="17"/>
                </a:cubicBezTo>
                <a:cubicBezTo>
                  <a:pt x="15" y="17"/>
                  <a:pt x="15" y="17"/>
                  <a:pt x="15" y="17"/>
                </a:cubicBezTo>
                <a:lnTo>
                  <a:pt x="15" y="99"/>
                </a:lnTo>
                <a:close/>
                <a:moveTo>
                  <a:pt x="70" y="38"/>
                </a:moveTo>
                <a:cubicBezTo>
                  <a:pt x="34" y="38"/>
                  <a:pt x="34" y="38"/>
                  <a:pt x="34" y="38"/>
                </a:cubicBezTo>
                <a:cubicBezTo>
                  <a:pt x="34" y="19"/>
                  <a:pt x="34" y="19"/>
                  <a:pt x="34" y="19"/>
                </a:cubicBezTo>
                <a:cubicBezTo>
                  <a:pt x="70" y="19"/>
                  <a:pt x="70" y="19"/>
                  <a:pt x="70" y="19"/>
                </a:cubicBezTo>
                <a:lnTo>
                  <a:pt x="70" y="38"/>
                </a:lnTo>
                <a:close/>
                <a:moveTo>
                  <a:pt x="75" y="69"/>
                </a:moveTo>
                <a:cubicBezTo>
                  <a:pt x="75" y="16"/>
                  <a:pt x="75" y="16"/>
                  <a:pt x="75" y="16"/>
                </a:cubicBezTo>
                <a:cubicBezTo>
                  <a:pt x="75" y="14"/>
                  <a:pt x="73" y="12"/>
                  <a:pt x="71" y="12"/>
                </a:cubicBezTo>
                <a:cubicBezTo>
                  <a:pt x="7" y="12"/>
                  <a:pt x="7" y="12"/>
                  <a:pt x="7" y="12"/>
                </a:cubicBezTo>
                <a:cubicBezTo>
                  <a:pt x="7" y="9"/>
                  <a:pt x="11" y="8"/>
                  <a:pt x="11" y="8"/>
                </a:cubicBezTo>
                <a:cubicBezTo>
                  <a:pt x="75" y="8"/>
                  <a:pt x="75" y="8"/>
                  <a:pt x="75" y="8"/>
                </a:cubicBezTo>
                <a:cubicBezTo>
                  <a:pt x="79" y="8"/>
                  <a:pt x="79" y="12"/>
                  <a:pt x="79" y="12"/>
                </a:cubicBezTo>
                <a:cubicBezTo>
                  <a:pt x="79" y="96"/>
                  <a:pt x="79" y="96"/>
                  <a:pt x="79" y="96"/>
                </a:cubicBezTo>
                <a:cubicBezTo>
                  <a:pt x="79" y="96"/>
                  <a:pt x="78" y="99"/>
                  <a:pt x="75" y="99"/>
                </a:cubicBezTo>
                <a:cubicBezTo>
                  <a:pt x="75" y="69"/>
                  <a:pt x="75" y="69"/>
                  <a:pt x="75" y="69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Freeform 63"/>
          <p:cNvSpPr>
            <a:spLocks noEditPoints="1"/>
          </p:cNvSpPr>
          <p:nvPr/>
        </p:nvSpPr>
        <p:spPr bwMode="auto">
          <a:xfrm>
            <a:off x="2716213" y="1774825"/>
            <a:ext cx="263525" cy="322263"/>
          </a:xfrm>
          <a:custGeom>
            <a:avLst/>
            <a:gdLst>
              <a:gd name="T0" fmla="*/ 87 w 87"/>
              <a:gd name="T1" fmla="*/ 98 h 106"/>
              <a:gd name="T2" fmla="*/ 87 w 87"/>
              <a:gd name="T3" fmla="*/ 4 h 106"/>
              <a:gd name="T4" fmla="*/ 83 w 87"/>
              <a:gd name="T5" fmla="*/ 0 h 106"/>
              <a:gd name="T6" fmla="*/ 11 w 87"/>
              <a:gd name="T7" fmla="*/ 0 h 106"/>
              <a:gd name="T8" fmla="*/ 0 w 87"/>
              <a:gd name="T9" fmla="*/ 12 h 106"/>
              <a:gd name="T10" fmla="*/ 0 w 87"/>
              <a:gd name="T11" fmla="*/ 102 h 106"/>
              <a:gd name="T12" fmla="*/ 4 w 87"/>
              <a:gd name="T13" fmla="*/ 106 h 106"/>
              <a:gd name="T14" fmla="*/ 72 w 87"/>
              <a:gd name="T15" fmla="*/ 106 h 106"/>
              <a:gd name="T16" fmla="*/ 76 w 87"/>
              <a:gd name="T17" fmla="*/ 102 h 106"/>
              <a:gd name="T18" fmla="*/ 83 w 87"/>
              <a:gd name="T19" fmla="*/ 102 h 106"/>
              <a:gd name="T20" fmla="*/ 87 w 87"/>
              <a:gd name="T21" fmla="*/ 98 h 106"/>
              <a:gd name="T22" fmla="*/ 15 w 87"/>
              <a:gd name="T23" fmla="*/ 99 h 106"/>
              <a:gd name="T24" fmla="*/ 9 w 87"/>
              <a:gd name="T25" fmla="*/ 99 h 106"/>
              <a:gd name="T26" fmla="*/ 9 w 87"/>
              <a:gd name="T27" fmla="*/ 17 h 106"/>
              <a:gd name="T28" fmla="*/ 15 w 87"/>
              <a:gd name="T29" fmla="*/ 17 h 106"/>
              <a:gd name="T30" fmla="*/ 15 w 87"/>
              <a:gd name="T31" fmla="*/ 99 h 106"/>
              <a:gd name="T32" fmla="*/ 79 w 87"/>
              <a:gd name="T33" fmla="*/ 96 h 106"/>
              <a:gd name="T34" fmla="*/ 76 w 87"/>
              <a:gd name="T35" fmla="*/ 99 h 106"/>
              <a:gd name="T36" fmla="*/ 76 w 87"/>
              <a:gd name="T37" fmla="*/ 16 h 106"/>
              <a:gd name="T38" fmla="*/ 72 w 87"/>
              <a:gd name="T39" fmla="*/ 12 h 106"/>
              <a:gd name="T40" fmla="*/ 70 w 87"/>
              <a:gd name="T41" fmla="*/ 12 h 106"/>
              <a:gd name="T42" fmla="*/ 70 w 87"/>
              <a:gd name="T43" fmla="*/ 13 h 106"/>
              <a:gd name="T44" fmla="*/ 70 w 87"/>
              <a:gd name="T45" fmla="*/ 56 h 106"/>
              <a:gd name="T46" fmla="*/ 70 w 87"/>
              <a:gd name="T47" fmla="*/ 56 h 106"/>
              <a:gd name="T48" fmla="*/ 69 w 87"/>
              <a:gd name="T49" fmla="*/ 56 h 106"/>
              <a:gd name="T50" fmla="*/ 59 w 87"/>
              <a:gd name="T51" fmla="*/ 46 h 106"/>
              <a:gd name="T52" fmla="*/ 48 w 87"/>
              <a:gd name="T53" fmla="*/ 56 h 106"/>
              <a:gd name="T54" fmla="*/ 48 w 87"/>
              <a:gd name="T55" fmla="*/ 56 h 106"/>
              <a:gd name="T56" fmla="*/ 48 w 87"/>
              <a:gd name="T57" fmla="*/ 56 h 106"/>
              <a:gd name="T58" fmla="*/ 47 w 87"/>
              <a:gd name="T59" fmla="*/ 56 h 106"/>
              <a:gd name="T60" fmla="*/ 47 w 87"/>
              <a:gd name="T61" fmla="*/ 13 h 106"/>
              <a:gd name="T62" fmla="*/ 48 w 87"/>
              <a:gd name="T63" fmla="*/ 12 h 106"/>
              <a:gd name="T64" fmla="*/ 8 w 87"/>
              <a:gd name="T65" fmla="*/ 12 h 106"/>
              <a:gd name="T66" fmla="*/ 12 w 87"/>
              <a:gd name="T67" fmla="*/ 8 h 106"/>
              <a:gd name="T68" fmla="*/ 76 w 87"/>
              <a:gd name="T69" fmla="*/ 8 h 106"/>
              <a:gd name="T70" fmla="*/ 79 w 87"/>
              <a:gd name="T71" fmla="*/ 12 h 106"/>
              <a:gd name="T72" fmla="*/ 79 w 87"/>
              <a:gd name="T73" fmla="*/ 96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7" h="106">
                <a:moveTo>
                  <a:pt x="87" y="98"/>
                </a:moveTo>
                <a:cubicBezTo>
                  <a:pt x="87" y="4"/>
                  <a:pt x="87" y="4"/>
                  <a:pt x="87" y="4"/>
                </a:cubicBezTo>
                <a:cubicBezTo>
                  <a:pt x="87" y="1"/>
                  <a:pt x="83" y="0"/>
                  <a:pt x="83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0" y="0"/>
                  <a:pt x="0" y="12"/>
                  <a:pt x="0" y="12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104"/>
                  <a:pt x="2" y="106"/>
                  <a:pt x="4" y="106"/>
                </a:cubicBezTo>
                <a:cubicBezTo>
                  <a:pt x="72" y="106"/>
                  <a:pt x="72" y="106"/>
                  <a:pt x="72" y="106"/>
                </a:cubicBezTo>
                <a:cubicBezTo>
                  <a:pt x="74" y="106"/>
                  <a:pt x="76" y="104"/>
                  <a:pt x="76" y="102"/>
                </a:cubicBezTo>
                <a:cubicBezTo>
                  <a:pt x="83" y="102"/>
                  <a:pt x="83" y="102"/>
                  <a:pt x="83" y="102"/>
                </a:cubicBezTo>
                <a:cubicBezTo>
                  <a:pt x="87" y="102"/>
                  <a:pt x="87" y="98"/>
                  <a:pt x="87" y="98"/>
                </a:cubicBezTo>
                <a:close/>
                <a:moveTo>
                  <a:pt x="15" y="99"/>
                </a:moveTo>
                <a:cubicBezTo>
                  <a:pt x="9" y="99"/>
                  <a:pt x="9" y="99"/>
                  <a:pt x="9" y="99"/>
                </a:cubicBezTo>
                <a:cubicBezTo>
                  <a:pt x="9" y="17"/>
                  <a:pt x="9" y="17"/>
                  <a:pt x="9" y="17"/>
                </a:cubicBezTo>
                <a:cubicBezTo>
                  <a:pt x="15" y="17"/>
                  <a:pt x="15" y="17"/>
                  <a:pt x="15" y="17"/>
                </a:cubicBezTo>
                <a:lnTo>
                  <a:pt x="15" y="99"/>
                </a:lnTo>
                <a:close/>
                <a:moveTo>
                  <a:pt x="79" y="96"/>
                </a:moveTo>
                <a:cubicBezTo>
                  <a:pt x="79" y="96"/>
                  <a:pt x="79" y="99"/>
                  <a:pt x="76" y="99"/>
                </a:cubicBezTo>
                <a:cubicBezTo>
                  <a:pt x="76" y="16"/>
                  <a:pt x="76" y="16"/>
                  <a:pt x="76" y="16"/>
                </a:cubicBezTo>
                <a:cubicBezTo>
                  <a:pt x="76" y="14"/>
                  <a:pt x="74" y="12"/>
                  <a:pt x="72" y="12"/>
                </a:cubicBezTo>
                <a:cubicBezTo>
                  <a:pt x="70" y="12"/>
                  <a:pt x="70" y="12"/>
                  <a:pt x="70" y="12"/>
                </a:cubicBezTo>
                <a:cubicBezTo>
                  <a:pt x="70" y="13"/>
                  <a:pt x="70" y="13"/>
                  <a:pt x="70" y="13"/>
                </a:cubicBezTo>
                <a:cubicBezTo>
                  <a:pt x="70" y="56"/>
                  <a:pt x="70" y="56"/>
                  <a:pt x="70" y="56"/>
                </a:cubicBezTo>
                <a:cubicBezTo>
                  <a:pt x="70" y="56"/>
                  <a:pt x="70" y="56"/>
                  <a:pt x="70" y="56"/>
                </a:cubicBezTo>
                <a:cubicBezTo>
                  <a:pt x="69" y="56"/>
                  <a:pt x="69" y="56"/>
                  <a:pt x="69" y="56"/>
                </a:cubicBezTo>
                <a:cubicBezTo>
                  <a:pt x="59" y="46"/>
                  <a:pt x="59" y="46"/>
                  <a:pt x="59" y="4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7" y="56"/>
                  <a:pt x="47" y="56"/>
                  <a:pt x="47" y="56"/>
                </a:cubicBezTo>
                <a:cubicBezTo>
                  <a:pt x="47" y="13"/>
                  <a:pt x="47" y="13"/>
                  <a:pt x="47" y="13"/>
                </a:cubicBezTo>
                <a:cubicBezTo>
                  <a:pt x="48" y="12"/>
                  <a:pt x="48" y="12"/>
                  <a:pt x="48" y="12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9"/>
                  <a:pt x="12" y="8"/>
                  <a:pt x="12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80" y="8"/>
                  <a:pt x="79" y="12"/>
                  <a:pt x="79" y="12"/>
                </a:cubicBezTo>
                <a:lnTo>
                  <a:pt x="79" y="9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Freeform 64"/>
          <p:cNvSpPr>
            <a:spLocks/>
          </p:cNvSpPr>
          <p:nvPr/>
        </p:nvSpPr>
        <p:spPr bwMode="auto">
          <a:xfrm>
            <a:off x="3381376" y="1817688"/>
            <a:ext cx="30163" cy="276225"/>
          </a:xfrm>
          <a:custGeom>
            <a:avLst/>
            <a:gdLst>
              <a:gd name="T0" fmla="*/ 10 w 19"/>
              <a:gd name="T1" fmla="*/ 153 h 174"/>
              <a:gd name="T2" fmla="*/ 19 w 19"/>
              <a:gd name="T3" fmla="*/ 153 h 174"/>
              <a:gd name="T4" fmla="*/ 19 w 19"/>
              <a:gd name="T5" fmla="*/ 134 h 174"/>
              <a:gd name="T6" fmla="*/ 10 w 19"/>
              <a:gd name="T7" fmla="*/ 134 h 174"/>
              <a:gd name="T8" fmla="*/ 10 w 19"/>
              <a:gd name="T9" fmla="*/ 126 h 174"/>
              <a:gd name="T10" fmla="*/ 19 w 19"/>
              <a:gd name="T11" fmla="*/ 126 h 174"/>
              <a:gd name="T12" fmla="*/ 19 w 19"/>
              <a:gd name="T13" fmla="*/ 109 h 174"/>
              <a:gd name="T14" fmla="*/ 10 w 19"/>
              <a:gd name="T15" fmla="*/ 109 h 174"/>
              <a:gd name="T16" fmla="*/ 10 w 19"/>
              <a:gd name="T17" fmla="*/ 101 h 174"/>
              <a:gd name="T18" fmla="*/ 19 w 19"/>
              <a:gd name="T19" fmla="*/ 101 h 174"/>
              <a:gd name="T20" fmla="*/ 19 w 19"/>
              <a:gd name="T21" fmla="*/ 84 h 174"/>
              <a:gd name="T22" fmla="*/ 10 w 19"/>
              <a:gd name="T23" fmla="*/ 84 h 174"/>
              <a:gd name="T24" fmla="*/ 10 w 19"/>
              <a:gd name="T25" fmla="*/ 76 h 174"/>
              <a:gd name="T26" fmla="*/ 19 w 19"/>
              <a:gd name="T27" fmla="*/ 76 h 174"/>
              <a:gd name="T28" fmla="*/ 19 w 19"/>
              <a:gd name="T29" fmla="*/ 59 h 174"/>
              <a:gd name="T30" fmla="*/ 10 w 19"/>
              <a:gd name="T31" fmla="*/ 59 h 174"/>
              <a:gd name="T32" fmla="*/ 10 w 19"/>
              <a:gd name="T33" fmla="*/ 52 h 174"/>
              <a:gd name="T34" fmla="*/ 19 w 19"/>
              <a:gd name="T35" fmla="*/ 52 h 174"/>
              <a:gd name="T36" fmla="*/ 19 w 19"/>
              <a:gd name="T37" fmla="*/ 36 h 174"/>
              <a:gd name="T38" fmla="*/ 10 w 19"/>
              <a:gd name="T39" fmla="*/ 36 h 174"/>
              <a:gd name="T40" fmla="*/ 10 w 19"/>
              <a:gd name="T41" fmla="*/ 27 h 174"/>
              <a:gd name="T42" fmla="*/ 19 w 19"/>
              <a:gd name="T43" fmla="*/ 27 h 174"/>
              <a:gd name="T44" fmla="*/ 19 w 19"/>
              <a:gd name="T45" fmla="*/ 0 h 174"/>
              <a:gd name="T46" fmla="*/ 0 w 19"/>
              <a:gd name="T47" fmla="*/ 0 h 174"/>
              <a:gd name="T48" fmla="*/ 0 w 19"/>
              <a:gd name="T49" fmla="*/ 174 h 174"/>
              <a:gd name="T50" fmla="*/ 19 w 19"/>
              <a:gd name="T51" fmla="*/ 174 h 174"/>
              <a:gd name="T52" fmla="*/ 19 w 19"/>
              <a:gd name="T53" fmla="*/ 160 h 174"/>
              <a:gd name="T54" fmla="*/ 10 w 19"/>
              <a:gd name="T55" fmla="*/ 160 h 174"/>
              <a:gd name="T56" fmla="*/ 10 w 19"/>
              <a:gd name="T57" fmla="*/ 153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9" h="174">
                <a:moveTo>
                  <a:pt x="10" y="153"/>
                </a:moveTo>
                <a:lnTo>
                  <a:pt x="19" y="153"/>
                </a:lnTo>
                <a:lnTo>
                  <a:pt x="19" y="134"/>
                </a:lnTo>
                <a:lnTo>
                  <a:pt x="10" y="134"/>
                </a:lnTo>
                <a:lnTo>
                  <a:pt x="10" y="126"/>
                </a:lnTo>
                <a:lnTo>
                  <a:pt x="19" y="126"/>
                </a:lnTo>
                <a:lnTo>
                  <a:pt x="19" y="109"/>
                </a:lnTo>
                <a:lnTo>
                  <a:pt x="10" y="109"/>
                </a:lnTo>
                <a:lnTo>
                  <a:pt x="10" y="101"/>
                </a:lnTo>
                <a:lnTo>
                  <a:pt x="19" y="101"/>
                </a:lnTo>
                <a:lnTo>
                  <a:pt x="19" y="84"/>
                </a:lnTo>
                <a:lnTo>
                  <a:pt x="10" y="84"/>
                </a:lnTo>
                <a:lnTo>
                  <a:pt x="10" y="76"/>
                </a:lnTo>
                <a:lnTo>
                  <a:pt x="19" y="76"/>
                </a:lnTo>
                <a:lnTo>
                  <a:pt x="19" y="59"/>
                </a:lnTo>
                <a:lnTo>
                  <a:pt x="10" y="59"/>
                </a:lnTo>
                <a:lnTo>
                  <a:pt x="10" y="52"/>
                </a:lnTo>
                <a:lnTo>
                  <a:pt x="19" y="52"/>
                </a:lnTo>
                <a:lnTo>
                  <a:pt x="19" y="36"/>
                </a:lnTo>
                <a:lnTo>
                  <a:pt x="10" y="36"/>
                </a:lnTo>
                <a:lnTo>
                  <a:pt x="10" y="27"/>
                </a:lnTo>
                <a:lnTo>
                  <a:pt x="19" y="27"/>
                </a:lnTo>
                <a:lnTo>
                  <a:pt x="19" y="0"/>
                </a:lnTo>
                <a:lnTo>
                  <a:pt x="0" y="0"/>
                </a:lnTo>
                <a:lnTo>
                  <a:pt x="0" y="174"/>
                </a:lnTo>
                <a:lnTo>
                  <a:pt x="19" y="174"/>
                </a:lnTo>
                <a:lnTo>
                  <a:pt x="19" y="160"/>
                </a:lnTo>
                <a:lnTo>
                  <a:pt x="10" y="160"/>
                </a:lnTo>
                <a:lnTo>
                  <a:pt x="10" y="15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Oval 65"/>
          <p:cNvSpPr>
            <a:spLocks noChangeArrowheads="1"/>
          </p:cNvSpPr>
          <p:nvPr/>
        </p:nvSpPr>
        <p:spPr bwMode="auto">
          <a:xfrm>
            <a:off x="3502026" y="1933575"/>
            <a:ext cx="39688" cy="365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66"/>
          <p:cNvSpPr>
            <a:spLocks noChangeArrowheads="1"/>
          </p:cNvSpPr>
          <p:nvPr/>
        </p:nvSpPr>
        <p:spPr bwMode="auto">
          <a:xfrm>
            <a:off x="3411538" y="1860550"/>
            <a:ext cx="12700" cy="142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67"/>
          <p:cNvSpPr>
            <a:spLocks noChangeArrowheads="1"/>
          </p:cNvSpPr>
          <p:nvPr/>
        </p:nvSpPr>
        <p:spPr bwMode="auto">
          <a:xfrm>
            <a:off x="3411538" y="1900238"/>
            <a:ext cx="12700" cy="111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68"/>
          <p:cNvSpPr>
            <a:spLocks noChangeArrowheads="1"/>
          </p:cNvSpPr>
          <p:nvPr/>
        </p:nvSpPr>
        <p:spPr bwMode="auto">
          <a:xfrm>
            <a:off x="3411538" y="1938338"/>
            <a:ext cx="12700" cy="12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69"/>
          <p:cNvSpPr>
            <a:spLocks noChangeArrowheads="1"/>
          </p:cNvSpPr>
          <p:nvPr/>
        </p:nvSpPr>
        <p:spPr bwMode="auto">
          <a:xfrm>
            <a:off x="3411538" y="1978025"/>
            <a:ext cx="12700" cy="12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70"/>
          <p:cNvSpPr>
            <a:spLocks noChangeArrowheads="1"/>
          </p:cNvSpPr>
          <p:nvPr/>
        </p:nvSpPr>
        <p:spPr bwMode="auto">
          <a:xfrm>
            <a:off x="3411538" y="2017713"/>
            <a:ext cx="12700" cy="12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71"/>
          <p:cNvSpPr>
            <a:spLocks noChangeArrowheads="1"/>
          </p:cNvSpPr>
          <p:nvPr/>
        </p:nvSpPr>
        <p:spPr bwMode="auto">
          <a:xfrm>
            <a:off x="3411538" y="2060575"/>
            <a:ext cx="12700" cy="111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Freeform 72"/>
          <p:cNvSpPr>
            <a:spLocks noEditPoints="1"/>
          </p:cNvSpPr>
          <p:nvPr/>
        </p:nvSpPr>
        <p:spPr bwMode="auto">
          <a:xfrm>
            <a:off x="3381376" y="1784350"/>
            <a:ext cx="266700" cy="309563"/>
          </a:xfrm>
          <a:custGeom>
            <a:avLst/>
            <a:gdLst>
              <a:gd name="T0" fmla="*/ 88 w 88"/>
              <a:gd name="T1" fmla="*/ 3 h 102"/>
              <a:gd name="T2" fmla="*/ 10 w 88"/>
              <a:gd name="T3" fmla="*/ 0 h 102"/>
              <a:gd name="T4" fmla="*/ 10 w 88"/>
              <a:gd name="T5" fmla="*/ 7 h 102"/>
              <a:gd name="T6" fmla="*/ 80 w 88"/>
              <a:gd name="T7" fmla="*/ 11 h 102"/>
              <a:gd name="T8" fmla="*/ 76 w 88"/>
              <a:gd name="T9" fmla="*/ 93 h 102"/>
              <a:gd name="T10" fmla="*/ 14 w 88"/>
              <a:gd name="T11" fmla="*/ 11 h 102"/>
              <a:gd name="T12" fmla="*/ 18 w 88"/>
              <a:gd name="T13" fmla="*/ 25 h 102"/>
              <a:gd name="T14" fmla="*/ 14 w 88"/>
              <a:gd name="T15" fmla="*/ 30 h 102"/>
              <a:gd name="T16" fmla="*/ 18 w 88"/>
              <a:gd name="T17" fmla="*/ 38 h 102"/>
              <a:gd name="T18" fmla="*/ 14 w 88"/>
              <a:gd name="T19" fmla="*/ 42 h 102"/>
              <a:gd name="T20" fmla="*/ 18 w 88"/>
              <a:gd name="T21" fmla="*/ 51 h 102"/>
              <a:gd name="T22" fmla="*/ 14 w 88"/>
              <a:gd name="T23" fmla="*/ 55 h 102"/>
              <a:gd name="T24" fmla="*/ 18 w 88"/>
              <a:gd name="T25" fmla="*/ 64 h 102"/>
              <a:gd name="T26" fmla="*/ 14 w 88"/>
              <a:gd name="T27" fmla="*/ 68 h 102"/>
              <a:gd name="T28" fmla="*/ 18 w 88"/>
              <a:gd name="T29" fmla="*/ 77 h 102"/>
              <a:gd name="T30" fmla="*/ 14 w 88"/>
              <a:gd name="T31" fmla="*/ 81 h 102"/>
              <a:gd name="T32" fmla="*/ 18 w 88"/>
              <a:gd name="T33" fmla="*/ 91 h 102"/>
              <a:gd name="T34" fmla="*/ 14 w 88"/>
              <a:gd name="T35" fmla="*/ 95 h 102"/>
              <a:gd name="T36" fmla="*/ 76 w 88"/>
              <a:gd name="T37" fmla="*/ 102 h 102"/>
              <a:gd name="T38" fmla="*/ 80 w 88"/>
              <a:gd name="T39" fmla="*/ 97 h 102"/>
              <a:gd name="T40" fmla="*/ 84 w 88"/>
              <a:gd name="T41" fmla="*/ 97 h 102"/>
              <a:gd name="T42" fmla="*/ 67 w 88"/>
              <a:gd name="T43" fmla="*/ 57 h 102"/>
              <a:gd name="T44" fmla="*/ 60 w 88"/>
              <a:gd name="T45" fmla="*/ 62 h 102"/>
              <a:gd name="T46" fmla="*/ 59 w 88"/>
              <a:gd name="T47" fmla="*/ 70 h 102"/>
              <a:gd name="T48" fmla="*/ 51 w 88"/>
              <a:gd name="T49" fmla="*/ 69 h 102"/>
              <a:gd name="T50" fmla="*/ 44 w 88"/>
              <a:gd name="T51" fmla="*/ 75 h 102"/>
              <a:gd name="T52" fmla="*/ 39 w 88"/>
              <a:gd name="T53" fmla="*/ 68 h 102"/>
              <a:gd name="T54" fmla="*/ 31 w 88"/>
              <a:gd name="T55" fmla="*/ 68 h 102"/>
              <a:gd name="T56" fmla="*/ 32 w 88"/>
              <a:gd name="T57" fmla="*/ 60 h 102"/>
              <a:gd name="T58" fmla="*/ 26 w 88"/>
              <a:gd name="T59" fmla="*/ 53 h 102"/>
              <a:gd name="T60" fmla="*/ 33 w 88"/>
              <a:gd name="T61" fmla="*/ 48 h 102"/>
              <a:gd name="T62" fmla="*/ 34 w 88"/>
              <a:gd name="T63" fmla="*/ 39 h 102"/>
              <a:gd name="T64" fmla="*/ 42 w 88"/>
              <a:gd name="T65" fmla="*/ 41 h 102"/>
              <a:gd name="T66" fmla="*/ 49 w 88"/>
              <a:gd name="T67" fmla="*/ 35 h 102"/>
              <a:gd name="T68" fmla="*/ 54 w 88"/>
              <a:gd name="T69" fmla="*/ 42 h 102"/>
              <a:gd name="T70" fmla="*/ 62 w 88"/>
              <a:gd name="T71" fmla="*/ 42 h 102"/>
              <a:gd name="T72" fmla="*/ 61 w 88"/>
              <a:gd name="T73" fmla="*/ 50 h 102"/>
              <a:gd name="T74" fmla="*/ 67 w 88"/>
              <a:gd name="T75" fmla="*/ 57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8" h="102">
                <a:moveTo>
                  <a:pt x="88" y="93"/>
                </a:moveTo>
                <a:cubicBezTo>
                  <a:pt x="88" y="3"/>
                  <a:pt x="88" y="3"/>
                  <a:pt x="88" y="3"/>
                </a:cubicBezTo>
                <a:cubicBezTo>
                  <a:pt x="88" y="1"/>
                  <a:pt x="84" y="0"/>
                  <a:pt x="84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3" y="0"/>
                  <a:pt x="1" y="4"/>
                  <a:pt x="0" y="7"/>
                </a:cubicBezTo>
                <a:cubicBezTo>
                  <a:pt x="10" y="7"/>
                  <a:pt x="10" y="7"/>
                  <a:pt x="10" y="7"/>
                </a:cubicBezTo>
                <a:cubicBezTo>
                  <a:pt x="76" y="7"/>
                  <a:pt x="76" y="7"/>
                  <a:pt x="76" y="7"/>
                </a:cubicBezTo>
                <a:cubicBezTo>
                  <a:pt x="80" y="7"/>
                  <a:pt x="80" y="11"/>
                  <a:pt x="80" y="11"/>
                </a:cubicBezTo>
                <a:cubicBezTo>
                  <a:pt x="80" y="93"/>
                  <a:pt x="80" y="93"/>
                  <a:pt x="80" y="93"/>
                </a:cubicBezTo>
                <a:cubicBezTo>
                  <a:pt x="76" y="93"/>
                  <a:pt x="76" y="93"/>
                  <a:pt x="76" y="93"/>
                </a:cubicBezTo>
                <a:cubicBezTo>
                  <a:pt x="76" y="11"/>
                  <a:pt x="76" y="11"/>
                  <a:pt x="76" y="11"/>
                </a:cubicBezTo>
                <a:cubicBezTo>
                  <a:pt x="14" y="11"/>
                  <a:pt x="14" y="11"/>
                  <a:pt x="14" y="11"/>
                </a:cubicBezTo>
                <a:cubicBezTo>
                  <a:pt x="14" y="25"/>
                  <a:pt x="14" y="25"/>
                  <a:pt x="14" y="25"/>
                </a:cubicBezTo>
                <a:cubicBezTo>
                  <a:pt x="18" y="25"/>
                  <a:pt x="18" y="25"/>
                  <a:pt x="18" y="25"/>
                </a:cubicBezTo>
                <a:cubicBezTo>
                  <a:pt x="18" y="30"/>
                  <a:pt x="18" y="30"/>
                  <a:pt x="18" y="30"/>
                </a:cubicBezTo>
                <a:cubicBezTo>
                  <a:pt x="14" y="30"/>
                  <a:pt x="14" y="30"/>
                  <a:pt x="14" y="30"/>
                </a:cubicBezTo>
                <a:cubicBezTo>
                  <a:pt x="14" y="38"/>
                  <a:pt x="14" y="38"/>
                  <a:pt x="14" y="38"/>
                </a:cubicBezTo>
                <a:cubicBezTo>
                  <a:pt x="18" y="38"/>
                  <a:pt x="18" y="38"/>
                  <a:pt x="18" y="38"/>
                </a:cubicBezTo>
                <a:cubicBezTo>
                  <a:pt x="18" y="42"/>
                  <a:pt x="18" y="42"/>
                  <a:pt x="18" y="42"/>
                </a:cubicBezTo>
                <a:cubicBezTo>
                  <a:pt x="14" y="42"/>
                  <a:pt x="14" y="42"/>
                  <a:pt x="14" y="42"/>
                </a:cubicBezTo>
                <a:cubicBezTo>
                  <a:pt x="14" y="51"/>
                  <a:pt x="14" y="51"/>
                  <a:pt x="14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5"/>
                  <a:pt x="18" y="55"/>
                  <a:pt x="18" y="55"/>
                </a:cubicBezTo>
                <a:cubicBezTo>
                  <a:pt x="14" y="55"/>
                  <a:pt x="14" y="55"/>
                  <a:pt x="14" y="55"/>
                </a:cubicBezTo>
                <a:cubicBezTo>
                  <a:pt x="14" y="64"/>
                  <a:pt x="14" y="64"/>
                  <a:pt x="14" y="64"/>
                </a:cubicBezTo>
                <a:cubicBezTo>
                  <a:pt x="18" y="64"/>
                  <a:pt x="18" y="64"/>
                  <a:pt x="18" y="64"/>
                </a:cubicBezTo>
                <a:cubicBezTo>
                  <a:pt x="18" y="68"/>
                  <a:pt x="18" y="68"/>
                  <a:pt x="18" y="68"/>
                </a:cubicBezTo>
                <a:cubicBezTo>
                  <a:pt x="14" y="68"/>
                  <a:pt x="14" y="68"/>
                  <a:pt x="14" y="68"/>
                </a:cubicBezTo>
                <a:cubicBezTo>
                  <a:pt x="14" y="77"/>
                  <a:pt x="14" y="77"/>
                  <a:pt x="14" y="77"/>
                </a:cubicBezTo>
                <a:cubicBezTo>
                  <a:pt x="18" y="77"/>
                  <a:pt x="18" y="77"/>
                  <a:pt x="18" y="77"/>
                </a:cubicBezTo>
                <a:cubicBezTo>
                  <a:pt x="18" y="81"/>
                  <a:pt x="18" y="81"/>
                  <a:pt x="18" y="81"/>
                </a:cubicBezTo>
                <a:cubicBezTo>
                  <a:pt x="14" y="81"/>
                  <a:pt x="14" y="81"/>
                  <a:pt x="14" y="81"/>
                </a:cubicBezTo>
                <a:cubicBezTo>
                  <a:pt x="14" y="91"/>
                  <a:pt x="14" y="91"/>
                  <a:pt x="14" y="91"/>
                </a:cubicBezTo>
                <a:cubicBezTo>
                  <a:pt x="18" y="91"/>
                  <a:pt x="18" y="91"/>
                  <a:pt x="18" y="91"/>
                </a:cubicBezTo>
                <a:cubicBezTo>
                  <a:pt x="18" y="95"/>
                  <a:pt x="18" y="95"/>
                  <a:pt x="18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4" y="102"/>
                  <a:pt x="14" y="102"/>
                  <a:pt x="14" y="102"/>
                </a:cubicBezTo>
                <a:cubicBezTo>
                  <a:pt x="76" y="102"/>
                  <a:pt x="76" y="102"/>
                  <a:pt x="76" y="102"/>
                </a:cubicBezTo>
                <a:cubicBezTo>
                  <a:pt x="76" y="97"/>
                  <a:pt x="76" y="97"/>
                  <a:pt x="76" y="97"/>
                </a:cubicBezTo>
                <a:cubicBezTo>
                  <a:pt x="80" y="97"/>
                  <a:pt x="80" y="97"/>
                  <a:pt x="80" y="97"/>
                </a:cubicBezTo>
                <a:cubicBezTo>
                  <a:pt x="80" y="97"/>
                  <a:pt x="80" y="97"/>
                  <a:pt x="80" y="97"/>
                </a:cubicBezTo>
                <a:cubicBezTo>
                  <a:pt x="84" y="97"/>
                  <a:pt x="84" y="97"/>
                  <a:pt x="84" y="97"/>
                </a:cubicBezTo>
                <a:cubicBezTo>
                  <a:pt x="88" y="97"/>
                  <a:pt x="88" y="93"/>
                  <a:pt x="88" y="93"/>
                </a:cubicBezTo>
                <a:close/>
                <a:moveTo>
                  <a:pt x="67" y="57"/>
                </a:moveTo>
                <a:cubicBezTo>
                  <a:pt x="61" y="59"/>
                  <a:pt x="61" y="59"/>
                  <a:pt x="61" y="59"/>
                </a:cubicBezTo>
                <a:cubicBezTo>
                  <a:pt x="60" y="62"/>
                  <a:pt x="60" y="62"/>
                  <a:pt x="60" y="62"/>
                </a:cubicBezTo>
                <a:cubicBezTo>
                  <a:pt x="63" y="67"/>
                  <a:pt x="63" y="67"/>
                  <a:pt x="63" y="67"/>
                </a:cubicBezTo>
                <a:cubicBezTo>
                  <a:pt x="59" y="70"/>
                  <a:pt x="59" y="70"/>
                  <a:pt x="59" y="70"/>
                </a:cubicBezTo>
                <a:cubicBezTo>
                  <a:pt x="54" y="68"/>
                  <a:pt x="54" y="68"/>
                  <a:pt x="54" y="68"/>
                </a:cubicBezTo>
                <a:cubicBezTo>
                  <a:pt x="51" y="69"/>
                  <a:pt x="51" y="69"/>
                  <a:pt x="51" y="69"/>
                </a:cubicBezTo>
                <a:cubicBezTo>
                  <a:pt x="49" y="75"/>
                  <a:pt x="49" y="75"/>
                  <a:pt x="49" y="75"/>
                </a:cubicBezTo>
                <a:cubicBezTo>
                  <a:pt x="44" y="75"/>
                  <a:pt x="44" y="75"/>
                  <a:pt x="44" y="75"/>
                </a:cubicBezTo>
                <a:cubicBezTo>
                  <a:pt x="42" y="69"/>
                  <a:pt x="42" y="69"/>
                  <a:pt x="42" y="69"/>
                </a:cubicBezTo>
                <a:cubicBezTo>
                  <a:pt x="39" y="68"/>
                  <a:pt x="39" y="68"/>
                  <a:pt x="39" y="68"/>
                </a:cubicBezTo>
                <a:cubicBezTo>
                  <a:pt x="34" y="71"/>
                  <a:pt x="34" y="71"/>
                  <a:pt x="34" y="71"/>
                </a:cubicBezTo>
                <a:cubicBezTo>
                  <a:pt x="31" y="68"/>
                  <a:pt x="31" y="68"/>
                  <a:pt x="31" y="68"/>
                </a:cubicBezTo>
                <a:cubicBezTo>
                  <a:pt x="33" y="62"/>
                  <a:pt x="33" y="62"/>
                  <a:pt x="33" y="62"/>
                </a:cubicBezTo>
                <a:cubicBezTo>
                  <a:pt x="32" y="60"/>
                  <a:pt x="32" y="60"/>
                  <a:pt x="32" y="60"/>
                </a:cubicBezTo>
                <a:cubicBezTo>
                  <a:pt x="26" y="57"/>
                  <a:pt x="26" y="57"/>
                  <a:pt x="26" y="57"/>
                </a:cubicBezTo>
                <a:cubicBezTo>
                  <a:pt x="26" y="53"/>
                  <a:pt x="26" y="53"/>
                  <a:pt x="26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33" y="48"/>
                  <a:pt x="33" y="48"/>
                  <a:pt x="33" y="48"/>
                </a:cubicBezTo>
                <a:cubicBezTo>
                  <a:pt x="31" y="43"/>
                  <a:pt x="31" y="43"/>
                  <a:pt x="31" y="43"/>
                </a:cubicBezTo>
                <a:cubicBezTo>
                  <a:pt x="34" y="39"/>
                  <a:pt x="34" y="39"/>
                  <a:pt x="34" y="39"/>
                </a:cubicBezTo>
                <a:cubicBezTo>
                  <a:pt x="39" y="42"/>
                  <a:pt x="39" y="42"/>
                  <a:pt x="39" y="42"/>
                </a:cubicBezTo>
                <a:cubicBezTo>
                  <a:pt x="42" y="41"/>
                  <a:pt x="42" y="41"/>
                  <a:pt x="42" y="41"/>
                </a:cubicBezTo>
                <a:cubicBezTo>
                  <a:pt x="44" y="35"/>
                  <a:pt x="44" y="35"/>
                  <a:pt x="44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1" y="41"/>
                  <a:pt x="51" y="41"/>
                  <a:pt x="51" y="41"/>
                </a:cubicBezTo>
                <a:cubicBezTo>
                  <a:pt x="54" y="42"/>
                  <a:pt x="54" y="42"/>
                  <a:pt x="54" y="42"/>
                </a:cubicBezTo>
                <a:cubicBezTo>
                  <a:pt x="59" y="39"/>
                  <a:pt x="59" y="39"/>
                  <a:pt x="59" y="39"/>
                </a:cubicBezTo>
                <a:cubicBezTo>
                  <a:pt x="62" y="42"/>
                  <a:pt x="62" y="42"/>
                  <a:pt x="62" y="42"/>
                </a:cubicBezTo>
                <a:cubicBezTo>
                  <a:pt x="60" y="48"/>
                  <a:pt x="60" y="48"/>
                  <a:pt x="60" y="48"/>
                </a:cubicBezTo>
                <a:cubicBezTo>
                  <a:pt x="61" y="50"/>
                  <a:pt x="61" y="50"/>
                  <a:pt x="61" y="50"/>
                </a:cubicBezTo>
                <a:cubicBezTo>
                  <a:pt x="67" y="53"/>
                  <a:pt x="67" y="53"/>
                  <a:pt x="67" y="53"/>
                </a:cubicBezTo>
                <a:lnTo>
                  <a:pt x="67" y="5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Freeform 73"/>
          <p:cNvSpPr>
            <a:spLocks/>
          </p:cNvSpPr>
          <p:nvPr/>
        </p:nvSpPr>
        <p:spPr bwMode="auto">
          <a:xfrm>
            <a:off x="4029076" y="1814513"/>
            <a:ext cx="30163" cy="279400"/>
          </a:xfrm>
          <a:custGeom>
            <a:avLst/>
            <a:gdLst>
              <a:gd name="T0" fmla="*/ 9 w 19"/>
              <a:gd name="T1" fmla="*/ 153 h 176"/>
              <a:gd name="T2" fmla="*/ 19 w 19"/>
              <a:gd name="T3" fmla="*/ 153 h 176"/>
              <a:gd name="T4" fmla="*/ 19 w 19"/>
              <a:gd name="T5" fmla="*/ 136 h 176"/>
              <a:gd name="T6" fmla="*/ 9 w 19"/>
              <a:gd name="T7" fmla="*/ 136 h 176"/>
              <a:gd name="T8" fmla="*/ 9 w 19"/>
              <a:gd name="T9" fmla="*/ 126 h 176"/>
              <a:gd name="T10" fmla="*/ 19 w 19"/>
              <a:gd name="T11" fmla="*/ 126 h 176"/>
              <a:gd name="T12" fmla="*/ 19 w 19"/>
              <a:gd name="T13" fmla="*/ 111 h 176"/>
              <a:gd name="T14" fmla="*/ 9 w 19"/>
              <a:gd name="T15" fmla="*/ 111 h 176"/>
              <a:gd name="T16" fmla="*/ 9 w 19"/>
              <a:gd name="T17" fmla="*/ 103 h 176"/>
              <a:gd name="T18" fmla="*/ 19 w 19"/>
              <a:gd name="T19" fmla="*/ 103 h 176"/>
              <a:gd name="T20" fmla="*/ 19 w 19"/>
              <a:gd name="T21" fmla="*/ 86 h 176"/>
              <a:gd name="T22" fmla="*/ 9 w 19"/>
              <a:gd name="T23" fmla="*/ 86 h 176"/>
              <a:gd name="T24" fmla="*/ 9 w 19"/>
              <a:gd name="T25" fmla="*/ 77 h 176"/>
              <a:gd name="T26" fmla="*/ 19 w 19"/>
              <a:gd name="T27" fmla="*/ 77 h 176"/>
              <a:gd name="T28" fmla="*/ 19 w 19"/>
              <a:gd name="T29" fmla="*/ 59 h 176"/>
              <a:gd name="T30" fmla="*/ 9 w 19"/>
              <a:gd name="T31" fmla="*/ 59 h 176"/>
              <a:gd name="T32" fmla="*/ 9 w 19"/>
              <a:gd name="T33" fmla="*/ 52 h 176"/>
              <a:gd name="T34" fmla="*/ 19 w 19"/>
              <a:gd name="T35" fmla="*/ 52 h 176"/>
              <a:gd name="T36" fmla="*/ 19 w 19"/>
              <a:gd name="T37" fmla="*/ 36 h 176"/>
              <a:gd name="T38" fmla="*/ 9 w 19"/>
              <a:gd name="T39" fmla="*/ 36 h 176"/>
              <a:gd name="T40" fmla="*/ 9 w 19"/>
              <a:gd name="T41" fmla="*/ 29 h 176"/>
              <a:gd name="T42" fmla="*/ 19 w 19"/>
              <a:gd name="T43" fmla="*/ 29 h 176"/>
              <a:gd name="T44" fmla="*/ 19 w 19"/>
              <a:gd name="T45" fmla="*/ 0 h 176"/>
              <a:gd name="T46" fmla="*/ 0 w 19"/>
              <a:gd name="T47" fmla="*/ 0 h 176"/>
              <a:gd name="T48" fmla="*/ 0 w 19"/>
              <a:gd name="T49" fmla="*/ 176 h 176"/>
              <a:gd name="T50" fmla="*/ 19 w 19"/>
              <a:gd name="T51" fmla="*/ 176 h 176"/>
              <a:gd name="T52" fmla="*/ 19 w 19"/>
              <a:gd name="T53" fmla="*/ 161 h 176"/>
              <a:gd name="T54" fmla="*/ 9 w 19"/>
              <a:gd name="T55" fmla="*/ 161 h 176"/>
              <a:gd name="T56" fmla="*/ 9 w 19"/>
              <a:gd name="T57" fmla="*/ 153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9" h="176">
                <a:moveTo>
                  <a:pt x="9" y="153"/>
                </a:moveTo>
                <a:lnTo>
                  <a:pt x="19" y="153"/>
                </a:lnTo>
                <a:lnTo>
                  <a:pt x="19" y="136"/>
                </a:lnTo>
                <a:lnTo>
                  <a:pt x="9" y="136"/>
                </a:lnTo>
                <a:lnTo>
                  <a:pt x="9" y="126"/>
                </a:lnTo>
                <a:lnTo>
                  <a:pt x="19" y="126"/>
                </a:lnTo>
                <a:lnTo>
                  <a:pt x="19" y="111"/>
                </a:lnTo>
                <a:lnTo>
                  <a:pt x="9" y="111"/>
                </a:lnTo>
                <a:lnTo>
                  <a:pt x="9" y="103"/>
                </a:lnTo>
                <a:lnTo>
                  <a:pt x="19" y="103"/>
                </a:lnTo>
                <a:lnTo>
                  <a:pt x="19" y="86"/>
                </a:lnTo>
                <a:lnTo>
                  <a:pt x="9" y="86"/>
                </a:lnTo>
                <a:lnTo>
                  <a:pt x="9" y="77"/>
                </a:lnTo>
                <a:lnTo>
                  <a:pt x="19" y="77"/>
                </a:lnTo>
                <a:lnTo>
                  <a:pt x="19" y="59"/>
                </a:lnTo>
                <a:lnTo>
                  <a:pt x="9" y="59"/>
                </a:lnTo>
                <a:lnTo>
                  <a:pt x="9" y="52"/>
                </a:lnTo>
                <a:lnTo>
                  <a:pt x="19" y="52"/>
                </a:lnTo>
                <a:lnTo>
                  <a:pt x="19" y="36"/>
                </a:lnTo>
                <a:lnTo>
                  <a:pt x="9" y="36"/>
                </a:lnTo>
                <a:lnTo>
                  <a:pt x="9" y="29"/>
                </a:lnTo>
                <a:lnTo>
                  <a:pt x="19" y="29"/>
                </a:lnTo>
                <a:lnTo>
                  <a:pt x="19" y="0"/>
                </a:lnTo>
                <a:lnTo>
                  <a:pt x="0" y="0"/>
                </a:lnTo>
                <a:lnTo>
                  <a:pt x="0" y="176"/>
                </a:lnTo>
                <a:lnTo>
                  <a:pt x="19" y="176"/>
                </a:lnTo>
                <a:lnTo>
                  <a:pt x="19" y="161"/>
                </a:lnTo>
                <a:lnTo>
                  <a:pt x="9" y="161"/>
                </a:lnTo>
                <a:lnTo>
                  <a:pt x="9" y="15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74"/>
          <p:cNvSpPr>
            <a:spLocks noChangeArrowheads="1"/>
          </p:cNvSpPr>
          <p:nvPr/>
        </p:nvSpPr>
        <p:spPr bwMode="auto">
          <a:xfrm>
            <a:off x="4059238" y="1860550"/>
            <a:ext cx="12700" cy="111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75"/>
          <p:cNvSpPr>
            <a:spLocks noChangeArrowheads="1"/>
          </p:cNvSpPr>
          <p:nvPr/>
        </p:nvSpPr>
        <p:spPr bwMode="auto">
          <a:xfrm>
            <a:off x="4059238" y="1897063"/>
            <a:ext cx="12700" cy="111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76"/>
          <p:cNvSpPr>
            <a:spLocks noChangeArrowheads="1"/>
          </p:cNvSpPr>
          <p:nvPr/>
        </p:nvSpPr>
        <p:spPr bwMode="auto">
          <a:xfrm>
            <a:off x="4059238" y="1936750"/>
            <a:ext cx="12700" cy="142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77"/>
          <p:cNvSpPr>
            <a:spLocks noChangeArrowheads="1"/>
          </p:cNvSpPr>
          <p:nvPr/>
        </p:nvSpPr>
        <p:spPr bwMode="auto">
          <a:xfrm>
            <a:off x="4059238" y="1978025"/>
            <a:ext cx="12700" cy="12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78"/>
          <p:cNvSpPr>
            <a:spLocks noChangeArrowheads="1"/>
          </p:cNvSpPr>
          <p:nvPr/>
        </p:nvSpPr>
        <p:spPr bwMode="auto">
          <a:xfrm>
            <a:off x="4059238" y="2014538"/>
            <a:ext cx="12700" cy="15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79"/>
          <p:cNvSpPr>
            <a:spLocks noChangeArrowheads="1"/>
          </p:cNvSpPr>
          <p:nvPr/>
        </p:nvSpPr>
        <p:spPr bwMode="auto">
          <a:xfrm>
            <a:off x="4059238" y="2057400"/>
            <a:ext cx="12700" cy="12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Freeform 80"/>
          <p:cNvSpPr>
            <a:spLocks noEditPoints="1"/>
          </p:cNvSpPr>
          <p:nvPr/>
        </p:nvSpPr>
        <p:spPr bwMode="auto">
          <a:xfrm>
            <a:off x="4029076" y="1784350"/>
            <a:ext cx="269875" cy="309563"/>
          </a:xfrm>
          <a:custGeom>
            <a:avLst/>
            <a:gdLst>
              <a:gd name="T0" fmla="*/ 88 w 89"/>
              <a:gd name="T1" fmla="*/ 93 h 102"/>
              <a:gd name="T2" fmla="*/ 88 w 89"/>
              <a:gd name="T3" fmla="*/ 3 h 102"/>
              <a:gd name="T4" fmla="*/ 85 w 89"/>
              <a:gd name="T5" fmla="*/ 0 h 102"/>
              <a:gd name="T6" fmla="*/ 10 w 89"/>
              <a:gd name="T7" fmla="*/ 0 h 102"/>
              <a:gd name="T8" fmla="*/ 0 w 89"/>
              <a:gd name="T9" fmla="*/ 7 h 102"/>
              <a:gd name="T10" fmla="*/ 11 w 89"/>
              <a:gd name="T11" fmla="*/ 7 h 102"/>
              <a:gd name="T12" fmla="*/ 77 w 89"/>
              <a:gd name="T13" fmla="*/ 7 h 102"/>
              <a:gd name="T14" fmla="*/ 81 w 89"/>
              <a:gd name="T15" fmla="*/ 11 h 102"/>
              <a:gd name="T16" fmla="*/ 81 w 89"/>
              <a:gd name="T17" fmla="*/ 92 h 102"/>
              <a:gd name="T18" fmla="*/ 76 w 89"/>
              <a:gd name="T19" fmla="*/ 92 h 102"/>
              <a:gd name="T20" fmla="*/ 76 w 89"/>
              <a:gd name="T21" fmla="*/ 10 h 102"/>
              <a:gd name="T22" fmla="*/ 14 w 89"/>
              <a:gd name="T23" fmla="*/ 10 h 102"/>
              <a:gd name="T24" fmla="*/ 14 w 89"/>
              <a:gd name="T25" fmla="*/ 25 h 102"/>
              <a:gd name="T26" fmla="*/ 19 w 89"/>
              <a:gd name="T27" fmla="*/ 25 h 102"/>
              <a:gd name="T28" fmla="*/ 19 w 89"/>
              <a:gd name="T29" fmla="*/ 29 h 102"/>
              <a:gd name="T30" fmla="*/ 14 w 89"/>
              <a:gd name="T31" fmla="*/ 29 h 102"/>
              <a:gd name="T32" fmla="*/ 14 w 89"/>
              <a:gd name="T33" fmla="*/ 37 h 102"/>
              <a:gd name="T34" fmla="*/ 19 w 89"/>
              <a:gd name="T35" fmla="*/ 37 h 102"/>
              <a:gd name="T36" fmla="*/ 19 w 89"/>
              <a:gd name="T37" fmla="*/ 41 h 102"/>
              <a:gd name="T38" fmla="*/ 14 w 89"/>
              <a:gd name="T39" fmla="*/ 41 h 102"/>
              <a:gd name="T40" fmla="*/ 14 w 89"/>
              <a:gd name="T41" fmla="*/ 50 h 102"/>
              <a:gd name="T42" fmla="*/ 19 w 89"/>
              <a:gd name="T43" fmla="*/ 50 h 102"/>
              <a:gd name="T44" fmla="*/ 19 w 89"/>
              <a:gd name="T45" fmla="*/ 55 h 102"/>
              <a:gd name="T46" fmla="*/ 14 w 89"/>
              <a:gd name="T47" fmla="*/ 55 h 102"/>
              <a:gd name="T48" fmla="*/ 14 w 89"/>
              <a:gd name="T49" fmla="*/ 64 h 102"/>
              <a:gd name="T50" fmla="*/ 19 w 89"/>
              <a:gd name="T51" fmla="*/ 64 h 102"/>
              <a:gd name="T52" fmla="*/ 19 w 89"/>
              <a:gd name="T53" fmla="*/ 68 h 102"/>
              <a:gd name="T54" fmla="*/ 14 w 89"/>
              <a:gd name="T55" fmla="*/ 68 h 102"/>
              <a:gd name="T56" fmla="*/ 14 w 89"/>
              <a:gd name="T57" fmla="*/ 76 h 102"/>
              <a:gd name="T58" fmla="*/ 19 w 89"/>
              <a:gd name="T59" fmla="*/ 76 h 102"/>
              <a:gd name="T60" fmla="*/ 19 w 89"/>
              <a:gd name="T61" fmla="*/ 81 h 102"/>
              <a:gd name="T62" fmla="*/ 14 w 89"/>
              <a:gd name="T63" fmla="*/ 81 h 102"/>
              <a:gd name="T64" fmla="*/ 14 w 89"/>
              <a:gd name="T65" fmla="*/ 90 h 102"/>
              <a:gd name="T66" fmla="*/ 19 w 89"/>
              <a:gd name="T67" fmla="*/ 90 h 102"/>
              <a:gd name="T68" fmla="*/ 19 w 89"/>
              <a:gd name="T69" fmla="*/ 94 h 102"/>
              <a:gd name="T70" fmla="*/ 14 w 89"/>
              <a:gd name="T71" fmla="*/ 94 h 102"/>
              <a:gd name="T72" fmla="*/ 14 w 89"/>
              <a:gd name="T73" fmla="*/ 102 h 102"/>
              <a:gd name="T74" fmla="*/ 76 w 89"/>
              <a:gd name="T75" fmla="*/ 102 h 102"/>
              <a:gd name="T76" fmla="*/ 76 w 89"/>
              <a:gd name="T77" fmla="*/ 97 h 102"/>
              <a:gd name="T78" fmla="*/ 82 w 89"/>
              <a:gd name="T79" fmla="*/ 97 h 102"/>
              <a:gd name="T80" fmla="*/ 85 w 89"/>
              <a:gd name="T81" fmla="*/ 97 h 102"/>
              <a:gd name="T82" fmla="*/ 88 w 89"/>
              <a:gd name="T83" fmla="*/ 93 h 102"/>
              <a:gd name="T84" fmla="*/ 69 w 89"/>
              <a:gd name="T85" fmla="*/ 95 h 102"/>
              <a:gd name="T86" fmla="*/ 34 w 89"/>
              <a:gd name="T87" fmla="*/ 95 h 102"/>
              <a:gd name="T88" fmla="*/ 34 w 89"/>
              <a:gd name="T89" fmla="*/ 83 h 102"/>
              <a:gd name="T90" fmla="*/ 69 w 89"/>
              <a:gd name="T91" fmla="*/ 83 h 102"/>
              <a:gd name="T92" fmla="*/ 69 w 89"/>
              <a:gd name="T93" fmla="*/ 95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9" h="102">
                <a:moveTo>
                  <a:pt x="88" y="93"/>
                </a:moveTo>
                <a:cubicBezTo>
                  <a:pt x="88" y="3"/>
                  <a:pt x="88" y="3"/>
                  <a:pt x="88" y="3"/>
                </a:cubicBezTo>
                <a:cubicBezTo>
                  <a:pt x="88" y="0"/>
                  <a:pt x="85" y="0"/>
                  <a:pt x="8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1" y="4"/>
                  <a:pt x="0" y="7"/>
                </a:cubicBezTo>
                <a:cubicBezTo>
                  <a:pt x="11" y="7"/>
                  <a:pt x="11" y="7"/>
                  <a:pt x="11" y="7"/>
                </a:cubicBezTo>
                <a:cubicBezTo>
                  <a:pt x="77" y="7"/>
                  <a:pt x="77" y="7"/>
                  <a:pt x="77" y="7"/>
                </a:cubicBezTo>
                <a:cubicBezTo>
                  <a:pt x="81" y="7"/>
                  <a:pt x="81" y="11"/>
                  <a:pt x="81" y="11"/>
                </a:cubicBezTo>
                <a:cubicBezTo>
                  <a:pt x="81" y="92"/>
                  <a:pt x="81" y="92"/>
                  <a:pt x="81" y="92"/>
                </a:cubicBezTo>
                <a:cubicBezTo>
                  <a:pt x="76" y="92"/>
                  <a:pt x="76" y="92"/>
                  <a:pt x="76" y="92"/>
                </a:cubicBezTo>
                <a:cubicBezTo>
                  <a:pt x="76" y="10"/>
                  <a:pt x="76" y="10"/>
                  <a:pt x="76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25"/>
                  <a:pt x="14" y="25"/>
                  <a:pt x="14" y="25"/>
                </a:cubicBezTo>
                <a:cubicBezTo>
                  <a:pt x="19" y="25"/>
                  <a:pt x="19" y="25"/>
                  <a:pt x="19" y="25"/>
                </a:cubicBezTo>
                <a:cubicBezTo>
                  <a:pt x="19" y="29"/>
                  <a:pt x="19" y="29"/>
                  <a:pt x="19" y="29"/>
                </a:cubicBezTo>
                <a:cubicBezTo>
                  <a:pt x="14" y="29"/>
                  <a:pt x="14" y="29"/>
                  <a:pt x="14" y="29"/>
                </a:cubicBezTo>
                <a:cubicBezTo>
                  <a:pt x="14" y="37"/>
                  <a:pt x="14" y="37"/>
                  <a:pt x="14" y="37"/>
                </a:cubicBezTo>
                <a:cubicBezTo>
                  <a:pt x="19" y="37"/>
                  <a:pt x="19" y="37"/>
                  <a:pt x="19" y="37"/>
                </a:cubicBezTo>
                <a:cubicBezTo>
                  <a:pt x="19" y="41"/>
                  <a:pt x="19" y="41"/>
                  <a:pt x="19" y="41"/>
                </a:cubicBezTo>
                <a:cubicBezTo>
                  <a:pt x="14" y="41"/>
                  <a:pt x="14" y="41"/>
                  <a:pt x="14" y="41"/>
                </a:cubicBezTo>
                <a:cubicBezTo>
                  <a:pt x="14" y="50"/>
                  <a:pt x="14" y="50"/>
                  <a:pt x="14" y="50"/>
                </a:cubicBezTo>
                <a:cubicBezTo>
                  <a:pt x="19" y="50"/>
                  <a:pt x="19" y="50"/>
                  <a:pt x="19" y="50"/>
                </a:cubicBezTo>
                <a:cubicBezTo>
                  <a:pt x="19" y="55"/>
                  <a:pt x="19" y="55"/>
                  <a:pt x="19" y="55"/>
                </a:cubicBezTo>
                <a:cubicBezTo>
                  <a:pt x="14" y="55"/>
                  <a:pt x="14" y="55"/>
                  <a:pt x="14" y="55"/>
                </a:cubicBezTo>
                <a:cubicBezTo>
                  <a:pt x="14" y="64"/>
                  <a:pt x="14" y="64"/>
                  <a:pt x="14" y="64"/>
                </a:cubicBezTo>
                <a:cubicBezTo>
                  <a:pt x="19" y="64"/>
                  <a:pt x="19" y="64"/>
                  <a:pt x="19" y="64"/>
                </a:cubicBezTo>
                <a:cubicBezTo>
                  <a:pt x="19" y="68"/>
                  <a:pt x="19" y="68"/>
                  <a:pt x="19" y="68"/>
                </a:cubicBezTo>
                <a:cubicBezTo>
                  <a:pt x="14" y="68"/>
                  <a:pt x="14" y="68"/>
                  <a:pt x="14" y="68"/>
                </a:cubicBezTo>
                <a:cubicBezTo>
                  <a:pt x="14" y="76"/>
                  <a:pt x="14" y="76"/>
                  <a:pt x="14" y="76"/>
                </a:cubicBezTo>
                <a:cubicBezTo>
                  <a:pt x="19" y="76"/>
                  <a:pt x="19" y="76"/>
                  <a:pt x="19" y="76"/>
                </a:cubicBezTo>
                <a:cubicBezTo>
                  <a:pt x="19" y="81"/>
                  <a:pt x="19" y="81"/>
                  <a:pt x="19" y="81"/>
                </a:cubicBezTo>
                <a:cubicBezTo>
                  <a:pt x="14" y="81"/>
                  <a:pt x="14" y="81"/>
                  <a:pt x="14" y="81"/>
                </a:cubicBezTo>
                <a:cubicBezTo>
                  <a:pt x="14" y="90"/>
                  <a:pt x="14" y="90"/>
                  <a:pt x="14" y="90"/>
                </a:cubicBezTo>
                <a:cubicBezTo>
                  <a:pt x="19" y="90"/>
                  <a:pt x="19" y="90"/>
                  <a:pt x="19" y="90"/>
                </a:cubicBezTo>
                <a:cubicBezTo>
                  <a:pt x="19" y="94"/>
                  <a:pt x="19" y="94"/>
                  <a:pt x="19" y="94"/>
                </a:cubicBezTo>
                <a:cubicBezTo>
                  <a:pt x="14" y="94"/>
                  <a:pt x="14" y="94"/>
                  <a:pt x="14" y="94"/>
                </a:cubicBezTo>
                <a:cubicBezTo>
                  <a:pt x="14" y="102"/>
                  <a:pt x="14" y="102"/>
                  <a:pt x="14" y="102"/>
                </a:cubicBezTo>
                <a:cubicBezTo>
                  <a:pt x="76" y="102"/>
                  <a:pt x="76" y="102"/>
                  <a:pt x="76" y="102"/>
                </a:cubicBezTo>
                <a:cubicBezTo>
                  <a:pt x="76" y="97"/>
                  <a:pt x="76" y="97"/>
                  <a:pt x="76" y="97"/>
                </a:cubicBezTo>
                <a:cubicBezTo>
                  <a:pt x="82" y="97"/>
                  <a:pt x="82" y="97"/>
                  <a:pt x="82" y="97"/>
                </a:cubicBezTo>
                <a:cubicBezTo>
                  <a:pt x="85" y="97"/>
                  <a:pt x="85" y="97"/>
                  <a:pt x="85" y="97"/>
                </a:cubicBezTo>
                <a:cubicBezTo>
                  <a:pt x="89" y="97"/>
                  <a:pt x="88" y="93"/>
                  <a:pt x="88" y="93"/>
                </a:cubicBezTo>
                <a:close/>
                <a:moveTo>
                  <a:pt x="69" y="95"/>
                </a:moveTo>
                <a:cubicBezTo>
                  <a:pt x="34" y="95"/>
                  <a:pt x="34" y="95"/>
                  <a:pt x="34" y="95"/>
                </a:cubicBezTo>
                <a:cubicBezTo>
                  <a:pt x="34" y="83"/>
                  <a:pt x="34" y="83"/>
                  <a:pt x="34" y="83"/>
                </a:cubicBezTo>
                <a:cubicBezTo>
                  <a:pt x="69" y="83"/>
                  <a:pt x="69" y="83"/>
                  <a:pt x="69" y="83"/>
                </a:cubicBezTo>
                <a:lnTo>
                  <a:pt x="69" y="9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Freeform 81"/>
          <p:cNvSpPr>
            <a:spLocks/>
          </p:cNvSpPr>
          <p:nvPr/>
        </p:nvSpPr>
        <p:spPr bwMode="auto">
          <a:xfrm>
            <a:off x="4760913" y="1878013"/>
            <a:ext cx="120650" cy="125413"/>
          </a:xfrm>
          <a:custGeom>
            <a:avLst/>
            <a:gdLst>
              <a:gd name="T0" fmla="*/ 7 w 40"/>
              <a:gd name="T1" fmla="*/ 8 h 41"/>
              <a:gd name="T2" fmla="*/ 7 w 40"/>
              <a:gd name="T3" fmla="*/ 33 h 41"/>
              <a:gd name="T4" fmla="*/ 33 w 40"/>
              <a:gd name="T5" fmla="*/ 33 h 41"/>
              <a:gd name="T6" fmla="*/ 33 w 40"/>
              <a:gd name="T7" fmla="*/ 8 h 41"/>
              <a:gd name="T8" fmla="*/ 7 w 40"/>
              <a:gd name="T9" fmla="*/ 8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" h="41">
                <a:moveTo>
                  <a:pt x="7" y="8"/>
                </a:moveTo>
                <a:cubicBezTo>
                  <a:pt x="0" y="15"/>
                  <a:pt x="0" y="26"/>
                  <a:pt x="7" y="33"/>
                </a:cubicBezTo>
                <a:cubicBezTo>
                  <a:pt x="14" y="41"/>
                  <a:pt x="26" y="41"/>
                  <a:pt x="33" y="33"/>
                </a:cubicBezTo>
                <a:cubicBezTo>
                  <a:pt x="40" y="26"/>
                  <a:pt x="40" y="15"/>
                  <a:pt x="33" y="8"/>
                </a:cubicBezTo>
                <a:cubicBezTo>
                  <a:pt x="25" y="0"/>
                  <a:pt x="14" y="0"/>
                  <a:pt x="7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Freeform 82"/>
          <p:cNvSpPr>
            <a:spLocks noEditPoints="1"/>
          </p:cNvSpPr>
          <p:nvPr/>
        </p:nvSpPr>
        <p:spPr bwMode="auto">
          <a:xfrm>
            <a:off x="4683126" y="1778000"/>
            <a:ext cx="258763" cy="319088"/>
          </a:xfrm>
          <a:custGeom>
            <a:avLst/>
            <a:gdLst>
              <a:gd name="T0" fmla="*/ 79 w 86"/>
              <a:gd name="T1" fmla="*/ 95 h 105"/>
              <a:gd name="T2" fmla="*/ 75 w 86"/>
              <a:gd name="T3" fmla="*/ 98 h 105"/>
              <a:gd name="T4" fmla="*/ 75 w 86"/>
              <a:gd name="T5" fmla="*/ 89 h 105"/>
              <a:gd name="T6" fmla="*/ 64 w 86"/>
              <a:gd name="T7" fmla="*/ 76 h 105"/>
              <a:gd name="T8" fmla="*/ 68 w 86"/>
              <a:gd name="T9" fmla="*/ 72 h 105"/>
              <a:gd name="T10" fmla="*/ 75 w 86"/>
              <a:gd name="T11" fmla="*/ 78 h 105"/>
              <a:gd name="T12" fmla="*/ 75 w 86"/>
              <a:gd name="T13" fmla="*/ 69 h 105"/>
              <a:gd name="T14" fmla="*/ 75 w 86"/>
              <a:gd name="T15" fmla="*/ 15 h 105"/>
              <a:gd name="T16" fmla="*/ 71 w 86"/>
              <a:gd name="T17" fmla="*/ 11 h 105"/>
              <a:gd name="T18" fmla="*/ 7 w 86"/>
              <a:gd name="T19" fmla="*/ 11 h 105"/>
              <a:gd name="T20" fmla="*/ 11 w 86"/>
              <a:gd name="T21" fmla="*/ 7 h 105"/>
              <a:gd name="T22" fmla="*/ 75 w 86"/>
              <a:gd name="T23" fmla="*/ 7 h 105"/>
              <a:gd name="T24" fmla="*/ 79 w 86"/>
              <a:gd name="T25" fmla="*/ 11 h 105"/>
              <a:gd name="T26" fmla="*/ 79 w 86"/>
              <a:gd name="T27" fmla="*/ 82 h 105"/>
              <a:gd name="T28" fmla="*/ 86 w 86"/>
              <a:gd name="T29" fmla="*/ 89 h 105"/>
              <a:gd name="T30" fmla="*/ 86 w 86"/>
              <a:gd name="T31" fmla="*/ 3 h 105"/>
              <a:gd name="T32" fmla="*/ 83 w 86"/>
              <a:gd name="T33" fmla="*/ 0 h 105"/>
              <a:gd name="T34" fmla="*/ 10 w 86"/>
              <a:gd name="T35" fmla="*/ 0 h 105"/>
              <a:gd name="T36" fmla="*/ 0 w 86"/>
              <a:gd name="T37" fmla="*/ 11 h 105"/>
              <a:gd name="T38" fmla="*/ 0 w 86"/>
              <a:gd name="T39" fmla="*/ 101 h 105"/>
              <a:gd name="T40" fmla="*/ 3 w 86"/>
              <a:gd name="T41" fmla="*/ 105 h 105"/>
              <a:gd name="T42" fmla="*/ 71 w 86"/>
              <a:gd name="T43" fmla="*/ 105 h 105"/>
              <a:gd name="T44" fmla="*/ 75 w 86"/>
              <a:gd name="T45" fmla="*/ 101 h 105"/>
              <a:gd name="T46" fmla="*/ 82 w 86"/>
              <a:gd name="T47" fmla="*/ 101 h 105"/>
              <a:gd name="T48" fmla="*/ 85 w 86"/>
              <a:gd name="T49" fmla="*/ 100 h 105"/>
              <a:gd name="T50" fmla="*/ 79 w 86"/>
              <a:gd name="T51" fmla="*/ 93 h 105"/>
              <a:gd name="T52" fmla="*/ 79 w 86"/>
              <a:gd name="T53" fmla="*/ 95 h 105"/>
              <a:gd name="T54" fmla="*/ 15 w 86"/>
              <a:gd name="T55" fmla="*/ 99 h 105"/>
              <a:gd name="T56" fmla="*/ 8 w 86"/>
              <a:gd name="T57" fmla="*/ 99 h 105"/>
              <a:gd name="T58" fmla="*/ 8 w 86"/>
              <a:gd name="T59" fmla="*/ 16 h 105"/>
              <a:gd name="T60" fmla="*/ 15 w 86"/>
              <a:gd name="T61" fmla="*/ 16 h 105"/>
              <a:gd name="T62" fmla="*/ 15 w 86"/>
              <a:gd name="T63" fmla="*/ 99 h 105"/>
              <a:gd name="T64" fmla="*/ 61 w 86"/>
              <a:gd name="T65" fmla="*/ 73 h 105"/>
              <a:gd name="T66" fmla="*/ 29 w 86"/>
              <a:gd name="T67" fmla="*/ 71 h 105"/>
              <a:gd name="T68" fmla="*/ 28 w 86"/>
              <a:gd name="T69" fmla="*/ 36 h 105"/>
              <a:gd name="T70" fmla="*/ 63 w 86"/>
              <a:gd name="T71" fmla="*/ 36 h 105"/>
              <a:gd name="T72" fmla="*/ 65 w 86"/>
              <a:gd name="T73" fmla="*/ 69 h 105"/>
              <a:gd name="T74" fmla="*/ 64 w 86"/>
              <a:gd name="T75" fmla="*/ 69 h 105"/>
              <a:gd name="T76" fmla="*/ 61 w 86"/>
              <a:gd name="T77" fmla="*/ 7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86" h="105">
                <a:moveTo>
                  <a:pt x="79" y="95"/>
                </a:moveTo>
                <a:cubicBezTo>
                  <a:pt x="79" y="95"/>
                  <a:pt x="78" y="98"/>
                  <a:pt x="75" y="98"/>
                </a:cubicBezTo>
                <a:cubicBezTo>
                  <a:pt x="75" y="89"/>
                  <a:pt x="75" y="89"/>
                  <a:pt x="75" y="89"/>
                </a:cubicBezTo>
                <a:cubicBezTo>
                  <a:pt x="64" y="76"/>
                  <a:pt x="64" y="76"/>
                  <a:pt x="64" y="76"/>
                </a:cubicBezTo>
                <a:cubicBezTo>
                  <a:pt x="68" y="72"/>
                  <a:pt x="68" y="72"/>
                  <a:pt x="68" y="72"/>
                </a:cubicBezTo>
                <a:cubicBezTo>
                  <a:pt x="75" y="78"/>
                  <a:pt x="75" y="78"/>
                  <a:pt x="75" y="78"/>
                </a:cubicBezTo>
                <a:cubicBezTo>
                  <a:pt x="75" y="69"/>
                  <a:pt x="75" y="69"/>
                  <a:pt x="75" y="69"/>
                </a:cubicBezTo>
                <a:cubicBezTo>
                  <a:pt x="75" y="15"/>
                  <a:pt x="75" y="15"/>
                  <a:pt x="75" y="15"/>
                </a:cubicBezTo>
                <a:cubicBezTo>
                  <a:pt x="75" y="13"/>
                  <a:pt x="73" y="11"/>
                  <a:pt x="71" y="11"/>
                </a:cubicBezTo>
                <a:cubicBezTo>
                  <a:pt x="7" y="11"/>
                  <a:pt x="7" y="11"/>
                  <a:pt x="7" y="11"/>
                </a:cubicBezTo>
                <a:cubicBezTo>
                  <a:pt x="7" y="8"/>
                  <a:pt x="11" y="7"/>
                  <a:pt x="11" y="7"/>
                </a:cubicBezTo>
                <a:cubicBezTo>
                  <a:pt x="75" y="7"/>
                  <a:pt x="75" y="7"/>
                  <a:pt x="75" y="7"/>
                </a:cubicBezTo>
                <a:cubicBezTo>
                  <a:pt x="79" y="7"/>
                  <a:pt x="79" y="11"/>
                  <a:pt x="79" y="11"/>
                </a:cubicBezTo>
                <a:cubicBezTo>
                  <a:pt x="79" y="82"/>
                  <a:pt x="79" y="82"/>
                  <a:pt x="79" y="82"/>
                </a:cubicBezTo>
                <a:cubicBezTo>
                  <a:pt x="86" y="89"/>
                  <a:pt x="86" y="89"/>
                  <a:pt x="86" y="89"/>
                </a:cubicBezTo>
                <a:cubicBezTo>
                  <a:pt x="86" y="3"/>
                  <a:pt x="86" y="3"/>
                  <a:pt x="86" y="3"/>
                </a:cubicBezTo>
                <a:cubicBezTo>
                  <a:pt x="86" y="0"/>
                  <a:pt x="83" y="0"/>
                  <a:pt x="83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0" y="0"/>
                  <a:pt x="0" y="11"/>
                  <a:pt x="0" y="11"/>
                </a:cubicBezTo>
                <a:cubicBezTo>
                  <a:pt x="0" y="101"/>
                  <a:pt x="0" y="101"/>
                  <a:pt x="0" y="101"/>
                </a:cubicBezTo>
                <a:cubicBezTo>
                  <a:pt x="0" y="103"/>
                  <a:pt x="1" y="105"/>
                  <a:pt x="3" y="105"/>
                </a:cubicBezTo>
                <a:cubicBezTo>
                  <a:pt x="71" y="105"/>
                  <a:pt x="71" y="105"/>
                  <a:pt x="71" y="105"/>
                </a:cubicBezTo>
                <a:cubicBezTo>
                  <a:pt x="73" y="105"/>
                  <a:pt x="75" y="103"/>
                  <a:pt x="75" y="101"/>
                </a:cubicBezTo>
                <a:cubicBezTo>
                  <a:pt x="82" y="101"/>
                  <a:pt x="82" y="101"/>
                  <a:pt x="82" y="101"/>
                </a:cubicBezTo>
                <a:cubicBezTo>
                  <a:pt x="84" y="101"/>
                  <a:pt x="85" y="101"/>
                  <a:pt x="85" y="100"/>
                </a:cubicBezTo>
                <a:cubicBezTo>
                  <a:pt x="79" y="93"/>
                  <a:pt x="79" y="93"/>
                  <a:pt x="79" y="93"/>
                </a:cubicBezTo>
                <a:lnTo>
                  <a:pt x="79" y="95"/>
                </a:lnTo>
                <a:close/>
                <a:moveTo>
                  <a:pt x="15" y="99"/>
                </a:moveTo>
                <a:cubicBezTo>
                  <a:pt x="8" y="99"/>
                  <a:pt x="8" y="99"/>
                  <a:pt x="8" y="99"/>
                </a:cubicBezTo>
                <a:cubicBezTo>
                  <a:pt x="8" y="16"/>
                  <a:pt x="8" y="16"/>
                  <a:pt x="8" y="16"/>
                </a:cubicBezTo>
                <a:cubicBezTo>
                  <a:pt x="15" y="16"/>
                  <a:pt x="15" y="16"/>
                  <a:pt x="15" y="16"/>
                </a:cubicBezTo>
                <a:lnTo>
                  <a:pt x="15" y="99"/>
                </a:lnTo>
                <a:close/>
                <a:moveTo>
                  <a:pt x="61" y="73"/>
                </a:moveTo>
                <a:cubicBezTo>
                  <a:pt x="51" y="80"/>
                  <a:pt x="37" y="80"/>
                  <a:pt x="29" y="71"/>
                </a:cubicBezTo>
                <a:cubicBezTo>
                  <a:pt x="19" y="61"/>
                  <a:pt x="19" y="46"/>
                  <a:pt x="28" y="36"/>
                </a:cubicBezTo>
                <a:cubicBezTo>
                  <a:pt x="38" y="27"/>
                  <a:pt x="53" y="27"/>
                  <a:pt x="63" y="36"/>
                </a:cubicBezTo>
                <a:cubicBezTo>
                  <a:pt x="72" y="45"/>
                  <a:pt x="72" y="59"/>
                  <a:pt x="65" y="69"/>
                </a:cubicBezTo>
                <a:cubicBezTo>
                  <a:pt x="64" y="69"/>
                  <a:pt x="64" y="69"/>
                  <a:pt x="64" y="69"/>
                </a:cubicBezTo>
                <a:cubicBezTo>
                  <a:pt x="63" y="71"/>
                  <a:pt x="62" y="72"/>
                  <a:pt x="61" y="7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Freeform 83"/>
          <p:cNvSpPr>
            <a:spLocks/>
          </p:cNvSpPr>
          <p:nvPr/>
        </p:nvSpPr>
        <p:spPr bwMode="auto">
          <a:xfrm>
            <a:off x="4940301" y="2047875"/>
            <a:ext cx="33338" cy="49213"/>
          </a:xfrm>
          <a:custGeom>
            <a:avLst/>
            <a:gdLst>
              <a:gd name="T0" fmla="*/ 1 w 21"/>
              <a:gd name="T1" fmla="*/ 0 h 31"/>
              <a:gd name="T2" fmla="*/ 0 w 21"/>
              <a:gd name="T3" fmla="*/ 21 h 31"/>
              <a:gd name="T4" fmla="*/ 9 w 21"/>
              <a:gd name="T5" fmla="*/ 31 h 31"/>
              <a:gd name="T6" fmla="*/ 21 w 21"/>
              <a:gd name="T7" fmla="*/ 17 h 31"/>
              <a:gd name="T8" fmla="*/ 1 w 21"/>
              <a:gd name="T9" fmla="*/ 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31">
                <a:moveTo>
                  <a:pt x="1" y="0"/>
                </a:moveTo>
                <a:lnTo>
                  <a:pt x="0" y="21"/>
                </a:lnTo>
                <a:lnTo>
                  <a:pt x="9" y="31"/>
                </a:lnTo>
                <a:lnTo>
                  <a:pt x="21" y="17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Freeform 84"/>
          <p:cNvSpPr>
            <a:spLocks/>
          </p:cNvSpPr>
          <p:nvPr/>
        </p:nvSpPr>
        <p:spPr bwMode="auto">
          <a:xfrm>
            <a:off x="5365751" y="1774825"/>
            <a:ext cx="242888" cy="325438"/>
          </a:xfrm>
          <a:custGeom>
            <a:avLst/>
            <a:gdLst>
              <a:gd name="T0" fmla="*/ 153 w 153"/>
              <a:gd name="T1" fmla="*/ 161 h 205"/>
              <a:gd name="T2" fmla="*/ 153 w 153"/>
              <a:gd name="T3" fmla="*/ 0 h 205"/>
              <a:gd name="T4" fmla="*/ 0 w 153"/>
              <a:gd name="T5" fmla="*/ 0 h 205"/>
              <a:gd name="T6" fmla="*/ 0 w 153"/>
              <a:gd name="T7" fmla="*/ 205 h 205"/>
              <a:gd name="T8" fmla="*/ 115 w 153"/>
              <a:gd name="T9" fmla="*/ 205 h 205"/>
              <a:gd name="T10" fmla="*/ 115 w 153"/>
              <a:gd name="T11" fmla="*/ 161 h 205"/>
              <a:gd name="T12" fmla="*/ 153 w 153"/>
              <a:gd name="T13" fmla="*/ 161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3" h="205">
                <a:moveTo>
                  <a:pt x="153" y="161"/>
                </a:moveTo>
                <a:lnTo>
                  <a:pt x="153" y="0"/>
                </a:lnTo>
                <a:lnTo>
                  <a:pt x="0" y="0"/>
                </a:lnTo>
                <a:lnTo>
                  <a:pt x="0" y="205"/>
                </a:lnTo>
                <a:lnTo>
                  <a:pt x="115" y="205"/>
                </a:lnTo>
                <a:lnTo>
                  <a:pt x="115" y="161"/>
                </a:lnTo>
                <a:lnTo>
                  <a:pt x="153" y="16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Freeform 85"/>
          <p:cNvSpPr>
            <a:spLocks/>
          </p:cNvSpPr>
          <p:nvPr/>
        </p:nvSpPr>
        <p:spPr bwMode="auto">
          <a:xfrm>
            <a:off x="5562601" y="2044700"/>
            <a:ext cx="46038" cy="55563"/>
          </a:xfrm>
          <a:custGeom>
            <a:avLst/>
            <a:gdLst>
              <a:gd name="T0" fmla="*/ 0 w 29"/>
              <a:gd name="T1" fmla="*/ 0 h 35"/>
              <a:gd name="T2" fmla="*/ 0 w 29"/>
              <a:gd name="T3" fmla="*/ 35 h 35"/>
              <a:gd name="T4" fmla="*/ 29 w 29"/>
              <a:gd name="T5" fmla="*/ 0 h 35"/>
              <a:gd name="T6" fmla="*/ 0 w 29"/>
              <a:gd name="T7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35">
                <a:moveTo>
                  <a:pt x="0" y="0"/>
                </a:moveTo>
                <a:lnTo>
                  <a:pt x="0" y="35"/>
                </a:lnTo>
                <a:lnTo>
                  <a:pt x="29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Freeform 86"/>
          <p:cNvSpPr>
            <a:spLocks noEditPoints="1"/>
          </p:cNvSpPr>
          <p:nvPr/>
        </p:nvSpPr>
        <p:spPr bwMode="auto">
          <a:xfrm>
            <a:off x="6019801" y="2360613"/>
            <a:ext cx="241300" cy="327025"/>
          </a:xfrm>
          <a:custGeom>
            <a:avLst/>
            <a:gdLst>
              <a:gd name="T0" fmla="*/ 0 w 152"/>
              <a:gd name="T1" fmla="*/ 0 h 206"/>
              <a:gd name="T2" fmla="*/ 0 w 152"/>
              <a:gd name="T3" fmla="*/ 206 h 206"/>
              <a:gd name="T4" fmla="*/ 112 w 152"/>
              <a:gd name="T5" fmla="*/ 206 h 206"/>
              <a:gd name="T6" fmla="*/ 152 w 152"/>
              <a:gd name="T7" fmla="*/ 162 h 206"/>
              <a:gd name="T8" fmla="*/ 152 w 152"/>
              <a:gd name="T9" fmla="*/ 0 h 206"/>
              <a:gd name="T10" fmla="*/ 0 w 152"/>
              <a:gd name="T11" fmla="*/ 0 h 206"/>
              <a:gd name="T12" fmla="*/ 11 w 152"/>
              <a:gd name="T13" fmla="*/ 193 h 206"/>
              <a:gd name="T14" fmla="*/ 11 w 152"/>
              <a:gd name="T15" fmla="*/ 11 h 206"/>
              <a:gd name="T16" fmla="*/ 139 w 152"/>
              <a:gd name="T17" fmla="*/ 11 h 206"/>
              <a:gd name="T18" fmla="*/ 139 w 152"/>
              <a:gd name="T19" fmla="*/ 147 h 206"/>
              <a:gd name="T20" fmla="*/ 101 w 152"/>
              <a:gd name="T21" fmla="*/ 147 h 206"/>
              <a:gd name="T22" fmla="*/ 101 w 152"/>
              <a:gd name="T23" fmla="*/ 193 h 206"/>
              <a:gd name="T24" fmla="*/ 11 w 152"/>
              <a:gd name="T25" fmla="*/ 193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2" h="206">
                <a:moveTo>
                  <a:pt x="0" y="0"/>
                </a:moveTo>
                <a:lnTo>
                  <a:pt x="0" y="206"/>
                </a:lnTo>
                <a:lnTo>
                  <a:pt x="112" y="206"/>
                </a:lnTo>
                <a:lnTo>
                  <a:pt x="152" y="162"/>
                </a:lnTo>
                <a:lnTo>
                  <a:pt x="152" y="0"/>
                </a:lnTo>
                <a:lnTo>
                  <a:pt x="0" y="0"/>
                </a:lnTo>
                <a:close/>
                <a:moveTo>
                  <a:pt x="11" y="193"/>
                </a:moveTo>
                <a:lnTo>
                  <a:pt x="11" y="11"/>
                </a:lnTo>
                <a:lnTo>
                  <a:pt x="139" y="11"/>
                </a:lnTo>
                <a:lnTo>
                  <a:pt x="139" y="147"/>
                </a:lnTo>
                <a:lnTo>
                  <a:pt x="101" y="147"/>
                </a:lnTo>
                <a:lnTo>
                  <a:pt x="101" y="193"/>
                </a:lnTo>
                <a:lnTo>
                  <a:pt x="11" y="19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Freeform 87"/>
          <p:cNvSpPr>
            <a:spLocks noEditPoints="1"/>
          </p:cNvSpPr>
          <p:nvPr/>
        </p:nvSpPr>
        <p:spPr bwMode="auto">
          <a:xfrm>
            <a:off x="3348038" y="3722688"/>
            <a:ext cx="203200" cy="276225"/>
          </a:xfrm>
          <a:custGeom>
            <a:avLst/>
            <a:gdLst>
              <a:gd name="T0" fmla="*/ 128 w 128"/>
              <a:gd name="T1" fmla="*/ 138 h 174"/>
              <a:gd name="T2" fmla="*/ 128 w 128"/>
              <a:gd name="T3" fmla="*/ 11 h 174"/>
              <a:gd name="T4" fmla="*/ 128 w 128"/>
              <a:gd name="T5" fmla="*/ 0 h 174"/>
              <a:gd name="T6" fmla="*/ 63 w 128"/>
              <a:gd name="T7" fmla="*/ 0 h 174"/>
              <a:gd name="T8" fmla="*/ 0 w 128"/>
              <a:gd name="T9" fmla="*/ 0 h 174"/>
              <a:gd name="T10" fmla="*/ 0 w 128"/>
              <a:gd name="T11" fmla="*/ 174 h 174"/>
              <a:gd name="T12" fmla="*/ 63 w 128"/>
              <a:gd name="T13" fmla="*/ 174 h 174"/>
              <a:gd name="T14" fmla="*/ 95 w 128"/>
              <a:gd name="T15" fmla="*/ 174 h 174"/>
              <a:gd name="T16" fmla="*/ 105 w 128"/>
              <a:gd name="T17" fmla="*/ 162 h 174"/>
              <a:gd name="T18" fmla="*/ 128 w 128"/>
              <a:gd name="T19" fmla="*/ 138 h 174"/>
              <a:gd name="T20" fmla="*/ 74 w 128"/>
              <a:gd name="T21" fmla="*/ 162 h 174"/>
              <a:gd name="T22" fmla="*/ 63 w 128"/>
              <a:gd name="T23" fmla="*/ 162 h 174"/>
              <a:gd name="T24" fmla="*/ 10 w 128"/>
              <a:gd name="T25" fmla="*/ 162 h 174"/>
              <a:gd name="T26" fmla="*/ 10 w 128"/>
              <a:gd name="T27" fmla="*/ 11 h 174"/>
              <a:gd name="T28" fmla="*/ 63 w 128"/>
              <a:gd name="T29" fmla="*/ 11 h 174"/>
              <a:gd name="T30" fmla="*/ 74 w 128"/>
              <a:gd name="T31" fmla="*/ 11 h 174"/>
              <a:gd name="T32" fmla="*/ 116 w 128"/>
              <a:gd name="T33" fmla="*/ 11 h 174"/>
              <a:gd name="T34" fmla="*/ 116 w 128"/>
              <a:gd name="T35" fmla="*/ 124 h 174"/>
              <a:gd name="T36" fmla="*/ 86 w 128"/>
              <a:gd name="T37" fmla="*/ 124 h 174"/>
              <a:gd name="T38" fmla="*/ 86 w 128"/>
              <a:gd name="T39" fmla="*/ 162 h 174"/>
              <a:gd name="T40" fmla="*/ 74 w 128"/>
              <a:gd name="T41" fmla="*/ 162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28" h="174">
                <a:moveTo>
                  <a:pt x="128" y="138"/>
                </a:moveTo>
                <a:lnTo>
                  <a:pt x="128" y="11"/>
                </a:lnTo>
                <a:lnTo>
                  <a:pt x="128" y="0"/>
                </a:lnTo>
                <a:lnTo>
                  <a:pt x="63" y="0"/>
                </a:lnTo>
                <a:lnTo>
                  <a:pt x="0" y="0"/>
                </a:lnTo>
                <a:lnTo>
                  <a:pt x="0" y="174"/>
                </a:lnTo>
                <a:lnTo>
                  <a:pt x="63" y="174"/>
                </a:lnTo>
                <a:lnTo>
                  <a:pt x="95" y="174"/>
                </a:lnTo>
                <a:lnTo>
                  <a:pt x="105" y="162"/>
                </a:lnTo>
                <a:lnTo>
                  <a:pt x="128" y="138"/>
                </a:lnTo>
                <a:close/>
                <a:moveTo>
                  <a:pt x="74" y="162"/>
                </a:moveTo>
                <a:lnTo>
                  <a:pt x="63" y="162"/>
                </a:lnTo>
                <a:lnTo>
                  <a:pt x="10" y="162"/>
                </a:lnTo>
                <a:lnTo>
                  <a:pt x="10" y="11"/>
                </a:lnTo>
                <a:lnTo>
                  <a:pt x="63" y="11"/>
                </a:lnTo>
                <a:lnTo>
                  <a:pt x="74" y="11"/>
                </a:lnTo>
                <a:lnTo>
                  <a:pt x="116" y="11"/>
                </a:lnTo>
                <a:lnTo>
                  <a:pt x="116" y="124"/>
                </a:lnTo>
                <a:lnTo>
                  <a:pt x="86" y="124"/>
                </a:lnTo>
                <a:lnTo>
                  <a:pt x="86" y="162"/>
                </a:lnTo>
                <a:lnTo>
                  <a:pt x="74" y="16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Freeform 88"/>
          <p:cNvSpPr>
            <a:spLocks/>
          </p:cNvSpPr>
          <p:nvPr/>
        </p:nvSpPr>
        <p:spPr bwMode="auto">
          <a:xfrm>
            <a:off x="3511551" y="3722688"/>
            <a:ext cx="150813" cy="276225"/>
          </a:xfrm>
          <a:custGeom>
            <a:avLst/>
            <a:gdLst>
              <a:gd name="T0" fmla="*/ 32 w 95"/>
              <a:gd name="T1" fmla="*/ 0 h 174"/>
              <a:gd name="T2" fmla="*/ 32 w 95"/>
              <a:gd name="T3" fmla="*/ 11 h 174"/>
              <a:gd name="T4" fmla="*/ 86 w 95"/>
              <a:gd name="T5" fmla="*/ 11 h 174"/>
              <a:gd name="T6" fmla="*/ 86 w 95"/>
              <a:gd name="T7" fmla="*/ 124 h 174"/>
              <a:gd name="T8" fmla="*/ 53 w 95"/>
              <a:gd name="T9" fmla="*/ 124 h 174"/>
              <a:gd name="T10" fmla="*/ 53 w 95"/>
              <a:gd name="T11" fmla="*/ 162 h 174"/>
              <a:gd name="T12" fmla="*/ 10 w 95"/>
              <a:gd name="T13" fmla="*/ 162 h 174"/>
              <a:gd name="T14" fmla="*/ 0 w 95"/>
              <a:gd name="T15" fmla="*/ 174 h 174"/>
              <a:gd name="T16" fmla="*/ 63 w 95"/>
              <a:gd name="T17" fmla="*/ 174 h 174"/>
              <a:gd name="T18" fmla="*/ 95 w 95"/>
              <a:gd name="T19" fmla="*/ 138 h 174"/>
              <a:gd name="T20" fmla="*/ 95 w 95"/>
              <a:gd name="T21" fmla="*/ 0 h 174"/>
              <a:gd name="T22" fmla="*/ 32 w 95"/>
              <a:gd name="T23" fmla="*/ 0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" h="174">
                <a:moveTo>
                  <a:pt x="32" y="0"/>
                </a:moveTo>
                <a:lnTo>
                  <a:pt x="32" y="11"/>
                </a:lnTo>
                <a:lnTo>
                  <a:pt x="86" y="11"/>
                </a:lnTo>
                <a:lnTo>
                  <a:pt x="86" y="124"/>
                </a:lnTo>
                <a:lnTo>
                  <a:pt x="53" y="124"/>
                </a:lnTo>
                <a:lnTo>
                  <a:pt x="53" y="162"/>
                </a:lnTo>
                <a:lnTo>
                  <a:pt x="10" y="162"/>
                </a:lnTo>
                <a:lnTo>
                  <a:pt x="0" y="174"/>
                </a:lnTo>
                <a:lnTo>
                  <a:pt x="63" y="174"/>
                </a:lnTo>
                <a:lnTo>
                  <a:pt x="95" y="138"/>
                </a:lnTo>
                <a:lnTo>
                  <a:pt x="95" y="0"/>
                </a:lnTo>
                <a:lnTo>
                  <a:pt x="3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Freeform 89"/>
          <p:cNvSpPr>
            <a:spLocks/>
          </p:cNvSpPr>
          <p:nvPr/>
        </p:nvSpPr>
        <p:spPr bwMode="auto">
          <a:xfrm>
            <a:off x="3625851" y="3722688"/>
            <a:ext cx="155575" cy="276225"/>
          </a:xfrm>
          <a:custGeom>
            <a:avLst/>
            <a:gdLst>
              <a:gd name="T0" fmla="*/ 33 w 98"/>
              <a:gd name="T1" fmla="*/ 0 h 174"/>
              <a:gd name="T2" fmla="*/ 33 w 98"/>
              <a:gd name="T3" fmla="*/ 11 h 174"/>
              <a:gd name="T4" fmla="*/ 86 w 98"/>
              <a:gd name="T5" fmla="*/ 11 h 174"/>
              <a:gd name="T6" fmla="*/ 86 w 98"/>
              <a:gd name="T7" fmla="*/ 124 h 174"/>
              <a:gd name="T8" fmla="*/ 56 w 98"/>
              <a:gd name="T9" fmla="*/ 124 h 174"/>
              <a:gd name="T10" fmla="*/ 56 w 98"/>
              <a:gd name="T11" fmla="*/ 162 h 174"/>
              <a:gd name="T12" fmla="*/ 10 w 98"/>
              <a:gd name="T13" fmla="*/ 162 h 174"/>
              <a:gd name="T14" fmla="*/ 0 w 98"/>
              <a:gd name="T15" fmla="*/ 174 h 174"/>
              <a:gd name="T16" fmla="*/ 65 w 98"/>
              <a:gd name="T17" fmla="*/ 174 h 174"/>
              <a:gd name="T18" fmla="*/ 98 w 98"/>
              <a:gd name="T19" fmla="*/ 138 h 174"/>
              <a:gd name="T20" fmla="*/ 98 w 98"/>
              <a:gd name="T21" fmla="*/ 0 h 174"/>
              <a:gd name="T22" fmla="*/ 33 w 98"/>
              <a:gd name="T23" fmla="*/ 0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8" h="174">
                <a:moveTo>
                  <a:pt x="33" y="0"/>
                </a:moveTo>
                <a:lnTo>
                  <a:pt x="33" y="11"/>
                </a:lnTo>
                <a:lnTo>
                  <a:pt x="86" y="11"/>
                </a:lnTo>
                <a:lnTo>
                  <a:pt x="86" y="124"/>
                </a:lnTo>
                <a:lnTo>
                  <a:pt x="56" y="124"/>
                </a:lnTo>
                <a:lnTo>
                  <a:pt x="56" y="162"/>
                </a:lnTo>
                <a:lnTo>
                  <a:pt x="10" y="162"/>
                </a:lnTo>
                <a:lnTo>
                  <a:pt x="0" y="174"/>
                </a:lnTo>
                <a:lnTo>
                  <a:pt x="65" y="174"/>
                </a:lnTo>
                <a:lnTo>
                  <a:pt x="98" y="138"/>
                </a:lnTo>
                <a:lnTo>
                  <a:pt x="98" y="0"/>
                </a:lnTo>
                <a:lnTo>
                  <a:pt x="3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Freeform 90"/>
          <p:cNvSpPr>
            <a:spLocks/>
          </p:cNvSpPr>
          <p:nvPr/>
        </p:nvSpPr>
        <p:spPr bwMode="auto">
          <a:xfrm>
            <a:off x="3430588" y="2403475"/>
            <a:ext cx="190500" cy="260350"/>
          </a:xfrm>
          <a:custGeom>
            <a:avLst/>
            <a:gdLst>
              <a:gd name="T0" fmla="*/ 0 w 120"/>
              <a:gd name="T1" fmla="*/ 13 h 164"/>
              <a:gd name="T2" fmla="*/ 106 w 120"/>
              <a:gd name="T3" fmla="*/ 13 h 164"/>
              <a:gd name="T4" fmla="*/ 106 w 120"/>
              <a:gd name="T5" fmla="*/ 164 h 164"/>
              <a:gd name="T6" fmla="*/ 120 w 120"/>
              <a:gd name="T7" fmla="*/ 164 h 164"/>
              <a:gd name="T8" fmla="*/ 120 w 120"/>
              <a:gd name="T9" fmla="*/ 0 h 164"/>
              <a:gd name="T10" fmla="*/ 0 w 120"/>
              <a:gd name="T11" fmla="*/ 0 h 164"/>
              <a:gd name="T12" fmla="*/ 0 w 120"/>
              <a:gd name="T13" fmla="*/ 13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" h="164">
                <a:moveTo>
                  <a:pt x="0" y="13"/>
                </a:moveTo>
                <a:lnTo>
                  <a:pt x="106" y="13"/>
                </a:lnTo>
                <a:lnTo>
                  <a:pt x="106" y="164"/>
                </a:lnTo>
                <a:lnTo>
                  <a:pt x="120" y="164"/>
                </a:lnTo>
                <a:lnTo>
                  <a:pt x="120" y="0"/>
                </a:lnTo>
                <a:lnTo>
                  <a:pt x="0" y="0"/>
                </a:lnTo>
                <a:lnTo>
                  <a:pt x="0" y="1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91"/>
          <p:cNvSpPr>
            <a:spLocks/>
          </p:cNvSpPr>
          <p:nvPr/>
        </p:nvSpPr>
        <p:spPr bwMode="auto">
          <a:xfrm>
            <a:off x="3463926" y="2370138"/>
            <a:ext cx="190500" cy="260350"/>
          </a:xfrm>
          <a:custGeom>
            <a:avLst/>
            <a:gdLst>
              <a:gd name="T0" fmla="*/ 0 w 120"/>
              <a:gd name="T1" fmla="*/ 0 h 164"/>
              <a:gd name="T2" fmla="*/ 0 w 120"/>
              <a:gd name="T3" fmla="*/ 13 h 164"/>
              <a:gd name="T4" fmla="*/ 106 w 120"/>
              <a:gd name="T5" fmla="*/ 13 h 164"/>
              <a:gd name="T6" fmla="*/ 106 w 120"/>
              <a:gd name="T7" fmla="*/ 164 h 164"/>
              <a:gd name="T8" fmla="*/ 120 w 120"/>
              <a:gd name="T9" fmla="*/ 164 h 164"/>
              <a:gd name="T10" fmla="*/ 120 w 120"/>
              <a:gd name="T11" fmla="*/ 0 h 164"/>
              <a:gd name="T12" fmla="*/ 0 w 120"/>
              <a:gd name="T13" fmla="*/ 0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" h="164">
                <a:moveTo>
                  <a:pt x="0" y="0"/>
                </a:moveTo>
                <a:lnTo>
                  <a:pt x="0" y="13"/>
                </a:lnTo>
                <a:lnTo>
                  <a:pt x="106" y="13"/>
                </a:lnTo>
                <a:lnTo>
                  <a:pt x="106" y="164"/>
                </a:lnTo>
                <a:lnTo>
                  <a:pt x="120" y="164"/>
                </a:lnTo>
                <a:lnTo>
                  <a:pt x="12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Freeform 92"/>
          <p:cNvSpPr>
            <a:spLocks/>
          </p:cNvSpPr>
          <p:nvPr/>
        </p:nvSpPr>
        <p:spPr bwMode="auto">
          <a:xfrm>
            <a:off x="3397251" y="2433638"/>
            <a:ext cx="190500" cy="260350"/>
          </a:xfrm>
          <a:custGeom>
            <a:avLst/>
            <a:gdLst>
              <a:gd name="T0" fmla="*/ 0 w 120"/>
              <a:gd name="T1" fmla="*/ 0 h 164"/>
              <a:gd name="T2" fmla="*/ 0 w 120"/>
              <a:gd name="T3" fmla="*/ 164 h 164"/>
              <a:gd name="T4" fmla="*/ 120 w 120"/>
              <a:gd name="T5" fmla="*/ 164 h 164"/>
              <a:gd name="T6" fmla="*/ 120 w 120"/>
              <a:gd name="T7" fmla="*/ 151 h 164"/>
              <a:gd name="T8" fmla="*/ 120 w 120"/>
              <a:gd name="T9" fmla="*/ 0 h 164"/>
              <a:gd name="T10" fmla="*/ 13 w 120"/>
              <a:gd name="T11" fmla="*/ 0 h 164"/>
              <a:gd name="T12" fmla="*/ 0 w 120"/>
              <a:gd name="T13" fmla="*/ 0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" h="164">
                <a:moveTo>
                  <a:pt x="0" y="0"/>
                </a:moveTo>
                <a:lnTo>
                  <a:pt x="0" y="164"/>
                </a:lnTo>
                <a:lnTo>
                  <a:pt x="120" y="164"/>
                </a:lnTo>
                <a:lnTo>
                  <a:pt x="120" y="151"/>
                </a:lnTo>
                <a:lnTo>
                  <a:pt x="120" y="0"/>
                </a:lnTo>
                <a:lnTo>
                  <a:pt x="13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Freeform 93"/>
          <p:cNvSpPr>
            <a:spLocks noEditPoints="1"/>
          </p:cNvSpPr>
          <p:nvPr/>
        </p:nvSpPr>
        <p:spPr bwMode="auto">
          <a:xfrm>
            <a:off x="5946776" y="1774825"/>
            <a:ext cx="309563" cy="328613"/>
          </a:xfrm>
          <a:custGeom>
            <a:avLst/>
            <a:gdLst>
              <a:gd name="T0" fmla="*/ 22 w 102"/>
              <a:gd name="T1" fmla="*/ 0 h 108"/>
              <a:gd name="T2" fmla="*/ 22 w 102"/>
              <a:gd name="T3" fmla="*/ 53 h 108"/>
              <a:gd name="T4" fmla="*/ 0 w 102"/>
              <a:gd name="T5" fmla="*/ 80 h 108"/>
              <a:gd name="T6" fmla="*/ 28 w 102"/>
              <a:gd name="T7" fmla="*/ 108 h 108"/>
              <a:gd name="T8" fmla="*/ 34 w 102"/>
              <a:gd name="T9" fmla="*/ 107 h 108"/>
              <a:gd name="T10" fmla="*/ 82 w 102"/>
              <a:gd name="T11" fmla="*/ 107 h 108"/>
              <a:gd name="T12" fmla="*/ 82 w 102"/>
              <a:gd name="T13" fmla="*/ 84 h 108"/>
              <a:gd name="T14" fmla="*/ 102 w 102"/>
              <a:gd name="T15" fmla="*/ 84 h 108"/>
              <a:gd name="T16" fmla="*/ 102 w 102"/>
              <a:gd name="T17" fmla="*/ 0 h 108"/>
              <a:gd name="T18" fmla="*/ 22 w 102"/>
              <a:gd name="T19" fmla="*/ 0 h 108"/>
              <a:gd name="T20" fmla="*/ 28 w 102"/>
              <a:gd name="T21" fmla="*/ 102 h 108"/>
              <a:gd name="T22" fmla="*/ 6 w 102"/>
              <a:gd name="T23" fmla="*/ 80 h 108"/>
              <a:gd name="T24" fmla="*/ 28 w 102"/>
              <a:gd name="T25" fmla="*/ 58 h 108"/>
              <a:gd name="T26" fmla="*/ 50 w 102"/>
              <a:gd name="T27" fmla="*/ 80 h 108"/>
              <a:gd name="T28" fmla="*/ 28 w 102"/>
              <a:gd name="T29" fmla="*/ 102 h 108"/>
              <a:gd name="T30" fmla="*/ 92 w 102"/>
              <a:gd name="T31" fmla="*/ 42 h 108"/>
              <a:gd name="T32" fmla="*/ 33 w 102"/>
              <a:gd name="T33" fmla="*/ 42 h 108"/>
              <a:gd name="T34" fmla="*/ 33 w 102"/>
              <a:gd name="T35" fmla="*/ 37 h 108"/>
              <a:gd name="T36" fmla="*/ 92 w 102"/>
              <a:gd name="T37" fmla="*/ 37 h 108"/>
              <a:gd name="T38" fmla="*/ 92 w 102"/>
              <a:gd name="T39" fmla="*/ 42 h 108"/>
              <a:gd name="T40" fmla="*/ 92 w 102"/>
              <a:gd name="T41" fmla="*/ 30 h 108"/>
              <a:gd name="T42" fmla="*/ 33 w 102"/>
              <a:gd name="T43" fmla="*/ 30 h 108"/>
              <a:gd name="T44" fmla="*/ 33 w 102"/>
              <a:gd name="T45" fmla="*/ 25 h 108"/>
              <a:gd name="T46" fmla="*/ 92 w 102"/>
              <a:gd name="T47" fmla="*/ 25 h 108"/>
              <a:gd name="T48" fmla="*/ 92 w 102"/>
              <a:gd name="T49" fmla="*/ 30 h 108"/>
              <a:gd name="T50" fmla="*/ 92 w 102"/>
              <a:gd name="T51" fmla="*/ 18 h 108"/>
              <a:gd name="T52" fmla="*/ 33 w 102"/>
              <a:gd name="T53" fmla="*/ 18 h 108"/>
              <a:gd name="T54" fmla="*/ 33 w 102"/>
              <a:gd name="T55" fmla="*/ 13 h 108"/>
              <a:gd name="T56" fmla="*/ 92 w 102"/>
              <a:gd name="T57" fmla="*/ 13 h 108"/>
              <a:gd name="T58" fmla="*/ 92 w 102"/>
              <a:gd name="T59" fmla="*/ 18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02" h="108">
                <a:moveTo>
                  <a:pt x="22" y="0"/>
                </a:moveTo>
                <a:cubicBezTo>
                  <a:pt x="22" y="53"/>
                  <a:pt x="22" y="53"/>
                  <a:pt x="22" y="53"/>
                </a:cubicBezTo>
                <a:cubicBezTo>
                  <a:pt x="10" y="56"/>
                  <a:pt x="0" y="67"/>
                  <a:pt x="0" y="80"/>
                </a:cubicBezTo>
                <a:cubicBezTo>
                  <a:pt x="0" y="96"/>
                  <a:pt x="13" y="108"/>
                  <a:pt x="28" y="108"/>
                </a:cubicBezTo>
                <a:cubicBezTo>
                  <a:pt x="30" y="108"/>
                  <a:pt x="32" y="108"/>
                  <a:pt x="34" y="107"/>
                </a:cubicBezTo>
                <a:cubicBezTo>
                  <a:pt x="82" y="107"/>
                  <a:pt x="82" y="107"/>
                  <a:pt x="82" y="107"/>
                </a:cubicBezTo>
                <a:cubicBezTo>
                  <a:pt x="82" y="84"/>
                  <a:pt x="82" y="84"/>
                  <a:pt x="82" y="84"/>
                </a:cubicBezTo>
                <a:cubicBezTo>
                  <a:pt x="102" y="84"/>
                  <a:pt x="102" y="84"/>
                  <a:pt x="102" y="84"/>
                </a:cubicBezTo>
                <a:cubicBezTo>
                  <a:pt x="102" y="0"/>
                  <a:pt x="102" y="0"/>
                  <a:pt x="102" y="0"/>
                </a:cubicBezTo>
                <a:lnTo>
                  <a:pt x="22" y="0"/>
                </a:lnTo>
                <a:close/>
                <a:moveTo>
                  <a:pt x="28" y="102"/>
                </a:moveTo>
                <a:cubicBezTo>
                  <a:pt x="16" y="102"/>
                  <a:pt x="6" y="93"/>
                  <a:pt x="6" y="80"/>
                </a:cubicBezTo>
                <a:cubicBezTo>
                  <a:pt x="6" y="68"/>
                  <a:pt x="16" y="58"/>
                  <a:pt x="28" y="58"/>
                </a:cubicBezTo>
                <a:cubicBezTo>
                  <a:pt x="40" y="58"/>
                  <a:pt x="50" y="68"/>
                  <a:pt x="50" y="80"/>
                </a:cubicBezTo>
                <a:cubicBezTo>
                  <a:pt x="50" y="93"/>
                  <a:pt x="40" y="102"/>
                  <a:pt x="28" y="102"/>
                </a:cubicBezTo>
                <a:close/>
                <a:moveTo>
                  <a:pt x="92" y="42"/>
                </a:moveTo>
                <a:cubicBezTo>
                  <a:pt x="33" y="42"/>
                  <a:pt x="33" y="42"/>
                  <a:pt x="33" y="42"/>
                </a:cubicBezTo>
                <a:cubicBezTo>
                  <a:pt x="33" y="37"/>
                  <a:pt x="33" y="37"/>
                  <a:pt x="33" y="37"/>
                </a:cubicBezTo>
                <a:cubicBezTo>
                  <a:pt x="92" y="37"/>
                  <a:pt x="92" y="37"/>
                  <a:pt x="92" y="37"/>
                </a:cubicBezTo>
                <a:lnTo>
                  <a:pt x="92" y="42"/>
                </a:lnTo>
                <a:close/>
                <a:moveTo>
                  <a:pt x="92" y="30"/>
                </a:moveTo>
                <a:cubicBezTo>
                  <a:pt x="33" y="30"/>
                  <a:pt x="33" y="30"/>
                  <a:pt x="33" y="30"/>
                </a:cubicBezTo>
                <a:cubicBezTo>
                  <a:pt x="33" y="25"/>
                  <a:pt x="33" y="25"/>
                  <a:pt x="33" y="25"/>
                </a:cubicBezTo>
                <a:cubicBezTo>
                  <a:pt x="92" y="25"/>
                  <a:pt x="92" y="25"/>
                  <a:pt x="92" y="25"/>
                </a:cubicBezTo>
                <a:lnTo>
                  <a:pt x="92" y="30"/>
                </a:lnTo>
                <a:close/>
                <a:moveTo>
                  <a:pt x="92" y="18"/>
                </a:moveTo>
                <a:cubicBezTo>
                  <a:pt x="33" y="18"/>
                  <a:pt x="33" y="18"/>
                  <a:pt x="33" y="18"/>
                </a:cubicBezTo>
                <a:cubicBezTo>
                  <a:pt x="33" y="13"/>
                  <a:pt x="33" y="13"/>
                  <a:pt x="33" y="13"/>
                </a:cubicBezTo>
                <a:cubicBezTo>
                  <a:pt x="92" y="13"/>
                  <a:pt x="92" y="13"/>
                  <a:pt x="92" y="13"/>
                </a:cubicBezTo>
                <a:lnTo>
                  <a:pt x="92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Freeform 94"/>
          <p:cNvSpPr>
            <a:spLocks/>
          </p:cNvSpPr>
          <p:nvPr/>
        </p:nvSpPr>
        <p:spPr bwMode="auto">
          <a:xfrm>
            <a:off x="6210301" y="2044700"/>
            <a:ext cx="46038" cy="55563"/>
          </a:xfrm>
          <a:custGeom>
            <a:avLst/>
            <a:gdLst>
              <a:gd name="T0" fmla="*/ 0 w 29"/>
              <a:gd name="T1" fmla="*/ 35 h 35"/>
              <a:gd name="T2" fmla="*/ 29 w 29"/>
              <a:gd name="T3" fmla="*/ 0 h 35"/>
              <a:gd name="T4" fmla="*/ 0 w 29"/>
              <a:gd name="T5" fmla="*/ 0 h 35"/>
              <a:gd name="T6" fmla="*/ 0 w 29"/>
              <a:gd name="T7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35">
                <a:moveTo>
                  <a:pt x="0" y="35"/>
                </a:moveTo>
                <a:lnTo>
                  <a:pt x="29" y="0"/>
                </a:lnTo>
                <a:lnTo>
                  <a:pt x="0" y="0"/>
                </a:lnTo>
                <a:lnTo>
                  <a:pt x="0" y="3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Freeform 95"/>
          <p:cNvSpPr>
            <a:spLocks/>
          </p:cNvSpPr>
          <p:nvPr/>
        </p:nvSpPr>
        <p:spPr bwMode="auto">
          <a:xfrm>
            <a:off x="5980113" y="1971675"/>
            <a:ext cx="100013" cy="98425"/>
          </a:xfrm>
          <a:custGeom>
            <a:avLst/>
            <a:gdLst>
              <a:gd name="T0" fmla="*/ 42 w 63"/>
              <a:gd name="T1" fmla="*/ 0 h 62"/>
              <a:gd name="T2" fmla="*/ 23 w 63"/>
              <a:gd name="T3" fmla="*/ 0 h 62"/>
              <a:gd name="T4" fmla="*/ 23 w 63"/>
              <a:gd name="T5" fmla="*/ 21 h 62"/>
              <a:gd name="T6" fmla="*/ 0 w 63"/>
              <a:gd name="T7" fmla="*/ 21 h 62"/>
              <a:gd name="T8" fmla="*/ 0 w 63"/>
              <a:gd name="T9" fmla="*/ 41 h 62"/>
              <a:gd name="T10" fmla="*/ 23 w 63"/>
              <a:gd name="T11" fmla="*/ 41 h 62"/>
              <a:gd name="T12" fmla="*/ 23 w 63"/>
              <a:gd name="T13" fmla="*/ 62 h 62"/>
              <a:gd name="T14" fmla="*/ 42 w 63"/>
              <a:gd name="T15" fmla="*/ 62 h 62"/>
              <a:gd name="T16" fmla="*/ 42 w 63"/>
              <a:gd name="T17" fmla="*/ 41 h 62"/>
              <a:gd name="T18" fmla="*/ 63 w 63"/>
              <a:gd name="T19" fmla="*/ 41 h 62"/>
              <a:gd name="T20" fmla="*/ 63 w 63"/>
              <a:gd name="T21" fmla="*/ 21 h 62"/>
              <a:gd name="T22" fmla="*/ 42 w 63"/>
              <a:gd name="T23" fmla="*/ 21 h 62"/>
              <a:gd name="T24" fmla="*/ 42 w 63"/>
              <a:gd name="T25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3" h="62">
                <a:moveTo>
                  <a:pt x="42" y="0"/>
                </a:moveTo>
                <a:lnTo>
                  <a:pt x="23" y="0"/>
                </a:lnTo>
                <a:lnTo>
                  <a:pt x="23" y="21"/>
                </a:lnTo>
                <a:lnTo>
                  <a:pt x="0" y="21"/>
                </a:lnTo>
                <a:lnTo>
                  <a:pt x="0" y="41"/>
                </a:lnTo>
                <a:lnTo>
                  <a:pt x="23" y="41"/>
                </a:lnTo>
                <a:lnTo>
                  <a:pt x="23" y="62"/>
                </a:lnTo>
                <a:lnTo>
                  <a:pt x="42" y="62"/>
                </a:lnTo>
                <a:lnTo>
                  <a:pt x="42" y="41"/>
                </a:lnTo>
                <a:lnTo>
                  <a:pt x="63" y="41"/>
                </a:lnTo>
                <a:lnTo>
                  <a:pt x="63" y="21"/>
                </a:lnTo>
                <a:lnTo>
                  <a:pt x="42" y="21"/>
                </a:lnTo>
                <a:lnTo>
                  <a:pt x="4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Freeform 96"/>
          <p:cNvSpPr>
            <a:spLocks noEditPoints="1"/>
          </p:cNvSpPr>
          <p:nvPr/>
        </p:nvSpPr>
        <p:spPr bwMode="auto">
          <a:xfrm>
            <a:off x="6573838" y="1771650"/>
            <a:ext cx="307975" cy="331788"/>
          </a:xfrm>
          <a:custGeom>
            <a:avLst/>
            <a:gdLst>
              <a:gd name="T0" fmla="*/ 22 w 102"/>
              <a:gd name="T1" fmla="*/ 0 h 109"/>
              <a:gd name="T2" fmla="*/ 22 w 102"/>
              <a:gd name="T3" fmla="*/ 54 h 109"/>
              <a:gd name="T4" fmla="*/ 0 w 102"/>
              <a:gd name="T5" fmla="*/ 81 h 109"/>
              <a:gd name="T6" fmla="*/ 28 w 102"/>
              <a:gd name="T7" fmla="*/ 109 h 109"/>
              <a:gd name="T8" fmla="*/ 34 w 102"/>
              <a:gd name="T9" fmla="*/ 108 h 109"/>
              <a:gd name="T10" fmla="*/ 82 w 102"/>
              <a:gd name="T11" fmla="*/ 108 h 109"/>
              <a:gd name="T12" fmla="*/ 82 w 102"/>
              <a:gd name="T13" fmla="*/ 85 h 109"/>
              <a:gd name="T14" fmla="*/ 102 w 102"/>
              <a:gd name="T15" fmla="*/ 85 h 109"/>
              <a:gd name="T16" fmla="*/ 102 w 102"/>
              <a:gd name="T17" fmla="*/ 0 h 109"/>
              <a:gd name="T18" fmla="*/ 22 w 102"/>
              <a:gd name="T19" fmla="*/ 0 h 109"/>
              <a:gd name="T20" fmla="*/ 28 w 102"/>
              <a:gd name="T21" fmla="*/ 103 h 109"/>
              <a:gd name="T22" fmla="*/ 6 w 102"/>
              <a:gd name="T23" fmla="*/ 81 h 109"/>
              <a:gd name="T24" fmla="*/ 28 w 102"/>
              <a:gd name="T25" fmla="*/ 59 h 109"/>
              <a:gd name="T26" fmla="*/ 50 w 102"/>
              <a:gd name="T27" fmla="*/ 81 h 109"/>
              <a:gd name="T28" fmla="*/ 28 w 102"/>
              <a:gd name="T29" fmla="*/ 103 h 109"/>
              <a:gd name="T30" fmla="*/ 92 w 102"/>
              <a:gd name="T31" fmla="*/ 43 h 109"/>
              <a:gd name="T32" fmla="*/ 32 w 102"/>
              <a:gd name="T33" fmla="*/ 43 h 109"/>
              <a:gd name="T34" fmla="*/ 32 w 102"/>
              <a:gd name="T35" fmla="*/ 38 h 109"/>
              <a:gd name="T36" fmla="*/ 92 w 102"/>
              <a:gd name="T37" fmla="*/ 38 h 109"/>
              <a:gd name="T38" fmla="*/ 92 w 102"/>
              <a:gd name="T39" fmla="*/ 43 h 109"/>
              <a:gd name="T40" fmla="*/ 92 w 102"/>
              <a:gd name="T41" fmla="*/ 31 h 109"/>
              <a:gd name="T42" fmla="*/ 32 w 102"/>
              <a:gd name="T43" fmla="*/ 31 h 109"/>
              <a:gd name="T44" fmla="*/ 32 w 102"/>
              <a:gd name="T45" fmla="*/ 26 h 109"/>
              <a:gd name="T46" fmla="*/ 92 w 102"/>
              <a:gd name="T47" fmla="*/ 26 h 109"/>
              <a:gd name="T48" fmla="*/ 92 w 102"/>
              <a:gd name="T49" fmla="*/ 31 h 109"/>
              <a:gd name="T50" fmla="*/ 92 w 102"/>
              <a:gd name="T51" fmla="*/ 18 h 109"/>
              <a:gd name="T52" fmla="*/ 32 w 102"/>
              <a:gd name="T53" fmla="*/ 18 h 109"/>
              <a:gd name="T54" fmla="*/ 32 w 102"/>
              <a:gd name="T55" fmla="*/ 14 h 109"/>
              <a:gd name="T56" fmla="*/ 92 w 102"/>
              <a:gd name="T57" fmla="*/ 14 h 109"/>
              <a:gd name="T58" fmla="*/ 92 w 102"/>
              <a:gd name="T59" fmla="*/ 18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02" h="109">
                <a:moveTo>
                  <a:pt x="22" y="0"/>
                </a:moveTo>
                <a:cubicBezTo>
                  <a:pt x="22" y="54"/>
                  <a:pt x="22" y="54"/>
                  <a:pt x="22" y="54"/>
                </a:cubicBezTo>
                <a:cubicBezTo>
                  <a:pt x="10" y="57"/>
                  <a:pt x="0" y="68"/>
                  <a:pt x="0" y="81"/>
                </a:cubicBezTo>
                <a:cubicBezTo>
                  <a:pt x="0" y="96"/>
                  <a:pt x="12" y="109"/>
                  <a:pt x="28" y="109"/>
                </a:cubicBezTo>
                <a:cubicBezTo>
                  <a:pt x="30" y="109"/>
                  <a:pt x="32" y="108"/>
                  <a:pt x="34" y="108"/>
                </a:cubicBezTo>
                <a:cubicBezTo>
                  <a:pt x="82" y="108"/>
                  <a:pt x="82" y="108"/>
                  <a:pt x="82" y="108"/>
                </a:cubicBezTo>
                <a:cubicBezTo>
                  <a:pt x="82" y="85"/>
                  <a:pt x="82" y="85"/>
                  <a:pt x="82" y="85"/>
                </a:cubicBezTo>
                <a:cubicBezTo>
                  <a:pt x="102" y="85"/>
                  <a:pt x="102" y="85"/>
                  <a:pt x="102" y="85"/>
                </a:cubicBezTo>
                <a:cubicBezTo>
                  <a:pt x="102" y="0"/>
                  <a:pt x="102" y="0"/>
                  <a:pt x="102" y="0"/>
                </a:cubicBezTo>
                <a:lnTo>
                  <a:pt x="22" y="0"/>
                </a:lnTo>
                <a:close/>
                <a:moveTo>
                  <a:pt x="28" y="103"/>
                </a:moveTo>
                <a:cubicBezTo>
                  <a:pt x="15" y="103"/>
                  <a:pt x="6" y="93"/>
                  <a:pt x="6" y="81"/>
                </a:cubicBezTo>
                <a:cubicBezTo>
                  <a:pt x="6" y="69"/>
                  <a:pt x="15" y="59"/>
                  <a:pt x="28" y="59"/>
                </a:cubicBezTo>
                <a:cubicBezTo>
                  <a:pt x="40" y="59"/>
                  <a:pt x="50" y="69"/>
                  <a:pt x="50" y="81"/>
                </a:cubicBezTo>
                <a:cubicBezTo>
                  <a:pt x="50" y="93"/>
                  <a:pt x="40" y="103"/>
                  <a:pt x="28" y="103"/>
                </a:cubicBezTo>
                <a:close/>
                <a:moveTo>
                  <a:pt x="92" y="43"/>
                </a:moveTo>
                <a:cubicBezTo>
                  <a:pt x="32" y="43"/>
                  <a:pt x="32" y="43"/>
                  <a:pt x="32" y="43"/>
                </a:cubicBezTo>
                <a:cubicBezTo>
                  <a:pt x="32" y="38"/>
                  <a:pt x="32" y="38"/>
                  <a:pt x="32" y="38"/>
                </a:cubicBezTo>
                <a:cubicBezTo>
                  <a:pt x="92" y="38"/>
                  <a:pt x="92" y="38"/>
                  <a:pt x="92" y="38"/>
                </a:cubicBezTo>
                <a:lnTo>
                  <a:pt x="92" y="43"/>
                </a:lnTo>
                <a:close/>
                <a:moveTo>
                  <a:pt x="92" y="31"/>
                </a:moveTo>
                <a:cubicBezTo>
                  <a:pt x="32" y="31"/>
                  <a:pt x="32" y="31"/>
                  <a:pt x="32" y="31"/>
                </a:cubicBezTo>
                <a:cubicBezTo>
                  <a:pt x="32" y="26"/>
                  <a:pt x="32" y="26"/>
                  <a:pt x="32" y="26"/>
                </a:cubicBezTo>
                <a:cubicBezTo>
                  <a:pt x="92" y="26"/>
                  <a:pt x="92" y="26"/>
                  <a:pt x="92" y="26"/>
                </a:cubicBezTo>
                <a:lnTo>
                  <a:pt x="92" y="31"/>
                </a:lnTo>
                <a:close/>
                <a:moveTo>
                  <a:pt x="92" y="18"/>
                </a:moveTo>
                <a:cubicBezTo>
                  <a:pt x="32" y="18"/>
                  <a:pt x="32" y="18"/>
                  <a:pt x="32" y="18"/>
                </a:cubicBezTo>
                <a:cubicBezTo>
                  <a:pt x="32" y="14"/>
                  <a:pt x="32" y="14"/>
                  <a:pt x="32" y="14"/>
                </a:cubicBezTo>
                <a:cubicBezTo>
                  <a:pt x="92" y="14"/>
                  <a:pt x="92" y="14"/>
                  <a:pt x="92" y="14"/>
                </a:cubicBezTo>
                <a:lnTo>
                  <a:pt x="92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Freeform 97"/>
          <p:cNvSpPr>
            <a:spLocks/>
          </p:cNvSpPr>
          <p:nvPr/>
        </p:nvSpPr>
        <p:spPr bwMode="auto">
          <a:xfrm>
            <a:off x="6834188" y="2044700"/>
            <a:ext cx="47625" cy="55563"/>
          </a:xfrm>
          <a:custGeom>
            <a:avLst/>
            <a:gdLst>
              <a:gd name="T0" fmla="*/ 0 w 30"/>
              <a:gd name="T1" fmla="*/ 35 h 35"/>
              <a:gd name="T2" fmla="*/ 30 w 30"/>
              <a:gd name="T3" fmla="*/ 0 h 35"/>
              <a:gd name="T4" fmla="*/ 0 w 30"/>
              <a:gd name="T5" fmla="*/ 0 h 35"/>
              <a:gd name="T6" fmla="*/ 0 w 30"/>
              <a:gd name="T7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35">
                <a:moveTo>
                  <a:pt x="0" y="35"/>
                </a:moveTo>
                <a:lnTo>
                  <a:pt x="30" y="0"/>
                </a:lnTo>
                <a:lnTo>
                  <a:pt x="0" y="0"/>
                </a:lnTo>
                <a:lnTo>
                  <a:pt x="0" y="3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98"/>
          <p:cNvSpPr>
            <a:spLocks noChangeArrowheads="1"/>
          </p:cNvSpPr>
          <p:nvPr/>
        </p:nvSpPr>
        <p:spPr bwMode="auto">
          <a:xfrm>
            <a:off x="6610351" y="2003425"/>
            <a:ext cx="93663" cy="301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Freeform 99"/>
          <p:cNvSpPr>
            <a:spLocks/>
          </p:cNvSpPr>
          <p:nvPr/>
        </p:nvSpPr>
        <p:spPr bwMode="auto">
          <a:xfrm>
            <a:off x="819151" y="2430463"/>
            <a:ext cx="187325" cy="33338"/>
          </a:xfrm>
          <a:custGeom>
            <a:avLst/>
            <a:gdLst>
              <a:gd name="T0" fmla="*/ 97 w 118"/>
              <a:gd name="T1" fmla="*/ 21 h 21"/>
              <a:gd name="T2" fmla="*/ 118 w 118"/>
              <a:gd name="T3" fmla="*/ 0 h 21"/>
              <a:gd name="T4" fmla="*/ 0 w 118"/>
              <a:gd name="T5" fmla="*/ 0 h 21"/>
              <a:gd name="T6" fmla="*/ 0 w 118"/>
              <a:gd name="T7" fmla="*/ 21 h 21"/>
              <a:gd name="T8" fmla="*/ 97 w 118"/>
              <a:gd name="T9" fmla="*/ 21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8" h="21">
                <a:moveTo>
                  <a:pt x="97" y="21"/>
                </a:moveTo>
                <a:lnTo>
                  <a:pt x="118" y="0"/>
                </a:lnTo>
                <a:lnTo>
                  <a:pt x="0" y="0"/>
                </a:lnTo>
                <a:lnTo>
                  <a:pt x="0" y="21"/>
                </a:lnTo>
                <a:lnTo>
                  <a:pt x="97" y="2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Freeform 100"/>
          <p:cNvSpPr>
            <a:spLocks/>
          </p:cNvSpPr>
          <p:nvPr/>
        </p:nvSpPr>
        <p:spPr bwMode="auto">
          <a:xfrm>
            <a:off x="806451" y="2427288"/>
            <a:ext cx="320675" cy="239713"/>
          </a:xfrm>
          <a:custGeom>
            <a:avLst/>
            <a:gdLst>
              <a:gd name="T0" fmla="*/ 139 w 202"/>
              <a:gd name="T1" fmla="*/ 0 h 151"/>
              <a:gd name="T2" fmla="*/ 113 w 202"/>
              <a:gd name="T3" fmla="*/ 31 h 151"/>
              <a:gd name="T4" fmla="*/ 0 w 202"/>
              <a:gd name="T5" fmla="*/ 31 h 151"/>
              <a:gd name="T6" fmla="*/ 0 w 202"/>
              <a:gd name="T7" fmla="*/ 151 h 151"/>
              <a:gd name="T8" fmla="*/ 202 w 202"/>
              <a:gd name="T9" fmla="*/ 151 h 151"/>
              <a:gd name="T10" fmla="*/ 202 w 202"/>
              <a:gd name="T11" fmla="*/ 61 h 151"/>
              <a:gd name="T12" fmla="*/ 202 w 202"/>
              <a:gd name="T13" fmla="*/ 31 h 151"/>
              <a:gd name="T14" fmla="*/ 202 w 202"/>
              <a:gd name="T15" fmla="*/ 0 h 151"/>
              <a:gd name="T16" fmla="*/ 139 w 202"/>
              <a:gd name="T17" fmla="*/ 0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2" h="151">
                <a:moveTo>
                  <a:pt x="139" y="0"/>
                </a:moveTo>
                <a:lnTo>
                  <a:pt x="113" y="31"/>
                </a:lnTo>
                <a:lnTo>
                  <a:pt x="0" y="31"/>
                </a:lnTo>
                <a:lnTo>
                  <a:pt x="0" y="151"/>
                </a:lnTo>
                <a:lnTo>
                  <a:pt x="202" y="151"/>
                </a:lnTo>
                <a:lnTo>
                  <a:pt x="202" y="61"/>
                </a:lnTo>
                <a:lnTo>
                  <a:pt x="202" y="31"/>
                </a:lnTo>
                <a:lnTo>
                  <a:pt x="202" y="0"/>
                </a:lnTo>
                <a:lnTo>
                  <a:pt x="13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Freeform 101"/>
          <p:cNvSpPr>
            <a:spLocks/>
          </p:cNvSpPr>
          <p:nvPr/>
        </p:nvSpPr>
        <p:spPr bwMode="auto">
          <a:xfrm>
            <a:off x="2089151" y="2433638"/>
            <a:ext cx="187325" cy="33338"/>
          </a:xfrm>
          <a:custGeom>
            <a:avLst/>
            <a:gdLst>
              <a:gd name="T0" fmla="*/ 99 w 118"/>
              <a:gd name="T1" fmla="*/ 21 h 21"/>
              <a:gd name="T2" fmla="*/ 118 w 118"/>
              <a:gd name="T3" fmla="*/ 0 h 21"/>
              <a:gd name="T4" fmla="*/ 0 w 118"/>
              <a:gd name="T5" fmla="*/ 0 h 21"/>
              <a:gd name="T6" fmla="*/ 0 w 118"/>
              <a:gd name="T7" fmla="*/ 21 h 21"/>
              <a:gd name="T8" fmla="*/ 99 w 118"/>
              <a:gd name="T9" fmla="*/ 21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8" h="21">
                <a:moveTo>
                  <a:pt x="99" y="21"/>
                </a:moveTo>
                <a:lnTo>
                  <a:pt x="118" y="0"/>
                </a:lnTo>
                <a:lnTo>
                  <a:pt x="0" y="0"/>
                </a:lnTo>
                <a:lnTo>
                  <a:pt x="0" y="21"/>
                </a:lnTo>
                <a:lnTo>
                  <a:pt x="99" y="2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Freeform 102"/>
          <p:cNvSpPr>
            <a:spLocks noEditPoints="1"/>
          </p:cNvSpPr>
          <p:nvPr/>
        </p:nvSpPr>
        <p:spPr bwMode="auto">
          <a:xfrm>
            <a:off x="2081213" y="2427288"/>
            <a:ext cx="347663" cy="266700"/>
          </a:xfrm>
          <a:custGeom>
            <a:avLst/>
            <a:gdLst>
              <a:gd name="T0" fmla="*/ 105 w 115"/>
              <a:gd name="T1" fmla="*/ 41 h 88"/>
              <a:gd name="T2" fmla="*/ 105 w 115"/>
              <a:gd name="T3" fmla="*/ 32 h 88"/>
              <a:gd name="T4" fmla="*/ 105 w 115"/>
              <a:gd name="T5" fmla="*/ 16 h 88"/>
              <a:gd name="T6" fmla="*/ 105 w 115"/>
              <a:gd name="T7" fmla="*/ 0 h 88"/>
              <a:gd name="T8" fmla="*/ 72 w 115"/>
              <a:gd name="T9" fmla="*/ 0 h 88"/>
              <a:gd name="T10" fmla="*/ 58 w 115"/>
              <a:gd name="T11" fmla="*/ 16 h 88"/>
              <a:gd name="T12" fmla="*/ 0 w 115"/>
              <a:gd name="T13" fmla="*/ 16 h 88"/>
              <a:gd name="T14" fmla="*/ 0 w 115"/>
              <a:gd name="T15" fmla="*/ 79 h 88"/>
              <a:gd name="T16" fmla="*/ 68 w 115"/>
              <a:gd name="T17" fmla="*/ 79 h 88"/>
              <a:gd name="T18" fmla="*/ 88 w 115"/>
              <a:gd name="T19" fmla="*/ 88 h 88"/>
              <a:gd name="T20" fmla="*/ 115 w 115"/>
              <a:gd name="T21" fmla="*/ 61 h 88"/>
              <a:gd name="T22" fmla="*/ 105 w 115"/>
              <a:gd name="T23" fmla="*/ 41 h 88"/>
              <a:gd name="T24" fmla="*/ 88 w 115"/>
              <a:gd name="T25" fmla="*/ 83 h 88"/>
              <a:gd name="T26" fmla="*/ 66 w 115"/>
              <a:gd name="T27" fmla="*/ 61 h 88"/>
              <a:gd name="T28" fmla="*/ 88 w 115"/>
              <a:gd name="T29" fmla="*/ 39 h 88"/>
              <a:gd name="T30" fmla="*/ 109 w 115"/>
              <a:gd name="T31" fmla="*/ 61 h 88"/>
              <a:gd name="T32" fmla="*/ 88 w 115"/>
              <a:gd name="T33" fmla="*/ 83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5" h="88">
                <a:moveTo>
                  <a:pt x="105" y="41"/>
                </a:moveTo>
                <a:cubicBezTo>
                  <a:pt x="105" y="32"/>
                  <a:pt x="105" y="32"/>
                  <a:pt x="105" y="32"/>
                </a:cubicBezTo>
                <a:cubicBezTo>
                  <a:pt x="105" y="16"/>
                  <a:pt x="105" y="16"/>
                  <a:pt x="105" y="16"/>
                </a:cubicBezTo>
                <a:cubicBezTo>
                  <a:pt x="105" y="0"/>
                  <a:pt x="105" y="0"/>
                  <a:pt x="105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58" y="16"/>
                  <a:pt x="58" y="16"/>
                  <a:pt x="58" y="16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9"/>
                  <a:pt x="0" y="79"/>
                  <a:pt x="0" y="79"/>
                </a:cubicBezTo>
                <a:cubicBezTo>
                  <a:pt x="68" y="79"/>
                  <a:pt x="68" y="79"/>
                  <a:pt x="68" y="79"/>
                </a:cubicBezTo>
                <a:cubicBezTo>
                  <a:pt x="73" y="85"/>
                  <a:pt x="80" y="88"/>
                  <a:pt x="88" y="88"/>
                </a:cubicBezTo>
                <a:cubicBezTo>
                  <a:pt x="102" y="88"/>
                  <a:pt x="115" y="76"/>
                  <a:pt x="115" y="61"/>
                </a:cubicBezTo>
                <a:cubicBezTo>
                  <a:pt x="115" y="53"/>
                  <a:pt x="111" y="46"/>
                  <a:pt x="105" y="41"/>
                </a:cubicBezTo>
                <a:close/>
                <a:moveTo>
                  <a:pt x="88" y="83"/>
                </a:moveTo>
                <a:cubicBezTo>
                  <a:pt x="76" y="83"/>
                  <a:pt x="66" y="73"/>
                  <a:pt x="66" y="61"/>
                </a:cubicBezTo>
                <a:cubicBezTo>
                  <a:pt x="66" y="49"/>
                  <a:pt x="76" y="39"/>
                  <a:pt x="88" y="39"/>
                </a:cubicBezTo>
                <a:cubicBezTo>
                  <a:pt x="99" y="39"/>
                  <a:pt x="109" y="49"/>
                  <a:pt x="109" y="61"/>
                </a:cubicBezTo>
                <a:cubicBezTo>
                  <a:pt x="109" y="73"/>
                  <a:pt x="99" y="83"/>
                  <a:pt x="88" y="8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Freeform 103"/>
          <p:cNvSpPr>
            <a:spLocks/>
          </p:cNvSpPr>
          <p:nvPr/>
        </p:nvSpPr>
        <p:spPr bwMode="auto">
          <a:xfrm>
            <a:off x="2295526" y="2560638"/>
            <a:ext cx="100013" cy="100013"/>
          </a:xfrm>
          <a:custGeom>
            <a:avLst/>
            <a:gdLst>
              <a:gd name="T0" fmla="*/ 40 w 63"/>
              <a:gd name="T1" fmla="*/ 21 h 63"/>
              <a:gd name="T2" fmla="*/ 40 w 63"/>
              <a:gd name="T3" fmla="*/ 0 h 63"/>
              <a:gd name="T4" fmla="*/ 23 w 63"/>
              <a:gd name="T5" fmla="*/ 0 h 63"/>
              <a:gd name="T6" fmla="*/ 23 w 63"/>
              <a:gd name="T7" fmla="*/ 21 h 63"/>
              <a:gd name="T8" fmla="*/ 0 w 63"/>
              <a:gd name="T9" fmla="*/ 21 h 63"/>
              <a:gd name="T10" fmla="*/ 0 w 63"/>
              <a:gd name="T11" fmla="*/ 40 h 63"/>
              <a:gd name="T12" fmla="*/ 23 w 63"/>
              <a:gd name="T13" fmla="*/ 40 h 63"/>
              <a:gd name="T14" fmla="*/ 23 w 63"/>
              <a:gd name="T15" fmla="*/ 63 h 63"/>
              <a:gd name="T16" fmla="*/ 40 w 63"/>
              <a:gd name="T17" fmla="*/ 63 h 63"/>
              <a:gd name="T18" fmla="*/ 40 w 63"/>
              <a:gd name="T19" fmla="*/ 40 h 63"/>
              <a:gd name="T20" fmla="*/ 63 w 63"/>
              <a:gd name="T21" fmla="*/ 40 h 63"/>
              <a:gd name="T22" fmla="*/ 63 w 63"/>
              <a:gd name="T23" fmla="*/ 21 h 63"/>
              <a:gd name="T24" fmla="*/ 40 w 63"/>
              <a:gd name="T25" fmla="*/ 2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3" h="63">
                <a:moveTo>
                  <a:pt x="40" y="21"/>
                </a:moveTo>
                <a:lnTo>
                  <a:pt x="40" y="0"/>
                </a:lnTo>
                <a:lnTo>
                  <a:pt x="23" y="0"/>
                </a:lnTo>
                <a:lnTo>
                  <a:pt x="23" y="21"/>
                </a:lnTo>
                <a:lnTo>
                  <a:pt x="0" y="21"/>
                </a:lnTo>
                <a:lnTo>
                  <a:pt x="0" y="40"/>
                </a:lnTo>
                <a:lnTo>
                  <a:pt x="23" y="40"/>
                </a:lnTo>
                <a:lnTo>
                  <a:pt x="23" y="63"/>
                </a:lnTo>
                <a:lnTo>
                  <a:pt x="40" y="63"/>
                </a:lnTo>
                <a:lnTo>
                  <a:pt x="40" y="40"/>
                </a:lnTo>
                <a:lnTo>
                  <a:pt x="63" y="40"/>
                </a:lnTo>
                <a:lnTo>
                  <a:pt x="63" y="21"/>
                </a:lnTo>
                <a:lnTo>
                  <a:pt x="40" y="2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Freeform 104"/>
          <p:cNvSpPr>
            <a:spLocks/>
          </p:cNvSpPr>
          <p:nvPr/>
        </p:nvSpPr>
        <p:spPr bwMode="auto">
          <a:xfrm>
            <a:off x="2700338" y="2433638"/>
            <a:ext cx="184150" cy="33338"/>
          </a:xfrm>
          <a:custGeom>
            <a:avLst/>
            <a:gdLst>
              <a:gd name="T0" fmla="*/ 97 w 116"/>
              <a:gd name="T1" fmla="*/ 21 h 21"/>
              <a:gd name="T2" fmla="*/ 116 w 116"/>
              <a:gd name="T3" fmla="*/ 0 h 21"/>
              <a:gd name="T4" fmla="*/ 0 w 116"/>
              <a:gd name="T5" fmla="*/ 0 h 21"/>
              <a:gd name="T6" fmla="*/ 0 w 116"/>
              <a:gd name="T7" fmla="*/ 21 h 21"/>
              <a:gd name="T8" fmla="*/ 97 w 116"/>
              <a:gd name="T9" fmla="*/ 21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6" h="21">
                <a:moveTo>
                  <a:pt x="97" y="21"/>
                </a:moveTo>
                <a:lnTo>
                  <a:pt x="116" y="0"/>
                </a:lnTo>
                <a:lnTo>
                  <a:pt x="0" y="0"/>
                </a:lnTo>
                <a:lnTo>
                  <a:pt x="0" y="21"/>
                </a:lnTo>
                <a:lnTo>
                  <a:pt x="97" y="2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Freeform 105"/>
          <p:cNvSpPr>
            <a:spLocks noEditPoints="1"/>
          </p:cNvSpPr>
          <p:nvPr/>
        </p:nvSpPr>
        <p:spPr bwMode="auto">
          <a:xfrm>
            <a:off x="2689226" y="2427288"/>
            <a:ext cx="347663" cy="266700"/>
          </a:xfrm>
          <a:custGeom>
            <a:avLst/>
            <a:gdLst>
              <a:gd name="T0" fmla="*/ 106 w 115"/>
              <a:gd name="T1" fmla="*/ 41 h 88"/>
              <a:gd name="T2" fmla="*/ 106 w 115"/>
              <a:gd name="T3" fmla="*/ 32 h 88"/>
              <a:gd name="T4" fmla="*/ 106 w 115"/>
              <a:gd name="T5" fmla="*/ 16 h 88"/>
              <a:gd name="T6" fmla="*/ 106 w 115"/>
              <a:gd name="T7" fmla="*/ 0 h 88"/>
              <a:gd name="T8" fmla="*/ 73 w 115"/>
              <a:gd name="T9" fmla="*/ 0 h 88"/>
              <a:gd name="T10" fmla="*/ 59 w 115"/>
              <a:gd name="T11" fmla="*/ 16 h 88"/>
              <a:gd name="T12" fmla="*/ 0 w 115"/>
              <a:gd name="T13" fmla="*/ 16 h 88"/>
              <a:gd name="T14" fmla="*/ 0 w 115"/>
              <a:gd name="T15" fmla="*/ 79 h 88"/>
              <a:gd name="T16" fmla="*/ 68 w 115"/>
              <a:gd name="T17" fmla="*/ 79 h 88"/>
              <a:gd name="T18" fmla="*/ 88 w 115"/>
              <a:gd name="T19" fmla="*/ 88 h 88"/>
              <a:gd name="T20" fmla="*/ 115 w 115"/>
              <a:gd name="T21" fmla="*/ 61 h 88"/>
              <a:gd name="T22" fmla="*/ 106 w 115"/>
              <a:gd name="T23" fmla="*/ 41 h 88"/>
              <a:gd name="T24" fmla="*/ 88 w 115"/>
              <a:gd name="T25" fmla="*/ 83 h 88"/>
              <a:gd name="T26" fmla="*/ 66 w 115"/>
              <a:gd name="T27" fmla="*/ 61 h 88"/>
              <a:gd name="T28" fmla="*/ 88 w 115"/>
              <a:gd name="T29" fmla="*/ 39 h 88"/>
              <a:gd name="T30" fmla="*/ 110 w 115"/>
              <a:gd name="T31" fmla="*/ 61 h 88"/>
              <a:gd name="T32" fmla="*/ 88 w 115"/>
              <a:gd name="T33" fmla="*/ 83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5" h="88">
                <a:moveTo>
                  <a:pt x="106" y="41"/>
                </a:moveTo>
                <a:cubicBezTo>
                  <a:pt x="106" y="32"/>
                  <a:pt x="106" y="32"/>
                  <a:pt x="106" y="32"/>
                </a:cubicBezTo>
                <a:cubicBezTo>
                  <a:pt x="106" y="16"/>
                  <a:pt x="106" y="16"/>
                  <a:pt x="106" y="16"/>
                </a:cubicBezTo>
                <a:cubicBezTo>
                  <a:pt x="106" y="0"/>
                  <a:pt x="106" y="0"/>
                  <a:pt x="106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59" y="16"/>
                  <a:pt x="59" y="16"/>
                  <a:pt x="59" y="16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9"/>
                  <a:pt x="0" y="79"/>
                  <a:pt x="0" y="79"/>
                </a:cubicBezTo>
                <a:cubicBezTo>
                  <a:pt x="68" y="79"/>
                  <a:pt x="68" y="79"/>
                  <a:pt x="68" y="79"/>
                </a:cubicBezTo>
                <a:cubicBezTo>
                  <a:pt x="73" y="85"/>
                  <a:pt x="80" y="88"/>
                  <a:pt x="88" y="88"/>
                </a:cubicBezTo>
                <a:cubicBezTo>
                  <a:pt x="103" y="88"/>
                  <a:pt x="115" y="76"/>
                  <a:pt x="115" y="61"/>
                </a:cubicBezTo>
                <a:cubicBezTo>
                  <a:pt x="115" y="53"/>
                  <a:pt x="111" y="46"/>
                  <a:pt x="106" y="41"/>
                </a:cubicBezTo>
                <a:close/>
                <a:moveTo>
                  <a:pt x="88" y="83"/>
                </a:moveTo>
                <a:cubicBezTo>
                  <a:pt x="76" y="83"/>
                  <a:pt x="66" y="73"/>
                  <a:pt x="66" y="61"/>
                </a:cubicBezTo>
                <a:cubicBezTo>
                  <a:pt x="66" y="49"/>
                  <a:pt x="76" y="39"/>
                  <a:pt x="88" y="39"/>
                </a:cubicBezTo>
                <a:cubicBezTo>
                  <a:pt x="100" y="39"/>
                  <a:pt x="110" y="49"/>
                  <a:pt x="110" y="61"/>
                </a:cubicBezTo>
                <a:cubicBezTo>
                  <a:pt x="110" y="73"/>
                  <a:pt x="100" y="83"/>
                  <a:pt x="88" y="8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106"/>
          <p:cNvSpPr>
            <a:spLocks noChangeArrowheads="1"/>
          </p:cNvSpPr>
          <p:nvPr/>
        </p:nvSpPr>
        <p:spPr bwMode="auto">
          <a:xfrm>
            <a:off x="2909888" y="2600325"/>
            <a:ext cx="93663" cy="301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Freeform 107"/>
          <p:cNvSpPr>
            <a:spLocks noEditPoints="1"/>
          </p:cNvSpPr>
          <p:nvPr/>
        </p:nvSpPr>
        <p:spPr bwMode="auto">
          <a:xfrm>
            <a:off x="3976688" y="2354263"/>
            <a:ext cx="282575" cy="355600"/>
          </a:xfrm>
          <a:custGeom>
            <a:avLst/>
            <a:gdLst>
              <a:gd name="T0" fmla="*/ 79 w 93"/>
              <a:gd name="T1" fmla="*/ 66 h 117"/>
              <a:gd name="T2" fmla="*/ 79 w 93"/>
              <a:gd name="T3" fmla="*/ 0 h 117"/>
              <a:gd name="T4" fmla="*/ 0 w 93"/>
              <a:gd name="T5" fmla="*/ 0 h 117"/>
              <a:gd name="T6" fmla="*/ 0 w 93"/>
              <a:gd name="T7" fmla="*/ 112 h 117"/>
              <a:gd name="T8" fmla="*/ 51 w 93"/>
              <a:gd name="T9" fmla="*/ 112 h 117"/>
              <a:gd name="T10" fmla="*/ 66 w 93"/>
              <a:gd name="T11" fmla="*/ 117 h 117"/>
              <a:gd name="T12" fmla="*/ 93 w 93"/>
              <a:gd name="T13" fmla="*/ 90 h 117"/>
              <a:gd name="T14" fmla="*/ 79 w 93"/>
              <a:gd name="T15" fmla="*/ 66 h 117"/>
              <a:gd name="T16" fmla="*/ 21 w 93"/>
              <a:gd name="T17" fmla="*/ 13 h 117"/>
              <a:gd name="T18" fmla="*/ 67 w 93"/>
              <a:gd name="T19" fmla="*/ 13 h 117"/>
              <a:gd name="T20" fmla="*/ 67 w 93"/>
              <a:gd name="T21" fmla="*/ 18 h 117"/>
              <a:gd name="T22" fmla="*/ 21 w 93"/>
              <a:gd name="T23" fmla="*/ 18 h 117"/>
              <a:gd name="T24" fmla="*/ 21 w 93"/>
              <a:gd name="T25" fmla="*/ 13 h 117"/>
              <a:gd name="T26" fmla="*/ 10 w 93"/>
              <a:gd name="T27" fmla="*/ 28 h 117"/>
              <a:gd name="T28" fmla="*/ 17 w 93"/>
              <a:gd name="T29" fmla="*/ 28 h 117"/>
              <a:gd name="T30" fmla="*/ 17 w 93"/>
              <a:gd name="T31" fmla="*/ 33 h 117"/>
              <a:gd name="T32" fmla="*/ 10 w 93"/>
              <a:gd name="T33" fmla="*/ 33 h 117"/>
              <a:gd name="T34" fmla="*/ 10 w 93"/>
              <a:gd name="T35" fmla="*/ 28 h 117"/>
              <a:gd name="T36" fmla="*/ 18 w 93"/>
              <a:gd name="T37" fmla="*/ 50 h 117"/>
              <a:gd name="T38" fmla="*/ 10 w 93"/>
              <a:gd name="T39" fmla="*/ 50 h 117"/>
              <a:gd name="T40" fmla="*/ 10 w 93"/>
              <a:gd name="T41" fmla="*/ 45 h 117"/>
              <a:gd name="T42" fmla="*/ 18 w 93"/>
              <a:gd name="T43" fmla="*/ 45 h 117"/>
              <a:gd name="T44" fmla="*/ 18 w 93"/>
              <a:gd name="T45" fmla="*/ 50 h 117"/>
              <a:gd name="T46" fmla="*/ 18 w 93"/>
              <a:gd name="T47" fmla="*/ 18 h 117"/>
              <a:gd name="T48" fmla="*/ 11 w 93"/>
              <a:gd name="T49" fmla="*/ 18 h 117"/>
              <a:gd name="T50" fmla="*/ 11 w 93"/>
              <a:gd name="T51" fmla="*/ 13 h 117"/>
              <a:gd name="T52" fmla="*/ 18 w 93"/>
              <a:gd name="T53" fmla="*/ 13 h 117"/>
              <a:gd name="T54" fmla="*/ 18 w 93"/>
              <a:gd name="T55" fmla="*/ 18 h 117"/>
              <a:gd name="T56" fmla="*/ 21 w 93"/>
              <a:gd name="T57" fmla="*/ 28 h 117"/>
              <a:gd name="T58" fmla="*/ 67 w 93"/>
              <a:gd name="T59" fmla="*/ 28 h 117"/>
              <a:gd name="T60" fmla="*/ 67 w 93"/>
              <a:gd name="T61" fmla="*/ 33 h 117"/>
              <a:gd name="T62" fmla="*/ 21 w 93"/>
              <a:gd name="T63" fmla="*/ 33 h 117"/>
              <a:gd name="T64" fmla="*/ 21 w 93"/>
              <a:gd name="T65" fmla="*/ 28 h 117"/>
              <a:gd name="T66" fmla="*/ 21 w 93"/>
              <a:gd name="T67" fmla="*/ 45 h 117"/>
              <a:gd name="T68" fmla="*/ 67 w 93"/>
              <a:gd name="T69" fmla="*/ 45 h 117"/>
              <a:gd name="T70" fmla="*/ 67 w 93"/>
              <a:gd name="T71" fmla="*/ 50 h 117"/>
              <a:gd name="T72" fmla="*/ 21 w 93"/>
              <a:gd name="T73" fmla="*/ 50 h 117"/>
              <a:gd name="T74" fmla="*/ 21 w 93"/>
              <a:gd name="T75" fmla="*/ 45 h 117"/>
              <a:gd name="T76" fmla="*/ 66 w 93"/>
              <a:gd name="T77" fmla="*/ 111 h 117"/>
              <a:gd name="T78" fmla="*/ 44 w 93"/>
              <a:gd name="T79" fmla="*/ 90 h 117"/>
              <a:gd name="T80" fmla="*/ 66 w 93"/>
              <a:gd name="T81" fmla="*/ 68 h 117"/>
              <a:gd name="T82" fmla="*/ 87 w 93"/>
              <a:gd name="T83" fmla="*/ 90 h 117"/>
              <a:gd name="T84" fmla="*/ 66 w 93"/>
              <a:gd name="T85" fmla="*/ 111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93" h="117">
                <a:moveTo>
                  <a:pt x="79" y="66"/>
                </a:moveTo>
                <a:cubicBezTo>
                  <a:pt x="79" y="0"/>
                  <a:pt x="79" y="0"/>
                  <a:pt x="7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12"/>
                  <a:pt x="0" y="112"/>
                  <a:pt x="0" y="112"/>
                </a:cubicBezTo>
                <a:cubicBezTo>
                  <a:pt x="51" y="112"/>
                  <a:pt x="51" y="112"/>
                  <a:pt x="51" y="112"/>
                </a:cubicBezTo>
                <a:cubicBezTo>
                  <a:pt x="55" y="115"/>
                  <a:pt x="60" y="117"/>
                  <a:pt x="66" y="117"/>
                </a:cubicBezTo>
                <a:cubicBezTo>
                  <a:pt x="80" y="117"/>
                  <a:pt x="93" y="104"/>
                  <a:pt x="93" y="90"/>
                </a:cubicBezTo>
                <a:cubicBezTo>
                  <a:pt x="93" y="80"/>
                  <a:pt x="87" y="71"/>
                  <a:pt x="79" y="66"/>
                </a:cubicBezTo>
                <a:close/>
                <a:moveTo>
                  <a:pt x="21" y="13"/>
                </a:moveTo>
                <a:cubicBezTo>
                  <a:pt x="67" y="13"/>
                  <a:pt x="67" y="13"/>
                  <a:pt x="67" y="13"/>
                </a:cubicBezTo>
                <a:cubicBezTo>
                  <a:pt x="67" y="18"/>
                  <a:pt x="67" y="18"/>
                  <a:pt x="67" y="18"/>
                </a:cubicBezTo>
                <a:cubicBezTo>
                  <a:pt x="21" y="18"/>
                  <a:pt x="21" y="18"/>
                  <a:pt x="21" y="18"/>
                </a:cubicBezTo>
                <a:lnTo>
                  <a:pt x="21" y="13"/>
                </a:lnTo>
                <a:close/>
                <a:moveTo>
                  <a:pt x="10" y="28"/>
                </a:moveTo>
                <a:cubicBezTo>
                  <a:pt x="17" y="28"/>
                  <a:pt x="17" y="28"/>
                  <a:pt x="17" y="28"/>
                </a:cubicBezTo>
                <a:cubicBezTo>
                  <a:pt x="17" y="33"/>
                  <a:pt x="17" y="33"/>
                  <a:pt x="17" y="33"/>
                </a:cubicBezTo>
                <a:cubicBezTo>
                  <a:pt x="10" y="33"/>
                  <a:pt x="10" y="33"/>
                  <a:pt x="10" y="33"/>
                </a:cubicBezTo>
                <a:lnTo>
                  <a:pt x="10" y="28"/>
                </a:lnTo>
                <a:close/>
                <a:moveTo>
                  <a:pt x="18" y="50"/>
                </a:moveTo>
                <a:cubicBezTo>
                  <a:pt x="10" y="50"/>
                  <a:pt x="10" y="50"/>
                  <a:pt x="10" y="50"/>
                </a:cubicBezTo>
                <a:cubicBezTo>
                  <a:pt x="10" y="45"/>
                  <a:pt x="10" y="45"/>
                  <a:pt x="10" y="45"/>
                </a:cubicBezTo>
                <a:cubicBezTo>
                  <a:pt x="18" y="45"/>
                  <a:pt x="18" y="45"/>
                  <a:pt x="18" y="45"/>
                </a:cubicBezTo>
                <a:lnTo>
                  <a:pt x="18" y="50"/>
                </a:lnTo>
                <a:close/>
                <a:moveTo>
                  <a:pt x="18" y="18"/>
                </a:moveTo>
                <a:cubicBezTo>
                  <a:pt x="11" y="18"/>
                  <a:pt x="11" y="18"/>
                  <a:pt x="11" y="18"/>
                </a:cubicBezTo>
                <a:cubicBezTo>
                  <a:pt x="11" y="13"/>
                  <a:pt x="11" y="13"/>
                  <a:pt x="11" y="13"/>
                </a:cubicBezTo>
                <a:cubicBezTo>
                  <a:pt x="18" y="13"/>
                  <a:pt x="18" y="13"/>
                  <a:pt x="18" y="13"/>
                </a:cubicBezTo>
                <a:lnTo>
                  <a:pt x="18" y="18"/>
                </a:lnTo>
                <a:close/>
                <a:moveTo>
                  <a:pt x="21" y="28"/>
                </a:moveTo>
                <a:cubicBezTo>
                  <a:pt x="67" y="28"/>
                  <a:pt x="67" y="28"/>
                  <a:pt x="67" y="28"/>
                </a:cubicBezTo>
                <a:cubicBezTo>
                  <a:pt x="67" y="33"/>
                  <a:pt x="67" y="33"/>
                  <a:pt x="67" y="33"/>
                </a:cubicBezTo>
                <a:cubicBezTo>
                  <a:pt x="21" y="33"/>
                  <a:pt x="21" y="33"/>
                  <a:pt x="21" y="33"/>
                </a:cubicBezTo>
                <a:lnTo>
                  <a:pt x="21" y="28"/>
                </a:lnTo>
                <a:close/>
                <a:moveTo>
                  <a:pt x="21" y="45"/>
                </a:moveTo>
                <a:cubicBezTo>
                  <a:pt x="67" y="45"/>
                  <a:pt x="67" y="45"/>
                  <a:pt x="67" y="45"/>
                </a:cubicBezTo>
                <a:cubicBezTo>
                  <a:pt x="67" y="50"/>
                  <a:pt x="67" y="50"/>
                  <a:pt x="67" y="50"/>
                </a:cubicBezTo>
                <a:cubicBezTo>
                  <a:pt x="21" y="50"/>
                  <a:pt x="21" y="50"/>
                  <a:pt x="21" y="50"/>
                </a:cubicBezTo>
                <a:lnTo>
                  <a:pt x="21" y="45"/>
                </a:lnTo>
                <a:close/>
                <a:moveTo>
                  <a:pt x="66" y="111"/>
                </a:moveTo>
                <a:cubicBezTo>
                  <a:pt x="54" y="111"/>
                  <a:pt x="44" y="101"/>
                  <a:pt x="44" y="90"/>
                </a:cubicBezTo>
                <a:cubicBezTo>
                  <a:pt x="44" y="78"/>
                  <a:pt x="54" y="68"/>
                  <a:pt x="66" y="68"/>
                </a:cubicBezTo>
                <a:cubicBezTo>
                  <a:pt x="78" y="68"/>
                  <a:pt x="87" y="78"/>
                  <a:pt x="87" y="90"/>
                </a:cubicBezTo>
                <a:cubicBezTo>
                  <a:pt x="87" y="101"/>
                  <a:pt x="78" y="111"/>
                  <a:pt x="66" y="1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Freeform 108"/>
          <p:cNvSpPr>
            <a:spLocks/>
          </p:cNvSpPr>
          <p:nvPr/>
        </p:nvSpPr>
        <p:spPr bwMode="auto">
          <a:xfrm>
            <a:off x="4122738" y="2593975"/>
            <a:ext cx="103188" cy="73025"/>
          </a:xfrm>
          <a:custGeom>
            <a:avLst/>
            <a:gdLst>
              <a:gd name="T0" fmla="*/ 33 w 34"/>
              <a:gd name="T1" fmla="*/ 3 h 24"/>
              <a:gd name="T2" fmla="*/ 30 w 34"/>
              <a:gd name="T3" fmla="*/ 0 h 24"/>
              <a:gd name="T4" fmla="*/ 28 w 34"/>
              <a:gd name="T5" fmla="*/ 0 h 24"/>
              <a:gd name="T6" fmla="*/ 13 w 34"/>
              <a:gd name="T7" fmla="*/ 15 h 24"/>
              <a:gd name="T8" fmla="*/ 6 w 34"/>
              <a:gd name="T9" fmla="*/ 7 h 24"/>
              <a:gd name="T10" fmla="*/ 4 w 34"/>
              <a:gd name="T11" fmla="*/ 7 h 24"/>
              <a:gd name="T12" fmla="*/ 1 w 34"/>
              <a:gd name="T13" fmla="*/ 10 h 24"/>
              <a:gd name="T14" fmla="*/ 1 w 34"/>
              <a:gd name="T15" fmla="*/ 12 h 24"/>
              <a:gd name="T16" fmla="*/ 12 w 34"/>
              <a:gd name="T17" fmla="*/ 23 h 24"/>
              <a:gd name="T18" fmla="*/ 14 w 34"/>
              <a:gd name="T19" fmla="*/ 23 h 24"/>
              <a:gd name="T20" fmla="*/ 33 w 34"/>
              <a:gd name="T21" fmla="*/ 5 h 24"/>
              <a:gd name="T22" fmla="*/ 33 w 34"/>
              <a:gd name="T23" fmla="*/ 3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4" h="24">
                <a:moveTo>
                  <a:pt x="33" y="3"/>
                </a:move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29" y="0"/>
                  <a:pt x="28" y="0"/>
                </a:cubicBezTo>
                <a:cubicBezTo>
                  <a:pt x="13" y="15"/>
                  <a:pt x="13" y="15"/>
                  <a:pt x="13" y="15"/>
                </a:cubicBezTo>
                <a:cubicBezTo>
                  <a:pt x="6" y="7"/>
                  <a:pt x="6" y="7"/>
                  <a:pt x="6" y="7"/>
                </a:cubicBezTo>
                <a:cubicBezTo>
                  <a:pt x="5" y="7"/>
                  <a:pt x="4" y="7"/>
                  <a:pt x="4" y="7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11"/>
                  <a:pt x="0" y="11"/>
                  <a:pt x="1" y="12"/>
                </a:cubicBezTo>
                <a:cubicBezTo>
                  <a:pt x="12" y="23"/>
                  <a:pt x="12" y="23"/>
                  <a:pt x="12" y="23"/>
                </a:cubicBezTo>
                <a:cubicBezTo>
                  <a:pt x="13" y="24"/>
                  <a:pt x="14" y="24"/>
                  <a:pt x="14" y="23"/>
                </a:cubicBezTo>
                <a:cubicBezTo>
                  <a:pt x="33" y="5"/>
                  <a:pt x="33" y="5"/>
                  <a:pt x="33" y="5"/>
                </a:cubicBezTo>
                <a:cubicBezTo>
                  <a:pt x="34" y="4"/>
                  <a:pt x="34" y="3"/>
                  <a:pt x="33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Freeform 109"/>
          <p:cNvSpPr>
            <a:spLocks noEditPoints="1"/>
          </p:cNvSpPr>
          <p:nvPr/>
        </p:nvSpPr>
        <p:spPr bwMode="auto">
          <a:xfrm>
            <a:off x="4654551" y="2360613"/>
            <a:ext cx="242888" cy="327025"/>
          </a:xfrm>
          <a:custGeom>
            <a:avLst/>
            <a:gdLst>
              <a:gd name="T0" fmla="*/ 0 w 80"/>
              <a:gd name="T1" fmla="*/ 0 h 108"/>
              <a:gd name="T2" fmla="*/ 0 w 80"/>
              <a:gd name="T3" fmla="*/ 108 h 108"/>
              <a:gd name="T4" fmla="*/ 60 w 80"/>
              <a:gd name="T5" fmla="*/ 108 h 108"/>
              <a:gd name="T6" fmla="*/ 59 w 80"/>
              <a:gd name="T7" fmla="*/ 85 h 108"/>
              <a:gd name="T8" fmla="*/ 80 w 80"/>
              <a:gd name="T9" fmla="*/ 85 h 108"/>
              <a:gd name="T10" fmla="*/ 80 w 80"/>
              <a:gd name="T11" fmla="*/ 0 h 108"/>
              <a:gd name="T12" fmla="*/ 0 w 80"/>
              <a:gd name="T13" fmla="*/ 0 h 108"/>
              <a:gd name="T14" fmla="*/ 35 w 80"/>
              <a:gd name="T15" fmla="*/ 24 h 108"/>
              <a:gd name="T16" fmla="*/ 9 w 80"/>
              <a:gd name="T17" fmla="*/ 24 h 108"/>
              <a:gd name="T18" fmla="*/ 9 w 80"/>
              <a:gd name="T19" fmla="*/ 20 h 108"/>
              <a:gd name="T20" fmla="*/ 35 w 80"/>
              <a:gd name="T21" fmla="*/ 20 h 108"/>
              <a:gd name="T22" fmla="*/ 35 w 80"/>
              <a:gd name="T23" fmla="*/ 24 h 108"/>
              <a:gd name="T24" fmla="*/ 70 w 80"/>
              <a:gd name="T25" fmla="*/ 40 h 108"/>
              <a:gd name="T26" fmla="*/ 12 w 80"/>
              <a:gd name="T27" fmla="*/ 40 h 108"/>
              <a:gd name="T28" fmla="*/ 12 w 80"/>
              <a:gd name="T29" fmla="*/ 35 h 108"/>
              <a:gd name="T30" fmla="*/ 70 w 80"/>
              <a:gd name="T31" fmla="*/ 35 h 108"/>
              <a:gd name="T32" fmla="*/ 70 w 80"/>
              <a:gd name="T33" fmla="*/ 40 h 108"/>
              <a:gd name="T34" fmla="*/ 70 w 80"/>
              <a:gd name="T35" fmla="*/ 49 h 108"/>
              <a:gd name="T36" fmla="*/ 12 w 80"/>
              <a:gd name="T37" fmla="*/ 49 h 108"/>
              <a:gd name="T38" fmla="*/ 12 w 80"/>
              <a:gd name="T39" fmla="*/ 45 h 108"/>
              <a:gd name="T40" fmla="*/ 70 w 80"/>
              <a:gd name="T41" fmla="*/ 45 h 108"/>
              <a:gd name="T42" fmla="*/ 70 w 80"/>
              <a:gd name="T43" fmla="*/ 49 h 108"/>
              <a:gd name="T44" fmla="*/ 70 w 80"/>
              <a:gd name="T45" fmla="*/ 58 h 108"/>
              <a:gd name="T46" fmla="*/ 12 w 80"/>
              <a:gd name="T47" fmla="*/ 58 h 108"/>
              <a:gd name="T48" fmla="*/ 12 w 80"/>
              <a:gd name="T49" fmla="*/ 54 h 108"/>
              <a:gd name="T50" fmla="*/ 70 w 80"/>
              <a:gd name="T51" fmla="*/ 54 h 108"/>
              <a:gd name="T52" fmla="*/ 70 w 80"/>
              <a:gd name="T53" fmla="*/ 58 h 108"/>
              <a:gd name="T54" fmla="*/ 35 w 80"/>
              <a:gd name="T55" fmla="*/ 16 h 108"/>
              <a:gd name="T56" fmla="*/ 9 w 80"/>
              <a:gd name="T57" fmla="*/ 16 h 108"/>
              <a:gd name="T58" fmla="*/ 9 w 80"/>
              <a:gd name="T59" fmla="*/ 11 h 108"/>
              <a:gd name="T60" fmla="*/ 35 w 80"/>
              <a:gd name="T61" fmla="*/ 11 h 108"/>
              <a:gd name="T62" fmla="*/ 35 w 80"/>
              <a:gd name="T63" fmla="*/ 16 h 108"/>
              <a:gd name="T64" fmla="*/ 35 w 80"/>
              <a:gd name="T65" fmla="*/ 82 h 108"/>
              <a:gd name="T66" fmla="*/ 9 w 80"/>
              <a:gd name="T67" fmla="*/ 82 h 108"/>
              <a:gd name="T68" fmla="*/ 9 w 80"/>
              <a:gd name="T69" fmla="*/ 78 h 108"/>
              <a:gd name="T70" fmla="*/ 35 w 80"/>
              <a:gd name="T71" fmla="*/ 78 h 108"/>
              <a:gd name="T72" fmla="*/ 35 w 80"/>
              <a:gd name="T73" fmla="*/ 82 h 108"/>
              <a:gd name="T74" fmla="*/ 35 w 80"/>
              <a:gd name="T75" fmla="*/ 74 h 108"/>
              <a:gd name="T76" fmla="*/ 9 w 80"/>
              <a:gd name="T77" fmla="*/ 74 h 108"/>
              <a:gd name="T78" fmla="*/ 9 w 80"/>
              <a:gd name="T79" fmla="*/ 69 h 108"/>
              <a:gd name="T80" fmla="*/ 35 w 80"/>
              <a:gd name="T81" fmla="*/ 69 h 108"/>
              <a:gd name="T82" fmla="*/ 35 w 80"/>
              <a:gd name="T83" fmla="*/ 74 h 108"/>
              <a:gd name="T84" fmla="*/ 67 w 80"/>
              <a:gd name="T85" fmla="*/ 74 h 108"/>
              <a:gd name="T86" fmla="*/ 62 w 80"/>
              <a:gd name="T87" fmla="*/ 80 h 108"/>
              <a:gd name="T88" fmla="*/ 56 w 80"/>
              <a:gd name="T89" fmla="*/ 74 h 108"/>
              <a:gd name="T90" fmla="*/ 62 w 80"/>
              <a:gd name="T91" fmla="*/ 68 h 108"/>
              <a:gd name="T92" fmla="*/ 67 w 80"/>
              <a:gd name="T93" fmla="*/ 74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0" h="108">
                <a:moveTo>
                  <a:pt x="0" y="0"/>
                </a:moveTo>
                <a:cubicBezTo>
                  <a:pt x="0" y="108"/>
                  <a:pt x="0" y="108"/>
                  <a:pt x="0" y="108"/>
                </a:cubicBezTo>
                <a:cubicBezTo>
                  <a:pt x="60" y="108"/>
                  <a:pt x="60" y="108"/>
                  <a:pt x="60" y="108"/>
                </a:cubicBezTo>
                <a:cubicBezTo>
                  <a:pt x="59" y="85"/>
                  <a:pt x="59" y="85"/>
                  <a:pt x="59" y="85"/>
                </a:cubicBezTo>
                <a:cubicBezTo>
                  <a:pt x="80" y="85"/>
                  <a:pt x="80" y="85"/>
                  <a:pt x="80" y="85"/>
                </a:cubicBezTo>
                <a:cubicBezTo>
                  <a:pt x="80" y="0"/>
                  <a:pt x="80" y="0"/>
                  <a:pt x="80" y="0"/>
                </a:cubicBezTo>
                <a:lnTo>
                  <a:pt x="0" y="0"/>
                </a:lnTo>
                <a:close/>
                <a:moveTo>
                  <a:pt x="35" y="24"/>
                </a:moveTo>
                <a:cubicBezTo>
                  <a:pt x="9" y="24"/>
                  <a:pt x="9" y="24"/>
                  <a:pt x="9" y="24"/>
                </a:cubicBezTo>
                <a:cubicBezTo>
                  <a:pt x="9" y="20"/>
                  <a:pt x="9" y="20"/>
                  <a:pt x="9" y="20"/>
                </a:cubicBezTo>
                <a:cubicBezTo>
                  <a:pt x="35" y="20"/>
                  <a:pt x="35" y="20"/>
                  <a:pt x="35" y="20"/>
                </a:cubicBezTo>
                <a:lnTo>
                  <a:pt x="35" y="24"/>
                </a:lnTo>
                <a:close/>
                <a:moveTo>
                  <a:pt x="70" y="40"/>
                </a:moveTo>
                <a:cubicBezTo>
                  <a:pt x="12" y="40"/>
                  <a:pt x="12" y="40"/>
                  <a:pt x="12" y="40"/>
                </a:cubicBezTo>
                <a:cubicBezTo>
                  <a:pt x="12" y="35"/>
                  <a:pt x="12" y="35"/>
                  <a:pt x="12" y="35"/>
                </a:cubicBezTo>
                <a:cubicBezTo>
                  <a:pt x="70" y="35"/>
                  <a:pt x="70" y="35"/>
                  <a:pt x="70" y="35"/>
                </a:cubicBezTo>
                <a:lnTo>
                  <a:pt x="70" y="40"/>
                </a:lnTo>
                <a:close/>
                <a:moveTo>
                  <a:pt x="70" y="49"/>
                </a:moveTo>
                <a:cubicBezTo>
                  <a:pt x="12" y="49"/>
                  <a:pt x="12" y="49"/>
                  <a:pt x="12" y="49"/>
                </a:cubicBezTo>
                <a:cubicBezTo>
                  <a:pt x="12" y="45"/>
                  <a:pt x="12" y="45"/>
                  <a:pt x="12" y="45"/>
                </a:cubicBezTo>
                <a:cubicBezTo>
                  <a:pt x="70" y="45"/>
                  <a:pt x="70" y="45"/>
                  <a:pt x="70" y="45"/>
                </a:cubicBezTo>
                <a:lnTo>
                  <a:pt x="70" y="49"/>
                </a:lnTo>
                <a:close/>
                <a:moveTo>
                  <a:pt x="70" y="58"/>
                </a:moveTo>
                <a:cubicBezTo>
                  <a:pt x="12" y="58"/>
                  <a:pt x="12" y="58"/>
                  <a:pt x="12" y="58"/>
                </a:cubicBezTo>
                <a:cubicBezTo>
                  <a:pt x="12" y="54"/>
                  <a:pt x="12" y="54"/>
                  <a:pt x="12" y="54"/>
                </a:cubicBezTo>
                <a:cubicBezTo>
                  <a:pt x="70" y="54"/>
                  <a:pt x="70" y="54"/>
                  <a:pt x="70" y="54"/>
                </a:cubicBezTo>
                <a:lnTo>
                  <a:pt x="70" y="58"/>
                </a:lnTo>
                <a:close/>
                <a:moveTo>
                  <a:pt x="35" y="16"/>
                </a:moveTo>
                <a:cubicBezTo>
                  <a:pt x="9" y="16"/>
                  <a:pt x="9" y="16"/>
                  <a:pt x="9" y="16"/>
                </a:cubicBezTo>
                <a:cubicBezTo>
                  <a:pt x="9" y="11"/>
                  <a:pt x="9" y="11"/>
                  <a:pt x="9" y="11"/>
                </a:cubicBezTo>
                <a:cubicBezTo>
                  <a:pt x="35" y="11"/>
                  <a:pt x="35" y="11"/>
                  <a:pt x="35" y="11"/>
                </a:cubicBezTo>
                <a:lnTo>
                  <a:pt x="35" y="16"/>
                </a:lnTo>
                <a:close/>
                <a:moveTo>
                  <a:pt x="35" y="82"/>
                </a:moveTo>
                <a:cubicBezTo>
                  <a:pt x="9" y="82"/>
                  <a:pt x="9" y="82"/>
                  <a:pt x="9" y="82"/>
                </a:cubicBezTo>
                <a:cubicBezTo>
                  <a:pt x="9" y="78"/>
                  <a:pt x="9" y="78"/>
                  <a:pt x="9" y="78"/>
                </a:cubicBezTo>
                <a:cubicBezTo>
                  <a:pt x="35" y="78"/>
                  <a:pt x="35" y="78"/>
                  <a:pt x="35" y="78"/>
                </a:cubicBezTo>
                <a:lnTo>
                  <a:pt x="35" y="82"/>
                </a:lnTo>
                <a:close/>
                <a:moveTo>
                  <a:pt x="35" y="74"/>
                </a:moveTo>
                <a:cubicBezTo>
                  <a:pt x="9" y="74"/>
                  <a:pt x="9" y="74"/>
                  <a:pt x="9" y="74"/>
                </a:cubicBezTo>
                <a:cubicBezTo>
                  <a:pt x="9" y="69"/>
                  <a:pt x="9" y="69"/>
                  <a:pt x="9" y="69"/>
                </a:cubicBezTo>
                <a:cubicBezTo>
                  <a:pt x="35" y="69"/>
                  <a:pt x="35" y="69"/>
                  <a:pt x="35" y="69"/>
                </a:cubicBezTo>
                <a:lnTo>
                  <a:pt x="35" y="74"/>
                </a:lnTo>
                <a:close/>
                <a:moveTo>
                  <a:pt x="67" y="74"/>
                </a:moveTo>
                <a:cubicBezTo>
                  <a:pt x="67" y="77"/>
                  <a:pt x="65" y="80"/>
                  <a:pt x="62" y="80"/>
                </a:cubicBezTo>
                <a:cubicBezTo>
                  <a:pt x="58" y="80"/>
                  <a:pt x="56" y="77"/>
                  <a:pt x="56" y="74"/>
                </a:cubicBezTo>
                <a:cubicBezTo>
                  <a:pt x="56" y="71"/>
                  <a:pt x="58" y="68"/>
                  <a:pt x="62" y="68"/>
                </a:cubicBezTo>
                <a:cubicBezTo>
                  <a:pt x="65" y="68"/>
                  <a:pt x="67" y="71"/>
                  <a:pt x="67" y="7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7" name="Freeform 110"/>
          <p:cNvSpPr>
            <a:spLocks/>
          </p:cNvSpPr>
          <p:nvPr/>
        </p:nvSpPr>
        <p:spPr bwMode="auto">
          <a:xfrm>
            <a:off x="4848226" y="2624138"/>
            <a:ext cx="49213" cy="58738"/>
          </a:xfrm>
          <a:custGeom>
            <a:avLst/>
            <a:gdLst>
              <a:gd name="T0" fmla="*/ 0 w 31"/>
              <a:gd name="T1" fmla="*/ 37 h 37"/>
              <a:gd name="T2" fmla="*/ 31 w 31"/>
              <a:gd name="T3" fmla="*/ 0 h 37"/>
              <a:gd name="T4" fmla="*/ 0 w 31"/>
              <a:gd name="T5" fmla="*/ 0 h 37"/>
              <a:gd name="T6" fmla="*/ 0 w 31"/>
              <a:gd name="T7" fmla="*/ 37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1" h="37">
                <a:moveTo>
                  <a:pt x="0" y="37"/>
                </a:moveTo>
                <a:lnTo>
                  <a:pt x="31" y="0"/>
                </a:lnTo>
                <a:lnTo>
                  <a:pt x="0" y="0"/>
                </a:lnTo>
                <a:lnTo>
                  <a:pt x="0" y="3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8" name="Freeform 111"/>
          <p:cNvSpPr>
            <a:spLocks/>
          </p:cNvSpPr>
          <p:nvPr/>
        </p:nvSpPr>
        <p:spPr bwMode="auto">
          <a:xfrm>
            <a:off x="5365751" y="2351088"/>
            <a:ext cx="242888" cy="173038"/>
          </a:xfrm>
          <a:custGeom>
            <a:avLst/>
            <a:gdLst>
              <a:gd name="T0" fmla="*/ 0 w 153"/>
              <a:gd name="T1" fmla="*/ 0 h 109"/>
              <a:gd name="T2" fmla="*/ 0 w 153"/>
              <a:gd name="T3" fmla="*/ 109 h 109"/>
              <a:gd name="T4" fmla="*/ 25 w 153"/>
              <a:gd name="T5" fmla="*/ 94 h 109"/>
              <a:gd name="T6" fmla="*/ 44 w 153"/>
              <a:gd name="T7" fmla="*/ 109 h 109"/>
              <a:gd name="T8" fmla="*/ 48 w 153"/>
              <a:gd name="T9" fmla="*/ 107 h 109"/>
              <a:gd name="T10" fmla="*/ 77 w 153"/>
              <a:gd name="T11" fmla="*/ 94 h 109"/>
              <a:gd name="T12" fmla="*/ 105 w 153"/>
              <a:gd name="T13" fmla="*/ 107 h 109"/>
              <a:gd name="T14" fmla="*/ 111 w 153"/>
              <a:gd name="T15" fmla="*/ 107 h 109"/>
              <a:gd name="T16" fmla="*/ 132 w 153"/>
              <a:gd name="T17" fmla="*/ 94 h 109"/>
              <a:gd name="T18" fmla="*/ 153 w 153"/>
              <a:gd name="T19" fmla="*/ 107 h 109"/>
              <a:gd name="T20" fmla="*/ 153 w 153"/>
              <a:gd name="T21" fmla="*/ 0 h 109"/>
              <a:gd name="T22" fmla="*/ 0 w 153"/>
              <a:gd name="T23" fmla="*/ 0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53" h="109">
                <a:moveTo>
                  <a:pt x="0" y="0"/>
                </a:moveTo>
                <a:lnTo>
                  <a:pt x="0" y="109"/>
                </a:lnTo>
                <a:lnTo>
                  <a:pt x="25" y="94"/>
                </a:lnTo>
                <a:lnTo>
                  <a:pt x="44" y="109"/>
                </a:lnTo>
                <a:lnTo>
                  <a:pt x="48" y="107"/>
                </a:lnTo>
                <a:lnTo>
                  <a:pt x="77" y="94"/>
                </a:lnTo>
                <a:lnTo>
                  <a:pt x="105" y="107"/>
                </a:lnTo>
                <a:lnTo>
                  <a:pt x="111" y="107"/>
                </a:lnTo>
                <a:lnTo>
                  <a:pt x="132" y="94"/>
                </a:lnTo>
                <a:lnTo>
                  <a:pt x="153" y="107"/>
                </a:lnTo>
                <a:lnTo>
                  <a:pt x="153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9" name="Freeform 112"/>
          <p:cNvSpPr>
            <a:spLocks/>
          </p:cNvSpPr>
          <p:nvPr/>
        </p:nvSpPr>
        <p:spPr bwMode="auto">
          <a:xfrm>
            <a:off x="5562601" y="2640013"/>
            <a:ext cx="46038" cy="57150"/>
          </a:xfrm>
          <a:custGeom>
            <a:avLst/>
            <a:gdLst>
              <a:gd name="T0" fmla="*/ 0 w 29"/>
              <a:gd name="T1" fmla="*/ 36 h 36"/>
              <a:gd name="T2" fmla="*/ 29 w 29"/>
              <a:gd name="T3" fmla="*/ 0 h 36"/>
              <a:gd name="T4" fmla="*/ 0 w 29"/>
              <a:gd name="T5" fmla="*/ 0 h 36"/>
              <a:gd name="T6" fmla="*/ 0 w 29"/>
              <a:gd name="T7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36">
                <a:moveTo>
                  <a:pt x="0" y="36"/>
                </a:moveTo>
                <a:lnTo>
                  <a:pt x="29" y="0"/>
                </a:lnTo>
                <a:lnTo>
                  <a:pt x="0" y="0"/>
                </a:lnTo>
                <a:lnTo>
                  <a:pt x="0" y="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0" name="Freeform 113"/>
          <p:cNvSpPr>
            <a:spLocks/>
          </p:cNvSpPr>
          <p:nvPr/>
        </p:nvSpPr>
        <p:spPr bwMode="auto">
          <a:xfrm>
            <a:off x="5365751" y="2517775"/>
            <a:ext cx="242888" cy="179388"/>
          </a:xfrm>
          <a:custGeom>
            <a:avLst/>
            <a:gdLst>
              <a:gd name="T0" fmla="*/ 111 w 153"/>
              <a:gd name="T1" fmla="*/ 14 h 113"/>
              <a:gd name="T2" fmla="*/ 105 w 153"/>
              <a:gd name="T3" fmla="*/ 14 h 113"/>
              <a:gd name="T4" fmla="*/ 77 w 153"/>
              <a:gd name="T5" fmla="*/ 0 h 113"/>
              <a:gd name="T6" fmla="*/ 48 w 153"/>
              <a:gd name="T7" fmla="*/ 16 h 113"/>
              <a:gd name="T8" fmla="*/ 44 w 153"/>
              <a:gd name="T9" fmla="*/ 16 h 113"/>
              <a:gd name="T10" fmla="*/ 25 w 153"/>
              <a:gd name="T11" fmla="*/ 0 h 113"/>
              <a:gd name="T12" fmla="*/ 0 w 153"/>
              <a:gd name="T13" fmla="*/ 16 h 113"/>
              <a:gd name="T14" fmla="*/ 0 w 153"/>
              <a:gd name="T15" fmla="*/ 113 h 113"/>
              <a:gd name="T16" fmla="*/ 115 w 153"/>
              <a:gd name="T17" fmla="*/ 113 h 113"/>
              <a:gd name="T18" fmla="*/ 115 w 153"/>
              <a:gd name="T19" fmla="*/ 69 h 113"/>
              <a:gd name="T20" fmla="*/ 153 w 153"/>
              <a:gd name="T21" fmla="*/ 69 h 113"/>
              <a:gd name="T22" fmla="*/ 153 w 153"/>
              <a:gd name="T23" fmla="*/ 14 h 113"/>
              <a:gd name="T24" fmla="*/ 132 w 153"/>
              <a:gd name="T25" fmla="*/ 0 h 113"/>
              <a:gd name="T26" fmla="*/ 111 w 153"/>
              <a:gd name="T27" fmla="*/ 14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53" h="113">
                <a:moveTo>
                  <a:pt x="111" y="14"/>
                </a:moveTo>
                <a:lnTo>
                  <a:pt x="105" y="14"/>
                </a:lnTo>
                <a:lnTo>
                  <a:pt x="77" y="0"/>
                </a:lnTo>
                <a:lnTo>
                  <a:pt x="48" y="16"/>
                </a:lnTo>
                <a:lnTo>
                  <a:pt x="44" y="16"/>
                </a:lnTo>
                <a:lnTo>
                  <a:pt x="25" y="0"/>
                </a:lnTo>
                <a:lnTo>
                  <a:pt x="0" y="16"/>
                </a:lnTo>
                <a:lnTo>
                  <a:pt x="0" y="113"/>
                </a:lnTo>
                <a:lnTo>
                  <a:pt x="115" y="113"/>
                </a:lnTo>
                <a:lnTo>
                  <a:pt x="115" y="69"/>
                </a:lnTo>
                <a:lnTo>
                  <a:pt x="153" y="69"/>
                </a:lnTo>
                <a:lnTo>
                  <a:pt x="153" y="14"/>
                </a:lnTo>
                <a:lnTo>
                  <a:pt x="132" y="0"/>
                </a:lnTo>
                <a:lnTo>
                  <a:pt x="111" y="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1" name="Freeform 114"/>
          <p:cNvSpPr>
            <a:spLocks noEditPoints="1"/>
          </p:cNvSpPr>
          <p:nvPr/>
        </p:nvSpPr>
        <p:spPr bwMode="auto">
          <a:xfrm>
            <a:off x="6664326" y="2363788"/>
            <a:ext cx="230188" cy="309563"/>
          </a:xfrm>
          <a:custGeom>
            <a:avLst/>
            <a:gdLst>
              <a:gd name="T0" fmla="*/ 0 w 145"/>
              <a:gd name="T1" fmla="*/ 195 h 195"/>
              <a:gd name="T2" fmla="*/ 145 w 145"/>
              <a:gd name="T3" fmla="*/ 153 h 195"/>
              <a:gd name="T4" fmla="*/ 0 w 145"/>
              <a:gd name="T5" fmla="*/ 0 h 195"/>
              <a:gd name="T6" fmla="*/ 48 w 145"/>
              <a:gd name="T7" fmla="*/ 103 h 195"/>
              <a:gd name="T8" fmla="*/ 42 w 145"/>
              <a:gd name="T9" fmla="*/ 118 h 195"/>
              <a:gd name="T10" fmla="*/ 34 w 145"/>
              <a:gd name="T11" fmla="*/ 76 h 195"/>
              <a:gd name="T12" fmla="*/ 44 w 145"/>
              <a:gd name="T13" fmla="*/ 73 h 195"/>
              <a:gd name="T14" fmla="*/ 34 w 145"/>
              <a:gd name="T15" fmla="*/ 76 h 195"/>
              <a:gd name="T16" fmla="*/ 46 w 145"/>
              <a:gd name="T17" fmla="*/ 63 h 195"/>
              <a:gd name="T18" fmla="*/ 53 w 145"/>
              <a:gd name="T19" fmla="*/ 67 h 195"/>
              <a:gd name="T20" fmla="*/ 46 w 145"/>
              <a:gd name="T21" fmla="*/ 50 h 195"/>
              <a:gd name="T22" fmla="*/ 53 w 145"/>
              <a:gd name="T23" fmla="*/ 44 h 195"/>
              <a:gd name="T24" fmla="*/ 46 w 145"/>
              <a:gd name="T25" fmla="*/ 50 h 195"/>
              <a:gd name="T26" fmla="*/ 44 w 145"/>
              <a:gd name="T27" fmla="*/ 32 h 195"/>
              <a:gd name="T28" fmla="*/ 53 w 145"/>
              <a:gd name="T29" fmla="*/ 27 h 195"/>
              <a:gd name="T30" fmla="*/ 44 w 145"/>
              <a:gd name="T31" fmla="*/ 9 h 195"/>
              <a:gd name="T32" fmla="*/ 53 w 145"/>
              <a:gd name="T33" fmla="*/ 15 h 195"/>
              <a:gd name="T34" fmla="*/ 44 w 145"/>
              <a:gd name="T35" fmla="*/ 9 h 195"/>
              <a:gd name="T36" fmla="*/ 34 w 145"/>
              <a:gd name="T37" fmla="*/ 57 h 195"/>
              <a:gd name="T38" fmla="*/ 44 w 145"/>
              <a:gd name="T39" fmla="*/ 53 h 195"/>
              <a:gd name="T40" fmla="*/ 44 w 145"/>
              <a:gd name="T41" fmla="*/ 40 h 195"/>
              <a:gd name="T42" fmla="*/ 34 w 145"/>
              <a:gd name="T43" fmla="*/ 36 h 195"/>
              <a:gd name="T44" fmla="*/ 44 w 145"/>
              <a:gd name="T45" fmla="*/ 40 h 195"/>
              <a:gd name="T46" fmla="*/ 44 w 145"/>
              <a:gd name="T47" fmla="*/ 19 h 195"/>
              <a:gd name="T48" fmla="*/ 34 w 145"/>
              <a:gd name="T49" fmla="*/ 25 h 195"/>
              <a:gd name="T50" fmla="*/ 131 w 145"/>
              <a:gd name="T51" fmla="*/ 139 h 195"/>
              <a:gd name="T52" fmla="*/ 97 w 145"/>
              <a:gd name="T53" fmla="*/ 181 h 195"/>
              <a:gd name="T54" fmla="*/ 11 w 145"/>
              <a:gd name="T55" fmla="*/ 11 h 195"/>
              <a:gd name="T56" fmla="*/ 28 w 145"/>
              <a:gd name="T57" fmla="*/ 94 h 195"/>
              <a:gd name="T58" fmla="*/ 34 w 145"/>
              <a:gd name="T59" fmla="*/ 84 h 195"/>
              <a:gd name="T60" fmla="*/ 36 w 145"/>
              <a:gd name="T61" fmla="*/ 95 h 195"/>
              <a:gd name="T62" fmla="*/ 51 w 145"/>
              <a:gd name="T63" fmla="*/ 122 h 195"/>
              <a:gd name="T64" fmla="*/ 51 w 145"/>
              <a:gd name="T65" fmla="*/ 84 h 195"/>
              <a:gd name="T66" fmla="*/ 53 w 145"/>
              <a:gd name="T67" fmla="*/ 94 h 195"/>
              <a:gd name="T68" fmla="*/ 61 w 145"/>
              <a:gd name="T69" fmla="*/ 11 h 195"/>
              <a:gd name="T70" fmla="*/ 131 w 145"/>
              <a:gd name="T71" fmla="*/ 139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5" h="195">
                <a:moveTo>
                  <a:pt x="0" y="0"/>
                </a:moveTo>
                <a:lnTo>
                  <a:pt x="0" y="195"/>
                </a:lnTo>
                <a:lnTo>
                  <a:pt x="109" y="195"/>
                </a:lnTo>
                <a:lnTo>
                  <a:pt x="145" y="153"/>
                </a:lnTo>
                <a:lnTo>
                  <a:pt x="145" y="0"/>
                </a:lnTo>
                <a:lnTo>
                  <a:pt x="0" y="0"/>
                </a:lnTo>
                <a:close/>
                <a:moveTo>
                  <a:pt x="42" y="103"/>
                </a:moveTo>
                <a:lnTo>
                  <a:pt x="48" y="103"/>
                </a:lnTo>
                <a:lnTo>
                  <a:pt x="48" y="118"/>
                </a:lnTo>
                <a:lnTo>
                  <a:pt x="42" y="118"/>
                </a:lnTo>
                <a:lnTo>
                  <a:pt x="42" y="103"/>
                </a:lnTo>
                <a:close/>
                <a:moveTo>
                  <a:pt x="34" y="76"/>
                </a:moveTo>
                <a:lnTo>
                  <a:pt x="34" y="73"/>
                </a:lnTo>
                <a:lnTo>
                  <a:pt x="44" y="73"/>
                </a:lnTo>
                <a:lnTo>
                  <a:pt x="44" y="76"/>
                </a:lnTo>
                <a:lnTo>
                  <a:pt x="34" y="76"/>
                </a:lnTo>
                <a:close/>
                <a:moveTo>
                  <a:pt x="46" y="67"/>
                </a:moveTo>
                <a:lnTo>
                  <a:pt x="46" y="63"/>
                </a:lnTo>
                <a:lnTo>
                  <a:pt x="53" y="63"/>
                </a:lnTo>
                <a:lnTo>
                  <a:pt x="53" y="67"/>
                </a:lnTo>
                <a:lnTo>
                  <a:pt x="46" y="67"/>
                </a:lnTo>
                <a:close/>
                <a:moveTo>
                  <a:pt x="46" y="50"/>
                </a:moveTo>
                <a:lnTo>
                  <a:pt x="46" y="44"/>
                </a:lnTo>
                <a:lnTo>
                  <a:pt x="53" y="44"/>
                </a:lnTo>
                <a:lnTo>
                  <a:pt x="53" y="50"/>
                </a:lnTo>
                <a:lnTo>
                  <a:pt x="46" y="50"/>
                </a:lnTo>
                <a:close/>
                <a:moveTo>
                  <a:pt x="53" y="32"/>
                </a:moveTo>
                <a:lnTo>
                  <a:pt x="44" y="32"/>
                </a:lnTo>
                <a:lnTo>
                  <a:pt x="44" y="27"/>
                </a:lnTo>
                <a:lnTo>
                  <a:pt x="53" y="27"/>
                </a:lnTo>
                <a:lnTo>
                  <a:pt x="53" y="32"/>
                </a:lnTo>
                <a:close/>
                <a:moveTo>
                  <a:pt x="44" y="9"/>
                </a:moveTo>
                <a:lnTo>
                  <a:pt x="53" y="9"/>
                </a:lnTo>
                <a:lnTo>
                  <a:pt x="53" y="15"/>
                </a:lnTo>
                <a:lnTo>
                  <a:pt x="44" y="15"/>
                </a:lnTo>
                <a:lnTo>
                  <a:pt x="44" y="9"/>
                </a:lnTo>
                <a:close/>
                <a:moveTo>
                  <a:pt x="44" y="57"/>
                </a:moveTo>
                <a:lnTo>
                  <a:pt x="34" y="57"/>
                </a:lnTo>
                <a:lnTo>
                  <a:pt x="34" y="53"/>
                </a:lnTo>
                <a:lnTo>
                  <a:pt x="44" y="53"/>
                </a:lnTo>
                <a:lnTo>
                  <a:pt x="44" y="57"/>
                </a:lnTo>
                <a:close/>
                <a:moveTo>
                  <a:pt x="44" y="40"/>
                </a:moveTo>
                <a:lnTo>
                  <a:pt x="34" y="40"/>
                </a:lnTo>
                <a:lnTo>
                  <a:pt x="34" y="36"/>
                </a:lnTo>
                <a:lnTo>
                  <a:pt x="44" y="36"/>
                </a:lnTo>
                <a:lnTo>
                  <a:pt x="44" y="40"/>
                </a:lnTo>
                <a:close/>
                <a:moveTo>
                  <a:pt x="34" y="19"/>
                </a:moveTo>
                <a:lnTo>
                  <a:pt x="44" y="19"/>
                </a:lnTo>
                <a:lnTo>
                  <a:pt x="44" y="25"/>
                </a:lnTo>
                <a:lnTo>
                  <a:pt x="34" y="25"/>
                </a:lnTo>
                <a:lnTo>
                  <a:pt x="34" y="19"/>
                </a:lnTo>
                <a:close/>
                <a:moveTo>
                  <a:pt x="131" y="139"/>
                </a:moveTo>
                <a:lnTo>
                  <a:pt x="97" y="139"/>
                </a:lnTo>
                <a:lnTo>
                  <a:pt x="97" y="181"/>
                </a:lnTo>
                <a:lnTo>
                  <a:pt x="11" y="181"/>
                </a:lnTo>
                <a:lnTo>
                  <a:pt x="11" y="11"/>
                </a:lnTo>
                <a:lnTo>
                  <a:pt x="28" y="11"/>
                </a:lnTo>
                <a:lnTo>
                  <a:pt x="28" y="94"/>
                </a:lnTo>
                <a:lnTo>
                  <a:pt x="34" y="94"/>
                </a:lnTo>
                <a:lnTo>
                  <a:pt x="34" y="84"/>
                </a:lnTo>
                <a:lnTo>
                  <a:pt x="36" y="84"/>
                </a:lnTo>
                <a:lnTo>
                  <a:pt x="36" y="95"/>
                </a:lnTo>
                <a:lnTo>
                  <a:pt x="36" y="122"/>
                </a:lnTo>
                <a:lnTo>
                  <a:pt x="51" y="122"/>
                </a:lnTo>
                <a:lnTo>
                  <a:pt x="51" y="95"/>
                </a:lnTo>
                <a:lnTo>
                  <a:pt x="51" y="84"/>
                </a:lnTo>
                <a:lnTo>
                  <a:pt x="53" y="84"/>
                </a:lnTo>
                <a:lnTo>
                  <a:pt x="53" y="94"/>
                </a:lnTo>
                <a:lnTo>
                  <a:pt x="61" y="94"/>
                </a:lnTo>
                <a:lnTo>
                  <a:pt x="61" y="11"/>
                </a:lnTo>
                <a:lnTo>
                  <a:pt x="131" y="11"/>
                </a:lnTo>
                <a:lnTo>
                  <a:pt x="131" y="1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2" name="Freeform 115"/>
          <p:cNvSpPr>
            <a:spLocks/>
          </p:cNvSpPr>
          <p:nvPr/>
        </p:nvSpPr>
        <p:spPr bwMode="auto">
          <a:xfrm>
            <a:off x="2760663" y="3695700"/>
            <a:ext cx="242888" cy="327025"/>
          </a:xfrm>
          <a:custGeom>
            <a:avLst/>
            <a:gdLst>
              <a:gd name="T0" fmla="*/ 139 w 153"/>
              <a:gd name="T1" fmla="*/ 147 h 206"/>
              <a:gd name="T2" fmla="*/ 103 w 153"/>
              <a:gd name="T3" fmla="*/ 147 h 206"/>
              <a:gd name="T4" fmla="*/ 103 w 153"/>
              <a:gd name="T5" fmla="*/ 193 h 206"/>
              <a:gd name="T6" fmla="*/ 14 w 153"/>
              <a:gd name="T7" fmla="*/ 193 h 206"/>
              <a:gd name="T8" fmla="*/ 14 w 153"/>
              <a:gd name="T9" fmla="*/ 13 h 206"/>
              <a:gd name="T10" fmla="*/ 139 w 153"/>
              <a:gd name="T11" fmla="*/ 13 h 206"/>
              <a:gd name="T12" fmla="*/ 139 w 153"/>
              <a:gd name="T13" fmla="*/ 59 h 206"/>
              <a:gd name="T14" fmla="*/ 153 w 153"/>
              <a:gd name="T15" fmla="*/ 59 h 206"/>
              <a:gd name="T16" fmla="*/ 153 w 153"/>
              <a:gd name="T17" fmla="*/ 0 h 206"/>
              <a:gd name="T18" fmla="*/ 0 w 153"/>
              <a:gd name="T19" fmla="*/ 0 h 206"/>
              <a:gd name="T20" fmla="*/ 0 w 153"/>
              <a:gd name="T21" fmla="*/ 206 h 206"/>
              <a:gd name="T22" fmla="*/ 115 w 153"/>
              <a:gd name="T23" fmla="*/ 206 h 206"/>
              <a:gd name="T24" fmla="*/ 153 w 153"/>
              <a:gd name="T25" fmla="*/ 162 h 206"/>
              <a:gd name="T26" fmla="*/ 153 w 153"/>
              <a:gd name="T27" fmla="*/ 120 h 206"/>
              <a:gd name="T28" fmla="*/ 139 w 153"/>
              <a:gd name="T29" fmla="*/ 120 h 206"/>
              <a:gd name="T30" fmla="*/ 139 w 153"/>
              <a:gd name="T31" fmla="*/ 147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3" h="206">
                <a:moveTo>
                  <a:pt x="139" y="147"/>
                </a:moveTo>
                <a:lnTo>
                  <a:pt x="103" y="147"/>
                </a:lnTo>
                <a:lnTo>
                  <a:pt x="103" y="193"/>
                </a:lnTo>
                <a:lnTo>
                  <a:pt x="14" y="193"/>
                </a:lnTo>
                <a:lnTo>
                  <a:pt x="14" y="13"/>
                </a:lnTo>
                <a:lnTo>
                  <a:pt x="139" y="13"/>
                </a:lnTo>
                <a:lnTo>
                  <a:pt x="139" y="59"/>
                </a:lnTo>
                <a:lnTo>
                  <a:pt x="153" y="59"/>
                </a:lnTo>
                <a:lnTo>
                  <a:pt x="153" y="0"/>
                </a:lnTo>
                <a:lnTo>
                  <a:pt x="0" y="0"/>
                </a:lnTo>
                <a:lnTo>
                  <a:pt x="0" y="206"/>
                </a:lnTo>
                <a:lnTo>
                  <a:pt x="115" y="206"/>
                </a:lnTo>
                <a:lnTo>
                  <a:pt x="153" y="162"/>
                </a:lnTo>
                <a:lnTo>
                  <a:pt x="153" y="120"/>
                </a:lnTo>
                <a:lnTo>
                  <a:pt x="139" y="120"/>
                </a:lnTo>
                <a:lnTo>
                  <a:pt x="139" y="14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3" name="Freeform 116"/>
          <p:cNvSpPr>
            <a:spLocks noEditPoints="1"/>
          </p:cNvSpPr>
          <p:nvPr/>
        </p:nvSpPr>
        <p:spPr bwMode="auto">
          <a:xfrm>
            <a:off x="2897188" y="3762375"/>
            <a:ext cx="236538" cy="153988"/>
          </a:xfrm>
          <a:custGeom>
            <a:avLst/>
            <a:gdLst>
              <a:gd name="T0" fmla="*/ 77 w 78"/>
              <a:gd name="T1" fmla="*/ 25 h 51"/>
              <a:gd name="T2" fmla="*/ 42 w 78"/>
              <a:gd name="T3" fmla="*/ 0 h 51"/>
              <a:gd name="T4" fmla="*/ 41 w 78"/>
              <a:gd name="T5" fmla="*/ 0 h 51"/>
              <a:gd name="T6" fmla="*/ 40 w 78"/>
              <a:gd name="T7" fmla="*/ 1 h 51"/>
              <a:gd name="T8" fmla="*/ 40 w 78"/>
              <a:gd name="T9" fmla="*/ 11 h 51"/>
              <a:gd name="T10" fmla="*/ 1 w 78"/>
              <a:gd name="T11" fmla="*/ 11 h 51"/>
              <a:gd name="T12" fmla="*/ 0 w 78"/>
              <a:gd name="T13" fmla="*/ 12 h 51"/>
              <a:gd name="T14" fmla="*/ 0 w 78"/>
              <a:gd name="T15" fmla="*/ 39 h 51"/>
              <a:gd name="T16" fmla="*/ 1 w 78"/>
              <a:gd name="T17" fmla="*/ 40 h 51"/>
              <a:gd name="T18" fmla="*/ 40 w 78"/>
              <a:gd name="T19" fmla="*/ 40 h 51"/>
              <a:gd name="T20" fmla="*/ 40 w 78"/>
              <a:gd name="T21" fmla="*/ 50 h 51"/>
              <a:gd name="T22" fmla="*/ 41 w 78"/>
              <a:gd name="T23" fmla="*/ 51 h 51"/>
              <a:gd name="T24" fmla="*/ 42 w 78"/>
              <a:gd name="T25" fmla="*/ 51 h 51"/>
              <a:gd name="T26" fmla="*/ 77 w 78"/>
              <a:gd name="T27" fmla="*/ 26 h 51"/>
              <a:gd name="T28" fmla="*/ 77 w 78"/>
              <a:gd name="T29" fmla="*/ 25 h 51"/>
              <a:gd name="T30" fmla="*/ 47 w 78"/>
              <a:gd name="T31" fmla="*/ 41 h 51"/>
              <a:gd name="T32" fmla="*/ 47 w 78"/>
              <a:gd name="T33" fmla="*/ 36 h 51"/>
              <a:gd name="T34" fmla="*/ 46 w 78"/>
              <a:gd name="T35" fmla="*/ 35 h 51"/>
              <a:gd name="T36" fmla="*/ 6 w 78"/>
              <a:gd name="T37" fmla="*/ 35 h 51"/>
              <a:gd name="T38" fmla="*/ 6 w 78"/>
              <a:gd name="T39" fmla="*/ 16 h 51"/>
              <a:gd name="T40" fmla="*/ 46 w 78"/>
              <a:gd name="T41" fmla="*/ 16 h 51"/>
              <a:gd name="T42" fmla="*/ 47 w 78"/>
              <a:gd name="T43" fmla="*/ 15 h 51"/>
              <a:gd name="T44" fmla="*/ 47 w 78"/>
              <a:gd name="T45" fmla="*/ 10 h 51"/>
              <a:gd name="T46" fmla="*/ 69 w 78"/>
              <a:gd name="T47" fmla="*/ 25 h 51"/>
              <a:gd name="T48" fmla="*/ 47 w 78"/>
              <a:gd name="T49" fmla="*/ 4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78" h="51">
                <a:moveTo>
                  <a:pt x="77" y="25"/>
                </a:moveTo>
                <a:cubicBezTo>
                  <a:pt x="42" y="0"/>
                  <a:pt x="42" y="0"/>
                  <a:pt x="42" y="0"/>
                </a:cubicBezTo>
                <a:cubicBezTo>
                  <a:pt x="42" y="0"/>
                  <a:pt x="41" y="0"/>
                  <a:pt x="41" y="0"/>
                </a:cubicBezTo>
                <a:cubicBezTo>
                  <a:pt x="41" y="0"/>
                  <a:pt x="40" y="0"/>
                  <a:pt x="40" y="1"/>
                </a:cubicBezTo>
                <a:cubicBezTo>
                  <a:pt x="40" y="11"/>
                  <a:pt x="40" y="11"/>
                  <a:pt x="40" y="11"/>
                </a:cubicBezTo>
                <a:cubicBezTo>
                  <a:pt x="1" y="11"/>
                  <a:pt x="1" y="11"/>
                  <a:pt x="1" y="11"/>
                </a:cubicBezTo>
                <a:cubicBezTo>
                  <a:pt x="1" y="11"/>
                  <a:pt x="0" y="11"/>
                  <a:pt x="0" y="12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1" y="40"/>
                  <a:pt x="1" y="40"/>
                </a:cubicBezTo>
                <a:cubicBezTo>
                  <a:pt x="40" y="40"/>
                  <a:pt x="40" y="40"/>
                  <a:pt x="40" y="40"/>
                </a:cubicBezTo>
                <a:cubicBezTo>
                  <a:pt x="40" y="50"/>
                  <a:pt x="40" y="50"/>
                  <a:pt x="40" y="50"/>
                </a:cubicBezTo>
                <a:cubicBezTo>
                  <a:pt x="40" y="51"/>
                  <a:pt x="41" y="51"/>
                  <a:pt x="41" y="51"/>
                </a:cubicBezTo>
                <a:cubicBezTo>
                  <a:pt x="41" y="51"/>
                  <a:pt x="42" y="51"/>
                  <a:pt x="42" y="51"/>
                </a:cubicBezTo>
                <a:cubicBezTo>
                  <a:pt x="77" y="26"/>
                  <a:pt x="77" y="26"/>
                  <a:pt x="77" y="26"/>
                </a:cubicBezTo>
                <a:cubicBezTo>
                  <a:pt x="78" y="26"/>
                  <a:pt x="78" y="25"/>
                  <a:pt x="77" y="25"/>
                </a:cubicBezTo>
                <a:close/>
                <a:moveTo>
                  <a:pt x="47" y="41"/>
                </a:moveTo>
                <a:cubicBezTo>
                  <a:pt x="47" y="36"/>
                  <a:pt x="47" y="36"/>
                  <a:pt x="47" y="36"/>
                </a:cubicBezTo>
                <a:cubicBezTo>
                  <a:pt x="47" y="35"/>
                  <a:pt x="46" y="35"/>
                  <a:pt x="46" y="35"/>
                </a:cubicBezTo>
                <a:cubicBezTo>
                  <a:pt x="6" y="35"/>
                  <a:pt x="6" y="35"/>
                  <a:pt x="6" y="35"/>
                </a:cubicBezTo>
                <a:cubicBezTo>
                  <a:pt x="6" y="16"/>
                  <a:pt x="6" y="16"/>
                  <a:pt x="6" y="16"/>
                </a:cubicBezTo>
                <a:cubicBezTo>
                  <a:pt x="46" y="16"/>
                  <a:pt x="46" y="16"/>
                  <a:pt x="46" y="16"/>
                </a:cubicBezTo>
                <a:cubicBezTo>
                  <a:pt x="46" y="16"/>
                  <a:pt x="47" y="16"/>
                  <a:pt x="47" y="15"/>
                </a:cubicBezTo>
                <a:cubicBezTo>
                  <a:pt x="47" y="10"/>
                  <a:pt x="47" y="10"/>
                  <a:pt x="47" y="10"/>
                </a:cubicBezTo>
                <a:cubicBezTo>
                  <a:pt x="69" y="25"/>
                  <a:pt x="69" y="25"/>
                  <a:pt x="69" y="25"/>
                </a:cubicBezTo>
                <a:lnTo>
                  <a:pt x="47" y="4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4" name="Freeform 117"/>
          <p:cNvSpPr>
            <a:spLocks/>
          </p:cNvSpPr>
          <p:nvPr/>
        </p:nvSpPr>
        <p:spPr bwMode="auto">
          <a:xfrm>
            <a:off x="1460501" y="2433638"/>
            <a:ext cx="187325" cy="33338"/>
          </a:xfrm>
          <a:custGeom>
            <a:avLst/>
            <a:gdLst>
              <a:gd name="T0" fmla="*/ 97 w 118"/>
              <a:gd name="T1" fmla="*/ 21 h 21"/>
              <a:gd name="T2" fmla="*/ 118 w 118"/>
              <a:gd name="T3" fmla="*/ 0 h 21"/>
              <a:gd name="T4" fmla="*/ 0 w 118"/>
              <a:gd name="T5" fmla="*/ 0 h 21"/>
              <a:gd name="T6" fmla="*/ 0 w 118"/>
              <a:gd name="T7" fmla="*/ 21 h 21"/>
              <a:gd name="T8" fmla="*/ 97 w 118"/>
              <a:gd name="T9" fmla="*/ 21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8" h="21">
                <a:moveTo>
                  <a:pt x="97" y="21"/>
                </a:moveTo>
                <a:lnTo>
                  <a:pt x="118" y="0"/>
                </a:lnTo>
                <a:lnTo>
                  <a:pt x="0" y="0"/>
                </a:lnTo>
                <a:lnTo>
                  <a:pt x="0" y="21"/>
                </a:lnTo>
                <a:lnTo>
                  <a:pt x="97" y="2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5" name="Freeform 118"/>
          <p:cNvSpPr>
            <a:spLocks noEditPoints="1"/>
          </p:cNvSpPr>
          <p:nvPr/>
        </p:nvSpPr>
        <p:spPr bwMode="auto">
          <a:xfrm>
            <a:off x="1447801" y="2427288"/>
            <a:ext cx="347663" cy="266700"/>
          </a:xfrm>
          <a:custGeom>
            <a:avLst/>
            <a:gdLst>
              <a:gd name="T0" fmla="*/ 106 w 115"/>
              <a:gd name="T1" fmla="*/ 41 h 88"/>
              <a:gd name="T2" fmla="*/ 106 w 115"/>
              <a:gd name="T3" fmla="*/ 32 h 88"/>
              <a:gd name="T4" fmla="*/ 106 w 115"/>
              <a:gd name="T5" fmla="*/ 16 h 88"/>
              <a:gd name="T6" fmla="*/ 106 w 115"/>
              <a:gd name="T7" fmla="*/ 0 h 88"/>
              <a:gd name="T8" fmla="*/ 73 w 115"/>
              <a:gd name="T9" fmla="*/ 0 h 88"/>
              <a:gd name="T10" fmla="*/ 59 w 115"/>
              <a:gd name="T11" fmla="*/ 16 h 88"/>
              <a:gd name="T12" fmla="*/ 0 w 115"/>
              <a:gd name="T13" fmla="*/ 16 h 88"/>
              <a:gd name="T14" fmla="*/ 0 w 115"/>
              <a:gd name="T15" fmla="*/ 79 h 88"/>
              <a:gd name="T16" fmla="*/ 68 w 115"/>
              <a:gd name="T17" fmla="*/ 79 h 88"/>
              <a:gd name="T18" fmla="*/ 88 w 115"/>
              <a:gd name="T19" fmla="*/ 88 h 88"/>
              <a:gd name="T20" fmla="*/ 115 w 115"/>
              <a:gd name="T21" fmla="*/ 61 h 88"/>
              <a:gd name="T22" fmla="*/ 106 w 115"/>
              <a:gd name="T23" fmla="*/ 41 h 88"/>
              <a:gd name="T24" fmla="*/ 88 w 115"/>
              <a:gd name="T25" fmla="*/ 83 h 88"/>
              <a:gd name="T26" fmla="*/ 67 w 115"/>
              <a:gd name="T27" fmla="*/ 61 h 88"/>
              <a:gd name="T28" fmla="*/ 88 w 115"/>
              <a:gd name="T29" fmla="*/ 39 h 88"/>
              <a:gd name="T30" fmla="*/ 110 w 115"/>
              <a:gd name="T31" fmla="*/ 61 h 88"/>
              <a:gd name="T32" fmla="*/ 88 w 115"/>
              <a:gd name="T33" fmla="*/ 83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5" h="88">
                <a:moveTo>
                  <a:pt x="106" y="41"/>
                </a:moveTo>
                <a:cubicBezTo>
                  <a:pt x="106" y="32"/>
                  <a:pt x="106" y="32"/>
                  <a:pt x="106" y="32"/>
                </a:cubicBezTo>
                <a:cubicBezTo>
                  <a:pt x="106" y="16"/>
                  <a:pt x="106" y="16"/>
                  <a:pt x="106" y="16"/>
                </a:cubicBezTo>
                <a:cubicBezTo>
                  <a:pt x="106" y="0"/>
                  <a:pt x="106" y="0"/>
                  <a:pt x="106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59" y="16"/>
                  <a:pt x="59" y="16"/>
                  <a:pt x="59" y="16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79"/>
                  <a:pt x="0" y="79"/>
                  <a:pt x="0" y="79"/>
                </a:cubicBezTo>
                <a:cubicBezTo>
                  <a:pt x="68" y="79"/>
                  <a:pt x="68" y="79"/>
                  <a:pt x="68" y="79"/>
                </a:cubicBezTo>
                <a:cubicBezTo>
                  <a:pt x="73" y="85"/>
                  <a:pt x="80" y="88"/>
                  <a:pt x="88" y="88"/>
                </a:cubicBezTo>
                <a:cubicBezTo>
                  <a:pt x="103" y="88"/>
                  <a:pt x="115" y="76"/>
                  <a:pt x="115" y="61"/>
                </a:cubicBezTo>
                <a:cubicBezTo>
                  <a:pt x="115" y="53"/>
                  <a:pt x="112" y="46"/>
                  <a:pt x="106" y="41"/>
                </a:cubicBezTo>
                <a:close/>
                <a:moveTo>
                  <a:pt x="88" y="83"/>
                </a:moveTo>
                <a:cubicBezTo>
                  <a:pt x="76" y="83"/>
                  <a:pt x="67" y="73"/>
                  <a:pt x="67" y="61"/>
                </a:cubicBezTo>
                <a:cubicBezTo>
                  <a:pt x="67" y="49"/>
                  <a:pt x="76" y="39"/>
                  <a:pt x="88" y="39"/>
                </a:cubicBezTo>
                <a:cubicBezTo>
                  <a:pt x="100" y="39"/>
                  <a:pt x="110" y="49"/>
                  <a:pt x="110" y="61"/>
                </a:cubicBezTo>
                <a:cubicBezTo>
                  <a:pt x="110" y="73"/>
                  <a:pt x="100" y="83"/>
                  <a:pt x="88" y="8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6" name="Freeform 119"/>
          <p:cNvSpPr>
            <a:spLocks/>
          </p:cNvSpPr>
          <p:nvPr/>
        </p:nvSpPr>
        <p:spPr bwMode="auto">
          <a:xfrm>
            <a:off x="1665288" y="2579688"/>
            <a:ext cx="100013" cy="71438"/>
          </a:xfrm>
          <a:custGeom>
            <a:avLst/>
            <a:gdLst>
              <a:gd name="T0" fmla="*/ 32 w 33"/>
              <a:gd name="T1" fmla="*/ 3 h 24"/>
              <a:gd name="T2" fmla="*/ 30 w 33"/>
              <a:gd name="T3" fmla="*/ 0 h 24"/>
              <a:gd name="T4" fmla="*/ 28 w 33"/>
              <a:gd name="T5" fmla="*/ 0 h 24"/>
              <a:gd name="T6" fmla="*/ 13 w 33"/>
              <a:gd name="T7" fmla="*/ 16 h 24"/>
              <a:gd name="T8" fmla="*/ 5 w 33"/>
              <a:gd name="T9" fmla="*/ 8 h 24"/>
              <a:gd name="T10" fmla="*/ 3 w 33"/>
              <a:gd name="T11" fmla="*/ 8 h 24"/>
              <a:gd name="T12" fmla="*/ 0 w 33"/>
              <a:gd name="T13" fmla="*/ 10 h 24"/>
              <a:gd name="T14" fmla="*/ 0 w 33"/>
              <a:gd name="T15" fmla="*/ 12 h 24"/>
              <a:gd name="T16" fmla="*/ 12 w 33"/>
              <a:gd name="T17" fmla="*/ 24 h 24"/>
              <a:gd name="T18" fmla="*/ 14 w 33"/>
              <a:gd name="T19" fmla="*/ 24 h 24"/>
              <a:gd name="T20" fmla="*/ 32 w 33"/>
              <a:gd name="T21" fmla="*/ 5 h 24"/>
              <a:gd name="T22" fmla="*/ 32 w 33"/>
              <a:gd name="T23" fmla="*/ 3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3" h="24">
                <a:moveTo>
                  <a:pt x="32" y="3"/>
                </a:moveTo>
                <a:cubicBezTo>
                  <a:pt x="30" y="0"/>
                  <a:pt x="30" y="0"/>
                  <a:pt x="30" y="0"/>
                </a:cubicBezTo>
                <a:cubicBezTo>
                  <a:pt x="29" y="0"/>
                  <a:pt x="28" y="0"/>
                  <a:pt x="28" y="0"/>
                </a:cubicBezTo>
                <a:cubicBezTo>
                  <a:pt x="13" y="16"/>
                  <a:pt x="13" y="16"/>
                  <a:pt x="13" y="16"/>
                </a:cubicBezTo>
                <a:cubicBezTo>
                  <a:pt x="5" y="8"/>
                  <a:pt x="5" y="8"/>
                  <a:pt x="5" y="8"/>
                </a:cubicBezTo>
                <a:cubicBezTo>
                  <a:pt x="4" y="7"/>
                  <a:pt x="3" y="7"/>
                  <a:pt x="3" y="8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1"/>
                  <a:pt x="0" y="12"/>
                  <a:pt x="0" y="12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3" y="24"/>
                  <a:pt x="14" y="24"/>
                </a:cubicBezTo>
                <a:cubicBezTo>
                  <a:pt x="32" y="5"/>
                  <a:pt x="32" y="5"/>
                  <a:pt x="32" y="5"/>
                </a:cubicBezTo>
                <a:cubicBezTo>
                  <a:pt x="33" y="4"/>
                  <a:pt x="33" y="4"/>
                  <a:pt x="32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7" name="Freeform 120"/>
          <p:cNvSpPr>
            <a:spLocks noEditPoints="1"/>
          </p:cNvSpPr>
          <p:nvPr/>
        </p:nvSpPr>
        <p:spPr bwMode="auto">
          <a:xfrm>
            <a:off x="849313" y="3698875"/>
            <a:ext cx="234950" cy="317500"/>
          </a:xfrm>
          <a:custGeom>
            <a:avLst/>
            <a:gdLst>
              <a:gd name="T0" fmla="*/ 74 w 148"/>
              <a:gd name="T1" fmla="*/ 0 h 200"/>
              <a:gd name="T2" fmla="*/ 0 w 148"/>
              <a:gd name="T3" fmla="*/ 0 h 200"/>
              <a:gd name="T4" fmla="*/ 0 w 148"/>
              <a:gd name="T5" fmla="*/ 200 h 200"/>
              <a:gd name="T6" fmla="*/ 74 w 148"/>
              <a:gd name="T7" fmla="*/ 200 h 200"/>
              <a:gd name="T8" fmla="*/ 110 w 148"/>
              <a:gd name="T9" fmla="*/ 200 h 200"/>
              <a:gd name="T10" fmla="*/ 122 w 148"/>
              <a:gd name="T11" fmla="*/ 187 h 200"/>
              <a:gd name="T12" fmla="*/ 148 w 148"/>
              <a:gd name="T13" fmla="*/ 158 h 200"/>
              <a:gd name="T14" fmla="*/ 148 w 148"/>
              <a:gd name="T15" fmla="*/ 11 h 200"/>
              <a:gd name="T16" fmla="*/ 148 w 148"/>
              <a:gd name="T17" fmla="*/ 0 h 200"/>
              <a:gd name="T18" fmla="*/ 74 w 148"/>
              <a:gd name="T19" fmla="*/ 0 h 200"/>
              <a:gd name="T20" fmla="*/ 135 w 148"/>
              <a:gd name="T21" fmla="*/ 143 h 200"/>
              <a:gd name="T22" fmla="*/ 99 w 148"/>
              <a:gd name="T23" fmla="*/ 143 h 200"/>
              <a:gd name="T24" fmla="*/ 99 w 148"/>
              <a:gd name="T25" fmla="*/ 187 h 200"/>
              <a:gd name="T26" fmla="*/ 86 w 148"/>
              <a:gd name="T27" fmla="*/ 187 h 200"/>
              <a:gd name="T28" fmla="*/ 74 w 148"/>
              <a:gd name="T29" fmla="*/ 187 h 200"/>
              <a:gd name="T30" fmla="*/ 11 w 148"/>
              <a:gd name="T31" fmla="*/ 187 h 200"/>
              <a:gd name="T32" fmla="*/ 11 w 148"/>
              <a:gd name="T33" fmla="*/ 11 h 200"/>
              <a:gd name="T34" fmla="*/ 74 w 148"/>
              <a:gd name="T35" fmla="*/ 11 h 200"/>
              <a:gd name="T36" fmla="*/ 86 w 148"/>
              <a:gd name="T37" fmla="*/ 11 h 200"/>
              <a:gd name="T38" fmla="*/ 135 w 148"/>
              <a:gd name="T39" fmla="*/ 11 h 200"/>
              <a:gd name="T40" fmla="*/ 135 w 148"/>
              <a:gd name="T41" fmla="*/ 143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48" h="200">
                <a:moveTo>
                  <a:pt x="74" y="0"/>
                </a:moveTo>
                <a:lnTo>
                  <a:pt x="0" y="0"/>
                </a:lnTo>
                <a:lnTo>
                  <a:pt x="0" y="200"/>
                </a:lnTo>
                <a:lnTo>
                  <a:pt x="74" y="200"/>
                </a:lnTo>
                <a:lnTo>
                  <a:pt x="110" y="200"/>
                </a:lnTo>
                <a:lnTo>
                  <a:pt x="122" y="187"/>
                </a:lnTo>
                <a:lnTo>
                  <a:pt x="148" y="158"/>
                </a:lnTo>
                <a:lnTo>
                  <a:pt x="148" y="11"/>
                </a:lnTo>
                <a:lnTo>
                  <a:pt x="148" y="0"/>
                </a:lnTo>
                <a:lnTo>
                  <a:pt x="74" y="0"/>
                </a:lnTo>
                <a:close/>
                <a:moveTo>
                  <a:pt x="135" y="143"/>
                </a:moveTo>
                <a:lnTo>
                  <a:pt x="99" y="143"/>
                </a:lnTo>
                <a:lnTo>
                  <a:pt x="99" y="187"/>
                </a:lnTo>
                <a:lnTo>
                  <a:pt x="86" y="187"/>
                </a:lnTo>
                <a:lnTo>
                  <a:pt x="74" y="187"/>
                </a:lnTo>
                <a:lnTo>
                  <a:pt x="11" y="187"/>
                </a:lnTo>
                <a:lnTo>
                  <a:pt x="11" y="11"/>
                </a:lnTo>
                <a:lnTo>
                  <a:pt x="74" y="11"/>
                </a:lnTo>
                <a:lnTo>
                  <a:pt x="86" y="11"/>
                </a:lnTo>
                <a:lnTo>
                  <a:pt x="135" y="11"/>
                </a:lnTo>
                <a:lnTo>
                  <a:pt x="135" y="14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8" name="Freeform 121"/>
          <p:cNvSpPr>
            <a:spLocks/>
          </p:cNvSpPr>
          <p:nvPr/>
        </p:nvSpPr>
        <p:spPr bwMode="auto">
          <a:xfrm>
            <a:off x="906463" y="3756025"/>
            <a:ext cx="130175" cy="130175"/>
          </a:xfrm>
          <a:custGeom>
            <a:avLst/>
            <a:gdLst>
              <a:gd name="T0" fmla="*/ 0 w 82"/>
              <a:gd name="T1" fmla="*/ 0 h 82"/>
              <a:gd name="T2" fmla="*/ 0 w 82"/>
              <a:gd name="T3" fmla="*/ 2 h 82"/>
              <a:gd name="T4" fmla="*/ 23 w 82"/>
              <a:gd name="T5" fmla="*/ 76 h 82"/>
              <a:gd name="T6" fmla="*/ 25 w 82"/>
              <a:gd name="T7" fmla="*/ 76 h 82"/>
              <a:gd name="T8" fmla="*/ 27 w 82"/>
              <a:gd name="T9" fmla="*/ 76 h 82"/>
              <a:gd name="T10" fmla="*/ 32 w 82"/>
              <a:gd name="T11" fmla="*/ 46 h 82"/>
              <a:gd name="T12" fmla="*/ 69 w 82"/>
              <a:gd name="T13" fmla="*/ 82 h 82"/>
              <a:gd name="T14" fmla="*/ 71 w 82"/>
              <a:gd name="T15" fmla="*/ 82 h 82"/>
              <a:gd name="T16" fmla="*/ 82 w 82"/>
              <a:gd name="T17" fmla="*/ 71 h 82"/>
              <a:gd name="T18" fmla="*/ 82 w 82"/>
              <a:gd name="T19" fmla="*/ 69 h 82"/>
              <a:gd name="T20" fmla="*/ 46 w 82"/>
              <a:gd name="T21" fmla="*/ 31 h 82"/>
              <a:gd name="T22" fmla="*/ 72 w 82"/>
              <a:gd name="T23" fmla="*/ 21 h 82"/>
              <a:gd name="T24" fmla="*/ 72 w 82"/>
              <a:gd name="T25" fmla="*/ 21 h 82"/>
              <a:gd name="T26" fmla="*/ 72 w 82"/>
              <a:gd name="T27" fmla="*/ 19 h 82"/>
              <a:gd name="T28" fmla="*/ 71 w 82"/>
              <a:gd name="T29" fmla="*/ 19 h 82"/>
              <a:gd name="T30" fmla="*/ 2 w 82"/>
              <a:gd name="T31" fmla="*/ 0 h 82"/>
              <a:gd name="T32" fmla="*/ 0 w 82"/>
              <a:gd name="T33" fmla="*/ 0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2" h="82">
                <a:moveTo>
                  <a:pt x="0" y="0"/>
                </a:moveTo>
                <a:lnTo>
                  <a:pt x="0" y="2"/>
                </a:lnTo>
                <a:lnTo>
                  <a:pt x="23" y="76"/>
                </a:lnTo>
                <a:lnTo>
                  <a:pt x="25" y="76"/>
                </a:lnTo>
                <a:lnTo>
                  <a:pt x="27" y="76"/>
                </a:lnTo>
                <a:lnTo>
                  <a:pt x="32" y="46"/>
                </a:lnTo>
                <a:lnTo>
                  <a:pt x="69" y="82"/>
                </a:lnTo>
                <a:lnTo>
                  <a:pt x="71" y="82"/>
                </a:lnTo>
                <a:lnTo>
                  <a:pt x="82" y="71"/>
                </a:lnTo>
                <a:lnTo>
                  <a:pt x="82" y="69"/>
                </a:lnTo>
                <a:lnTo>
                  <a:pt x="46" y="31"/>
                </a:lnTo>
                <a:lnTo>
                  <a:pt x="72" y="21"/>
                </a:lnTo>
                <a:lnTo>
                  <a:pt x="72" y="21"/>
                </a:lnTo>
                <a:lnTo>
                  <a:pt x="72" y="19"/>
                </a:lnTo>
                <a:lnTo>
                  <a:pt x="71" y="19"/>
                </a:lnTo>
                <a:lnTo>
                  <a:pt x="2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9" name="Freeform 122"/>
          <p:cNvSpPr>
            <a:spLocks/>
          </p:cNvSpPr>
          <p:nvPr/>
        </p:nvSpPr>
        <p:spPr bwMode="auto">
          <a:xfrm>
            <a:off x="763588" y="3052763"/>
            <a:ext cx="203200" cy="276225"/>
          </a:xfrm>
          <a:custGeom>
            <a:avLst/>
            <a:gdLst>
              <a:gd name="T0" fmla="*/ 128 w 128"/>
              <a:gd name="T1" fmla="*/ 137 h 174"/>
              <a:gd name="T2" fmla="*/ 128 w 128"/>
              <a:gd name="T3" fmla="*/ 109 h 174"/>
              <a:gd name="T4" fmla="*/ 117 w 128"/>
              <a:gd name="T5" fmla="*/ 97 h 174"/>
              <a:gd name="T6" fmla="*/ 117 w 128"/>
              <a:gd name="T7" fmla="*/ 126 h 174"/>
              <a:gd name="T8" fmla="*/ 86 w 128"/>
              <a:gd name="T9" fmla="*/ 126 h 174"/>
              <a:gd name="T10" fmla="*/ 86 w 128"/>
              <a:gd name="T11" fmla="*/ 162 h 174"/>
              <a:gd name="T12" fmla="*/ 75 w 128"/>
              <a:gd name="T13" fmla="*/ 162 h 174"/>
              <a:gd name="T14" fmla="*/ 63 w 128"/>
              <a:gd name="T15" fmla="*/ 162 h 174"/>
              <a:gd name="T16" fmla="*/ 10 w 128"/>
              <a:gd name="T17" fmla="*/ 162 h 174"/>
              <a:gd name="T18" fmla="*/ 10 w 128"/>
              <a:gd name="T19" fmla="*/ 11 h 174"/>
              <a:gd name="T20" fmla="*/ 63 w 128"/>
              <a:gd name="T21" fmla="*/ 11 h 174"/>
              <a:gd name="T22" fmla="*/ 75 w 128"/>
              <a:gd name="T23" fmla="*/ 11 h 174"/>
              <a:gd name="T24" fmla="*/ 117 w 128"/>
              <a:gd name="T25" fmla="*/ 11 h 174"/>
              <a:gd name="T26" fmla="*/ 117 w 128"/>
              <a:gd name="T27" fmla="*/ 47 h 174"/>
              <a:gd name="T28" fmla="*/ 128 w 128"/>
              <a:gd name="T29" fmla="*/ 51 h 174"/>
              <a:gd name="T30" fmla="*/ 128 w 128"/>
              <a:gd name="T31" fmla="*/ 11 h 174"/>
              <a:gd name="T32" fmla="*/ 128 w 128"/>
              <a:gd name="T33" fmla="*/ 0 h 174"/>
              <a:gd name="T34" fmla="*/ 63 w 128"/>
              <a:gd name="T35" fmla="*/ 0 h 174"/>
              <a:gd name="T36" fmla="*/ 0 w 128"/>
              <a:gd name="T37" fmla="*/ 0 h 174"/>
              <a:gd name="T38" fmla="*/ 0 w 128"/>
              <a:gd name="T39" fmla="*/ 174 h 174"/>
              <a:gd name="T40" fmla="*/ 63 w 128"/>
              <a:gd name="T41" fmla="*/ 174 h 174"/>
              <a:gd name="T42" fmla="*/ 96 w 128"/>
              <a:gd name="T43" fmla="*/ 174 h 174"/>
              <a:gd name="T44" fmla="*/ 105 w 128"/>
              <a:gd name="T45" fmla="*/ 162 h 174"/>
              <a:gd name="T46" fmla="*/ 128 w 128"/>
              <a:gd name="T47" fmla="*/ 137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28" h="174">
                <a:moveTo>
                  <a:pt x="128" y="137"/>
                </a:moveTo>
                <a:lnTo>
                  <a:pt x="128" y="109"/>
                </a:lnTo>
                <a:lnTo>
                  <a:pt x="117" y="97"/>
                </a:lnTo>
                <a:lnTo>
                  <a:pt x="117" y="126"/>
                </a:lnTo>
                <a:lnTo>
                  <a:pt x="86" y="126"/>
                </a:lnTo>
                <a:lnTo>
                  <a:pt x="86" y="162"/>
                </a:lnTo>
                <a:lnTo>
                  <a:pt x="75" y="162"/>
                </a:lnTo>
                <a:lnTo>
                  <a:pt x="63" y="162"/>
                </a:lnTo>
                <a:lnTo>
                  <a:pt x="10" y="162"/>
                </a:lnTo>
                <a:lnTo>
                  <a:pt x="10" y="11"/>
                </a:lnTo>
                <a:lnTo>
                  <a:pt x="63" y="11"/>
                </a:lnTo>
                <a:lnTo>
                  <a:pt x="75" y="11"/>
                </a:lnTo>
                <a:lnTo>
                  <a:pt x="117" y="11"/>
                </a:lnTo>
                <a:lnTo>
                  <a:pt x="117" y="47"/>
                </a:lnTo>
                <a:lnTo>
                  <a:pt x="128" y="51"/>
                </a:lnTo>
                <a:lnTo>
                  <a:pt x="128" y="11"/>
                </a:lnTo>
                <a:lnTo>
                  <a:pt x="128" y="0"/>
                </a:lnTo>
                <a:lnTo>
                  <a:pt x="63" y="0"/>
                </a:lnTo>
                <a:lnTo>
                  <a:pt x="0" y="0"/>
                </a:lnTo>
                <a:lnTo>
                  <a:pt x="0" y="174"/>
                </a:lnTo>
                <a:lnTo>
                  <a:pt x="63" y="174"/>
                </a:lnTo>
                <a:lnTo>
                  <a:pt x="96" y="174"/>
                </a:lnTo>
                <a:lnTo>
                  <a:pt x="105" y="162"/>
                </a:lnTo>
                <a:lnTo>
                  <a:pt x="128" y="13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0" name="Freeform 123"/>
          <p:cNvSpPr>
            <a:spLocks/>
          </p:cNvSpPr>
          <p:nvPr/>
        </p:nvSpPr>
        <p:spPr bwMode="auto">
          <a:xfrm>
            <a:off x="927101" y="3052763"/>
            <a:ext cx="155575" cy="276225"/>
          </a:xfrm>
          <a:custGeom>
            <a:avLst/>
            <a:gdLst>
              <a:gd name="T0" fmla="*/ 98 w 98"/>
              <a:gd name="T1" fmla="*/ 0 h 174"/>
              <a:gd name="T2" fmla="*/ 33 w 98"/>
              <a:gd name="T3" fmla="*/ 0 h 174"/>
              <a:gd name="T4" fmla="*/ 33 w 98"/>
              <a:gd name="T5" fmla="*/ 11 h 174"/>
              <a:gd name="T6" fmla="*/ 86 w 98"/>
              <a:gd name="T7" fmla="*/ 11 h 174"/>
              <a:gd name="T8" fmla="*/ 86 w 98"/>
              <a:gd name="T9" fmla="*/ 126 h 174"/>
              <a:gd name="T10" fmla="*/ 56 w 98"/>
              <a:gd name="T11" fmla="*/ 126 h 174"/>
              <a:gd name="T12" fmla="*/ 56 w 98"/>
              <a:gd name="T13" fmla="*/ 162 h 174"/>
              <a:gd name="T14" fmla="*/ 10 w 98"/>
              <a:gd name="T15" fmla="*/ 162 h 174"/>
              <a:gd name="T16" fmla="*/ 0 w 98"/>
              <a:gd name="T17" fmla="*/ 174 h 174"/>
              <a:gd name="T18" fmla="*/ 65 w 98"/>
              <a:gd name="T19" fmla="*/ 174 h 174"/>
              <a:gd name="T20" fmla="*/ 98 w 98"/>
              <a:gd name="T21" fmla="*/ 137 h 174"/>
              <a:gd name="T22" fmla="*/ 98 w 98"/>
              <a:gd name="T23" fmla="*/ 0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8" h="174">
                <a:moveTo>
                  <a:pt x="98" y="0"/>
                </a:moveTo>
                <a:lnTo>
                  <a:pt x="33" y="0"/>
                </a:lnTo>
                <a:lnTo>
                  <a:pt x="33" y="11"/>
                </a:lnTo>
                <a:lnTo>
                  <a:pt x="86" y="11"/>
                </a:lnTo>
                <a:lnTo>
                  <a:pt x="86" y="126"/>
                </a:lnTo>
                <a:lnTo>
                  <a:pt x="56" y="126"/>
                </a:lnTo>
                <a:lnTo>
                  <a:pt x="56" y="162"/>
                </a:lnTo>
                <a:lnTo>
                  <a:pt x="10" y="162"/>
                </a:lnTo>
                <a:lnTo>
                  <a:pt x="0" y="174"/>
                </a:lnTo>
                <a:lnTo>
                  <a:pt x="65" y="174"/>
                </a:lnTo>
                <a:lnTo>
                  <a:pt x="98" y="137"/>
                </a:lnTo>
                <a:lnTo>
                  <a:pt x="9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1" name="Freeform 124"/>
          <p:cNvSpPr>
            <a:spLocks/>
          </p:cNvSpPr>
          <p:nvPr/>
        </p:nvSpPr>
        <p:spPr bwMode="auto">
          <a:xfrm>
            <a:off x="1042988" y="3052763"/>
            <a:ext cx="153988" cy="276225"/>
          </a:xfrm>
          <a:custGeom>
            <a:avLst/>
            <a:gdLst>
              <a:gd name="T0" fmla="*/ 32 w 97"/>
              <a:gd name="T1" fmla="*/ 0 h 174"/>
              <a:gd name="T2" fmla="*/ 32 w 97"/>
              <a:gd name="T3" fmla="*/ 11 h 174"/>
              <a:gd name="T4" fmla="*/ 86 w 97"/>
              <a:gd name="T5" fmla="*/ 11 h 174"/>
              <a:gd name="T6" fmla="*/ 86 w 97"/>
              <a:gd name="T7" fmla="*/ 126 h 174"/>
              <a:gd name="T8" fmla="*/ 55 w 97"/>
              <a:gd name="T9" fmla="*/ 126 h 174"/>
              <a:gd name="T10" fmla="*/ 55 w 97"/>
              <a:gd name="T11" fmla="*/ 162 h 174"/>
              <a:gd name="T12" fmla="*/ 9 w 97"/>
              <a:gd name="T13" fmla="*/ 162 h 174"/>
              <a:gd name="T14" fmla="*/ 0 w 97"/>
              <a:gd name="T15" fmla="*/ 174 h 174"/>
              <a:gd name="T16" fmla="*/ 65 w 97"/>
              <a:gd name="T17" fmla="*/ 174 h 174"/>
              <a:gd name="T18" fmla="*/ 97 w 97"/>
              <a:gd name="T19" fmla="*/ 137 h 174"/>
              <a:gd name="T20" fmla="*/ 97 w 97"/>
              <a:gd name="T21" fmla="*/ 0 h 174"/>
              <a:gd name="T22" fmla="*/ 32 w 97"/>
              <a:gd name="T23" fmla="*/ 0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7" h="174">
                <a:moveTo>
                  <a:pt x="32" y="0"/>
                </a:moveTo>
                <a:lnTo>
                  <a:pt x="32" y="11"/>
                </a:lnTo>
                <a:lnTo>
                  <a:pt x="86" y="11"/>
                </a:lnTo>
                <a:lnTo>
                  <a:pt x="86" y="126"/>
                </a:lnTo>
                <a:lnTo>
                  <a:pt x="55" y="126"/>
                </a:lnTo>
                <a:lnTo>
                  <a:pt x="55" y="162"/>
                </a:lnTo>
                <a:lnTo>
                  <a:pt x="9" y="162"/>
                </a:lnTo>
                <a:lnTo>
                  <a:pt x="0" y="174"/>
                </a:lnTo>
                <a:lnTo>
                  <a:pt x="65" y="174"/>
                </a:lnTo>
                <a:lnTo>
                  <a:pt x="97" y="137"/>
                </a:lnTo>
                <a:lnTo>
                  <a:pt x="97" y="0"/>
                </a:lnTo>
                <a:lnTo>
                  <a:pt x="3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2" name="Freeform 125"/>
          <p:cNvSpPr>
            <a:spLocks/>
          </p:cNvSpPr>
          <p:nvPr/>
        </p:nvSpPr>
        <p:spPr bwMode="auto">
          <a:xfrm>
            <a:off x="900113" y="3125788"/>
            <a:ext cx="109538" cy="107950"/>
          </a:xfrm>
          <a:custGeom>
            <a:avLst/>
            <a:gdLst>
              <a:gd name="T0" fmla="*/ 61 w 69"/>
              <a:gd name="T1" fmla="*/ 17 h 68"/>
              <a:gd name="T2" fmla="*/ 61 w 69"/>
              <a:gd name="T3" fmla="*/ 15 h 68"/>
              <a:gd name="T4" fmla="*/ 59 w 69"/>
              <a:gd name="T5" fmla="*/ 15 h 68"/>
              <a:gd name="T6" fmla="*/ 2 w 69"/>
              <a:gd name="T7" fmla="*/ 0 h 68"/>
              <a:gd name="T8" fmla="*/ 0 w 69"/>
              <a:gd name="T9" fmla="*/ 0 h 68"/>
              <a:gd name="T10" fmla="*/ 0 w 69"/>
              <a:gd name="T11" fmla="*/ 1 h 68"/>
              <a:gd name="T12" fmla="*/ 19 w 69"/>
              <a:gd name="T13" fmla="*/ 63 h 68"/>
              <a:gd name="T14" fmla="*/ 21 w 69"/>
              <a:gd name="T15" fmla="*/ 63 h 68"/>
              <a:gd name="T16" fmla="*/ 23 w 69"/>
              <a:gd name="T17" fmla="*/ 63 h 68"/>
              <a:gd name="T18" fmla="*/ 27 w 69"/>
              <a:gd name="T19" fmla="*/ 38 h 68"/>
              <a:gd name="T20" fmla="*/ 57 w 69"/>
              <a:gd name="T21" fmla="*/ 68 h 68"/>
              <a:gd name="T22" fmla="*/ 59 w 69"/>
              <a:gd name="T23" fmla="*/ 68 h 68"/>
              <a:gd name="T24" fmla="*/ 69 w 69"/>
              <a:gd name="T25" fmla="*/ 57 h 68"/>
              <a:gd name="T26" fmla="*/ 69 w 69"/>
              <a:gd name="T27" fmla="*/ 55 h 68"/>
              <a:gd name="T28" fmla="*/ 38 w 69"/>
              <a:gd name="T29" fmla="*/ 26 h 68"/>
              <a:gd name="T30" fmla="*/ 61 w 69"/>
              <a:gd name="T31" fmla="*/ 17 h 68"/>
              <a:gd name="T32" fmla="*/ 61 w 69"/>
              <a:gd name="T33" fmla="*/ 17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9" h="68">
                <a:moveTo>
                  <a:pt x="61" y="17"/>
                </a:moveTo>
                <a:lnTo>
                  <a:pt x="61" y="15"/>
                </a:lnTo>
                <a:lnTo>
                  <a:pt x="59" y="15"/>
                </a:lnTo>
                <a:lnTo>
                  <a:pt x="2" y="0"/>
                </a:lnTo>
                <a:lnTo>
                  <a:pt x="0" y="0"/>
                </a:lnTo>
                <a:lnTo>
                  <a:pt x="0" y="1"/>
                </a:lnTo>
                <a:lnTo>
                  <a:pt x="19" y="63"/>
                </a:lnTo>
                <a:lnTo>
                  <a:pt x="21" y="63"/>
                </a:lnTo>
                <a:lnTo>
                  <a:pt x="23" y="63"/>
                </a:lnTo>
                <a:lnTo>
                  <a:pt x="27" y="38"/>
                </a:lnTo>
                <a:lnTo>
                  <a:pt x="57" y="68"/>
                </a:lnTo>
                <a:lnTo>
                  <a:pt x="59" y="68"/>
                </a:lnTo>
                <a:lnTo>
                  <a:pt x="69" y="57"/>
                </a:lnTo>
                <a:lnTo>
                  <a:pt x="69" y="55"/>
                </a:lnTo>
                <a:lnTo>
                  <a:pt x="38" y="26"/>
                </a:lnTo>
                <a:lnTo>
                  <a:pt x="61" y="17"/>
                </a:lnTo>
                <a:lnTo>
                  <a:pt x="61" y="1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3" name="Freeform 126"/>
          <p:cNvSpPr>
            <a:spLocks/>
          </p:cNvSpPr>
          <p:nvPr/>
        </p:nvSpPr>
        <p:spPr bwMode="auto">
          <a:xfrm>
            <a:off x="1450976" y="3009900"/>
            <a:ext cx="266700" cy="336550"/>
          </a:xfrm>
          <a:custGeom>
            <a:avLst/>
            <a:gdLst>
              <a:gd name="T0" fmla="*/ 56 w 88"/>
              <a:gd name="T1" fmla="*/ 36 h 111"/>
              <a:gd name="T2" fmla="*/ 56 w 88"/>
              <a:gd name="T3" fmla="*/ 0 h 111"/>
              <a:gd name="T4" fmla="*/ 0 w 88"/>
              <a:gd name="T5" fmla="*/ 0 h 111"/>
              <a:gd name="T6" fmla="*/ 0 w 88"/>
              <a:gd name="T7" fmla="*/ 76 h 111"/>
              <a:gd name="T8" fmla="*/ 17 w 88"/>
              <a:gd name="T9" fmla="*/ 76 h 111"/>
              <a:gd name="T10" fmla="*/ 10 w 88"/>
              <a:gd name="T11" fmla="*/ 71 h 111"/>
              <a:gd name="T12" fmla="*/ 5 w 88"/>
              <a:gd name="T13" fmla="*/ 71 h 111"/>
              <a:gd name="T14" fmla="*/ 5 w 88"/>
              <a:gd name="T15" fmla="*/ 5 h 111"/>
              <a:gd name="T16" fmla="*/ 51 w 88"/>
              <a:gd name="T17" fmla="*/ 5 h 111"/>
              <a:gd name="T18" fmla="*/ 51 w 88"/>
              <a:gd name="T19" fmla="*/ 36 h 111"/>
              <a:gd name="T20" fmla="*/ 50 w 88"/>
              <a:gd name="T21" fmla="*/ 36 h 111"/>
              <a:gd name="T22" fmla="*/ 32 w 88"/>
              <a:gd name="T23" fmla="*/ 36 h 111"/>
              <a:gd name="T24" fmla="*/ 32 w 88"/>
              <a:gd name="T25" fmla="*/ 53 h 111"/>
              <a:gd name="T26" fmla="*/ 37 w 88"/>
              <a:gd name="T27" fmla="*/ 54 h 111"/>
              <a:gd name="T28" fmla="*/ 37 w 88"/>
              <a:gd name="T29" fmla="*/ 41 h 111"/>
              <a:gd name="T30" fmla="*/ 50 w 88"/>
              <a:gd name="T31" fmla="*/ 41 h 111"/>
              <a:gd name="T32" fmla="*/ 51 w 88"/>
              <a:gd name="T33" fmla="*/ 41 h 111"/>
              <a:gd name="T34" fmla="*/ 83 w 88"/>
              <a:gd name="T35" fmla="*/ 41 h 111"/>
              <a:gd name="T36" fmla="*/ 83 w 88"/>
              <a:gd name="T37" fmla="*/ 90 h 111"/>
              <a:gd name="T38" fmla="*/ 70 w 88"/>
              <a:gd name="T39" fmla="*/ 90 h 111"/>
              <a:gd name="T40" fmla="*/ 70 w 88"/>
              <a:gd name="T41" fmla="*/ 107 h 111"/>
              <a:gd name="T42" fmla="*/ 37 w 88"/>
              <a:gd name="T43" fmla="*/ 107 h 111"/>
              <a:gd name="T44" fmla="*/ 37 w 88"/>
              <a:gd name="T45" fmla="*/ 85 h 111"/>
              <a:gd name="T46" fmla="*/ 32 w 88"/>
              <a:gd name="T47" fmla="*/ 84 h 111"/>
              <a:gd name="T48" fmla="*/ 32 w 88"/>
              <a:gd name="T49" fmla="*/ 111 h 111"/>
              <a:gd name="T50" fmla="*/ 74 w 88"/>
              <a:gd name="T51" fmla="*/ 111 h 111"/>
              <a:gd name="T52" fmla="*/ 88 w 88"/>
              <a:gd name="T53" fmla="*/ 96 h 111"/>
              <a:gd name="T54" fmla="*/ 88 w 88"/>
              <a:gd name="T55" fmla="*/ 36 h 111"/>
              <a:gd name="T56" fmla="*/ 56 w 88"/>
              <a:gd name="T57" fmla="*/ 36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8" h="111">
                <a:moveTo>
                  <a:pt x="56" y="36"/>
                </a:moveTo>
                <a:cubicBezTo>
                  <a:pt x="56" y="0"/>
                  <a:pt x="56" y="0"/>
                  <a:pt x="5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76"/>
                  <a:pt x="0" y="76"/>
                  <a:pt x="0" y="76"/>
                </a:cubicBezTo>
                <a:cubicBezTo>
                  <a:pt x="17" y="76"/>
                  <a:pt x="17" y="76"/>
                  <a:pt x="17" y="76"/>
                </a:cubicBezTo>
                <a:cubicBezTo>
                  <a:pt x="14" y="74"/>
                  <a:pt x="12" y="73"/>
                  <a:pt x="10" y="71"/>
                </a:cubicBezTo>
                <a:cubicBezTo>
                  <a:pt x="5" y="71"/>
                  <a:pt x="5" y="71"/>
                  <a:pt x="5" y="71"/>
                </a:cubicBezTo>
                <a:cubicBezTo>
                  <a:pt x="5" y="5"/>
                  <a:pt x="5" y="5"/>
                  <a:pt x="5" y="5"/>
                </a:cubicBezTo>
                <a:cubicBezTo>
                  <a:pt x="51" y="5"/>
                  <a:pt x="51" y="5"/>
                  <a:pt x="51" y="5"/>
                </a:cubicBezTo>
                <a:cubicBezTo>
                  <a:pt x="51" y="36"/>
                  <a:pt x="51" y="36"/>
                  <a:pt x="51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32" y="36"/>
                  <a:pt x="32" y="36"/>
                  <a:pt x="32" y="36"/>
                </a:cubicBezTo>
                <a:cubicBezTo>
                  <a:pt x="32" y="53"/>
                  <a:pt x="32" y="53"/>
                  <a:pt x="32" y="53"/>
                </a:cubicBezTo>
                <a:cubicBezTo>
                  <a:pt x="34" y="53"/>
                  <a:pt x="35" y="54"/>
                  <a:pt x="37" y="54"/>
                </a:cubicBezTo>
                <a:cubicBezTo>
                  <a:pt x="37" y="41"/>
                  <a:pt x="37" y="41"/>
                  <a:pt x="37" y="41"/>
                </a:cubicBezTo>
                <a:cubicBezTo>
                  <a:pt x="50" y="41"/>
                  <a:pt x="50" y="41"/>
                  <a:pt x="50" y="41"/>
                </a:cubicBezTo>
                <a:cubicBezTo>
                  <a:pt x="51" y="41"/>
                  <a:pt x="51" y="41"/>
                  <a:pt x="51" y="41"/>
                </a:cubicBezTo>
                <a:cubicBezTo>
                  <a:pt x="83" y="41"/>
                  <a:pt x="83" y="41"/>
                  <a:pt x="83" y="41"/>
                </a:cubicBezTo>
                <a:cubicBezTo>
                  <a:pt x="83" y="90"/>
                  <a:pt x="83" y="90"/>
                  <a:pt x="83" y="90"/>
                </a:cubicBezTo>
                <a:cubicBezTo>
                  <a:pt x="70" y="90"/>
                  <a:pt x="70" y="90"/>
                  <a:pt x="70" y="90"/>
                </a:cubicBezTo>
                <a:cubicBezTo>
                  <a:pt x="70" y="107"/>
                  <a:pt x="70" y="107"/>
                  <a:pt x="70" y="107"/>
                </a:cubicBezTo>
                <a:cubicBezTo>
                  <a:pt x="37" y="107"/>
                  <a:pt x="37" y="107"/>
                  <a:pt x="37" y="107"/>
                </a:cubicBezTo>
                <a:cubicBezTo>
                  <a:pt x="37" y="85"/>
                  <a:pt x="37" y="85"/>
                  <a:pt x="37" y="85"/>
                </a:cubicBezTo>
                <a:cubicBezTo>
                  <a:pt x="35" y="85"/>
                  <a:pt x="34" y="85"/>
                  <a:pt x="32" y="84"/>
                </a:cubicBezTo>
                <a:cubicBezTo>
                  <a:pt x="32" y="111"/>
                  <a:pt x="32" y="111"/>
                  <a:pt x="32" y="111"/>
                </a:cubicBezTo>
                <a:cubicBezTo>
                  <a:pt x="74" y="111"/>
                  <a:pt x="74" y="111"/>
                  <a:pt x="74" y="111"/>
                </a:cubicBezTo>
                <a:cubicBezTo>
                  <a:pt x="88" y="96"/>
                  <a:pt x="88" y="96"/>
                  <a:pt x="88" y="96"/>
                </a:cubicBezTo>
                <a:cubicBezTo>
                  <a:pt x="88" y="36"/>
                  <a:pt x="88" y="36"/>
                  <a:pt x="88" y="36"/>
                </a:cubicBezTo>
                <a:lnTo>
                  <a:pt x="56" y="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4" name="Freeform 127"/>
          <p:cNvSpPr>
            <a:spLocks/>
          </p:cNvSpPr>
          <p:nvPr/>
        </p:nvSpPr>
        <p:spPr bwMode="auto">
          <a:xfrm>
            <a:off x="1474788" y="3082925"/>
            <a:ext cx="179388" cy="212725"/>
          </a:xfrm>
          <a:custGeom>
            <a:avLst/>
            <a:gdLst>
              <a:gd name="T0" fmla="*/ 30 w 59"/>
              <a:gd name="T1" fmla="*/ 56 h 70"/>
              <a:gd name="T2" fmla="*/ 30 w 59"/>
              <a:gd name="T3" fmla="*/ 69 h 70"/>
              <a:gd name="T4" fmla="*/ 31 w 59"/>
              <a:gd name="T5" fmla="*/ 70 h 70"/>
              <a:gd name="T6" fmla="*/ 32 w 59"/>
              <a:gd name="T7" fmla="*/ 70 h 70"/>
              <a:gd name="T8" fmla="*/ 59 w 59"/>
              <a:gd name="T9" fmla="*/ 47 h 70"/>
              <a:gd name="T10" fmla="*/ 59 w 59"/>
              <a:gd name="T11" fmla="*/ 47 h 70"/>
              <a:gd name="T12" fmla="*/ 59 w 59"/>
              <a:gd name="T13" fmla="*/ 46 h 70"/>
              <a:gd name="T14" fmla="*/ 32 w 59"/>
              <a:gd name="T15" fmla="*/ 23 h 70"/>
              <a:gd name="T16" fmla="*/ 31 w 59"/>
              <a:gd name="T17" fmla="*/ 23 h 70"/>
              <a:gd name="T18" fmla="*/ 31 w 59"/>
              <a:gd name="T19" fmla="*/ 24 h 70"/>
              <a:gd name="T20" fmla="*/ 30 w 59"/>
              <a:gd name="T21" fmla="*/ 35 h 70"/>
              <a:gd name="T22" fmla="*/ 28 w 59"/>
              <a:gd name="T23" fmla="*/ 35 h 70"/>
              <a:gd name="T24" fmla="*/ 24 w 59"/>
              <a:gd name="T25" fmla="*/ 34 h 70"/>
              <a:gd name="T26" fmla="*/ 17 w 59"/>
              <a:gd name="T27" fmla="*/ 28 h 70"/>
              <a:gd name="T28" fmla="*/ 26 w 59"/>
              <a:gd name="T29" fmla="*/ 2 h 70"/>
              <a:gd name="T30" fmla="*/ 26 w 59"/>
              <a:gd name="T31" fmla="*/ 1 h 70"/>
              <a:gd name="T32" fmla="*/ 25 w 59"/>
              <a:gd name="T33" fmla="*/ 0 h 70"/>
              <a:gd name="T34" fmla="*/ 25 w 59"/>
              <a:gd name="T35" fmla="*/ 0 h 70"/>
              <a:gd name="T36" fmla="*/ 2 w 59"/>
              <a:gd name="T37" fmla="*/ 38 h 70"/>
              <a:gd name="T38" fmla="*/ 7 w 59"/>
              <a:gd name="T39" fmla="*/ 46 h 70"/>
              <a:gd name="T40" fmla="*/ 13 w 59"/>
              <a:gd name="T41" fmla="*/ 51 h 70"/>
              <a:gd name="T42" fmla="*/ 24 w 59"/>
              <a:gd name="T43" fmla="*/ 55 h 70"/>
              <a:gd name="T44" fmla="*/ 28 w 59"/>
              <a:gd name="T45" fmla="*/ 56 h 70"/>
              <a:gd name="T46" fmla="*/ 30 w 59"/>
              <a:gd name="T47" fmla="*/ 56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9" h="70">
                <a:moveTo>
                  <a:pt x="30" y="56"/>
                </a:moveTo>
                <a:cubicBezTo>
                  <a:pt x="30" y="69"/>
                  <a:pt x="30" y="69"/>
                  <a:pt x="30" y="69"/>
                </a:cubicBezTo>
                <a:cubicBezTo>
                  <a:pt x="30" y="69"/>
                  <a:pt x="31" y="69"/>
                  <a:pt x="31" y="70"/>
                </a:cubicBezTo>
                <a:cubicBezTo>
                  <a:pt x="31" y="70"/>
                  <a:pt x="32" y="70"/>
                  <a:pt x="32" y="70"/>
                </a:cubicBezTo>
                <a:cubicBezTo>
                  <a:pt x="59" y="47"/>
                  <a:pt x="59" y="47"/>
                  <a:pt x="59" y="47"/>
                </a:cubicBezTo>
                <a:cubicBezTo>
                  <a:pt x="59" y="47"/>
                  <a:pt x="59" y="47"/>
                  <a:pt x="59" y="47"/>
                </a:cubicBezTo>
                <a:cubicBezTo>
                  <a:pt x="59" y="46"/>
                  <a:pt x="59" y="46"/>
                  <a:pt x="59" y="46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23"/>
                  <a:pt x="32" y="23"/>
                  <a:pt x="31" y="23"/>
                </a:cubicBezTo>
                <a:cubicBezTo>
                  <a:pt x="31" y="23"/>
                  <a:pt x="31" y="24"/>
                  <a:pt x="31" y="24"/>
                </a:cubicBezTo>
                <a:cubicBezTo>
                  <a:pt x="30" y="35"/>
                  <a:pt x="30" y="35"/>
                  <a:pt x="30" y="35"/>
                </a:cubicBezTo>
                <a:cubicBezTo>
                  <a:pt x="30" y="35"/>
                  <a:pt x="29" y="35"/>
                  <a:pt x="28" y="35"/>
                </a:cubicBezTo>
                <a:cubicBezTo>
                  <a:pt x="27" y="35"/>
                  <a:pt x="25" y="34"/>
                  <a:pt x="24" y="34"/>
                </a:cubicBezTo>
                <a:cubicBezTo>
                  <a:pt x="20" y="33"/>
                  <a:pt x="18" y="31"/>
                  <a:pt x="17" y="28"/>
                </a:cubicBezTo>
                <a:cubicBezTo>
                  <a:pt x="15" y="22"/>
                  <a:pt x="18" y="10"/>
                  <a:pt x="26" y="2"/>
                </a:cubicBezTo>
                <a:cubicBezTo>
                  <a:pt x="26" y="2"/>
                  <a:pt x="26" y="1"/>
                  <a:pt x="26" y="1"/>
                </a:cubicBezTo>
                <a:cubicBezTo>
                  <a:pt x="25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  <a:cubicBezTo>
                  <a:pt x="3" y="14"/>
                  <a:pt x="0" y="27"/>
                  <a:pt x="2" y="38"/>
                </a:cubicBezTo>
                <a:cubicBezTo>
                  <a:pt x="3" y="41"/>
                  <a:pt x="5" y="44"/>
                  <a:pt x="7" y="46"/>
                </a:cubicBezTo>
                <a:cubicBezTo>
                  <a:pt x="9" y="48"/>
                  <a:pt x="11" y="49"/>
                  <a:pt x="13" y="51"/>
                </a:cubicBezTo>
                <a:cubicBezTo>
                  <a:pt x="17" y="52"/>
                  <a:pt x="20" y="54"/>
                  <a:pt x="24" y="55"/>
                </a:cubicBezTo>
                <a:cubicBezTo>
                  <a:pt x="25" y="55"/>
                  <a:pt x="27" y="56"/>
                  <a:pt x="28" y="56"/>
                </a:cubicBezTo>
                <a:cubicBezTo>
                  <a:pt x="29" y="56"/>
                  <a:pt x="30" y="56"/>
                  <a:pt x="30" y="5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5" name="Freeform 128"/>
          <p:cNvSpPr>
            <a:spLocks/>
          </p:cNvSpPr>
          <p:nvPr/>
        </p:nvSpPr>
        <p:spPr bwMode="auto">
          <a:xfrm>
            <a:off x="2713038" y="3043238"/>
            <a:ext cx="153988" cy="312738"/>
          </a:xfrm>
          <a:custGeom>
            <a:avLst/>
            <a:gdLst>
              <a:gd name="T0" fmla="*/ 19 w 97"/>
              <a:gd name="T1" fmla="*/ 15 h 197"/>
              <a:gd name="T2" fmla="*/ 44 w 97"/>
              <a:gd name="T3" fmla="*/ 15 h 197"/>
              <a:gd name="T4" fmla="*/ 46 w 97"/>
              <a:gd name="T5" fmla="*/ 6 h 197"/>
              <a:gd name="T6" fmla="*/ 44 w 97"/>
              <a:gd name="T7" fmla="*/ 0 h 197"/>
              <a:gd name="T8" fmla="*/ 0 w 97"/>
              <a:gd name="T9" fmla="*/ 0 h 197"/>
              <a:gd name="T10" fmla="*/ 0 w 97"/>
              <a:gd name="T11" fmla="*/ 197 h 197"/>
              <a:gd name="T12" fmla="*/ 97 w 97"/>
              <a:gd name="T13" fmla="*/ 197 h 197"/>
              <a:gd name="T14" fmla="*/ 97 w 97"/>
              <a:gd name="T15" fmla="*/ 180 h 197"/>
              <a:gd name="T16" fmla="*/ 19 w 97"/>
              <a:gd name="T17" fmla="*/ 180 h 197"/>
              <a:gd name="T18" fmla="*/ 19 w 97"/>
              <a:gd name="T19" fmla="*/ 15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7" h="197">
                <a:moveTo>
                  <a:pt x="19" y="15"/>
                </a:moveTo>
                <a:lnTo>
                  <a:pt x="44" y="15"/>
                </a:lnTo>
                <a:lnTo>
                  <a:pt x="46" y="6"/>
                </a:lnTo>
                <a:lnTo>
                  <a:pt x="44" y="0"/>
                </a:lnTo>
                <a:lnTo>
                  <a:pt x="0" y="0"/>
                </a:lnTo>
                <a:lnTo>
                  <a:pt x="0" y="197"/>
                </a:lnTo>
                <a:lnTo>
                  <a:pt x="97" y="197"/>
                </a:lnTo>
                <a:lnTo>
                  <a:pt x="97" y="180"/>
                </a:lnTo>
                <a:lnTo>
                  <a:pt x="19" y="180"/>
                </a:lnTo>
                <a:lnTo>
                  <a:pt x="19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6" name="Freeform 129"/>
          <p:cNvSpPr>
            <a:spLocks/>
          </p:cNvSpPr>
          <p:nvPr/>
        </p:nvSpPr>
        <p:spPr bwMode="auto">
          <a:xfrm>
            <a:off x="2873376" y="3043238"/>
            <a:ext cx="73025" cy="96838"/>
          </a:xfrm>
          <a:custGeom>
            <a:avLst/>
            <a:gdLst>
              <a:gd name="T0" fmla="*/ 28 w 46"/>
              <a:gd name="T1" fmla="*/ 61 h 61"/>
              <a:gd name="T2" fmla="*/ 46 w 46"/>
              <a:gd name="T3" fmla="*/ 61 h 61"/>
              <a:gd name="T4" fmla="*/ 46 w 46"/>
              <a:gd name="T5" fmla="*/ 0 h 61"/>
              <a:gd name="T6" fmla="*/ 0 w 46"/>
              <a:gd name="T7" fmla="*/ 0 h 61"/>
              <a:gd name="T8" fmla="*/ 0 w 46"/>
              <a:gd name="T9" fmla="*/ 6 h 61"/>
              <a:gd name="T10" fmla="*/ 2 w 46"/>
              <a:gd name="T11" fmla="*/ 15 h 61"/>
              <a:gd name="T12" fmla="*/ 28 w 46"/>
              <a:gd name="T13" fmla="*/ 15 h 61"/>
              <a:gd name="T14" fmla="*/ 28 w 46"/>
              <a:gd name="T15" fmla="*/ 61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6" h="61">
                <a:moveTo>
                  <a:pt x="28" y="61"/>
                </a:moveTo>
                <a:lnTo>
                  <a:pt x="46" y="61"/>
                </a:lnTo>
                <a:lnTo>
                  <a:pt x="46" y="0"/>
                </a:lnTo>
                <a:lnTo>
                  <a:pt x="0" y="0"/>
                </a:lnTo>
                <a:lnTo>
                  <a:pt x="0" y="6"/>
                </a:lnTo>
                <a:lnTo>
                  <a:pt x="2" y="15"/>
                </a:lnTo>
                <a:lnTo>
                  <a:pt x="28" y="15"/>
                </a:lnTo>
                <a:lnTo>
                  <a:pt x="28" y="6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7" name="Freeform 130"/>
          <p:cNvSpPr>
            <a:spLocks/>
          </p:cNvSpPr>
          <p:nvPr/>
        </p:nvSpPr>
        <p:spPr bwMode="auto">
          <a:xfrm>
            <a:off x="2790826" y="3022600"/>
            <a:ext cx="76200" cy="63500"/>
          </a:xfrm>
          <a:custGeom>
            <a:avLst/>
            <a:gdLst>
              <a:gd name="T0" fmla="*/ 48 w 48"/>
              <a:gd name="T1" fmla="*/ 40 h 40"/>
              <a:gd name="T2" fmla="*/ 44 w 48"/>
              <a:gd name="T3" fmla="*/ 21 h 40"/>
              <a:gd name="T4" fmla="*/ 48 w 48"/>
              <a:gd name="T5" fmla="*/ 0 h 40"/>
              <a:gd name="T6" fmla="*/ 0 w 48"/>
              <a:gd name="T7" fmla="*/ 0 h 40"/>
              <a:gd name="T8" fmla="*/ 2 w 48"/>
              <a:gd name="T9" fmla="*/ 19 h 40"/>
              <a:gd name="T10" fmla="*/ 0 w 48"/>
              <a:gd name="T11" fmla="*/ 40 h 40"/>
              <a:gd name="T12" fmla="*/ 48 w 48"/>
              <a:gd name="T13" fmla="*/ 4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" h="40">
                <a:moveTo>
                  <a:pt x="48" y="40"/>
                </a:moveTo>
                <a:lnTo>
                  <a:pt x="44" y="21"/>
                </a:lnTo>
                <a:lnTo>
                  <a:pt x="48" y="0"/>
                </a:lnTo>
                <a:lnTo>
                  <a:pt x="0" y="0"/>
                </a:lnTo>
                <a:lnTo>
                  <a:pt x="2" y="19"/>
                </a:lnTo>
                <a:lnTo>
                  <a:pt x="0" y="40"/>
                </a:lnTo>
                <a:lnTo>
                  <a:pt x="48" y="4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8" name="Freeform 131"/>
          <p:cNvSpPr>
            <a:spLocks noEditPoints="1"/>
          </p:cNvSpPr>
          <p:nvPr/>
        </p:nvSpPr>
        <p:spPr bwMode="auto">
          <a:xfrm>
            <a:off x="2876551" y="3152775"/>
            <a:ext cx="193675" cy="260350"/>
          </a:xfrm>
          <a:custGeom>
            <a:avLst/>
            <a:gdLst>
              <a:gd name="T0" fmla="*/ 0 w 122"/>
              <a:gd name="T1" fmla="*/ 0 h 164"/>
              <a:gd name="T2" fmla="*/ 0 w 122"/>
              <a:gd name="T3" fmla="*/ 164 h 164"/>
              <a:gd name="T4" fmla="*/ 91 w 122"/>
              <a:gd name="T5" fmla="*/ 164 h 164"/>
              <a:gd name="T6" fmla="*/ 122 w 122"/>
              <a:gd name="T7" fmla="*/ 130 h 164"/>
              <a:gd name="T8" fmla="*/ 122 w 122"/>
              <a:gd name="T9" fmla="*/ 0 h 164"/>
              <a:gd name="T10" fmla="*/ 0 w 122"/>
              <a:gd name="T11" fmla="*/ 0 h 164"/>
              <a:gd name="T12" fmla="*/ 112 w 122"/>
              <a:gd name="T13" fmla="*/ 118 h 164"/>
              <a:gd name="T14" fmla="*/ 82 w 122"/>
              <a:gd name="T15" fmla="*/ 118 h 164"/>
              <a:gd name="T16" fmla="*/ 82 w 122"/>
              <a:gd name="T17" fmla="*/ 153 h 164"/>
              <a:gd name="T18" fmla="*/ 9 w 122"/>
              <a:gd name="T19" fmla="*/ 153 h 164"/>
              <a:gd name="T20" fmla="*/ 9 w 122"/>
              <a:gd name="T21" fmla="*/ 9 h 164"/>
              <a:gd name="T22" fmla="*/ 112 w 122"/>
              <a:gd name="T23" fmla="*/ 9 h 164"/>
              <a:gd name="T24" fmla="*/ 112 w 122"/>
              <a:gd name="T25" fmla="*/ 118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2" h="164">
                <a:moveTo>
                  <a:pt x="0" y="0"/>
                </a:moveTo>
                <a:lnTo>
                  <a:pt x="0" y="164"/>
                </a:lnTo>
                <a:lnTo>
                  <a:pt x="91" y="164"/>
                </a:lnTo>
                <a:lnTo>
                  <a:pt x="122" y="130"/>
                </a:lnTo>
                <a:lnTo>
                  <a:pt x="122" y="0"/>
                </a:lnTo>
                <a:lnTo>
                  <a:pt x="0" y="0"/>
                </a:lnTo>
                <a:close/>
                <a:moveTo>
                  <a:pt x="112" y="118"/>
                </a:moveTo>
                <a:lnTo>
                  <a:pt x="82" y="118"/>
                </a:lnTo>
                <a:lnTo>
                  <a:pt x="82" y="153"/>
                </a:lnTo>
                <a:lnTo>
                  <a:pt x="9" y="153"/>
                </a:lnTo>
                <a:lnTo>
                  <a:pt x="9" y="9"/>
                </a:lnTo>
                <a:lnTo>
                  <a:pt x="112" y="9"/>
                </a:lnTo>
                <a:lnTo>
                  <a:pt x="112" y="1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9" name="Freeform 132"/>
          <p:cNvSpPr>
            <a:spLocks/>
          </p:cNvSpPr>
          <p:nvPr/>
        </p:nvSpPr>
        <p:spPr bwMode="auto">
          <a:xfrm>
            <a:off x="3398838" y="3055938"/>
            <a:ext cx="266700" cy="354013"/>
          </a:xfrm>
          <a:custGeom>
            <a:avLst/>
            <a:gdLst>
              <a:gd name="T0" fmla="*/ 115 w 168"/>
              <a:gd name="T1" fmla="*/ 0 h 223"/>
              <a:gd name="T2" fmla="*/ 115 w 168"/>
              <a:gd name="T3" fmla="*/ 7 h 223"/>
              <a:gd name="T4" fmla="*/ 115 w 168"/>
              <a:gd name="T5" fmla="*/ 17 h 223"/>
              <a:gd name="T6" fmla="*/ 147 w 168"/>
              <a:gd name="T7" fmla="*/ 17 h 223"/>
              <a:gd name="T8" fmla="*/ 147 w 168"/>
              <a:gd name="T9" fmla="*/ 204 h 223"/>
              <a:gd name="T10" fmla="*/ 21 w 168"/>
              <a:gd name="T11" fmla="*/ 204 h 223"/>
              <a:gd name="T12" fmla="*/ 21 w 168"/>
              <a:gd name="T13" fmla="*/ 17 h 223"/>
              <a:gd name="T14" fmla="*/ 50 w 168"/>
              <a:gd name="T15" fmla="*/ 17 h 223"/>
              <a:gd name="T16" fmla="*/ 50 w 168"/>
              <a:gd name="T17" fmla="*/ 5 h 223"/>
              <a:gd name="T18" fmla="*/ 50 w 168"/>
              <a:gd name="T19" fmla="*/ 0 h 223"/>
              <a:gd name="T20" fmla="*/ 0 w 168"/>
              <a:gd name="T21" fmla="*/ 0 h 223"/>
              <a:gd name="T22" fmla="*/ 0 w 168"/>
              <a:gd name="T23" fmla="*/ 223 h 223"/>
              <a:gd name="T24" fmla="*/ 168 w 168"/>
              <a:gd name="T25" fmla="*/ 223 h 223"/>
              <a:gd name="T26" fmla="*/ 168 w 168"/>
              <a:gd name="T27" fmla="*/ 0 h 223"/>
              <a:gd name="T28" fmla="*/ 115 w 168"/>
              <a:gd name="T29" fmla="*/ 0 h 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68" h="223">
                <a:moveTo>
                  <a:pt x="115" y="0"/>
                </a:moveTo>
                <a:lnTo>
                  <a:pt x="115" y="7"/>
                </a:lnTo>
                <a:lnTo>
                  <a:pt x="115" y="17"/>
                </a:lnTo>
                <a:lnTo>
                  <a:pt x="147" y="17"/>
                </a:lnTo>
                <a:lnTo>
                  <a:pt x="147" y="204"/>
                </a:lnTo>
                <a:lnTo>
                  <a:pt x="21" y="204"/>
                </a:lnTo>
                <a:lnTo>
                  <a:pt x="21" y="17"/>
                </a:lnTo>
                <a:lnTo>
                  <a:pt x="50" y="17"/>
                </a:lnTo>
                <a:lnTo>
                  <a:pt x="50" y="5"/>
                </a:lnTo>
                <a:lnTo>
                  <a:pt x="50" y="0"/>
                </a:lnTo>
                <a:lnTo>
                  <a:pt x="0" y="0"/>
                </a:lnTo>
                <a:lnTo>
                  <a:pt x="0" y="223"/>
                </a:lnTo>
                <a:lnTo>
                  <a:pt x="168" y="223"/>
                </a:lnTo>
                <a:lnTo>
                  <a:pt x="168" y="0"/>
                </a:lnTo>
                <a:lnTo>
                  <a:pt x="1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0" name="Freeform 133"/>
          <p:cNvSpPr>
            <a:spLocks/>
          </p:cNvSpPr>
          <p:nvPr/>
        </p:nvSpPr>
        <p:spPr bwMode="auto">
          <a:xfrm>
            <a:off x="3487738" y="3030538"/>
            <a:ext cx="84138" cy="73025"/>
          </a:xfrm>
          <a:custGeom>
            <a:avLst/>
            <a:gdLst>
              <a:gd name="T0" fmla="*/ 53 w 53"/>
              <a:gd name="T1" fmla="*/ 46 h 46"/>
              <a:gd name="T2" fmla="*/ 49 w 53"/>
              <a:gd name="T3" fmla="*/ 23 h 46"/>
              <a:gd name="T4" fmla="*/ 53 w 53"/>
              <a:gd name="T5" fmla="*/ 0 h 46"/>
              <a:gd name="T6" fmla="*/ 0 w 53"/>
              <a:gd name="T7" fmla="*/ 0 h 46"/>
              <a:gd name="T8" fmla="*/ 4 w 53"/>
              <a:gd name="T9" fmla="*/ 21 h 46"/>
              <a:gd name="T10" fmla="*/ 0 w 53"/>
              <a:gd name="T11" fmla="*/ 46 h 46"/>
              <a:gd name="T12" fmla="*/ 53 w 53"/>
              <a:gd name="T13" fmla="*/ 46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3" h="46">
                <a:moveTo>
                  <a:pt x="53" y="46"/>
                </a:moveTo>
                <a:lnTo>
                  <a:pt x="49" y="23"/>
                </a:lnTo>
                <a:lnTo>
                  <a:pt x="53" y="0"/>
                </a:lnTo>
                <a:lnTo>
                  <a:pt x="0" y="0"/>
                </a:lnTo>
                <a:lnTo>
                  <a:pt x="4" y="21"/>
                </a:lnTo>
                <a:lnTo>
                  <a:pt x="0" y="46"/>
                </a:lnTo>
                <a:lnTo>
                  <a:pt x="53" y="4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1" name="Freeform 134"/>
          <p:cNvSpPr>
            <a:spLocks/>
          </p:cNvSpPr>
          <p:nvPr/>
        </p:nvSpPr>
        <p:spPr bwMode="auto">
          <a:xfrm>
            <a:off x="3471863" y="3182938"/>
            <a:ext cx="133350" cy="100013"/>
          </a:xfrm>
          <a:custGeom>
            <a:avLst/>
            <a:gdLst>
              <a:gd name="T0" fmla="*/ 0 w 44"/>
              <a:gd name="T1" fmla="*/ 17 h 33"/>
              <a:gd name="T2" fmla="*/ 16 w 44"/>
              <a:gd name="T3" fmla="*/ 32 h 33"/>
              <a:gd name="T4" fmla="*/ 18 w 44"/>
              <a:gd name="T5" fmla="*/ 32 h 33"/>
              <a:gd name="T6" fmla="*/ 44 w 44"/>
              <a:gd name="T7" fmla="*/ 7 h 33"/>
              <a:gd name="T8" fmla="*/ 44 w 44"/>
              <a:gd name="T9" fmla="*/ 4 h 33"/>
              <a:gd name="T10" fmla="*/ 40 w 44"/>
              <a:gd name="T11" fmla="*/ 1 h 33"/>
              <a:gd name="T12" fmla="*/ 38 w 44"/>
              <a:gd name="T13" fmla="*/ 1 h 33"/>
              <a:gd name="T14" fmla="*/ 17 w 44"/>
              <a:gd name="T15" fmla="*/ 21 h 33"/>
              <a:gd name="T16" fmla="*/ 7 w 44"/>
              <a:gd name="T17" fmla="*/ 10 h 33"/>
              <a:gd name="T18" fmla="*/ 4 w 44"/>
              <a:gd name="T19" fmla="*/ 10 h 33"/>
              <a:gd name="T20" fmla="*/ 0 w 44"/>
              <a:gd name="T21" fmla="*/ 14 h 33"/>
              <a:gd name="T22" fmla="*/ 0 w 44"/>
              <a:gd name="T23" fmla="*/ 17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4" h="33">
                <a:moveTo>
                  <a:pt x="0" y="17"/>
                </a:moveTo>
                <a:cubicBezTo>
                  <a:pt x="16" y="32"/>
                  <a:pt x="16" y="32"/>
                  <a:pt x="16" y="32"/>
                </a:cubicBezTo>
                <a:cubicBezTo>
                  <a:pt x="17" y="33"/>
                  <a:pt x="18" y="33"/>
                  <a:pt x="18" y="32"/>
                </a:cubicBezTo>
                <a:cubicBezTo>
                  <a:pt x="44" y="7"/>
                  <a:pt x="44" y="7"/>
                  <a:pt x="44" y="7"/>
                </a:cubicBezTo>
                <a:cubicBezTo>
                  <a:pt x="44" y="6"/>
                  <a:pt x="44" y="5"/>
                  <a:pt x="44" y="4"/>
                </a:cubicBezTo>
                <a:cubicBezTo>
                  <a:pt x="40" y="1"/>
                  <a:pt x="40" y="1"/>
                  <a:pt x="40" y="1"/>
                </a:cubicBezTo>
                <a:cubicBezTo>
                  <a:pt x="39" y="0"/>
                  <a:pt x="38" y="0"/>
                  <a:pt x="38" y="1"/>
                </a:cubicBezTo>
                <a:cubicBezTo>
                  <a:pt x="17" y="21"/>
                  <a:pt x="17" y="21"/>
                  <a:pt x="17" y="21"/>
                </a:cubicBezTo>
                <a:cubicBezTo>
                  <a:pt x="7" y="10"/>
                  <a:pt x="7" y="10"/>
                  <a:pt x="7" y="10"/>
                </a:cubicBezTo>
                <a:cubicBezTo>
                  <a:pt x="6" y="10"/>
                  <a:pt x="5" y="10"/>
                  <a:pt x="4" y="10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5"/>
                  <a:pt x="0" y="16"/>
                  <a:pt x="0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2" name="Freeform 135"/>
          <p:cNvSpPr>
            <a:spLocks noEditPoints="1"/>
          </p:cNvSpPr>
          <p:nvPr/>
        </p:nvSpPr>
        <p:spPr bwMode="auto">
          <a:xfrm>
            <a:off x="4065588" y="2990850"/>
            <a:ext cx="241300" cy="385763"/>
          </a:xfrm>
          <a:custGeom>
            <a:avLst/>
            <a:gdLst>
              <a:gd name="T0" fmla="*/ 35 w 80"/>
              <a:gd name="T1" fmla="*/ 19 h 127"/>
              <a:gd name="T2" fmla="*/ 35 w 80"/>
              <a:gd name="T3" fmla="*/ 8 h 127"/>
              <a:gd name="T4" fmla="*/ 26 w 80"/>
              <a:gd name="T5" fmla="*/ 0 h 127"/>
              <a:gd name="T6" fmla="*/ 17 w 80"/>
              <a:gd name="T7" fmla="*/ 8 h 127"/>
              <a:gd name="T8" fmla="*/ 17 w 80"/>
              <a:gd name="T9" fmla="*/ 19 h 127"/>
              <a:gd name="T10" fmla="*/ 15 w 80"/>
              <a:gd name="T11" fmla="*/ 19 h 127"/>
              <a:gd name="T12" fmla="*/ 15 w 80"/>
              <a:gd name="T13" fmla="*/ 19 h 127"/>
              <a:gd name="T14" fmla="*/ 13 w 80"/>
              <a:gd name="T15" fmla="*/ 16 h 127"/>
              <a:gd name="T16" fmla="*/ 11 w 80"/>
              <a:gd name="T17" fmla="*/ 19 h 127"/>
              <a:gd name="T18" fmla="*/ 11 w 80"/>
              <a:gd name="T19" fmla="*/ 19 h 127"/>
              <a:gd name="T20" fmla="*/ 0 w 80"/>
              <a:gd name="T21" fmla="*/ 19 h 127"/>
              <a:gd name="T22" fmla="*/ 0 w 80"/>
              <a:gd name="T23" fmla="*/ 127 h 127"/>
              <a:gd name="T24" fmla="*/ 59 w 80"/>
              <a:gd name="T25" fmla="*/ 127 h 127"/>
              <a:gd name="T26" fmla="*/ 80 w 80"/>
              <a:gd name="T27" fmla="*/ 104 h 127"/>
              <a:gd name="T28" fmla="*/ 80 w 80"/>
              <a:gd name="T29" fmla="*/ 19 h 127"/>
              <a:gd name="T30" fmla="*/ 35 w 80"/>
              <a:gd name="T31" fmla="*/ 19 h 127"/>
              <a:gd name="T32" fmla="*/ 26 w 80"/>
              <a:gd name="T33" fmla="*/ 4 h 127"/>
              <a:gd name="T34" fmla="*/ 32 w 80"/>
              <a:gd name="T35" fmla="*/ 11 h 127"/>
              <a:gd name="T36" fmla="*/ 32 w 80"/>
              <a:gd name="T37" fmla="*/ 19 h 127"/>
              <a:gd name="T38" fmla="*/ 20 w 80"/>
              <a:gd name="T39" fmla="*/ 19 h 127"/>
              <a:gd name="T40" fmla="*/ 20 w 80"/>
              <a:gd name="T41" fmla="*/ 11 h 127"/>
              <a:gd name="T42" fmla="*/ 26 w 80"/>
              <a:gd name="T43" fmla="*/ 4 h 127"/>
              <a:gd name="T44" fmla="*/ 32 w 80"/>
              <a:gd name="T45" fmla="*/ 26 h 127"/>
              <a:gd name="T46" fmla="*/ 32 w 80"/>
              <a:gd name="T47" fmla="*/ 42 h 127"/>
              <a:gd name="T48" fmla="*/ 23 w 80"/>
              <a:gd name="T49" fmla="*/ 53 h 127"/>
              <a:gd name="T50" fmla="*/ 15 w 80"/>
              <a:gd name="T51" fmla="*/ 42 h 127"/>
              <a:gd name="T52" fmla="*/ 15 w 80"/>
              <a:gd name="T53" fmla="*/ 26 h 127"/>
              <a:gd name="T54" fmla="*/ 32 w 80"/>
              <a:gd name="T55" fmla="*/ 26 h 127"/>
              <a:gd name="T56" fmla="*/ 73 w 80"/>
              <a:gd name="T57" fmla="*/ 97 h 127"/>
              <a:gd name="T58" fmla="*/ 53 w 80"/>
              <a:gd name="T59" fmla="*/ 97 h 127"/>
              <a:gd name="T60" fmla="*/ 53 w 80"/>
              <a:gd name="T61" fmla="*/ 120 h 127"/>
              <a:gd name="T62" fmla="*/ 6 w 80"/>
              <a:gd name="T63" fmla="*/ 120 h 127"/>
              <a:gd name="T64" fmla="*/ 6 w 80"/>
              <a:gd name="T65" fmla="*/ 26 h 127"/>
              <a:gd name="T66" fmla="*/ 11 w 80"/>
              <a:gd name="T67" fmla="*/ 26 h 127"/>
              <a:gd name="T68" fmla="*/ 11 w 80"/>
              <a:gd name="T69" fmla="*/ 46 h 127"/>
              <a:gd name="T70" fmla="*/ 23 w 80"/>
              <a:gd name="T71" fmla="*/ 57 h 127"/>
              <a:gd name="T72" fmla="*/ 35 w 80"/>
              <a:gd name="T73" fmla="*/ 46 h 127"/>
              <a:gd name="T74" fmla="*/ 35 w 80"/>
              <a:gd name="T75" fmla="*/ 26 h 127"/>
              <a:gd name="T76" fmla="*/ 73 w 80"/>
              <a:gd name="T77" fmla="*/ 26 h 127"/>
              <a:gd name="T78" fmla="*/ 73 w 80"/>
              <a:gd name="T79" fmla="*/ 97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0" h="127">
                <a:moveTo>
                  <a:pt x="35" y="19"/>
                </a:moveTo>
                <a:cubicBezTo>
                  <a:pt x="35" y="8"/>
                  <a:pt x="35" y="8"/>
                  <a:pt x="35" y="8"/>
                </a:cubicBezTo>
                <a:cubicBezTo>
                  <a:pt x="35" y="8"/>
                  <a:pt x="35" y="0"/>
                  <a:pt x="26" y="0"/>
                </a:cubicBezTo>
                <a:cubicBezTo>
                  <a:pt x="17" y="0"/>
                  <a:pt x="17" y="8"/>
                  <a:pt x="17" y="8"/>
                </a:cubicBezTo>
                <a:cubicBezTo>
                  <a:pt x="17" y="19"/>
                  <a:pt x="17" y="19"/>
                  <a:pt x="17" y="19"/>
                </a:cubicBezTo>
                <a:cubicBezTo>
                  <a:pt x="15" y="19"/>
                  <a:pt x="15" y="19"/>
                  <a:pt x="15" y="19"/>
                </a:cubicBezTo>
                <a:cubicBezTo>
                  <a:pt x="15" y="19"/>
                  <a:pt x="15" y="19"/>
                  <a:pt x="15" y="19"/>
                </a:cubicBezTo>
                <a:cubicBezTo>
                  <a:pt x="15" y="19"/>
                  <a:pt x="15" y="16"/>
                  <a:pt x="13" y="16"/>
                </a:cubicBezTo>
                <a:cubicBezTo>
                  <a:pt x="11" y="16"/>
                  <a:pt x="11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27"/>
                  <a:pt x="0" y="127"/>
                  <a:pt x="0" y="127"/>
                </a:cubicBezTo>
                <a:cubicBezTo>
                  <a:pt x="59" y="127"/>
                  <a:pt x="59" y="127"/>
                  <a:pt x="59" y="127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80" y="19"/>
                  <a:pt x="80" y="19"/>
                  <a:pt x="80" y="19"/>
                </a:cubicBezTo>
                <a:lnTo>
                  <a:pt x="35" y="19"/>
                </a:lnTo>
                <a:close/>
                <a:moveTo>
                  <a:pt x="26" y="4"/>
                </a:moveTo>
                <a:cubicBezTo>
                  <a:pt x="32" y="4"/>
                  <a:pt x="32" y="11"/>
                  <a:pt x="32" y="11"/>
                </a:cubicBezTo>
                <a:cubicBezTo>
                  <a:pt x="32" y="19"/>
                  <a:pt x="32" y="19"/>
                  <a:pt x="32" y="19"/>
                </a:cubicBezTo>
                <a:cubicBezTo>
                  <a:pt x="20" y="19"/>
                  <a:pt x="20" y="19"/>
                  <a:pt x="20" y="19"/>
                </a:cubicBezTo>
                <a:cubicBezTo>
                  <a:pt x="20" y="11"/>
                  <a:pt x="20" y="11"/>
                  <a:pt x="20" y="11"/>
                </a:cubicBezTo>
                <a:cubicBezTo>
                  <a:pt x="20" y="11"/>
                  <a:pt x="20" y="4"/>
                  <a:pt x="26" y="4"/>
                </a:cubicBezTo>
                <a:close/>
                <a:moveTo>
                  <a:pt x="32" y="26"/>
                </a:move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3" y="53"/>
                  <a:pt x="23" y="53"/>
                </a:cubicBezTo>
                <a:cubicBezTo>
                  <a:pt x="14" y="53"/>
                  <a:pt x="15" y="42"/>
                  <a:pt x="15" y="42"/>
                </a:cubicBezTo>
                <a:cubicBezTo>
                  <a:pt x="15" y="26"/>
                  <a:pt x="15" y="26"/>
                  <a:pt x="15" y="26"/>
                </a:cubicBezTo>
                <a:lnTo>
                  <a:pt x="32" y="26"/>
                </a:lnTo>
                <a:close/>
                <a:moveTo>
                  <a:pt x="73" y="97"/>
                </a:moveTo>
                <a:cubicBezTo>
                  <a:pt x="53" y="97"/>
                  <a:pt x="53" y="97"/>
                  <a:pt x="53" y="97"/>
                </a:cubicBezTo>
                <a:cubicBezTo>
                  <a:pt x="53" y="120"/>
                  <a:pt x="53" y="120"/>
                  <a:pt x="53" y="120"/>
                </a:cubicBezTo>
                <a:cubicBezTo>
                  <a:pt x="6" y="120"/>
                  <a:pt x="6" y="120"/>
                  <a:pt x="6" y="120"/>
                </a:cubicBezTo>
                <a:cubicBezTo>
                  <a:pt x="6" y="26"/>
                  <a:pt x="6" y="26"/>
                  <a:pt x="6" y="26"/>
                </a:cubicBezTo>
                <a:cubicBezTo>
                  <a:pt x="11" y="26"/>
                  <a:pt x="11" y="26"/>
                  <a:pt x="11" y="26"/>
                </a:cubicBezTo>
                <a:cubicBezTo>
                  <a:pt x="11" y="46"/>
                  <a:pt x="11" y="46"/>
                  <a:pt x="11" y="46"/>
                </a:cubicBezTo>
                <a:cubicBezTo>
                  <a:pt x="11" y="46"/>
                  <a:pt x="12" y="57"/>
                  <a:pt x="23" y="57"/>
                </a:cubicBezTo>
                <a:cubicBezTo>
                  <a:pt x="35" y="57"/>
                  <a:pt x="35" y="46"/>
                  <a:pt x="35" y="46"/>
                </a:cubicBezTo>
                <a:cubicBezTo>
                  <a:pt x="35" y="26"/>
                  <a:pt x="35" y="26"/>
                  <a:pt x="35" y="26"/>
                </a:cubicBezTo>
                <a:cubicBezTo>
                  <a:pt x="73" y="26"/>
                  <a:pt x="73" y="26"/>
                  <a:pt x="73" y="26"/>
                </a:cubicBezTo>
                <a:lnTo>
                  <a:pt x="73" y="9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3" name="Freeform 136"/>
          <p:cNvSpPr>
            <a:spLocks noEditPoints="1"/>
          </p:cNvSpPr>
          <p:nvPr/>
        </p:nvSpPr>
        <p:spPr bwMode="auto">
          <a:xfrm>
            <a:off x="4730751" y="3036888"/>
            <a:ext cx="242888" cy="325438"/>
          </a:xfrm>
          <a:custGeom>
            <a:avLst/>
            <a:gdLst>
              <a:gd name="T0" fmla="*/ 0 w 153"/>
              <a:gd name="T1" fmla="*/ 0 h 205"/>
              <a:gd name="T2" fmla="*/ 0 w 153"/>
              <a:gd name="T3" fmla="*/ 205 h 205"/>
              <a:gd name="T4" fmla="*/ 114 w 153"/>
              <a:gd name="T5" fmla="*/ 205 h 205"/>
              <a:gd name="T6" fmla="*/ 153 w 153"/>
              <a:gd name="T7" fmla="*/ 163 h 205"/>
              <a:gd name="T8" fmla="*/ 153 w 153"/>
              <a:gd name="T9" fmla="*/ 0 h 205"/>
              <a:gd name="T10" fmla="*/ 0 w 153"/>
              <a:gd name="T11" fmla="*/ 0 h 205"/>
              <a:gd name="T12" fmla="*/ 141 w 153"/>
              <a:gd name="T13" fmla="*/ 147 h 205"/>
              <a:gd name="T14" fmla="*/ 103 w 153"/>
              <a:gd name="T15" fmla="*/ 147 h 205"/>
              <a:gd name="T16" fmla="*/ 103 w 153"/>
              <a:gd name="T17" fmla="*/ 193 h 205"/>
              <a:gd name="T18" fmla="*/ 13 w 153"/>
              <a:gd name="T19" fmla="*/ 193 h 205"/>
              <a:gd name="T20" fmla="*/ 13 w 153"/>
              <a:gd name="T21" fmla="*/ 12 h 205"/>
              <a:gd name="T22" fmla="*/ 141 w 153"/>
              <a:gd name="T23" fmla="*/ 12 h 205"/>
              <a:gd name="T24" fmla="*/ 141 w 153"/>
              <a:gd name="T25" fmla="*/ 147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3" h="205">
                <a:moveTo>
                  <a:pt x="0" y="0"/>
                </a:moveTo>
                <a:lnTo>
                  <a:pt x="0" y="205"/>
                </a:lnTo>
                <a:lnTo>
                  <a:pt x="114" y="205"/>
                </a:lnTo>
                <a:lnTo>
                  <a:pt x="153" y="163"/>
                </a:lnTo>
                <a:lnTo>
                  <a:pt x="153" y="0"/>
                </a:lnTo>
                <a:lnTo>
                  <a:pt x="0" y="0"/>
                </a:lnTo>
                <a:close/>
                <a:moveTo>
                  <a:pt x="141" y="147"/>
                </a:moveTo>
                <a:lnTo>
                  <a:pt x="103" y="147"/>
                </a:lnTo>
                <a:lnTo>
                  <a:pt x="103" y="193"/>
                </a:lnTo>
                <a:lnTo>
                  <a:pt x="13" y="193"/>
                </a:lnTo>
                <a:lnTo>
                  <a:pt x="13" y="12"/>
                </a:lnTo>
                <a:lnTo>
                  <a:pt x="141" y="12"/>
                </a:lnTo>
                <a:lnTo>
                  <a:pt x="141" y="14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4" name="Freeform 137"/>
          <p:cNvSpPr>
            <a:spLocks/>
          </p:cNvSpPr>
          <p:nvPr/>
        </p:nvSpPr>
        <p:spPr bwMode="auto">
          <a:xfrm>
            <a:off x="4784726" y="3119438"/>
            <a:ext cx="136525" cy="127000"/>
          </a:xfrm>
          <a:custGeom>
            <a:avLst/>
            <a:gdLst>
              <a:gd name="T0" fmla="*/ 18 w 86"/>
              <a:gd name="T1" fmla="*/ 80 h 80"/>
              <a:gd name="T2" fmla="*/ 42 w 86"/>
              <a:gd name="T3" fmla="*/ 67 h 80"/>
              <a:gd name="T4" fmla="*/ 69 w 86"/>
              <a:gd name="T5" fmla="*/ 80 h 80"/>
              <a:gd name="T6" fmla="*/ 65 w 86"/>
              <a:gd name="T7" fmla="*/ 51 h 80"/>
              <a:gd name="T8" fmla="*/ 86 w 86"/>
              <a:gd name="T9" fmla="*/ 30 h 80"/>
              <a:gd name="T10" fmla="*/ 56 w 86"/>
              <a:gd name="T11" fmla="*/ 26 h 80"/>
              <a:gd name="T12" fmla="*/ 42 w 86"/>
              <a:gd name="T13" fmla="*/ 0 h 80"/>
              <a:gd name="T14" fmla="*/ 29 w 86"/>
              <a:gd name="T15" fmla="*/ 26 h 80"/>
              <a:gd name="T16" fmla="*/ 0 w 86"/>
              <a:gd name="T17" fmla="*/ 30 h 80"/>
              <a:gd name="T18" fmla="*/ 21 w 86"/>
              <a:gd name="T19" fmla="*/ 51 h 80"/>
              <a:gd name="T20" fmla="*/ 18 w 86"/>
              <a:gd name="T21" fmla="*/ 8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6" h="80">
                <a:moveTo>
                  <a:pt x="18" y="80"/>
                </a:moveTo>
                <a:lnTo>
                  <a:pt x="42" y="67"/>
                </a:lnTo>
                <a:lnTo>
                  <a:pt x="69" y="80"/>
                </a:lnTo>
                <a:lnTo>
                  <a:pt x="65" y="51"/>
                </a:lnTo>
                <a:lnTo>
                  <a:pt x="86" y="30"/>
                </a:lnTo>
                <a:lnTo>
                  <a:pt x="56" y="26"/>
                </a:lnTo>
                <a:lnTo>
                  <a:pt x="42" y="0"/>
                </a:lnTo>
                <a:lnTo>
                  <a:pt x="29" y="26"/>
                </a:lnTo>
                <a:lnTo>
                  <a:pt x="0" y="30"/>
                </a:lnTo>
                <a:lnTo>
                  <a:pt x="21" y="51"/>
                </a:lnTo>
                <a:lnTo>
                  <a:pt x="18" y="8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5" name="Freeform 138"/>
          <p:cNvSpPr>
            <a:spLocks noEditPoints="1"/>
          </p:cNvSpPr>
          <p:nvPr/>
        </p:nvSpPr>
        <p:spPr bwMode="auto">
          <a:xfrm>
            <a:off x="5362576" y="3036888"/>
            <a:ext cx="239713" cy="325438"/>
          </a:xfrm>
          <a:custGeom>
            <a:avLst/>
            <a:gdLst>
              <a:gd name="T0" fmla="*/ 0 w 151"/>
              <a:gd name="T1" fmla="*/ 0 h 205"/>
              <a:gd name="T2" fmla="*/ 0 w 151"/>
              <a:gd name="T3" fmla="*/ 205 h 205"/>
              <a:gd name="T4" fmla="*/ 113 w 151"/>
              <a:gd name="T5" fmla="*/ 205 h 205"/>
              <a:gd name="T6" fmla="*/ 151 w 151"/>
              <a:gd name="T7" fmla="*/ 163 h 205"/>
              <a:gd name="T8" fmla="*/ 151 w 151"/>
              <a:gd name="T9" fmla="*/ 0 h 205"/>
              <a:gd name="T10" fmla="*/ 0 w 151"/>
              <a:gd name="T11" fmla="*/ 0 h 205"/>
              <a:gd name="T12" fmla="*/ 140 w 151"/>
              <a:gd name="T13" fmla="*/ 147 h 205"/>
              <a:gd name="T14" fmla="*/ 101 w 151"/>
              <a:gd name="T15" fmla="*/ 147 h 205"/>
              <a:gd name="T16" fmla="*/ 101 w 151"/>
              <a:gd name="T17" fmla="*/ 193 h 205"/>
              <a:gd name="T18" fmla="*/ 12 w 151"/>
              <a:gd name="T19" fmla="*/ 193 h 205"/>
              <a:gd name="T20" fmla="*/ 12 w 151"/>
              <a:gd name="T21" fmla="*/ 12 h 205"/>
              <a:gd name="T22" fmla="*/ 140 w 151"/>
              <a:gd name="T23" fmla="*/ 12 h 205"/>
              <a:gd name="T24" fmla="*/ 140 w 151"/>
              <a:gd name="T25" fmla="*/ 147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1" h="205">
                <a:moveTo>
                  <a:pt x="0" y="0"/>
                </a:moveTo>
                <a:lnTo>
                  <a:pt x="0" y="205"/>
                </a:lnTo>
                <a:lnTo>
                  <a:pt x="113" y="205"/>
                </a:lnTo>
                <a:lnTo>
                  <a:pt x="151" y="163"/>
                </a:lnTo>
                <a:lnTo>
                  <a:pt x="151" y="0"/>
                </a:lnTo>
                <a:lnTo>
                  <a:pt x="0" y="0"/>
                </a:lnTo>
                <a:close/>
                <a:moveTo>
                  <a:pt x="140" y="147"/>
                </a:moveTo>
                <a:lnTo>
                  <a:pt x="101" y="147"/>
                </a:lnTo>
                <a:lnTo>
                  <a:pt x="101" y="193"/>
                </a:lnTo>
                <a:lnTo>
                  <a:pt x="12" y="193"/>
                </a:lnTo>
                <a:lnTo>
                  <a:pt x="12" y="12"/>
                </a:lnTo>
                <a:lnTo>
                  <a:pt x="140" y="12"/>
                </a:lnTo>
                <a:lnTo>
                  <a:pt x="140" y="14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6" name="Freeform 139"/>
          <p:cNvSpPr>
            <a:spLocks/>
          </p:cNvSpPr>
          <p:nvPr/>
        </p:nvSpPr>
        <p:spPr bwMode="auto">
          <a:xfrm>
            <a:off x="5421313" y="3125788"/>
            <a:ext cx="123825" cy="120650"/>
          </a:xfrm>
          <a:custGeom>
            <a:avLst/>
            <a:gdLst>
              <a:gd name="T0" fmla="*/ 0 w 41"/>
              <a:gd name="T1" fmla="*/ 33 h 40"/>
              <a:gd name="T2" fmla="*/ 8 w 41"/>
              <a:gd name="T3" fmla="*/ 40 h 40"/>
              <a:gd name="T4" fmla="*/ 20 w 41"/>
              <a:gd name="T5" fmla="*/ 27 h 40"/>
              <a:gd name="T6" fmla="*/ 33 w 41"/>
              <a:gd name="T7" fmla="*/ 40 h 40"/>
              <a:gd name="T8" fmla="*/ 41 w 41"/>
              <a:gd name="T9" fmla="*/ 33 h 40"/>
              <a:gd name="T10" fmla="*/ 28 w 41"/>
              <a:gd name="T11" fmla="*/ 20 h 40"/>
              <a:gd name="T12" fmla="*/ 41 w 41"/>
              <a:gd name="T13" fmla="*/ 7 h 40"/>
              <a:gd name="T14" fmla="*/ 33 w 41"/>
              <a:gd name="T15" fmla="*/ 0 h 40"/>
              <a:gd name="T16" fmla="*/ 20 w 41"/>
              <a:gd name="T17" fmla="*/ 12 h 40"/>
              <a:gd name="T18" fmla="*/ 8 w 41"/>
              <a:gd name="T19" fmla="*/ 0 h 40"/>
              <a:gd name="T20" fmla="*/ 0 w 41"/>
              <a:gd name="T21" fmla="*/ 7 h 40"/>
              <a:gd name="T22" fmla="*/ 13 w 41"/>
              <a:gd name="T23" fmla="*/ 20 h 40"/>
              <a:gd name="T24" fmla="*/ 0 w 41"/>
              <a:gd name="T25" fmla="*/ 33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1" h="40">
                <a:moveTo>
                  <a:pt x="0" y="33"/>
                </a:moveTo>
                <a:cubicBezTo>
                  <a:pt x="8" y="40"/>
                  <a:pt x="8" y="40"/>
                  <a:pt x="8" y="40"/>
                </a:cubicBezTo>
                <a:cubicBezTo>
                  <a:pt x="8" y="40"/>
                  <a:pt x="20" y="27"/>
                  <a:pt x="20" y="27"/>
                </a:cubicBezTo>
                <a:cubicBezTo>
                  <a:pt x="21" y="27"/>
                  <a:pt x="33" y="40"/>
                  <a:pt x="33" y="40"/>
                </a:cubicBezTo>
                <a:cubicBezTo>
                  <a:pt x="41" y="33"/>
                  <a:pt x="41" y="33"/>
                  <a:pt x="41" y="33"/>
                </a:cubicBezTo>
                <a:cubicBezTo>
                  <a:pt x="41" y="33"/>
                  <a:pt x="28" y="21"/>
                  <a:pt x="28" y="20"/>
                </a:cubicBezTo>
                <a:cubicBezTo>
                  <a:pt x="28" y="19"/>
                  <a:pt x="41" y="7"/>
                  <a:pt x="41" y="7"/>
                </a:cubicBezTo>
                <a:cubicBezTo>
                  <a:pt x="33" y="0"/>
                  <a:pt x="33" y="0"/>
                  <a:pt x="33" y="0"/>
                </a:cubicBezTo>
                <a:cubicBezTo>
                  <a:pt x="33" y="0"/>
                  <a:pt x="21" y="12"/>
                  <a:pt x="20" y="12"/>
                </a:cubicBezTo>
                <a:cubicBezTo>
                  <a:pt x="20" y="12"/>
                  <a:pt x="8" y="0"/>
                  <a:pt x="8" y="0"/>
                </a:cubicBezTo>
                <a:cubicBezTo>
                  <a:pt x="0" y="7"/>
                  <a:pt x="0" y="7"/>
                  <a:pt x="0" y="7"/>
                </a:cubicBezTo>
                <a:cubicBezTo>
                  <a:pt x="0" y="7"/>
                  <a:pt x="13" y="19"/>
                  <a:pt x="13" y="20"/>
                </a:cubicBezTo>
                <a:cubicBezTo>
                  <a:pt x="13" y="21"/>
                  <a:pt x="0" y="33"/>
                  <a:pt x="0" y="3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7" name="Freeform 140"/>
          <p:cNvSpPr>
            <a:spLocks noEditPoints="1"/>
          </p:cNvSpPr>
          <p:nvPr/>
        </p:nvSpPr>
        <p:spPr bwMode="auto">
          <a:xfrm>
            <a:off x="6026151" y="3036888"/>
            <a:ext cx="241300" cy="325438"/>
          </a:xfrm>
          <a:custGeom>
            <a:avLst/>
            <a:gdLst>
              <a:gd name="T0" fmla="*/ 0 w 152"/>
              <a:gd name="T1" fmla="*/ 0 h 205"/>
              <a:gd name="T2" fmla="*/ 0 w 152"/>
              <a:gd name="T3" fmla="*/ 205 h 205"/>
              <a:gd name="T4" fmla="*/ 114 w 152"/>
              <a:gd name="T5" fmla="*/ 205 h 205"/>
              <a:gd name="T6" fmla="*/ 152 w 152"/>
              <a:gd name="T7" fmla="*/ 163 h 205"/>
              <a:gd name="T8" fmla="*/ 152 w 152"/>
              <a:gd name="T9" fmla="*/ 0 h 205"/>
              <a:gd name="T10" fmla="*/ 0 w 152"/>
              <a:gd name="T11" fmla="*/ 0 h 205"/>
              <a:gd name="T12" fmla="*/ 139 w 152"/>
              <a:gd name="T13" fmla="*/ 147 h 205"/>
              <a:gd name="T14" fmla="*/ 103 w 152"/>
              <a:gd name="T15" fmla="*/ 147 h 205"/>
              <a:gd name="T16" fmla="*/ 103 w 152"/>
              <a:gd name="T17" fmla="*/ 193 h 205"/>
              <a:gd name="T18" fmla="*/ 13 w 152"/>
              <a:gd name="T19" fmla="*/ 193 h 205"/>
              <a:gd name="T20" fmla="*/ 13 w 152"/>
              <a:gd name="T21" fmla="*/ 12 h 205"/>
              <a:gd name="T22" fmla="*/ 139 w 152"/>
              <a:gd name="T23" fmla="*/ 12 h 205"/>
              <a:gd name="T24" fmla="*/ 139 w 152"/>
              <a:gd name="T25" fmla="*/ 147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2" h="205">
                <a:moveTo>
                  <a:pt x="0" y="0"/>
                </a:moveTo>
                <a:lnTo>
                  <a:pt x="0" y="205"/>
                </a:lnTo>
                <a:lnTo>
                  <a:pt x="114" y="205"/>
                </a:lnTo>
                <a:lnTo>
                  <a:pt x="152" y="163"/>
                </a:lnTo>
                <a:lnTo>
                  <a:pt x="152" y="0"/>
                </a:lnTo>
                <a:lnTo>
                  <a:pt x="0" y="0"/>
                </a:lnTo>
                <a:close/>
                <a:moveTo>
                  <a:pt x="139" y="147"/>
                </a:moveTo>
                <a:lnTo>
                  <a:pt x="103" y="147"/>
                </a:lnTo>
                <a:lnTo>
                  <a:pt x="103" y="193"/>
                </a:lnTo>
                <a:lnTo>
                  <a:pt x="13" y="193"/>
                </a:lnTo>
                <a:lnTo>
                  <a:pt x="13" y="12"/>
                </a:lnTo>
                <a:lnTo>
                  <a:pt x="139" y="12"/>
                </a:lnTo>
                <a:lnTo>
                  <a:pt x="139" y="14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8" name="Freeform 141"/>
          <p:cNvSpPr>
            <a:spLocks/>
          </p:cNvSpPr>
          <p:nvPr/>
        </p:nvSpPr>
        <p:spPr bwMode="auto">
          <a:xfrm>
            <a:off x="6092826" y="3122613"/>
            <a:ext cx="107950" cy="123825"/>
          </a:xfrm>
          <a:custGeom>
            <a:avLst/>
            <a:gdLst>
              <a:gd name="T0" fmla="*/ 3 w 36"/>
              <a:gd name="T1" fmla="*/ 18 h 41"/>
              <a:gd name="T2" fmla="*/ 9 w 36"/>
              <a:gd name="T3" fmla="*/ 18 h 41"/>
              <a:gd name="T4" fmla="*/ 9 w 36"/>
              <a:gd name="T5" fmla="*/ 21 h 41"/>
              <a:gd name="T6" fmla="*/ 9 w 36"/>
              <a:gd name="T7" fmla="*/ 40 h 41"/>
              <a:gd name="T8" fmla="*/ 10 w 36"/>
              <a:gd name="T9" fmla="*/ 41 h 41"/>
              <a:gd name="T10" fmla="*/ 26 w 36"/>
              <a:gd name="T11" fmla="*/ 41 h 41"/>
              <a:gd name="T12" fmla="*/ 27 w 36"/>
              <a:gd name="T13" fmla="*/ 40 h 41"/>
              <a:gd name="T14" fmla="*/ 27 w 36"/>
              <a:gd name="T15" fmla="*/ 21 h 41"/>
              <a:gd name="T16" fmla="*/ 27 w 36"/>
              <a:gd name="T17" fmla="*/ 18 h 41"/>
              <a:gd name="T18" fmla="*/ 34 w 36"/>
              <a:gd name="T19" fmla="*/ 18 h 41"/>
              <a:gd name="T20" fmla="*/ 35 w 36"/>
              <a:gd name="T21" fmla="*/ 16 h 41"/>
              <a:gd name="T22" fmla="*/ 19 w 36"/>
              <a:gd name="T23" fmla="*/ 1 h 41"/>
              <a:gd name="T24" fmla="*/ 17 w 36"/>
              <a:gd name="T25" fmla="*/ 1 h 41"/>
              <a:gd name="T26" fmla="*/ 2 w 36"/>
              <a:gd name="T27" fmla="*/ 17 h 41"/>
              <a:gd name="T28" fmla="*/ 3 w 36"/>
              <a:gd name="T29" fmla="*/ 18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6" h="41">
                <a:moveTo>
                  <a:pt x="3" y="18"/>
                </a:moveTo>
                <a:cubicBezTo>
                  <a:pt x="5" y="18"/>
                  <a:pt x="9" y="18"/>
                  <a:pt x="9" y="18"/>
                </a:cubicBezTo>
                <a:cubicBezTo>
                  <a:pt x="9" y="18"/>
                  <a:pt x="9" y="20"/>
                  <a:pt x="9" y="21"/>
                </a:cubicBezTo>
                <a:cubicBezTo>
                  <a:pt x="9" y="26"/>
                  <a:pt x="9" y="36"/>
                  <a:pt x="9" y="40"/>
                </a:cubicBezTo>
                <a:cubicBezTo>
                  <a:pt x="9" y="40"/>
                  <a:pt x="9" y="41"/>
                  <a:pt x="10" y="41"/>
                </a:cubicBezTo>
                <a:cubicBezTo>
                  <a:pt x="11" y="41"/>
                  <a:pt x="24" y="41"/>
                  <a:pt x="26" y="41"/>
                </a:cubicBezTo>
                <a:cubicBezTo>
                  <a:pt x="28" y="41"/>
                  <a:pt x="27" y="40"/>
                  <a:pt x="27" y="40"/>
                </a:cubicBezTo>
                <a:cubicBezTo>
                  <a:pt x="27" y="36"/>
                  <a:pt x="27" y="26"/>
                  <a:pt x="27" y="21"/>
                </a:cubicBezTo>
                <a:cubicBezTo>
                  <a:pt x="27" y="19"/>
                  <a:pt x="27" y="18"/>
                  <a:pt x="27" y="18"/>
                </a:cubicBezTo>
                <a:cubicBezTo>
                  <a:pt x="27" y="18"/>
                  <a:pt x="32" y="18"/>
                  <a:pt x="34" y="18"/>
                </a:cubicBezTo>
                <a:cubicBezTo>
                  <a:pt x="36" y="18"/>
                  <a:pt x="35" y="16"/>
                  <a:pt x="35" y="16"/>
                </a:cubicBezTo>
                <a:cubicBezTo>
                  <a:pt x="19" y="1"/>
                  <a:pt x="19" y="1"/>
                  <a:pt x="19" y="1"/>
                </a:cubicBezTo>
                <a:cubicBezTo>
                  <a:pt x="19" y="1"/>
                  <a:pt x="18" y="0"/>
                  <a:pt x="17" y="1"/>
                </a:cubicBezTo>
                <a:cubicBezTo>
                  <a:pt x="16" y="3"/>
                  <a:pt x="2" y="17"/>
                  <a:pt x="2" y="17"/>
                </a:cubicBezTo>
                <a:cubicBezTo>
                  <a:pt x="2" y="17"/>
                  <a:pt x="0" y="18"/>
                  <a:pt x="3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9" name="Freeform 142"/>
          <p:cNvSpPr>
            <a:spLocks noEditPoints="1"/>
          </p:cNvSpPr>
          <p:nvPr/>
        </p:nvSpPr>
        <p:spPr bwMode="auto">
          <a:xfrm>
            <a:off x="6661151" y="3036888"/>
            <a:ext cx="241300" cy="325438"/>
          </a:xfrm>
          <a:custGeom>
            <a:avLst/>
            <a:gdLst>
              <a:gd name="T0" fmla="*/ 0 w 152"/>
              <a:gd name="T1" fmla="*/ 0 h 205"/>
              <a:gd name="T2" fmla="*/ 0 w 152"/>
              <a:gd name="T3" fmla="*/ 205 h 205"/>
              <a:gd name="T4" fmla="*/ 112 w 152"/>
              <a:gd name="T5" fmla="*/ 205 h 205"/>
              <a:gd name="T6" fmla="*/ 152 w 152"/>
              <a:gd name="T7" fmla="*/ 163 h 205"/>
              <a:gd name="T8" fmla="*/ 152 w 152"/>
              <a:gd name="T9" fmla="*/ 0 h 205"/>
              <a:gd name="T10" fmla="*/ 0 w 152"/>
              <a:gd name="T11" fmla="*/ 0 h 205"/>
              <a:gd name="T12" fmla="*/ 139 w 152"/>
              <a:gd name="T13" fmla="*/ 147 h 205"/>
              <a:gd name="T14" fmla="*/ 101 w 152"/>
              <a:gd name="T15" fmla="*/ 147 h 205"/>
              <a:gd name="T16" fmla="*/ 101 w 152"/>
              <a:gd name="T17" fmla="*/ 193 h 205"/>
              <a:gd name="T18" fmla="*/ 11 w 152"/>
              <a:gd name="T19" fmla="*/ 193 h 205"/>
              <a:gd name="T20" fmla="*/ 11 w 152"/>
              <a:gd name="T21" fmla="*/ 12 h 205"/>
              <a:gd name="T22" fmla="*/ 139 w 152"/>
              <a:gd name="T23" fmla="*/ 12 h 205"/>
              <a:gd name="T24" fmla="*/ 139 w 152"/>
              <a:gd name="T25" fmla="*/ 147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2" h="205">
                <a:moveTo>
                  <a:pt x="0" y="0"/>
                </a:moveTo>
                <a:lnTo>
                  <a:pt x="0" y="205"/>
                </a:lnTo>
                <a:lnTo>
                  <a:pt x="112" y="205"/>
                </a:lnTo>
                <a:lnTo>
                  <a:pt x="152" y="163"/>
                </a:lnTo>
                <a:lnTo>
                  <a:pt x="152" y="0"/>
                </a:lnTo>
                <a:lnTo>
                  <a:pt x="0" y="0"/>
                </a:lnTo>
                <a:close/>
                <a:moveTo>
                  <a:pt x="139" y="147"/>
                </a:moveTo>
                <a:lnTo>
                  <a:pt x="101" y="147"/>
                </a:lnTo>
                <a:lnTo>
                  <a:pt x="101" y="193"/>
                </a:lnTo>
                <a:lnTo>
                  <a:pt x="11" y="193"/>
                </a:lnTo>
                <a:lnTo>
                  <a:pt x="11" y="12"/>
                </a:lnTo>
                <a:lnTo>
                  <a:pt x="139" y="12"/>
                </a:lnTo>
                <a:lnTo>
                  <a:pt x="139" y="14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0" name="Freeform 143"/>
          <p:cNvSpPr>
            <a:spLocks/>
          </p:cNvSpPr>
          <p:nvPr/>
        </p:nvSpPr>
        <p:spPr bwMode="auto">
          <a:xfrm>
            <a:off x="6727826" y="3125788"/>
            <a:ext cx="109538" cy="120650"/>
          </a:xfrm>
          <a:custGeom>
            <a:avLst/>
            <a:gdLst>
              <a:gd name="T0" fmla="*/ 17 w 36"/>
              <a:gd name="T1" fmla="*/ 39 h 40"/>
              <a:gd name="T2" fmla="*/ 19 w 36"/>
              <a:gd name="T3" fmla="*/ 39 h 40"/>
              <a:gd name="T4" fmla="*/ 34 w 36"/>
              <a:gd name="T5" fmla="*/ 24 h 40"/>
              <a:gd name="T6" fmla="*/ 33 w 36"/>
              <a:gd name="T7" fmla="*/ 22 h 40"/>
              <a:gd name="T8" fmla="*/ 27 w 36"/>
              <a:gd name="T9" fmla="*/ 22 h 40"/>
              <a:gd name="T10" fmla="*/ 27 w 36"/>
              <a:gd name="T11" fmla="*/ 19 h 40"/>
              <a:gd name="T12" fmla="*/ 27 w 36"/>
              <a:gd name="T13" fmla="*/ 1 h 40"/>
              <a:gd name="T14" fmla="*/ 26 w 36"/>
              <a:gd name="T15" fmla="*/ 0 h 40"/>
              <a:gd name="T16" fmla="*/ 10 w 36"/>
              <a:gd name="T17" fmla="*/ 0 h 40"/>
              <a:gd name="T18" fmla="*/ 9 w 36"/>
              <a:gd name="T19" fmla="*/ 1 h 40"/>
              <a:gd name="T20" fmla="*/ 9 w 36"/>
              <a:gd name="T21" fmla="*/ 20 h 40"/>
              <a:gd name="T22" fmla="*/ 9 w 36"/>
              <a:gd name="T23" fmla="*/ 23 h 40"/>
              <a:gd name="T24" fmla="*/ 2 w 36"/>
              <a:gd name="T25" fmla="*/ 23 h 40"/>
              <a:gd name="T26" fmla="*/ 2 w 36"/>
              <a:gd name="T27" fmla="*/ 24 h 40"/>
              <a:gd name="T28" fmla="*/ 17 w 36"/>
              <a:gd name="T29" fmla="*/ 39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6" h="40">
                <a:moveTo>
                  <a:pt x="17" y="39"/>
                </a:moveTo>
                <a:cubicBezTo>
                  <a:pt x="17" y="39"/>
                  <a:pt x="18" y="40"/>
                  <a:pt x="19" y="39"/>
                </a:cubicBezTo>
                <a:cubicBezTo>
                  <a:pt x="20" y="38"/>
                  <a:pt x="34" y="24"/>
                  <a:pt x="34" y="24"/>
                </a:cubicBezTo>
                <a:cubicBezTo>
                  <a:pt x="34" y="24"/>
                  <a:pt x="36" y="22"/>
                  <a:pt x="33" y="22"/>
                </a:cubicBezTo>
                <a:cubicBezTo>
                  <a:pt x="31" y="22"/>
                  <a:pt x="27" y="22"/>
                  <a:pt x="27" y="22"/>
                </a:cubicBezTo>
                <a:cubicBezTo>
                  <a:pt x="27" y="22"/>
                  <a:pt x="27" y="21"/>
                  <a:pt x="27" y="19"/>
                </a:cubicBezTo>
                <a:cubicBezTo>
                  <a:pt x="27" y="14"/>
                  <a:pt x="27" y="4"/>
                  <a:pt x="27" y="1"/>
                </a:cubicBezTo>
                <a:cubicBezTo>
                  <a:pt x="27" y="1"/>
                  <a:pt x="27" y="0"/>
                  <a:pt x="26" y="0"/>
                </a:cubicBezTo>
                <a:cubicBezTo>
                  <a:pt x="25" y="0"/>
                  <a:pt x="12" y="0"/>
                  <a:pt x="10" y="0"/>
                </a:cubicBezTo>
                <a:cubicBezTo>
                  <a:pt x="8" y="0"/>
                  <a:pt x="9" y="1"/>
                  <a:pt x="9" y="1"/>
                </a:cubicBezTo>
                <a:cubicBezTo>
                  <a:pt x="9" y="5"/>
                  <a:pt x="9" y="14"/>
                  <a:pt x="9" y="20"/>
                </a:cubicBezTo>
                <a:cubicBezTo>
                  <a:pt x="9" y="21"/>
                  <a:pt x="9" y="23"/>
                  <a:pt x="9" y="23"/>
                </a:cubicBezTo>
                <a:cubicBezTo>
                  <a:pt x="9" y="23"/>
                  <a:pt x="4" y="23"/>
                  <a:pt x="2" y="23"/>
                </a:cubicBezTo>
                <a:cubicBezTo>
                  <a:pt x="0" y="23"/>
                  <a:pt x="2" y="24"/>
                  <a:pt x="2" y="24"/>
                </a:cubicBezTo>
                <a:lnTo>
                  <a:pt x="17" y="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1" name="Freeform 144"/>
          <p:cNvSpPr>
            <a:spLocks noEditPoints="1"/>
          </p:cNvSpPr>
          <p:nvPr/>
        </p:nvSpPr>
        <p:spPr bwMode="auto">
          <a:xfrm>
            <a:off x="1477963" y="3695700"/>
            <a:ext cx="239713" cy="323850"/>
          </a:xfrm>
          <a:custGeom>
            <a:avLst/>
            <a:gdLst>
              <a:gd name="T0" fmla="*/ 0 w 151"/>
              <a:gd name="T1" fmla="*/ 0 h 204"/>
              <a:gd name="T2" fmla="*/ 0 w 151"/>
              <a:gd name="T3" fmla="*/ 204 h 204"/>
              <a:gd name="T4" fmla="*/ 113 w 151"/>
              <a:gd name="T5" fmla="*/ 204 h 204"/>
              <a:gd name="T6" fmla="*/ 151 w 151"/>
              <a:gd name="T7" fmla="*/ 162 h 204"/>
              <a:gd name="T8" fmla="*/ 151 w 151"/>
              <a:gd name="T9" fmla="*/ 0 h 204"/>
              <a:gd name="T10" fmla="*/ 0 w 151"/>
              <a:gd name="T11" fmla="*/ 0 h 204"/>
              <a:gd name="T12" fmla="*/ 139 w 151"/>
              <a:gd name="T13" fmla="*/ 147 h 204"/>
              <a:gd name="T14" fmla="*/ 101 w 151"/>
              <a:gd name="T15" fmla="*/ 147 h 204"/>
              <a:gd name="T16" fmla="*/ 101 w 151"/>
              <a:gd name="T17" fmla="*/ 193 h 204"/>
              <a:gd name="T18" fmla="*/ 12 w 151"/>
              <a:gd name="T19" fmla="*/ 193 h 204"/>
              <a:gd name="T20" fmla="*/ 12 w 151"/>
              <a:gd name="T21" fmla="*/ 11 h 204"/>
              <a:gd name="T22" fmla="*/ 139 w 151"/>
              <a:gd name="T23" fmla="*/ 11 h 204"/>
              <a:gd name="T24" fmla="*/ 139 w 151"/>
              <a:gd name="T25" fmla="*/ 147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1" h="204">
                <a:moveTo>
                  <a:pt x="0" y="0"/>
                </a:moveTo>
                <a:lnTo>
                  <a:pt x="0" y="204"/>
                </a:lnTo>
                <a:lnTo>
                  <a:pt x="113" y="204"/>
                </a:lnTo>
                <a:lnTo>
                  <a:pt x="151" y="162"/>
                </a:lnTo>
                <a:lnTo>
                  <a:pt x="151" y="0"/>
                </a:lnTo>
                <a:lnTo>
                  <a:pt x="0" y="0"/>
                </a:lnTo>
                <a:close/>
                <a:moveTo>
                  <a:pt x="139" y="147"/>
                </a:moveTo>
                <a:lnTo>
                  <a:pt x="101" y="147"/>
                </a:lnTo>
                <a:lnTo>
                  <a:pt x="101" y="193"/>
                </a:lnTo>
                <a:lnTo>
                  <a:pt x="12" y="193"/>
                </a:lnTo>
                <a:lnTo>
                  <a:pt x="12" y="11"/>
                </a:lnTo>
                <a:lnTo>
                  <a:pt x="139" y="11"/>
                </a:lnTo>
                <a:lnTo>
                  <a:pt x="139" y="14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2" name="Freeform 145"/>
          <p:cNvSpPr>
            <a:spLocks noEditPoints="1"/>
          </p:cNvSpPr>
          <p:nvPr/>
        </p:nvSpPr>
        <p:spPr bwMode="auto">
          <a:xfrm>
            <a:off x="1538288" y="3759200"/>
            <a:ext cx="119063" cy="150813"/>
          </a:xfrm>
          <a:custGeom>
            <a:avLst/>
            <a:gdLst>
              <a:gd name="T0" fmla="*/ 2 w 39"/>
              <a:gd name="T1" fmla="*/ 50 h 50"/>
              <a:gd name="T2" fmla="*/ 37 w 39"/>
              <a:gd name="T3" fmla="*/ 50 h 50"/>
              <a:gd name="T4" fmla="*/ 39 w 39"/>
              <a:gd name="T5" fmla="*/ 48 h 50"/>
              <a:gd name="T6" fmla="*/ 39 w 39"/>
              <a:gd name="T7" fmla="*/ 25 h 50"/>
              <a:gd name="T8" fmla="*/ 37 w 39"/>
              <a:gd name="T9" fmla="*/ 24 h 50"/>
              <a:gd name="T10" fmla="*/ 34 w 39"/>
              <a:gd name="T11" fmla="*/ 24 h 50"/>
              <a:gd name="T12" fmla="*/ 34 w 39"/>
              <a:gd name="T13" fmla="*/ 15 h 50"/>
              <a:gd name="T14" fmla="*/ 30 w 39"/>
              <a:gd name="T15" fmla="*/ 4 h 50"/>
              <a:gd name="T16" fmla="*/ 19 w 39"/>
              <a:gd name="T17" fmla="*/ 0 h 50"/>
              <a:gd name="T18" fmla="*/ 9 w 39"/>
              <a:gd name="T19" fmla="*/ 4 h 50"/>
              <a:gd name="T20" fmla="*/ 5 w 39"/>
              <a:gd name="T21" fmla="*/ 15 h 50"/>
              <a:gd name="T22" fmla="*/ 5 w 39"/>
              <a:gd name="T23" fmla="*/ 24 h 50"/>
              <a:gd name="T24" fmla="*/ 2 w 39"/>
              <a:gd name="T25" fmla="*/ 24 h 50"/>
              <a:gd name="T26" fmla="*/ 0 w 39"/>
              <a:gd name="T27" fmla="*/ 25 h 50"/>
              <a:gd name="T28" fmla="*/ 0 w 39"/>
              <a:gd name="T29" fmla="*/ 48 h 50"/>
              <a:gd name="T30" fmla="*/ 2 w 39"/>
              <a:gd name="T31" fmla="*/ 50 h 50"/>
              <a:gd name="T32" fmla="*/ 24 w 39"/>
              <a:gd name="T33" fmla="*/ 43 h 50"/>
              <a:gd name="T34" fmla="*/ 19 w 39"/>
              <a:gd name="T35" fmla="*/ 48 h 50"/>
              <a:gd name="T36" fmla="*/ 15 w 39"/>
              <a:gd name="T37" fmla="*/ 43 h 50"/>
              <a:gd name="T38" fmla="*/ 15 w 39"/>
              <a:gd name="T39" fmla="*/ 36 h 50"/>
              <a:gd name="T40" fmla="*/ 19 w 39"/>
              <a:gd name="T41" fmla="*/ 31 h 50"/>
              <a:gd name="T42" fmla="*/ 24 w 39"/>
              <a:gd name="T43" fmla="*/ 36 h 50"/>
              <a:gd name="T44" fmla="*/ 24 w 39"/>
              <a:gd name="T45" fmla="*/ 43 h 50"/>
              <a:gd name="T46" fmla="*/ 12 w 39"/>
              <a:gd name="T47" fmla="*/ 15 h 50"/>
              <a:gd name="T48" fmla="*/ 14 w 39"/>
              <a:gd name="T49" fmla="*/ 9 h 50"/>
              <a:gd name="T50" fmla="*/ 19 w 39"/>
              <a:gd name="T51" fmla="*/ 7 h 50"/>
              <a:gd name="T52" fmla="*/ 25 w 39"/>
              <a:gd name="T53" fmla="*/ 9 h 50"/>
              <a:gd name="T54" fmla="*/ 27 w 39"/>
              <a:gd name="T55" fmla="*/ 15 h 50"/>
              <a:gd name="T56" fmla="*/ 27 w 39"/>
              <a:gd name="T57" fmla="*/ 24 h 50"/>
              <a:gd name="T58" fmla="*/ 12 w 39"/>
              <a:gd name="T59" fmla="*/ 24 h 50"/>
              <a:gd name="T60" fmla="*/ 12 w 39"/>
              <a:gd name="T61" fmla="*/ 15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9" h="50">
                <a:moveTo>
                  <a:pt x="2" y="50"/>
                </a:moveTo>
                <a:cubicBezTo>
                  <a:pt x="37" y="50"/>
                  <a:pt x="37" y="50"/>
                  <a:pt x="37" y="50"/>
                </a:cubicBezTo>
                <a:cubicBezTo>
                  <a:pt x="38" y="50"/>
                  <a:pt x="39" y="49"/>
                  <a:pt x="39" y="48"/>
                </a:cubicBezTo>
                <a:cubicBezTo>
                  <a:pt x="39" y="25"/>
                  <a:pt x="39" y="25"/>
                  <a:pt x="39" y="25"/>
                </a:cubicBezTo>
                <a:cubicBezTo>
                  <a:pt x="39" y="24"/>
                  <a:pt x="38" y="24"/>
                  <a:pt x="37" y="24"/>
                </a:cubicBezTo>
                <a:cubicBezTo>
                  <a:pt x="34" y="24"/>
                  <a:pt x="34" y="24"/>
                  <a:pt x="34" y="24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11"/>
                  <a:pt x="33" y="7"/>
                  <a:pt x="30" y="4"/>
                </a:cubicBezTo>
                <a:cubicBezTo>
                  <a:pt x="27" y="1"/>
                  <a:pt x="24" y="0"/>
                  <a:pt x="19" y="0"/>
                </a:cubicBezTo>
                <a:cubicBezTo>
                  <a:pt x="15" y="0"/>
                  <a:pt x="12" y="1"/>
                  <a:pt x="9" y="4"/>
                </a:cubicBezTo>
                <a:cubicBezTo>
                  <a:pt x="6" y="7"/>
                  <a:pt x="5" y="11"/>
                  <a:pt x="5" y="15"/>
                </a:cubicBezTo>
                <a:cubicBezTo>
                  <a:pt x="5" y="24"/>
                  <a:pt x="5" y="24"/>
                  <a:pt x="5" y="24"/>
                </a:cubicBezTo>
                <a:cubicBezTo>
                  <a:pt x="2" y="24"/>
                  <a:pt x="2" y="24"/>
                  <a:pt x="2" y="24"/>
                </a:cubicBezTo>
                <a:cubicBezTo>
                  <a:pt x="1" y="24"/>
                  <a:pt x="0" y="24"/>
                  <a:pt x="0" y="25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9"/>
                  <a:pt x="1" y="50"/>
                  <a:pt x="2" y="50"/>
                </a:cubicBezTo>
                <a:close/>
                <a:moveTo>
                  <a:pt x="24" y="43"/>
                </a:moveTo>
                <a:cubicBezTo>
                  <a:pt x="24" y="46"/>
                  <a:pt x="22" y="48"/>
                  <a:pt x="19" y="48"/>
                </a:cubicBezTo>
                <a:cubicBezTo>
                  <a:pt x="17" y="48"/>
                  <a:pt x="15" y="46"/>
                  <a:pt x="15" y="43"/>
                </a:cubicBezTo>
                <a:cubicBezTo>
                  <a:pt x="15" y="36"/>
                  <a:pt x="15" y="36"/>
                  <a:pt x="15" y="36"/>
                </a:cubicBezTo>
                <a:cubicBezTo>
                  <a:pt x="15" y="33"/>
                  <a:pt x="17" y="31"/>
                  <a:pt x="19" y="31"/>
                </a:cubicBezTo>
                <a:cubicBezTo>
                  <a:pt x="22" y="31"/>
                  <a:pt x="24" y="33"/>
                  <a:pt x="24" y="36"/>
                </a:cubicBezTo>
                <a:lnTo>
                  <a:pt x="24" y="43"/>
                </a:lnTo>
                <a:close/>
                <a:moveTo>
                  <a:pt x="12" y="15"/>
                </a:moveTo>
                <a:cubicBezTo>
                  <a:pt x="12" y="13"/>
                  <a:pt x="13" y="11"/>
                  <a:pt x="14" y="9"/>
                </a:cubicBezTo>
                <a:cubicBezTo>
                  <a:pt x="16" y="8"/>
                  <a:pt x="17" y="7"/>
                  <a:pt x="19" y="7"/>
                </a:cubicBezTo>
                <a:cubicBezTo>
                  <a:pt x="22" y="7"/>
                  <a:pt x="23" y="8"/>
                  <a:pt x="25" y="9"/>
                </a:cubicBezTo>
                <a:cubicBezTo>
                  <a:pt x="26" y="11"/>
                  <a:pt x="27" y="13"/>
                  <a:pt x="27" y="15"/>
                </a:cubicBezTo>
                <a:cubicBezTo>
                  <a:pt x="27" y="24"/>
                  <a:pt x="27" y="24"/>
                  <a:pt x="27" y="24"/>
                </a:cubicBezTo>
                <a:cubicBezTo>
                  <a:pt x="12" y="24"/>
                  <a:pt x="12" y="24"/>
                  <a:pt x="12" y="24"/>
                </a:cubicBezTo>
                <a:lnTo>
                  <a:pt x="12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3" name="Freeform 146"/>
          <p:cNvSpPr>
            <a:spLocks/>
          </p:cNvSpPr>
          <p:nvPr/>
        </p:nvSpPr>
        <p:spPr bwMode="auto">
          <a:xfrm>
            <a:off x="1590676" y="3862388"/>
            <a:ext cx="14288" cy="33338"/>
          </a:xfrm>
          <a:custGeom>
            <a:avLst/>
            <a:gdLst>
              <a:gd name="T0" fmla="*/ 2 w 5"/>
              <a:gd name="T1" fmla="*/ 0 h 11"/>
              <a:gd name="T2" fmla="*/ 0 w 5"/>
              <a:gd name="T3" fmla="*/ 2 h 11"/>
              <a:gd name="T4" fmla="*/ 0 w 5"/>
              <a:gd name="T5" fmla="*/ 9 h 11"/>
              <a:gd name="T6" fmla="*/ 2 w 5"/>
              <a:gd name="T7" fmla="*/ 11 h 11"/>
              <a:gd name="T8" fmla="*/ 5 w 5"/>
              <a:gd name="T9" fmla="*/ 9 h 11"/>
              <a:gd name="T10" fmla="*/ 5 w 5"/>
              <a:gd name="T11" fmla="*/ 2 h 11"/>
              <a:gd name="T12" fmla="*/ 2 w 5"/>
              <a:gd name="T13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11">
                <a:moveTo>
                  <a:pt x="2" y="0"/>
                </a:moveTo>
                <a:cubicBezTo>
                  <a:pt x="1" y="0"/>
                  <a:pt x="0" y="1"/>
                  <a:pt x="0" y="2"/>
                </a:cubicBezTo>
                <a:cubicBezTo>
                  <a:pt x="0" y="9"/>
                  <a:pt x="0" y="9"/>
                  <a:pt x="0" y="9"/>
                </a:cubicBezTo>
                <a:cubicBezTo>
                  <a:pt x="0" y="10"/>
                  <a:pt x="1" y="11"/>
                  <a:pt x="2" y="11"/>
                </a:cubicBezTo>
                <a:cubicBezTo>
                  <a:pt x="4" y="11"/>
                  <a:pt x="5" y="10"/>
                  <a:pt x="5" y="9"/>
                </a:cubicBezTo>
                <a:cubicBezTo>
                  <a:pt x="5" y="2"/>
                  <a:pt x="5" y="2"/>
                  <a:pt x="5" y="2"/>
                </a:cubicBezTo>
                <a:cubicBezTo>
                  <a:pt x="5" y="1"/>
                  <a:pt x="4" y="0"/>
                  <a:pt x="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4" name="Freeform 147"/>
          <p:cNvSpPr>
            <a:spLocks noEditPoints="1"/>
          </p:cNvSpPr>
          <p:nvPr/>
        </p:nvSpPr>
        <p:spPr bwMode="auto">
          <a:xfrm>
            <a:off x="2108201" y="3698875"/>
            <a:ext cx="241300" cy="327025"/>
          </a:xfrm>
          <a:custGeom>
            <a:avLst/>
            <a:gdLst>
              <a:gd name="T0" fmla="*/ 0 w 152"/>
              <a:gd name="T1" fmla="*/ 0 h 206"/>
              <a:gd name="T2" fmla="*/ 0 w 152"/>
              <a:gd name="T3" fmla="*/ 206 h 206"/>
              <a:gd name="T4" fmla="*/ 114 w 152"/>
              <a:gd name="T5" fmla="*/ 206 h 206"/>
              <a:gd name="T6" fmla="*/ 152 w 152"/>
              <a:gd name="T7" fmla="*/ 162 h 206"/>
              <a:gd name="T8" fmla="*/ 152 w 152"/>
              <a:gd name="T9" fmla="*/ 0 h 206"/>
              <a:gd name="T10" fmla="*/ 0 w 152"/>
              <a:gd name="T11" fmla="*/ 0 h 206"/>
              <a:gd name="T12" fmla="*/ 139 w 152"/>
              <a:gd name="T13" fmla="*/ 147 h 206"/>
              <a:gd name="T14" fmla="*/ 103 w 152"/>
              <a:gd name="T15" fmla="*/ 147 h 206"/>
              <a:gd name="T16" fmla="*/ 103 w 152"/>
              <a:gd name="T17" fmla="*/ 193 h 206"/>
              <a:gd name="T18" fmla="*/ 13 w 152"/>
              <a:gd name="T19" fmla="*/ 193 h 206"/>
              <a:gd name="T20" fmla="*/ 13 w 152"/>
              <a:gd name="T21" fmla="*/ 11 h 206"/>
              <a:gd name="T22" fmla="*/ 139 w 152"/>
              <a:gd name="T23" fmla="*/ 11 h 206"/>
              <a:gd name="T24" fmla="*/ 139 w 152"/>
              <a:gd name="T25" fmla="*/ 147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2" h="206">
                <a:moveTo>
                  <a:pt x="0" y="0"/>
                </a:moveTo>
                <a:lnTo>
                  <a:pt x="0" y="206"/>
                </a:lnTo>
                <a:lnTo>
                  <a:pt x="114" y="206"/>
                </a:lnTo>
                <a:lnTo>
                  <a:pt x="152" y="162"/>
                </a:lnTo>
                <a:lnTo>
                  <a:pt x="152" y="0"/>
                </a:lnTo>
                <a:lnTo>
                  <a:pt x="0" y="0"/>
                </a:lnTo>
                <a:close/>
                <a:moveTo>
                  <a:pt x="139" y="147"/>
                </a:moveTo>
                <a:lnTo>
                  <a:pt x="103" y="147"/>
                </a:lnTo>
                <a:lnTo>
                  <a:pt x="103" y="193"/>
                </a:lnTo>
                <a:lnTo>
                  <a:pt x="13" y="193"/>
                </a:lnTo>
                <a:lnTo>
                  <a:pt x="13" y="11"/>
                </a:lnTo>
                <a:lnTo>
                  <a:pt x="139" y="11"/>
                </a:lnTo>
                <a:lnTo>
                  <a:pt x="139" y="14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5" name="Freeform 148"/>
          <p:cNvSpPr>
            <a:spLocks noEditPoints="1"/>
          </p:cNvSpPr>
          <p:nvPr/>
        </p:nvSpPr>
        <p:spPr bwMode="auto">
          <a:xfrm>
            <a:off x="2162176" y="3771900"/>
            <a:ext cx="142875" cy="147638"/>
          </a:xfrm>
          <a:custGeom>
            <a:avLst/>
            <a:gdLst>
              <a:gd name="T0" fmla="*/ 2 w 47"/>
              <a:gd name="T1" fmla="*/ 49 h 49"/>
              <a:gd name="T2" fmla="*/ 32 w 47"/>
              <a:gd name="T3" fmla="*/ 49 h 49"/>
              <a:gd name="T4" fmla="*/ 33 w 47"/>
              <a:gd name="T5" fmla="*/ 47 h 49"/>
              <a:gd name="T6" fmla="*/ 33 w 47"/>
              <a:gd name="T7" fmla="*/ 25 h 49"/>
              <a:gd name="T8" fmla="*/ 32 w 47"/>
              <a:gd name="T9" fmla="*/ 23 h 49"/>
              <a:gd name="T10" fmla="*/ 29 w 47"/>
              <a:gd name="T11" fmla="*/ 23 h 49"/>
              <a:gd name="T12" fmla="*/ 29 w 47"/>
              <a:gd name="T13" fmla="*/ 14 h 49"/>
              <a:gd name="T14" fmla="*/ 31 w 47"/>
              <a:gd name="T15" fmla="*/ 9 h 49"/>
              <a:gd name="T16" fmla="*/ 35 w 47"/>
              <a:gd name="T17" fmla="*/ 7 h 49"/>
              <a:gd name="T18" fmla="*/ 39 w 47"/>
              <a:gd name="T19" fmla="*/ 9 h 49"/>
              <a:gd name="T20" fmla="*/ 41 w 47"/>
              <a:gd name="T21" fmla="*/ 14 h 49"/>
              <a:gd name="T22" fmla="*/ 41 w 47"/>
              <a:gd name="T23" fmla="*/ 26 h 49"/>
              <a:gd name="T24" fmla="*/ 47 w 47"/>
              <a:gd name="T25" fmla="*/ 26 h 49"/>
              <a:gd name="T26" fmla="*/ 47 w 47"/>
              <a:gd name="T27" fmla="*/ 14 h 49"/>
              <a:gd name="T28" fmla="*/ 44 w 47"/>
              <a:gd name="T29" fmla="*/ 4 h 49"/>
              <a:gd name="T30" fmla="*/ 35 w 47"/>
              <a:gd name="T31" fmla="*/ 0 h 49"/>
              <a:gd name="T32" fmla="*/ 26 w 47"/>
              <a:gd name="T33" fmla="*/ 4 h 49"/>
              <a:gd name="T34" fmla="*/ 22 w 47"/>
              <a:gd name="T35" fmla="*/ 14 h 49"/>
              <a:gd name="T36" fmla="*/ 22 w 47"/>
              <a:gd name="T37" fmla="*/ 23 h 49"/>
              <a:gd name="T38" fmla="*/ 2 w 47"/>
              <a:gd name="T39" fmla="*/ 23 h 49"/>
              <a:gd name="T40" fmla="*/ 0 w 47"/>
              <a:gd name="T41" fmla="*/ 25 h 49"/>
              <a:gd name="T42" fmla="*/ 0 w 47"/>
              <a:gd name="T43" fmla="*/ 47 h 49"/>
              <a:gd name="T44" fmla="*/ 2 w 47"/>
              <a:gd name="T45" fmla="*/ 49 h 49"/>
              <a:gd name="T46" fmla="*/ 13 w 47"/>
              <a:gd name="T47" fmla="*/ 34 h 49"/>
              <a:gd name="T48" fmla="*/ 18 w 47"/>
              <a:gd name="T49" fmla="*/ 31 h 49"/>
              <a:gd name="T50" fmla="*/ 22 w 47"/>
              <a:gd name="T51" fmla="*/ 34 h 49"/>
              <a:gd name="T52" fmla="*/ 22 w 47"/>
              <a:gd name="T53" fmla="*/ 44 h 49"/>
              <a:gd name="T54" fmla="*/ 18 w 47"/>
              <a:gd name="T55" fmla="*/ 47 h 49"/>
              <a:gd name="T56" fmla="*/ 13 w 47"/>
              <a:gd name="T57" fmla="*/ 44 h 49"/>
              <a:gd name="T58" fmla="*/ 13 w 47"/>
              <a:gd name="T59" fmla="*/ 34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7" h="49">
                <a:moveTo>
                  <a:pt x="2" y="49"/>
                </a:moveTo>
                <a:cubicBezTo>
                  <a:pt x="32" y="49"/>
                  <a:pt x="32" y="49"/>
                  <a:pt x="32" y="49"/>
                </a:cubicBezTo>
                <a:cubicBezTo>
                  <a:pt x="33" y="49"/>
                  <a:pt x="33" y="48"/>
                  <a:pt x="33" y="47"/>
                </a:cubicBezTo>
                <a:cubicBezTo>
                  <a:pt x="33" y="25"/>
                  <a:pt x="33" y="25"/>
                  <a:pt x="33" y="25"/>
                </a:cubicBezTo>
                <a:cubicBezTo>
                  <a:pt x="33" y="24"/>
                  <a:pt x="33" y="23"/>
                  <a:pt x="32" y="23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2"/>
                  <a:pt x="29" y="10"/>
                  <a:pt x="31" y="9"/>
                </a:cubicBezTo>
                <a:cubicBezTo>
                  <a:pt x="32" y="8"/>
                  <a:pt x="33" y="7"/>
                  <a:pt x="35" y="7"/>
                </a:cubicBezTo>
                <a:cubicBezTo>
                  <a:pt x="36" y="7"/>
                  <a:pt x="38" y="8"/>
                  <a:pt x="39" y="9"/>
                </a:cubicBezTo>
                <a:cubicBezTo>
                  <a:pt x="40" y="10"/>
                  <a:pt x="41" y="12"/>
                  <a:pt x="41" y="14"/>
                </a:cubicBezTo>
                <a:cubicBezTo>
                  <a:pt x="41" y="26"/>
                  <a:pt x="41" y="26"/>
                  <a:pt x="41" y="26"/>
                </a:cubicBezTo>
                <a:cubicBezTo>
                  <a:pt x="47" y="26"/>
                  <a:pt x="47" y="26"/>
                  <a:pt x="47" y="26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0"/>
                  <a:pt x="46" y="7"/>
                  <a:pt x="44" y="4"/>
                </a:cubicBezTo>
                <a:cubicBezTo>
                  <a:pt x="41" y="2"/>
                  <a:pt x="38" y="0"/>
                  <a:pt x="35" y="0"/>
                </a:cubicBezTo>
                <a:cubicBezTo>
                  <a:pt x="31" y="0"/>
                  <a:pt x="28" y="2"/>
                  <a:pt x="26" y="4"/>
                </a:cubicBezTo>
                <a:cubicBezTo>
                  <a:pt x="24" y="7"/>
                  <a:pt x="22" y="10"/>
                  <a:pt x="22" y="14"/>
                </a:cubicBezTo>
                <a:cubicBezTo>
                  <a:pt x="22" y="23"/>
                  <a:pt x="22" y="23"/>
                  <a:pt x="22" y="23"/>
                </a:cubicBezTo>
                <a:cubicBezTo>
                  <a:pt x="2" y="23"/>
                  <a:pt x="2" y="23"/>
                  <a:pt x="2" y="23"/>
                </a:cubicBezTo>
                <a:cubicBezTo>
                  <a:pt x="1" y="23"/>
                  <a:pt x="0" y="24"/>
                  <a:pt x="0" y="25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8"/>
                  <a:pt x="1" y="49"/>
                  <a:pt x="2" y="49"/>
                </a:cubicBezTo>
                <a:close/>
                <a:moveTo>
                  <a:pt x="13" y="34"/>
                </a:moveTo>
                <a:cubicBezTo>
                  <a:pt x="13" y="32"/>
                  <a:pt x="15" y="31"/>
                  <a:pt x="18" y="31"/>
                </a:cubicBezTo>
                <a:cubicBezTo>
                  <a:pt x="20" y="31"/>
                  <a:pt x="22" y="32"/>
                  <a:pt x="22" y="34"/>
                </a:cubicBezTo>
                <a:cubicBezTo>
                  <a:pt x="22" y="44"/>
                  <a:pt x="22" y="44"/>
                  <a:pt x="22" y="44"/>
                </a:cubicBezTo>
                <a:cubicBezTo>
                  <a:pt x="22" y="45"/>
                  <a:pt x="20" y="47"/>
                  <a:pt x="18" y="47"/>
                </a:cubicBezTo>
                <a:cubicBezTo>
                  <a:pt x="15" y="47"/>
                  <a:pt x="13" y="45"/>
                  <a:pt x="13" y="44"/>
                </a:cubicBezTo>
                <a:lnTo>
                  <a:pt x="13" y="3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6" name="Freeform 149"/>
          <p:cNvSpPr>
            <a:spLocks/>
          </p:cNvSpPr>
          <p:nvPr/>
        </p:nvSpPr>
        <p:spPr bwMode="auto">
          <a:xfrm>
            <a:off x="2208213" y="3875088"/>
            <a:ext cx="14288" cy="33338"/>
          </a:xfrm>
          <a:custGeom>
            <a:avLst/>
            <a:gdLst>
              <a:gd name="T0" fmla="*/ 3 w 5"/>
              <a:gd name="T1" fmla="*/ 11 h 11"/>
              <a:gd name="T2" fmla="*/ 5 w 5"/>
              <a:gd name="T3" fmla="*/ 8 h 11"/>
              <a:gd name="T4" fmla="*/ 5 w 5"/>
              <a:gd name="T5" fmla="*/ 2 h 11"/>
              <a:gd name="T6" fmla="*/ 3 w 5"/>
              <a:gd name="T7" fmla="*/ 0 h 11"/>
              <a:gd name="T8" fmla="*/ 0 w 5"/>
              <a:gd name="T9" fmla="*/ 2 h 11"/>
              <a:gd name="T10" fmla="*/ 0 w 5"/>
              <a:gd name="T11" fmla="*/ 8 h 11"/>
              <a:gd name="T12" fmla="*/ 3 w 5"/>
              <a:gd name="T13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" h="11">
                <a:moveTo>
                  <a:pt x="3" y="11"/>
                </a:moveTo>
                <a:cubicBezTo>
                  <a:pt x="4" y="11"/>
                  <a:pt x="5" y="10"/>
                  <a:pt x="5" y="8"/>
                </a:cubicBezTo>
                <a:cubicBezTo>
                  <a:pt x="5" y="2"/>
                  <a:pt x="5" y="2"/>
                  <a:pt x="5" y="2"/>
                </a:cubicBezTo>
                <a:cubicBezTo>
                  <a:pt x="5" y="1"/>
                  <a:pt x="4" y="0"/>
                  <a:pt x="3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8"/>
                  <a:pt x="0" y="8"/>
                  <a:pt x="0" y="8"/>
                </a:cubicBezTo>
                <a:cubicBezTo>
                  <a:pt x="0" y="10"/>
                  <a:pt x="1" y="11"/>
                  <a:pt x="3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7" name="Freeform 150"/>
          <p:cNvSpPr>
            <a:spLocks noEditPoints="1"/>
          </p:cNvSpPr>
          <p:nvPr/>
        </p:nvSpPr>
        <p:spPr bwMode="auto">
          <a:xfrm>
            <a:off x="4105276" y="3709988"/>
            <a:ext cx="368300" cy="273050"/>
          </a:xfrm>
          <a:custGeom>
            <a:avLst/>
            <a:gdLst>
              <a:gd name="T0" fmla="*/ 232 w 232"/>
              <a:gd name="T1" fmla="*/ 44 h 172"/>
              <a:gd name="T2" fmla="*/ 183 w 232"/>
              <a:gd name="T3" fmla="*/ 0 h 172"/>
              <a:gd name="T4" fmla="*/ 0 w 232"/>
              <a:gd name="T5" fmla="*/ 0 h 172"/>
              <a:gd name="T6" fmla="*/ 0 w 232"/>
              <a:gd name="T7" fmla="*/ 172 h 172"/>
              <a:gd name="T8" fmla="*/ 232 w 232"/>
              <a:gd name="T9" fmla="*/ 172 h 172"/>
              <a:gd name="T10" fmla="*/ 232 w 232"/>
              <a:gd name="T11" fmla="*/ 44 h 172"/>
              <a:gd name="T12" fmla="*/ 217 w 232"/>
              <a:gd name="T13" fmla="*/ 159 h 172"/>
              <a:gd name="T14" fmla="*/ 13 w 232"/>
              <a:gd name="T15" fmla="*/ 159 h 172"/>
              <a:gd name="T16" fmla="*/ 13 w 232"/>
              <a:gd name="T17" fmla="*/ 16 h 172"/>
              <a:gd name="T18" fmla="*/ 167 w 232"/>
              <a:gd name="T19" fmla="*/ 16 h 172"/>
              <a:gd name="T20" fmla="*/ 167 w 232"/>
              <a:gd name="T21" fmla="*/ 58 h 172"/>
              <a:gd name="T22" fmla="*/ 217 w 232"/>
              <a:gd name="T23" fmla="*/ 58 h 172"/>
              <a:gd name="T24" fmla="*/ 217 w 232"/>
              <a:gd name="T25" fmla="*/ 15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32" h="172">
                <a:moveTo>
                  <a:pt x="232" y="44"/>
                </a:moveTo>
                <a:lnTo>
                  <a:pt x="183" y="0"/>
                </a:lnTo>
                <a:lnTo>
                  <a:pt x="0" y="0"/>
                </a:lnTo>
                <a:lnTo>
                  <a:pt x="0" y="172"/>
                </a:lnTo>
                <a:lnTo>
                  <a:pt x="232" y="172"/>
                </a:lnTo>
                <a:lnTo>
                  <a:pt x="232" y="44"/>
                </a:lnTo>
                <a:close/>
                <a:moveTo>
                  <a:pt x="217" y="159"/>
                </a:moveTo>
                <a:lnTo>
                  <a:pt x="13" y="159"/>
                </a:lnTo>
                <a:lnTo>
                  <a:pt x="13" y="16"/>
                </a:lnTo>
                <a:lnTo>
                  <a:pt x="167" y="16"/>
                </a:lnTo>
                <a:lnTo>
                  <a:pt x="167" y="58"/>
                </a:lnTo>
                <a:lnTo>
                  <a:pt x="217" y="58"/>
                </a:lnTo>
                <a:lnTo>
                  <a:pt x="217" y="1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8" name="Freeform 151"/>
          <p:cNvSpPr>
            <a:spLocks noEditPoints="1"/>
          </p:cNvSpPr>
          <p:nvPr/>
        </p:nvSpPr>
        <p:spPr bwMode="auto">
          <a:xfrm>
            <a:off x="4165601" y="3759200"/>
            <a:ext cx="227013" cy="182563"/>
          </a:xfrm>
          <a:custGeom>
            <a:avLst/>
            <a:gdLst>
              <a:gd name="T0" fmla="*/ 108 w 143"/>
              <a:gd name="T1" fmla="*/ 0 h 115"/>
              <a:gd name="T2" fmla="*/ 3 w 143"/>
              <a:gd name="T3" fmla="*/ 0 h 115"/>
              <a:gd name="T4" fmla="*/ 0 w 143"/>
              <a:gd name="T5" fmla="*/ 0 h 115"/>
              <a:gd name="T6" fmla="*/ 2 w 143"/>
              <a:gd name="T7" fmla="*/ 115 h 115"/>
              <a:gd name="T8" fmla="*/ 143 w 143"/>
              <a:gd name="T9" fmla="*/ 115 h 115"/>
              <a:gd name="T10" fmla="*/ 143 w 143"/>
              <a:gd name="T11" fmla="*/ 88 h 115"/>
              <a:gd name="T12" fmla="*/ 143 w 143"/>
              <a:gd name="T13" fmla="*/ 61 h 115"/>
              <a:gd name="T14" fmla="*/ 143 w 143"/>
              <a:gd name="T15" fmla="*/ 34 h 115"/>
              <a:gd name="T16" fmla="*/ 143 w 143"/>
              <a:gd name="T17" fmla="*/ 6 h 115"/>
              <a:gd name="T18" fmla="*/ 114 w 143"/>
              <a:gd name="T19" fmla="*/ 0 h 115"/>
              <a:gd name="T20" fmla="*/ 28 w 143"/>
              <a:gd name="T21" fmla="*/ 111 h 115"/>
              <a:gd name="T22" fmla="*/ 3 w 143"/>
              <a:gd name="T23" fmla="*/ 88 h 115"/>
              <a:gd name="T24" fmla="*/ 28 w 143"/>
              <a:gd name="T25" fmla="*/ 111 h 115"/>
              <a:gd name="T26" fmla="*/ 3 w 143"/>
              <a:gd name="T27" fmla="*/ 84 h 115"/>
              <a:gd name="T28" fmla="*/ 28 w 143"/>
              <a:gd name="T29" fmla="*/ 61 h 115"/>
              <a:gd name="T30" fmla="*/ 28 w 143"/>
              <a:gd name="T31" fmla="*/ 55 h 115"/>
              <a:gd name="T32" fmla="*/ 3 w 143"/>
              <a:gd name="T33" fmla="*/ 34 h 115"/>
              <a:gd name="T34" fmla="*/ 28 w 143"/>
              <a:gd name="T35" fmla="*/ 55 h 115"/>
              <a:gd name="T36" fmla="*/ 3 w 143"/>
              <a:gd name="T37" fmla="*/ 29 h 115"/>
              <a:gd name="T38" fmla="*/ 28 w 143"/>
              <a:gd name="T39" fmla="*/ 6 h 115"/>
              <a:gd name="T40" fmla="*/ 55 w 143"/>
              <a:gd name="T41" fmla="*/ 111 h 115"/>
              <a:gd name="T42" fmla="*/ 32 w 143"/>
              <a:gd name="T43" fmla="*/ 88 h 115"/>
              <a:gd name="T44" fmla="*/ 55 w 143"/>
              <a:gd name="T45" fmla="*/ 111 h 115"/>
              <a:gd name="T46" fmla="*/ 32 w 143"/>
              <a:gd name="T47" fmla="*/ 84 h 115"/>
              <a:gd name="T48" fmla="*/ 55 w 143"/>
              <a:gd name="T49" fmla="*/ 61 h 115"/>
              <a:gd name="T50" fmla="*/ 55 w 143"/>
              <a:gd name="T51" fmla="*/ 55 h 115"/>
              <a:gd name="T52" fmla="*/ 32 w 143"/>
              <a:gd name="T53" fmla="*/ 34 h 115"/>
              <a:gd name="T54" fmla="*/ 55 w 143"/>
              <a:gd name="T55" fmla="*/ 55 h 115"/>
              <a:gd name="T56" fmla="*/ 32 w 143"/>
              <a:gd name="T57" fmla="*/ 29 h 115"/>
              <a:gd name="T58" fmla="*/ 55 w 143"/>
              <a:gd name="T59" fmla="*/ 6 h 115"/>
              <a:gd name="T60" fmla="*/ 82 w 143"/>
              <a:gd name="T61" fmla="*/ 111 h 115"/>
              <a:gd name="T62" fmla="*/ 59 w 143"/>
              <a:gd name="T63" fmla="*/ 88 h 115"/>
              <a:gd name="T64" fmla="*/ 82 w 143"/>
              <a:gd name="T65" fmla="*/ 111 h 115"/>
              <a:gd name="T66" fmla="*/ 59 w 143"/>
              <a:gd name="T67" fmla="*/ 84 h 115"/>
              <a:gd name="T68" fmla="*/ 82 w 143"/>
              <a:gd name="T69" fmla="*/ 61 h 115"/>
              <a:gd name="T70" fmla="*/ 82 w 143"/>
              <a:gd name="T71" fmla="*/ 55 h 115"/>
              <a:gd name="T72" fmla="*/ 59 w 143"/>
              <a:gd name="T73" fmla="*/ 34 h 115"/>
              <a:gd name="T74" fmla="*/ 82 w 143"/>
              <a:gd name="T75" fmla="*/ 55 h 115"/>
              <a:gd name="T76" fmla="*/ 59 w 143"/>
              <a:gd name="T77" fmla="*/ 29 h 115"/>
              <a:gd name="T78" fmla="*/ 82 w 143"/>
              <a:gd name="T79" fmla="*/ 6 h 115"/>
              <a:gd name="T80" fmla="*/ 108 w 143"/>
              <a:gd name="T81" fmla="*/ 111 h 115"/>
              <a:gd name="T82" fmla="*/ 87 w 143"/>
              <a:gd name="T83" fmla="*/ 88 h 115"/>
              <a:gd name="T84" fmla="*/ 108 w 143"/>
              <a:gd name="T85" fmla="*/ 111 h 115"/>
              <a:gd name="T86" fmla="*/ 87 w 143"/>
              <a:gd name="T87" fmla="*/ 84 h 115"/>
              <a:gd name="T88" fmla="*/ 108 w 143"/>
              <a:gd name="T89" fmla="*/ 61 h 115"/>
              <a:gd name="T90" fmla="*/ 108 w 143"/>
              <a:gd name="T91" fmla="*/ 55 h 115"/>
              <a:gd name="T92" fmla="*/ 87 w 143"/>
              <a:gd name="T93" fmla="*/ 34 h 115"/>
              <a:gd name="T94" fmla="*/ 108 w 143"/>
              <a:gd name="T95" fmla="*/ 55 h 115"/>
              <a:gd name="T96" fmla="*/ 87 w 143"/>
              <a:gd name="T97" fmla="*/ 29 h 115"/>
              <a:gd name="T98" fmla="*/ 108 w 143"/>
              <a:gd name="T99" fmla="*/ 6 h 115"/>
              <a:gd name="T100" fmla="*/ 137 w 143"/>
              <a:gd name="T101" fmla="*/ 111 h 115"/>
              <a:gd name="T102" fmla="*/ 114 w 143"/>
              <a:gd name="T103" fmla="*/ 88 h 115"/>
              <a:gd name="T104" fmla="*/ 137 w 143"/>
              <a:gd name="T105" fmla="*/ 111 h 115"/>
              <a:gd name="T106" fmla="*/ 114 w 143"/>
              <a:gd name="T107" fmla="*/ 84 h 115"/>
              <a:gd name="T108" fmla="*/ 137 w 143"/>
              <a:gd name="T109" fmla="*/ 61 h 115"/>
              <a:gd name="T110" fmla="*/ 137 w 143"/>
              <a:gd name="T111" fmla="*/ 55 h 115"/>
              <a:gd name="T112" fmla="*/ 114 w 143"/>
              <a:gd name="T113" fmla="*/ 34 h 115"/>
              <a:gd name="T114" fmla="*/ 137 w 143"/>
              <a:gd name="T115" fmla="*/ 55 h 115"/>
              <a:gd name="T116" fmla="*/ 137 w 143"/>
              <a:gd name="T117" fmla="*/ 29 h 115"/>
              <a:gd name="T118" fmla="*/ 114 w 143"/>
              <a:gd name="T119" fmla="*/ 6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43" h="115">
                <a:moveTo>
                  <a:pt x="114" y="0"/>
                </a:moveTo>
                <a:lnTo>
                  <a:pt x="108" y="0"/>
                </a:lnTo>
                <a:lnTo>
                  <a:pt x="108" y="0"/>
                </a:lnTo>
                <a:lnTo>
                  <a:pt x="3" y="0"/>
                </a:lnTo>
                <a:lnTo>
                  <a:pt x="2" y="0"/>
                </a:lnTo>
                <a:lnTo>
                  <a:pt x="0" y="0"/>
                </a:lnTo>
                <a:lnTo>
                  <a:pt x="0" y="115"/>
                </a:lnTo>
                <a:lnTo>
                  <a:pt x="2" y="115"/>
                </a:lnTo>
                <a:lnTo>
                  <a:pt x="3" y="115"/>
                </a:lnTo>
                <a:lnTo>
                  <a:pt x="143" y="115"/>
                </a:lnTo>
                <a:lnTo>
                  <a:pt x="143" y="111"/>
                </a:lnTo>
                <a:lnTo>
                  <a:pt x="143" y="88"/>
                </a:lnTo>
                <a:lnTo>
                  <a:pt x="143" y="84"/>
                </a:lnTo>
                <a:lnTo>
                  <a:pt x="143" y="61"/>
                </a:lnTo>
                <a:lnTo>
                  <a:pt x="143" y="55"/>
                </a:lnTo>
                <a:lnTo>
                  <a:pt x="143" y="34"/>
                </a:lnTo>
                <a:lnTo>
                  <a:pt x="143" y="29"/>
                </a:lnTo>
                <a:lnTo>
                  <a:pt x="143" y="6"/>
                </a:lnTo>
                <a:lnTo>
                  <a:pt x="143" y="0"/>
                </a:lnTo>
                <a:lnTo>
                  <a:pt x="114" y="0"/>
                </a:lnTo>
                <a:lnTo>
                  <a:pt x="114" y="0"/>
                </a:lnTo>
                <a:close/>
                <a:moveTo>
                  <a:pt x="28" y="111"/>
                </a:moveTo>
                <a:lnTo>
                  <a:pt x="3" y="111"/>
                </a:lnTo>
                <a:lnTo>
                  <a:pt x="3" y="88"/>
                </a:lnTo>
                <a:lnTo>
                  <a:pt x="28" y="88"/>
                </a:lnTo>
                <a:lnTo>
                  <a:pt x="28" y="111"/>
                </a:lnTo>
                <a:close/>
                <a:moveTo>
                  <a:pt x="28" y="84"/>
                </a:moveTo>
                <a:lnTo>
                  <a:pt x="3" y="84"/>
                </a:lnTo>
                <a:lnTo>
                  <a:pt x="3" y="61"/>
                </a:lnTo>
                <a:lnTo>
                  <a:pt x="28" y="61"/>
                </a:lnTo>
                <a:lnTo>
                  <a:pt x="28" y="84"/>
                </a:lnTo>
                <a:close/>
                <a:moveTo>
                  <a:pt x="28" y="55"/>
                </a:moveTo>
                <a:lnTo>
                  <a:pt x="3" y="55"/>
                </a:lnTo>
                <a:lnTo>
                  <a:pt x="3" y="34"/>
                </a:lnTo>
                <a:lnTo>
                  <a:pt x="28" y="34"/>
                </a:lnTo>
                <a:lnTo>
                  <a:pt x="28" y="55"/>
                </a:lnTo>
                <a:close/>
                <a:moveTo>
                  <a:pt x="28" y="29"/>
                </a:moveTo>
                <a:lnTo>
                  <a:pt x="3" y="29"/>
                </a:lnTo>
                <a:lnTo>
                  <a:pt x="3" y="6"/>
                </a:lnTo>
                <a:lnTo>
                  <a:pt x="28" y="6"/>
                </a:lnTo>
                <a:lnTo>
                  <a:pt x="28" y="29"/>
                </a:lnTo>
                <a:close/>
                <a:moveTo>
                  <a:pt x="55" y="111"/>
                </a:moveTo>
                <a:lnTo>
                  <a:pt x="32" y="111"/>
                </a:lnTo>
                <a:lnTo>
                  <a:pt x="32" y="88"/>
                </a:lnTo>
                <a:lnTo>
                  <a:pt x="55" y="88"/>
                </a:lnTo>
                <a:lnTo>
                  <a:pt x="55" y="111"/>
                </a:lnTo>
                <a:close/>
                <a:moveTo>
                  <a:pt x="55" y="84"/>
                </a:moveTo>
                <a:lnTo>
                  <a:pt x="32" y="84"/>
                </a:lnTo>
                <a:lnTo>
                  <a:pt x="32" y="61"/>
                </a:lnTo>
                <a:lnTo>
                  <a:pt x="55" y="61"/>
                </a:lnTo>
                <a:lnTo>
                  <a:pt x="55" y="84"/>
                </a:lnTo>
                <a:close/>
                <a:moveTo>
                  <a:pt x="55" y="55"/>
                </a:moveTo>
                <a:lnTo>
                  <a:pt x="32" y="55"/>
                </a:lnTo>
                <a:lnTo>
                  <a:pt x="32" y="34"/>
                </a:lnTo>
                <a:lnTo>
                  <a:pt x="55" y="34"/>
                </a:lnTo>
                <a:lnTo>
                  <a:pt x="55" y="55"/>
                </a:lnTo>
                <a:close/>
                <a:moveTo>
                  <a:pt x="55" y="29"/>
                </a:moveTo>
                <a:lnTo>
                  <a:pt x="32" y="29"/>
                </a:lnTo>
                <a:lnTo>
                  <a:pt x="32" y="6"/>
                </a:lnTo>
                <a:lnTo>
                  <a:pt x="55" y="6"/>
                </a:lnTo>
                <a:lnTo>
                  <a:pt x="55" y="29"/>
                </a:lnTo>
                <a:close/>
                <a:moveTo>
                  <a:pt x="82" y="111"/>
                </a:moveTo>
                <a:lnTo>
                  <a:pt x="59" y="111"/>
                </a:lnTo>
                <a:lnTo>
                  <a:pt x="59" y="88"/>
                </a:lnTo>
                <a:lnTo>
                  <a:pt x="82" y="88"/>
                </a:lnTo>
                <a:lnTo>
                  <a:pt x="82" y="111"/>
                </a:lnTo>
                <a:close/>
                <a:moveTo>
                  <a:pt x="82" y="84"/>
                </a:moveTo>
                <a:lnTo>
                  <a:pt x="59" y="84"/>
                </a:lnTo>
                <a:lnTo>
                  <a:pt x="59" y="61"/>
                </a:lnTo>
                <a:lnTo>
                  <a:pt x="82" y="61"/>
                </a:lnTo>
                <a:lnTo>
                  <a:pt x="82" y="84"/>
                </a:lnTo>
                <a:close/>
                <a:moveTo>
                  <a:pt x="82" y="55"/>
                </a:moveTo>
                <a:lnTo>
                  <a:pt x="59" y="55"/>
                </a:lnTo>
                <a:lnTo>
                  <a:pt x="59" y="34"/>
                </a:lnTo>
                <a:lnTo>
                  <a:pt x="82" y="34"/>
                </a:lnTo>
                <a:lnTo>
                  <a:pt x="82" y="55"/>
                </a:lnTo>
                <a:close/>
                <a:moveTo>
                  <a:pt x="82" y="29"/>
                </a:moveTo>
                <a:lnTo>
                  <a:pt x="59" y="29"/>
                </a:lnTo>
                <a:lnTo>
                  <a:pt x="59" y="6"/>
                </a:lnTo>
                <a:lnTo>
                  <a:pt x="82" y="6"/>
                </a:lnTo>
                <a:lnTo>
                  <a:pt x="82" y="29"/>
                </a:lnTo>
                <a:close/>
                <a:moveTo>
                  <a:pt x="108" y="111"/>
                </a:moveTo>
                <a:lnTo>
                  <a:pt x="87" y="111"/>
                </a:lnTo>
                <a:lnTo>
                  <a:pt x="87" y="88"/>
                </a:lnTo>
                <a:lnTo>
                  <a:pt x="108" y="88"/>
                </a:lnTo>
                <a:lnTo>
                  <a:pt x="108" y="111"/>
                </a:lnTo>
                <a:close/>
                <a:moveTo>
                  <a:pt x="108" y="84"/>
                </a:moveTo>
                <a:lnTo>
                  <a:pt x="87" y="84"/>
                </a:lnTo>
                <a:lnTo>
                  <a:pt x="87" y="61"/>
                </a:lnTo>
                <a:lnTo>
                  <a:pt x="108" y="61"/>
                </a:lnTo>
                <a:lnTo>
                  <a:pt x="108" y="84"/>
                </a:lnTo>
                <a:close/>
                <a:moveTo>
                  <a:pt x="108" y="55"/>
                </a:moveTo>
                <a:lnTo>
                  <a:pt x="87" y="55"/>
                </a:lnTo>
                <a:lnTo>
                  <a:pt x="87" y="34"/>
                </a:lnTo>
                <a:lnTo>
                  <a:pt x="108" y="34"/>
                </a:lnTo>
                <a:lnTo>
                  <a:pt x="108" y="55"/>
                </a:lnTo>
                <a:close/>
                <a:moveTo>
                  <a:pt x="108" y="29"/>
                </a:moveTo>
                <a:lnTo>
                  <a:pt x="87" y="29"/>
                </a:lnTo>
                <a:lnTo>
                  <a:pt x="87" y="6"/>
                </a:lnTo>
                <a:lnTo>
                  <a:pt x="108" y="6"/>
                </a:lnTo>
                <a:lnTo>
                  <a:pt x="108" y="29"/>
                </a:lnTo>
                <a:close/>
                <a:moveTo>
                  <a:pt x="137" y="111"/>
                </a:moveTo>
                <a:lnTo>
                  <a:pt x="114" y="111"/>
                </a:lnTo>
                <a:lnTo>
                  <a:pt x="114" y="88"/>
                </a:lnTo>
                <a:lnTo>
                  <a:pt x="137" y="88"/>
                </a:lnTo>
                <a:lnTo>
                  <a:pt x="137" y="111"/>
                </a:lnTo>
                <a:close/>
                <a:moveTo>
                  <a:pt x="137" y="84"/>
                </a:moveTo>
                <a:lnTo>
                  <a:pt x="114" y="84"/>
                </a:lnTo>
                <a:lnTo>
                  <a:pt x="114" y="61"/>
                </a:lnTo>
                <a:lnTo>
                  <a:pt x="137" y="61"/>
                </a:lnTo>
                <a:lnTo>
                  <a:pt x="137" y="84"/>
                </a:lnTo>
                <a:close/>
                <a:moveTo>
                  <a:pt x="137" y="55"/>
                </a:moveTo>
                <a:lnTo>
                  <a:pt x="114" y="55"/>
                </a:lnTo>
                <a:lnTo>
                  <a:pt x="114" y="34"/>
                </a:lnTo>
                <a:lnTo>
                  <a:pt x="137" y="34"/>
                </a:lnTo>
                <a:lnTo>
                  <a:pt x="137" y="55"/>
                </a:lnTo>
                <a:close/>
                <a:moveTo>
                  <a:pt x="137" y="6"/>
                </a:moveTo>
                <a:lnTo>
                  <a:pt x="137" y="29"/>
                </a:lnTo>
                <a:lnTo>
                  <a:pt x="114" y="29"/>
                </a:lnTo>
                <a:lnTo>
                  <a:pt x="114" y="6"/>
                </a:lnTo>
                <a:lnTo>
                  <a:pt x="137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9" name="Freeform 152"/>
          <p:cNvSpPr>
            <a:spLocks noEditPoints="1"/>
          </p:cNvSpPr>
          <p:nvPr/>
        </p:nvSpPr>
        <p:spPr bwMode="auto">
          <a:xfrm>
            <a:off x="5392738" y="4319588"/>
            <a:ext cx="255588" cy="295275"/>
          </a:xfrm>
          <a:custGeom>
            <a:avLst/>
            <a:gdLst>
              <a:gd name="T0" fmla="*/ 0 w 161"/>
              <a:gd name="T1" fmla="*/ 0 h 186"/>
              <a:gd name="T2" fmla="*/ 0 w 161"/>
              <a:gd name="T3" fmla="*/ 25 h 186"/>
              <a:gd name="T4" fmla="*/ 0 w 161"/>
              <a:gd name="T5" fmla="*/ 31 h 186"/>
              <a:gd name="T6" fmla="*/ 0 w 161"/>
              <a:gd name="T7" fmla="*/ 186 h 186"/>
              <a:gd name="T8" fmla="*/ 128 w 161"/>
              <a:gd name="T9" fmla="*/ 186 h 186"/>
              <a:gd name="T10" fmla="*/ 161 w 161"/>
              <a:gd name="T11" fmla="*/ 149 h 186"/>
              <a:gd name="T12" fmla="*/ 161 w 161"/>
              <a:gd name="T13" fmla="*/ 31 h 186"/>
              <a:gd name="T14" fmla="*/ 161 w 161"/>
              <a:gd name="T15" fmla="*/ 25 h 186"/>
              <a:gd name="T16" fmla="*/ 161 w 161"/>
              <a:gd name="T17" fmla="*/ 0 h 186"/>
              <a:gd name="T18" fmla="*/ 0 w 161"/>
              <a:gd name="T19" fmla="*/ 0 h 186"/>
              <a:gd name="T20" fmla="*/ 149 w 161"/>
              <a:gd name="T21" fmla="*/ 136 h 186"/>
              <a:gd name="T22" fmla="*/ 119 w 161"/>
              <a:gd name="T23" fmla="*/ 136 h 186"/>
              <a:gd name="T24" fmla="*/ 119 w 161"/>
              <a:gd name="T25" fmla="*/ 176 h 186"/>
              <a:gd name="T26" fmla="*/ 10 w 161"/>
              <a:gd name="T27" fmla="*/ 176 h 186"/>
              <a:gd name="T28" fmla="*/ 10 w 161"/>
              <a:gd name="T29" fmla="*/ 37 h 186"/>
              <a:gd name="T30" fmla="*/ 149 w 161"/>
              <a:gd name="T31" fmla="*/ 37 h 186"/>
              <a:gd name="T32" fmla="*/ 149 w 161"/>
              <a:gd name="T33" fmla="*/ 136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61" h="186">
                <a:moveTo>
                  <a:pt x="0" y="0"/>
                </a:moveTo>
                <a:lnTo>
                  <a:pt x="0" y="25"/>
                </a:lnTo>
                <a:lnTo>
                  <a:pt x="0" y="31"/>
                </a:lnTo>
                <a:lnTo>
                  <a:pt x="0" y="186"/>
                </a:lnTo>
                <a:lnTo>
                  <a:pt x="128" y="186"/>
                </a:lnTo>
                <a:lnTo>
                  <a:pt x="161" y="149"/>
                </a:lnTo>
                <a:lnTo>
                  <a:pt x="161" y="31"/>
                </a:lnTo>
                <a:lnTo>
                  <a:pt x="161" y="25"/>
                </a:lnTo>
                <a:lnTo>
                  <a:pt x="161" y="0"/>
                </a:lnTo>
                <a:lnTo>
                  <a:pt x="0" y="0"/>
                </a:lnTo>
                <a:close/>
                <a:moveTo>
                  <a:pt x="149" y="136"/>
                </a:moveTo>
                <a:lnTo>
                  <a:pt x="119" y="136"/>
                </a:lnTo>
                <a:lnTo>
                  <a:pt x="119" y="176"/>
                </a:lnTo>
                <a:lnTo>
                  <a:pt x="10" y="176"/>
                </a:lnTo>
                <a:lnTo>
                  <a:pt x="10" y="37"/>
                </a:lnTo>
                <a:lnTo>
                  <a:pt x="149" y="37"/>
                </a:lnTo>
                <a:lnTo>
                  <a:pt x="149" y="1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0" name="Rectangle 153"/>
          <p:cNvSpPr>
            <a:spLocks noChangeArrowheads="1"/>
          </p:cNvSpPr>
          <p:nvPr/>
        </p:nvSpPr>
        <p:spPr bwMode="auto">
          <a:xfrm>
            <a:off x="5438776" y="4411663"/>
            <a:ext cx="163513" cy="142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1" name="Rectangle 154"/>
          <p:cNvSpPr>
            <a:spLocks noChangeArrowheads="1"/>
          </p:cNvSpPr>
          <p:nvPr/>
        </p:nvSpPr>
        <p:spPr bwMode="auto">
          <a:xfrm>
            <a:off x="5438776" y="4448175"/>
            <a:ext cx="163513" cy="142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2" name="Rectangle 155"/>
          <p:cNvSpPr>
            <a:spLocks noChangeArrowheads="1"/>
          </p:cNvSpPr>
          <p:nvPr/>
        </p:nvSpPr>
        <p:spPr bwMode="auto">
          <a:xfrm>
            <a:off x="5438776" y="4487863"/>
            <a:ext cx="163513" cy="142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3" name="Rectangle 156"/>
          <p:cNvSpPr>
            <a:spLocks noChangeArrowheads="1"/>
          </p:cNvSpPr>
          <p:nvPr/>
        </p:nvSpPr>
        <p:spPr bwMode="auto">
          <a:xfrm>
            <a:off x="5438776" y="4525963"/>
            <a:ext cx="100013" cy="15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4" name="Freeform 157"/>
          <p:cNvSpPr>
            <a:spLocks noEditPoints="1"/>
          </p:cNvSpPr>
          <p:nvPr/>
        </p:nvSpPr>
        <p:spPr bwMode="auto">
          <a:xfrm>
            <a:off x="6026151" y="4311650"/>
            <a:ext cx="254000" cy="309563"/>
          </a:xfrm>
          <a:custGeom>
            <a:avLst/>
            <a:gdLst>
              <a:gd name="T0" fmla="*/ 139 w 160"/>
              <a:gd name="T1" fmla="*/ 7 h 195"/>
              <a:gd name="T2" fmla="*/ 139 w 160"/>
              <a:gd name="T3" fmla="*/ 26 h 195"/>
              <a:gd name="T4" fmla="*/ 135 w 160"/>
              <a:gd name="T5" fmla="*/ 26 h 195"/>
              <a:gd name="T6" fmla="*/ 135 w 160"/>
              <a:gd name="T7" fmla="*/ 0 h 195"/>
              <a:gd name="T8" fmla="*/ 127 w 160"/>
              <a:gd name="T9" fmla="*/ 0 h 195"/>
              <a:gd name="T10" fmla="*/ 127 w 160"/>
              <a:gd name="T11" fmla="*/ 26 h 195"/>
              <a:gd name="T12" fmla="*/ 126 w 160"/>
              <a:gd name="T13" fmla="*/ 26 h 195"/>
              <a:gd name="T14" fmla="*/ 126 w 160"/>
              <a:gd name="T15" fmla="*/ 7 h 195"/>
              <a:gd name="T16" fmla="*/ 112 w 160"/>
              <a:gd name="T17" fmla="*/ 7 h 195"/>
              <a:gd name="T18" fmla="*/ 112 w 160"/>
              <a:gd name="T19" fmla="*/ 26 h 195"/>
              <a:gd name="T20" fmla="*/ 108 w 160"/>
              <a:gd name="T21" fmla="*/ 26 h 195"/>
              <a:gd name="T22" fmla="*/ 108 w 160"/>
              <a:gd name="T23" fmla="*/ 0 h 195"/>
              <a:gd name="T24" fmla="*/ 103 w 160"/>
              <a:gd name="T25" fmla="*/ 0 h 195"/>
              <a:gd name="T26" fmla="*/ 103 w 160"/>
              <a:gd name="T27" fmla="*/ 26 h 195"/>
              <a:gd name="T28" fmla="*/ 99 w 160"/>
              <a:gd name="T29" fmla="*/ 26 h 195"/>
              <a:gd name="T30" fmla="*/ 99 w 160"/>
              <a:gd name="T31" fmla="*/ 7 h 195"/>
              <a:gd name="T32" fmla="*/ 87 w 160"/>
              <a:gd name="T33" fmla="*/ 7 h 195"/>
              <a:gd name="T34" fmla="*/ 87 w 160"/>
              <a:gd name="T35" fmla="*/ 26 h 195"/>
              <a:gd name="T36" fmla="*/ 84 w 160"/>
              <a:gd name="T37" fmla="*/ 26 h 195"/>
              <a:gd name="T38" fmla="*/ 84 w 160"/>
              <a:gd name="T39" fmla="*/ 0 h 195"/>
              <a:gd name="T40" fmla="*/ 76 w 160"/>
              <a:gd name="T41" fmla="*/ 0 h 195"/>
              <a:gd name="T42" fmla="*/ 76 w 160"/>
              <a:gd name="T43" fmla="*/ 26 h 195"/>
              <a:gd name="T44" fmla="*/ 72 w 160"/>
              <a:gd name="T45" fmla="*/ 26 h 195"/>
              <a:gd name="T46" fmla="*/ 72 w 160"/>
              <a:gd name="T47" fmla="*/ 7 h 195"/>
              <a:gd name="T48" fmla="*/ 61 w 160"/>
              <a:gd name="T49" fmla="*/ 7 h 195"/>
              <a:gd name="T50" fmla="*/ 61 w 160"/>
              <a:gd name="T51" fmla="*/ 26 h 195"/>
              <a:gd name="T52" fmla="*/ 57 w 160"/>
              <a:gd name="T53" fmla="*/ 26 h 195"/>
              <a:gd name="T54" fmla="*/ 57 w 160"/>
              <a:gd name="T55" fmla="*/ 0 h 195"/>
              <a:gd name="T56" fmla="*/ 49 w 160"/>
              <a:gd name="T57" fmla="*/ 0 h 195"/>
              <a:gd name="T58" fmla="*/ 49 w 160"/>
              <a:gd name="T59" fmla="*/ 26 h 195"/>
              <a:gd name="T60" fmla="*/ 46 w 160"/>
              <a:gd name="T61" fmla="*/ 26 h 195"/>
              <a:gd name="T62" fmla="*/ 46 w 160"/>
              <a:gd name="T63" fmla="*/ 7 h 195"/>
              <a:gd name="T64" fmla="*/ 36 w 160"/>
              <a:gd name="T65" fmla="*/ 7 h 195"/>
              <a:gd name="T66" fmla="*/ 36 w 160"/>
              <a:gd name="T67" fmla="*/ 26 h 195"/>
              <a:gd name="T68" fmla="*/ 32 w 160"/>
              <a:gd name="T69" fmla="*/ 26 h 195"/>
              <a:gd name="T70" fmla="*/ 32 w 160"/>
              <a:gd name="T71" fmla="*/ 0 h 195"/>
              <a:gd name="T72" fmla="*/ 25 w 160"/>
              <a:gd name="T73" fmla="*/ 0 h 195"/>
              <a:gd name="T74" fmla="*/ 25 w 160"/>
              <a:gd name="T75" fmla="*/ 26 h 195"/>
              <a:gd name="T76" fmla="*/ 21 w 160"/>
              <a:gd name="T77" fmla="*/ 26 h 195"/>
              <a:gd name="T78" fmla="*/ 21 w 160"/>
              <a:gd name="T79" fmla="*/ 7 h 195"/>
              <a:gd name="T80" fmla="*/ 0 w 160"/>
              <a:gd name="T81" fmla="*/ 7 h 195"/>
              <a:gd name="T82" fmla="*/ 0 w 160"/>
              <a:gd name="T83" fmla="*/ 32 h 195"/>
              <a:gd name="T84" fmla="*/ 0 w 160"/>
              <a:gd name="T85" fmla="*/ 38 h 195"/>
              <a:gd name="T86" fmla="*/ 0 w 160"/>
              <a:gd name="T87" fmla="*/ 195 h 195"/>
              <a:gd name="T88" fmla="*/ 127 w 160"/>
              <a:gd name="T89" fmla="*/ 195 h 195"/>
              <a:gd name="T90" fmla="*/ 160 w 160"/>
              <a:gd name="T91" fmla="*/ 156 h 195"/>
              <a:gd name="T92" fmla="*/ 160 w 160"/>
              <a:gd name="T93" fmla="*/ 38 h 195"/>
              <a:gd name="T94" fmla="*/ 160 w 160"/>
              <a:gd name="T95" fmla="*/ 32 h 195"/>
              <a:gd name="T96" fmla="*/ 160 w 160"/>
              <a:gd name="T97" fmla="*/ 7 h 195"/>
              <a:gd name="T98" fmla="*/ 139 w 160"/>
              <a:gd name="T99" fmla="*/ 7 h 195"/>
              <a:gd name="T100" fmla="*/ 148 w 160"/>
              <a:gd name="T101" fmla="*/ 145 h 195"/>
              <a:gd name="T102" fmla="*/ 118 w 160"/>
              <a:gd name="T103" fmla="*/ 145 h 195"/>
              <a:gd name="T104" fmla="*/ 118 w 160"/>
              <a:gd name="T105" fmla="*/ 183 h 195"/>
              <a:gd name="T106" fmla="*/ 11 w 160"/>
              <a:gd name="T107" fmla="*/ 183 h 195"/>
              <a:gd name="T108" fmla="*/ 11 w 160"/>
              <a:gd name="T109" fmla="*/ 44 h 195"/>
              <a:gd name="T110" fmla="*/ 148 w 160"/>
              <a:gd name="T111" fmla="*/ 44 h 195"/>
              <a:gd name="T112" fmla="*/ 148 w 160"/>
              <a:gd name="T113" fmla="*/ 145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60" h="195">
                <a:moveTo>
                  <a:pt x="139" y="7"/>
                </a:moveTo>
                <a:lnTo>
                  <a:pt x="139" y="26"/>
                </a:lnTo>
                <a:lnTo>
                  <a:pt x="135" y="26"/>
                </a:lnTo>
                <a:lnTo>
                  <a:pt x="135" y="0"/>
                </a:lnTo>
                <a:lnTo>
                  <a:pt x="127" y="0"/>
                </a:lnTo>
                <a:lnTo>
                  <a:pt x="127" y="26"/>
                </a:lnTo>
                <a:lnTo>
                  <a:pt x="126" y="26"/>
                </a:lnTo>
                <a:lnTo>
                  <a:pt x="126" y="7"/>
                </a:lnTo>
                <a:lnTo>
                  <a:pt x="112" y="7"/>
                </a:lnTo>
                <a:lnTo>
                  <a:pt x="112" y="26"/>
                </a:lnTo>
                <a:lnTo>
                  <a:pt x="108" y="26"/>
                </a:lnTo>
                <a:lnTo>
                  <a:pt x="108" y="0"/>
                </a:lnTo>
                <a:lnTo>
                  <a:pt x="103" y="0"/>
                </a:lnTo>
                <a:lnTo>
                  <a:pt x="103" y="26"/>
                </a:lnTo>
                <a:lnTo>
                  <a:pt x="99" y="26"/>
                </a:lnTo>
                <a:lnTo>
                  <a:pt x="99" y="7"/>
                </a:lnTo>
                <a:lnTo>
                  <a:pt x="87" y="7"/>
                </a:lnTo>
                <a:lnTo>
                  <a:pt x="87" y="26"/>
                </a:lnTo>
                <a:lnTo>
                  <a:pt x="84" y="26"/>
                </a:lnTo>
                <a:lnTo>
                  <a:pt x="84" y="0"/>
                </a:lnTo>
                <a:lnTo>
                  <a:pt x="76" y="0"/>
                </a:lnTo>
                <a:lnTo>
                  <a:pt x="76" y="26"/>
                </a:lnTo>
                <a:lnTo>
                  <a:pt x="72" y="26"/>
                </a:lnTo>
                <a:lnTo>
                  <a:pt x="72" y="7"/>
                </a:lnTo>
                <a:lnTo>
                  <a:pt x="61" y="7"/>
                </a:lnTo>
                <a:lnTo>
                  <a:pt x="61" y="26"/>
                </a:lnTo>
                <a:lnTo>
                  <a:pt x="57" y="26"/>
                </a:lnTo>
                <a:lnTo>
                  <a:pt x="57" y="0"/>
                </a:lnTo>
                <a:lnTo>
                  <a:pt x="49" y="0"/>
                </a:lnTo>
                <a:lnTo>
                  <a:pt x="49" y="26"/>
                </a:lnTo>
                <a:lnTo>
                  <a:pt x="46" y="26"/>
                </a:lnTo>
                <a:lnTo>
                  <a:pt x="46" y="7"/>
                </a:lnTo>
                <a:lnTo>
                  <a:pt x="36" y="7"/>
                </a:lnTo>
                <a:lnTo>
                  <a:pt x="36" y="26"/>
                </a:lnTo>
                <a:lnTo>
                  <a:pt x="32" y="26"/>
                </a:lnTo>
                <a:lnTo>
                  <a:pt x="32" y="0"/>
                </a:lnTo>
                <a:lnTo>
                  <a:pt x="25" y="0"/>
                </a:lnTo>
                <a:lnTo>
                  <a:pt x="25" y="26"/>
                </a:lnTo>
                <a:lnTo>
                  <a:pt x="21" y="26"/>
                </a:lnTo>
                <a:lnTo>
                  <a:pt x="21" y="7"/>
                </a:lnTo>
                <a:lnTo>
                  <a:pt x="0" y="7"/>
                </a:lnTo>
                <a:lnTo>
                  <a:pt x="0" y="32"/>
                </a:lnTo>
                <a:lnTo>
                  <a:pt x="0" y="38"/>
                </a:lnTo>
                <a:lnTo>
                  <a:pt x="0" y="195"/>
                </a:lnTo>
                <a:lnTo>
                  <a:pt x="127" y="195"/>
                </a:lnTo>
                <a:lnTo>
                  <a:pt x="160" y="156"/>
                </a:lnTo>
                <a:lnTo>
                  <a:pt x="160" y="38"/>
                </a:lnTo>
                <a:lnTo>
                  <a:pt x="160" y="32"/>
                </a:lnTo>
                <a:lnTo>
                  <a:pt x="160" y="7"/>
                </a:lnTo>
                <a:lnTo>
                  <a:pt x="139" y="7"/>
                </a:lnTo>
                <a:close/>
                <a:moveTo>
                  <a:pt x="148" y="145"/>
                </a:moveTo>
                <a:lnTo>
                  <a:pt x="118" y="145"/>
                </a:lnTo>
                <a:lnTo>
                  <a:pt x="118" y="183"/>
                </a:lnTo>
                <a:lnTo>
                  <a:pt x="11" y="183"/>
                </a:lnTo>
                <a:lnTo>
                  <a:pt x="11" y="44"/>
                </a:lnTo>
                <a:lnTo>
                  <a:pt x="148" y="44"/>
                </a:lnTo>
                <a:lnTo>
                  <a:pt x="148" y="14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5" name="Rectangle 158"/>
          <p:cNvSpPr>
            <a:spLocks noChangeArrowheads="1"/>
          </p:cNvSpPr>
          <p:nvPr/>
        </p:nvSpPr>
        <p:spPr bwMode="auto">
          <a:xfrm>
            <a:off x="6073776" y="4414838"/>
            <a:ext cx="160338" cy="142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6" name="Rectangle 159"/>
          <p:cNvSpPr>
            <a:spLocks noChangeArrowheads="1"/>
          </p:cNvSpPr>
          <p:nvPr/>
        </p:nvSpPr>
        <p:spPr bwMode="auto">
          <a:xfrm>
            <a:off x="6070601" y="4452938"/>
            <a:ext cx="163513" cy="15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7" name="Rectangle 160"/>
          <p:cNvSpPr>
            <a:spLocks noChangeArrowheads="1"/>
          </p:cNvSpPr>
          <p:nvPr/>
        </p:nvSpPr>
        <p:spPr bwMode="auto">
          <a:xfrm>
            <a:off x="6073776" y="4489450"/>
            <a:ext cx="160338" cy="15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8" name="Rectangle 161"/>
          <p:cNvSpPr>
            <a:spLocks noChangeArrowheads="1"/>
          </p:cNvSpPr>
          <p:nvPr/>
        </p:nvSpPr>
        <p:spPr bwMode="auto">
          <a:xfrm>
            <a:off x="6073776" y="4532313"/>
            <a:ext cx="96838" cy="15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9" name="Freeform 162"/>
          <p:cNvSpPr>
            <a:spLocks/>
          </p:cNvSpPr>
          <p:nvPr/>
        </p:nvSpPr>
        <p:spPr bwMode="auto">
          <a:xfrm>
            <a:off x="4718051" y="3676650"/>
            <a:ext cx="182563" cy="182563"/>
          </a:xfrm>
          <a:custGeom>
            <a:avLst/>
            <a:gdLst>
              <a:gd name="T0" fmla="*/ 19 w 60"/>
              <a:gd name="T1" fmla="*/ 53 h 60"/>
              <a:gd name="T2" fmla="*/ 8 w 60"/>
              <a:gd name="T3" fmla="*/ 53 h 60"/>
              <a:gd name="T4" fmla="*/ 8 w 60"/>
              <a:gd name="T5" fmla="*/ 8 h 60"/>
              <a:gd name="T6" fmla="*/ 53 w 60"/>
              <a:gd name="T7" fmla="*/ 8 h 60"/>
              <a:gd name="T8" fmla="*/ 53 w 60"/>
              <a:gd name="T9" fmla="*/ 53 h 60"/>
              <a:gd name="T10" fmla="*/ 34 w 60"/>
              <a:gd name="T11" fmla="*/ 53 h 60"/>
              <a:gd name="T12" fmla="*/ 33 w 60"/>
              <a:gd name="T13" fmla="*/ 60 h 60"/>
              <a:gd name="T14" fmla="*/ 60 w 60"/>
              <a:gd name="T15" fmla="*/ 60 h 60"/>
              <a:gd name="T16" fmla="*/ 60 w 60"/>
              <a:gd name="T17" fmla="*/ 0 h 60"/>
              <a:gd name="T18" fmla="*/ 0 w 60"/>
              <a:gd name="T19" fmla="*/ 0 h 60"/>
              <a:gd name="T20" fmla="*/ 0 w 60"/>
              <a:gd name="T21" fmla="*/ 60 h 60"/>
              <a:gd name="T22" fmla="*/ 14 w 60"/>
              <a:gd name="T23" fmla="*/ 60 h 60"/>
              <a:gd name="T24" fmla="*/ 19 w 60"/>
              <a:gd name="T25" fmla="*/ 53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0" h="60">
                <a:moveTo>
                  <a:pt x="19" y="53"/>
                </a:moveTo>
                <a:cubicBezTo>
                  <a:pt x="8" y="53"/>
                  <a:pt x="8" y="53"/>
                  <a:pt x="8" y="53"/>
                </a:cubicBezTo>
                <a:cubicBezTo>
                  <a:pt x="8" y="8"/>
                  <a:pt x="8" y="8"/>
                  <a:pt x="8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53"/>
                  <a:pt x="53" y="53"/>
                  <a:pt x="53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5"/>
                  <a:pt x="33" y="58"/>
                  <a:pt x="33" y="60"/>
                </a:cubicBezTo>
                <a:cubicBezTo>
                  <a:pt x="60" y="60"/>
                  <a:pt x="60" y="60"/>
                  <a:pt x="60" y="60"/>
                </a:cubicBezTo>
                <a:cubicBezTo>
                  <a:pt x="60" y="0"/>
                  <a:pt x="60" y="0"/>
                  <a:pt x="6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0"/>
                  <a:pt x="0" y="60"/>
                  <a:pt x="0" y="60"/>
                </a:cubicBezTo>
                <a:cubicBezTo>
                  <a:pt x="14" y="60"/>
                  <a:pt x="14" y="60"/>
                  <a:pt x="14" y="60"/>
                </a:cubicBezTo>
                <a:cubicBezTo>
                  <a:pt x="15" y="58"/>
                  <a:pt x="17" y="55"/>
                  <a:pt x="19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0" name="Freeform 163"/>
          <p:cNvSpPr>
            <a:spLocks/>
          </p:cNvSpPr>
          <p:nvPr/>
        </p:nvSpPr>
        <p:spPr bwMode="auto">
          <a:xfrm>
            <a:off x="4910138" y="3868738"/>
            <a:ext cx="180975" cy="184150"/>
          </a:xfrm>
          <a:custGeom>
            <a:avLst/>
            <a:gdLst>
              <a:gd name="T0" fmla="*/ 0 w 114"/>
              <a:gd name="T1" fmla="*/ 0 h 116"/>
              <a:gd name="T2" fmla="*/ 0 w 114"/>
              <a:gd name="T3" fmla="*/ 21 h 116"/>
              <a:gd name="T4" fmla="*/ 15 w 114"/>
              <a:gd name="T5" fmla="*/ 34 h 116"/>
              <a:gd name="T6" fmla="*/ 15 w 114"/>
              <a:gd name="T7" fmla="*/ 15 h 116"/>
              <a:gd name="T8" fmla="*/ 99 w 114"/>
              <a:gd name="T9" fmla="*/ 15 h 116"/>
              <a:gd name="T10" fmla="*/ 99 w 114"/>
              <a:gd name="T11" fmla="*/ 101 h 116"/>
              <a:gd name="T12" fmla="*/ 15 w 114"/>
              <a:gd name="T13" fmla="*/ 101 h 116"/>
              <a:gd name="T14" fmla="*/ 15 w 114"/>
              <a:gd name="T15" fmla="*/ 76 h 116"/>
              <a:gd name="T16" fmla="*/ 0 w 114"/>
              <a:gd name="T17" fmla="*/ 90 h 116"/>
              <a:gd name="T18" fmla="*/ 0 w 114"/>
              <a:gd name="T19" fmla="*/ 116 h 116"/>
              <a:gd name="T20" fmla="*/ 114 w 114"/>
              <a:gd name="T21" fmla="*/ 116 h 116"/>
              <a:gd name="T22" fmla="*/ 114 w 114"/>
              <a:gd name="T23" fmla="*/ 0 h 116"/>
              <a:gd name="T24" fmla="*/ 0 w 114"/>
              <a:gd name="T25" fmla="*/ 0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4" h="116">
                <a:moveTo>
                  <a:pt x="0" y="0"/>
                </a:moveTo>
                <a:lnTo>
                  <a:pt x="0" y="21"/>
                </a:lnTo>
                <a:lnTo>
                  <a:pt x="15" y="34"/>
                </a:lnTo>
                <a:lnTo>
                  <a:pt x="15" y="15"/>
                </a:lnTo>
                <a:lnTo>
                  <a:pt x="99" y="15"/>
                </a:lnTo>
                <a:lnTo>
                  <a:pt x="99" y="101"/>
                </a:lnTo>
                <a:lnTo>
                  <a:pt x="15" y="101"/>
                </a:lnTo>
                <a:lnTo>
                  <a:pt x="15" y="76"/>
                </a:lnTo>
                <a:lnTo>
                  <a:pt x="0" y="90"/>
                </a:lnTo>
                <a:lnTo>
                  <a:pt x="0" y="116"/>
                </a:lnTo>
                <a:lnTo>
                  <a:pt x="114" y="116"/>
                </a:lnTo>
                <a:lnTo>
                  <a:pt x="114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1" name="Freeform 164"/>
          <p:cNvSpPr>
            <a:spLocks/>
          </p:cNvSpPr>
          <p:nvPr/>
        </p:nvSpPr>
        <p:spPr bwMode="auto">
          <a:xfrm>
            <a:off x="4748213" y="3802063"/>
            <a:ext cx="203200" cy="236538"/>
          </a:xfrm>
          <a:custGeom>
            <a:avLst/>
            <a:gdLst>
              <a:gd name="T0" fmla="*/ 67 w 67"/>
              <a:gd name="T1" fmla="*/ 50 h 78"/>
              <a:gd name="T2" fmla="*/ 67 w 67"/>
              <a:gd name="T3" fmla="*/ 49 h 78"/>
              <a:gd name="T4" fmla="*/ 36 w 67"/>
              <a:gd name="T5" fmla="*/ 26 h 78"/>
              <a:gd name="T6" fmla="*/ 35 w 67"/>
              <a:gd name="T7" fmla="*/ 25 h 78"/>
              <a:gd name="T8" fmla="*/ 34 w 67"/>
              <a:gd name="T9" fmla="*/ 27 h 78"/>
              <a:gd name="T10" fmla="*/ 35 w 67"/>
              <a:gd name="T11" fmla="*/ 39 h 78"/>
              <a:gd name="T12" fmla="*/ 32 w 67"/>
              <a:gd name="T13" fmla="*/ 39 h 78"/>
              <a:gd name="T14" fmla="*/ 28 w 67"/>
              <a:gd name="T15" fmla="*/ 38 h 78"/>
              <a:gd name="T16" fmla="*/ 20 w 67"/>
              <a:gd name="T17" fmla="*/ 32 h 78"/>
              <a:gd name="T18" fmla="*/ 28 w 67"/>
              <a:gd name="T19" fmla="*/ 2 h 78"/>
              <a:gd name="T20" fmla="*/ 28 w 67"/>
              <a:gd name="T21" fmla="*/ 0 h 78"/>
              <a:gd name="T22" fmla="*/ 27 w 67"/>
              <a:gd name="T23" fmla="*/ 0 h 78"/>
              <a:gd name="T24" fmla="*/ 27 w 67"/>
              <a:gd name="T25" fmla="*/ 0 h 78"/>
              <a:gd name="T26" fmla="*/ 3 w 67"/>
              <a:gd name="T27" fmla="*/ 43 h 78"/>
              <a:gd name="T28" fmla="*/ 9 w 67"/>
              <a:gd name="T29" fmla="*/ 52 h 78"/>
              <a:gd name="T30" fmla="*/ 17 w 67"/>
              <a:gd name="T31" fmla="*/ 57 h 78"/>
              <a:gd name="T32" fmla="*/ 29 w 67"/>
              <a:gd name="T33" fmla="*/ 61 h 78"/>
              <a:gd name="T34" fmla="*/ 33 w 67"/>
              <a:gd name="T35" fmla="*/ 62 h 78"/>
              <a:gd name="T36" fmla="*/ 36 w 67"/>
              <a:gd name="T37" fmla="*/ 63 h 78"/>
              <a:gd name="T38" fmla="*/ 36 w 67"/>
              <a:gd name="T39" fmla="*/ 76 h 78"/>
              <a:gd name="T40" fmla="*/ 37 w 67"/>
              <a:gd name="T41" fmla="*/ 77 h 78"/>
              <a:gd name="T42" fmla="*/ 38 w 67"/>
              <a:gd name="T43" fmla="*/ 77 h 78"/>
              <a:gd name="T44" fmla="*/ 67 w 67"/>
              <a:gd name="T45" fmla="*/ 51 h 78"/>
              <a:gd name="T46" fmla="*/ 67 w 67"/>
              <a:gd name="T47" fmla="*/ 5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67" h="78">
                <a:moveTo>
                  <a:pt x="67" y="50"/>
                </a:moveTo>
                <a:cubicBezTo>
                  <a:pt x="67" y="49"/>
                  <a:pt x="67" y="49"/>
                  <a:pt x="67" y="49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25"/>
                  <a:pt x="36" y="25"/>
                  <a:pt x="35" y="25"/>
                </a:cubicBezTo>
                <a:cubicBezTo>
                  <a:pt x="35" y="26"/>
                  <a:pt x="34" y="26"/>
                  <a:pt x="34" y="27"/>
                </a:cubicBezTo>
                <a:cubicBezTo>
                  <a:pt x="35" y="39"/>
                  <a:pt x="35" y="39"/>
                  <a:pt x="35" y="39"/>
                </a:cubicBezTo>
                <a:cubicBezTo>
                  <a:pt x="34" y="39"/>
                  <a:pt x="33" y="39"/>
                  <a:pt x="32" y="39"/>
                </a:cubicBezTo>
                <a:cubicBezTo>
                  <a:pt x="30" y="38"/>
                  <a:pt x="29" y="38"/>
                  <a:pt x="28" y="38"/>
                </a:cubicBezTo>
                <a:cubicBezTo>
                  <a:pt x="23" y="36"/>
                  <a:pt x="21" y="34"/>
                  <a:pt x="20" y="32"/>
                </a:cubicBezTo>
                <a:cubicBezTo>
                  <a:pt x="17" y="24"/>
                  <a:pt x="20" y="11"/>
                  <a:pt x="28" y="2"/>
                </a:cubicBezTo>
                <a:cubicBezTo>
                  <a:pt x="29" y="2"/>
                  <a:pt x="29" y="1"/>
                  <a:pt x="28" y="0"/>
                </a:cubicBezTo>
                <a:cubicBezTo>
                  <a:pt x="28" y="0"/>
                  <a:pt x="28" y="0"/>
                  <a:pt x="27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4" y="17"/>
                  <a:pt x="0" y="32"/>
                  <a:pt x="3" y="43"/>
                </a:cubicBezTo>
                <a:cubicBezTo>
                  <a:pt x="4" y="47"/>
                  <a:pt x="6" y="50"/>
                  <a:pt x="9" y="52"/>
                </a:cubicBezTo>
                <a:cubicBezTo>
                  <a:pt x="11" y="54"/>
                  <a:pt x="14" y="56"/>
                  <a:pt x="17" y="57"/>
                </a:cubicBezTo>
                <a:cubicBezTo>
                  <a:pt x="20" y="59"/>
                  <a:pt x="24" y="60"/>
                  <a:pt x="29" y="61"/>
                </a:cubicBezTo>
                <a:cubicBezTo>
                  <a:pt x="30" y="62"/>
                  <a:pt x="32" y="62"/>
                  <a:pt x="33" y="62"/>
                </a:cubicBezTo>
                <a:cubicBezTo>
                  <a:pt x="34" y="62"/>
                  <a:pt x="35" y="62"/>
                  <a:pt x="36" y="63"/>
                </a:cubicBezTo>
                <a:cubicBezTo>
                  <a:pt x="36" y="76"/>
                  <a:pt x="36" y="76"/>
                  <a:pt x="36" y="76"/>
                </a:cubicBezTo>
                <a:cubicBezTo>
                  <a:pt x="36" y="77"/>
                  <a:pt x="36" y="77"/>
                  <a:pt x="37" y="77"/>
                </a:cubicBezTo>
                <a:cubicBezTo>
                  <a:pt x="37" y="78"/>
                  <a:pt x="38" y="77"/>
                  <a:pt x="38" y="77"/>
                </a:cubicBezTo>
                <a:cubicBezTo>
                  <a:pt x="67" y="51"/>
                  <a:pt x="67" y="51"/>
                  <a:pt x="67" y="51"/>
                </a:cubicBezTo>
                <a:cubicBezTo>
                  <a:pt x="67" y="51"/>
                  <a:pt x="67" y="51"/>
                  <a:pt x="67" y="5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2" name="Freeform 165"/>
          <p:cNvSpPr>
            <a:spLocks/>
          </p:cNvSpPr>
          <p:nvPr/>
        </p:nvSpPr>
        <p:spPr bwMode="auto">
          <a:xfrm>
            <a:off x="6897688" y="4408488"/>
            <a:ext cx="93663" cy="90488"/>
          </a:xfrm>
          <a:custGeom>
            <a:avLst/>
            <a:gdLst>
              <a:gd name="T0" fmla="*/ 0 w 59"/>
              <a:gd name="T1" fmla="*/ 53 h 57"/>
              <a:gd name="T2" fmla="*/ 3 w 59"/>
              <a:gd name="T3" fmla="*/ 57 h 57"/>
              <a:gd name="T4" fmla="*/ 59 w 59"/>
              <a:gd name="T5" fmla="*/ 4 h 57"/>
              <a:gd name="T6" fmla="*/ 55 w 59"/>
              <a:gd name="T7" fmla="*/ 0 h 57"/>
              <a:gd name="T8" fmla="*/ 0 w 59"/>
              <a:gd name="T9" fmla="*/ 53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" h="57">
                <a:moveTo>
                  <a:pt x="0" y="53"/>
                </a:moveTo>
                <a:lnTo>
                  <a:pt x="3" y="57"/>
                </a:lnTo>
                <a:lnTo>
                  <a:pt x="59" y="4"/>
                </a:lnTo>
                <a:lnTo>
                  <a:pt x="55" y="0"/>
                </a:lnTo>
                <a:lnTo>
                  <a:pt x="0" y="5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3" name="Freeform 166"/>
          <p:cNvSpPr>
            <a:spLocks/>
          </p:cNvSpPr>
          <p:nvPr/>
        </p:nvSpPr>
        <p:spPr bwMode="auto">
          <a:xfrm>
            <a:off x="6872288" y="4384675"/>
            <a:ext cx="103188" cy="103188"/>
          </a:xfrm>
          <a:custGeom>
            <a:avLst/>
            <a:gdLst>
              <a:gd name="T0" fmla="*/ 56 w 65"/>
              <a:gd name="T1" fmla="*/ 0 h 65"/>
              <a:gd name="T2" fmla="*/ 0 w 65"/>
              <a:gd name="T3" fmla="*/ 53 h 65"/>
              <a:gd name="T4" fmla="*/ 10 w 65"/>
              <a:gd name="T5" fmla="*/ 65 h 65"/>
              <a:gd name="T6" fmla="*/ 65 w 65"/>
              <a:gd name="T7" fmla="*/ 9 h 65"/>
              <a:gd name="T8" fmla="*/ 56 w 65"/>
              <a:gd name="T9" fmla="*/ 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" h="65">
                <a:moveTo>
                  <a:pt x="56" y="0"/>
                </a:moveTo>
                <a:lnTo>
                  <a:pt x="0" y="53"/>
                </a:lnTo>
                <a:lnTo>
                  <a:pt x="10" y="65"/>
                </a:lnTo>
                <a:lnTo>
                  <a:pt x="65" y="9"/>
                </a:lnTo>
                <a:lnTo>
                  <a:pt x="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4" name="Freeform 167"/>
          <p:cNvSpPr>
            <a:spLocks/>
          </p:cNvSpPr>
          <p:nvPr/>
        </p:nvSpPr>
        <p:spPr bwMode="auto">
          <a:xfrm>
            <a:off x="6858001" y="4365625"/>
            <a:ext cx="93663" cy="96838"/>
          </a:xfrm>
          <a:custGeom>
            <a:avLst/>
            <a:gdLst>
              <a:gd name="T0" fmla="*/ 0 w 59"/>
              <a:gd name="T1" fmla="*/ 55 h 61"/>
              <a:gd name="T2" fmla="*/ 4 w 59"/>
              <a:gd name="T3" fmla="*/ 61 h 61"/>
              <a:gd name="T4" fmla="*/ 59 w 59"/>
              <a:gd name="T5" fmla="*/ 6 h 61"/>
              <a:gd name="T6" fmla="*/ 55 w 59"/>
              <a:gd name="T7" fmla="*/ 0 h 61"/>
              <a:gd name="T8" fmla="*/ 0 w 59"/>
              <a:gd name="T9" fmla="*/ 55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" h="61">
                <a:moveTo>
                  <a:pt x="0" y="55"/>
                </a:moveTo>
                <a:lnTo>
                  <a:pt x="4" y="61"/>
                </a:lnTo>
                <a:lnTo>
                  <a:pt x="59" y="6"/>
                </a:lnTo>
                <a:lnTo>
                  <a:pt x="55" y="0"/>
                </a:lnTo>
                <a:lnTo>
                  <a:pt x="0" y="5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5" name="Freeform 168"/>
          <p:cNvSpPr>
            <a:spLocks/>
          </p:cNvSpPr>
          <p:nvPr/>
        </p:nvSpPr>
        <p:spPr bwMode="auto">
          <a:xfrm>
            <a:off x="6831013" y="4459288"/>
            <a:ext cx="66675" cy="66675"/>
          </a:xfrm>
          <a:custGeom>
            <a:avLst/>
            <a:gdLst>
              <a:gd name="T0" fmla="*/ 42 w 42"/>
              <a:gd name="T1" fmla="*/ 29 h 42"/>
              <a:gd name="T2" fmla="*/ 13 w 42"/>
              <a:gd name="T3" fmla="*/ 0 h 42"/>
              <a:gd name="T4" fmla="*/ 0 w 42"/>
              <a:gd name="T5" fmla="*/ 29 h 42"/>
              <a:gd name="T6" fmla="*/ 13 w 42"/>
              <a:gd name="T7" fmla="*/ 42 h 42"/>
              <a:gd name="T8" fmla="*/ 42 w 42"/>
              <a:gd name="T9" fmla="*/ 29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2" h="42">
                <a:moveTo>
                  <a:pt x="42" y="29"/>
                </a:moveTo>
                <a:lnTo>
                  <a:pt x="13" y="0"/>
                </a:lnTo>
                <a:lnTo>
                  <a:pt x="0" y="29"/>
                </a:lnTo>
                <a:lnTo>
                  <a:pt x="13" y="42"/>
                </a:lnTo>
                <a:lnTo>
                  <a:pt x="42" y="2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6" name="Freeform 169"/>
          <p:cNvSpPr>
            <a:spLocks/>
          </p:cNvSpPr>
          <p:nvPr/>
        </p:nvSpPr>
        <p:spPr bwMode="auto">
          <a:xfrm>
            <a:off x="6815138" y="4511675"/>
            <a:ext cx="30163" cy="30163"/>
          </a:xfrm>
          <a:custGeom>
            <a:avLst/>
            <a:gdLst>
              <a:gd name="T0" fmla="*/ 0 w 19"/>
              <a:gd name="T1" fmla="*/ 19 h 19"/>
              <a:gd name="T2" fmla="*/ 19 w 19"/>
              <a:gd name="T3" fmla="*/ 11 h 19"/>
              <a:gd name="T4" fmla="*/ 10 w 19"/>
              <a:gd name="T5" fmla="*/ 0 h 19"/>
              <a:gd name="T6" fmla="*/ 0 w 19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9">
                <a:moveTo>
                  <a:pt x="0" y="19"/>
                </a:moveTo>
                <a:lnTo>
                  <a:pt x="19" y="11"/>
                </a:lnTo>
                <a:lnTo>
                  <a:pt x="10" y="0"/>
                </a:lnTo>
                <a:lnTo>
                  <a:pt x="0" y="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7" name="Freeform 170"/>
          <p:cNvSpPr>
            <a:spLocks/>
          </p:cNvSpPr>
          <p:nvPr/>
        </p:nvSpPr>
        <p:spPr bwMode="auto">
          <a:xfrm>
            <a:off x="6948488" y="4344988"/>
            <a:ext cx="63500" cy="63500"/>
          </a:xfrm>
          <a:custGeom>
            <a:avLst/>
            <a:gdLst>
              <a:gd name="T0" fmla="*/ 11 w 40"/>
              <a:gd name="T1" fmla="*/ 0 h 40"/>
              <a:gd name="T2" fmla="*/ 0 w 40"/>
              <a:gd name="T3" fmla="*/ 11 h 40"/>
              <a:gd name="T4" fmla="*/ 29 w 40"/>
              <a:gd name="T5" fmla="*/ 40 h 40"/>
              <a:gd name="T6" fmla="*/ 40 w 40"/>
              <a:gd name="T7" fmla="*/ 28 h 40"/>
              <a:gd name="T8" fmla="*/ 11 w 40"/>
              <a:gd name="T9" fmla="*/ 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" h="40">
                <a:moveTo>
                  <a:pt x="11" y="0"/>
                </a:moveTo>
                <a:lnTo>
                  <a:pt x="0" y="11"/>
                </a:lnTo>
                <a:lnTo>
                  <a:pt x="29" y="40"/>
                </a:lnTo>
                <a:lnTo>
                  <a:pt x="40" y="28"/>
                </a:lnTo>
                <a:lnTo>
                  <a:pt x="1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8" name="Freeform 171"/>
          <p:cNvSpPr>
            <a:spLocks/>
          </p:cNvSpPr>
          <p:nvPr/>
        </p:nvSpPr>
        <p:spPr bwMode="auto">
          <a:xfrm>
            <a:off x="6657976" y="4314825"/>
            <a:ext cx="257175" cy="309563"/>
          </a:xfrm>
          <a:custGeom>
            <a:avLst/>
            <a:gdLst>
              <a:gd name="T0" fmla="*/ 151 w 162"/>
              <a:gd name="T1" fmla="*/ 145 h 195"/>
              <a:gd name="T2" fmla="*/ 118 w 162"/>
              <a:gd name="T3" fmla="*/ 145 h 195"/>
              <a:gd name="T4" fmla="*/ 118 w 162"/>
              <a:gd name="T5" fmla="*/ 183 h 195"/>
              <a:gd name="T6" fmla="*/ 12 w 162"/>
              <a:gd name="T7" fmla="*/ 183 h 195"/>
              <a:gd name="T8" fmla="*/ 12 w 162"/>
              <a:gd name="T9" fmla="*/ 44 h 195"/>
              <a:gd name="T10" fmla="*/ 151 w 162"/>
              <a:gd name="T11" fmla="*/ 44 h 195"/>
              <a:gd name="T12" fmla="*/ 151 w 162"/>
              <a:gd name="T13" fmla="*/ 55 h 195"/>
              <a:gd name="T14" fmla="*/ 162 w 162"/>
              <a:gd name="T15" fmla="*/ 44 h 195"/>
              <a:gd name="T16" fmla="*/ 162 w 162"/>
              <a:gd name="T17" fmla="*/ 7 h 195"/>
              <a:gd name="T18" fmla="*/ 139 w 162"/>
              <a:gd name="T19" fmla="*/ 7 h 195"/>
              <a:gd name="T20" fmla="*/ 139 w 162"/>
              <a:gd name="T21" fmla="*/ 26 h 195"/>
              <a:gd name="T22" fmla="*/ 135 w 162"/>
              <a:gd name="T23" fmla="*/ 26 h 195"/>
              <a:gd name="T24" fmla="*/ 135 w 162"/>
              <a:gd name="T25" fmla="*/ 0 h 195"/>
              <a:gd name="T26" fmla="*/ 130 w 162"/>
              <a:gd name="T27" fmla="*/ 0 h 195"/>
              <a:gd name="T28" fmla="*/ 130 w 162"/>
              <a:gd name="T29" fmla="*/ 26 h 195"/>
              <a:gd name="T30" fmla="*/ 126 w 162"/>
              <a:gd name="T31" fmla="*/ 26 h 195"/>
              <a:gd name="T32" fmla="*/ 126 w 162"/>
              <a:gd name="T33" fmla="*/ 7 h 195"/>
              <a:gd name="T34" fmla="*/ 114 w 162"/>
              <a:gd name="T35" fmla="*/ 7 h 195"/>
              <a:gd name="T36" fmla="*/ 114 w 162"/>
              <a:gd name="T37" fmla="*/ 26 h 195"/>
              <a:gd name="T38" fmla="*/ 111 w 162"/>
              <a:gd name="T39" fmla="*/ 26 h 195"/>
              <a:gd name="T40" fmla="*/ 111 w 162"/>
              <a:gd name="T41" fmla="*/ 0 h 195"/>
              <a:gd name="T42" fmla="*/ 103 w 162"/>
              <a:gd name="T43" fmla="*/ 0 h 195"/>
              <a:gd name="T44" fmla="*/ 103 w 162"/>
              <a:gd name="T45" fmla="*/ 26 h 195"/>
              <a:gd name="T46" fmla="*/ 99 w 162"/>
              <a:gd name="T47" fmla="*/ 26 h 195"/>
              <a:gd name="T48" fmla="*/ 99 w 162"/>
              <a:gd name="T49" fmla="*/ 7 h 195"/>
              <a:gd name="T50" fmla="*/ 88 w 162"/>
              <a:gd name="T51" fmla="*/ 7 h 195"/>
              <a:gd name="T52" fmla="*/ 88 w 162"/>
              <a:gd name="T53" fmla="*/ 26 h 195"/>
              <a:gd name="T54" fmla="*/ 84 w 162"/>
              <a:gd name="T55" fmla="*/ 26 h 195"/>
              <a:gd name="T56" fmla="*/ 84 w 162"/>
              <a:gd name="T57" fmla="*/ 0 h 195"/>
              <a:gd name="T58" fmla="*/ 76 w 162"/>
              <a:gd name="T59" fmla="*/ 0 h 195"/>
              <a:gd name="T60" fmla="*/ 76 w 162"/>
              <a:gd name="T61" fmla="*/ 26 h 195"/>
              <a:gd name="T62" fmla="*/ 73 w 162"/>
              <a:gd name="T63" fmla="*/ 26 h 195"/>
              <a:gd name="T64" fmla="*/ 73 w 162"/>
              <a:gd name="T65" fmla="*/ 7 h 195"/>
              <a:gd name="T66" fmla="*/ 61 w 162"/>
              <a:gd name="T67" fmla="*/ 7 h 195"/>
              <a:gd name="T68" fmla="*/ 61 w 162"/>
              <a:gd name="T69" fmla="*/ 26 h 195"/>
              <a:gd name="T70" fmla="*/ 57 w 162"/>
              <a:gd name="T71" fmla="*/ 26 h 195"/>
              <a:gd name="T72" fmla="*/ 57 w 162"/>
              <a:gd name="T73" fmla="*/ 0 h 195"/>
              <a:gd name="T74" fmla="*/ 50 w 162"/>
              <a:gd name="T75" fmla="*/ 0 h 195"/>
              <a:gd name="T76" fmla="*/ 50 w 162"/>
              <a:gd name="T77" fmla="*/ 26 h 195"/>
              <a:gd name="T78" fmla="*/ 46 w 162"/>
              <a:gd name="T79" fmla="*/ 26 h 195"/>
              <a:gd name="T80" fmla="*/ 46 w 162"/>
              <a:gd name="T81" fmla="*/ 7 h 195"/>
              <a:gd name="T82" fmla="*/ 36 w 162"/>
              <a:gd name="T83" fmla="*/ 7 h 195"/>
              <a:gd name="T84" fmla="*/ 36 w 162"/>
              <a:gd name="T85" fmla="*/ 26 h 195"/>
              <a:gd name="T86" fmla="*/ 32 w 162"/>
              <a:gd name="T87" fmla="*/ 26 h 195"/>
              <a:gd name="T88" fmla="*/ 32 w 162"/>
              <a:gd name="T89" fmla="*/ 0 h 195"/>
              <a:gd name="T90" fmla="*/ 27 w 162"/>
              <a:gd name="T91" fmla="*/ 0 h 195"/>
              <a:gd name="T92" fmla="*/ 27 w 162"/>
              <a:gd name="T93" fmla="*/ 26 h 195"/>
              <a:gd name="T94" fmla="*/ 21 w 162"/>
              <a:gd name="T95" fmla="*/ 26 h 195"/>
              <a:gd name="T96" fmla="*/ 21 w 162"/>
              <a:gd name="T97" fmla="*/ 7 h 195"/>
              <a:gd name="T98" fmla="*/ 0 w 162"/>
              <a:gd name="T99" fmla="*/ 7 h 195"/>
              <a:gd name="T100" fmla="*/ 0 w 162"/>
              <a:gd name="T101" fmla="*/ 32 h 195"/>
              <a:gd name="T102" fmla="*/ 0 w 162"/>
              <a:gd name="T103" fmla="*/ 38 h 195"/>
              <a:gd name="T104" fmla="*/ 0 w 162"/>
              <a:gd name="T105" fmla="*/ 195 h 195"/>
              <a:gd name="T106" fmla="*/ 128 w 162"/>
              <a:gd name="T107" fmla="*/ 195 h 195"/>
              <a:gd name="T108" fmla="*/ 162 w 162"/>
              <a:gd name="T109" fmla="*/ 156 h 195"/>
              <a:gd name="T110" fmla="*/ 162 w 162"/>
              <a:gd name="T111" fmla="*/ 118 h 195"/>
              <a:gd name="T112" fmla="*/ 151 w 162"/>
              <a:gd name="T113" fmla="*/ 130 h 195"/>
              <a:gd name="T114" fmla="*/ 151 w 162"/>
              <a:gd name="T115" fmla="*/ 145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62" h="195">
                <a:moveTo>
                  <a:pt x="151" y="145"/>
                </a:moveTo>
                <a:lnTo>
                  <a:pt x="118" y="145"/>
                </a:lnTo>
                <a:lnTo>
                  <a:pt x="118" y="183"/>
                </a:lnTo>
                <a:lnTo>
                  <a:pt x="12" y="183"/>
                </a:lnTo>
                <a:lnTo>
                  <a:pt x="12" y="44"/>
                </a:lnTo>
                <a:lnTo>
                  <a:pt x="151" y="44"/>
                </a:lnTo>
                <a:lnTo>
                  <a:pt x="151" y="55"/>
                </a:lnTo>
                <a:lnTo>
                  <a:pt x="162" y="44"/>
                </a:lnTo>
                <a:lnTo>
                  <a:pt x="162" y="7"/>
                </a:lnTo>
                <a:lnTo>
                  <a:pt x="139" y="7"/>
                </a:lnTo>
                <a:lnTo>
                  <a:pt x="139" y="26"/>
                </a:lnTo>
                <a:lnTo>
                  <a:pt x="135" y="26"/>
                </a:lnTo>
                <a:lnTo>
                  <a:pt x="135" y="0"/>
                </a:lnTo>
                <a:lnTo>
                  <a:pt x="130" y="0"/>
                </a:lnTo>
                <a:lnTo>
                  <a:pt x="130" y="26"/>
                </a:lnTo>
                <a:lnTo>
                  <a:pt x="126" y="26"/>
                </a:lnTo>
                <a:lnTo>
                  <a:pt x="126" y="7"/>
                </a:lnTo>
                <a:lnTo>
                  <a:pt x="114" y="7"/>
                </a:lnTo>
                <a:lnTo>
                  <a:pt x="114" y="26"/>
                </a:lnTo>
                <a:lnTo>
                  <a:pt x="111" y="26"/>
                </a:lnTo>
                <a:lnTo>
                  <a:pt x="111" y="0"/>
                </a:lnTo>
                <a:lnTo>
                  <a:pt x="103" y="0"/>
                </a:lnTo>
                <a:lnTo>
                  <a:pt x="103" y="26"/>
                </a:lnTo>
                <a:lnTo>
                  <a:pt x="99" y="26"/>
                </a:lnTo>
                <a:lnTo>
                  <a:pt x="99" y="7"/>
                </a:lnTo>
                <a:lnTo>
                  <a:pt x="88" y="7"/>
                </a:lnTo>
                <a:lnTo>
                  <a:pt x="88" y="26"/>
                </a:lnTo>
                <a:lnTo>
                  <a:pt x="84" y="26"/>
                </a:lnTo>
                <a:lnTo>
                  <a:pt x="84" y="0"/>
                </a:lnTo>
                <a:lnTo>
                  <a:pt x="76" y="0"/>
                </a:lnTo>
                <a:lnTo>
                  <a:pt x="76" y="26"/>
                </a:lnTo>
                <a:lnTo>
                  <a:pt x="73" y="26"/>
                </a:lnTo>
                <a:lnTo>
                  <a:pt x="73" y="7"/>
                </a:lnTo>
                <a:lnTo>
                  <a:pt x="61" y="7"/>
                </a:lnTo>
                <a:lnTo>
                  <a:pt x="61" y="26"/>
                </a:lnTo>
                <a:lnTo>
                  <a:pt x="57" y="26"/>
                </a:lnTo>
                <a:lnTo>
                  <a:pt x="57" y="0"/>
                </a:lnTo>
                <a:lnTo>
                  <a:pt x="50" y="0"/>
                </a:lnTo>
                <a:lnTo>
                  <a:pt x="50" y="26"/>
                </a:lnTo>
                <a:lnTo>
                  <a:pt x="46" y="26"/>
                </a:lnTo>
                <a:lnTo>
                  <a:pt x="46" y="7"/>
                </a:lnTo>
                <a:lnTo>
                  <a:pt x="36" y="7"/>
                </a:lnTo>
                <a:lnTo>
                  <a:pt x="36" y="26"/>
                </a:lnTo>
                <a:lnTo>
                  <a:pt x="32" y="26"/>
                </a:lnTo>
                <a:lnTo>
                  <a:pt x="32" y="0"/>
                </a:lnTo>
                <a:lnTo>
                  <a:pt x="27" y="0"/>
                </a:lnTo>
                <a:lnTo>
                  <a:pt x="27" y="26"/>
                </a:lnTo>
                <a:lnTo>
                  <a:pt x="21" y="26"/>
                </a:lnTo>
                <a:lnTo>
                  <a:pt x="21" y="7"/>
                </a:lnTo>
                <a:lnTo>
                  <a:pt x="0" y="7"/>
                </a:lnTo>
                <a:lnTo>
                  <a:pt x="0" y="32"/>
                </a:lnTo>
                <a:lnTo>
                  <a:pt x="0" y="38"/>
                </a:lnTo>
                <a:lnTo>
                  <a:pt x="0" y="195"/>
                </a:lnTo>
                <a:lnTo>
                  <a:pt x="128" y="195"/>
                </a:lnTo>
                <a:lnTo>
                  <a:pt x="162" y="156"/>
                </a:lnTo>
                <a:lnTo>
                  <a:pt x="162" y="118"/>
                </a:lnTo>
                <a:lnTo>
                  <a:pt x="151" y="130"/>
                </a:lnTo>
                <a:lnTo>
                  <a:pt x="151" y="14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9" name="Rectangle 172"/>
          <p:cNvSpPr>
            <a:spLocks noChangeArrowheads="1"/>
          </p:cNvSpPr>
          <p:nvPr/>
        </p:nvSpPr>
        <p:spPr bwMode="auto">
          <a:xfrm>
            <a:off x="6707188" y="4418013"/>
            <a:ext cx="98425" cy="142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0" name="Rectangle 173"/>
          <p:cNvSpPr>
            <a:spLocks noChangeArrowheads="1"/>
          </p:cNvSpPr>
          <p:nvPr/>
        </p:nvSpPr>
        <p:spPr bwMode="auto">
          <a:xfrm>
            <a:off x="6707188" y="4456113"/>
            <a:ext cx="96838" cy="15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1" name="Rectangle 174"/>
          <p:cNvSpPr>
            <a:spLocks noChangeArrowheads="1"/>
          </p:cNvSpPr>
          <p:nvPr/>
        </p:nvSpPr>
        <p:spPr bwMode="auto">
          <a:xfrm>
            <a:off x="6707188" y="4492625"/>
            <a:ext cx="98425" cy="15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2" name="Rectangle 175"/>
          <p:cNvSpPr>
            <a:spLocks noChangeArrowheads="1"/>
          </p:cNvSpPr>
          <p:nvPr/>
        </p:nvSpPr>
        <p:spPr bwMode="auto">
          <a:xfrm>
            <a:off x="6707188" y="4535488"/>
            <a:ext cx="98425" cy="15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3" name="Freeform 176"/>
          <p:cNvSpPr>
            <a:spLocks/>
          </p:cNvSpPr>
          <p:nvPr/>
        </p:nvSpPr>
        <p:spPr bwMode="auto">
          <a:xfrm>
            <a:off x="5357813" y="3683000"/>
            <a:ext cx="177800" cy="336550"/>
          </a:xfrm>
          <a:custGeom>
            <a:avLst/>
            <a:gdLst>
              <a:gd name="T0" fmla="*/ 24 w 59"/>
              <a:gd name="T1" fmla="*/ 74 h 111"/>
              <a:gd name="T2" fmla="*/ 22 w 59"/>
              <a:gd name="T3" fmla="*/ 71 h 111"/>
              <a:gd name="T4" fmla="*/ 22 w 59"/>
              <a:gd name="T5" fmla="*/ 42 h 111"/>
              <a:gd name="T6" fmla="*/ 24 w 59"/>
              <a:gd name="T7" fmla="*/ 40 h 111"/>
              <a:gd name="T8" fmla="*/ 58 w 59"/>
              <a:gd name="T9" fmla="*/ 40 h 111"/>
              <a:gd name="T10" fmla="*/ 59 w 59"/>
              <a:gd name="T11" fmla="*/ 40 h 111"/>
              <a:gd name="T12" fmla="*/ 59 w 59"/>
              <a:gd name="T13" fmla="*/ 0 h 111"/>
              <a:gd name="T14" fmla="*/ 0 w 59"/>
              <a:gd name="T15" fmla="*/ 0 h 111"/>
              <a:gd name="T16" fmla="*/ 0 w 59"/>
              <a:gd name="T17" fmla="*/ 111 h 111"/>
              <a:gd name="T18" fmla="*/ 59 w 59"/>
              <a:gd name="T19" fmla="*/ 111 h 111"/>
              <a:gd name="T20" fmla="*/ 59 w 59"/>
              <a:gd name="T21" fmla="*/ 74 h 111"/>
              <a:gd name="T22" fmla="*/ 58 w 59"/>
              <a:gd name="T23" fmla="*/ 74 h 111"/>
              <a:gd name="T24" fmla="*/ 24 w 59"/>
              <a:gd name="T25" fmla="*/ 74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9" h="111">
                <a:moveTo>
                  <a:pt x="24" y="74"/>
                </a:moveTo>
                <a:cubicBezTo>
                  <a:pt x="24" y="74"/>
                  <a:pt x="22" y="74"/>
                  <a:pt x="22" y="71"/>
                </a:cubicBezTo>
                <a:cubicBezTo>
                  <a:pt x="22" y="68"/>
                  <a:pt x="22" y="44"/>
                  <a:pt x="22" y="42"/>
                </a:cubicBezTo>
                <a:cubicBezTo>
                  <a:pt x="22" y="40"/>
                  <a:pt x="24" y="40"/>
                  <a:pt x="24" y="40"/>
                </a:cubicBezTo>
                <a:cubicBezTo>
                  <a:pt x="31" y="40"/>
                  <a:pt x="49" y="40"/>
                  <a:pt x="58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0"/>
                  <a:pt x="59" y="0"/>
                  <a:pt x="5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11"/>
                  <a:pt x="0" y="111"/>
                  <a:pt x="0" y="111"/>
                </a:cubicBezTo>
                <a:cubicBezTo>
                  <a:pt x="59" y="111"/>
                  <a:pt x="59" y="111"/>
                  <a:pt x="59" y="111"/>
                </a:cubicBezTo>
                <a:cubicBezTo>
                  <a:pt x="59" y="74"/>
                  <a:pt x="59" y="74"/>
                  <a:pt x="59" y="74"/>
                </a:cubicBezTo>
                <a:cubicBezTo>
                  <a:pt x="58" y="74"/>
                  <a:pt x="58" y="74"/>
                  <a:pt x="58" y="74"/>
                </a:cubicBezTo>
                <a:cubicBezTo>
                  <a:pt x="49" y="74"/>
                  <a:pt x="31" y="74"/>
                  <a:pt x="24" y="7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4" name="Freeform 177"/>
          <p:cNvSpPr>
            <a:spLocks/>
          </p:cNvSpPr>
          <p:nvPr/>
        </p:nvSpPr>
        <p:spPr bwMode="auto">
          <a:xfrm>
            <a:off x="5572126" y="3746500"/>
            <a:ext cx="114300" cy="215900"/>
          </a:xfrm>
          <a:custGeom>
            <a:avLst/>
            <a:gdLst>
              <a:gd name="T0" fmla="*/ 0 w 38"/>
              <a:gd name="T1" fmla="*/ 0 h 71"/>
              <a:gd name="T2" fmla="*/ 0 w 38"/>
              <a:gd name="T3" fmla="*/ 14 h 71"/>
              <a:gd name="T4" fmla="*/ 24 w 38"/>
              <a:gd name="T5" fmla="*/ 35 h 71"/>
              <a:gd name="T6" fmla="*/ 24 w 38"/>
              <a:gd name="T7" fmla="*/ 39 h 71"/>
              <a:gd name="T8" fmla="*/ 0 w 38"/>
              <a:gd name="T9" fmla="*/ 60 h 71"/>
              <a:gd name="T10" fmla="*/ 0 w 38"/>
              <a:gd name="T11" fmla="*/ 71 h 71"/>
              <a:gd name="T12" fmla="*/ 38 w 38"/>
              <a:gd name="T13" fmla="*/ 71 h 71"/>
              <a:gd name="T14" fmla="*/ 38 w 38"/>
              <a:gd name="T15" fmla="*/ 0 h 71"/>
              <a:gd name="T16" fmla="*/ 0 w 38"/>
              <a:gd name="T17" fmla="*/ 0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8" h="71">
                <a:moveTo>
                  <a:pt x="0" y="0"/>
                </a:moveTo>
                <a:cubicBezTo>
                  <a:pt x="0" y="14"/>
                  <a:pt x="0" y="14"/>
                  <a:pt x="0" y="14"/>
                </a:cubicBezTo>
                <a:cubicBezTo>
                  <a:pt x="24" y="35"/>
                  <a:pt x="24" y="35"/>
                  <a:pt x="24" y="35"/>
                </a:cubicBezTo>
                <a:cubicBezTo>
                  <a:pt x="26" y="37"/>
                  <a:pt x="24" y="39"/>
                  <a:pt x="24" y="39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71"/>
                  <a:pt x="0" y="71"/>
                  <a:pt x="0" y="71"/>
                </a:cubicBezTo>
                <a:cubicBezTo>
                  <a:pt x="38" y="71"/>
                  <a:pt x="38" y="71"/>
                  <a:pt x="38" y="71"/>
                </a:cubicBezTo>
                <a:cubicBezTo>
                  <a:pt x="38" y="0"/>
                  <a:pt x="38" y="0"/>
                  <a:pt x="38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5" name="Freeform 178"/>
          <p:cNvSpPr>
            <a:spLocks/>
          </p:cNvSpPr>
          <p:nvPr/>
        </p:nvSpPr>
        <p:spPr bwMode="auto">
          <a:xfrm>
            <a:off x="5435601" y="3783013"/>
            <a:ext cx="196850" cy="149225"/>
          </a:xfrm>
          <a:custGeom>
            <a:avLst/>
            <a:gdLst>
              <a:gd name="T0" fmla="*/ 63 w 65"/>
              <a:gd name="T1" fmla="*/ 23 h 49"/>
              <a:gd name="T2" fmla="*/ 39 w 65"/>
              <a:gd name="T3" fmla="*/ 2 h 49"/>
              <a:gd name="T4" fmla="*/ 36 w 65"/>
              <a:gd name="T5" fmla="*/ 3 h 49"/>
              <a:gd name="T6" fmla="*/ 36 w 65"/>
              <a:gd name="T7" fmla="*/ 12 h 49"/>
              <a:gd name="T8" fmla="*/ 31 w 65"/>
              <a:gd name="T9" fmla="*/ 12 h 49"/>
              <a:gd name="T10" fmla="*/ 1 w 65"/>
              <a:gd name="T11" fmla="*/ 12 h 49"/>
              <a:gd name="T12" fmla="*/ 0 w 65"/>
              <a:gd name="T13" fmla="*/ 13 h 49"/>
              <a:gd name="T14" fmla="*/ 0 w 65"/>
              <a:gd name="T15" fmla="*/ 35 h 49"/>
              <a:gd name="T16" fmla="*/ 1 w 65"/>
              <a:gd name="T17" fmla="*/ 37 h 49"/>
              <a:gd name="T18" fmla="*/ 31 w 65"/>
              <a:gd name="T19" fmla="*/ 37 h 49"/>
              <a:gd name="T20" fmla="*/ 36 w 65"/>
              <a:gd name="T21" fmla="*/ 37 h 49"/>
              <a:gd name="T22" fmla="*/ 36 w 65"/>
              <a:gd name="T23" fmla="*/ 46 h 49"/>
              <a:gd name="T24" fmla="*/ 39 w 65"/>
              <a:gd name="T25" fmla="*/ 46 h 49"/>
              <a:gd name="T26" fmla="*/ 63 w 65"/>
              <a:gd name="T27" fmla="*/ 26 h 49"/>
              <a:gd name="T28" fmla="*/ 63 w 65"/>
              <a:gd name="T29" fmla="*/ 23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5" h="49">
                <a:moveTo>
                  <a:pt x="63" y="23"/>
                </a:moveTo>
                <a:cubicBezTo>
                  <a:pt x="61" y="21"/>
                  <a:pt x="39" y="2"/>
                  <a:pt x="39" y="2"/>
                </a:cubicBezTo>
                <a:cubicBezTo>
                  <a:pt x="39" y="2"/>
                  <a:pt x="36" y="0"/>
                  <a:pt x="36" y="3"/>
                </a:cubicBezTo>
                <a:cubicBezTo>
                  <a:pt x="36" y="7"/>
                  <a:pt x="36" y="12"/>
                  <a:pt x="36" y="12"/>
                </a:cubicBezTo>
                <a:cubicBezTo>
                  <a:pt x="36" y="12"/>
                  <a:pt x="34" y="12"/>
                  <a:pt x="31" y="12"/>
                </a:cubicBezTo>
                <a:cubicBezTo>
                  <a:pt x="23" y="12"/>
                  <a:pt x="7" y="12"/>
                  <a:pt x="1" y="12"/>
                </a:cubicBezTo>
                <a:cubicBezTo>
                  <a:pt x="1" y="12"/>
                  <a:pt x="0" y="12"/>
                  <a:pt x="0" y="13"/>
                </a:cubicBezTo>
                <a:cubicBezTo>
                  <a:pt x="0" y="15"/>
                  <a:pt x="0" y="33"/>
                  <a:pt x="0" y="35"/>
                </a:cubicBezTo>
                <a:cubicBezTo>
                  <a:pt x="0" y="37"/>
                  <a:pt x="1" y="37"/>
                  <a:pt x="1" y="37"/>
                </a:cubicBezTo>
                <a:cubicBezTo>
                  <a:pt x="8" y="37"/>
                  <a:pt x="23" y="37"/>
                  <a:pt x="31" y="37"/>
                </a:cubicBezTo>
                <a:cubicBezTo>
                  <a:pt x="34" y="37"/>
                  <a:pt x="36" y="37"/>
                  <a:pt x="36" y="37"/>
                </a:cubicBezTo>
                <a:cubicBezTo>
                  <a:pt x="36" y="37"/>
                  <a:pt x="36" y="43"/>
                  <a:pt x="36" y="46"/>
                </a:cubicBezTo>
                <a:cubicBezTo>
                  <a:pt x="36" y="49"/>
                  <a:pt x="39" y="46"/>
                  <a:pt x="39" y="46"/>
                </a:cubicBezTo>
                <a:cubicBezTo>
                  <a:pt x="63" y="26"/>
                  <a:pt x="63" y="26"/>
                  <a:pt x="63" y="26"/>
                </a:cubicBezTo>
                <a:cubicBezTo>
                  <a:pt x="63" y="26"/>
                  <a:pt x="65" y="24"/>
                  <a:pt x="63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6" name="Freeform 179"/>
          <p:cNvSpPr>
            <a:spLocks/>
          </p:cNvSpPr>
          <p:nvPr/>
        </p:nvSpPr>
        <p:spPr bwMode="auto">
          <a:xfrm>
            <a:off x="6089651" y="3773488"/>
            <a:ext cx="123825" cy="195263"/>
          </a:xfrm>
          <a:custGeom>
            <a:avLst/>
            <a:gdLst>
              <a:gd name="T0" fmla="*/ 40 w 41"/>
              <a:gd name="T1" fmla="*/ 0 h 64"/>
              <a:gd name="T2" fmla="*/ 39 w 41"/>
              <a:gd name="T3" fmla="*/ 0 h 64"/>
              <a:gd name="T4" fmla="*/ 0 w 41"/>
              <a:gd name="T5" fmla="*/ 31 h 64"/>
              <a:gd name="T6" fmla="*/ 0 w 41"/>
              <a:gd name="T7" fmla="*/ 33 h 64"/>
              <a:gd name="T8" fmla="*/ 39 w 41"/>
              <a:gd name="T9" fmla="*/ 64 h 64"/>
              <a:gd name="T10" fmla="*/ 40 w 41"/>
              <a:gd name="T11" fmla="*/ 64 h 64"/>
              <a:gd name="T12" fmla="*/ 41 w 41"/>
              <a:gd name="T13" fmla="*/ 63 h 64"/>
              <a:gd name="T14" fmla="*/ 41 w 41"/>
              <a:gd name="T15" fmla="*/ 49 h 64"/>
              <a:gd name="T16" fmla="*/ 21 w 41"/>
              <a:gd name="T17" fmla="*/ 33 h 64"/>
              <a:gd name="T18" fmla="*/ 21 w 41"/>
              <a:gd name="T19" fmla="*/ 31 h 64"/>
              <a:gd name="T20" fmla="*/ 41 w 41"/>
              <a:gd name="T21" fmla="*/ 15 h 64"/>
              <a:gd name="T22" fmla="*/ 41 w 41"/>
              <a:gd name="T23" fmla="*/ 1 h 64"/>
              <a:gd name="T24" fmla="*/ 40 w 41"/>
              <a:gd name="T25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1" h="64">
                <a:moveTo>
                  <a:pt x="40" y="0"/>
                </a:moveTo>
                <a:cubicBezTo>
                  <a:pt x="39" y="0"/>
                  <a:pt x="39" y="0"/>
                  <a:pt x="39" y="0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2"/>
                  <a:pt x="0" y="32"/>
                  <a:pt x="0" y="33"/>
                </a:cubicBezTo>
                <a:cubicBezTo>
                  <a:pt x="39" y="64"/>
                  <a:pt x="39" y="64"/>
                  <a:pt x="39" y="64"/>
                </a:cubicBezTo>
                <a:cubicBezTo>
                  <a:pt x="40" y="64"/>
                  <a:pt x="40" y="64"/>
                  <a:pt x="40" y="64"/>
                </a:cubicBezTo>
                <a:cubicBezTo>
                  <a:pt x="41" y="63"/>
                  <a:pt x="41" y="63"/>
                  <a:pt x="41" y="63"/>
                </a:cubicBezTo>
                <a:cubicBezTo>
                  <a:pt x="41" y="49"/>
                  <a:pt x="41" y="49"/>
                  <a:pt x="41" y="49"/>
                </a:cubicBezTo>
                <a:cubicBezTo>
                  <a:pt x="21" y="33"/>
                  <a:pt x="21" y="33"/>
                  <a:pt x="21" y="33"/>
                </a:cubicBezTo>
                <a:cubicBezTo>
                  <a:pt x="20" y="32"/>
                  <a:pt x="20" y="32"/>
                  <a:pt x="21" y="31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"/>
                  <a:pt x="41" y="1"/>
                  <a:pt x="41" y="1"/>
                </a:cubicBezTo>
                <a:lnTo>
                  <a:pt x="4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7" name="Freeform 180"/>
          <p:cNvSpPr>
            <a:spLocks/>
          </p:cNvSpPr>
          <p:nvPr/>
        </p:nvSpPr>
        <p:spPr bwMode="auto">
          <a:xfrm>
            <a:off x="6297613" y="3776663"/>
            <a:ext cx="123825" cy="192088"/>
          </a:xfrm>
          <a:custGeom>
            <a:avLst/>
            <a:gdLst>
              <a:gd name="T0" fmla="*/ 41 w 41"/>
              <a:gd name="T1" fmla="*/ 31 h 63"/>
              <a:gd name="T2" fmla="*/ 1 w 41"/>
              <a:gd name="T3" fmla="*/ 0 h 63"/>
              <a:gd name="T4" fmla="*/ 0 w 41"/>
              <a:gd name="T5" fmla="*/ 0 h 63"/>
              <a:gd name="T6" fmla="*/ 0 w 41"/>
              <a:gd name="T7" fmla="*/ 0 h 63"/>
              <a:gd name="T8" fmla="*/ 0 w 41"/>
              <a:gd name="T9" fmla="*/ 15 h 63"/>
              <a:gd name="T10" fmla="*/ 20 w 41"/>
              <a:gd name="T11" fmla="*/ 31 h 63"/>
              <a:gd name="T12" fmla="*/ 20 w 41"/>
              <a:gd name="T13" fmla="*/ 32 h 63"/>
              <a:gd name="T14" fmla="*/ 0 w 41"/>
              <a:gd name="T15" fmla="*/ 48 h 63"/>
              <a:gd name="T16" fmla="*/ 0 w 41"/>
              <a:gd name="T17" fmla="*/ 63 h 63"/>
              <a:gd name="T18" fmla="*/ 0 w 41"/>
              <a:gd name="T19" fmla="*/ 63 h 63"/>
              <a:gd name="T20" fmla="*/ 1 w 41"/>
              <a:gd name="T21" fmla="*/ 63 h 63"/>
              <a:gd name="T22" fmla="*/ 41 w 41"/>
              <a:gd name="T23" fmla="*/ 32 h 63"/>
              <a:gd name="T24" fmla="*/ 41 w 41"/>
              <a:gd name="T25" fmla="*/ 3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1" h="63">
                <a:moveTo>
                  <a:pt x="41" y="31"/>
                </a:move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5"/>
                  <a:pt x="0" y="15"/>
                  <a:pt x="0" y="15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2"/>
                  <a:pt x="20" y="32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3"/>
                  <a:pt x="0" y="63"/>
                  <a:pt x="0" y="63"/>
                </a:cubicBezTo>
                <a:cubicBezTo>
                  <a:pt x="1" y="63"/>
                  <a:pt x="1" y="63"/>
                  <a:pt x="1" y="63"/>
                </a:cubicBezTo>
                <a:cubicBezTo>
                  <a:pt x="41" y="32"/>
                  <a:pt x="41" y="32"/>
                  <a:pt x="41" y="32"/>
                </a:cubicBezTo>
                <a:cubicBezTo>
                  <a:pt x="41" y="32"/>
                  <a:pt x="41" y="31"/>
                  <a:pt x="41" y="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8" name="Freeform 181"/>
          <p:cNvSpPr>
            <a:spLocks/>
          </p:cNvSpPr>
          <p:nvPr/>
        </p:nvSpPr>
        <p:spPr bwMode="auto">
          <a:xfrm>
            <a:off x="3390901" y="4265613"/>
            <a:ext cx="268288" cy="376238"/>
          </a:xfrm>
          <a:custGeom>
            <a:avLst/>
            <a:gdLst>
              <a:gd name="T0" fmla="*/ 37 w 89"/>
              <a:gd name="T1" fmla="*/ 123 h 124"/>
              <a:gd name="T2" fmla="*/ 35 w 89"/>
              <a:gd name="T3" fmla="*/ 116 h 124"/>
              <a:gd name="T4" fmla="*/ 14 w 89"/>
              <a:gd name="T5" fmla="*/ 96 h 124"/>
              <a:gd name="T6" fmla="*/ 7 w 89"/>
              <a:gd name="T7" fmla="*/ 86 h 124"/>
              <a:gd name="T8" fmla="*/ 4 w 89"/>
              <a:gd name="T9" fmla="*/ 73 h 124"/>
              <a:gd name="T10" fmla="*/ 13 w 89"/>
              <a:gd name="T11" fmla="*/ 65 h 124"/>
              <a:gd name="T12" fmla="*/ 18 w 89"/>
              <a:gd name="T13" fmla="*/ 75 h 124"/>
              <a:gd name="T14" fmla="*/ 25 w 89"/>
              <a:gd name="T15" fmla="*/ 85 h 124"/>
              <a:gd name="T16" fmla="*/ 28 w 89"/>
              <a:gd name="T17" fmla="*/ 58 h 124"/>
              <a:gd name="T18" fmla="*/ 28 w 89"/>
              <a:gd name="T19" fmla="*/ 15 h 124"/>
              <a:gd name="T20" fmla="*/ 38 w 89"/>
              <a:gd name="T21" fmla="*/ 12 h 124"/>
              <a:gd name="T22" fmla="*/ 43 w 89"/>
              <a:gd name="T23" fmla="*/ 52 h 124"/>
              <a:gd name="T24" fmla="*/ 59 w 89"/>
              <a:gd name="T25" fmla="*/ 56 h 124"/>
              <a:gd name="T26" fmla="*/ 73 w 89"/>
              <a:gd name="T27" fmla="*/ 61 h 124"/>
              <a:gd name="T28" fmla="*/ 86 w 89"/>
              <a:gd name="T29" fmla="*/ 76 h 124"/>
              <a:gd name="T30" fmla="*/ 80 w 89"/>
              <a:gd name="T31" fmla="*/ 117 h 124"/>
              <a:gd name="T32" fmla="*/ 78 w 89"/>
              <a:gd name="T33" fmla="*/ 124 h 124"/>
              <a:gd name="T34" fmla="*/ 37 w 89"/>
              <a:gd name="T35" fmla="*/ 12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89" h="124">
                <a:moveTo>
                  <a:pt x="37" y="123"/>
                </a:moveTo>
                <a:cubicBezTo>
                  <a:pt x="37" y="123"/>
                  <a:pt x="40" y="121"/>
                  <a:pt x="35" y="116"/>
                </a:cubicBezTo>
                <a:cubicBezTo>
                  <a:pt x="35" y="116"/>
                  <a:pt x="23" y="110"/>
                  <a:pt x="14" y="96"/>
                </a:cubicBezTo>
                <a:cubicBezTo>
                  <a:pt x="14" y="96"/>
                  <a:pt x="7" y="89"/>
                  <a:pt x="7" y="86"/>
                </a:cubicBezTo>
                <a:cubicBezTo>
                  <a:pt x="6" y="74"/>
                  <a:pt x="4" y="75"/>
                  <a:pt x="4" y="73"/>
                </a:cubicBezTo>
                <a:cubicBezTo>
                  <a:pt x="0" y="67"/>
                  <a:pt x="5" y="53"/>
                  <a:pt x="13" y="65"/>
                </a:cubicBezTo>
                <a:cubicBezTo>
                  <a:pt x="18" y="75"/>
                  <a:pt x="18" y="75"/>
                  <a:pt x="18" y="75"/>
                </a:cubicBezTo>
                <a:cubicBezTo>
                  <a:pt x="18" y="75"/>
                  <a:pt x="22" y="83"/>
                  <a:pt x="25" y="85"/>
                </a:cubicBezTo>
                <a:cubicBezTo>
                  <a:pt x="30" y="85"/>
                  <a:pt x="27" y="60"/>
                  <a:pt x="28" y="58"/>
                </a:cubicBezTo>
                <a:cubicBezTo>
                  <a:pt x="28" y="58"/>
                  <a:pt x="27" y="43"/>
                  <a:pt x="28" y="15"/>
                </a:cubicBezTo>
                <a:cubicBezTo>
                  <a:pt x="29" y="0"/>
                  <a:pt x="38" y="8"/>
                  <a:pt x="38" y="12"/>
                </a:cubicBezTo>
                <a:cubicBezTo>
                  <a:pt x="40" y="12"/>
                  <a:pt x="42" y="52"/>
                  <a:pt x="43" y="52"/>
                </a:cubicBezTo>
                <a:cubicBezTo>
                  <a:pt x="43" y="52"/>
                  <a:pt x="53" y="44"/>
                  <a:pt x="59" y="56"/>
                </a:cubicBezTo>
                <a:cubicBezTo>
                  <a:pt x="59" y="56"/>
                  <a:pt x="69" y="50"/>
                  <a:pt x="73" y="61"/>
                </a:cubicBezTo>
                <a:cubicBezTo>
                  <a:pt x="73" y="61"/>
                  <a:pt x="87" y="63"/>
                  <a:pt x="86" y="76"/>
                </a:cubicBezTo>
                <a:cubicBezTo>
                  <a:pt x="86" y="76"/>
                  <a:pt x="89" y="100"/>
                  <a:pt x="80" y="117"/>
                </a:cubicBezTo>
                <a:cubicBezTo>
                  <a:pt x="78" y="124"/>
                  <a:pt x="78" y="124"/>
                  <a:pt x="78" y="124"/>
                </a:cubicBezTo>
                <a:lnTo>
                  <a:pt x="37" y="1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9" name="Rectangle 182"/>
          <p:cNvSpPr>
            <a:spLocks noChangeArrowheads="1"/>
          </p:cNvSpPr>
          <p:nvPr/>
        </p:nvSpPr>
        <p:spPr bwMode="auto">
          <a:xfrm>
            <a:off x="3544888" y="4281488"/>
            <a:ext cx="39688" cy="41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0" name="Rectangle 183"/>
          <p:cNvSpPr>
            <a:spLocks noChangeArrowheads="1"/>
          </p:cNvSpPr>
          <p:nvPr/>
        </p:nvSpPr>
        <p:spPr bwMode="auto">
          <a:xfrm>
            <a:off x="3598863" y="4281488"/>
            <a:ext cx="39688" cy="41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1" name="Rectangle 184"/>
          <p:cNvSpPr>
            <a:spLocks noChangeArrowheads="1"/>
          </p:cNvSpPr>
          <p:nvPr/>
        </p:nvSpPr>
        <p:spPr bwMode="auto">
          <a:xfrm>
            <a:off x="3544888" y="4332288"/>
            <a:ext cx="39688" cy="428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2" name="Rectangle 185"/>
          <p:cNvSpPr>
            <a:spLocks noChangeArrowheads="1"/>
          </p:cNvSpPr>
          <p:nvPr/>
        </p:nvSpPr>
        <p:spPr bwMode="auto">
          <a:xfrm>
            <a:off x="3598863" y="4332288"/>
            <a:ext cx="39688" cy="428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3" name="Rectangle 186"/>
          <p:cNvSpPr>
            <a:spLocks noChangeArrowheads="1"/>
          </p:cNvSpPr>
          <p:nvPr/>
        </p:nvSpPr>
        <p:spPr bwMode="auto">
          <a:xfrm>
            <a:off x="4170363" y="4289425"/>
            <a:ext cx="36513" cy="31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4" name="Freeform 187"/>
          <p:cNvSpPr>
            <a:spLocks/>
          </p:cNvSpPr>
          <p:nvPr/>
        </p:nvSpPr>
        <p:spPr bwMode="auto">
          <a:xfrm>
            <a:off x="4168776" y="4249738"/>
            <a:ext cx="26988" cy="28575"/>
          </a:xfrm>
          <a:custGeom>
            <a:avLst/>
            <a:gdLst>
              <a:gd name="T0" fmla="*/ 17 w 17"/>
              <a:gd name="T1" fmla="*/ 2 h 18"/>
              <a:gd name="T2" fmla="*/ 15 w 17"/>
              <a:gd name="T3" fmla="*/ 0 h 18"/>
              <a:gd name="T4" fmla="*/ 0 w 17"/>
              <a:gd name="T5" fmla="*/ 16 h 18"/>
              <a:gd name="T6" fmla="*/ 1 w 17"/>
              <a:gd name="T7" fmla="*/ 18 h 18"/>
              <a:gd name="T8" fmla="*/ 17 w 17"/>
              <a:gd name="T9" fmla="*/ 2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8">
                <a:moveTo>
                  <a:pt x="17" y="2"/>
                </a:moveTo>
                <a:lnTo>
                  <a:pt x="15" y="0"/>
                </a:lnTo>
                <a:lnTo>
                  <a:pt x="0" y="16"/>
                </a:lnTo>
                <a:lnTo>
                  <a:pt x="1" y="18"/>
                </a:lnTo>
                <a:lnTo>
                  <a:pt x="17" y="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Freeform 188"/>
          <p:cNvSpPr>
            <a:spLocks/>
          </p:cNvSpPr>
          <p:nvPr/>
        </p:nvSpPr>
        <p:spPr bwMode="auto">
          <a:xfrm>
            <a:off x="4102101" y="4249738"/>
            <a:ext cx="26988" cy="28575"/>
          </a:xfrm>
          <a:custGeom>
            <a:avLst/>
            <a:gdLst>
              <a:gd name="T0" fmla="*/ 17 w 17"/>
              <a:gd name="T1" fmla="*/ 16 h 18"/>
              <a:gd name="T2" fmla="*/ 2 w 17"/>
              <a:gd name="T3" fmla="*/ 0 h 18"/>
              <a:gd name="T4" fmla="*/ 0 w 17"/>
              <a:gd name="T5" fmla="*/ 2 h 18"/>
              <a:gd name="T6" fmla="*/ 15 w 17"/>
              <a:gd name="T7" fmla="*/ 18 h 18"/>
              <a:gd name="T8" fmla="*/ 17 w 17"/>
              <a:gd name="T9" fmla="*/ 16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8">
                <a:moveTo>
                  <a:pt x="17" y="16"/>
                </a:moveTo>
                <a:lnTo>
                  <a:pt x="2" y="0"/>
                </a:lnTo>
                <a:lnTo>
                  <a:pt x="0" y="2"/>
                </a:lnTo>
                <a:lnTo>
                  <a:pt x="15" y="18"/>
                </a:lnTo>
                <a:lnTo>
                  <a:pt x="17" y="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6" name="Rectangle 189"/>
          <p:cNvSpPr>
            <a:spLocks noChangeArrowheads="1"/>
          </p:cNvSpPr>
          <p:nvPr/>
        </p:nvSpPr>
        <p:spPr bwMode="auto">
          <a:xfrm>
            <a:off x="4146551" y="4232275"/>
            <a:ext cx="3175" cy="365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7" name="Rectangle 190"/>
          <p:cNvSpPr>
            <a:spLocks noChangeArrowheads="1"/>
          </p:cNvSpPr>
          <p:nvPr/>
        </p:nvSpPr>
        <p:spPr bwMode="auto">
          <a:xfrm>
            <a:off x="4092576" y="4289425"/>
            <a:ext cx="33338" cy="31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8" name="Freeform 191"/>
          <p:cNvSpPr>
            <a:spLocks/>
          </p:cNvSpPr>
          <p:nvPr/>
        </p:nvSpPr>
        <p:spPr bwMode="auto">
          <a:xfrm>
            <a:off x="4049713" y="4262438"/>
            <a:ext cx="273050" cy="376238"/>
          </a:xfrm>
          <a:custGeom>
            <a:avLst/>
            <a:gdLst>
              <a:gd name="T0" fmla="*/ 87 w 90"/>
              <a:gd name="T1" fmla="*/ 76 h 124"/>
              <a:gd name="T2" fmla="*/ 74 w 90"/>
              <a:gd name="T3" fmla="*/ 62 h 124"/>
              <a:gd name="T4" fmla="*/ 59 w 90"/>
              <a:gd name="T5" fmla="*/ 56 h 124"/>
              <a:gd name="T6" fmla="*/ 44 w 90"/>
              <a:gd name="T7" fmla="*/ 53 h 124"/>
              <a:gd name="T8" fmla="*/ 39 w 90"/>
              <a:gd name="T9" fmla="*/ 12 h 124"/>
              <a:gd name="T10" fmla="*/ 28 w 90"/>
              <a:gd name="T11" fmla="*/ 15 h 124"/>
              <a:gd name="T12" fmla="*/ 29 w 90"/>
              <a:gd name="T13" fmla="*/ 59 h 124"/>
              <a:gd name="T14" fmla="*/ 25 w 90"/>
              <a:gd name="T15" fmla="*/ 86 h 124"/>
              <a:gd name="T16" fmla="*/ 19 w 90"/>
              <a:gd name="T17" fmla="*/ 75 h 124"/>
              <a:gd name="T18" fmla="*/ 14 w 90"/>
              <a:gd name="T19" fmla="*/ 66 h 124"/>
              <a:gd name="T20" fmla="*/ 5 w 90"/>
              <a:gd name="T21" fmla="*/ 74 h 124"/>
              <a:gd name="T22" fmla="*/ 8 w 90"/>
              <a:gd name="T23" fmla="*/ 87 h 124"/>
              <a:gd name="T24" fmla="*/ 15 w 90"/>
              <a:gd name="T25" fmla="*/ 97 h 124"/>
              <a:gd name="T26" fmla="*/ 35 w 90"/>
              <a:gd name="T27" fmla="*/ 116 h 124"/>
              <a:gd name="T28" fmla="*/ 38 w 90"/>
              <a:gd name="T29" fmla="*/ 124 h 124"/>
              <a:gd name="T30" fmla="*/ 79 w 90"/>
              <a:gd name="T31" fmla="*/ 124 h 124"/>
              <a:gd name="T32" fmla="*/ 81 w 90"/>
              <a:gd name="T33" fmla="*/ 117 h 124"/>
              <a:gd name="T34" fmla="*/ 87 w 90"/>
              <a:gd name="T35" fmla="*/ 76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0" h="124">
                <a:moveTo>
                  <a:pt x="87" y="76"/>
                </a:moveTo>
                <a:cubicBezTo>
                  <a:pt x="88" y="63"/>
                  <a:pt x="74" y="62"/>
                  <a:pt x="74" y="62"/>
                </a:cubicBezTo>
                <a:cubicBezTo>
                  <a:pt x="70" y="50"/>
                  <a:pt x="59" y="56"/>
                  <a:pt x="59" y="56"/>
                </a:cubicBezTo>
                <a:cubicBezTo>
                  <a:pt x="54" y="45"/>
                  <a:pt x="44" y="53"/>
                  <a:pt x="44" y="53"/>
                </a:cubicBezTo>
                <a:cubicBezTo>
                  <a:pt x="42" y="52"/>
                  <a:pt x="40" y="13"/>
                  <a:pt x="39" y="12"/>
                </a:cubicBezTo>
                <a:cubicBezTo>
                  <a:pt x="38" y="8"/>
                  <a:pt x="30" y="0"/>
                  <a:pt x="28" y="15"/>
                </a:cubicBezTo>
                <a:cubicBezTo>
                  <a:pt x="28" y="44"/>
                  <a:pt x="29" y="59"/>
                  <a:pt x="29" y="59"/>
                </a:cubicBezTo>
                <a:cubicBezTo>
                  <a:pt x="28" y="61"/>
                  <a:pt x="31" y="85"/>
                  <a:pt x="25" y="86"/>
                </a:cubicBezTo>
                <a:cubicBezTo>
                  <a:pt x="22" y="84"/>
                  <a:pt x="19" y="75"/>
                  <a:pt x="19" y="75"/>
                </a:cubicBezTo>
                <a:cubicBezTo>
                  <a:pt x="14" y="66"/>
                  <a:pt x="14" y="66"/>
                  <a:pt x="14" y="66"/>
                </a:cubicBezTo>
                <a:cubicBezTo>
                  <a:pt x="6" y="54"/>
                  <a:pt x="0" y="68"/>
                  <a:pt x="5" y="74"/>
                </a:cubicBezTo>
                <a:cubicBezTo>
                  <a:pt x="4" y="75"/>
                  <a:pt x="6" y="75"/>
                  <a:pt x="8" y="87"/>
                </a:cubicBezTo>
                <a:cubicBezTo>
                  <a:pt x="8" y="89"/>
                  <a:pt x="15" y="97"/>
                  <a:pt x="15" y="97"/>
                </a:cubicBezTo>
                <a:cubicBezTo>
                  <a:pt x="24" y="111"/>
                  <a:pt x="35" y="116"/>
                  <a:pt x="35" y="116"/>
                </a:cubicBezTo>
                <a:cubicBezTo>
                  <a:pt x="41" y="121"/>
                  <a:pt x="38" y="124"/>
                  <a:pt x="38" y="124"/>
                </a:cubicBezTo>
                <a:cubicBezTo>
                  <a:pt x="79" y="124"/>
                  <a:pt x="79" y="124"/>
                  <a:pt x="79" y="124"/>
                </a:cubicBezTo>
                <a:cubicBezTo>
                  <a:pt x="81" y="117"/>
                  <a:pt x="81" y="117"/>
                  <a:pt x="81" y="117"/>
                </a:cubicBezTo>
                <a:cubicBezTo>
                  <a:pt x="90" y="100"/>
                  <a:pt x="87" y="76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9" name="Freeform 192"/>
          <p:cNvSpPr>
            <a:spLocks/>
          </p:cNvSpPr>
          <p:nvPr/>
        </p:nvSpPr>
        <p:spPr bwMode="auto">
          <a:xfrm>
            <a:off x="4616451" y="4286250"/>
            <a:ext cx="307975" cy="371475"/>
          </a:xfrm>
          <a:custGeom>
            <a:avLst/>
            <a:gdLst>
              <a:gd name="T0" fmla="*/ 42 w 102"/>
              <a:gd name="T1" fmla="*/ 122 h 122"/>
              <a:gd name="T2" fmla="*/ 40 w 102"/>
              <a:gd name="T3" fmla="*/ 114 h 122"/>
              <a:gd name="T4" fmla="*/ 17 w 102"/>
              <a:gd name="T5" fmla="*/ 95 h 122"/>
              <a:gd name="T6" fmla="*/ 7 w 102"/>
              <a:gd name="T7" fmla="*/ 78 h 122"/>
              <a:gd name="T8" fmla="*/ 2 w 102"/>
              <a:gd name="T9" fmla="*/ 62 h 122"/>
              <a:gd name="T10" fmla="*/ 8 w 102"/>
              <a:gd name="T11" fmla="*/ 54 h 122"/>
              <a:gd name="T12" fmla="*/ 23 w 102"/>
              <a:gd name="T13" fmla="*/ 75 h 122"/>
              <a:gd name="T14" fmla="*/ 29 w 102"/>
              <a:gd name="T15" fmla="*/ 74 h 122"/>
              <a:gd name="T16" fmla="*/ 29 w 102"/>
              <a:gd name="T17" fmla="*/ 57 h 122"/>
              <a:gd name="T18" fmla="*/ 20 w 102"/>
              <a:gd name="T19" fmla="*/ 20 h 122"/>
              <a:gd name="T20" fmla="*/ 31 w 102"/>
              <a:gd name="T21" fmla="*/ 17 h 122"/>
              <a:gd name="T22" fmla="*/ 45 w 102"/>
              <a:gd name="T23" fmla="*/ 56 h 122"/>
              <a:gd name="T24" fmla="*/ 47 w 102"/>
              <a:gd name="T25" fmla="*/ 5 h 122"/>
              <a:gd name="T26" fmla="*/ 57 w 102"/>
              <a:gd name="T27" fmla="*/ 6 h 122"/>
              <a:gd name="T28" fmla="*/ 63 w 102"/>
              <a:gd name="T29" fmla="*/ 56 h 122"/>
              <a:gd name="T30" fmla="*/ 74 w 102"/>
              <a:gd name="T31" fmla="*/ 12 h 122"/>
              <a:gd name="T32" fmla="*/ 83 w 102"/>
              <a:gd name="T33" fmla="*/ 16 h 122"/>
              <a:gd name="T34" fmla="*/ 80 w 102"/>
              <a:gd name="T35" fmla="*/ 61 h 122"/>
              <a:gd name="T36" fmla="*/ 95 w 102"/>
              <a:gd name="T37" fmla="*/ 30 h 122"/>
              <a:gd name="T38" fmla="*/ 101 w 102"/>
              <a:gd name="T39" fmla="*/ 34 h 122"/>
              <a:gd name="T40" fmla="*/ 90 w 102"/>
              <a:gd name="T41" fmla="*/ 75 h 122"/>
              <a:gd name="T42" fmla="*/ 83 w 102"/>
              <a:gd name="T43" fmla="*/ 115 h 122"/>
              <a:gd name="T44" fmla="*/ 81 w 102"/>
              <a:gd name="T45" fmla="*/ 122 h 122"/>
              <a:gd name="T46" fmla="*/ 42 w 102"/>
              <a:gd name="T47" fmla="*/ 122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02" h="122">
                <a:moveTo>
                  <a:pt x="42" y="122"/>
                </a:moveTo>
                <a:cubicBezTo>
                  <a:pt x="42" y="122"/>
                  <a:pt x="45" y="119"/>
                  <a:pt x="40" y="114"/>
                </a:cubicBezTo>
                <a:cubicBezTo>
                  <a:pt x="40" y="114"/>
                  <a:pt x="26" y="105"/>
                  <a:pt x="17" y="95"/>
                </a:cubicBezTo>
                <a:cubicBezTo>
                  <a:pt x="15" y="91"/>
                  <a:pt x="8" y="84"/>
                  <a:pt x="7" y="78"/>
                </a:cubicBezTo>
                <a:cubicBezTo>
                  <a:pt x="7" y="73"/>
                  <a:pt x="2" y="62"/>
                  <a:pt x="2" y="62"/>
                </a:cubicBezTo>
                <a:cubicBezTo>
                  <a:pt x="2" y="62"/>
                  <a:pt x="0" y="54"/>
                  <a:pt x="8" y="54"/>
                </a:cubicBezTo>
                <a:cubicBezTo>
                  <a:pt x="15" y="57"/>
                  <a:pt x="23" y="75"/>
                  <a:pt x="23" y="75"/>
                </a:cubicBezTo>
                <a:cubicBezTo>
                  <a:pt x="23" y="75"/>
                  <a:pt x="28" y="79"/>
                  <a:pt x="29" y="74"/>
                </a:cubicBezTo>
                <a:cubicBezTo>
                  <a:pt x="29" y="74"/>
                  <a:pt x="31" y="68"/>
                  <a:pt x="29" y="57"/>
                </a:cubicBezTo>
                <a:cubicBezTo>
                  <a:pt x="26" y="45"/>
                  <a:pt x="23" y="35"/>
                  <a:pt x="20" y="20"/>
                </a:cubicBezTo>
                <a:cubicBezTo>
                  <a:pt x="20" y="9"/>
                  <a:pt x="30" y="13"/>
                  <a:pt x="31" y="17"/>
                </a:cubicBezTo>
                <a:cubicBezTo>
                  <a:pt x="32" y="17"/>
                  <a:pt x="39" y="56"/>
                  <a:pt x="45" y="56"/>
                </a:cubicBezTo>
                <a:cubicBezTo>
                  <a:pt x="51" y="56"/>
                  <a:pt x="43" y="7"/>
                  <a:pt x="47" y="5"/>
                </a:cubicBezTo>
                <a:cubicBezTo>
                  <a:pt x="50" y="0"/>
                  <a:pt x="56" y="3"/>
                  <a:pt x="57" y="6"/>
                </a:cubicBezTo>
                <a:cubicBezTo>
                  <a:pt x="58" y="10"/>
                  <a:pt x="59" y="56"/>
                  <a:pt x="63" y="56"/>
                </a:cubicBezTo>
                <a:cubicBezTo>
                  <a:pt x="68" y="56"/>
                  <a:pt x="72" y="13"/>
                  <a:pt x="74" y="12"/>
                </a:cubicBezTo>
                <a:cubicBezTo>
                  <a:pt x="79" y="9"/>
                  <a:pt x="82" y="10"/>
                  <a:pt x="83" y="16"/>
                </a:cubicBezTo>
                <a:cubicBezTo>
                  <a:pt x="83" y="18"/>
                  <a:pt x="77" y="59"/>
                  <a:pt x="80" y="61"/>
                </a:cubicBezTo>
                <a:cubicBezTo>
                  <a:pt x="82" y="64"/>
                  <a:pt x="88" y="39"/>
                  <a:pt x="95" y="30"/>
                </a:cubicBezTo>
                <a:cubicBezTo>
                  <a:pt x="97" y="29"/>
                  <a:pt x="102" y="31"/>
                  <a:pt x="101" y="34"/>
                </a:cubicBezTo>
                <a:cubicBezTo>
                  <a:pt x="100" y="42"/>
                  <a:pt x="90" y="73"/>
                  <a:pt x="90" y="75"/>
                </a:cubicBezTo>
                <a:cubicBezTo>
                  <a:pt x="90" y="75"/>
                  <a:pt x="90" y="93"/>
                  <a:pt x="83" y="115"/>
                </a:cubicBezTo>
                <a:cubicBezTo>
                  <a:pt x="81" y="122"/>
                  <a:pt x="81" y="122"/>
                  <a:pt x="81" y="122"/>
                </a:cubicBezTo>
                <a:lnTo>
                  <a:pt x="42" y="1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0" name="Freeform 193"/>
          <p:cNvSpPr>
            <a:spLocks noEditPoints="1"/>
          </p:cNvSpPr>
          <p:nvPr/>
        </p:nvSpPr>
        <p:spPr bwMode="auto">
          <a:xfrm>
            <a:off x="2703513" y="4422775"/>
            <a:ext cx="344488" cy="173038"/>
          </a:xfrm>
          <a:custGeom>
            <a:avLst/>
            <a:gdLst>
              <a:gd name="T0" fmla="*/ 0 w 114"/>
              <a:gd name="T1" fmla="*/ 56 h 57"/>
              <a:gd name="T2" fmla="*/ 16 w 114"/>
              <a:gd name="T3" fmla="*/ 56 h 57"/>
              <a:gd name="T4" fmla="*/ 16 w 114"/>
              <a:gd name="T5" fmla="*/ 0 h 57"/>
              <a:gd name="T6" fmla="*/ 0 w 114"/>
              <a:gd name="T7" fmla="*/ 0 h 57"/>
              <a:gd name="T8" fmla="*/ 0 w 114"/>
              <a:gd name="T9" fmla="*/ 56 h 57"/>
              <a:gd name="T10" fmla="*/ 102 w 114"/>
              <a:gd name="T11" fmla="*/ 18 h 57"/>
              <a:gd name="T12" fmla="*/ 50 w 114"/>
              <a:gd name="T13" fmla="*/ 23 h 57"/>
              <a:gd name="T14" fmla="*/ 71 w 114"/>
              <a:gd name="T15" fmla="*/ 23 h 57"/>
              <a:gd name="T16" fmla="*/ 76 w 114"/>
              <a:gd name="T17" fmla="*/ 19 h 57"/>
              <a:gd name="T18" fmla="*/ 76 w 114"/>
              <a:gd name="T19" fmla="*/ 10 h 57"/>
              <a:gd name="T20" fmla="*/ 71 w 114"/>
              <a:gd name="T21" fmla="*/ 5 h 57"/>
              <a:gd name="T22" fmla="*/ 23 w 114"/>
              <a:gd name="T23" fmla="*/ 5 h 57"/>
              <a:gd name="T24" fmla="*/ 23 w 114"/>
              <a:gd name="T25" fmla="*/ 46 h 57"/>
              <a:gd name="T26" fmla="*/ 67 w 114"/>
              <a:gd name="T27" fmla="*/ 56 h 57"/>
              <a:gd name="T28" fmla="*/ 114 w 114"/>
              <a:gd name="T29" fmla="*/ 35 h 57"/>
              <a:gd name="T30" fmla="*/ 102 w 114"/>
              <a:gd name="T31" fmla="*/ 18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14" h="57">
                <a:moveTo>
                  <a:pt x="0" y="56"/>
                </a:moveTo>
                <a:cubicBezTo>
                  <a:pt x="16" y="56"/>
                  <a:pt x="16" y="56"/>
                  <a:pt x="16" y="56"/>
                </a:cubicBezTo>
                <a:cubicBezTo>
                  <a:pt x="16" y="0"/>
                  <a:pt x="16" y="0"/>
                  <a:pt x="16" y="0"/>
                </a:cubicBezTo>
                <a:cubicBezTo>
                  <a:pt x="0" y="0"/>
                  <a:pt x="0" y="0"/>
                  <a:pt x="0" y="0"/>
                </a:cubicBezTo>
                <a:lnTo>
                  <a:pt x="0" y="56"/>
                </a:lnTo>
                <a:close/>
                <a:moveTo>
                  <a:pt x="102" y="18"/>
                </a:moveTo>
                <a:cubicBezTo>
                  <a:pt x="95" y="19"/>
                  <a:pt x="85" y="49"/>
                  <a:pt x="50" y="23"/>
                </a:cubicBezTo>
                <a:cubicBezTo>
                  <a:pt x="71" y="23"/>
                  <a:pt x="71" y="23"/>
                  <a:pt x="71" y="23"/>
                </a:cubicBezTo>
                <a:cubicBezTo>
                  <a:pt x="71" y="23"/>
                  <a:pt x="76" y="23"/>
                  <a:pt x="76" y="19"/>
                </a:cubicBezTo>
                <a:cubicBezTo>
                  <a:pt x="76" y="16"/>
                  <a:pt x="76" y="10"/>
                  <a:pt x="76" y="10"/>
                </a:cubicBezTo>
                <a:cubicBezTo>
                  <a:pt x="76" y="10"/>
                  <a:pt x="75" y="5"/>
                  <a:pt x="71" y="5"/>
                </a:cubicBezTo>
                <a:cubicBezTo>
                  <a:pt x="67" y="5"/>
                  <a:pt x="23" y="5"/>
                  <a:pt x="23" y="5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46"/>
                  <a:pt x="56" y="56"/>
                  <a:pt x="67" y="56"/>
                </a:cubicBezTo>
                <a:cubicBezTo>
                  <a:pt x="67" y="56"/>
                  <a:pt x="95" y="57"/>
                  <a:pt x="114" y="35"/>
                </a:cubicBezTo>
                <a:cubicBezTo>
                  <a:pt x="114" y="35"/>
                  <a:pt x="108" y="17"/>
                  <a:pt x="102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1" name="Freeform 194"/>
          <p:cNvSpPr>
            <a:spLocks noEditPoints="1"/>
          </p:cNvSpPr>
          <p:nvPr/>
        </p:nvSpPr>
        <p:spPr bwMode="auto">
          <a:xfrm>
            <a:off x="863601" y="4351338"/>
            <a:ext cx="263525" cy="233363"/>
          </a:xfrm>
          <a:custGeom>
            <a:avLst/>
            <a:gdLst>
              <a:gd name="T0" fmla="*/ 80 w 87"/>
              <a:gd name="T1" fmla="*/ 42 h 77"/>
              <a:gd name="T2" fmla="*/ 82 w 87"/>
              <a:gd name="T3" fmla="*/ 30 h 77"/>
              <a:gd name="T4" fmla="*/ 52 w 87"/>
              <a:gd name="T5" fmla="*/ 0 h 77"/>
              <a:gd name="T6" fmla="*/ 22 w 87"/>
              <a:gd name="T7" fmla="*/ 27 h 77"/>
              <a:gd name="T8" fmla="*/ 0 w 87"/>
              <a:gd name="T9" fmla="*/ 27 h 77"/>
              <a:gd name="T10" fmla="*/ 0 w 87"/>
              <a:gd name="T11" fmla="*/ 66 h 77"/>
              <a:gd name="T12" fmla="*/ 42 w 87"/>
              <a:gd name="T13" fmla="*/ 76 h 77"/>
              <a:gd name="T14" fmla="*/ 87 w 87"/>
              <a:gd name="T15" fmla="*/ 56 h 77"/>
              <a:gd name="T16" fmla="*/ 80 w 87"/>
              <a:gd name="T17" fmla="*/ 42 h 77"/>
              <a:gd name="T18" fmla="*/ 52 w 87"/>
              <a:gd name="T19" fmla="*/ 4 h 77"/>
              <a:gd name="T20" fmla="*/ 78 w 87"/>
              <a:gd name="T21" fmla="*/ 30 h 77"/>
              <a:gd name="T22" fmla="*/ 77 w 87"/>
              <a:gd name="T23" fmla="*/ 40 h 77"/>
              <a:gd name="T24" fmla="*/ 75 w 87"/>
              <a:gd name="T25" fmla="*/ 39 h 77"/>
              <a:gd name="T26" fmla="*/ 35 w 87"/>
              <a:gd name="T27" fmla="*/ 50 h 77"/>
              <a:gd name="T28" fmla="*/ 30 w 87"/>
              <a:gd name="T29" fmla="*/ 44 h 77"/>
              <a:gd name="T30" fmla="*/ 46 w 87"/>
              <a:gd name="T31" fmla="*/ 44 h 77"/>
              <a:gd name="T32" fmla="*/ 50 w 87"/>
              <a:gd name="T33" fmla="*/ 41 h 77"/>
              <a:gd name="T34" fmla="*/ 50 w 87"/>
              <a:gd name="T35" fmla="*/ 32 h 77"/>
              <a:gd name="T36" fmla="*/ 46 w 87"/>
              <a:gd name="T37" fmla="*/ 27 h 77"/>
              <a:gd name="T38" fmla="*/ 26 w 87"/>
              <a:gd name="T39" fmla="*/ 27 h 77"/>
              <a:gd name="T40" fmla="*/ 52 w 87"/>
              <a:gd name="T41" fmla="*/ 4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87" h="77">
                <a:moveTo>
                  <a:pt x="80" y="42"/>
                </a:moveTo>
                <a:cubicBezTo>
                  <a:pt x="81" y="38"/>
                  <a:pt x="82" y="34"/>
                  <a:pt x="82" y="30"/>
                </a:cubicBezTo>
                <a:cubicBezTo>
                  <a:pt x="82" y="14"/>
                  <a:pt x="69" y="0"/>
                  <a:pt x="52" y="0"/>
                </a:cubicBezTo>
                <a:cubicBezTo>
                  <a:pt x="37" y="0"/>
                  <a:pt x="24" y="12"/>
                  <a:pt x="22" y="27"/>
                </a:cubicBezTo>
                <a:cubicBezTo>
                  <a:pt x="11" y="27"/>
                  <a:pt x="0" y="27"/>
                  <a:pt x="0" y="27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66"/>
                  <a:pt x="31" y="76"/>
                  <a:pt x="42" y="76"/>
                </a:cubicBezTo>
                <a:cubicBezTo>
                  <a:pt x="42" y="76"/>
                  <a:pt x="69" y="77"/>
                  <a:pt x="87" y="56"/>
                </a:cubicBezTo>
                <a:cubicBezTo>
                  <a:pt x="87" y="56"/>
                  <a:pt x="84" y="46"/>
                  <a:pt x="80" y="42"/>
                </a:cubicBezTo>
                <a:close/>
                <a:moveTo>
                  <a:pt x="52" y="4"/>
                </a:moveTo>
                <a:cubicBezTo>
                  <a:pt x="67" y="4"/>
                  <a:pt x="78" y="16"/>
                  <a:pt x="78" y="30"/>
                </a:cubicBezTo>
                <a:cubicBezTo>
                  <a:pt x="78" y="34"/>
                  <a:pt x="78" y="37"/>
                  <a:pt x="77" y="40"/>
                </a:cubicBezTo>
                <a:cubicBezTo>
                  <a:pt x="76" y="39"/>
                  <a:pt x="76" y="39"/>
                  <a:pt x="75" y="39"/>
                </a:cubicBezTo>
                <a:cubicBezTo>
                  <a:pt x="70" y="41"/>
                  <a:pt x="61" y="64"/>
                  <a:pt x="35" y="50"/>
                </a:cubicBezTo>
                <a:cubicBezTo>
                  <a:pt x="33" y="48"/>
                  <a:pt x="31" y="46"/>
                  <a:pt x="30" y="44"/>
                </a:cubicBezTo>
                <a:cubicBezTo>
                  <a:pt x="46" y="44"/>
                  <a:pt x="46" y="44"/>
                  <a:pt x="46" y="44"/>
                </a:cubicBezTo>
                <a:cubicBezTo>
                  <a:pt x="46" y="44"/>
                  <a:pt x="50" y="45"/>
                  <a:pt x="50" y="41"/>
                </a:cubicBezTo>
                <a:cubicBezTo>
                  <a:pt x="50" y="37"/>
                  <a:pt x="50" y="32"/>
                  <a:pt x="50" y="32"/>
                </a:cubicBezTo>
                <a:cubicBezTo>
                  <a:pt x="50" y="32"/>
                  <a:pt x="51" y="27"/>
                  <a:pt x="46" y="27"/>
                </a:cubicBezTo>
                <a:cubicBezTo>
                  <a:pt x="44" y="27"/>
                  <a:pt x="35" y="27"/>
                  <a:pt x="26" y="27"/>
                </a:cubicBezTo>
                <a:cubicBezTo>
                  <a:pt x="28" y="14"/>
                  <a:pt x="39" y="4"/>
                  <a:pt x="52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2" name="Rectangle 195"/>
          <p:cNvSpPr>
            <a:spLocks noChangeArrowheads="1"/>
          </p:cNvSpPr>
          <p:nvPr/>
        </p:nvSpPr>
        <p:spPr bwMode="auto">
          <a:xfrm>
            <a:off x="796926" y="4419600"/>
            <a:ext cx="46038" cy="1619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3" name="Freeform 196"/>
          <p:cNvSpPr>
            <a:spLocks/>
          </p:cNvSpPr>
          <p:nvPr/>
        </p:nvSpPr>
        <p:spPr bwMode="auto">
          <a:xfrm>
            <a:off x="976313" y="4386263"/>
            <a:ext cx="100013" cy="95250"/>
          </a:xfrm>
          <a:custGeom>
            <a:avLst/>
            <a:gdLst>
              <a:gd name="T0" fmla="*/ 15 w 33"/>
              <a:gd name="T1" fmla="*/ 24 h 31"/>
              <a:gd name="T2" fmla="*/ 26 w 33"/>
              <a:gd name="T3" fmla="*/ 31 h 31"/>
              <a:gd name="T4" fmla="*/ 24 w 33"/>
              <a:gd name="T5" fmla="*/ 20 h 31"/>
              <a:gd name="T6" fmla="*/ 33 w 33"/>
              <a:gd name="T7" fmla="*/ 12 h 31"/>
              <a:gd name="T8" fmla="*/ 21 w 33"/>
              <a:gd name="T9" fmla="*/ 10 h 31"/>
              <a:gd name="T10" fmla="*/ 16 w 33"/>
              <a:gd name="T11" fmla="*/ 0 h 31"/>
              <a:gd name="T12" fmla="*/ 11 w 33"/>
              <a:gd name="T13" fmla="*/ 10 h 31"/>
              <a:gd name="T14" fmla="*/ 0 w 33"/>
              <a:gd name="T15" fmla="*/ 12 h 31"/>
              <a:gd name="T16" fmla="*/ 3 w 33"/>
              <a:gd name="T17" fmla="*/ 14 h 31"/>
              <a:gd name="T18" fmla="*/ 14 w 33"/>
              <a:gd name="T19" fmla="*/ 15 h 31"/>
              <a:gd name="T20" fmla="*/ 15 w 33"/>
              <a:gd name="T21" fmla="*/ 24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3" h="31">
                <a:moveTo>
                  <a:pt x="15" y="24"/>
                </a:moveTo>
                <a:cubicBezTo>
                  <a:pt x="26" y="31"/>
                  <a:pt x="26" y="31"/>
                  <a:pt x="26" y="31"/>
                </a:cubicBezTo>
                <a:cubicBezTo>
                  <a:pt x="24" y="20"/>
                  <a:pt x="24" y="20"/>
                  <a:pt x="24" y="20"/>
                </a:cubicBezTo>
                <a:cubicBezTo>
                  <a:pt x="33" y="12"/>
                  <a:pt x="33" y="12"/>
                  <a:pt x="33" y="12"/>
                </a:cubicBezTo>
                <a:cubicBezTo>
                  <a:pt x="21" y="10"/>
                  <a:pt x="21" y="10"/>
                  <a:pt x="21" y="10"/>
                </a:cubicBezTo>
                <a:cubicBezTo>
                  <a:pt x="16" y="0"/>
                  <a:pt x="16" y="0"/>
                  <a:pt x="16" y="0"/>
                </a:cubicBezTo>
                <a:cubicBezTo>
                  <a:pt x="11" y="10"/>
                  <a:pt x="11" y="10"/>
                  <a:pt x="11" y="10"/>
                </a:cubicBezTo>
                <a:cubicBezTo>
                  <a:pt x="0" y="12"/>
                  <a:pt x="0" y="12"/>
                  <a:pt x="0" y="12"/>
                </a:cubicBezTo>
                <a:cubicBezTo>
                  <a:pt x="3" y="14"/>
                  <a:pt x="3" y="14"/>
                  <a:pt x="3" y="14"/>
                </a:cubicBezTo>
                <a:cubicBezTo>
                  <a:pt x="3" y="14"/>
                  <a:pt x="12" y="13"/>
                  <a:pt x="14" y="15"/>
                </a:cubicBezTo>
                <a:cubicBezTo>
                  <a:pt x="15" y="17"/>
                  <a:pt x="15" y="24"/>
                  <a:pt x="15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4" name="Rectangle 197"/>
          <p:cNvSpPr>
            <a:spLocks noChangeArrowheads="1"/>
          </p:cNvSpPr>
          <p:nvPr/>
        </p:nvSpPr>
        <p:spPr bwMode="auto">
          <a:xfrm>
            <a:off x="1381126" y="4432300"/>
            <a:ext cx="49213" cy="1635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5" name="Freeform 198"/>
          <p:cNvSpPr>
            <a:spLocks noEditPoints="1"/>
          </p:cNvSpPr>
          <p:nvPr/>
        </p:nvSpPr>
        <p:spPr bwMode="auto">
          <a:xfrm>
            <a:off x="1447801" y="4386263"/>
            <a:ext cx="263525" cy="212725"/>
          </a:xfrm>
          <a:custGeom>
            <a:avLst/>
            <a:gdLst>
              <a:gd name="T0" fmla="*/ 77 w 87"/>
              <a:gd name="T1" fmla="*/ 33 h 70"/>
              <a:gd name="T2" fmla="*/ 77 w 87"/>
              <a:gd name="T3" fmla="*/ 0 h 70"/>
              <a:gd name="T4" fmla="*/ 26 w 87"/>
              <a:gd name="T5" fmla="*/ 0 h 70"/>
              <a:gd name="T6" fmla="*/ 26 w 87"/>
              <a:gd name="T7" fmla="*/ 20 h 70"/>
              <a:gd name="T8" fmla="*/ 0 w 87"/>
              <a:gd name="T9" fmla="*/ 20 h 70"/>
              <a:gd name="T10" fmla="*/ 0 w 87"/>
              <a:gd name="T11" fmla="*/ 59 h 70"/>
              <a:gd name="T12" fmla="*/ 42 w 87"/>
              <a:gd name="T13" fmla="*/ 69 h 70"/>
              <a:gd name="T14" fmla="*/ 87 w 87"/>
              <a:gd name="T15" fmla="*/ 49 h 70"/>
              <a:gd name="T16" fmla="*/ 77 w 87"/>
              <a:gd name="T17" fmla="*/ 33 h 70"/>
              <a:gd name="T18" fmla="*/ 31 w 87"/>
              <a:gd name="T19" fmla="*/ 4 h 70"/>
              <a:gd name="T20" fmla="*/ 73 w 87"/>
              <a:gd name="T21" fmla="*/ 4 h 70"/>
              <a:gd name="T22" fmla="*/ 73 w 87"/>
              <a:gd name="T23" fmla="*/ 34 h 70"/>
              <a:gd name="T24" fmla="*/ 58 w 87"/>
              <a:gd name="T25" fmla="*/ 46 h 70"/>
              <a:gd name="T26" fmla="*/ 41 w 87"/>
              <a:gd name="T27" fmla="*/ 46 h 70"/>
              <a:gd name="T28" fmla="*/ 31 w 87"/>
              <a:gd name="T29" fmla="*/ 40 h 70"/>
              <a:gd name="T30" fmla="*/ 31 w 87"/>
              <a:gd name="T31" fmla="*/ 37 h 70"/>
              <a:gd name="T32" fmla="*/ 46 w 87"/>
              <a:gd name="T33" fmla="*/ 37 h 70"/>
              <a:gd name="T34" fmla="*/ 50 w 87"/>
              <a:gd name="T35" fmla="*/ 34 h 70"/>
              <a:gd name="T36" fmla="*/ 50 w 87"/>
              <a:gd name="T37" fmla="*/ 25 h 70"/>
              <a:gd name="T38" fmla="*/ 46 w 87"/>
              <a:gd name="T39" fmla="*/ 20 h 70"/>
              <a:gd name="T40" fmla="*/ 31 w 87"/>
              <a:gd name="T41" fmla="*/ 20 h 70"/>
              <a:gd name="T42" fmla="*/ 31 w 87"/>
              <a:gd name="T43" fmla="*/ 4 h 70"/>
              <a:gd name="T44" fmla="*/ 26 w 87"/>
              <a:gd name="T45" fmla="*/ 37 h 70"/>
              <a:gd name="T46" fmla="*/ 26 w 87"/>
              <a:gd name="T47" fmla="*/ 37 h 70"/>
              <a:gd name="T48" fmla="*/ 26 w 87"/>
              <a:gd name="T49" fmla="*/ 37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7" h="70">
                <a:moveTo>
                  <a:pt x="77" y="33"/>
                </a:moveTo>
                <a:cubicBezTo>
                  <a:pt x="77" y="0"/>
                  <a:pt x="77" y="0"/>
                  <a:pt x="77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6" y="20"/>
                  <a:pt x="26" y="20"/>
                  <a:pt x="26" y="20"/>
                </a:cubicBezTo>
                <a:cubicBezTo>
                  <a:pt x="14" y="20"/>
                  <a:pt x="0" y="20"/>
                  <a:pt x="0" y="2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31" y="69"/>
                  <a:pt x="42" y="69"/>
                </a:cubicBezTo>
                <a:cubicBezTo>
                  <a:pt x="42" y="69"/>
                  <a:pt x="69" y="70"/>
                  <a:pt x="87" y="49"/>
                </a:cubicBezTo>
                <a:cubicBezTo>
                  <a:pt x="87" y="49"/>
                  <a:pt x="83" y="35"/>
                  <a:pt x="77" y="33"/>
                </a:cubicBezTo>
                <a:close/>
                <a:moveTo>
                  <a:pt x="31" y="4"/>
                </a:moveTo>
                <a:cubicBezTo>
                  <a:pt x="73" y="4"/>
                  <a:pt x="73" y="4"/>
                  <a:pt x="73" y="4"/>
                </a:cubicBezTo>
                <a:cubicBezTo>
                  <a:pt x="73" y="34"/>
                  <a:pt x="73" y="34"/>
                  <a:pt x="73" y="34"/>
                </a:cubicBezTo>
                <a:cubicBezTo>
                  <a:pt x="69" y="37"/>
                  <a:pt x="65" y="43"/>
                  <a:pt x="58" y="46"/>
                </a:cubicBezTo>
                <a:cubicBezTo>
                  <a:pt x="41" y="46"/>
                  <a:pt x="41" y="46"/>
                  <a:pt x="41" y="46"/>
                </a:cubicBezTo>
                <a:cubicBezTo>
                  <a:pt x="38" y="45"/>
                  <a:pt x="35" y="43"/>
                  <a:pt x="31" y="40"/>
                </a:cubicBezTo>
                <a:cubicBezTo>
                  <a:pt x="31" y="37"/>
                  <a:pt x="31" y="37"/>
                  <a:pt x="31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50" y="37"/>
                  <a:pt x="50" y="34"/>
                </a:cubicBezTo>
                <a:cubicBezTo>
                  <a:pt x="50" y="30"/>
                  <a:pt x="50" y="25"/>
                  <a:pt x="50" y="25"/>
                </a:cubicBezTo>
                <a:cubicBezTo>
                  <a:pt x="50" y="25"/>
                  <a:pt x="50" y="20"/>
                  <a:pt x="46" y="20"/>
                </a:cubicBezTo>
                <a:cubicBezTo>
                  <a:pt x="45" y="20"/>
                  <a:pt x="38" y="20"/>
                  <a:pt x="31" y="20"/>
                </a:cubicBezTo>
                <a:lnTo>
                  <a:pt x="31" y="4"/>
                </a:lnTo>
                <a:close/>
                <a:moveTo>
                  <a:pt x="26" y="37"/>
                </a:moveTo>
                <a:cubicBezTo>
                  <a:pt x="26" y="37"/>
                  <a:pt x="26" y="37"/>
                  <a:pt x="26" y="37"/>
                </a:cubicBezTo>
                <a:cubicBezTo>
                  <a:pt x="26" y="37"/>
                  <a:pt x="26" y="37"/>
                  <a:pt x="26" y="3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6" name="Rectangle 199"/>
          <p:cNvSpPr>
            <a:spLocks noChangeArrowheads="1"/>
          </p:cNvSpPr>
          <p:nvPr/>
        </p:nvSpPr>
        <p:spPr bwMode="auto">
          <a:xfrm>
            <a:off x="2182813" y="4389438"/>
            <a:ext cx="149225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7" name="Freeform 200"/>
          <p:cNvSpPr>
            <a:spLocks/>
          </p:cNvSpPr>
          <p:nvPr/>
        </p:nvSpPr>
        <p:spPr bwMode="auto">
          <a:xfrm>
            <a:off x="2255838" y="4441825"/>
            <a:ext cx="76200" cy="39688"/>
          </a:xfrm>
          <a:custGeom>
            <a:avLst/>
            <a:gdLst>
              <a:gd name="T0" fmla="*/ 23 w 25"/>
              <a:gd name="T1" fmla="*/ 9 h 13"/>
              <a:gd name="T2" fmla="*/ 25 w 25"/>
              <a:gd name="T3" fmla="*/ 9 h 13"/>
              <a:gd name="T4" fmla="*/ 25 w 25"/>
              <a:gd name="T5" fmla="*/ 0 h 13"/>
              <a:gd name="T6" fmla="*/ 0 w 25"/>
              <a:gd name="T7" fmla="*/ 0 h 13"/>
              <a:gd name="T8" fmla="*/ 3 w 25"/>
              <a:gd name="T9" fmla="*/ 5 h 13"/>
              <a:gd name="T10" fmla="*/ 3 w 25"/>
              <a:gd name="T11" fmla="*/ 6 h 13"/>
              <a:gd name="T12" fmla="*/ 3 w 25"/>
              <a:gd name="T13" fmla="*/ 13 h 13"/>
              <a:gd name="T14" fmla="*/ 17 w 25"/>
              <a:gd name="T15" fmla="*/ 13 h 13"/>
              <a:gd name="T16" fmla="*/ 23 w 25"/>
              <a:gd name="T17" fmla="*/ 9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" h="13">
                <a:moveTo>
                  <a:pt x="23" y="9"/>
                </a:moveTo>
                <a:cubicBezTo>
                  <a:pt x="24" y="9"/>
                  <a:pt x="24" y="9"/>
                  <a:pt x="25" y="9"/>
                </a:cubicBezTo>
                <a:cubicBezTo>
                  <a:pt x="25" y="0"/>
                  <a:pt x="25" y="0"/>
                  <a:pt x="25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2"/>
                  <a:pt x="2" y="3"/>
                  <a:pt x="3" y="5"/>
                </a:cubicBezTo>
                <a:cubicBezTo>
                  <a:pt x="3" y="6"/>
                  <a:pt x="3" y="6"/>
                  <a:pt x="3" y="6"/>
                </a:cubicBezTo>
                <a:cubicBezTo>
                  <a:pt x="3" y="13"/>
                  <a:pt x="3" y="13"/>
                  <a:pt x="3" y="13"/>
                </a:cubicBezTo>
                <a:cubicBezTo>
                  <a:pt x="17" y="13"/>
                  <a:pt x="17" y="13"/>
                  <a:pt x="17" y="13"/>
                </a:cubicBezTo>
                <a:cubicBezTo>
                  <a:pt x="19" y="11"/>
                  <a:pt x="21" y="10"/>
                  <a:pt x="23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8" name="Freeform 201"/>
          <p:cNvSpPr>
            <a:spLocks/>
          </p:cNvSpPr>
          <p:nvPr/>
        </p:nvSpPr>
        <p:spPr bwMode="auto">
          <a:xfrm>
            <a:off x="2222501" y="4492625"/>
            <a:ext cx="73025" cy="22225"/>
          </a:xfrm>
          <a:custGeom>
            <a:avLst/>
            <a:gdLst>
              <a:gd name="T0" fmla="*/ 5 w 24"/>
              <a:gd name="T1" fmla="*/ 5 h 7"/>
              <a:gd name="T2" fmla="*/ 0 w 24"/>
              <a:gd name="T3" fmla="*/ 5 h 7"/>
              <a:gd name="T4" fmla="*/ 9 w 24"/>
              <a:gd name="T5" fmla="*/ 7 h 7"/>
              <a:gd name="T6" fmla="*/ 24 w 24"/>
              <a:gd name="T7" fmla="*/ 0 h 7"/>
              <a:gd name="T8" fmla="*/ 13 w 24"/>
              <a:gd name="T9" fmla="*/ 0 h 7"/>
              <a:gd name="T10" fmla="*/ 5 w 24"/>
              <a:gd name="T11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" h="7">
                <a:moveTo>
                  <a:pt x="5" y="5"/>
                </a:moveTo>
                <a:cubicBezTo>
                  <a:pt x="0" y="5"/>
                  <a:pt x="0" y="5"/>
                  <a:pt x="0" y="5"/>
                </a:cubicBezTo>
                <a:cubicBezTo>
                  <a:pt x="3" y="7"/>
                  <a:pt x="6" y="7"/>
                  <a:pt x="9" y="7"/>
                </a:cubicBezTo>
                <a:cubicBezTo>
                  <a:pt x="16" y="7"/>
                  <a:pt x="21" y="4"/>
                  <a:pt x="24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12" y="3"/>
                  <a:pt x="9" y="5"/>
                  <a:pt x="5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9" name="Rectangle 202"/>
          <p:cNvSpPr>
            <a:spLocks noChangeArrowheads="1"/>
          </p:cNvSpPr>
          <p:nvPr/>
        </p:nvSpPr>
        <p:spPr bwMode="auto">
          <a:xfrm>
            <a:off x="2035176" y="4425950"/>
            <a:ext cx="46038" cy="1635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0" name="Freeform 203"/>
          <p:cNvSpPr>
            <a:spLocks/>
          </p:cNvSpPr>
          <p:nvPr/>
        </p:nvSpPr>
        <p:spPr bwMode="auto">
          <a:xfrm>
            <a:off x="2101851" y="4441825"/>
            <a:ext cx="263525" cy="150813"/>
          </a:xfrm>
          <a:custGeom>
            <a:avLst/>
            <a:gdLst>
              <a:gd name="T0" fmla="*/ 75 w 87"/>
              <a:gd name="T1" fmla="*/ 12 h 50"/>
              <a:gd name="T2" fmla="*/ 26 w 87"/>
              <a:gd name="T3" fmla="*/ 17 h 50"/>
              <a:gd name="T4" fmla="*/ 46 w 87"/>
              <a:gd name="T5" fmla="*/ 17 h 50"/>
              <a:gd name="T6" fmla="*/ 50 w 87"/>
              <a:gd name="T7" fmla="*/ 14 h 50"/>
              <a:gd name="T8" fmla="*/ 50 w 87"/>
              <a:gd name="T9" fmla="*/ 5 h 50"/>
              <a:gd name="T10" fmla="*/ 46 w 87"/>
              <a:gd name="T11" fmla="*/ 0 h 50"/>
              <a:gd name="T12" fmla="*/ 0 w 87"/>
              <a:gd name="T13" fmla="*/ 0 h 50"/>
              <a:gd name="T14" fmla="*/ 0 w 87"/>
              <a:gd name="T15" fmla="*/ 39 h 50"/>
              <a:gd name="T16" fmla="*/ 42 w 87"/>
              <a:gd name="T17" fmla="*/ 49 h 50"/>
              <a:gd name="T18" fmla="*/ 87 w 87"/>
              <a:gd name="T19" fmla="*/ 29 h 50"/>
              <a:gd name="T20" fmla="*/ 75 w 87"/>
              <a:gd name="T21" fmla="*/ 12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7" h="50">
                <a:moveTo>
                  <a:pt x="75" y="12"/>
                </a:moveTo>
                <a:cubicBezTo>
                  <a:pt x="69" y="13"/>
                  <a:pt x="59" y="42"/>
                  <a:pt x="26" y="17"/>
                </a:cubicBezTo>
                <a:cubicBezTo>
                  <a:pt x="46" y="17"/>
                  <a:pt x="46" y="17"/>
                  <a:pt x="46" y="17"/>
                </a:cubicBezTo>
                <a:cubicBezTo>
                  <a:pt x="46" y="17"/>
                  <a:pt x="50" y="17"/>
                  <a:pt x="50" y="14"/>
                </a:cubicBezTo>
                <a:cubicBezTo>
                  <a:pt x="50" y="10"/>
                  <a:pt x="50" y="5"/>
                  <a:pt x="50" y="5"/>
                </a:cubicBezTo>
                <a:cubicBezTo>
                  <a:pt x="50" y="5"/>
                  <a:pt x="49" y="0"/>
                  <a:pt x="46" y="0"/>
                </a:cubicBezTo>
                <a:cubicBezTo>
                  <a:pt x="42" y="0"/>
                  <a:pt x="0" y="0"/>
                  <a:pt x="0" y="0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31" y="49"/>
                  <a:pt x="42" y="49"/>
                </a:cubicBezTo>
                <a:cubicBezTo>
                  <a:pt x="42" y="49"/>
                  <a:pt x="69" y="50"/>
                  <a:pt x="87" y="29"/>
                </a:cubicBezTo>
                <a:cubicBezTo>
                  <a:pt x="87" y="29"/>
                  <a:pt x="81" y="11"/>
                  <a:pt x="75" y="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1" name="Freeform 204"/>
          <p:cNvSpPr>
            <a:spLocks noEditPoints="1"/>
          </p:cNvSpPr>
          <p:nvPr/>
        </p:nvSpPr>
        <p:spPr bwMode="auto">
          <a:xfrm>
            <a:off x="6742113" y="3805238"/>
            <a:ext cx="92075" cy="87313"/>
          </a:xfrm>
          <a:custGeom>
            <a:avLst/>
            <a:gdLst>
              <a:gd name="T0" fmla="*/ 30 w 30"/>
              <a:gd name="T1" fmla="*/ 14 h 29"/>
              <a:gd name="T2" fmla="*/ 15 w 30"/>
              <a:gd name="T3" fmla="*/ 0 h 29"/>
              <a:gd name="T4" fmla="*/ 0 w 30"/>
              <a:gd name="T5" fmla="*/ 14 h 29"/>
              <a:gd name="T6" fmla="*/ 15 w 30"/>
              <a:gd name="T7" fmla="*/ 29 h 29"/>
              <a:gd name="T8" fmla="*/ 30 w 30"/>
              <a:gd name="T9" fmla="*/ 14 h 29"/>
              <a:gd name="T10" fmla="*/ 6 w 30"/>
              <a:gd name="T11" fmla="*/ 14 h 29"/>
              <a:gd name="T12" fmla="*/ 15 w 30"/>
              <a:gd name="T13" fmla="*/ 5 h 29"/>
              <a:gd name="T14" fmla="*/ 24 w 30"/>
              <a:gd name="T15" fmla="*/ 14 h 29"/>
              <a:gd name="T16" fmla="*/ 15 w 30"/>
              <a:gd name="T17" fmla="*/ 23 h 29"/>
              <a:gd name="T18" fmla="*/ 6 w 30"/>
              <a:gd name="T19" fmla="*/ 14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0" h="29">
                <a:moveTo>
                  <a:pt x="30" y="14"/>
                </a:moveTo>
                <a:cubicBezTo>
                  <a:pt x="30" y="6"/>
                  <a:pt x="23" y="0"/>
                  <a:pt x="15" y="0"/>
                </a:cubicBezTo>
                <a:cubicBezTo>
                  <a:pt x="7" y="0"/>
                  <a:pt x="0" y="6"/>
                  <a:pt x="0" y="14"/>
                </a:cubicBezTo>
                <a:cubicBezTo>
                  <a:pt x="0" y="22"/>
                  <a:pt x="7" y="29"/>
                  <a:pt x="15" y="29"/>
                </a:cubicBezTo>
                <a:cubicBezTo>
                  <a:pt x="23" y="29"/>
                  <a:pt x="30" y="22"/>
                  <a:pt x="30" y="14"/>
                </a:cubicBezTo>
                <a:close/>
                <a:moveTo>
                  <a:pt x="6" y="14"/>
                </a:moveTo>
                <a:cubicBezTo>
                  <a:pt x="6" y="9"/>
                  <a:pt x="10" y="5"/>
                  <a:pt x="15" y="5"/>
                </a:cubicBezTo>
                <a:cubicBezTo>
                  <a:pt x="20" y="5"/>
                  <a:pt x="24" y="9"/>
                  <a:pt x="24" y="14"/>
                </a:cubicBezTo>
                <a:cubicBezTo>
                  <a:pt x="24" y="19"/>
                  <a:pt x="20" y="23"/>
                  <a:pt x="15" y="23"/>
                </a:cubicBezTo>
                <a:cubicBezTo>
                  <a:pt x="10" y="23"/>
                  <a:pt x="6" y="19"/>
                  <a:pt x="6" y="1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Freeform 206"/>
          <p:cNvSpPr>
            <a:spLocks/>
          </p:cNvSpPr>
          <p:nvPr/>
        </p:nvSpPr>
        <p:spPr bwMode="auto">
          <a:xfrm>
            <a:off x="6858000" y="3802063"/>
            <a:ext cx="60325" cy="93663"/>
          </a:xfrm>
          <a:custGeom>
            <a:avLst/>
            <a:gdLst>
              <a:gd name="T0" fmla="*/ 38 w 38"/>
              <a:gd name="T1" fmla="*/ 28 h 59"/>
              <a:gd name="T2" fmla="*/ 2 w 38"/>
              <a:gd name="T3" fmla="*/ 0 h 59"/>
              <a:gd name="T4" fmla="*/ 0 w 38"/>
              <a:gd name="T5" fmla="*/ 0 h 59"/>
              <a:gd name="T6" fmla="*/ 0 w 38"/>
              <a:gd name="T7" fmla="*/ 0 h 59"/>
              <a:gd name="T8" fmla="*/ 0 w 38"/>
              <a:gd name="T9" fmla="*/ 13 h 59"/>
              <a:gd name="T10" fmla="*/ 19 w 38"/>
              <a:gd name="T11" fmla="*/ 28 h 59"/>
              <a:gd name="T12" fmla="*/ 19 w 38"/>
              <a:gd name="T13" fmla="*/ 30 h 59"/>
              <a:gd name="T14" fmla="*/ 0 w 38"/>
              <a:gd name="T15" fmla="*/ 44 h 59"/>
              <a:gd name="T16" fmla="*/ 0 w 38"/>
              <a:gd name="T17" fmla="*/ 57 h 59"/>
              <a:gd name="T18" fmla="*/ 0 w 38"/>
              <a:gd name="T19" fmla="*/ 59 h 59"/>
              <a:gd name="T20" fmla="*/ 2 w 38"/>
              <a:gd name="T21" fmla="*/ 59 h 59"/>
              <a:gd name="T22" fmla="*/ 38 w 38"/>
              <a:gd name="T23" fmla="*/ 30 h 59"/>
              <a:gd name="T24" fmla="*/ 38 w 38"/>
              <a:gd name="T25" fmla="*/ 28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" h="59">
                <a:moveTo>
                  <a:pt x="38" y="28"/>
                </a:moveTo>
                <a:lnTo>
                  <a:pt x="2" y="0"/>
                </a:lnTo>
                <a:lnTo>
                  <a:pt x="0" y="0"/>
                </a:lnTo>
                <a:lnTo>
                  <a:pt x="0" y="0"/>
                </a:lnTo>
                <a:lnTo>
                  <a:pt x="0" y="13"/>
                </a:lnTo>
                <a:lnTo>
                  <a:pt x="19" y="28"/>
                </a:lnTo>
                <a:lnTo>
                  <a:pt x="19" y="30"/>
                </a:lnTo>
                <a:lnTo>
                  <a:pt x="0" y="44"/>
                </a:lnTo>
                <a:lnTo>
                  <a:pt x="0" y="57"/>
                </a:lnTo>
                <a:lnTo>
                  <a:pt x="0" y="59"/>
                </a:lnTo>
                <a:lnTo>
                  <a:pt x="2" y="59"/>
                </a:lnTo>
                <a:lnTo>
                  <a:pt x="38" y="30"/>
                </a:lnTo>
                <a:lnTo>
                  <a:pt x="38" y="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Freeform 207"/>
          <p:cNvSpPr>
            <a:spLocks/>
          </p:cNvSpPr>
          <p:nvPr/>
        </p:nvSpPr>
        <p:spPr bwMode="auto">
          <a:xfrm>
            <a:off x="6661150" y="3798888"/>
            <a:ext cx="60325" cy="93663"/>
          </a:xfrm>
          <a:custGeom>
            <a:avLst/>
            <a:gdLst>
              <a:gd name="T0" fmla="*/ 36 w 38"/>
              <a:gd name="T1" fmla="*/ 0 h 59"/>
              <a:gd name="T2" fmla="*/ 0 w 38"/>
              <a:gd name="T3" fmla="*/ 28 h 59"/>
              <a:gd name="T4" fmla="*/ 0 w 38"/>
              <a:gd name="T5" fmla="*/ 28 h 59"/>
              <a:gd name="T6" fmla="*/ 36 w 38"/>
              <a:gd name="T7" fmla="*/ 59 h 59"/>
              <a:gd name="T8" fmla="*/ 38 w 38"/>
              <a:gd name="T9" fmla="*/ 59 h 59"/>
              <a:gd name="T10" fmla="*/ 38 w 38"/>
              <a:gd name="T11" fmla="*/ 57 h 59"/>
              <a:gd name="T12" fmla="*/ 38 w 38"/>
              <a:gd name="T13" fmla="*/ 44 h 59"/>
              <a:gd name="T14" fmla="*/ 19 w 38"/>
              <a:gd name="T15" fmla="*/ 28 h 59"/>
              <a:gd name="T16" fmla="*/ 19 w 38"/>
              <a:gd name="T17" fmla="*/ 28 h 59"/>
              <a:gd name="T18" fmla="*/ 38 w 38"/>
              <a:gd name="T19" fmla="*/ 13 h 59"/>
              <a:gd name="T20" fmla="*/ 38 w 38"/>
              <a:gd name="T21" fmla="*/ 0 h 59"/>
              <a:gd name="T22" fmla="*/ 38 w 38"/>
              <a:gd name="T23" fmla="*/ 0 h 59"/>
              <a:gd name="T24" fmla="*/ 36 w 38"/>
              <a:gd name="T25" fmla="*/ 0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" h="59">
                <a:moveTo>
                  <a:pt x="36" y="0"/>
                </a:moveTo>
                <a:lnTo>
                  <a:pt x="0" y="28"/>
                </a:lnTo>
                <a:lnTo>
                  <a:pt x="0" y="28"/>
                </a:lnTo>
                <a:lnTo>
                  <a:pt x="36" y="59"/>
                </a:lnTo>
                <a:lnTo>
                  <a:pt x="38" y="59"/>
                </a:lnTo>
                <a:lnTo>
                  <a:pt x="38" y="57"/>
                </a:lnTo>
                <a:lnTo>
                  <a:pt x="38" y="44"/>
                </a:lnTo>
                <a:lnTo>
                  <a:pt x="19" y="28"/>
                </a:lnTo>
                <a:lnTo>
                  <a:pt x="19" y="28"/>
                </a:lnTo>
                <a:lnTo>
                  <a:pt x="38" y="13"/>
                </a:lnTo>
                <a:lnTo>
                  <a:pt x="38" y="0"/>
                </a:lnTo>
                <a:lnTo>
                  <a:pt x="38" y="0"/>
                </a:lnTo>
                <a:lnTo>
                  <a:pt x="3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Freeform 208"/>
          <p:cNvSpPr>
            <a:spLocks/>
          </p:cNvSpPr>
          <p:nvPr/>
        </p:nvSpPr>
        <p:spPr bwMode="auto">
          <a:xfrm>
            <a:off x="6742113" y="3916363"/>
            <a:ext cx="95250" cy="60325"/>
          </a:xfrm>
          <a:custGeom>
            <a:avLst/>
            <a:gdLst>
              <a:gd name="T0" fmla="*/ 44 w 60"/>
              <a:gd name="T1" fmla="*/ 0 h 38"/>
              <a:gd name="T2" fmla="*/ 31 w 60"/>
              <a:gd name="T3" fmla="*/ 19 h 38"/>
              <a:gd name="T4" fmla="*/ 29 w 60"/>
              <a:gd name="T5" fmla="*/ 19 h 38"/>
              <a:gd name="T6" fmla="*/ 14 w 60"/>
              <a:gd name="T7" fmla="*/ 0 h 38"/>
              <a:gd name="T8" fmla="*/ 0 w 60"/>
              <a:gd name="T9" fmla="*/ 0 h 38"/>
              <a:gd name="T10" fmla="*/ 0 w 60"/>
              <a:gd name="T11" fmla="*/ 0 h 38"/>
              <a:gd name="T12" fmla="*/ 0 w 60"/>
              <a:gd name="T13" fmla="*/ 0 h 38"/>
              <a:gd name="T14" fmla="*/ 29 w 60"/>
              <a:gd name="T15" fmla="*/ 38 h 38"/>
              <a:gd name="T16" fmla="*/ 31 w 60"/>
              <a:gd name="T17" fmla="*/ 38 h 38"/>
              <a:gd name="T18" fmla="*/ 60 w 60"/>
              <a:gd name="T19" fmla="*/ 0 h 38"/>
              <a:gd name="T20" fmla="*/ 60 w 60"/>
              <a:gd name="T21" fmla="*/ 0 h 38"/>
              <a:gd name="T22" fmla="*/ 58 w 60"/>
              <a:gd name="T23" fmla="*/ 0 h 38"/>
              <a:gd name="T24" fmla="*/ 44 w 60"/>
              <a:gd name="T25" fmla="*/ 0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0" h="38">
                <a:moveTo>
                  <a:pt x="44" y="0"/>
                </a:moveTo>
                <a:lnTo>
                  <a:pt x="31" y="19"/>
                </a:lnTo>
                <a:lnTo>
                  <a:pt x="29" y="19"/>
                </a:lnTo>
                <a:lnTo>
                  <a:pt x="14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29" y="38"/>
                </a:lnTo>
                <a:lnTo>
                  <a:pt x="31" y="38"/>
                </a:lnTo>
                <a:lnTo>
                  <a:pt x="60" y="0"/>
                </a:lnTo>
                <a:lnTo>
                  <a:pt x="60" y="0"/>
                </a:lnTo>
                <a:lnTo>
                  <a:pt x="58" y="0"/>
                </a:lnTo>
                <a:lnTo>
                  <a:pt x="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Freeform 209"/>
          <p:cNvSpPr>
            <a:spLocks/>
          </p:cNvSpPr>
          <p:nvPr/>
        </p:nvSpPr>
        <p:spPr bwMode="auto">
          <a:xfrm>
            <a:off x="6745288" y="3719513"/>
            <a:ext cx="93663" cy="60325"/>
          </a:xfrm>
          <a:custGeom>
            <a:avLst/>
            <a:gdLst>
              <a:gd name="T0" fmla="*/ 31 w 59"/>
              <a:gd name="T1" fmla="*/ 0 h 38"/>
              <a:gd name="T2" fmla="*/ 29 w 59"/>
              <a:gd name="T3" fmla="*/ 0 h 38"/>
              <a:gd name="T4" fmla="*/ 0 w 59"/>
              <a:gd name="T5" fmla="*/ 36 h 38"/>
              <a:gd name="T6" fmla="*/ 0 w 59"/>
              <a:gd name="T7" fmla="*/ 38 h 38"/>
              <a:gd name="T8" fmla="*/ 0 w 59"/>
              <a:gd name="T9" fmla="*/ 38 h 38"/>
              <a:gd name="T10" fmla="*/ 14 w 59"/>
              <a:gd name="T11" fmla="*/ 38 h 38"/>
              <a:gd name="T12" fmla="*/ 29 w 59"/>
              <a:gd name="T13" fmla="*/ 19 h 38"/>
              <a:gd name="T14" fmla="*/ 31 w 59"/>
              <a:gd name="T15" fmla="*/ 19 h 38"/>
              <a:gd name="T16" fmla="*/ 44 w 59"/>
              <a:gd name="T17" fmla="*/ 38 h 38"/>
              <a:gd name="T18" fmla="*/ 58 w 59"/>
              <a:gd name="T19" fmla="*/ 38 h 38"/>
              <a:gd name="T20" fmla="*/ 59 w 59"/>
              <a:gd name="T21" fmla="*/ 38 h 38"/>
              <a:gd name="T22" fmla="*/ 59 w 59"/>
              <a:gd name="T23" fmla="*/ 36 h 38"/>
              <a:gd name="T24" fmla="*/ 31 w 59"/>
              <a:gd name="T25" fmla="*/ 0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9" h="38">
                <a:moveTo>
                  <a:pt x="31" y="0"/>
                </a:moveTo>
                <a:lnTo>
                  <a:pt x="29" y="0"/>
                </a:lnTo>
                <a:lnTo>
                  <a:pt x="0" y="36"/>
                </a:lnTo>
                <a:lnTo>
                  <a:pt x="0" y="38"/>
                </a:lnTo>
                <a:lnTo>
                  <a:pt x="0" y="38"/>
                </a:lnTo>
                <a:lnTo>
                  <a:pt x="14" y="38"/>
                </a:lnTo>
                <a:lnTo>
                  <a:pt x="29" y="19"/>
                </a:lnTo>
                <a:lnTo>
                  <a:pt x="31" y="19"/>
                </a:lnTo>
                <a:lnTo>
                  <a:pt x="44" y="38"/>
                </a:lnTo>
                <a:lnTo>
                  <a:pt x="58" y="38"/>
                </a:lnTo>
                <a:lnTo>
                  <a:pt x="59" y="38"/>
                </a:lnTo>
                <a:lnTo>
                  <a:pt x="59" y="36"/>
                </a:lnTo>
                <a:lnTo>
                  <a:pt x="3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6" name="Freeform 210"/>
          <p:cNvSpPr>
            <a:spLocks noEditPoints="1"/>
          </p:cNvSpPr>
          <p:nvPr/>
        </p:nvSpPr>
        <p:spPr bwMode="auto">
          <a:xfrm>
            <a:off x="779463" y="4881563"/>
            <a:ext cx="336550" cy="336550"/>
          </a:xfrm>
          <a:custGeom>
            <a:avLst/>
            <a:gdLst>
              <a:gd name="T0" fmla="*/ 56 w 111"/>
              <a:gd name="T1" fmla="*/ 0 h 111"/>
              <a:gd name="T2" fmla="*/ 0 w 111"/>
              <a:gd name="T3" fmla="*/ 55 h 111"/>
              <a:gd name="T4" fmla="*/ 56 w 111"/>
              <a:gd name="T5" fmla="*/ 111 h 111"/>
              <a:gd name="T6" fmla="*/ 111 w 111"/>
              <a:gd name="T7" fmla="*/ 55 h 111"/>
              <a:gd name="T8" fmla="*/ 56 w 111"/>
              <a:gd name="T9" fmla="*/ 0 h 111"/>
              <a:gd name="T10" fmla="*/ 56 w 111"/>
              <a:gd name="T11" fmla="*/ 101 h 111"/>
              <a:gd name="T12" fmla="*/ 10 w 111"/>
              <a:gd name="T13" fmla="*/ 55 h 111"/>
              <a:gd name="T14" fmla="*/ 56 w 111"/>
              <a:gd name="T15" fmla="*/ 9 h 111"/>
              <a:gd name="T16" fmla="*/ 102 w 111"/>
              <a:gd name="T17" fmla="*/ 55 h 111"/>
              <a:gd name="T18" fmla="*/ 56 w 111"/>
              <a:gd name="T19" fmla="*/ 101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1" h="111">
                <a:moveTo>
                  <a:pt x="56" y="0"/>
                </a:moveTo>
                <a:cubicBezTo>
                  <a:pt x="25" y="0"/>
                  <a:pt x="0" y="25"/>
                  <a:pt x="0" y="55"/>
                </a:cubicBezTo>
                <a:cubicBezTo>
                  <a:pt x="0" y="86"/>
                  <a:pt x="25" y="111"/>
                  <a:pt x="56" y="111"/>
                </a:cubicBezTo>
                <a:cubicBezTo>
                  <a:pt x="87" y="111"/>
                  <a:pt x="111" y="86"/>
                  <a:pt x="111" y="55"/>
                </a:cubicBezTo>
                <a:cubicBezTo>
                  <a:pt x="111" y="25"/>
                  <a:pt x="87" y="0"/>
                  <a:pt x="56" y="0"/>
                </a:cubicBezTo>
                <a:close/>
                <a:moveTo>
                  <a:pt x="56" y="101"/>
                </a:moveTo>
                <a:cubicBezTo>
                  <a:pt x="30" y="101"/>
                  <a:pt x="10" y="81"/>
                  <a:pt x="10" y="55"/>
                </a:cubicBezTo>
                <a:cubicBezTo>
                  <a:pt x="10" y="30"/>
                  <a:pt x="30" y="9"/>
                  <a:pt x="56" y="9"/>
                </a:cubicBezTo>
                <a:cubicBezTo>
                  <a:pt x="81" y="9"/>
                  <a:pt x="102" y="30"/>
                  <a:pt x="102" y="55"/>
                </a:cubicBezTo>
                <a:cubicBezTo>
                  <a:pt x="102" y="81"/>
                  <a:pt x="81" y="101"/>
                  <a:pt x="56" y="10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7" name="Freeform 211"/>
          <p:cNvSpPr>
            <a:spLocks/>
          </p:cNvSpPr>
          <p:nvPr/>
        </p:nvSpPr>
        <p:spPr bwMode="auto">
          <a:xfrm>
            <a:off x="1527175" y="5157788"/>
            <a:ext cx="100013" cy="60325"/>
          </a:xfrm>
          <a:custGeom>
            <a:avLst/>
            <a:gdLst>
              <a:gd name="T0" fmla="*/ 0 w 33"/>
              <a:gd name="T1" fmla="*/ 10 h 20"/>
              <a:gd name="T2" fmla="*/ 0 w 33"/>
              <a:gd name="T3" fmla="*/ 20 h 20"/>
              <a:gd name="T4" fmla="*/ 33 w 33"/>
              <a:gd name="T5" fmla="*/ 7 h 20"/>
              <a:gd name="T6" fmla="*/ 26 w 33"/>
              <a:gd name="T7" fmla="*/ 0 h 20"/>
              <a:gd name="T8" fmla="*/ 0 w 33"/>
              <a:gd name="T9" fmla="*/ 1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20">
                <a:moveTo>
                  <a:pt x="0" y="10"/>
                </a:moveTo>
                <a:cubicBezTo>
                  <a:pt x="0" y="20"/>
                  <a:pt x="0" y="20"/>
                  <a:pt x="0" y="20"/>
                </a:cubicBezTo>
                <a:cubicBezTo>
                  <a:pt x="13" y="19"/>
                  <a:pt x="24" y="15"/>
                  <a:pt x="33" y="7"/>
                </a:cubicBezTo>
                <a:cubicBezTo>
                  <a:pt x="26" y="0"/>
                  <a:pt x="26" y="0"/>
                  <a:pt x="26" y="0"/>
                </a:cubicBezTo>
                <a:cubicBezTo>
                  <a:pt x="19" y="6"/>
                  <a:pt x="10" y="10"/>
                  <a:pt x="0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8" name="Freeform 212"/>
          <p:cNvSpPr>
            <a:spLocks/>
          </p:cNvSpPr>
          <p:nvPr/>
        </p:nvSpPr>
        <p:spPr bwMode="auto">
          <a:xfrm>
            <a:off x="1617663" y="5057776"/>
            <a:ext cx="69850" cy="109538"/>
          </a:xfrm>
          <a:custGeom>
            <a:avLst/>
            <a:gdLst>
              <a:gd name="T0" fmla="*/ 13 w 23"/>
              <a:gd name="T1" fmla="*/ 0 h 36"/>
              <a:gd name="T2" fmla="*/ 0 w 23"/>
              <a:gd name="T3" fmla="*/ 30 h 36"/>
              <a:gd name="T4" fmla="*/ 7 w 23"/>
              <a:gd name="T5" fmla="*/ 36 h 36"/>
              <a:gd name="T6" fmla="*/ 23 w 23"/>
              <a:gd name="T7" fmla="*/ 0 h 36"/>
              <a:gd name="T8" fmla="*/ 13 w 23"/>
              <a:gd name="T9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36">
                <a:moveTo>
                  <a:pt x="13" y="0"/>
                </a:moveTo>
                <a:cubicBezTo>
                  <a:pt x="13" y="12"/>
                  <a:pt x="8" y="22"/>
                  <a:pt x="0" y="30"/>
                </a:cubicBezTo>
                <a:cubicBezTo>
                  <a:pt x="7" y="36"/>
                  <a:pt x="7" y="36"/>
                  <a:pt x="7" y="36"/>
                </a:cubicBezTo>
                <a:cubicBezTo>
                  <a:pt x="16" y="27"/>
                  <a:pt x="22" y="14"/>
                  <a:pt x="23" y="0"/>
                </a:cubicBezTo>
                <a:lnTo>
                  <a:pt x="1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9" name="Freeform 213"/>
          <p:cNvSpPr>
            <a:spLocks/>
          </p:cNvSpPr>
          <p:nvPr/>
        </p:nvSpPr>
        <p:spPr bwMode="auto">
          <a:xfrm>
            <a:off x="1527175" y="4881563"/>
            <a:ext cx="104775" cy="66675"/>
          </a:xfrm>
          <a:custGeom>
            <a:avLst/>
            <a:gdLst>
              <a:gd name="T0" fmla="*/ 35 w 35"/>
              <a:gd name="T1" fmla="*/ 15 h 22"/>
              <a:gd name="T2" fmla="*/ 0 w 35"/>
              <a:gd name="T3" fmla="*/ 0 h 22"/>
              <a:gd name="T4" fmla="*/ 0 w 35"/>
              <a:gd name="T5" fmla="*/ 10 h 22"/>
              <a:gd name="T6" fmla="*/ 29 w 35"/>
              <a:gd name="T7" fmla="*/ 22 h 22"/>
              <a:gd name="T8" fmla="*/ 35 w 35"/>
              <a:gd name="T9" fmla="*/ 15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22">
                <a:moveTo>
                  <a:pt x="35" y="15"/>
                </a:moveTo>
                <a:cubicBezTo>
                  <a:pt x="26" y="6"/>
                  <a:pt x="14" y="1"/>
                  <a:pt x="0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11" y="10"/>
                  <a:pt x="21" y="15"/>
                  <a:pt x="29" y="22"/>
                </a:cubicBezTo>
                <a:lnTo>
                  <a:pt x="35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0" name="Freeform 214"/>
          <p:cNvSpPr>
            <a:spLocks/>
          </p:cNvSpPr>
          <p:nvPr/>
        </p:nvSpPr>
        <p:spPr bwMode="auto">
          <a:xfrm>
            <a:off x="1624013" y="4938713"/>
            <a:ext cx="63500" cy="103188"/>
          </a:xfrm>
          <a:custGeom>
            <a:avLst/>
            <a:gdLst>
              <a:gd name="T0" fmla="*/ 11 w 21"/>
              <a:gd name="T1" fmla="*/ 34 h 34"/>
              <a:gd name="T2" fmla="*/ 21 w 21"/>
              <a:gd name="T3" fmla="*/ 34 h 34"/>
              <a:gd name="T4" fmla="*/ 7 w 21"/>
              <a:gd name="T5" fmla="*/ 0 h 34"/>
              <a:gd name="T6" fmla="*/ 0 w 21"/>
              <a:gd name="T7" fmla="*/ 7 h 34"/>
              <a:gd name="T8" fmla="*/ 11 w 21"/>
              <a:gd name="T9" fmla="*/ 34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34">
                <a:moveTo>
                  <a:pt x="11" y="34"/>
                </a:moveTo>
                <a:cubicBezTo>
                  <a:pt x="21" y="34"/>
                  <a:pt x="21" y="34"/>
                  <a:pt x="21" y="34"/>
                </a:cubicBezTo>
                <a:cubicBezTo>
                  <a:pt x="20" y="21"/>
                  <a:pt x="15" y="9"/>
                  <a:pt x="7" y="0"/>
                </a:cubicBezTo>
                <a:cubicBezTo>
                  <a:pt x="0" y="7"/>
                  <a:pt x="0" y="7"/>
                  <a:pt x="0" y="7"/>
                </a:cubicBezTo>
                <a:cubicBezTo>
                  <a:pt x="7" y="14"/>
                  <a:pt x="11" y="23"/>
                  <a:pt x="11" y="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1" name="Freeform 215"/>
          <p:cNvSpPr>
            <a:spLocks/>
          </p:cNvSpPr>
          <p:nvPr/>
        </p:nvSpPr>
        <p:spPr bwMode="auto">
          <a:xfrm>
            <a:off x="1350963" y="5057776"/>
            <a:ext cx="66675" cy="106363"/>
          </a:xfrm>
          <a:custGeom>
            <a:avLst/>
            <a:gdLst>
              <a:gd name="T0" fmla="*/ 9 w 22"/>
              <a:gd name="T1" fmla="*/ 0 h 35"/>
              <a:gd name="T2" fmla="*/ 0 w 22"/>
              <a:gd name="T3" fmla="*/ 0 h 35"/>
              <a:gd name="T4" fmla="*/ 15 w 22"/>
              <a:gd name="T5" fmla="*/ 35 h 35"/>
              <a:gd name="T6" fmla="*/ 22 w 22"/>
              <a:gd name="T7" fmla="*/ 29 h 35"/>
              <a:gd name="T8" fmla="*/ 9 w 22"/>
              <a:gd name="T9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" h="35">
                <a:moveTo>
                  <a:pt x="9" y="0"/>
                </a:moveTo>
                <a:cubicBezTo>
                  <a:pt x="0" y="0"/>
                  <a:pt x="0" y="0"/>
                  <a:pt x="0" y="0"/>
                </a:cubicBezTo>
                <a:cubicBezTo>
                  <a:pt x="1" y="14"/>
                  <a:pt x="6" y="26"/>
                  <a:pt x="15" y="35"/>
                </a:cubicBezTo>
                <a:cubicBezTo>
                  <a:pt x="22" y="29"/>
                  <a:pt x="22" y="29"/>
                  <a:pt x="22" y="29"/>
                </a:cubicBezTo>
                <a:cubicBezTo>
                  <a:pt x="15" y="21"/>
                  <a:pt x="10" y="11"/>
                  <a:pt x="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2" name="Freeform 216"/>
          <p:cNvSpPr>
            <a:spLocks/>
          </p:cNvSpPr>
          <p:nvPr/>
        </p:nvSpPr>
        <p:spPr bwMode="auto">
          <a:xfrm>
            <a:off x="1408113" y="5157788"/>
            <a:ext cx="103188" cy="60325"/>
          </a:xfrm>
          <a:custGeom>
            <a:avLst/>
            <a:gdLst>
              <a:gd name="T0" fmla="*/ 0 w 34"/>
              <a:gd name="T1" fmla="*/ 6 h 20"/>
              <a:gd name="T2" fmla="*/ 34 w 34"/>
              <a:gd name="T3" fmla="*/ 20 h 20"/>
              <a:gd name="T4" fmla="*/ 34 w 34"/>
              <a:gd name="T5" fmla="*/ 10 h 20"/>
              <a:gd name="T6" fmla="*/ 7 w 34"/>
              <a:gd name="T7" fmla="*/ 0 h 20"/>
              <a:gd name="T8" fmla="*/ 0 w 34"/>
              <a:gd name="T9" fmla="*/ 6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20">
                <a:moveTo>
                  <a:pt x="0" y="6"/>
                </a:moveTo>
                <a:cubicBezTo>
                  <a:pt x="9" y="14"/>
                  <a:pt x="21" y="19"/>
                  <a:pt x="34" y="20"/>
                </a:cubicBezTo>
                <a:cubicBezTo>
                  <a:pt x="34" y="10"/>
                  <a:pt x="34" y="10"/>
                  <a:pt x="34" y="10"/>
                </a:cubicBezTo>
                <a:cubicBezTo>
                  <a:pt x="23" y="10"/>
                  <a:pt x="14" y="6"/>
                  <a:pt x="7" y="0"/>
                </a:cubicBezTo>
                <a:lnTo>
                  <a:pt x="0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Freeform 217"/>
          <p:cNvSpPr>
            <a:spLocks/>
          </p:cNvSpPr>
          <p:nvPr/>
        </p:nvSpPr>
        <p:spPr bwMode="auto">
          <a:xfrm>
            <a:off x="1350963" y="4941888"/>
            <a:ext cx="57150" cy="100013"/>
          </a:xfrm>
          <a:custGeom>
            <a:avLst/>
            <a:gdLst>
              <a:gd name="T0" fmla="*/ 0 w 19"/>
              <a:gd name="T1" fmla="*/ 33 h 33"/>
              <a:gd name="T2" fmla="*/ 9 w 19"/>
              <a:gd name="T3" fmla="*/ 33 h 33"/>
              <a:gd name="T4" fmla="*/ 19 w 19"/>
              <a:gd name="T5" fmla="*/ 7 h 33"/>
              <a:gd name="T6" fmla="*/ 13 w 19"/>
              <a:gd name="T7" fmla="*/ 0 h 33"/>
              <a:gd name="T8" fmla="*/ 0 w 19"/>
              <a:gd name="T9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" h="33">
                <a:moveTo>
                  <a:pt x="0" y="33"/>
                </a:moveTo>
                <a:cubicBezTo>
                  <a:pt x="9" y="33"/>
                  <a:pt x="9" y="33"/>
                  <a:pt x="9" y="33"/>
                </a:cubicBezTo>
                <a:cubicBezTo>
                  <a:pt x="10" y="23"/>
                  <a:pt x="14" y="14"/>
                  <a:pt x="19" y="7"/>
                </a:cubicBezTo>
                <a:cubicBezTo>
                  <a:pt x="13" y="0"/>
                  <a:pt x="13" y="0"/>
                  <a:pt x="13" y="0"/>
                </a:cubicBezTo>
                <a:cubicBezTo>
                  <a:pt x="5" y="9"/>
                  <a:pt x="1" y="20"/>
                  <a:pt x="0" y="3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Freeform 218"/>
          <p:cNvSpPr>
            <a:spLocks/>
          </p:cNvSpPr>
          <p:nvPr/>
        </p:nvSpPr>
        <p:spPr bwMode="auto">
          <a:xfrm>
            <a:off x="1400175" y="4881563"/>
            <a:ext cx="111125" cy="69850"/>
          </a:xfrm>
          <a:custGeom>
            <a:avLst/>
            <a:gdLst>
              <a:gd name="T0" fmla="*/ 37 w 37"/>
              <a:gd name="T1" fmla="*/ 10 h 23"/>
              <a:gd name="T2" fmla="*/ 37 w 37"/>
              <a:gd name="T3" fmla="*/ 0 h 23"/>
              <a:gd name="T4" fmla="*/ 0 w 37"/>
              <a:gd name="T5" fmla="*/ 16 h 23"/>
              <a:gd name="T6" fmla="*/ 7 w 37"/>
              <a:gd name="T7" fmla="*/ 23 h 23"/>
              <a:gd name="T8" fmla="*/ 37 w 37"/>
              <a:gd name="T9" fmla="*/ 1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" h="23">
                <a:moveTo>
                  <a:pt x="37" y="10"/>
                </a:moveTo>
                <a:cubicBezTo>
                  <a:pt x="37" y="0"/>
                  <a:pt x="37" y="0"/>
                  <a:pt x="37" y="0"/>
                </a:cubicBezTo>
                <a:cubicBezTo>
                  <a:pt x="22" y="1"/>
                  <a:pt x="10" y="7"/>
                  <a:pt x="0" y="16"/>
                </a:cubicBezTo>
                <a:cubicBezTo>
                  <a:pt x="7" y="23"/>
                  <a:pt x="7" y="23"/>
                  <a:pt x="7" y="23"/>
                </a:cubicBezTo>
                <a:cubicBezTo>
                  <a:pt x="15" y="15"/>
                  <a:pt x="25" y="10"/>
                  <a:pt x="37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Freeform 219"/>
          <p:cNvSpPr>
            <a:spLocks noEditPoints="1"/>
          </p:cNvSpPr>
          <p:nvPr/>
        </p:nvSpPr>
        <p:spPr bwMode="auto">
          <a:xfrm>
            <a:off x="2005013" y="4884738"/>
            <a:ext cx="333375" cy="330200"/>
          </a:xfrm>
          <a:custGeom>
            <a:avLst/>
            <a:gdLst>
              <a:gd name="T0" fmla="*/ 0 w 210"/>
              <a:gd name="T1" fmla="*/ 0 h 208"/>
              <a:gd name="T2" fmla="*/ 0 w 210"/>
              <a:gd name="T3" fmla="*/ 208 h 208"/>
              <a:gd name="T4" fmla="*/ 210 w 210"/>
              <a:gd name="T5" fmla="*/ 208 h 208"/>
              <a:gd name="T6" fmla="*/ 210 w 210"/>
              <a:gd name="T7" fmla="*/ 0 h 208"/>
              <a:gd name="T8" fmla="*/ 0 w 210"/>
              <a:gd name="T9" fmla="*/ 0 h 208"/>
              <a:gd name="T10" fmla="*/ 190 w 210"/>
              <a:gd name="T11" fmla="*/ 191 h 208"/>
              <a:gd name="T12" fmla="*/ 19 w 210"/>
              <a:gd name="T13" fmla="*/ 191 h 208"/>
              <a:gd name="T14" fmla="*/ 19 w 210"/>
              <a:gd name="T15" fmla="*/ 17 h 208"/>
              <a:gd name="T16" fmla="*/ 190 w 210"/>
              <a:gd name="T17" fmla="*/ 17 h 208"/>
              <a:gd name="T18" fmla="*/ 190 w 210"/>
              <a:gd name="T19" fmla="*/ 191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0" h="208">
                <a:moveTo>
                  <a:pt x="0" y="0"/>
                </a:moveTo>
                <a:lnTo>
                  <a:pt x="0" y="208"/>
                </a:lnTo>
                <a:lnTo>
                  <a:pt x="210" y="208"/>
                </a:lnTo>
                <a:lnTo>
                  <a:pt x="210" y="0"/>
                </a:lnTo>
                <a:lnTo>
                  <a:pt x="0" y="0"/>
                </a:lnTo>
                <a:close/>
                <a:moveTo>
                  <a:pt x="190" y="191"/>
                </a:moveTo>
                <a:lnTo>
                  <a:pt x="19" y="191"/>
                </a:lnTo>
                <a:lnTo>
                  <a:pt x="19" y="17"/>
                </a:lnTo>
                <a:lnTo>
                  <a:pt x="190" y="17"/>
                </a:lnTo>
                <a:lnTo>
                  <a:pt x="190" y="19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6" name="Freeform 220"/>
          <p:cNvSpPr>
            <a:spLocks noEditPoints="1"/>
          </p:cNvSpPr>
          <p:nvPr/>
        </p:nvSpPr>
        <p:spPr bwMode="auto">
          <a:xfrm>
            <a:off x="2652713" y="4881563"/>
            <a:ext cx="350838" cy="336550"/>
          </a:xfrm>
          <a:custGeom>
            <a:avLst/>
            <a:gdLst>
              <a:gd name="T0" fmla="*/ 113 w 116"/>
              <a:gd name="T1" fmla="*/ 34 h 111"/>
              <a:gd name="T2" fmla="*/ 93 w 116"/>
              <a:gd name="T3" fmla="*/ 0 h 111"/>
              <a:gd name="T4" fmla="*/ 24 w 116"/>
              <a:gd name="T5" fmla="*/ 0 h 111"/>
              <a:gd name="T6" fmla="*/ 3 w 116"/>
              <a:gd name="T7" fmla="*/ 34 h 111"/>
              <a:gd name="T8" fmla="*/ 3 w 116"/>
              <a:gd name="T9" fmla="*/ 81 h 111"/>
              <a:gd name="T10" fmla="*/ 24 w 116"/>
              <a:gd name="T11" fmla="*/ 111 h 111"/>
              <a:gd name="T12" fmla="*/ 93 w 116"/>
              <a:gd name="T13" fmla="*/ 111 h 111"/>
              <a:gd name="T14" fmla="*/ 113 w 116"/>
              <a:gd name="T15" fmla="*/ 81 h 111"/>
              <a:gd name="T16" fmla="*/ 113 w 116"/>
              <a:gd name="T17" fmla="*/ 34 h 111"/>
              <a:gd name="T18" fmla="*/ 88 w 116"/>
              <a:gd name="T19" fmla="*/ 104 h 111"/>
              <a:gd name="T20" fmla="*/ 28 w 116"/>
              <a:gd name="T21" fmla="*/ 104 h 111"/>
              <a:gd name="T22" fmla="*/ 10 w 116"/>
              <a:gd name="T23" fmla="*/ 78 h 111"/>
              <a:gd name="T24" fmla="*/ 10 w 116"/>
              <a:gd name="T25" fmla="*/ 37 h 111"/>
              <a:gd name="T26" fmla="*/ 28 w 116"/>
              <a:gd name="T27" fmla="*/ 7 h 111"/>
              <a:gd name="T28" fmla="*/ 88 w 116"/>
              <a:gd name="T29" fmla="*/ 7 h 111"/>
              <a:gd name="T30" fmla="*/ 107 w 116"/>
              <a:gd name="T31" fmla="*/ 37 h 111"/>
              <a:gd name="T32" fmla="*/ 107 w 116"/>
              <a:gd name="T33" fmla="*/ 78 h 111"/>
              <a:gd name="T34" fmla="*/ 88 w 116"/>
              <a:gd name="T35" fmla="*/ 104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6" h="111">
                <a:moveTo>
                  <a:pt x="113" y="34"/>
                </a:moveTo>
                <a:cubicBezTo>
                  <a:pt x="113" y="10"/>
                  <a:pt x="116" y="0"/>
                  <a:pt x="93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0" y="0"/>
                  <a:pt x="3" y="10"/>
                  <a:pt x="3" y="34"/>
                </a:cubicBezTo>
                <a:cubicBezTo>
                  <a:pt x="3" y="81"/>
                  <a:pt x="3" y="81"/>
                  <a:pt x="3" y="81"/>
                </a:cubicBezTo>
                <a:cubicBezTo>
                  <a:pt x="3" y="105"/>
                  <a:pt x="0" y="111"/>
                  <a:pt x="24" y="111"/>
                </a:cubicBezTo>
                <a:cubicBezTo>
                  <a:pt x="93" y="111"/>
                  <a:pt x="93" y="111"/>
                  <a:pt x="93" y="111"/>
                </a:cubicBezTo>
                <a:cubicBezTo>
                  <a:pt x="116" y="111"/>
                  <a:pt x="113" y="105"/>
                  <a:pt x="113" y="81"/>
                </a:cubicBezTo>
                <a:lnTo>
                  <a:pt x="113" y="34"/>
                </a:lnTo>
                <a:close/>
                <a:moveTo>
                  <a:pt x="88" y="104"/>
                </a:moveTo>
                <a:cubicBezTo>
                  <a:pt x="28" y="104"/>
                  <a:pt x="28" y="104"/>
                  <a:pt x="28" y="104"/>
                </a:cubicBezTo>
                <a:cubicBezTo>
                  <a:pt x="7" y="104"/>
                  <a:pt x="10" y="99"/>
                  <a:pt x="10" y="78"/>
                </a:cubicBezTo>
                <a:cubicBezTo>
                  <a:pt x="10" y="37"/>
                  <a:pt x="10" y="37"/>
                  <a:pt x="10" y="37"/>
                </a:cubicBezTo>
                <a:cubicBezTo>
                  <a:pt x="10" y="16"/>
                  <a:pt x="7" y="7"/>
                  <a:pt x="28" y="7"/>
                </a:cubicBezTo>
                <a:cubicBezTo>
                  <a:pt x="88" y="7"/>
                  <a:pt x="88" y="7"/>
                  <a:pt x="88" y="7"/>
                </a:cubicBezTo>
                <a:cubicBezTo>
                  <a:pt x="109" y="7"/>
                  <a:pt x="107" y="16"/>
                  <a:pt x="107" y="37"/>
                </a:cubicBezTo>
                <a:cubicBezTo>
                  <a:pt x="107" y="78"/>
                  <a:pt x="107" y="78"/>
                  <a:pt x="107" y="78"/>
                </a:cubicBezTo>
                <a:cubicBezTo>
                  <a:pt x="107" y="99"/>
                  <a:pt x="109" y="104"/>
                  <a:pt x="88" y="1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7" name="Freeform 221"/>
          <p:cNvSpPr>
            <a:spLocks noEditPoints="1"/>
          </p:cNvSpPr>
          <p:nvPr/>
        </p:nvSpPr>
        <p:spPr bwMode="auto">
          <a:xfrm>
            <a:off x="3327400" y="4884738"/>
            <a:ext cx="361950" cy="315913"/>
          </a:xfrm>
          <a:custGeom>
            <a:avLst/>
            <a:gdLst>
              <a:gd name="T0" fmla="*/ 171 w 228"/>
              <a:gd name="T1" fmla="*/ 0 h 199"/>
              <a:gd name="T2" fmla="*/ 57 w 228"/>
              <a:gd name="T3" fmla="*/ 0 h 199"/>
              <a:gd name="T4" fmla="*/ 0 w 228"/>
              <a:gd name="T5" fmla="*/ 99 h 199"/>
              <a:gd name="T6" fmla="*/ 57 w 228"/>
              <a:gd name="T7" fmla="*/ 199 h 199"/>
              <a:gd name="T8" fmla="*/ 171 w 228"/>
              <a:gd name="T9" fmla="*/ 199 h 199"/>
              <a:gd name="T10" fmla="*/ 228 w 228"/>
              <a:gd name="T11" fmla="*/ 99 h 199"/>
              <a:gd name="T12" fmla="*/ 171 w 228"/>
              <a:gd name="T13" fmla="*/ 0 h 199"/>
              <a:gd name="T14" fmla="*/ 162 w 228"/>
              <a:gd name="T15" fmla="*/ 181 h 199"/>
              <a:gd name="T16" fmla="*/ 66 w 228"/>
              <a:gd name="T17" fmla="*/ 181 h 199"/>
              <a:gd name="T18" fmla="*/ 19 w 228"/>
              <a:gd name="T19" fmla="*/ 99 h 199"/>
              <a:gd name="T20" fmla="*/ 66 w 228"/>
              <a:gd name="T21" fmla="*/ 17 h 199"/>
              <a:gd name="T22" fmla="*/ 162 w 228"/>
              <a:gd name="T23" fmla="*/ 17 h 199"/>
              <a:gd name="T24" fmla="*/ 207 w 228"/>
              <a:gd name="T25" fmla="*/ 99 h 199"/>
              <a:gd name="T26" fmla="*/ 162 w 228"/>
              <a:gd name="T27" fmla="*/ 181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28" h="199">
                <a:moveTo>
                  <a:pt x="171" y="0"/>
                </a:moveTo>
                <a:lnTo>
                  <a:pt x="57" y="0"/>
                </a:lnTo>
                <a:lnTo>
                  <a:pt x="0" y="99"/>
                </a:lnTo>
                <a:lnTo>
                  <a:pt x="57" y="199"/>
                </a:lnTo>
                <a:lnTo>
                  <a:pt x="171" y="199"/>
                </a:lnTo>
                <a:lnTo>
                  <a:pt x="228" y="99"/>
                </a:lnTo>
                <a:lnTo>
                  <a:pt x="171" y="0"/>
                </a:lnTo>
                <a:close/>
                <a:moveTo>
                  <a:pt x="162" y="181"/>
                </a:moveTo>
                <a:lnTo>
                  <a:pt x="66" y="181"/>
                </a:lnTo>
                <a:lnTo>
                  <a:pt x="19" y="99"/>
                </a:lnTo>
                <a:lnTo>
                  <a:pt x="66" y="17"/>
                </a:lnTo>
                <a:lnTo>
                  <a:pt x="162" y="17"/>
                </a:lnTo>
                <a:lnTo>
                  <a:pt x="207" y="99"/>
                </a:lnTo>
                <a:lnTo>
                  <a:pt x="162" y="18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Freeform 222"/>
          <p:cNvSpPr>
            <a:spLocks noEditPoints="1"/>
          </p:cNvSpPr>
          <p:nvPr/>
        </p:nvSpPr>
        <p:spPr bwMode="auto">
          <a:xfrm>
            <a:off x="3992563" y="4865688"/>
            <a:ext cx="350838" cy="334963"/>
          </a:xfrm>
          <a:custGeom>
            <a:avLst/>
            <a:gdLst>
              <a:gd name="T0" fmla="*/ 221 w 221"/>
              <a:gd name="T1" fmla="*/ 81 h 211"/>
              <a:gd name="T2" fmla="*/ 145 w 221"/>
              <a:gd name="T3" fmla="*/ 69 h 211"/>
              <a:gd name="T4" fmla="*/ 111 w 221"/>
              <a:gd name="T5" fmla="*/ 0 h 211"/>
              <a:gd name="T6" fmla="*/ 76 w 221"/>
              <a:gd name="T7" fmla="*/ 69 h 211"/>
              <a:gd name="T8" fmla="*/ 0 w 221"/>
              <a:gd name="T9" fmla="*/ 81 h 211"/>
              <a:gd name="T10" fmla="*/ 55 w 221"/>
              <a:gd name="T11" fmla="*/ 134 h 211"/>
              <a:gd name="T12" fmla="*/ 42 w 221"/>
              <a:gd name="T13" fmla="*/ 211 h 211"/>
              <a:gd name="T14" fmla="*/ 111 w 221"/>
              <a:gd name="T15" fmla="*/ 174 h 211"/>
              <a:gd name="T16" fmla="*/ 177 w 221"/>
              <a:gd name="T17" fmla="*/ 211 h 211"/>
              <a:gd name="T18" fmla="*/ 166 w 221"/>
              <a:gd name="T19" fmla="*/ 134 h 211"/>
              <a:gd name="T20" fmla="*/ 221 w 221"/>
              <a:gd name="T21" fmla="*/ 81 h 211"/>
              <a:gd name="T22" fmla="*/ 111 w 221"/>
              <a:gd name="T23" fmla="*/ 153 h 211"/>
              <a:gd name="T24" fmla="*/ 63 w 221"/>
              <a:gd name="T25" fmla="*/ 180 h 211"/>
              <a:gd name="T26" fmla="*/ 71 w 221"/>
              <a:gd name="T27" fmla="*/ 126 h 211"/>
              <a:gd name="T28" fmla="*/ 32 w 221"/>
              <a:gd name="T29" fmla="*/ 88 h 211"/>
              <a:gd name="T30" fmla="*/ 86 w 221"/>
              <a:gd name="T31" fmla="*/ 81 h 211"/>
              <a:gd name="T32" fmla="*/ 111 w 221"/>
              <a:gd name="T33" fmla="*/ 31 h 211"/>
              <a:gd name="T34" fmla="*/ 133 w 221"/>
              <a:gd name="T35" fmla="*/ 81 h 211"/>
              <a:gd name="T36" fmla="*/ 189 w 221"/>
              <a:gd name="T37" fmla="*/ 88 h 211"/>
              <a:gd name="T38" fmla="*/ 149 w 221"/>
              <a:gd name="T39" fmla="*/ 126 h 211"/>
              <a:gd name="T40" fmla="*/ 158 w 221"/>
              <a:gd name="T41" fmla="*/ 180 h 211"/>
              <a:gd name="T42" fmla="*/ 111 w 221"/>
              <a:gd name="T43" fmla="*/ 153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21" h="211">
                <a:moveTo>
                  <a:pt x="221" y="81"/>
                </a:moveTo>
                <a:lnTo>
                  <a:pt x="145" y="69"/>
                </a:lnTo>
                <a:lnTo>
                  <a:pt x="111" y="0"/>
                </a:lnTo>
                <a:lnTo>
                  <a:pt x="76" y="69"/>
                </a:lnTo>
                <a:lnTo>
                  <a:pt x="0" y="81"/>
                </a:lnTo>
                <a:lnTo>
                  <a:pt x="55" y="134"/>
                </a:lnTo>
                <a:lnTo>
                  <a:pt x="42" y="211"/>
                </a:lnTo>
                <a:lnTo>
                  <a:pt x="111" y="174"/>
                </a:lnTo>
                <a:lnTo>
                  <a:pt x="177" y="211"/>
                </a:lnTo>
                <a:lnTo>
                  <a:pt x="166" y="134"/>
                </a:lnTo>
                <a:lnTo>
                  <a:pt x="221" y="81"/>
                </a:lnTo>
                <a:close/>
                <a:moveTo>
                  <a:pt x="111" y="153"/>
                </a:moveTo>
                <a:lnTo>
                  <a:pt x="63" y="180"/>
                </a:lnTo>
                <a:lnTo>
                  <a:pt x="71" y="126"/>
                </a:lnTo>
                <a:lnTo>
                  <a:pt x="32" y="88"/>
                </a:lnTo>
                <a:lnTo>
                  <a:pt x="86" y="81"/>
                </a:lnTo>
                <a:lnTo>
                  <a:pt x="111" y="31"/>
                </a:lnTo>
                <a:lnTo>
                  <a:pt x="133" y="81"/>
                </a:lnTo>
                <a:lnTo>
                  <a:pt x="189" y="88"/>
                </a:lnTo>
                <a:lnTo>
                  <a:pt x="149" y="126"/>
                </a:lnTo>
                <a:lnTo>
                  <a:pt x="158" y="180"/>
                </a:lnTo>
                <a:lnTo>
                  <a:pt x="111" y="15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Freeform 223"/>
          <p:cNvSpPr>
            <a:spLocks/>
          </p:cNvSpPr>
          <p:nvPr/>
        </p:nvSpPr>
        <p:spPr bwMode="auto">
          <a:xfrm>
            <a:off x="4594225" y="4854576"/>
            <a:ext cx="400050" cy="381000"/>
          </a:xfrm>
          <a:custGeom>
            <a:avLst/>
            <a:gdLst>
              <a:gd name="T0" fmla="*/ 63 w 132"/>
              <a:gd name="T1" fmla="*/ 66 h 126"/>
              <a:gd name="T2" fmla="*/ 74 w 132"/>
              <a:gd name="T3" fmla="*/ 66 h 126"/>
              <a:gd name="T4" fmla="*/ 62 w 132"/>
              <a:gd name="T5" fmla="*/ 71 h 126"/>
              <a:gd name="T6" fmla="*/ 75 w 132"/>
              <a:gd name="T7" fmla="*/ 64 h 126"/>
              <a:gd name="T8" fmla="*/ 60 w 132"/>
              <a:gd name="T9" fmla="*/ 68 h 126"/>
              <a:gd name="T10" fmla="*/ 77 w 132"/>
              <a:gd name="T11" fmla="*/ 66 h 126"/>
              <a:gd name="T12" fmla="*/ 67 w 132"/>
              <a:gd name="T13" fmla="*/ 78 h 126"/>
              <a:gd name="T14" fmla="*/ 62 w 132"/>
              <a:gd name="T15" fmla="*/ 58 h 126"/>
              <a:gd name="T16" fmla="*/ 78 w 132"/>
              <a:gd name="T17" fmla="*/ 77 h 126"/>
              <a:gd name="T18" fmla="*/ 58 w 132"/>
              <a:gd name="T19" fmla="*/ 56 h 126"/>
              <a:gd name="T20" fmla="*/ 73 w 132"/>
              <a:gd name="T21" fmla="*/ 83 h 126"/>
              <a:gd name="T22" fmla="*/ 72 w 132"/>
              <a:gd name="T23" fmla="*/ 51 h 126"/>
              <a:gd name="T24" fmla="*/ 51 w 132"/>
              <a:gd name="T25" fmla="*/ 77 h 126"/>
              <a:gd name="T26" fmla="*/ 86 w 132"/>
              <a:gd name="T27" fmla="*/ 77 h 126"/>
              <a:gd name="T28" fmla="*/ 46 w 132"/>
              <a:gd name="T29" fmla="*/ 61 h 126"/>
              <a:gd name="T30" fmla="*/ 93 w 132"/>
              <a:gd name="T31" fmla="*/ 65 h 126"/>
              <a:gd name="T32" fmla="*/ 40 w 132"/>
              <a:gd name="T33" fmla="*/ 71 h 126"/>
              <a:gd name="T34" fmla="*/ 99 w 132"/>
              <a:gd name="T35" fmla="*/ 73 h 126"/>
              <a:gd name="T36" fmla="*/ 42 w 132"/>
              <a:gd name="T37" fmla="*/ 46 h 126"/>
              <a:gd name="T38" fmla="*/ 73 w 132"/>
              <a:gd name="T39" fmla="*/ 104 h 126"/>
              <a:gd name="T40" fmla="*/ 96 w 132"/>
              <a:gd name="T41" fmla="*/ 39 h 126"/>
              <a:gd name="T42" fmla="*/ 27 w 132"/>
              <a:gd name="T43" fmla="*/ 56 h 126"/>
              <a:gd name="T44" fmla="*/ 72 w 132"/>
              <a:gd name="T45" fmla="*/ 112 h 126"/>
              <a:gd name="T46" fmla="*/ 113 w 132"/>
              <a:gd name="T47" fmla="*/ 51 h 126"/>
              <a:gd name="T48" fmla="*/ 43 w 132"/>
              <a:gd name="T49" fmla="*/ 23 h 126"/>
              <a:gd name="T50" fmla="*/ 69 w 132"/>
              <a:gd name="T51" fmla="*/ 123 h 126"/>
              <a:gd name="T52" fmla="*/ 80 w 132"/>
              <a:gd name="T53" fmla="*/ 8 h 126"/>
              <a:gd name="T54" fmla="*/ 3 w 132"/>
              <a:gd name="T55" fmla="*/ 69 h 126"/>
              <a:gd name="T56" fmla="*/ 0 w 132"/>
              <a:gd name="T57" fmla="*/ 69 h 126"/>
              <a:gd name="T58" fmla="*/ 81 w 132"/>
              <a:gd name="T59" fmla="*/ 5 h 126"/>
              <a:gd name="T60" fmla="*/ 98 w 132"/>
              <a:gd name="T61" fmla="*/ 119 h 126"/>
              <a:gd name="T62" fmla="*/ 13 w 132"/>
              <a:gd name="T63" fmla="*/ 69 h 126"/>
              <a:gd name="T64" fmla="*/ 71 w 132"/>
              <a:gd name="T65" fmla="*/ 15 h 126"/>
              <a:gd name="T66" fmla="*/ 116 w 132"/>
              <a:gd name="T67" fmla="*/ 79 h 126"/>
              <a:gd name="T68" fmla="*/ 26 w 132"/>
              <a:gd name="T69" fmla="*/ 85 h 126"/>
              <a:gd name="T70" fmla="*/ 71 w 132"/>
              <a:gd name="T71" fmla="*/ 25 h 126"/>
              <a:gd name="T72" fmla="*/ 99 w 132"/>
              <a:gd name="T73" fmla="*/ 92 h 126"/>
              <a:gd name="T74" fmla="*/ 32 w 132"/>
              <a:gd name="T75" fmla="*/ 72 h 126"/>
              <a:gd name="T76" fmla="*/ 93 w 132"/>
              <a:gd name="T77" fmla="*/ 45 h 126"/>
              <a:gd name="T78" fmla="*/ 54 w 132"/>
              <a:gd name="T79" fmla="*/ 95 h 126"/>
              <a:gd name="T80" fmla="*/ 79 w 132"/>
              <a:gd name="T81" fmla="*/ 42 h 126"/>
              <a:gd name="T82" fmla="*/ 53 w 132"/>
              <a:gd name="T83" fmla="*/ 87 h 126"/>
              <a:gd name="T84" fmla="*/ 89 w 132"/>
              <a:gd name="T85" fmla="*/ 63 h 126"/>
              <a:gd name="T86" fmla="*/ 61 w 132"/>
              <a:gd name="T87" fmla="*/ 87 h 126"/>
              <a:gd name="T88" fmla="*/ 58 w 132"/>
              <a:gd name="T89" fmla="*/ 51 h 126"/>
              <a:gd name="T90" fmla="*/ 84 w 132"/>
              <a:gd name="T91" fmla="*/ 74 h 126"/>
              <a:gd name="T92" fmla="*/ 52 w 132"/>
              <a:gd name="T93" fmla="*/ 69 h 126"/>
              <a:gd name="T94" fmla="*/ 82 w 132"/>
              <a:gd name="T95" fmla="*/ 63 h 126"/>
              <a:gd name="T96" fmla="*/ 55 w 132"/>
              <a:gd name="T97" fmla="*/ 70 h 126"/>
              <a:gd name="T98" fmla="*/ 79 w 132"/>
              <a:gd name="T99" fmla="*/ 72 h 126"/>
              <a:gd name="T100" fmla="*/ 66 w 132"/>
              <a:gd name="T101" fmla="*/ 58 h 126"/>
              <a:gd name="T102" fmla="*/ 63 w 132"/>
              <a:gd name="T103" fmla="*/ 74 h 126"/>
              <a:gd name="T104" fmla="*/ 69 w 132"/>
              <a:gd name="T105" fmla="*/ 60 h 126"/>
              <a:gd name="T106" fmla="*/ 68 w 132"/>
              <a:gd name="T107" fmla="*/ 75 h 126"/>
              <a:gd name="T108" fmla="*/ 68 w 132"/>
              <a:gd name="T109" fmla="*/ 61 h 126"/>
              <a:gd name="T110" fmla="*/ 65 w 132"/>
              <a:gd name="T111" fmla="*/ 72 h 126"/>
              <a:gd name="T112" fmla="*/ 73 w 132"/>
              <a:gd name="T113" fmla="*/ 67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32" h="126">
                <a:moveTo>
                  <a:pt x="73" y="67"/>
                </a:moveTo>
                <a:cubicBezTo>
                  <a:pt x="73" y="65"/>
                  <a:pt x="71" y="63"/>
                  <a:pt x="68" y="62"/>
                </a:cubicBezTo>
                <a:cubicBezTo>
                  <a:pt x="66" y="62"/>
                  <a:pt x="64" y="64"/>
                  <a:pt x="63" y="66"/>
                </a:cubicBezTo>
                <a:cubicBezTo>
                  <a:pt x="62" y="68"/>
                  <a:pt x="63" y="71"/>
                  <a:pt x="65" y="72"/>
                </a:cubicBezTo>
                <a:cubicBezTo>
                  <a:pt x="67" y="74"/>
                  <a:pt x="70" y="74"/>
                  <a:pt x="72" y="72"/>
                </a:cubicBezTo>
                <a:cubicBezTo>
                  <a:pt x="74" y="71"/>
                  <a:pt x="74" y="68"/>
                  <a:pt x="74" y="66"/>
                </a:cubicBezTo>
                <a:cubicBezTo>
                  <a:pt x="73" y="63"/>
                  <a:pt x="71" y="61"/>
                  <a:pt x="68" y="61"/>
                </a:cubicBezTo>
                <a:cubicBezTo>
                  <a:pt x="66" y="61"/>
                  <a:pt x="63" y="62"/>
                  <a:pt x="62" y="64"/>
                </a:cubicBezTo>
                <a:cubicBezTo>
                  <a:pt x="61" y="66"/>
                  <a:pt x="61" y="69"/>
                  <a:pt x="62" y="71"/>
                </a:cubicBezTo>
                <a:cubicBezTo>
                  <a:pt x="63" y="73"/>
                  <a:pt x="66" y="75"/>
                  <a:pt x="68" y="75"/>
                </a:cubicBezTo>
                <a:cubicBezTo>
                  <a:pt x="71" y="75"/>
                  <a:pt x="73" y="73"/>
                  <a:pt x="74" y="71"/>
                </a:cubicBezTo>
                <a:cubicBezTo>
                  <a:pt x="76" y="69"/>
                  <a:pt x="76" y="67"/>
                  <a:pt x="75" y="64"/>
                </a:cubicBezTo>
                <a:cubicBezTo>
                  <a:pt x="74" y="62"/>
                  <a:pt x="72" y="60"/>
                  <a:pt x="69" y="60"/>
                </a:cubicBezTo>
                <a:cubicBezTo>
                  <a:pt x="67" y="59"/>
                  <a:pt x="64" y="60"/>
                  <a:pt x="63" y="62"/>
                </a:cubicBezTo>
                <a:cubicBezTo>
                  <a:pt x="61" y="63"/>
                  <a:pt x="60" y="66"/>
                  <a:pt x="60" y="68"/>
                </a:cubicBezTo>
                <a:cubicBezTo>
                  <a:pt x="60" y="70"/>
                  <a:pt x="61" y="73"/>
                  <a:pt x="63" y="74"/>
                </a:cubicBezTo>
                <a:cubicBezTo>
                  <a:pt x="65" y="76"/>
                  <a:pt x="67" y="76"/>
                  <a:pt x="70" y="76"/>
                </a:cubicBezTo>
                <a:cubicBezTo>
                  <a:pt x="74" y="75"/>
                  <a:pt x="78" y="70"/>
                  <a:pt x="77" y="66"/>
                </a:cubicBezTo>
                <a:cubicBezTo>
                  <a:pt x="76" y="61"/>
                  <a:pt x="71" y="57"/>
                  <a:pt x="66" y="58"/>
                </a:cubicBezTo>
                <a:cubicBezTo>
                  <a:pt x="61" y="59"/>
                  <a:pt x="58" y="63"/>
                  <a:pt x="58" y="68"/>
                </a:cubicBezTo>
                <a:cubicBezTo>
                  <a:pt x="58" y="73"/>
                  <a:pt x="62" y="77"/>
                  <a:pt x="67" y="78"/>
                </a:cubicBezTo>
                <a:cubicBezTo>
                  <a:pt x="72" y="79"/>
                  <a:pt x="76" y="76"/>
                  <a:pt x="78" y="71"/>
                </a:cubicBezTo>
                <a:cubicBezTo>
                  <a:pt x="80" y="67"/>
                  <a:pt x="79" y="61"/>
                  <a:pt x="75" y="58"/>
                </a:cubicBezTo>
                <a:cubicBezTo>
                  <a:pt x="71" y="55"/>
                  <a:pt x="66" y="55"/>
                  <a:pt x="62" y="58"/>
                </a:cubicBezTo>
                <a:cubicBezTo>
                  <a:pt x="57" y="60"/>
                  <a:pt x="55" y="65"/>
                  <a:pt x="56" y="70"/>
                </a:cubicBezTo>
                <a:cubicBezTo>
                  <a:pt x="56" y="74"/>
                  <a:pt x="60" y="79"/>
                  <a:pt x="64" y="80"/>
                </a:cubicBezTo>
                <a:cubicBezTo>
                  <a:pt x="69" y="81"/>
                  <a:pt x="74" y="80"/>
                  <a:pt x="78" y="77"/>
                </a:cubicBezTo>
                <a:cubicBezTo>
                  <a:pt x="81" y="73"/>
                  <a:pt x="82" y="68"/>
                  <a:pt x="81" y="64"/>
                </a:cubicBezTo>
                <a:cubicBezTo>
                  <a:pt x="80" y="59"/>
                  <a:pt x="76" y="55"/>
                  <a:pt x="72" y="54"/>
                </a:cubicBezTo>
                <a:cubicBezTo>
                  <a:pt x="67" y="52"/>
                  <a:pt x="62" y="53"/>
                  <a:pt x="58" y="56"/>
                </a:cubicBezTo>
                <a:cubicBezTo>
                  <a:pt x="55" y="59"/>
                  <a:pt x="52" y="64"/>
                  <a:pt x="53" y="69"/>
                </a:cubicBezTo>
                <a:cubicBezTo>
                  <a:pt x="53" y="74"/>
                  <a:pt x="56" y="78"/>
                  <a:pt x="60" y="81"/>
                </a:cubicBezTo>
                <a:cubicBezTo>
                  <a:pt x="64" y="84"/>
                  <a:pt x="69" y="84"/>
                  <a:pt x="73" y="83"/>
                </a:cubicBezTo>
                <a:cubicBezTo>
                  <a:pt x="78" y="81"/>
                  <a:pt x="82" y="78"/>
                  <a:pt x="84" y="73"/>
                </a:cubicBezTo>
                <a:cubicBezTo>
                  <a:pt x="85" y="69"/>
                  <a:pt x="85" y="64"/>
                  <a:pt x="83" y="60"/>
                </a:cubicBezTo>
                <a:cubicBezTo>
                  <a:pt x="81" y="55"/>
                  <a:pt x="77" y="52"/>
                  <a:pt x="72" y="51"/>
                </a:cubicBezTo>
                <a:cubicBezTo>
                  <a:pt x="68" y="49"/>
                  <a:pt x="63" y="50"/>
                  <a:pt x="59" y="52"/>
                </a:cubicBezTo>
                <a:cubicBezTo>
                  <a:pt x="55" y="54"/>
                  <a:pt x="51" y="58"/>
                  <a:pt x="50" y="63"/>
                </a:cubicBezTo>
                <a:cubicBezTo>
                  <a:pt x="49" y="67"/>
                  <a:pt x="49" y="72"/>
                  <a:pt x="51" y="77"/>
                </a:cubicBezTo>
                <a:cubicBezTo>
                  <a:pt x="54" y="81"/>
                  <a:pt x="57" y="84"/>
                  <a:pt x="62" y="86"/>
                </a:cubicBezTo>
                <a:cubicBezTo>
                  <a:pt x="66" y="88"/>
                  <a:pt x="71" y="88"/>
                  <a:pt x="76" y="86"/>
                </a:cubicBezTo>
                <a:cubicBezTo>
                  <a:pt x="80" y="84"/>
                  <a:pt x="84" y="81"/>
                  <a:pt x="86" y="77"/>
                </a:cubicBezTo>
                <a:cubicBezTo>
                  <a:pt x="88" y="73"/>
                  <a:pt x="89" y="68"/>
                  <a:pt x="88" y="63"/>
                </a:cubicBezTo>
                <a:cubicBezTo>
                  <a:pt x="87" y="54"/>
                  <a:pt x="78" y="46"/>
                  <a:pt x="68" y="46"/>
                </a:cubicBezTo>
                <a:cubicBezTo>
                  <a:pt x="59" y="45"/>
                  <a:pt x="49" y="52"/>
                  <a:pt x="46" y="61"/>
                </a:cubicBezTo>
                <a:cubicBezTo>
                  <a:pt x="43" y="70"/>
                  <a:pt x="46" y="80"/>
                  <a:pt x="54" y="86"/>
                </a:cubicBezTo>
                <a:cubicBezTo>
                  <a:pt x="61" y="92"/>
                  <a:pt x="72" y="93"/>
                  <a:pt x="80" y="89"/>
                </a:cubicBezTo>
                <a:cubicBezTo>
                  <a:pt x="89" y="84"/>
                  <a:pt x="94" y="75"/>
                  <a:pt x="93" y="65"/>
                </a:cubicBezTo>
                <a:cubicBezTo>
                  <a:pt x="93" y="56"/>
                  <a:pt x="87" y="47"/>
                  <a:pt x="78" y="43"/>
                </a:cubicBezTo>
                <a:cubicBezTo>
                  <a:pt x="69" y="39"/>
                  <a:pt x="59" y="40"/>
                  <a:pt x="51" y="46"/>
                </a:cubicBezTo>
                <a:cubicBezTo>
                  <a:pt x="43" y="51"/>
                  <a:pt x="39" y="61"/>
                  <a:pt x="40" y="71"/>
                </a:cubicBezTo>
                <a:cubicBezTo>
                  <a:pt x="40" y="80"/>
                  <a:pt x="46" y="89"/>
                  <a:pt x="54" y="94"/>
                </a:cubicBezTo>
                <a:cubicBezTo>
                  <a:pt x="63" y="98"/>
                  <a:pt x="73" y="98"/>
                  <a:pt x="82" y="94"/>
                </a:cubicBezTo>
                <a:cubicBezTo>
                  <a:pt x="90" y="90"/>
                  <a:pt x="97" y="82"/>
                  <a:pt x="99" y="73"/>
                </a:cubicBezTo>
                <a:cubicBezTo>
                  <a:pt x="100" y="64"/>
                  <a:pt x="98" y="54"/>
                  <a:pt x="92" y="46"/>
                </a:cubicBezTo>
                <a:cubicBezTo>
                  <a:pt x="86" y="39"/>
                  <a:pt x="76" y="35"/>
                  <a:pt x="67" y="35"/>
                </a:cubicBezTo>
                <a:cubicBezTo>
                  <a:pt x="58" y="35"/>
                  <a:pt x="48" y="39"/>
                  <a:pt x="42" y="46"/>
                </a:cubicBezTo>
                <a:cubicBezTo>
                  <a:pt x="36" y="53"/>
                  <a:pt x="32" y="63"/>
                  <a:pt x="33" y="72"/>
                </a:cubicBezTo>
                <a:cubicBezTo>
                  <a:pt x="34" y="81"/>
                  <a:pt x="39" y="90"/>
                  <a:pt x="47" y="96"/>
                </a:cubicBezTo>
                <a:cubicBezTo>
                  <a:pt x="54" y="102"/>
                  <a:pt x="64" y="105"/>
                  <a:pt x="73" y="104"/>
                </a:cubicBezTo>
                <a:cubicBezTo>
                  <a:pt x="82" y="103"/>
                  <a:pt x="91" y="98"/>
                  <a:pt x="97" y="91"/>
                </a:cubicBezTo>
                <a:cubicBezTo>
                  <a:pt x="104" y="84"/>
                  <a:pt x="107" y="74"/>
                  <a:pt x="106" y="65"/>
                </a:cubicBezTo>
                <a:cubicBezTo>
                  <a:pt x="106" y="55"/>
                  <a:pt x="102" y="46"/>
                  <a:pt x="96" y="39"/>
                </a:cubicBezTo>
                <a:cubicBezTo>
                  <a:pt x="89" y="32"/>
                  <a:pt x="80" y="28"/>
                  <a:pt x="71" y="27"/>
                </a:cubicBezTo>
                <a:cubicBezTo>
                  <a:pt x="61" y="26"/>
                  <a:pt x="52" y="29"/>
                  <a:pt x="44" y="34"/>
                </a:cubicBezTo>
                <a:cubicBezTo>
                  <a:pt x="36" y="39"/>
                  <a:pt x="30" y="47"/>
                  <a:pt x="27" y="56"/>
                </a:cubicBezTo>
                <a:cubicBezTo>
                  <a:pt x="24" y="65"/>
                  <a:pt x="25" y="75"/>
                  <a:pt x="28" y="84"/>
                </a:cubicBezTo>
                <a:cubicBezTo>
                  <a:pt x="31" y="93"/>
                  <a:pt x="38" y="101"/>
                  <a:pt x="45" y="106"/>
                </a:cubicBezTo>
                <a:cubicBezTo>
                  <a:pt x="53" y="111"/>
                  <a:pt x="63" y="113"/>
                  <a:pt x="72" y="112"/>
                </a:cubicBezTo>
                <a:cubicBezTo>
                  <a:pt x="82" y="112"/>
                  <a:pt x="91" y="108"/>
                  <a:pt x="98" y="102"/>
                </a:cubicBezTo>
                <a:cubicBezTo>
                  <a:pt x="106" y="96"/>
                  <a:pt x="111" y="88"/>
                  <a:pt x="114" y="79"/>
                </a:cubicBezTo>
                <a:cubicBezTo>
                  <a:pt x="116" y="70"/>
                  <a:pt x="116" y="60"/>
                  <a:pt x="113" y="51"/>
                </a:cubicBezTo>
                <a:cubicBezTo>
                  <a:pt x="110" y="42"/>
                  <a:pt x="104" y="34"/>
                  <a:pt x="97" y="28"/>
                </a:cubicBezTo>
                <a:cubicBezTo>
                  <a:pt x="89" y="22"/>
                  <a:pt x="80" y="19"/>
                  <a:pt x="71" y="18"/>
                </a:cubicBezTo>
                <a:cubicBezTo>
                  <a:pt x="61" y="17"/>
                  <a:pt x="52" y="19"/>
                  <a:pt x="43" y="23"/>
                </a:cubicBezTo>
                <a:cubicBezTo>
                  <a:pt x="35" y="27"/>
                  <a:pt x="28" y="34"/>
                  <a:pt x="23" y="42"/>
                </a:cubicBezTo>
                <a:cubicBezTo>
                  <a:pt x="13" y="58"/>
                  <a:pt x="13" y="80"/>
                  <a:pt x="23" y="96"/>
                </a:cubicBezTo>
                <a:cubicBezTo>
                  <a:pt x="32" y="112"/>
                  <a:pt x="50" y="123"/>
                  <a:pt x="69" y="123"/>
                </a:cubicBezTo>
                <a:cubicBezTo>
                  <a:pt x="88" y="123"/>
                  <a:pt x="107" y="113"/>
                  <a:pt x="117" y="97"/>
                </a:cubicBezTo>
                <a:cubicBezTo>
                  <a:pt x="128" y="81"/>
                  <a:pt x="129" y="60"/>
                  <a:pt x="122" y="43"/>
                </a:cubicBezTo>
                <a:cubicBezTo>
                  <a:pt x="114" y="25"/>
                  <a:pt x="98" y="12"/>
                  <a:pt x="80" y="8"/>
                </a:cubicBezTo>
                <a:cubicBezTo>
                  <a:pt x="62" y="3"/>
                  <a:pt x="41" y="8"/>
                  <a:pt x="27" y="20"/>
                </a:cubicBezTo>
                <a:cubicBezTo>
                  <a:pt x="19" y="26"/>
                  <a:pt x="14" y="33"/>
                  <a:pt x="9" y="42"/>
                </a:cubicBezTo>
                <a:cubicBezTo>
                  <a:pt x="5" y="50"/>
                  <a:pt x="3" y="60"/>
                  <a:pt x="3" y="69"/>
                </a:cubicBezTo>
                <a:cubicBezTo>
                  <a:pt x="3" y="71"/>
                  <a:pt x="3" y="71"/>
                  <a:pt x="3" y="71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59"/>
                  <a:pt x="2" y="49"/>
                  <a:pt x="6" y="40"/>
                </a:cubicBezTo>
                <a:cubicBezTo>
                  <a:pt x="11" y="32"/>
                  <a:pt x="17" y="24"/>
                  <a:pt x="25" y="17"/>
                </a:cubicBezTo>
                <a:cubicBezTo>
                  <a:pt x="40" y="5"/>
                  <a:pt x="61" y="0"/>
                  <a:pt x="81" y="5"/>
                </a:cubicBezTo>
                <a:cubicBezTo>
                  <a:pt x="100" y="9"/>
                  <a:pt x="117" y="23"/>
                  <a:pt x="125" y="42"/>
                </a:cubicBezTo>
                <a:cubicBezTo>
                  <a:pt x="132" y="60"/>
                  <a:pt x="131" y="82"/>
                  <a:pt x="120" y="99"/>
                </a:cubicBezTo>
                <a:cubicBezTo>
                  <a:pt x="114" y="107"/>
                  <a:pt x="107" y="114"/>
                  <a:pt x="98" y="119"/>
                </a:cubicBezTo>
                <a:cubicBezTo>
                  <a:pt x="89" y="123"/>
                  <a:pt x="79" y="126"/>
                  <a:pt x="69" y="126"/>
                </a:cubicBezTo>
                <a:cubicBezTo>
                  <a:pt x="49" y="126"/>
                  <a:pt x="30" y="115"/>
                  <a:pt x="20" y="97"/>
                </a:cubicBezTo>
                <a:cubicBezTo>
                  <a:pt x="15" y="89"/>
                  <a:pt x="13" y="79"/>
                  <a:pt x="13" y="69"/>
                </a:cubicBezTo>
                <a:cubicBezTo>
                  <a:pt x="13" y="59"/>
                  <a:pt x="15" y="49"/>
                  <a:pt x="21" y="41"/>
                </a:cubicBezTo>
                <a:cubicBezTo>
                  <a:pt x="26" y="32"/>
                  <a:pt x="33" y="25"/>
                  <a:pt x="42" y="21"/>
                </a:cubicBezTo>
                <a:cubicBezTo>
                  <a:pt x="51" y="16"/>
                  <a:pt x="61" y="14"/>
                  <a:pt x="71" y="15"/>
                </a:cubicBezTo>
                <a:cubicBezTo>
                  <a:pt x="81" y="16"/>
                  <a:pt x="91" y="20"/>
                  <a:pt x="98" y="26"/>
                </a:cubicBezTo>
                <a:cubicBezTo>
                  <a:pt x="106" y="32"/>
                  <a:pt x="112" y="41"/>
                  <a:pt x="115" y="50"/>
                </a:cubicBezTo>
                <a:cubicBezTo>
                  <a:pt x="118" y="60"/>
                  <a:pt x="119" y="70"/>
                  <a:pt x="116" y="79"/>
                </a:cubicBezTo>
                <a:cubicBezTo>
                  <a:pt x="113" y="89"/>
                  <a:pt x="108" y="98"/>
                  <a:pt x="100" y="104"/>
                </a:cubicBezTo>
                <a:cubicBezTo>
                  <a:pt x="85" y="117"/>
                  <a:pt x="61" y="119"/>
                  <a:pt x="44" y="108"/>
                </a:cubicBezTo>
                <a:cubicBezTo>
                  <a:pt x="36" y="102"/>
                  <a:pt x="29" y="94"/>
                  <a:pt x="26" y="85"/>
                </a:cubicBezTo>
                <a:cubicBezTo>
                  <a:pt x="22" y="76"/>
                  <a:pt x="22" y="65"/>
                  <a:pt x="25" y="56"/>
                </a:cubicBezTo>
                <a:cubicBezTo>
                  <a:pt x="28" y="46"/>
                  <a:pt x="34" y="38"/>
                  <a:pt x="43" y="32"/>
                </a:cubicBezTo>
                <a:cubicBezTo>
                  <a:pt x="51" y="27"/>
                  <a:pt x="61" y="24"/>
                  <a:pt x="71" y="25"/>
                </a:cubicBezTo>
                <a:cubicBezTo>
                  <a:pt x="81" y="26"/>
                  <a:pt x="90" y="31"/>
                  <a:pt x="97" y="38"/>
                </a:cubicBezTo>
                <a:cubicBezTo>
                  <a:pt x="104" y="45"/>
                  <a:pt x="108" y="55"/>
                  <a:pt x="108" y="65"/>
                </a:cubicBezTo>
                <a:cubicBezTo>
                  <a:pt x="109" y="75"/>
                  <a:pt x="105" y="85"/>
                  <a:pt x="99" y="92"/>
                </a:cubicBezTo>
                <a:cubicBezTo>
                  <a:pt x="92" y="100"/>
                  <a:pt x="83" y="105"/>
                  <a:pt x="73" y="106"/>
                </a:cubicBezTo>
                <a:cubicBezTo>
                  <a:pt x="63" y="107"/>
                  <a:pt x="53" y="104"/>
                  <a:pt x="45" y="98"/>
                </a:cubicBezTo>
                <a:cubicBezTo>
                  <a:pt x="38" y="91"/>
                  <a:pt x="33" y="82"/>
                  <a:pt x="32" y="72"/>
                </a:cubicBezTo>
                <a:cubicBezTo>
                  <a:pt x="31" y="62"/>
                  <a:pt x="34" y="52"/>
                  <a:pt x="41" y="45"/>
                </a:cubicBezTo>
                <a:cubicBezTo>
                  <a:pt x="47" y="37"/>
                  <a:pt x="57" y="33"/>
                  <a:pt x="67" y="33"/>
                </a:cubicBezTo>
                <a:cubicBezTo>
                  <a:pt x="77" y="33"/>
                  <a:pt x="87" y="38"/>
                  <a:pt x="93" y="45"/>
                </a:cubicBezTo>
                <a:cubicBezTo>
                  <a:pt x="99" y="53"/>
                  <a:pt x="102" y="63"/>
                  <a:pt x="100" y="73"/>
                </a:cubicBezTo>
                <a:cubicBezTo>
                  <a:pt x="98" y="83"/>
                  <a:pt x="91" y="91"/>
                  <a:pt x="82" y="96"/>
                </a:cubicBezTo>
                <a:cubicBezTo>
                  <a:pt x="73" y="100"/>
                  <a:pt x="62" y="100"/>
                  <a:pt x="54" y="95"/>
                </a:cubicBezTo>
                <a:cubicBezTo>
                  <a:pt x="45" y="90"/>
                  <a:pt x="39" y="81"/>
                  <a:pt x="38" y="71"/>
                </a:cubicBezTo>
                <a:cubicBezTo>
                  <a:pt x="38" y="61"/>
                  <a:pt x="42" y="51"/>
                  <a:pt x="50" y="45"/>
                </a:cubicBezTo>
                <a:cubicBezTo>
                  <a:pt x="58" y="39"/>
                  <a:pt x="70" y="38"/>
                  <a:pt x="79" y="42"/>
                </a:cubicBezTo>
                <a:cubicBezTo>
                  <a:pt x="88" y="46"/>
                  <a:pt x="94" y="55"/>
                  <a:pt x="95" y="65"/>
                </a:cubicBezTo>
                <a:cubicBezTo>
                  <a:pt x="95" y="75"/>
                  <a:pt x="90" y="85"/>
                  <a:pt x="81" y="90"/>
                </a:cubicBezTo>
                <a:cubicBezTo>
                  <a:pt x="72" y="95"/>
                  <a:pt x="60" y="94"/>
                  <a:pt x="53" y="87"/>
                </a:cubicBezTo>
                <a:cubicBezTo>
                  <a:pt x="45" y="81"/>
                  <a:pt x="42" y="70"/>
                  <a:pt x="45" y="60"/>
                </a:cubicBezTo>
                <a:cubicBezTo>
                  <a:pt x="49" y="51"/>
                  <a:pt x="58" y="44"/>
                  <a:pt x="68" y="45"/>
                </a:cubicBezTo>
                <a:cubicBezTo>
                  <a:pt x="78" y="45"/>
                  <a:pt x="87" y="53"/>
                  <a:pt x="89" y="63"/>
                </a:cubicBezTo>
                <a:cubicBezTo>
                  <a:pt x="90" y="68"/>
                  <a:pt x="89" y="73"/>
                  <a:pt x="87" y="77"/>
                </a:cubicBezTo>
                <a:cubicBezTo>
                  <a:pt x="84" y="82"/>
                  <a:pt x="81" y="85"/>
                  <a:pt x="76" y="87"/>
                </a:cubicBezTo>
                <a:cubicBezTo>
                  <a:pt x="71" y="88"/>
                  <a:pt x="66" y="89"/>
                  <a:pt x="61" y="87"/>
                </a:cubicBezTo>
                <a:cubicBezTo>
                  <a:pt x="57" y="85"/>
                  <a:pt x="53" y="81"/>
                  <a:pt x="51" y="77"/>
                </a:cubicBezTo>
                <a:cubicBezTo>
                  <a:pt x="48" y="73"/>
                  <a:pt x="48" y="67"/>
                  <a:pt x="49" y="63"/>
                </a:cubicBezTo>
                <a:cubicBezTo>
                  <a:pt x="51" y="58"/>
                  <a:pt x="54" y="54"/>
                  <a:pt x="58" y="51"/>
                </a:cubicBezTo>
                <a:cubicBezTo>
                  <a:pt x="63" y="49"/>
                  <a:pt x="68" y="48"/>
                  <a:pt x="73" y="50"/>
                </a:cubicBezTo>
                <a:cubicBezTo>
                  <a:pt x="77" y="51"/>
                  <a:pt x="81" y="55"/>
                  <a:pt x="84" y="59"/>
                </a:cubicBezTo>
                <a:cubicBezTo>
                  <a:pt x="86" y="64"/>
                  <a:pt x="86" y="69"/>
                  <a:pt x="84" y="74"/>
                </a:cubicBezTo>
                <a:cubicBezTo>
                  <a:pt x="82" y="78"/>
                  <a:pt x="78" y="82"/>
                  <a:pt x="74" y="83"/>
                </a:cubicBezTo>
                <a:cubicBezTo>
                  <a:pt x="69" y="85"/>
                  <a:pt x="64" y="84"/>
                  <a:pt x="59" y="81"/>
                </a:cubicBezTo>
                <a:cubicBezTo>
                  <a:pt x="55" y="79"/>
                  <a:pt x="53" y="74"/>
                  <a:pt x="52" y="69"/>
                </a:cubicBezTo>
                <a:cubicBezTo>
                  <a:pt x="52" y="64"/>
                  <a:pt x="54" y="59"/>
                  <a:pt x="58" y="56"/>
                </a:cubicBezTo>
                <a:cubicBezTo>
                  <a:pt x="62" y="53"/>
                  <a:pt x="67" y="52"/>
                  <a:pt x="72" y="53"/>
                </a:cubicBezTo>
                <a:cubicBezTo>
                  <a:pt x="77" y="55"/>
                  <a:pt x="80" y="59"/>
                  <a:pt x="82" y="63"/>
                </a:cubicBezTo>
                <a:cubicBezTo>
                  <a:pt x="83" y="68"/>
                  <a:pt x="82" y="74"/>
                  <a:pt x="78" y="77"/>
                </a:cubicBezTo>
                <a:cubicBezTo>
                  <a:pt x="74" y="81"/>
                  <a:pt x="69" y="82"/>
                  <a:pt x="64" y="80"/>
                </a:cubicBezTo>
                <a:cubicBezTo>
                  <a:pt x="60" y="79"/>
                  <a:pt x="56" y="75"/>
                  <a:pt x="55" y="70"/>
                </a:cubicBezTo>
                <a:cubicBezTo>
                  <a:pt x="55" y="65"/>
                  <a:pt x="57" y="60"/>
                  <a:pt x="61" y="57"/>
                </a:cubicBezTo>
                <a:cubicBezTo>
                  <a:pt x="66" y="55"/>
                  <a:pt x="71" y="55"/>
                  <a:pt x="75" y="58"/>
                </a:cubicBezTo>
                <a:cubicBezTo>
                  <a:pt x="79" y="61"/>
                  <a:pt x="80" y="67"/>
                  <a:pt x="79" y="72"/>
                </a:cubicBezTo>
                <a:cubicBezTo>
                  <a:pt x="77" y="76"/>
                  <a:pt x="72" y="79"/>
                  <a:pt x="67" y="78"/>
                </a:cubicBezTo>
                <a:cubicBezTo>
                  <a:pt x="62" y="78"/>
                  <a:pt x="58" y="73"/>
                  <a:pt x="58" y="68"/>
                </a:cubicBezTo>
                <a:cubicBezTo>
                  <a:pt x="57" y="63"/>
                  <a:pt x="61" y="59"/>
                  <a:pt x="66" y="58"/>
                </a:cubicBezTo>
                <a:cubicBezTo>
                  <a:pt x="71" y="57"/>
                  <a:pt x="76" y="61"/>
                  <a:pt x="77" y="65"/>
                </a:cubicBezTo>
                <a:cubicBezTo>
                  <a:pt x="78" y="70"/>
                  <a:pt x="75" y="76"/>
                  <a:pt x="70" y="76"/>
                </a:cubicBezTo>
                <a:cubicBezTo>
                  <a:pt x="67" y="77"/>
                  <a:pt x="65" y="76"/>
                  <a:pt x="63" y="74"/>
                </a:cubicBezTo>
                <a:cubicBezTo>
                  <a:pt x="61" y="73"/>
                  <a:pt x="60" y="70"/>
                  <a:pt x="60" y="68"/>
                </a:cubicBezTo>
                <a:cubicBezTo>
                  <a:pt x="59" y="66"/>
                  <a:pt x="61" y="63"/>
                  <a:pt x="62" y="62"/>
                </a:cubicBezTo>
                <a:cubicBezTo>
                  <a:pt x="64" y="60"/>
                  <a:pt x="67" y="59"/>
                  <a:pt x="69" y="60"/>
                </a:cubicBezTo>
                <a:cubicBezTo>
                  <a:pt x="72" y="60"/>
                  <a:pt x="74" y="62"/>
                  <a:pt x="75" y="64"/>
                </a:cubicBezTo>
                <a:cubicBezTo>
                  <a:pt x="76" y="67"/>
                  <a:pt x="76" y="69"/>
                  <a:pt x="74" y="71"/>
                </a:cubicBezTo>
                <a:cubicBezTo>
                  <a:pt x="73" y="73"/>
                  <a:pt x="71" y="75"/>
                  <a:pt x="68" y="75"/>
                </a:cubicBezTo>
                <a:cubicBezTo>
                  <a:pt x="66" y="75"/>
                  <a:pt x="63" y="73"/>
                  <a:pt x="62" y="71"/>
                </a:cubicBezTo>
                <a:cubicBezTo>
                  <a:pt x="61" y="69"/>
                  <a:pt x="61" y="66"/>
                  <a:pt x="62" y="64"/>
                </a:cubicBezTo>
                <a:cubicBezTo>
                  <a:pt x="63" y="62"/>
                  <a:pt x="66" y="61"/>
                  <a:pt x="68" y="61"/>
                </a:cubicBezTo>
                <a:cubicBezTo>
                  <a:pt x="71" y="61"/>
                  <a:pt x="73" y="63"/>
                  <a:pt x="74" y="65"/>
                </a:cubicBezTo>
                <a:cubicBezTo>
                  <a:pt x="74" y="68"/>
                  <a:pt x="74" y="71"/>
                  <a:pt x="72" y="72"/>
                </a:cubicBezTo>
                <a:cubicBezTo>
                  <a:pt x="70" y="74"/>
                  <a:pt x="67" y="74"/>
                  <a:pt x="65" y="72"/>
                </a:cubicBezTo>
                <a:cubicBezTo>
                  <a:pt x="63" y="71"/>
                  <a:pt x="62" y="68"/>
                  <a:pt x="63" y="66"/>
                </a:cubicBezTo>
                <a:cubicBezTo>
                  <a:pt x="64" y="64"/>
                  <a:pt x="66" y="62"/>
                  <a:pt x="68" y="62"/>
                </a:cubicBezTo>
                <a:cubicBezTo>
                  <a:pt x="71" y="63"/>
                  <a:pt x="73" y="65"/>
                  <a:pt x="73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0" name="Freeform 224"/>
          <p:cNvSpPr>
            <a:spLocks/>
          </p:cNvSpPr>
          <p:nvPr/>
        </p:nvSpPr>
        <p:spPr bwMode="auto">
          <a:xfrm>
            <a:off x="5305425" y="4884738"/>
            <a:ext cx="333375" cy="333375"/>
          </a:xfrm>
          <a:custGeom>
            <a:avLst/>
            <a:gdLst>
              <a:gd name="T0" fmla="*/ 103 w 110"/>
              <a:gd name="T1" fmla="*/ 108 h 110"/>
              <a:gd name="T2" fmla="*/ 108 w 110"/>
              <a:gd name="T3" fmla="*/ 108 h 110"/>
              <a:gd name="T4" fmla="*/ 108 w 110"/>
              <a:gd name="T5" fmla="*/ 103 h 110"/>
              <a:gd name="T6" fmla="*/ 7 w 110"/>
              <a:gd name="T7" fmla="*/ 1 h 110"/>
              <a:gd name="T8" fmla="*/ 1 w 110"/>
              <a:gd name="T9" fmla="*/ 1 h 110"/>
              <a:gd name="T10" fmla="*/ 1 w 110"/>
              <a:gd name="T11" fmla="*/ 7 h 110"/>
              <a:gd name="T12" fmla="*/ 103 w 110"/>
              <a:gd name="T13" fmla="*/ 108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0" h="110">
                <a:moveTo>
                  <a:pt x="103" y="108"/>
                </a:moveTo>
                <a:cubicBezTo>
                  <a:pt x="104" y="110"/>
                  <a:pt x="107" y="110"/>
                  <a:pt x="108" y="108"/>
                </a:cubicBezTo>
                <a:cubicBezTo>
                  <a:pt x="110" y="107"/>
                  <a:pt x="110" y="104"/>
                  <a:pt x="108" y="103"/>
                </a:cubicBezTo>
                <a:cubicBezTo>
                  <a:pt x="7" y="1"/>
                  <a:pt x="7" y="1"/>
                  <a:pt x="7" y="1"/>
                </a:cubicBezTo>
                <a:cubicBezTo>
                  <a:pt x="5" y="0"/>
                  <a:pt x="3" y="0"/>
                  <a:pt x="1" y="1"/>
                </a:cubicBezTo>
                <a:cubicBezTo>
                  <a:pt x="0" y="3"/>
                  <a:pt x="0" y="5"/>
                  <a:pt x="1" y="7"/>
                </a:cubicBezTo>
                <a:lnTo>
                  <a:pt x="103" y="10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1" name="Freeform 225"/>
          <p:cNvSpPr>
            <a:spLocks/>
          </p:cNvSpPr>
          <p:nvPr/>
        </p:nvSpPr>
        <p:spPr bwMode="auto">
          <a:xfrm>
            <a:off x="5938838" y="4884738"/>
            <a:ext cx="50800" cy="50800"/>
          </a:xfrm>
          <a:custGeom>
            <a:avLst/>
            <a:gdLst>
              <a:gd name="T0" fmla="*/ 7 w 17"/>
              <a:gd name="T1" fmla="*/ 1 h 17"/>
              <a:gd name="T2" fmla="*/ 1 w 17"/>
              <a:gd name="T3" fmla="*/ 1 h 17"/>
              <a:gd name="T4" fmla="*/ 1 w 17"/>
              <a:gd name="T5" fmla="*/ 7 h 17"/>
              <a:gd name="T6" fmla="*/ 11 w 17"/>
              <a:gd name="T7" fmla="*/ 17 h 17"/>
              <a:gd name="T8" fmla="*/ 17 w 17"/>
              <a:gd name="T9" fmla="*/ 11 h 17"/>
              <a:gd name="T10" fmla="*/ 7 w 17"/>
              <a:gd name="T11" fmla="*/ 1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" h="17">
                <a:moveTo>
                  <a:pt x="7" y="1"/>
                </a:moveTo>
                <a:cubicBezTo>
                  <a:pt x="5" y="0"/>
                  <a:pt x="3" y="0"/>
                  <a:pt x="1" y="1"/>
                </a:cubicBezTo>
                <a:cubicBezTo>
                  <a:pt x="0" y="3"/>
                  <a:pt x="0" y="5"/>
                  <a:pt x="1" y="7"/>
                </a:cubicBezTo>
                <a:cubicBezTo>
                  <a:pt x="11" y="17"/>
                  <a:pt x="11" y="17"/>
                  <a:pt x="11" y="17"/>
                </a:cubicBezTo>
                <a:cubicBezTo>
                  <a:pt x="17" y="11"/>
                  <a:pt x="17" y="11"/>
                  <a:pt x="17" y="11"/>
                </a:cubicBezTo>
                <a:lnTo>
                  <a:pt x="7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Freeform 226"/>
          <p:cNvSpPr>
            <a:spLocks/>
          </p:cNvSpPr>
          <p:nvPr/>
        </p:nvSpPr>
        <p:spPr bwMode="auto">
          <a:xfrm>
            <a:off x="5992813" y="4935538"/>
            <a:ext cx="60325" cy="61913"/>
          </a:xfrm>
          <a:custGeom>
            <a:avLst/>
            <a:gdLst>
              <a:gd name="T0" fmla="*/ 9 w 38"/>
              <a:gd name="T1" fmla="*/ 0 h 39"/>
              <a:gd name="T2" fmla="*/ 0 w 38"/>
              <a:gd name="T3" fmla="*/ 12 h 39"/>
              <a:gd name="T4" fmla="*/ 26 w 38"/>
              <a:gd name="T5" fmla="*/ 39 h 39"/>
              <a:gd name="T6" fmla="*/ 38 w 38"/>
              <a:gd name="T7" fmla="*/ 29 h 39"/>
              <a:gd name="T8" fmla="*/ 9 w 38"/>
              <a:gd name="T9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39">
                <a:moveTo>
                  <a:pt x="9" y="0"/>
                </a:moveTo>
                <a:lnTo>
                  <a:pt x="0" y="12"/>
                </a:lnTo>
                <a:lnTo>
                  <a:pt x="26" y="39"/>
                </a:lnTo>
                <a:lnTo>
                  <a:pt x="38" y="29"/>
                </a:lnTo>
                <a:lnTo>
                  <a:pt x="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3" name="Freeform 227"/>
          <p:cNvSpPr>
            <a:spLocks/>
          </p:cNvSpPr>
          <p:nvPr/>
        </p:nvSpPr>
        <p:spPr bwMode="auto">
          <a:xfrm>
            <a:off x="6173788" y="5121276"/>
            <a:ext cx="57150" cy="53975"/>
          </a:xfrm>
          <a:custGeom>
            <a:avLst/>
            <a:gdLst>
              <a:gd name="T0" fmla="*/ 12 w 36"/>
              <a:gd name="T1" fmla="*/ 0 h 34"/>
              <a:gd name="T2" fmla="*/ 0 w 36"/>
              <a:gd name="T3" fmla="*/ 9 h 34"/>
              <a:gd name="T4" fmla="*/ 25 w 36"/>
              <a:gd name="T5" fmla="*/ 34 h 34"/>
              <a:gd name="T6" fmla="*/ 36 w 36"/>
              <a:gd name="T7" fmla="*/ 25 h 34"/>
              <a:gd name="T8" fmla="*/ 12 w 36"/>
              <a:gd name="T9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34">
                <a:moveTo>
                  <a:pt x="12" y="0"/>
                </a:moveTo>
                <a:lnTo>
                  <a:pt x="0" y="9"/>
                </a:lnTo>
                <a:lnTo>
                  <a:pt x="25" y="34"/>
                </a:lnTo>
                <a:lnTo>
                  <a:pt x="36" y="25"/>
                </a:lnTo>
                <a:lnTo>
                  <a:pt x="1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4" name="Freeform 228"/>
          <p:cNvSpPr>
            <a:spLocks/>
          </p:cNvSpPr>
          <p:nvPr/>
        </p:nvSpPr>
        <p:spPr bwMode="auto">
          <a:xfrm>
            <a:off x="6230938" y="5178426"/>
            <a:ext cx="69850" cy="66675"/>
          </a:xfrm>
          <a:custGeom>
            <a:avLst/>
            <a:gdLst>
              <a:gd name="T0" fmla="*/ 21 w 23"/>
              <a:gd name="T1" fmla="*/ 15 h 22"/>
              <a:gd name="T2" fmla="*/ 6 w 23"/>
              <a:gd name="T3" fmla="*/ 0 h 22"/>
              <a:gd name="T4" fmla="*/ 0 w 23"/>
              <a:gd name="T5" fmla="*/ 6 h 22"/>
              <a:gd name="T6" fmla="*/ 15 w 23"/>
              <a:gd name="T7" fmla="*/ 21 h 22"/>
              <a:gd name="T8" fmla="*/ 21 w 23"/>
              <a:gd name="T9" fmla="*/ 21 h 22"/>
              <a:gd name="T10" fmla="*/ 21 w 23"/>
              <a:gd name="T11" fmla="*/ 15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3" h="22">
                <a:moveTo>
                  <a:pt x="21" y="15"/>
                </a:moveTo>
                <a:cubicBezTo>
                  <a:pt x="6" y="0"/>
                  <a:pt x="6" y="0"/>
                  <a:pt x="6" y="0"/>
                </a:cubicBezTo>
                <a:cubicBezTo>
                  <a:pt x="0" y="6"/>
                  <a:pt x="0" y="6"/>
                  <a:pt x="0" y="6"/>
                </a:cubicBezTo>
                <a:cubicBezTo>
                  <a:pt x="15" y="21"/>
                  <a:pt x="15" y="21"/>
                  <a:pt x="15" y="21"/>
                </a:cubicBezTo>
                <a:cubicBezTo>
                  <a:pt x="17" y="22"/>
                  <a:pt x="19" y="22"/>
                  <a:pt x="21" y="21"/>
                </a:cubicBezTo>
                <a:cubicBezTo>
                  <a:pt x="23" y="19"/>
                  <a:pt x="23" y="17"/>
                  <a:pt x="21" y="1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5" name="Freeform 229"/>
          <p:cNvSpPr>
            <a:spLocks/>
          </p:cNvSpPr>
          <p:nvPr/>
        </p:nvSpPr>
        <p:spPr bwMode="auto">
          <a:xfrm>
            <a:off x="6116638" y="5064126"/>
            <a:ext cx="53975" cy="53975"/>
          </a:xfrm>
          <a:custGeom>
            <a:avLst/>
            <a:gdLst>
              <a:gd name="T0" fmla="*/ 11 w 34"/>
              <a:gd name="T1" fmla="*/ 0 h 34"/>
              <a:gd name="T2" fmla="*/ 0 w 34"/>
              <a:gd name="T3" fmla="*/ 9 h 34"/>
              <a:gd name="T4" fmla="*/ 25 w 34"/>
              <a:gd name="T5" fmla="*/ 34 h 34"/>
              <a:gd name="T6" fmla="*/ 34 w 34"/>
              <a:gd name="T7" fmla="*/ 23 h 34"/>
              <a:gd name="T8" fmla="*/ 11 w 34"/>
              <a:gd name="T9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34">
                <a:moveTo>
                  <a:pt x="11" y="0"/>
                </a:moveTo>
                <a:lnTo>
                  <a:pt x="0" y="9"/>
                </a:lnTo>
                <a:lnTo>
                  <a:pt x="25" y="34"/>
                </a:lnTo>
                <a:lnTo>
                  <a:pt x="34" y="23"/>
                </a:lnTo>
                <a:lnTo>
                  <a:pt x="1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6" name="Freeform 230"/>
          <p:cNvSpPr>
            <a:spLocks/>
          </p:cNvSpPr>
          <p:nvPr/>
        </p:nvSpPr>
        <p:spPr bwMode="auto">
          <a:xfrm>
            <a:off x="6053138" y="4999038"/>
            <a:ext cx="60325" cy="61913"/>
          </a:xfrm>
          <a:custGeom>
            <a:avLst/>
            <a:gdLst>
              <a:gd name="T0" fmla="*/ 11 w 38"/>
              <a:gd name="T1" fmla="*/ 0 h 39"/>
              <a:gd name="T2" fmla="*/ 0 w 38"/>
              <a:gd name="T3" fmla="*/ 12 h 39"/>
              <a:gd name="T4" fmla="*/ 27 w 38"/>
              <a:gd name="T5" fmla="*/ 39 h 39"/>
              <a:gd name="T6" fmla="*/ 38 w 38"/>
              <a:gd name="T7" fmla="*/ 27 h 39"/>
              <a:gd name="T8" fmla="*/ 11 w 38"/>
              <a:gd name="T9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39">
                <a:moveTo>
                  <a:pt x="11" y="0"/>
                </a:moveTo>
                <a:lnTo>
                  <a:pt x="0" y="12"/>
                </a:lnTo>
                <a:lnTo>
                  <a:pt x="27" y="39"/>
                </a:lnTo>
                <a:lnTo>
                  <a:pt x="38" y="27"/>
                </a:lnTo>
                <a:lnTo>
                  <a:pt x="1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7" name="Freeform 231"/>
          <p:cNvSpPr>
            <a:spLocks/>
          </p:cNvSpPr>
          <p:nvPr/>
        </p:nvSpPr>
        <p:spPr bwMode="auto">
          <a:xfrm>
            <a:off x="6648450" y="4894263"/>
            <a:ext cx="315913" cy="384175"/>
          </a:xfrm>
          <a:custGeom>
            <a:avLst/>
            <a:gdLst>
              <a:gd name="T0" fmla="*/ 100 w 104"/>
              <a:gd name="T1" fmla="*/ 127 h 127"/>
              <a:gd name="T2" fmla="*/ 95 w 104"/>
              <a:gd name="T3" fmla="*/ 127 h 127"/>
              <a:gd name="T4" fmla="*/ 73 w 104"/>
              <a:gd name="T5" fmla="*/ 46 h 127"/>
              <a:gd name="T6" fmla="*/ 0 w 104"/>
              <a:gd name="T7" fmla="*/ 5 h 127"/>
              <a:gd name="T8" fmla="*/ 0 w 104"/>
              <a:gd name="T9" fmla="*/ 0 h 127"/>
              <a:gd name="T10" fmla="*/ 76 w 104"/>
              <a:gd name="T11" fmla="*/ 43 h 127"/>
              <a:gd name="T12" fmla="*/ 100 w 104"/>
              <a:gd name="T13" fmla="*/ 127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4" h="127">
                <a:moveTo>
                  <a:pt x="100" y="127"/>
                </a:moveTo>
                <a:cubicBezTo>
                  <a:pt x="95" y="127"/>
                  <a:pt x="95" y="127"/>
                  <a:pt x="95" y="127"/>
                </a:cubicBezTo>
                <a:cubicBezTo>
                  <a:pt x="99" y="98"/>
                  <a:pt x="91" y="69"/>
                  <a:pt x="73" y="46"/>
                </a:cubicBezTo>
                <a:cubicBezTo>
                  <a:pt x="55" y="23"/>
                  <a:pt x="29" y="8"/>
                  <a:pt x="0" y="5"/>
                </a:cubicBezTo>
                <a:cubicBezTo>
                  <a:pt x="0" y="0"/>
                  <a:pt x="0" y="0"/>
                  <a:pt x="0" y="0"/>
                </a:cubicBezTo>
                <a:cubicBezTo>
                  <a:pt x="31" y="4"/>
                  <a:pt x="58" y="19"/>
                  <a:pt x="76" y="43"/>
                </a:cubicBezTo>
                <a:cubicBezTo>
                  <a:pt x="95" y="67"/>
                  <a:pt x="104" y="97"/>
                  <a:pt x="100" y="12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8" name="Freeform 232"/>
          <p:cNvSpPr>
            <a:spLocks noEditPoints="1"/>
          </p:cNvSpPr>
          <p:nvPr/>
        </p:nvSpPr>
        <p:spPr bwMode="auto">
          <a:xfrm>
            <a:off x="730250" y="5484813"/>
            <a:ext cx="293688" cy="295275"/>
          </a:xfrm>
          <a:custGeom>
            <a:avLst/>
            <a:gdLst>
              <a:gd name="T0" fmla="*/ 17 w 97"/>
              <a:gd name="T1" fmla="*/ 80 h 97"/>
              <a:gd name="T2" fmla="*/ 76 w 97"/>
              <a:gd name="T3" fmla="*/ 83 h 97"/>
              <a:gd name="T4" fmla="*/ 82 w 97"/>
              <a:gd name="T5" fmla="*/ 77 h 97"/>
              <a:gd name="T6" fmla="*/ 82 w 97"/>
              <a:gd name="T7" fmla="*/ 77 h 97"/>
              <a:gd name="T8" fmla="*/ 79 w 97"/>
              <a:gd name="T9" fmla="*/ 17 h 97"/>
              <a:gd name="T10" fmla="*/ 17 w 97"/>
              <a:gd name="T11" fmla="*/ 18 h 97"/>
              <a:gd name="T12" fmla="*/ 17 w 97"/>
              <a:gd name="T13" fmla="*/ 80 h 97"/>
              <a:gd name="T14" fmla="*/ 25 w 97"/>
              <a:gd name="T15" fmla="*/ 25 h 97"/>
              <a:gd name="T16" fmla="*/ 72 w 97"/>
              <a:gd name="T17" fmla="*/ 25 h 97"/>
              <a:gd name="T18" fmla="*/ 72 w 97"/>
              <a:gd name="T19" fmla="*/ 72 h 97"/>
              <a:gd name="T20" fmla="*/ 25 w 97"/>
              <a:gd name="T21" fmla="*/ 72 h 97"/>
              <a:gd name="T22" fmla="*/ 25 w 97"/>
              <a:gd name="T23" fmla="*/ 25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7" h="97">
                <a:moveTo>
                  <a:pt x="17" y="80"/>
                </a:moveTo>
                <a:cubicBezTo>
                  <a:pt x="33" y="96"/>
                  <a:pt x="58" y="97"/>
                  <a:pt x="76" y="83"/>
                </a:cubicBezTo>
                <a:cubicBezTo>
                  <a:pt x="78" y="81"/>
                  <a:pt x="79" y="80"/>
                  <a:pt x="82" y="77"/>
                </a:cubicBezTo>
                <a:cubicBezTo>
                  <a:pt x="82" y="77"/>
                  <a:pt x="82" y="77"/>
                  <a:pt x="82" y="77"/>
                </a:cubicBezTo>
                <a:cubicBezTo>
                  <a:pt x="97" y="59"/>
                  <a:pt x="96" y="34"/>
                  <a:pt x="79" y="17"/>
                </a:cubicBezTo>
                <a:cubicBezTo>
                  <a:pt x="62" y="0"/>
                  <a:pt x="34" y="0"/>
                  <a:pt x="17" y="18"/>
                </a:cubicBezTo>
                <a:cubicBezTo>
                  <a:pt x="0" y="35"/>
                  <a:pt x="0" y="63"/>
                  <a:pt x="17" y="80"/>
                </a:cubicBezTo>
                <a:close/>
                <a:moveTo>
                  <a:pt x="25" y="25"/>
                </a:moveTo>
                <a:cubicBezTo>
                  <a:pt x="38" y="13"/>
                  <a:pt x="59" y="12"/>
                  <a:pt x="72" y="25"/>
                </a:cubicBezTo>
                <a:cubicBezTo>
                  <a:pt x="84" y="38"/>
                  <a:pt x="85" y="59"/>
                  <a:pt x="72" y="72"/>
                </a:cubicBezTo>
                <a:cubicBezTo>
                  <a:pt x="59" y="85"/>
                  <a:pt x="38" y="85"/>
                  <a:pt x="25" y="72"/>
                </a:cubicBezTo>
                <a:cubicBezTo>
                  <a:pt x="12" y="59"/>
                  <a:pt x="12" y="38"/>
                  <a:pt x="25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9" name="Freeform 233"/>
          <p:cNvSpPr>
            <a:spLocks/>
          </p:cNvSpPr>
          <p:nvPr/>
        </p:nvSpPr>
        <p:spPr bwMode="auto">
          <a:xfrm>
            <a:off x="973138" y="5734051"/>
            <a:ext cx="177800" cy="179388"/>
          </a:xfrm>
          <a:custGeom>
            <a:avLst/>
            <a:gdLst>
              <a:gd name="T0" fmla="*/ 112 w 112"/>
              <a:gd name="T1" fmla="*/ 90 h 113"/>
              <a:gd name="T2" fmla="*/ 91 w 112"/>
              <a:gd name="T3" fmla="*/ 113 h 113"/>
              <a:gd name="T4" fmla="*/ 0 w 112"/>
              <a:gd name="T5" fmla="*/ 15 h 113"/>
              <a:gd name="T6" fmla="*/ 15 w 112"/>
              <a:gd name="T7" fmla="*/ 0 h 113"/>
              <a:gd name="T8" fmla="*/ 112 w 112"/>
              <a:gd name="T9" fmla="*/ 90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2" h="113">
                <a:moveTo>
                  <a:pt x="112" y="90"/>
                </a:moveTo>
                <a:lnTo>
                  <a:pt x="91" y="113"/>
                </a:lnTo>
                <a:lnTo>
                  <a:pt x="0" y="15"/>
                </a:lnTo>
                <a:lnTo>
                  <a:pt x="15" y="0"/>
                </a:lnTo>
                <a:lnTo>
                  <a:pt x="112" y="9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0" name="Freeform 234"/>
          <p:cNvSpPr>
            <a:spLocks noEditPoints="1"/>
          </p:cNvSpPr>
          <p:nvPr/>
        </p:nvSpPr>
        <p:spPr bwMode="auto">
          <a:xfrm>
            <a:off x="1341438" y="5487988"/>
            <a:ext cx="293688" cy="292100"/>
          </a:xfrm>
          <a:custGeom>
            <a:avLst/>
            <a:gdLst>
              <a:gd name="T0" fmla="*/ 18 w 97"/>
              <a:gd name="T1" fmla="*/ 79 h 96"/>
              <a:gd name="T2" fmla="*/ 76 w 97"/>
              <a:gd name="T3" fmla="*/ 82 h 96"/>
              <a:gd name="T4" fmla="*/ 82 w 97"/>
              <a:gd name="T5" fmla="*/ 76 h 96"/>
              <a:gd name="T6" fmla="*/ 83 w 97"/>
              <a:gd name="T7" fmla="*/ 76 h 96"/>
              <a:gd name="T8" fmla="*/ 80 w 97"/>
              <a:gd name="T9" fmla="*/ 17 h 96"/>
              <a:gd name="T10" fmla="*/ 18 w 97"/>
              <a:gd name="T11" fmla="*/ 17 h 96"/>
              <a:gd name="T12" fmla="*/ 18 w 97"/>
              <a:gd name="T13" fmla="*/ 79 h 96"/>
              <a:gd name="T14" fmla="*/ 25 w 97"/>
              <a:gd name="T15" fmla="*/ 25 h 96"/>
              <a:gd name="T16" fmla="*/ 72 w 97"/>
              <a:gd name="T17" fmla="*/ 25 h 96"/>
              <a:gd name="T18" fmla="*/ 72 w 97"/>
              <a:gd name="T19" fmla="*/ 71 h 96"/>
              <a:gd name="T20" fmla="*/ 25 w 97"/>
              <a:gd name="T21" fmla="*/ 71 h 96"/>
              <a:gd name="T22" fmla="*/ 25 w 97"/>
              <a:gd name="T23" fmla="*/ 25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7" h="96">
                <a:moveTo>
                  <a:pt x="18" y="79"/>
                </a:moveTo>
                <a:cubicBezTo>
                  <a:pt x="34" y="95"/>
                  <a:pt x="59" y="96"/>
                  <a:pt x="76" y="82"/>
                </a:cubicBezTo>
                <a:cubicBezTo>
                  <a:pt x="78" y="81"/>
                  <a:pt x="80" y="79"/>
                  <a:pt x="82" y="76"/>
                </a:cubicBezTo>
                <a:cubicBezTo>
                  <a:pt x="83" y="76"/>
                  <a:pt x="83" y="76"/>
                  <a:pt x="83" y="76"/>
                </a:cubicBezTo>
                <a:cubicBezTo>
                  <a:pt x="97" y="59"/>
                  <a:pt x="96" y="33"/>
                  <a:pt x="80" y="17"/>
                </a:cubicBezTo>
                <a:cubicBezTo>
                  <a:pt x="62" y="0"/>
                  <a:pt x="35" y="0"/>
                  <a:pt x="18" y="17"/>
                </a:cubicBezTo>
                <a:cubicBezTo>
                  <a:pt x="0" y="34"/>
                  <a:pt x="1" y="62"/>
                  <a:pt x="18" y="79"/>
                </a:cubicBezTo>
                <a:close/>
                <a:moveTo>
                  <a:pt x="25" y="25"/>
                </a:moveTo>
                <a:cubicBezTo>
                  <a:pt x="38" y="12"/>
                  <a:pt x="59" y="12"/>
                  <a:pt x="72" y="25"/>
                </a:cubicBezTo>
                <a:cubicBezTo>
                  <a:pt x="85" y="37"/>
                  <a:pt x="85" y="58"/>
                  <a:pt x="72" y="71"/>
                </a:cubicBezTo>
                <a:cubicBezTo>
                  <a:pt x="59" y="84"/>
                  <a:pt x="38" y="84"/>
                  <a:pt x="25" y="71"/>
                </a:cubicBezTo>
                <a:cubicBezTo>
                  <a:pt x="13" y="59"/>
                  <a:pt x="13" y="38"/>
                  <a:pt x="25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1" name="Freeform 235"/>
          <p:cNvSpPr>
            <a:spLocks/>
          </p:cNvSpPr>
          <p:nvPr/>
        </p:nvSpPr>
        <p:spPr bwMode="auto">
          <a:xfrm>
            <a:off x="1587500" y="5734051"/>
            <a:ext cx="177800" cy="182563"/>
          </a:xfrm>
          <a:custGeom>
            <a:avLst/>
            <a:gdLst>
              <a:gd name="T0" fmla="*/ 112 w 112"/>
              <a:gd name="T1" fmla="*/ 92 h 115"/>
              <a:gd name="T2" fmla="*/ 91 w 112"/>
              <a:gd name="T3" fmla="*/ 115 h 115"/>
              <a:gd name="T4" fmla="*/ 0 w 112"/>
              <a:gd name="T5" fmla="*/ 15 h 115"/>
              <a:gd name="T6" fmla="*/ 15 w 112"/>
              <a:gd name="T7" fmla="*/ 0 h 115"/>
              <a:gd name="T8" fmla="*/ 112 w 112"/>
              <a:gd name="T9" fmla="*/ 92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2" h="115">
                <a:moveTo>
                  <a:pt x="112" y="92"/>
                </a:moveTo>
                <a:lnTo>
                  <a:pt x="91" y="115"/>
                </a:lnTo>
                <a:lnTo>
                  <a:pt x="0" y="15"/>
                </a:lnTo>
                <a:lnTo>
                  <a:pt x="15" y="0"/>
                </a:lnTo>
                <a:lnTo>
                  <a:pt x="112" y="9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2" name="Freeform 236"/>
          <p:cNvSpPr>
            <a:spLocks/>
          </p:cNvSpPr>
          <p:nvPr/>
        </p:nvSpPr>
        <p:spPr bwMode="auto">
          <a:xfrm>
            <a:off x="1417638" y="5557838"/>
            <a:ext cx="146050" cy="152400"/>
          </a:xfrm>
          <a:custGeom>
            <a:avLst/>
            <a:gdLst>
              <a:gd name="T0" fmla="*/ 0 w 92"/>
              <a:gd name="T1" fmla="*/ 55 h 96"/>
              <a:gd name="T2" fmla="*/ 36 w 92"/>
              <a:gd name="T3" fmla="*/ 55 h 96"/>
              <a:gd name="T4" fmla="*/ 36 w 92"/>
              <a:gd name="T5" fmla="*/ 96 h 96"/>
              <a:gd name="T6" fmla="*/ 53 w 92"/>
              <a:gd name="T7" fmla="*/ 96 h 96"/>
              <a:gd name="T8" fmla="*/ 53 w 92"/>
              <a:gd name="T9" fmla="*/ 55 h 96"/>
              <a:gd name="T10" fmla="*/ 92 w 92"/>
              <a:gd name="T11" fmla="*/ 55 h 96"/>
              <a:gd name="T12" fmla="*/ 92 w 92"/>
              <a:gd name="T13" fmla="*/ 40 h 96"/>
              <a:gd name="T14" fmla="*/ 53 w 92"/>
              <a:gd name="T15" fmla="*/ 40 h 96"/>
              <a:gd name="T16" fmla="*/ 53 w 92"/>
              <a:gd name="T17" fmla="*/ 0 h 96"/>
              <a:gd name="T18" fmla="*/ 36 w 92"/>
              <a:gd name="T19" fmla="*/ 0 h 96"/>
              <a:gd name="T20" fmla="*/ 36 w 92"/>
              <a:gd name="T21" fmla="*/ 40 h 96"/>
              <a:gd name="T22" fmla="*/ 0 w 92"/>
              <a:gd name="T23" fmla="*/ 40 h 96"/>
              <a:gd name="T24" fmla="*/ 0 w 92"/>
              <a:gd name="T25" fmla="*/ 55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2" h="96">
                <a:moveTo>
                  <a:pt x="0" y="55"/>
                </a:moveTo>
                <a:lnTo>
                  <a:pt x="36" y="55"/>
                </a:lnTo>
                <a:lnTo>
                  <a:pt x="36" y="96"/>
                </a:lnTo>
                <a:lnTo>
                  <a:pt x="53" y="96"/>
                </a:lnTo>
                <a:lnTo>
                  <a:pt x="53" y="55"/>
                </a:lnTo>
                <a:lnTo>
                  <a:pt x="92" y="55"/>
                </a:lnTo>
                <a:lnTo>
                  <a:pt x="92" y="40"/>
                </a:lnTo>
                <a:lnTo>
                  <a:pt x="53" y="40"/>
                </a:lnTo>
                <a:lnTo>
                  <a:pt x="53" y="0"/>
                </a:lnTo>
                <a:lnTo>
                  <a:pt x="36" y="0"/>
                </a:lnTo>
                <a:lnTo>
                  <a:pt x="36" y="40"/>
                </a:lnTo>
                <a:lnTo>
                  <a:pt x="0" y="40"/>
                </a:lnTo>
                <a:lnTo>
                  <a:pt x="0" y="5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Freeform 237"/>
          <p:cNvSpPr>
            <a:spLocks noEditPoints="1"/>
          </p:cNvSpPr>
          <p:nvPr/>
        </p:nvSpPr>
        <p:spPr bwMode="auto">
          <a:xfrm>
            <a:off x="1952625" y="5487988"/>
            <a:ext cx="293688" cy="292100"/>
          </a:xfrm>
          <a:custGeom>
            <a:avLst/>
            <a:gdLst>
              <a:gd name="T0" fmla="*/ 18 w 97"/>
              <a:gd name="T1" fmla="*/ 79 h 96"/>
              <a:gd name="T2" fmla="*/ 76 w 97"/>
              <a:gd name="T3" fmla="*/ 83 h 96"/>
              <a:gd name="T4" fmla="*/ 82 w 97"/>
              <a:gd name="T5" fmla="*/ 76 h 96"/>
              <a:gd name="T6" fmla="*/ 82 w 97"/>
              <a:gd name="T7" fmla="*/ 76 h 96"/>
              <a:gd name="T8" fmla="*/ 80 w 97"/>
              <a:gd name="T9" fmla="*/ 17 h 96"/>
              <a:gd name="T10" fmla="*/ 17 w 97"/>
              <a:gd name="T11" fmla="*/ 17 h 96"/>
              <a:gd name="T12" fmla="*/ 18 w 97"/>
              <a:gd name="T13" fmla="*/ 79 h 96"/>
              <a:gd name="T14" fmla="*/ 25 w 97"/>
              <a:gd name="T15" fmla="*/ 25 h 96"/>
              <a:gd name="T16" fmla="*/ 72 w 97"/>
              <a:gd name="T17" fmla="*/ 25 h 96"/>
              <a:gd name="T18" fmla="*/ 72 w 97"/>
              <a:gd name="T19" fmla="*/ 71 h 96"/>
              <a:gd name="T20" fmla="*/ 25 w 97"/>
              <a:gd name="T21" fmla="*/ 72 h 96"/>
              <a:gd name="T22" fmla="*/ 25 w 97"/>
              <a:gd name="T23" fmla="*/ 25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7" h="96">
                <a:moveTo>
                  <a:pt x="18" y="79"/>
                </a:moveTo>
                <a:cubicBezTo>
                  <a:pt x="34" y="95"/>
                  <a:pt x="59" y="96"/>
                  <a:pt x="76" y="83"/>
                </a:cubicBezTo>
                <a:cubicBezTo>
                  <a:pt x="78" y="81"/>
                  <a:pt x="79" y="80"/>
                  <a:pt x="82" y="76"/>
                </a:cubicBezTo>
                <a:cubicBezTo>
                  <a:pt x="82" y="76"/>
                  <a:pt x="82" y="76"/>
                  <a:pt x="82" y="76"/>
                </a:cubicBezTo>
                <a:cubicBezTo>
                  <a:pt x="97" y="59"/>
                  <a:pt x="96" y="33"/>
                  <a:pt x="80" y="17"/>
                </a:cubicBezTo>
                <a:cubicBezTo>
                  <a:pt x="62" y="0"/>
                  <a:pt x="35" y="0"/>
                  <a:pt x="17" y="17"/>
                </a:cubicBezTo>
                <a:cubicBezTo>
                  <a:pt x="0" y="34"/>
                  <a:pt x="0" y="62"/>
                  <a:pt x="18" y="79"/>
                </a:cubicBezTo>
                <a:close/>
                <a:moveTo>
                  <a:pt x="25" y="25"/>
                </a:moveTo>
                <a:cubicBezTo>
                  <a:pt x="38" y="12"/>
                  <a:pt x="59" y="12"/>
                  <a:pt x="72" y="25"/>
                </a:cubicBezTo>
                <a:cubicBezTo>
                  <a:pt x="85" y="38"/>
                  <a:pt x="85" y="58"/>
                  <a:pt x="72" y="71"/>
                </a:cubicBezTo>
                <a:cubicBezTo>
                  <a:pt x="59" y="84"/>
                  <a:pt x="38" y="84"/>
                  <a:pt x="25" y="72"/>
                </a:cubicBezTo>
                <a:cubicBezTo>
                  <a:pt x="12" y="59"/>
                  <a:pt x="12" y="38"/>
                  <a:pt x="25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4" name="Freeform 238"/>
          <p:cNvSpPr>
            <a:spLocks/>
          </p:cNvSpPr>
          <p:nvPr/>
        </p:nvSpPr>
        <p:spPr bwMode="auto">
          <a:xfrm>
            <a:off x="2198688" y="5734051"/>
            <a:ext cx="177800" cy="182563"/>
          </a:xfrm>
          <a:custGeom>
            <a:avLst/>
            <a:gdLst>
              <a:gd name="T0" fmla="*/ 112 w 112"/>
              <a:gd name="T1" fmla="*/ 92 h 115"/>
              <a:gd name="T2" fmla="*/ 89 w 112"/>
              <a:gd name="T3" fmla="*/ 115 h 115"/>
              <a:gd name="T4" fmla="*/ 0 w 112"/>
              <a:gd name="T5" fmla="*/ 15 h 115"/>
              <a:gd name="T6" fmla="*/ 15 w 112"/>
              <a:gd name="T7" fmla="*/ 0 h 115"/>
              <a:gd name="T8" fmla="*/ 112 w 112"/>
              <a:gd name="T9" fmla="*/ 92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2" h="115">
                <a:moveTo>
                  <a:pt x="112" y="92"/>
                </a:moveTo>
                <a:lnTo>
                  <a:pt x="89" y="115"/>
                </a:lnTo>
                <a:lnTo>
                  <a:pt x="0" y="15"/>
                </a:lnTo>
                <a:lnTo>
                  <a:pt x="15" y="0"/>
                </a:lnTo>
                <a:lnTo>
                  <a:pt x="112" y="9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239"/>
          <p:cNvSpPr>
            <a:spLocks noChangeArrowheads="1"/>
          </p:cNvSpPr>
          <p:nvPr/>
        </p:nvSpPr>
        <p:spPr bwMode="auto">
          <a:xfrm>
            <a:off x="2032000" y="5614988"/>
            <a:ext cx="136525" cy="365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Freeform 240"/>
          <p:cNvSpPr>
            <a:spLocks noEditPoints="1"/>
          </p:cNvSpPr>
          <p:nvPr/>
        </p:nvSpPr>
        <p:spPr bwMode="auto">
          <a:xfrm>
            <a:off x="2600325" y="5567363"/>
            <a:ext cx="400050" cy="280988"/>
          </a:xfrm>
          <a:custGeom>
            <a:avLst/>
            <a:gdLst>
              <a:gd name="T0" fmla="*/ 79 w 132"/>
              <a:gd name="T1" fmla="*/ 80 h 93"/>
              <a:gd name="T2" fmla="*/ 63 w 132"/>
              <a:gd name="T3" fmla="*/ 48 h 93"/>
              <a:gd name="T4" fmla="*/ 102 w 132"/>
              <a:gd name="T5" fmla="*/ 9 h 93"/>
              <a:gd name="T6" fmla="*/ 93 w 132"/>
              <a:gd name="T7" fmla="*/ 0 h 93"/>
              <a:gd name="T8" fmla="*/ 0 w 132"/>
              <a:gd name="T9" fmla="*/ 93 h 93"/>
              <a:gd name="T10" fmla="*/ 18 w 132"/>
              <a:gd name="T11" fmla="*/ 93 h 93"/>
              <a:gd name="T12" fmla="*/ 132 w 132"/>
              <a:gd name="T13" fmla="*/ 93 h 93"/>
              <a:gd name="T14" fmla="*/ 132 w 132"/>
              <a:gd name="T15" fmla="*/ 80 h 93"/>
              <a:gd name="T16" fmla="*/ 79 w 132"/>
              <a:gd name="T17" fmla="*/ 80 h 93"/>
              <a:gd name="T18" fmla="*/ 31 w 132"/>
              <a:gd name="T19" fmla="*/ 80 h 93"/>
              <a:gd name="T20" fmla="*/ 58 w 132"/>
              <a:gd name="T21" fmla="*/ 53 h 93"/>
              <a:gd name="T22" fmla="*/ 71 w 132"/>
              <a:gd name="T23" fmla="*/ 80 h 93"/>
              <a:gd name="T24" fmla="*/ 31 w 132"/>
              <a:gd name="T25" fmla="*/ 80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2" h="93">
                <a:moveTo>
                  <a:pt x="79" y="80"/>
                </a:moveTo>
                <a:cubicBezTo>
                  <a:pt x="79" y="80"/>
                  <a:pt x="85" y="61"/>
                  <a:pt x="63" y="48"/>
                </a:cubicBezTo>
                <a:cubicBezTo>
                  <a:pt x="102" y="9"/>
                  <a:pt x="102" y="9"/>
                  <a:pt x="102" y="9"/>
                </a:cubicBezTo>
                <a:cubicBezTo>
                  <a:pt x="93" y="0"/>
                  <a:pt x="93" y="0"/>
                  <a:pt x="93" y="0"/>
                </a:cubicBezTo>
                <a:cubicBezTo>
                  <a:pt x="0" y="93"/>
                  <a:pt x="0" y="93"/>
                  <a:pt x="0" y="93"/>
                </a:cubicBezTo>
                <a:cubicBezTo>
                  <a:pt x="18" y="93"/>
                  <a:pt x="18" y="93"/>
                  <a:pt x="18" y="93"/>
                </a:cubicBezTo>
                <a:cubicBezTo>
                  <a:pt x="132" y="93"/>
                  <a:pt x="132" y="93"/>
                  <a:pt x="132" y="93"/>
                </a:cubicBezTo>
                <a:cubicBezTo>
                  <a:pt x="132" y="80"/>
                  <a:pt x="132" y="80"/>
                  <a:pt x="132" y="80"/>
                </a:cubicBezTo>
                <a:lnTo>
                  <a:pt x="79" y="80"/>
                </a:lnTo>
                <a:close/>
                <a:moveTo>
                  <a:pt x="31" y="80"/>
                </a:move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74" y="61"/>
                  <a:pt x="71" y="80"/>
                </a:cubicBezTo>
                <a:lnTo>
                  <a:pt x="31" y="8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Freeform 241"/>
          <p:cNvSpPr>
            <a:spLocks/>
          </p:cNvSpPr>
          <p:nvPr/>
        </p:nvSpPr>
        <p:spPr bwMode="auto">
          <a:xfrm>
            <a:off x="3341688" y="5524501"/>
            <a:ext cx="323850" cy="323850"/>
          </a:xfrm>
          <a:custGeom>
            <a:avLst/>
            <a:gdLst>
              <a:gd name="T0" fmla="*/ 25 w 204"/>
              <a:gd name="T1" fmla="*/ 180 h 204"/>
              <a:gd name="T2" fmla="*/ 25 w 204"/>
              <a:gd name="T3" fmla="*/ 0 h 204"/>
              <a:gd name="T4" fmla="*/ 0 w 204"/>
              <a:gd name="T5" fmla="*/ 0 h 204"/>
              <a:gd name="T6" fmla="*/ 0 w 204"/>
              <a:gd name="T7" fmla="*/ 180 h 204"/>
              <a:gd name="T8" fmla="*/ 0 w 204"/>
              <a:gd name="T9" fmla="*/ 204 h 204"/>
              <a:gd name="T10" fmla="*/ 25 w 204"/>
              <a:gd name="T11" fmla="*/ 204 h 204"/>
              <a:gd name="T12" fmla="*/ 204 w 204"/>
              <a:gd name="T13" fmla="*/ 204 h 204"/>
              <a:gd name="T14" fmla="*/ 204 w 204"/>
              <a:gd name="T15" fmla="*/ 180 h 204"/>
              <a:gd name="T16" fmla="*/ 25 w 204"/>
              <a:gd name="T17" fmla="*/ 18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4" h="204">
                <a:moveTo>
                  <a:pt x="25" y="180"/>
                </a:moveTo>
                <a:lnTo>
                  <a:pt x="25" y="0"/>
                </a:lnTo>
                <a:lnTo>
                  <a:pt x="0" y="0"/>
                </a:lnTo>
                <a:lnTo>
                  <a:pt x="0" y="180"/>
                </a:lnTo>
                <a:lnTo>
                  <a:pt x="0" y="204"/>
                </a:lnTo>
                <a:lnTo>
                  <a:pt x="25" y="204"/>
                </a:lnTo>
                <a:lnTo>
                  <a:pt x="204" y="204"/>
                </a:lnTo>
                <a:lnTo>
                  <a:pt x="204" y="180"/>
                </a:lnTo>
                <a:lnTo>
                  <a:pt x="25" y="18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Freeform 242"/>
          <p:cNvSpPr>
            <a:spLocks/>
          </p:cNvSpPr>
          <p:nvPr/>
        </p:nvSpPr>
        <p:spPr bwMode="auto">
          <a:xfrm>
            <a:off x="3979863" y="5491163"/>
            <a:ext cx="390525" cy="390525"/>
          </a:xfrm>
          <a:custGeom>
            <a:avLst/>
            <a:gdLst>
              <a:gd name="T0" fmla="*/ 113 w 246"/>
              <a:gd name="T1" fmla="*/ 134 h 246"/>
              <a:gd name="T2" fmla="*/ 113 w 246"/>
              <a:gd name="T3" fmla="*/ 0 h 246"/>
              <a:gd name="T4" fmla="*/ 94 w 246"/>
              <a:gd name="T5" fmla="*/ 0 h 246"/>
              <a:gd name="T6" fmla="*/ 94 w 246"/>
              <a:gd name="T7" fmla="*/ 134 h 246"/>
              <a:gd name="T8" fmla="*/ 94 w 246"/>
              <a:gd name="T9" fmla="*/ 138 h 246"/>
              <a:gd name="T10" fmla="*/ 0 w 246"/>
              <a:gd name="T11" fmla="*/ 233 h 246"/>
              <a:gd name="T12" fmla="*/ 14 w 246"/>
              <a:gd name="T13" fmla="*/ 246 h 246"/>
              <a:gd name="T14" fmla="*/ 107 w 246"/>
              <a:gd name="T15" fmla="*/ 153 h 246"/>
              <a:gd name="T16" fmla="*/ 113 w 246"/>
              <a:gd name="T17" fmla="*/ 153 h 246"/>
              <a:gd name="T18" fmla="*/ 246 w 246"/>
              <a:gd name="T19" fmla="*/ 153 h 246"/>
              <a:gd name="T20" fmla="*/ 246 w 246"/>
              <a:gd name="T21" fmla="*/ 134 h 246"/>
              <a:gd name="T22" fmla="*/ 113 w 246"/>
              <a:gd name="T23" fmla="*/ 134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46" h="246">
                <a:moveTo>
                  <a:pt x="113" y="134"/>
                </a:moveTo>
                <a:lnTo>
                  <a:pt x="113" y="0"/>
                </a:lnTo>
                <a:lnTo>
                  <a:pt x="94" y="0"/>
                </a:lnTo>
                <a:lnTo>
                  <a:pt x="94" y="134"/>
                </a:lnTo>
                <a:lnTo>
                  <a:pt x="94" y="138"/>
                </a:lnTo>
                <a:lnTo>
                  <a:pt x="0" y="233"/>
                </a:lnTo>
                <a:lnTo>
                  <a:pt x="14" y="246"/>
                </a:lnTo>
                <a:lnTo>
                  <a:pt x="107" y="153"/>
                </a:lnTo>
                <a:lnTo>
                  <a:pt x="113" y="153"/>
                </a:lnTo>
                <a:lnTo>
                  <a:pt x="246" y="153"/>
                </a:lnTo>
                <a:lnTo>
                  <a:pt x="246" y="134"/>
                </a:lnTo>
                <a:lnTo>
                  <a:pt x="113" y="13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243"/>
          <p:cNvSpPr>
            <a:spLocks noChangeArrowheads="1"/>
          </p:cNvSpPr>
          <p:nvPr/>
        </p:nvSpPr>
        <p:spPr bwMode="auto">
          <a:xfrm>
            <a:off x="4770438" y="5524501"/>
            <a:ext cx="103188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244"/>
          <p:cNvSpPr>
            <a:spLocks noChangeArrowheads="1"/>
          </p:cNvSpPr>
          <p:nvPr/>
        </p:nvSpPr>
        <p:spPr bwMode="auto">
          <a:xfrm>
            <a:off x="4770438" y="5654676"/>
            <a:ext cx="103188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245"/>
          <p:cNvSpPr>
            <a:spLocks noChangeArrowheads="1"/>
          </p:cNvSpPr>
          <p:nvPr/>
        </p:nvSpPr>
        <p:spPr bwMode="auto">
          <a:xfrm>
            <a:off x="4637088" y="5654676"/>
            <a:ext cx="103188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246"/>
          <p:cNvSpPr>
            <a:spLocks noChangeArrowheads="1"/>
          </p:cNvSpPr>
          <p:nvPr/>
        </p:nvSpPr>
        <p:spPr bwMode="auto">
          <a:xfrm>
            <a:off x="4637088" y="5524501"/>
            <a:ext cx="103188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3" name="Rectangle 247"/>
          <p:cNvSpPr>
            <a:spLocks noChangeArrowheads="1"/>
          </p:cNvSpPr>
          <p:nvPr/>
        </p:nvSpPr>
        <p:spPr bwMode="auto">
          <a:xfrm>
            <a:off x="4637088" y="5791201"/>
            <a:ext cx="103188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4" name="Rectangle 248"/>
          <p:cNvSpPr>
            <a:spLocks noChangeArrowheads="1"/>
          </p:cNvSpPr>
          <p:nvPr/>
        </p:nvSpPr>
        <p:spPr bwMode="auto">
          <a:xfrm>
            <a:off x="4770438" y="5791201"/>
            <a:ext cx="103188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249"/>
          <p:cNvSpPr>
            <a:spLocks noChangeArrowheads="1"/>
          </p:cNvSpPr>
          <p:nvPr/>
        </p:nvSpPr>
        <p:spPr bwMode="auto">
          <a:xfrm>
            <a:off x="4906963" y="5524501"/>
            <a:ext cx="101600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250"/>
          <p:cNvSpPr>
            <a:spLocks noChangeArrowheads="1"/>
          </p:cNvSpPr>
          <p:nvPr/>
        </p:nvSpPr>
        <p:spPr bwMode="auto">
          <a:xfrm>
            <a:off x="4906963" y="5654676"/>
            <a:ext cx="101600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7" name="Rectangle 251"/>
          <p:cNvSpPr>
            <a:spLocks noChangeArrowheads="1"/>
          </p:cNvSpPr>
          <p:nvPr/>
        </p:nvSpPr>
        <p:spPr bwMode="auto">
          <a:xfrm>
            <a:off x="4906963" y="5791201"/>
            <a:ext cx="101600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8" name="Rectangle 252"/>
          <p:cNvSpPr>
            <a:spLocks noChangeArrowheads="1"/>
          </p:cNvSpPr>
          <p:nvPr/>
        </p:nvSpPr>
        <p:spPr bwMode="auto">
          <a:xfrm>
            <a:off x="5445125" y="5521326"/>
            <a:ext cx="103188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253"/>
          <p:cNvSpPr>
            <a:spLocks noChangeArrowheads="1"/>
          </p:cNvSpPr>
          <p:nvPr/>
        </p:nvSpPr>
        <p:spPr bwMode="auto">
          <a:xfrm>
            <a:off x="5314950" y="5654676"/>
            <a:ext cx="103188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254"/>
          <p:cNvSpPr>
            <a:spLocks noChangeArrowheads="1"/>
          </p:cNvSpPr>
          <p:nvPr/>
        </p:nvSpPr>
        <p:spPr bwMode="auto">
          <a:xfrm>
            <a:off x="5314950" y="5521326"/>
            <a:ext cx="103188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255"/>
          <p:cNvSpPr>
            <a:spLocks noChangeArrowheads="1"/>
          </p:cNvSpPr>
          <p:nvPr/>
        </p:nvSpPr>
        <p:spPr bwMode="auto">
          <a:xfrm>
            <a:off x="5314950" y="5788026"/>
            <a:ext cx="103188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256"/>
          <p:cNvSpPr>
            <a:spLocks noChangeArrowheads="1"/>
          </p:cNvSpPr>
          <p:nvPr/>
        </p:nvSpPr>
        <p:spPr bwMode="auto">
          <a:xfrm>
            <a:off x="5584825" y="5521326"/>
            <a:ext cx="98425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3" name="Rectangle 257"/>
          <p:cNvSpPr>
            <a:spLocks noChangeArrowheads="1"/>
          </p:cNvSpPr>
          <p:nvPr/>
        </p:nvSpPr>
        <p:spPr bwMode="auto">
          <a:xfrm>
            <a:off x="5445125" y="5654676"/>
            <a:ext cx="103188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258"/>
          <p:cNvSpPr>
            <a:spLocks noChangeArrowheads="1"/>
          </p:cNvSpPr>
          <p:nvPr/>
        </p:nvSpPr>
        <p:spPr bwMode="auto">
          <a:xfrm>
            <a:off x="5584825" y="5654676"/>
            <a:ext cx="98425" cy="103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Freeform 259"/>
          <p:cNvSpPr>
            <a:spLocks/>
          </p:cNvSpPr>
          <p:nvPr/>
        </p:nvSpPr>
        <p:spPr bwMode="auto">
          <a:xfrm>
            <a:off x="5456238" y="5767388"/>
            <a:ext cx="219075" cy="149225"/>
          </a:xfrm>
          <a:custGeom>
            <a:avLst/>
            <a:gdLst>
              <a:gd name="T0" fmla="*/ 71 w 72"/>
              <a:gd name="T1" fmla="*/ 18 h 49"/>
              <a:gd name="T2" fmla="*/ 36 w 72"/>
              <a:gd name="T3" fmla="*/ 18 h 49"/>
              <a:gd name="T4" fmla="*/ 44 w 72"/>
              <a:gd name="T5" fmla="*/ 1 h 49"/>
              <a:gd name="T6" fmla="*/ 44 w 72"/>
              <a:gd name="T7" fmla="*/ 0 h 49"/>
              <a:gd name="T8" fmla="*/ 43 w 72"/>
              <a:gd name="T9" fmla="*/ 0 h 49"/>
              <a:gd name="T10" fmla="*/ 43 w 72"/>
              <a:gd name="T11" fmla="*/ 1 h 49"/>
              <a:gd name="T12" fmla="*/ 1 w 72"/>
              <a:gd name="T13" fmla="*/ 24 h 49"/>
              <a:gd name="T14" fmla="*/ 0 w 72"/>
              <a:gd name="T15" fmla="*/ 25 h 49"/>
              <a:gd name="T16" fmla="*/ 1 w 72"/>
              <a:gd name="T17" fmla="*/ 26 h 49"/>
              <a:gd name="T18" fmla="*/ 45 w 72"/>
              <a:gd name="T19" fmla="*/ 48 h 49"/>
              <a:gd name="T20" fmla="*/ 46 w 72"/>
              <a:gd name="T21" fmla="*/ 49 h 49"/>
              <a:gd name="T22" fmla="*/ 47 w 72"/>
              <a:gd name="T23" fmla="*/ 48 h 49"/>
              <a:gd name="T24" fmla="*/ 36 w 72"/>
              <a:gd name="T25" fmla="*/ 32 h 49"/>
              <a:gd name="T26" fmla="*/ 71 w 72"/>
              <a:gd name="T27" fmla="*/ 32 h 49"/>
              <a:gd name="T28" fmla="*/ 72 w 72"/>
              <a:gd name="T29" fmla="*/ 31 h 49"/>
              <a:gd name="T30" fmla="*/ 72 w 72"/>
              <a:gd name="T31" fmla="*/ 20 h 49"/>
              <a:gd name="T32" fmla="*/ 71 w 72"/>
              <a:gd name="T33" fmla="*/ 18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2" h="49">
                <a:moveTo>
                  <a:pt x="71" y="18"/>
                </a:moveTo>
                <a:cubicBezTo>
                  <a:pt x="36" y="18"/>
                  <a:pt x="36" y="18"/>
                  <a:pt x="36" y="18"/>
                </a:cubicBezTo>
                <a:cubicBezTo>
                  <a:pt x="44" y="1"/>
                  <a:pt x="44" y="1"/>
                  <a:pt x="44" y="1"/>
                </a:cubicBezTo>
                <a:cubicBezTo>
                  <a:pt x="44" y="1"/>
                  <a:pt x="44" y="1"/>
                  <a:pt x="44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3" y="1"/>
                  <a:pt x="43" y="1"/>
                  <a:pt x="43" y="1"/>
                </a:cubicBezTo>
                <a:cubicBezTo>
                  <a:pt x="1" y="24"/>
                  <a:pt x="1" y="24"/>
                  <a:pt x="1" y="24"/>
                </a:cubicBezTo>
                <a:cubicBezTo>
                  <a:pt x="0" y="25"/>
                  <a:pt x="0" y="25"/>
                  <a:pt x="0" y="25"/>
                </a:cubicBezTo>
                <a:cubicBezTo>
                  <a:pt x="1" y="26"/>
                  <a:pt x="1" y="26"/>
                  <a:pt x="1" y="26"/>
                </a:cubicBezTo>
                <a:cubicBezTo>
                  <a:pt x="45" y="48"/>
                  <a:pt x="45" y="48"/>
                  <a:pt x="45" y="48"/>
                </a:cubicBezTo>
                <a:cubicBezTo>
                  <a:pt x="46" y="49"/>
                  <a:pt x="46" y="49"/>
                  <a:pt x="46" y="49"/>
                </a:cubicBezTo>
                <a:cubicBezTo>
                  <a:pt x="47" y="48"/>
                  <a:pt x="47" y="48"/>
                  <a:pt x="47" y="48"/>
                </a:cubicBezTo>
                <a:cubicBezTo>
                  <a:pt x="36" y="32"/>
                  <a:pt x="36" y="32"/>
                  <a:pt x="36" y="32"/>
                </a:cubicBezTo>
                <a:cubicBezTo>
                  <a:pt x="71" y="32"/>
                  <a:pt x="71" y="32"/>
                  <a:pt x="71" y="32"/>
                </a:cubicBezTo>
                <a:cubicBezTo>
                  <a:pt x="72" y="32"/>
                  <a:pt x="72" y="31"/>
                  <a:pt x="72" y="31"/>
                </a:cubicBezTo>
                <a:cubicBezTo>
                  <a:pt x="72" y="20"/>
                  <a:pt x="72" y="20"/>
                  <a:pt x="72" y="20"/>
                </a:cubicBezTo>
                <a:cubicBezTo>
                  <a:pt x="72" y="19"/>
                  <a:pt x="72" y="18"/>
                  <a:pt x="71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6" name="Freeform 260"/>
          <p:cNvSpPr>
            <a:spLocks/>
          </p:cNvSpPr>
          <p:nvPr/>
        </p:nvSpPr>
        <p:spPr bwMode="auto">
          <a:xfrm>
            <a:off x="6149975" y="5537201"/>
            <a:ext cx="227013" cy="73025"/>
          </a:xfrm>
          <a:custGeom>
            <a:avLst/>
            <a:gdLst>
              <a:gd name="T0" fmla="*/ 0 w 75"/>
              <a:gd name="T1" fmla="*/ 0 h 24"/>
              <a:gd name="T2" fmla="*/ 0 w 75"/>
              <a:gd name="T3" fmla="*/ 5 h 24"/>
              <a:gd name="T4" fmla="*/ 7 w 75"/>
              <a:gd name="T5" fmla="*/ 11 h 24"/>
              <a:gd name="T6" fmla="*/ 15 w 75"/>
              <a:gd name="T7" fmla="*/ 24 h 24"/>
              <a:gd name="T8" fmla="*/ 75 w 75"/>
              <a:gd name="T9" fmla="*/ 24 h 24"/>
              <a:gd name="T10" fmla="*/ 75 w 75"/>
              <a:gd name="T11" fmla="*/ 0 h 24"/>
              <a:gd name="T12" fmla="*/ 0 w 75"/>
              <a:gd name="T13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" h="24">
                <a:moveTo>
                  <a:pt x="0" y="0"/>
                </a:moveTo>
                <a:cubicBezTo>
                  <a:pt x="0" y="5"/>
                  <a:pt x="0" y="5"/>
                  <a:pt x="0" y="5"/>
                </a:cubicBezTo>
                <a:cubicBezTo>
                  <a:pt x="3" y="7"/>
                  <a:pt x="5" y="9"/>
                  <a:pt x="7" y="11"/>
                </a:cubicBezTo>
                <a:cubicBezTo>
                  <a:pt x="11" y="15"/>
                  <a:pt x="13" y="19"/>
                  <a:pt x="15" y="24"/>
                </a:cubicBezTo>
                <a:cubicBezTo>
                  <a:pt x="75" y="24"/>
                  <a:pt x="75" y="24"/>
                  <a:pt x="75" y="24"/>
                </a:cubicBezTo>
                <a:cubicBezTo>
                  <a:pt x="75" y="0"/>
                  <a:pt x="75" y="0"/>
                  <a:pt x="75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7" name="Freeform 261"/>
          <p:cNvSpPr>
            <a:spLocks/>
          </p:cNvSpPr>
          <p:nvPr/>
        </p:nvSpPr>
        <p:spPr bwMode="auto">
          <a:xfrm>
            <a:off x="6197600" y="5657851"/>
            <a:ext cx="179388" cy="73025"/>
          </a:xfrm>
          <a:custGeom>
            <a:avLst/>
            <a:gdLst>
              <a:gd name="T0" fmla="*/ 0 w 59"/>
              <a:gd name="T1" fmla="*/ 6 h 24"/>
              <a:gd name="T2" fmla="*/ 1 w 59"/>
              <a:gd name="T3" fmla="*/ 6 h 24"/>
              <a:gd name="T4" fmla="*/ 9 w 59"/>
              <a:gd name="T5" fmla="*/ 14 h 24"/>
              <a:gd name="T6" fmla="*/ 9 w 59"/>
              <a:gd name="T7" fmla="*/ 24 h 24"/>
              <a:gd name="T8" fmla="*/ 59 w 59"/>
              <a:gd name="T9" fmla="*/ 24 h 24"/>
              <a:gd name="T10" fmla="*/ 59 w 59"/>
              <a:gd name="T11" fmla="*/ 0 h 24"/>
              <a:gd name="T12" fmla="*/ 0 w 59"/>
              <a:gd name="T13" fmla="*/ 0 h 24"/>
              <a:gd name="T14" fmla="*/ 0 w 59"/>
              <a:gd name="T15" fmla="*/ 6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9" h="24">
                <a:moveTo>
                  <a:pt x="0" y="6"/>
                </a:moveTo>
                <a:cubicBezTo>
                  <a:pt x="1" y="6"/>
                  <a:pt x="1" y="6"/>
                  <a:pt x="1" y="6"/>
                </a:cubicBezTo>
                <a:cubicBezTo>
                  <a:pt x="5" y="6"/>
                  <a:pt x="9" y="10"/>
                  <a:pt x="9" y="14"/>
                </a:cubicBezTo>
                <a:cubicBezTo>
                  <a:pt x="9" y="24"/>
                  <a:pt x="9" y="24"/>
                  <a:pt x="9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9" y="0"/>
                  <a:pt x="59" y="0"/>
                  <a:pt x="59" y="0"/>
                </a:cubicBezTo>
                <a:cubicBezTo>
                  <a:pt x="0" y="0"/>
                  <a:pt x="0" y="0"/>
                  <a:pt x="0" y="0"/>
                </a:cubicBezTo>
                <a:lnTo>
                  <a:pt x="0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8" name="Freeform 262"/>
          <p:cNvSpPr>
            <a:spLocks/>
          </p:cNvSpPr>
          <p:nvPr/>
        </p:nvSpPr>
        <p:spPr bwMode="auto">
          <a:xfrm>
            <a:off x="6200775" y="5781676"/>
            <a:ext cx="176213" cy="69850"/>
          </a:xfrm>
          <a:custGeom>
            <a:avLst/>
            <a:gdLst>
              <a:gd name="T0" fmla="*/ 8 w 58"/>
              <a:gd name="T1" fmla="*/ 15 h 23"/>
              <a:gd name="T2" fmla="*/ 0 w 58"/>
              <a:gd name="T3" fmla="*/ 23 h 23"/>
              <a:gd name="T4" fmla="*/ 58 w 58"/>
              <a:gd name="T5" fmla="*/ 23 h 23"/>
              <a:gd name="T6" fmla="*/ 58 w 58"/>
              <a:gd name="T7" fmla="*/ 0 h 23"/>
              <a:gd name="T8" fmla="*/ 8 w 58"/>
              <a:gd name="T9" fmla="*/ 0 h 23"/>
              <a:gd name="T10" fmla="*/ 8 w 58"/>
              <a:gd name="T11" fmla="*/ 15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" h="23">
                <a:moveTo>
                  <a:pt x="8" y="15"/>
                </a:moveTo>
                <a:cubicBezTo>
                  <a:pt x="8" y="20"/>
                  <a:pt x="4" y="23"/>
                  <a:pt x="0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8" y="0"/>
                  <a:pt x="58" y="0"/>
                  <a:pt x="58" y="0"/>
                </a:cubicBezTo>
                <a:cubicBezTo>
                  <a:pt x="8" y="0"/>
                  <a:pt x="8" y="0"/>
                  <a:pt x="8" y="0"/>
                </a:cubicBezTo>
                <a:lnTo>
                  <a:pt x="8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Freeform 263"/>
          <p:cNvSpPr>
            <a:spLocks noEditPoints="1"/>
          </p:cNvSpPr>
          <p:nvPr/>
        </p:nvSpPr>
        <p:spPr bwMode="auto">
          <a:xfrm>
            <a:off x="5986463" y="5551488"/>
            <a:ext cx="220663" cy="288925"/>
          </a:xfrm>
          <a:custGeom>
            <a:avLst/>
            <a:gdLst>
              <a:gd name="T0" fmla="*/ 73 w 73"/>
              <a:gd name="T1" fmla="*/ 91 h 95"/>
              <a:gd name="T2" fmla="*/ 73 w 73"/>
              <a:gd name="T3" fmla="*/ 49 h 95"/>
              <a:gd name="T4" fmla="*/ 69 w 73"/>
              <a:gd name="T5" fmla="*/ 45 h 95"/>
              <a:gd name="T6" fmla="*/ 65 w 73"/>
              <a:gd name="T7" fmla="*/ 45 h 95"/>
              <a:gd name="T8" fmla="*/ 65 w 73"/>
              <a:gd name="T9" fmla="*/ 29 h 95"/>
              <a:gd name="T10" fmla="*/ 57 w 73"/>
              <a:gd name="T11" fmla="*/ 8 h 95"/>
              <a:gd name="T12" fmla="*/ 37 w 73"/>
              <a:gd name="T13" fmla="*/ 0 h 95"/>
              <a:gd name="T14" fmla="*/ 17 w 73"/>
              <a:gd name="T15" fmla="*/ 8 h 95"/>
              <a:gd name="T16" fmla="*/ 9 w 73"/>
              <a:gd name="T17" fmla="*/ 29 h 95"/>
              <a:gd name="T18" fmla="*/ 9 w 73"/>
              <a:gd name="T19" fmla="*/ 45 h 95"/>
              <a:gd name="T20" fmla="*/ 4 w 73"/>
              <a:gd name="T21" fmla="*/ 45 h 95"/>
              <a:gd name="T22" fmla="*/ 0 w 73"/>
              <a:gd name="T23" fmla="*/ 49 h 95"/>
              <a:gd name="T24" fmla="*/ 0 w 73"/>
              <a:gd name="T25" fmla="*/ 91 h 95"/>
              <a:gd name="T26" fmla="*/ 4 w 73"/>
              <a:gd name="T27" fmla="*/ 95 h 95"/>
              <a:gd name="T28" fmla="*/ 69 w 73"/>
              <a:gd name="T29" fmla="*/ 95 h 95"/>
              <a:gd name="T30" fmla="*/ 73 w 73"/>
              <a:gd name="T31" fmla="*/ 91 h 95"/>
              <a:gd name="T32" fmla="*/ 45 w 73"/>
              <a:gd name="T33" fmla="*/ 83 h 95"/>
              <a:gd name="T34" fmla="*/ 37 w 73"/>
              <a:gd name="T35" fmla="*/ 91 h 95"/>
              <a:gd name="T36" fmla="*/ 29 w 73"/>
              <a:gd name="T37" fmla="*/ 83 h 95"/>
              <a:gd name="T38" fmla="*/ 29 w 73"/>
              <a:gd name="T39" fmla="*/ 68 h 95"/>
              <a:gd name="T40" fmla="*/ 37 w 73"/>
              <a:gd name="T41" fmla="*/ 60 h 95"/>
              <a:gd name="T42" fmla="*/ 45 w 73"/>
              <a:gd name="T43" fmla="*/ 68 h 95"/>
              <a:gd name="T44" fmla="*/ 45 w 73"/>
              <a:gd name="T45" fmla="*/ 83 h 95"/>
              <a:gd name="T46" fmla="*/ 51 w 73"/>
              <a:gd name="T47" fmla="*/ 45 h 95"/>
              <a:gd name="T48" fmla="*/ 22 w 73"/>
              <a:gd name="T49" fmla="*/ 45 h 95"/>
              <a:gd name="T50" fmla="*/ 22 w 73"/>
              <a:gd name="T51" fmla="*/ 29 h 95"/>
              <a:gd name="T52" fmla="*/ 26 w 73"/>
              <a:gd name="T53" fmla="*/ 18 h 95"/>
              <a:gd name="T54" fmla="*/ 37 w 73"/>
              <a:gd name="T55" fmla="*/ 13 h 95"/>
              <a:gd name="T56" fmla="*/ 47 w 73"/>
              <a:gd name="T57" fmla="*/ 18 h 95"/>
              <a:gd name="T58" fmla="*/ 51 w 73"/>
              <a:gd name="T59" fmla="*/ 29 h 95"/>
              <a:gd name="T60" fmla="*/ 51 w 73"/>
              <a:gd name="T61" fmla="*/ 45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3" h="95">
                <a:moveTo>
                  <a:pt x="73" y="91"/>
                </a:moveTo>
                <a:cubicBezTo>
                  <a:pt x="73" y="49"/>
                  <a:pt x="73" y="49"/>
                  <a:pt x="73" y="49"/>
                </a:cubicBezTo>
                <a:cubicBezTo>
                  <a:pt x="73" y="47"/>
                  <a:pt x="71" y="45"/>
                  <a:pt x="69" y="45"/>
                </a:cubicBezTo>
                <a:cubicBezTo>
                  <a:pt x="65" y="45"/>
                  <a:pt x="65" y="45"/>
                  <a:pt x="65" y="45"/>
                </a:cubicBezTo>
                <a:cubicBezTo>
                  <a:pt x="65" y="29"/>
                  <a:pt x="65" y="29"/>
                  <a:pt x="65" y="29"/>
                </a:cubicBezTo>
                <a:cubicBezTo>
                  <a:pt x="65" y="21"/>
                  <a:pt x="62" y="14"/>
                  <a:pt x="57" y="8"/>
                </a:cubicBezTo>
                <a:cubicBezTo>
                  <a:pt x="52" y="3"/>
                  <a:pt x="44" y="0"/>
                  <a:pt x="37" y="0"/>
                </a:cubicBezTo>
                <a:cubicBezTo>
                  <a:pt x="29" y="0"/>
                  <a:pt x="22" y="3"/>
                  <a:pt x="17" y="8"/>
                </a:cubicBezTo>
                <a:cubicBezTo>
                  <a:pt x="12" y="14"/>
                  <a:pt x="9" y="21"/>
                  <a:pt x="9" y="29"/>
                </a:cubicBezTo>
                <a:cubicBezTo>
                  <a:pt x="9" y="45"/>
                  <a:pt x="9" y="45"/>
                  <a:pt x="9" y="45"/>
                </a:cubicBezTo>
                <a:cubicBezTo>
                  <a:pt x="4" y="45"/>
                  <a:pt x="4" y="45"/>
                  <a:pt x="4" y="45"/>
                </a:cubicBezTo>
                <a:cubicBezTo>
                  <a:pt x="2" y="45"/>
                  <a:pt x="0" y="47"/>
                  <a:pt x="0" y="49"/>
                </a:cubicBezTo>
                <a:cubicBezTo>
                  <a:pt x="0" y="91"/>
                  <a:pt x="0" y="91"/>
                  <a:pt x="0" y="91"/>
                </a:cubicBezTo>
                <a:cubicBezTo>
                  <a:pt x="0" y="93"/>
                  <a:pt x="2" y="95"/>
                  <a:pt x="4" y="95"/>
                </a:cubicBezTo>
                <a:cubicBezTo>
                  <a:pt x="69" y="95"/>
                  <a:pt x="69" y="95"/>
                  <a:pt x="69" y="95"/>
                </a:cubicBezTo>
                <a:cubicBezTo>
                  <a:pt x="71" y="95"/>
                  <a:pt x="73" y="93"/>
                  <a:pt x="73" y="91"/>
                </a:cubicBezTo>
                <a:close/>
                <a:moveTo>
                  <a:pt x="45" y="83"/>
                </a:moveTo>
                <a:cubicBezTo>
                  <a:pt x="45" y="87"/>
                  <a:pt x="41" y="91"/>
                  <a:pt x="37" y="91"/>
                </a:cubicBezTo>
                <a:cubicBezTo>
                  <a:pt x="32" y="91"/>
                  <a:pt x="29" y="87"/>
                  <a:pt x="29" y="83"/>
                </a:cubicBezTo>
                <a:cubicBezTo>
                  <a:pt x="29" y="68"/>
                  <a:pt x="29" y="68"/>
                  <a:pt x="29" y="68"/>
                </a:cubicBezTo>
                <a:cubicBezTo>
                  <a:pt x="29" y="64"/>
                  <a:pt x="32" y="60"/>
                  <a:pt x="37" y="60"/>
                </a:cubicBezTo>
                <a:cubicBezTo>
                  <a:pt x="41" y="60"/>
                  <a:pt x="45" y="64"/>
                  <a:pt x="45" y="68"/>
                </a:cubicBezTo>
                <a:lnTo>
                  <a:pt x="45" y="83"/>
                </a:lnTo>
                <a:close/>
                <a:moveTo>
                  <a:pt x="51" y="45"/>
                </a:moveTo>
                <a:cubicBezTo>
                  <a:pt x="22" y="45"/>
                  <a:pt x="22" y="45"/>
                  <a:pt x="22" y="45"/>
                </a:cubicBezTo>
                <a:cubicBezTo>
                  <a:pt x="22" y="29"/>
                  <a:pt x="22" y="29"/>
                  <a:pt x="22" y="29"/>
                </a:cubicBezTo>
                <a:cubicBezTo>
                  <a:pt x="22" y="24"/>
                  <a:pt x="24" y="20"/>
                  <a:pt x="26" y="18"/>
                </a:cubicBezTo>
                <a:cubicBezTo>
                  <a:pt x="29" y="15"/>
                  <a:pt x="33" y="13"/>
                  <a:pt x="37" y="13"/>
                </a:cubicBezTo>
                <a:cubicBezTo>
                  <a:pt x="41" y="13"/>
                  <a:pt x="44" y="15"/>
                  <a:pt x="47" y="18"/>
                </a:cubicBezTo>
                <a:cubicBezTo>
                  <a:pt x="50" y="20"/>
                  <a:pt x="51" y="24"/>
                  <a:pt x="51" y="29"/>
                </a:cubicBezTo>
                <a:lnTo>
                  <a:pt x="51" y="4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Freeform 264"/>
          <p:cNvSpPr>
            <a:spLocks/>
          </p:cNvSpPr>
          <p:nvPr/>
        </p:nvSpPr>
        <p:spPr bwMode="auto">
          <a:xfrm>
            <a:off x="6083300" y="5746751"/>
            <a:ext cx="26988" cy="66675"/>
          </a:xfrm>
          <a:custGeom>
            <a:avLst/>
            <a:gdLst>
              <a:gd name="T0" fmla="*/ 5 w 9"/>
              <a:gd name="T1" fmla="*/ 0 h 22"/>
              <a:gd name="T2" fmla="*/ 0 w 9"/>
              <a:gd name="T3" fmla="*/ 5 h 22"/>
              <a:gd name="T4" fmla="*/ 0 w 9"/>
              <a:gd name="T5" fmla="*/ 17 h 22"/>
              <a:gd name="T6" fmla="*/ 5 w 9"/>
              <a:gd name="T7" fmla="*/ 22 h 22"/>
              <a:gd name="T8" fmla="*/ 9 w 9"/>
              <a:gd name="T9" fmla="*/ 17 h 22"/>
              <a:gd name="T10" fmla="*/ 9 w 9"/>
              <a:gd name="T11" fmla="*/ 5 h 22"/>
              <a:gd name="T12" fmla="*/ 5 w 9"/>
              <a:gd name="T13" fmla="*/ 0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" h="22">
                <a:moveTo>
                  <a:pt x="5" y="0"/>
                </a:moveTo>
                <a:cubicBezTo>
                  <a:pt x="2" y="0"/>
                  <a:pt x="0" y="3"/>
                  <a:pt x="0" y="5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20"/>
                  <a:pt x="2" y="22"/>
                  <a:pt x="5" y="22"/>
                </a:cubicBezTo>
                <a:cubicBezTo>
                  <a:pt x="7" y="22"/>
                  <a:pt x="9" y="20"/>
                  <a:pt x="9" y="17"/>
                </a:cubicBezTo>
                <a:cubicBezTo>
                  <a:pt x="9" y="5"/>
                  <a:pt x="9" y="5"/>
                  <a:pt x="9" y="5"/>
                </a:cubicBezTo>
                <a:cubicBezTo>
                  <a:pt x="9" y="3"/>
                  <a:pt x="7" y="0"/>
                  <a:pt x="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Freeform 265"/>
          <p:cNvSpPr>
            <a:spLocks noEditPoints="1"/>
          </p:cNvSpPr>
          <p:nvPr/>
        </p:nvSpPr>
        <p:spPr bwMode="auto">
          <a:xfrm>
            <a:off x="6640513" y="5630863"/>
            <a:ext cx="361950" cy="150813"/>
          </a:xfrm>
          <a:custGeom>
            <a:avLst/>
            <a:gdLst>
              <a:gd name="T0" fmla="*/ 39 w 120"/>
              <a:gd name="T1" fmla="*/ 0 h 50"/>
              <a:gd name="T2" fmla="*/ 0 w 120"/>
              <a:gd name="T3" fmla="*/ 25 h 50"/>
              <a:gd name="T4" fmla="*/ 39 w 120"/>
              <a:gd name="T5" fmla="*/ 50 h 50"/>
              <a:gd name="T6" fmla="*/ 120 w 120"/>
              <a:gd name="T7" fmla="*/ 50 h 50"/>
              <a:gd name="T8" fmla="*/ 120 w 120"/>
              <a:gd name="T9" fmla="*/ 0 h 50"/>
              <a:gd name="T10" fmla="*/ 39 w 120"/>
              <a:gd name="T11" fmla="*/ 0 h 50"/>
              <a:gd name="T12" fmla="*/ 108 w 120"/>
              <a:gd name="T13" fmla="*/ 38 h 50"/>
              <a:gd name="T14" fmla="*/ 101 w 120"/>
              <a:gd name="T15" fmla="*/ 45 h 50"/>
              <a:gd name="T16" fmla="*/ 88 w 120"/>
              <a:gd name="T17" fmla="*/ 33 h 50"/>
              <a:gd name="T18" fmla="*/ 75 w 120"/>
              <a:gd name="T19" fmla="*/ 45 h 50"/>
              <a:gd name="T20" fmla="*/ 68 w 120"/>
              <a:gd name="T21" fmla="*/ 38 h 50"/>
              <a:gd name="T22" fmla="*/ 80 w 120"/>
              <a:gd name="T23" fmla="*/ 25 h 50"/>
              <a:gd name="T24" fmla="*/ 68 w 120"/>
              <a:gd name="T25" fmla="*/ 12 h 50"/>
              <a:gd name="T26" fmla="*/ 75 w 120"/>
              <a:gd name="T27" fmla="*/ 5 h 50"/>
              <a:gd name="T28" fmla="*/ 88 w 120"/>
              <a:gd name="T29" fmla="*/ 18 h 50"/>
              <a:gd name="T30" fmla="*/ 101 w 120"/>
              <a:gd name="T31" fmla="*/ 5 h 50"/>
              <a:gd name="T32" fmla="*/ 108 w 120"/>
              <a:gd name="T33" fmla="*/ 12 h 50"/>
              <a:gd name="T34" fmla="*/ 95 w 120"/>
              <a:gd name="T35" fmla="*/ 25 h 50"/>
              <a:gd name="T36" fmla="*/ 108 w 120"/>
              <a:gd name="T3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0" h="50">
                <a:moveTo>
                  <a:pt x="39" y="0"/>
                </a:moveTo>
                <a:cubicBezTo>
                  <a:pt x="0" y="25"/>
                  <a:pt x="0" y="25"/>
                  <a:pt x="0" y="25"/>
                </a:cubicBezTo>
                <a:cubicBezTo>
                  <a:pt x="39" y="50"/>
                  <a:pt x="39" y="50"/>
                  <a:pt x="39" y="50"/>
                </a:cubicBezTo>
                <a:cubicBezTo>
                  <a:pt x="120" y="50"/>
                  <a:pt x="120" y="50"/>
                  <a:pt x="120" y="50"/>
                </a:cubicBezTo>
                <a:cubicBezTo>
                  <a:pt x="120" y="0"/>
                  <a:pt x="120" y="0"/>
                  <a:pt x="120" y="0"/>
                </a:cubicBezTo>
                <a:lnTo>
                  <a:pt x="39" y="0"/>
                </a:lnTo>
                <a:close/>
                <a:moveTo>
                  <a:pt x="108" y="38"/>
                </a:moveTo>
                <a:cubicBezTo>
                  <a:pt x="101" y="45"/>
                  <a:pt x="101" y="45"/>
                  <a:pt x="101" y="45"/>
                </a:cubicBezTo>
                <a:cubicBezTo>
                  <a:pt x="101" y="45"/>
                  <a:pt x="89" y="33"/>
                  <a:pt x="88" y="33"/>
                </a:cubicBezTo>
                <a:cubicBezTo>
                  <a:pt x="87" y="33"/>
                  <a:pt x="75" y="45"/>
                  <a:pt x="75" y="45"/>
                </a:cubicBezTo>
                <a:cubicBezTo>
                  <a:pt x="68" y="38"/>
                  <a:pt x="68" y="38"/>
                  <a:pt x="68" y="38"/>
                </a:cubicBezTo>
                <a:cubicBezTo>
                  <a:pt x="68" y="38"/>
                  <a:pt x="80" y="26"/>
                  <a:pt x="80" y="25"/>
                </a:cubicBezTo>
                <a:cubicBezTo>
                  <a:pt x="80" y="24"/>
                  <a:pt x="68" y="12"/>
                  <a:pt x="68" y="12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87" y="18"/>
                  <a:pt x="88" y="18"/>
                </a:cubicBezTo>
                <a:cubicBezTo>
                  <a:pt x="89" y="18"/>
                  <a:pt x="101" y="5"/>
                  <a:pt x="101" y="5"/>
                </a:cubicBezTo>
                <a:cubicBezTo>
                  <a:pt x="108" y="12"/>
                  <a:pt x="108" y="12"/>
                  <a:pt x="108" y="12"/>
                </a:cubicBezTo>
                <a:cubicBezTo>
                  <a:pt x="108" y="12"/>
                  <a:pt x="95" y="24"/>
                  <a:pt x="95" y="25"/>
                </a:cubicBezTo>
                <a:cubicBezTo>
                  <a:pt x="95" y="26"/>
                  <a:pt x="108" y="38"/>
                  <a:pt x="108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2" name="Freeform 266"/>
          <p:cNvSpPr>
            <a:spLocks noEditPoints="1"/>
          </p:cNvSpPr>
          <p:nvPr/>
        </p:nvSpPr>
        <p:spPr bwMode="auto">
          <a:xfrm>
            <a:off x="698500" y="6216651"/>
            <a:ext cx="381000" cy="166688"/>
          </a:xfrm>
          <a:custGeom>
            <a:avLst/>
            <a:gdLst>
              <a:gd name="T0" fmla="*/ 80 w 240"/>
              <a:gd name="T1" fmla="*/ 0 h 105"/>
              <a:gd name="T2" fmla="*/ 0 w 240"/>
              <a:gd name="T3" fmla="*/ 53 h 105"/>
              <a:gd name="T4" fmla="*/ 80 w 240"/>
              <a:gd name="T5" fmla="*/ 105 h 105"/>
              <a:gd name="T6" fmla="*/ 240 w 240"/>
              <a:gd name="T7" fmla="*/ 105 h 105"/>
              <a:gd name="T8" fmla="*/ 240 w 240"/>
              <a:gd name="T9" fmla="*/ 0 h 105"/>
              <a:gd name="T10" fmla="*/ 80 w 240"/>
              <a:gd name="T11" fmla="*/ 0 h 105"/>
              <a:gd name="T12" fmla="*/ 232 w 240"/>
              <a:gd name="T13" fmla="*/ 95 h 105"/>
              <a:gd name="T14" fmla="*/ 81 w 240"/>
              <a:gd name="T15" fmla="*/ 95 h 105"/>
              <a:gd name="T16" fmla="*/ 15 w 240"/>
              <a:gd name="T17" fmla="*/ 53 h 105"/>
              <a:gd name="T18" fmla="*/ 81 w 240"/>
              <a:gd name="T19" fmla="*/ 9 h 105"/>
              <a:gd name="T20" fmla="*/ 232 w 240"/>
              <a:gd name="T21" fmla="*/ 9 h 105"/>
              <a:gd name="T22" fmla="*/ 232 w 240"/>
              <a:gd name="T23" fmla="*/ 95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40" h="105">
                <a:moveTo>
                  <a:pt x="80" y="0"/>
                </a:moveTo>
                <a:lnTo>
                  <a:pt x="0" y="53"/>
                </a:lnTo>
                <a:lnTo>
                  <a:pt x="80" y="105"/>
                </a:lnTo>
                <a:lnTo>
                  <a:pt x="240" y="105"/>
                </a:lnTo>
                <a:lnTo>
                  <a:pt x="240" y="0"/>
                </a:lnTo>
                <a:lnTo>
                  <a:pt x="80" y="0"/>
                </a:lnTo>
                <a:close/>
                <a:moveTo>
                  <a:pt x="232" y="95"/>
                </a:moveTo>
                <a:lnTo>
                  <a:pt x="81" y="95"/>
                </a:lnTo>
                <a:lnTo>
                  <a:pt x="15" y="53"/>
                </a:lnTo>
                <a:lnTo>
                  <a:pt x="81" y="9"/>
                </a:lnTo>
                <a:lnTo>
                  <a:pt x="232" y="9"/>
                </a:lnTo>
                <a:lnTo>
                  <a:pt x="232" y="9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Freeform 267"/>
          <p:cNvSpPr>
            <a:spLocks/>
          </p:cNvSpPr>
          <p:nvPr/>
        </p:nvSpPr>
        <p:spPr bwMode="auto">
          <a:xfrm>
            <a:off x="939800" y="6249988"/>
            <a:ext cx="96838" cy="100013"/>
          </a:xfrm>
          <a:custGeom>
            <a:avLst/>
            <a:gdLst>
              <a:gd name="T0" fmla="*/ 0 w 32"/>
              <a:gd name="T1" fmla="*/ 27 h 33"/>
              <a:gd name="T2" fmla="*/ 6 w 32"/>
              <a:gd name="T3" fmla="*/ 33 h 33"/>
              <a:gd name="T4" fmla="*/ 16 w 32"/>
              <a:gd name="T5" fmla="*/ 23 h 33"/>
              <a:gd name="T6" fmla="*/ 26 w 32"/>
              <a:gd name="T7" fmla="*/ 33 h 33"/>
              <a:gd name="T8" fmla="*/ 32 w 32"/>
              <a:gd name="T9" fmla="*/ 27 h 33"/>
              <a:gd name="T10" fmla="*/ 22 w 32"/>
              <a:gd name="T11" fmla="*/ 17 h 33"/>
              <a:gd name="T12" fmla="*/ 32 w 32"/>
              <a:gd name="T13" fmla="*/ 6 h 33"/>
              <a:gd name="T14" fmla="*/ 26 w 32"/>
              <a:gd name="T15" fmla="*/ 0 h 33"/>
              <a:gd name="T16" fmla="*/ 16 w 32"/>
              <a:gd name="T17" fmla="*/ 11 h 33"/>
              <a:gd name="T18" fmla="*/ 6 w 32"/>
              <a:gd name="T19" fmla="*/ 0 h 33"/>
              <a:gd name="T20" fmla="*/ 0 w 32"/>
              <a:gd name="T21" fmla="*/ 6 h 33"/>
              <a:gd name="T22" fmla="*/ 10 w 32"/>
              <a:gd name="T23" fmla="*/ 17 h 33"/>
              <a:gd name="T24" fmla="*/ 0 w 32"/>
              <a:gd name="T25" fmla="*/ 27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2" h="33">
                <a:moveTo>
                  <a:pt x="0" y="27"/>
                </a:moveTo>
                <a:cubicBezTo>
                  <a:pt x="6" y="33"/>
                  <a:pt x="6" y="33"/>
                  <a:pt x="6" y="33"/>
                </a:cubicBezTo>
                <a:cubicBezTo>
                  <a:pt x="6" y="33"/>
                  <a:pt x="15" y="23"/>
                  <a:pt x="16" y="23"/>
                </a:cubicBezTo>
                <a:cubicBezTo>
                  <a:pt x="17" y="23"/>
                  <a:pt x="26" y="33"/>
                  <a:pt x="26" y="33"/>
                </a:cubicBezTo>
                <a:cubicBezTo>
                  <a:pt x="32" y="27"/>
                  <a:pt x="32" y="27"/>
                  <a:pt x="32" y="27"/>
                </a:cubicBezTo>
                <a:cubicBezTo>
                  <a:pt x="32" y="27"/>
                  <a:pt x="22" y="17"/>
                  <a:pt x="22" y="17"/>
                </a:cubicBezTo>
                <a:cubicBezTo>
                  <a:pt x="22" y="16"/>
                  <a:pt x="32" y="6"/>
                  <a:pt x="32" y="6"/>
                </a:cubicBez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17" y="11"/>
                  <a:pt x="16" y="11"/>
                </a:cubicBezTo>
                <a:cubicBezTo>
                  <a:pt x="15" y="11"/>
                  <a:pt x="6" y="0"/>
                  <a:pt x="6" y="0"/>
                </a:cubicBezTo>
                <a:cubicBezTo>
                  <a:pt x="0" y="6"/>
                  <a:pt x="0" y="6"/>
                  <a:pt x="0" y="6"/>
                </a:cubicBezTo>
                <a:cubicBezTo>
                  <a:pt x="0" y="6"/>
                  <a:pt x="10" y="16"/>
                  <a:pt x="10" y="17"/>
                </a:cubicBezTo>
                <a:cubicBezTo>
                  <a:pt x="10" y="17"/>
                  <a:pt x="0" y="27"/>
                  <a:pt x="0" y="2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4" name="Freeform 268"/>
          <p:cNvSpPr>
            <a:spLocks/>
          </p:cNvSpPr>
          <p:nvPr/>
        </p:nvSpPr>
        <p:spPr bwMode="auto">
          <a:xfrm>
            <a:off x="1444625" y="6180138"/>
            <a:ext cx="182563" cy="203200"/>
          </a:xfrm>
          <a:custGeom>
            <a:avLst/>
            <a:gdLst>
              <a:gd name="T0" fmla="*/ 60 w 60"/>
              <a:gd name="T1" fmla="*/ 0 h 67"/>
              <a:gd name="T2" fmla="*/ 60 w 60"/>
              <a:gd name="T3" fmla="*/ 18 h 67"/>
              <a:gd name="T4" fmla="*/ 59 w 60"/>
              <a:gd name="T5" fmla="*/ 18 h 67"/>
              <a:gd name="T6" fmla="*/ 55 w 60"/>
              <a:gd name="T7" fmla="*/ 9 h 67"/>
              <a:gd name="T8" fmla="*/ 50 w 60"/>
              <a:gd name="T9" fmla="*/ 5 h 67"/>
              <a:gd name="T10" fmla="*/ 43 w 60"/>
              <a:gd name="T11" fmla="*/ 4 h 67"/>
              <a:gd name="T12" fmla="*/ 38 w 60"/>
              <a:gd name="T13" fmla="*/ 4 h 67"/>
              <a:gd name="T14" fmla="*/ 38 w 60"/>
              <a:gd name="T15" fmla="*/ 55 h 67"/>
              <a:gd name="T16" fmla="*/ 39 w 60"/>
              <a:gd name="T17" fmla="*/ 62 h 67"/>
              <a:gd name="T18" fmla="*/ 41 w 60"/>
              <a:gd name="T19" fmla="*/ 64 h 67"/>
              <a:gd name="T20" fmla="*/ 45 w 60"/>
              <a:gd name="T21" fmla="*/ 65 h 67"/>
              <a:gd name="T22" fmla="*/ 48 w 60"/>
              <a:gd name="T23" fmla="*/ 65 h 67"/>
              <a:gd name="T24" fmla="*/ 48 w 60"/>
              <a:gd name="T25" fmla="*/ 67 h 67"/>
              <a:gd name="T26" fmla="*/ 13 w 60"/>
              <a:gd name="T27" fmla="*/ 67 h 67"/>
              <a:gd name="T28" fmla="*/ 13 w 60"/>
              <a:gd name="T29" fmla="*/ 65 h 67"/>
              <a:gd name="T30" fmla="*/ 15 w 60"/>
              <a:gd name="T31" fmla="*/ 65 h 67"/>
              <a:gd name="T32" fmla="*/ 19 w 60"/>
              <a:gd name="T33" fmla="*/ 64 h 67"/>
              <a:gd name="T34" fmla="*/ 22 w 60"/>
              <a:gd name="T35" fmla="*/ 62 h 67"/>
              <a:gd name="T36" fmla="*/ 22 w 60"/>
              <a:gd name="T37" fmla="*/ 55 h 67"/>
              <a:gd name="T38" fmla="*/ 22 w 60"/>
              <a:gd name="T39" fmla="*/ 4 h 67"/>
              <a:gd name="T40" fmla="*/ 17 w 60"/>
              <a:gd name="T41" fmla="*/ 4 h 67"/>
              <a:gd name="T42" fmla="*/ 7 w 60"/>
              <a:gd name="T43" fmla="*/ 7 h 67"/>
              <a:gd name="T44" fmla="*/ 1 w 60"/>
              <a:gd name="T45" fmla="*/ 18 h 67"/>
              <a:gd name="T46" fmla="*/ 0 w 60"/>
              <a:gd name="T47" fmla="*/ 18 h 67"/>
              <a:gd name="T48" fmla="*/ 0 w 60"/>
              <a:gd name="T49" fmla="*/ 0 h 67"/>
              <a:gd name="T50" fmla="*/ 60 w 60"/>
              <a:gd name="T51" fmla="*/ 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0" h="67">
                <a:moveTo>
                  <a:pt x="60" y="0"/>
                </a:moveTo>
                <a:cubicBezTo>
                  <a:pt x="60" y="18"/>
                  <a:pt x="60" y="18"/>
                  <a:pt x="60" y="18"/>
                </a:cubicBezTo>
                <a:cubicBezTo>
                  <a:pt x="59" y="18"/>
                  <a:pt x="59" y="18"/>
                  <a:pt x="59" y="18"/>
                </a:cubicBezTo>
                <a:cubicBezTo>
                  <a:pt x="58" y="14"/>
                  <a:pt x="56" y="11"/>
                  <a:pt x="55" y="9"/>
                </a:cubicBezTo>
                <a:cubicBezTo>
                  <a:pt x="54" y="7"/>
                  <a:pt x="52" y="6"/>
                  <a:pt x="50" y="5"/>
                </a:cubicBezTo>
                <a:cubicBezTo>
                  <a:pt x="48" y="4"/>
                  <a:pt x="46" y="4"/>
                  <a:pt x="43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9"/>
                  <a:pt x="38" y="61"/>
                  <a:pt x="39" y="62"/>
                </a:cubicBezTo>
                <a:cubicBezTo>
                  <a:pt x="39" y="63"/>
                  <a:pt x="40" y="63"/>
                  <a:pt x="41" y="64"/>
                </a:cubicBezTo>
                <a:cubicBezTo>
                  <a:pt x="42" y="65"/>
                  <a:pt x="43" y="65"/>
                  <a:pt x="45" y="65"/>
                </a:cubicBezTo>
                <a:cubicBezTo>
                  <a:pt x="48" y="65"/>
                  <a:pt x="48" y="65"/>
                  <a:pt x="48" y="65"/>
                </a:cubicBezTo>
                <a:cubicBezTo>
                  <a:pt x="48" y="67"/>
                  <a:pt x="48" y="67"/>
                  <a:pt x="48" y="67"/>
                </a:cubicBezTo>
                <a:cubicBezTo>
                  <a:pt x="13" y="67"/>
                  <a:pt x="13" y="67"/>
                  <a:pt x="13" y="67"/>
                </a:cubicBezTo>
                <a:cubicBezTo>
                  <a:pt x="13" y="65"/>
                  <a:pt x="13" y="65"/>
                  <a:pt x="13" y="65"/>
                </a:cubicBezTo>
                <a:cubicBezTo>
                  <a:pt x="15" y="65"/>
                  <a:pt x="15" y="65"/>
                  <a:pt x="15" y="65"/>
                </a:cubicBezTo>
                <a:cubicBezTo>
                  <a:pt x="17" y="65"/>
                  <a:pt x="18" y="65"/>
                  <a:pt x="19" y="64"/>
                </a:cubicBezTo>
                <a:cubicBezTo>
                  <a:pt x="20" y="64"/>
                  <a:pt x="21" y="63"/>
                  <a:pt x="22" y="62"/>
                </a:cubicBezTo>
                <a:cubicBezTo>
                  <a:pt x="22" y="61"/>
                  <a:pt x="22" y="59"/>
                  <a:pt x="22" y="55"/>
                </a:cubicBezTo>
                <a:cubicBezTo>
                  <a:pt x="22" y="4"/>
                  <a:pt x="22" y="4"/>
                  <a:pt x="22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3" y="4"/>
                  <a:pt x="9" y="5"/>
                  <a:pt x="7" y="7"/>
                </a:cubicBezTo>
                <a:cubicBezTo>
                  <a:pt x="5" y="9"/>
                  <a:pt x="2" y="13"/>
                  <a:pt x="1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0"/>
                  <a:pt x="0" y="0"/>
                  <a:pt x="0" y="0"/>
                </a:cubicBezTo>
                <a:lnTo>
                  <a:pt x="6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5" name="Freeform 269"/>
          <p:cNvSpPr>
            <a:spLocks noEditPoints="1"/>
          </p:cNvSpPr>
          <p:nvPr/>
        </p:nvSpPr>
        <p:spPr bwMode="auto">
          <a:xfrm>
            <a:off x="1974850" y="6216651"/>
            <a:ext cx="147638" cy="163513"/>
          </a:xfrm>
          <a:custGeom>
            <a:avLst/>
            <a:gdLst>
              <a:gd name="T0" fmla="*/ 44 w 49"/>
              <a:gd name="T1" fmla="*/ 47 h 54"/>
              <a:gd name="T2" fmla="*/ 43 w 49"/>
              <a:gd name="T3" fmla="*/ 46 h 54"/>
              <a:gd name="T4" fmla="*/ 42 w 49"/>
              <a:gd name="T5" fmla="*/ 45 h 54"/>
              <a:gd name="T6" fmla="*/ 42 w 49"/>
              <a:gd name="T7" fmla="*/ 41 h 54"/>
              <a:gd name="T8" fmla="*/ 42 w 49"/>
              <a:gd name="T9" fmla="*/ 21 h 54"/>
              <a:gd name="T10" fmla="*/ 41 w 49"/>
              <a:gd name="T11" fmla="*/ 10 h 54"/>
              <a:gd name="T12" fmla="*/ 36 w 49"/>
              <a:gd name="T13" fmla="*/ 3 h 54"/>
              <a:gd name="T14" fmla="*/ 24 w 49"/>
              <a:gd name="T15" fmla="*/ 0 h 54"/>
              <a:gd name="T16" fmla="*/ 12 w 49"/>
              <a:gd name="T17" fmla="*/ 2 h 54"/>
              <a:gd name="T18" fmla="*/ 4 w 49"/>
              <a:gd name="T19" fmla="*/ 8 h 54"/>
              <a:gd name="T20" fmla="*/ 1 w 49"/>
              <a:gd name="T21" fmla="*/ 15 h 54"/>
              <a:gd name="T22" fmla="*/ 3 w 49"/>
              <a:gd name="T23" fmla="*/ 20 h 54"/>
              <a:gd name="T24" fmla="*/ 9 w 49"/>
              <a:gd name="T25" fmla="*/ 22 h 54"/>
              <a:gd name="T26" fmla="*/ 14 w 49"/>
              <a:gd name="T27" fmla="*/ 20 h 54"/>
              <a:gd name="T28" fmla="*/ 16 w 49"/>
              <a:gd name="T29" fmla="*/ 16 h 54"/>
              <a:gd name="T30" fmla="*/ 14 w 49"/>
              <a:gd name="T31" fmla="*/ 11 h 54"/>
              <a:gd name="T32" fmla="*/ 12 w 49"/>
              <a:gd name="T33" fmla="*/ 8 h 54"/>
              <a:gd name="T34" fmla="*/ 14 w 49"/>
              <a:gd name="T35" fmla="*/ 6 h 54"/>
              <a:gd name="T36" fmla="*/ 20 w 49"/>
              <a:gd name="T37" fmla="*/ 4 h 54"/>
              <a:gd name="T38" fmla="*/ 24 w 49"/>
              <a:gd name="T39" fmla="*/ 6 h 54"/>
              <a:gd name="T40" fmla="*/ 26 w 49"/>
              <a:gd name="T41" fmla="*/ 8 h 54"/>
              <a:gd name="T42" fmla="*/ 27 w 49"/>
              <a:gd name="T43" fmla="*/ 15 h 54"/>
              <a:gd name="T44" fmla="*/ 27 w 49"/>
              <a:gd name="T45" fmla="*/ 21 h 54"/>
              <a:gd name="T46" fmla="*/ 5 w 49"/>
              <a:gd name="T47" fmla="*/ 33 h 54"/>
              <a:gd name="T48" fmla="*/ 0 w 49"/>
              <a:gd name="T49" fmla="*/ 44 h 54"/>
              <a:gd name="T50" fmla="*/ 2 w 49"/>
              <a:gd name="T51" fmla="*/ 51 h 54"/>
              <a:gd name="T52" fmla="*/ 10 w 49"/>
              <a:gd name="T53" fmla="*/ 54 h 54"/>
              <a:gd name="T54" fmla="*/ 27 w 49"/>
              <a:gd name="T55" fmla="*/ 46 h 54"/>
              <a:gd name="T56" fmla="*/ 30 w 49"/>
              <a:gd name="T57" fmla="*/ 52 h 54"/>
              <a:gd name="T58" fmla="*/ 36 w 49"/>
              <a:gd name="T59" fmla="*/ 54 h 54"/>
              <a:gd name="T60" fmla="*/ 43 w 49"/>
              <a:gd name="T61" fmla="*/ 52 h 54"/>
              <a:gd name="T62" fmla="*/ 49 w 49"/>
              <a:gd name="T63" fmla="*/ 46 h 54"/>
              <a:gd name="T64" fmla="*/ 47 w 49"/>
              <a:gd name="T65" fmla="*/ 45 h 54"/>
              <a:gd name="T66" fmla="*/ 44 w 49"/>
              <a:gd name="T67" fmla="*/ 47 h 54"/>
              <a:gd name="T68" fmla="*/ 27 w 49"/>
              <a:gd name="T69" fmla="*/ 42 h 54"/>
              <a:gd name="T70" fmla="*/ 20 w 49"/>
              <a:gd name="T71" fmla="*/ 45 h 54"/>
              <a:gd name="T72" fmla="*/ 16 w 49"/>
              <a:gd name="T73" fmla="*/ 43 h 54"/>
              <a:gd name="T74" fmla="*/ 15 w 49"/>
              <a:gd name="T75" fmla="*/ 39 h 54"/>
              <a:gd name="T76" fmla="*/ 17 w 49"/>
              <a:gd name="T77" fmla="*/ 33 h 54"/>
              <a:gd name="T78" fmla="*/ 27 w 49"/>
              <a:gd name="T79" fmla="*/ 26 h 54"/>
              <a:gd name="T80" fmla="*/ 27 w 49"/>
              <a:gd name="T81" fmla="*/ 42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49" h="54">
                <a:moveTo>
                  <a:pt x="44" y="47"/>
                </a:moveTo>
                <a:cubicBezTo>
                  <a:pt x="44" y="47"/>
                  <a:pt x="43" y="47"/>
                  <a:pt x="43" y="46"/>
                </a:cubicBezTo>
                <a:cubicBezTo>
                  <a:pt x="43" y="46"/>
                  <a:pt x="42" y="46"/>
                  <a:pt x="42" y="45"/>
                </a:cubicBezTo>
                <a:cubicBezTo>
                  <a:pt x="42" y="44"/>
                  <a:pt x="42" y="43"/>
                  <a:pt x="42" y="41"/>
                </a:cubicBezTo>
                <a:cubicBezTo>
                  <a:pt x="42" y="21"/>
                  <a:pt x="42" y="21"/>
                  <a:pt x="42" y="21"/>
                </a:cubicBezTo>
                <a:cubicBezTo>
                  <a:pt x="42" y="15"/>
                  <a:pt x="42" y="12"/>
                  <a:pt x="41" y="10"/>
                </a:cubicBezTo>
                <a:cubicBezTo>
                  <a:pt x="40" y="8"/>
                  <a:pt x="38" y="5"/>
                  <a:pt x="36" y="3"/>
                </a:cubicBezTo>
                <a:cubicBezTo>
                  <a:pt x="33" y="1"/>
                  <a:pt x="29" y="0"/>
                  <a:pt x="24" y="0"/>
                </a:cubicBezTo>
                <a:cubicBezTo>
                  <a:pt x="20" y="0"/>
                  <a:pt x="16" y="1"/>
                  <a:pt x="12" y="2"/>
                </a:cubicBezTo>
                <a:cubicBezTo>
                  <a:pt x="9" y="3"/>
                  <a:pt x="6" y="5"/>
                  <a:pt x="4" y="8"/>
                </a:cubicBezTo>
                <a:cubicBezTo>
                  <a:pt x="2" y="10"/>
                  <a:pt x="1" y="13"/>
                  <a:pt x="1" y="15"/>
                </a:cubicBezTo>
                <a:cubicBezTo>
                  <a:pt x="1" y="17"/>
                  <a:pt x="1" y="19"/>
                  <a:pt x="3" y="20"/>
                </a:cubicBezTo>
                <a:cubicBezTo>
                  <a:pt x="4" y="21"/>
                  <a:pt x="6" y="22"/>
                  <a:pt x="9" y="22"/>
                </a:cubicBezTo>
                <a:cubicBezTo>
                  <a:pt x="11" y="22"/>
                  <a:pt x="13" y="22"/>
                  <a:pt x="14" y="20"/>
                </a:cubicBezTo>
                <a:cubicBezTo>
                  <a:pt x="15" y="19"/>
                  <a:pt x="16" y="17"/>
                  <a:pt x="16" y="16"/>
                </a:cubicBezTo>
                <a:cubicBezTo>
                  <a:pt x="16" y="14"/>
                  <a:pt x="15" y="13"/>
                  <a:pt x="14" y="11"/>
                </a:cubicBezTo>
                <a:cubicBezTo>
                  <a:pt x="13" y="10"/>
                  <a:pt x="12" y="9"/>
                  <a:pt x="12" y="8"/>
                </a:cubicBezTo>
                <a:cubicBezTo>
                  <a:pt x="12" y="7"/>
                  <a:pt x="13" y="7"/>
                  <a:pt x="14" y="6"/>
                </a:cubicBezTo>
                <a:cubicBezTo>
                  <a:pt x="15" y="5"/>
                  <a:pt x="17" y="4"/>
                  <a:pt x="20" y="4"/>
                </a:cubicBezTo>
                <a:cubicBezTo>
                  <a:pt x="21" y="4"/>
                  <a:pt x="22" y="5"/>
                  <a:pt x="24" y="6"/>
                </a:cubicBezTo>
                <a:cubicBezTo>
                  <a:pt x="25" y="6"/>
                  <a:pt x="26" y="7"/>
                  <a:pt x="26" y="8"/>
                </a:cubicBezTo>
                <a:cubicBezTo>
                  <a:pt x="26" y="9"/>
                  <a:pt x="27" y="12"/>
                  <a:pt x="27" y="15"/>
                </a:cubicBezTo>
                <a:cubicBezTo>
                  <a:pt x="27" y="21"/>
                  <a:pt x="27" y="21"/>
                  <a:pt x="27" y="21"/>
                </a:cubicBezTo>
                <a:cubicBezTo>
                  <a:pt x="15" y="26"/>
                  <a:pt x="8" y="30"/>
                  <a:pt x="5" y="33"/>
                </a:cubicBezTo>
                <a:cubicBezTo>
                  <a:pt x="1" y="36"/>
                  <a:pt x="0" y="40"/>
                  <a:pt x="0" y="44"/>
                </a:cubicBezTo>
                <a:cubicBezTo>
                  <a:pt x="0" y="47"/>
                  <a:pt x="0" y="49"/>
                  <a:pt x="2" y="51"/>
                </a:cubicBezTo>
                <a:cubicBezTo>
                  <a:pt x="4" y="53"/>
                  <a:pt x="7" y="54"/>
                  <a:pt x="10" y="54"/>
                </a:cubicBezTo>
                <a:cubicBezTo>
                  <a:pt x="15" y="54"/>
                  <a:pt x="20" y="51"/>
                  <a:pt x="27" y="46"/>
                </a:cubicBezTo>
                <a:cubicBezTo>
                  <a:pt x="27" y="48"/>
                  <a:pt x="28" y="50"/>
                  <a:pt x="30" y="52"/>
                </a:cubicBezTo>
                <a:cubicBezTo>
                  <a:pt x="31" y="53"/>
                  <a:pt x="34" y="54"/>
                  <a:pt x="36" y="54"/>
                </a:cubicBezTo>
                <a:cubicBezTo>
                  <a:pt x="39" y="54"/>
                  <a:pt x="41" y="53"/>
                  <a:pt x="43" y="52"/>
                </a:cubicBezTo>
                <a:cubicBezTo>
                  <a:pt x="45" y="51"/>
                  <a:pt x="47" y="49"/>
                  <a:pt x="49" y="46"/>
                </a:cubicBezTo>
                <a:cubicBezTo>
                  <a:pt x="47" y="45"/>
                  <a:pt x="47" y="45"/>
                  <a:pt x="47" y="45"/>
                </a:cubicBezTo>
                <a:cubicBezTo>
                  <a:pt x="46" y="46"/>
                  <a:pt x="45" y="47"/>
                  <a:pt x="44" y="47"/>
                </a:cubicBezTo>
                <a:close/>
                <a:moveTo>
                  <a:pt x="27" y="42"/>
                </a:moveTo>
                <a:cubicBezTo>
                  <a:pt x="24" y="44"/>
                  <a:pt x="22" y="45"/>
                  <a:pt x="20" y="45"/>
                </a:cubicBezTo>
                <a:cubicBezTo>
                  <a:pt x="19" y="45"/>
                  <a:pt x="17" y="44"/>
                  <a:pt x="16" y="43"/>
                </a:cubicBezTo>
                <a:cubicBezTo>
                  <a:pt x="15" y="42"/>
                  <a:pt x="15" y="40"/>
                  <a:pt x="15" y="39"/>
                </a:cubicBezTo>
                <a:cubicBezTo>
                  <a:pt x="15" y="37"/>
                  <a:pt x="15" y="35"/>
                  <a:pt x="17" y="33"/>
                </a:cubicBezTo>
                <a:cubicBezTo>
                  <a:pt x="19" y="30"/>
                  <a:pt x="22" y="28"/>
                  <a:pt x="27" y="26"/>
                </a:cubicBezTo>
                <a:lnTo>
                  <a:pt x="27" y="4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Freeform 270"/>
          <p:cNvSpPr>
            <a:spLocks noEditPoints="1"/>
          </p:cNvSpPr>
          <p:nvPr/>
        </p:nvSpPr>
        <p:spPr bwMode="auto">
          <a:xfrm>
            <a:off x="2132013" y="6146801"/>
            <a:ext cx="238125" cy="230188"/>
          </a:xfrm>
          <a:custGeom>
            <a:avLst/>
            <a:gdLst>
              <a:gd name="T0" fmla="*/ 73 w 79"/>
              <a:gd name="T1" fmla="*/ 72 h 76"/>
              <a:gd name="T2" fmla="*/ 67 w 79"/>
              <a:gd name="T3" fmla="*/ 61 h 76"/>
              <a:gd name="T4" fmla="*/ 40 w 79"/>
              <a:gd name="T5" fmla="*/ 0 h 76"/>
              <a:gd name="T6" fmla="*/ 39 w 79"/>
              <a:gd name="T7" fmla="*/ 0 h 76"/>
              <a:gd name="T8" fmla="*/ 13 w 79"/>
              <a:gd name="T9" fmla="*/ 60 h 76"/>
              <a:gd name="T10" fmla="*/ 6 w 79"/>
              <a:gd name="T11" fmla="*/ 71 h 76"/>
              <a:gd name="T12" fmla="*/ 0 w 79"/>
              <a:gd name="T13" fmla="*/ 74 h 76"/>
              <a:gd name="T14" fmla="*/ 0 w 79"/>
              <a:gd name="T15" fmla="*/ 76 h 76"/>
              <a:gd name="T16" fmla="*/ 24 w 79"/>
              <a:gd name="T17" fmla="*/ 76 h 76"/>
              <a:gd name="T18" fmla="*/ 24 w 79"/>
              <a:gd name="T19" fmla="*/ 74 h 76"/>
              <a:gd name="T20" fmla="*/ 17 w 79"/>
              <a:gd name="T21" fmla="*/ 73 h 76"/>
              <a:gd name="T22" fmla="*/ 15 w 79"/>
              <a:gd name="T23" fmla="*/ 68 h 76"/>
              <a:gd name="T24" fmla="*/ 16 w 79"/>
              <a:gd name="T25" fmla="*/ 62 h 76"/>
              <a:gd name="T26" fmla="*/ 19 w 79"/>
              <a:gd name="T27" fmla="*/ 55 h 76"/>
              <a:gd name="T28" fmla="*/ 48 w 79"/>
              <a:gd name="T29" fmla="*/ 55 h 76"/>
              <a:gd name="T30" fmla="*/ 52 w 79"/>
              <a:gd name="T31" fmla="*/ 64 h 76"/>
              <a:gd name="T32" fmla="*/ 54 w 79"/>
              <a:gd name="T33" fmla="*/ 68 h 76"/>
              <a:gd name="T34" fmla="*/ 54 w 79"/>
              <a:gd name="T35" fmla="*/ 70 h 76"/>
              <a:gd name="T36" fmla="*/ 53 w 79"/>
              <a:gd name="T37" fmla="*/ 73 h 76"/>
              <a:gd name="T38" fmla="*/ 44 w 79"/>
              <a:gd name="T39" fmla="*/ 74 h 76"/>
              <a:gd name="T40" fmla="*/ 43 w 79"/>
              <a:gd name="T41" fmla="*/ 74 h 76"/>
              <a:gd name="T42" fmla="*/ 43 w 79"/>
              <a:gd name="T43" fmla="*/ 76 h 76"/>
              <a:gd name="T44" fmla="*/ 79 w 79"/>
              <a:gd name="T45" fmla="*/ 76 h 76"/>
              <a:gd name="T46" fmla="*/ 79 w 79"/>
              <a:gd name="T47" fmla="*/ 74 h 76"/>
              <a:gd name="T48" fmla="*/ 73 w 79"/>
              <a:gd name="T49" fmla="*/ 72 h 76"/>
              <a:gd name="T50" fmla="*/ 21 w 79"/>
              <a:gd name="T51" fmla="*/ 51 h 76"/>
              <a:gd name="T52" fmla="*/ 35 w 79"/>
              <a:gd name="T53" fmla="*/ 18 h 76"/>
              <a:gd name="T54" fmla="*/ 47 w 79"/>
              <a:gd name="T55" fmla="*/ 51 h 76"/>
              <a:gd name="T56" fmla="*/ 21 w 79"/>
              <a:gd name="T57" fmla="*/ 51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79" h="76">
                <a:moveTo>
                  <a:pt x="73" y="72"/>
                </a:moveTo>
                <a:cubicBezTo>
                  <a:pt x="72" y="71"/>
                  <a:pt x="70" y="67"/>
                  <a:pt x="67" y="61"/>
                </a:cubicBezTo>
                <a:cubicBezTo>
                  <a:pt x="40" y="0"/>
                  <a:pt x="40" y="0"/>
                  <a:pt x="40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13" y="60"/>
                  <a:pt x="13" y="60"/>
                  <a:pt x="13" y="60"/>
                </a:cubicBezTo>
                <a:cubicBezTo>
                  <a:pt x="10" y="65"/>
                  <a:pt x="8" y="69"/>
                  <a:pt x="6" y="71"/>
                </a:cubicBezTo>
                <a:cubicBezTo>
                  <a:pt x="4" y="73"/>
                  <a:pt x="2" y="74"/>
                  <a:pt x="0" y="74"/>
                </a:cubicBezTo>
                <a:cubicBezTo>
                  <a:pt x="0" y="76"/>
                  <a:pt x="0" y="76"/>
                  <a:pt x="0" y="76"/>
                </a:cubicBezTo>
                <a:cubicBezTo>
                  <a:pt x="24" y="76"/>
                  <a:pt x="24" y="76"/>
                  <a:pt x="24" y="76"/>
                </a:cubicBezTo>
                <a:cubicBezTo>
                  <a:pt x="24" y="74"/>
                  <a:pt x="24" y="74"/>
                  <a:pt x="24" y="74"/>
                </a:cubicBezTo>
                <a:cubicBezTo>
                  <a:pt x="20" y="74"/>
                  <a:pt x="18" y="73"/>
                  <a:pt x="17" y="73"/>
                </a:cubicBezTo>
                <a:cubicBezTo>
                  <a:pt x="15" y="72"/>
                  <a:pt x="15" y="70"/>
                  <a:pt x="15" y="68"/>
                </a:cubicBezTo>
                <a:cubicBezTo>
                  <a:pt x="15" y="67"/>
                  <a:pt x="15" y="65"/>
                  <a:pt x="16" y="62"/>
                </a:cubicBezTo>
                <a:cubicBezTo>
                  <a:pt x="19" y="55"/>
                  <a:pt x="19" y="55"/>
                  <a:pt x="19" y="55"/>
                </a:cubicBezTo>
                <a:cubicBezTo>
                  <a:pt x="48" y="55"/>
                  <a:pt x="48" y="55"/>
                  <a:pt x="48" y="55"/>
                </a:cubicBezTo>
                <a:cubicBezTo>
                  <a:pt x="52" y="64"/>
                  <a:pt x="52" y="64"/>
                  <a:pt x="52" y="64"/>
                </a:cubicBezTo>
                <a:cubicBezTo>
                  <a:pt x="53" y="67"/>
                  <a:pt x="54" y="68"/>
                  <a:pt x="54" y="68"/>
                </a:cubicBezTo>
                <a:cubicBezTo>
                  <a:pt x="54" y="69"/>
                  <a:pt x="54" y="70"/>
                  <a:pt x="54" y="70"/>
                </a:cubicBezTo>
                <a:cubicBezTo>
                  <a:pt x="54" y="72"/>
                  <a:pt x="54" y="72"/>
                  <a:pt x="53" y="73"/>
                </a:cubicBezTo>
                <a:cubicBezTo>
                  <a:pt x="52" y="74"/>
                  <a:pt x="47" y="74"/>
                  <a:pt x="44" y="74"/>
                </a:cubicBezTo>
                <a:cubicBezTo>
                  <a:pt x="43" y="74"/>
                  <a:pt x="43" y="74"/>
                  <a:pt x="43" y="74"/>
                </a:cubicBezTo>
                <a:cubicBezTo>
                  <a:pt x="43" y="76"/>
                  <a:pt x="43" y="76"/>
                  <a:pt x="43" y="76"/>
                </a:cubicBezTo>
                <a:cubicBezTo>
                  <a:pt x="79" y="76"/>
                  <a:pt x="79" y="76"/>
                  <a:pt x="79" y="76"/>
                </a:cubicBezTo>
                <a:cubicBezTo>
                  <a:pt x="79" y="74"/>
                  <a:pt x="79" y="74"/>
                  <a:pt x="79" y="74"/>
                </a:cubicBezTo>
                <a:cubicBezTo>
                  <a:pt x="76" y="74"/>
                  <a:pt x="75" y="73"/>
                  <a:pt x="73" y="72"/>
                </a:cubicBezTo>
                <a:close/>
                <a:moveTo>
                  <a:pt x="21" y="51"/>
                </a:moveTo>
                <a:cubicBezTo>
                  <a:pt x="35" y="18"/>
                  <a:pt x="35" y="18"/>
                  <a:pt x="35" y="18"/>
                </a:cubicBezTo>
                <a:cubicBezTo>
                  <a:pt x="47" y="51"/>
                  <a:pt x="47" y="51"/>
                  <a:pt x="47" y="51"/>
                </a:cubicBezTo>
                <a:lnTo>
                  <a:pt x="21" y="5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Freeform 271"/>
          <p:cNvSpPr>
            <a:spLocks noEditPoints="1"/>
          </p:cNvSpPr>
          <p:nvPr/>
        </p:nvSpPr>
        <p:spPr bwMode="auto">
          <a:xfrm>
            <a:off x="2794000" y="6134101"/>
            <a:ext cx="193675" cy="230188"/>
          </a:xfrm>
          <a:custGeom>
            <a:avLst/>
            <a:gdLst>
              <a:gd name="T0" fmla="*/ 59 w 64"/>
              <a:gd name="T1" fmla="*/ 72 h 76"/>
              <a:gd name="T2" fmla="*/ 52 w 64"/>
              <a:gd name="T3" fmla="*/ 61 h 76"/>
              <a:gd name="T4" fmla="*/ 25 w 64"/>
              <a:gd name="T5" fmla="*/ 0 h 76"/>
              <a:gd name="T6" fmla="*/ 24 w 64"/>
              <a:gd name="T7" fmla="*/ 0 h 76"/>
              <a:gd name="T8" fmla="*/ 0 w 64"/>
              <a:gd name="T9" fmla="*/ 54 h 76"/>
              <a:gd name="T10" fmla="*/ 2 w 64"/>
              <a:gd name="T11" fmla="*/ 60 h 76"/>
              <a:gd name="T12" fmla="*/ 4 w 64"/>
              <a:gd name="T13" fmla="*/ 55 h 76"/>
              <a:gd name="T14" fmla="*/ 34 w 64"/>
              <a:gd name="T15" fmla="*/ 55 h 76"/>
              <a:gd name="T16" fmla="*/ 37 w 64"/>
              <a:gd name="T17" fmla="*/ 65 h 76"/>
              <a:gd name="T18" fmla="*/ 39 w 64"/>
              <a:gd name="T19" fmla="*/ 69 h 76"/>
              <a:gd name="T20" fmla="*/ 39 w 64"/>
              <a:gd name="T21" fmla="*/ 71 h 76"/>
              <a:gd name="T22" fmla="*/ 38 w 64"/>
              <a:gd name="T23" fmla="*/ 73 h 76"/>
              <a:gd name="T24" fmla="*/ 29 w 64"/>
              <a:gd name="T25" fmla="*/ 74 h 76"/>
              <a:gd name="T26" fmla="*/ 28 w 64"/>
              <a:gd name="T27" fmla="*/ 74 h 76"/>
              <a:gd name="T28" fmla="*/ 28 w 64"/>
              <a:gd name="T29" fmla="*/ 76 h 76"/>
              <a:gd name="T30" fmla="*/ 64 w 64"/>
              <a:gd name="T31" fmla="*/ 76 h 76"/>
              <a:gd name="T32" fmla="*/ 64 w 64"/>
              <a:gd name="T33" fmla="*/ 74 h 76"/>
              <a:gd name="T34" fmla="*/ 59 w 64"/>
              <a:gd name="T35" fmla="*/ 72 h 76"/>
              <a:gd name="T36" fmla="*/ 6 w 64"/>
              <a:gd name="T37" fmla="*/ 51 h 76"/>
              <a:gd name="T38" fmla="*/ 20 w 64"/>
              <a:gd name="T39" fmla="*/ 19 h 76"/>
              <a:gd name="T40" fmla="*/ 32 w 64"/>
              <a:gd name="T41" fmla="*/ 51 h 76"/>
              <a:gd name="T42" fmla="*/ 6 w 64"/>
              <a:gd name="T43" fmla="*/ 51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4" h="76">
                <a:moveTo>
                  <a:pt x="59" y="72"/>
                </a:moveTo>
                <a:cubicBezTo>
                  <a:pt x="57" y="71"/>
                  <a:pt x="55" y="67"/>
                  <a:pt x="52" y="61"/>
                </a:cubicBezTo>
                <a:cubicBezTo>
                  <a:pt x="25" y="0"/>
                  <a:pt x="25" y="0"/>
                  <a:pt x="25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0" y="54"/>
                  <a:pt x="0" y="54"/>
                  <a:pt x="0" y="54"/>
                </a:cubicBezTo>
                <a:cubicBezTo>
                  <a:pt x="2" y="60"/>
                  <a:pt x="2" y="60"/>
                  <a:pt x="2" y="60"/>
                </a:cubicBezTo>
                <a:cubicBezTo>
                  <a:pt x="4" y="55"/>
                  <a:pt x="4" y="55"/>
                  <a:pt x="4" y="55"/>
                </a:cubicBezTo>
                <a:cubicBezTo>
                  <a:pt x="34" y="55"/>
                  <a:pt x="34" y="55"/>
                  <a:pt x="34" y="55"/>
                </a:cubicBezTo>
                <a:cubicBezTo>
                  <a:pt x="37" y="65"/>
                  <a:pt x="37" y="65"/>
                  <a:pt x="37" y="65"/>
                </a:cubicBezTo>
                <a:cubicBezTo>
                  <a:pt x="38" y="67"/>
                  <a:pt x="39" y="68"/>
                  <a:pt x="39" y="69"/>
                </a:cubicBezTo>
                <a:cubicBezTo>
                  <a:pt x="39" y="69"/>
                  <a:pt x="39" y="70"/>
                  <a:pt x="39" y="71"/>
                </a:cubicBezTo>
                <a:cubicBezTo>
                  <a:pt x="39" y="72"/>
                  <a:pt x="39" y="73"/>
                  <a:pt x="38" y="73"/>
                </a:cubicBezTo>
                <a:cubicBezTo>
                  <a:pt x="37" y="74"/>
                  <a:pt x="32" y="74"/>
                  <a:pt x="29" y="74"/>
                </a:cubicBezTo>
                <a:cubicBezTo>
                  <a:pt x="28" y="74"/>
                  <a:pt x="28" y="74"/>
                  <a:pt x="28" y="74"/>
                </a:cubicBezTo>
                <a:cubicBezTo>
                  <a:pt x="28" y="76"/>
                  <a:pt x="28" y="76"/>
                  <a:pt x="28" y="76"/>
                </a:cubicBezTo>
                <a:cubicBezTo>
                  <a:pt x="64" y="76"/>
                  <a:pt x="64" y="76"/>
                  <a:pt x="64" y="76"/>
                </a:cubicBezTo>
                <a:cubicBezTo>
                  <a:pt x="64" y="74"/>
                  <a:pt x="64" y="74"/>
                  <a:pt x="64" y="74"/>
                </a:cubicBezTo>
                <a:cubicBezTo>
                  <a:pt x="62" y="74"/>
                  <a:pt x="60" y="73"/>
                  <a:pt x="59" y="72"/>
                </a:cubicBezTo>
                <a:close/>
                <a:moveTo>
                  <a:pt x="6" y="51"/>
                </a:moveTo>
                <a:cubicBezTo>
                  <a:pt x="20" y="19"/>
                  <a:pt x="20" y="19"/>
                  <a:pt x="20" y="19"/>
                </a:cubicBezTo>
                <a:cubicBezTo>
                  <a:pt x="32" y="51"/>
                  <a:pt x="32" y="51"/>
                  <a:pt x="32" y="51"/>
                </a:cubicBezTo>
                <a:lnTo>
                  <a:pt x="6" y="5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8" name="Freeform 272"/>
          <p:cNvSpPr>
            <a:spLocks noEditPoints="1"/>
          </p:cNvSpPr>
          <p:nvPr/>
        </p:nvSpPr>
        <p:spPr bwMode="auto">
          <a:xfrm>
            <a:off x="2670175" y="6219826"/>
            <a:ext cx="150813" cy="144463"/>
          </a:xfrm>
          <a:custGeom>
            <a:avLst/>
            <a:gdLst>
              <a:gd name="T0" fmla="*/ 42 w 50"/>
              <a:gd name="T1" fmla="*/ 39 h 48"/>
              <a:gd name="T2" fmla="*/ 25 w 50"/>
              <a:gd name="T3" fmla="*/ 0 h 48"/>
              <a:gd name="T4" fmla="*/ 25 w 50"/>
              <a:gd name="T5" fmla="*/ 0 h 48"/>
              <a:gd name="T6" fmla="*/ 8 w 50"/>
              <a:gd name="T7" fmla="*/ 38 h 48"/>
              <a:gd name="T8" fmla="*/ 4 w 50"/>
              <a:gd name="T9" fmla="*/ 45 h 48"/>
              <a:gd name="T10" fmla="*/ 0 w 50"/>
              <a:gd name="T11" fmla="*/ 47 h 48"/>
              <a:gd name="T12" fmla="*/ 0 w 50"/>
              <a:gd name="T13" fmla="*/ 48 h 48"/>
              <a:gd name="T14" fmla="*/ 15 w 50"/>
              <a:gd name="T15" fmla="*/ 48 h 48"/>
              <a:gd name="T16" fmla="*/ 15 w 50"/>
              <a:gd name="T17" fmla="*/ 47 h 48"/>
              <a:gd name="T18" fmla="*/ 11 w 50"/>
              <a:gd name="T19" fmla="*/ 46 h 48"/>
              <a:gd name="T20" fmla="*/ 9 w 50"/>
              <a:gd name="T21" fmla="*/ 43 h 48"/>
              <a:gd name="T22" fmla="*/ 10 w 50"/>
              <a:gd name="T23" fmla="*/ 40 h 48"/>
              <a:gd name="T24" fmla="*/ 12 w 50"/>
              <a:gd name="T25" fmla="*/ 35 h 48"/>
              <a:gd name="T26" fmla="*/ 31 w 50"/>
              <a:gd name="T27" fmla="*/ 35 h 48"/>
              <a:gd name="T28" fmla="*/ 33 w 50"/>
              <a:gd name="T29" fmla="*/ 41 h 48"/>
              <a:gd name="T30" fmla="*/ 34 w 50"/>
              <a:gd name="T31" fmla="*/ 43 h 48"/>
              <a:gd name="T32" fmla="*/ 34 w 50"/>
              <a:gd name="T33" fmla="*/ 45 h 48"/>
              <a:gd name="T34" fmla="*/ 34 w 50"/>
              <a:gd name="T35" fmla="*/ 46 h 48"/>
              <a:gd name="T36" fmla="*/ 28 w 50"/>
              <a:gd name="T37" fmla="*/ 47 h 48"/>
              <a:gd name="T38" fmla="*/ 27 w 50"/>
              <a:gd name="T39" fmla="*/ 47 h 48"/>
              <a:gd name="T40" fmla="*/ 27 w 50"/>
              <a:gd name="T41" fmla="*/ 48 h 48"/>
              <a:gd name="T42" fmla="*/ 50 w 50"/>
              <a:gd name="T43" fmla="*/ 48 h 48"/>
              <a:gd name="T44" fmla="*/ 50 w 50"/>
              <a:gd name="T45" fmla="*/ 47 h 48"/>
              <a:gd name="T46" fmla="*/ 46 w 50"/>
              <a:gd name="T47" fmla="*/ 46 h 48"/>
              <a:gd name="T48" fmla="*/ 42 w 50"/>
              <a:gd name="T49" fmla="*/ 39 h 48"/>
              <a:gd name="T50" fmla="*/ 13 w 50"/>
              <a:gd name="T51" fmla="*/ 32 h 48"/>
              <a:gd name="T52" fmla="*/ 22 w 50"/>
              <a:gd name="T53" fmla="*/ 12 h 48"/>
              <a:gd name="T54" fmla="*/ 30 w 50"/>
              <a:gd name="T55" fmla="*/ 32 h 48"/>
              <a:gd name="T56" fmla="*/ 13 w 50"/>
              <a:gd name="T57" fmla="*/ 32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0" h="48">
                <a:moveTo>
                  <a:pt x="42" y="39"/>
                </a:moveTo>
                <a:cubicBezTo>
                  <a:pt x="25" y="0"/>
                  <a:pt x="25" y="0"/>
                  <a:pt x="25" y="0"/>
                </a:cubicBezTo>
                <a:cubicBezTo>
                  <a:pt x="25" y="0"/>
                  <a:pt x="25" y="0"/>
                  <a:pt x="25" y="0"/>
                </a:cubicBezTo>
                <a:cubicBezTo>
                  <a:pt x="8" y="38"/>
                  <a:pt x="8" y="38"/>
                  <a:pt x="8" y="38"/>
                </a:cubicBezTo>
                <a:cubicBezTo>
                  <a:pt x="6" y="41"/>
                  <a:pt x="5" y="44"/>
                  <a:pt x="4" y="45"/>
                </a:cubicBezTo>
                <a:cubicBezTo>
                  <a:pt x="3" y="46"/>
                  <a:pt x="1" y="47"/>
                  <a:pt x="0" y="47"/>
                </a:cubicBezTo>
                <a:cubicBezTo>
                  <a:pt x="0" y="48"/>
                  <a:pt x="0" y="48"/>
                  <a:pt x="0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5" y="47"/>
                  <a:pt x="15" y="47"/>
                  <a:pt x="15" y="47"/>
                </a:cubicBezTo>
                <a:cubicBezTo>
                  <a:pt x="13" y="47"/>
                  <a:pt x="11" y="47"/>
                  <a:pt x="11" y="46"/>
                </a:cubicBezTo>
                <a:cubicBezTo>
                  <a:pt x="10" y="46"/>
                  <a:pt x="9" y="45"/>
                  <a:pt x="9" y="43"/>
                </a:cubicBezTo>
                <a:cubicBezTo>
                  <a:pt x="9" y="42"/>
                  <a:pt x="9" y="41"/>
                  <a:pt x="10" y="40"/>
                </a:cubicBezTo>
                <a:cubicBezTo>
                  <a:pt x="12" y="35"/>
                  <a:pt x="12" y="35"/>
                  <a:pt x="1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3" y="41"/>
                  <a:pt x="33" y="41"/>
                  <a:pt x="33" y="41"/>
                </a:cubicBezTo>
                <a:cubicBezTo>
                  <a:pt x="34" y="42"/>
                  <a:pt x="34" y="43"/>
                  <a:pt x="34" y="43"/>
                </a:cubicBezTo>
                <a:cubicBezTo>
                  <a:pt x="34" y="44"/>
                  <a:pt x="34" y="44"/>
                  <a:pt x="34" y="45"/>
                </a:cubicBezTo>
                <a:cubicBezTo>
                  <a:pt x="34" y="45"/>
                  <a:pt x="34" y="46"/>
                  <a:pt x="34" y="46"/>
                </a:cubicBezTo>
                <a:cubicBezTo>
                  <a:pt x="33" y="47"/>
                  <a:pt x="30" y="47"/>
                  <a:pt x="28" y="47"/>
                </a:cubicBezTo>
                <a:cubicBezTo>
                  <a:pt x="27" y="47"/>
                  <a:pt x="27" y="47"/>
                  <a:pt x="27" y="47"/>
                </a:cubicBezTo>
                <a:cubicBezTo>
                  <a:pt x="27" y="48"/>
                  <a:pt x="27" y="48"/>
                  <a:pt x="27" y="48"/>
                </a:cubicBezTo>
                <a:cubicBezTo>
                  <a:pt x="50" y="48"/>
                  <a:pt x="50" y="48"/>
                  <a:pt x="50" y="48"/>
                </a:cubicBezTo>
                <a:cubicBezTo>
                  <a:pt x="50" y="47"/>
                  <a:pt x="50" y="47"/>
                  <a:pt x="50" y="47"/>
                </a:cubicBezTo>
                <a:cubicBezTo>
                  <a:pt x="48" y="47"/>
                  <a:pt x="47" y="47"/>
                  <a:pt x="46" y="46"/>
                </a:cubicBezTo>
                <a:cubicBezTo>
                  <a:pt x="45" y="45"/>
                  <a:pt x="44" y="43"/>
                  <a:pt x="42" y="39"/>
                </a:cubicBezTo>
                <a:close/>
                <a:moveTo>
                  <a:pt x="13" y="32"/>
                </a:moveTo>
                <a:cubicBezTo>
                  <a:pt x="22" y="12"/>
                  <a:pt x="22" y="12"/>
                  <a:pt x="22" y="12"/>
                </a:cubicBezTo>
                <a:cubicBezTo>
                  <a:pt x="30" y="32"/>
                  <a:pt x="30" y="32"/>
                  <a:pt x="30" y="32"/>
                </a:cubicBezTo>
                <a:lnTo>
                  <a:pt x="13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9" name="Rectangle 273"/>
          <p:cNvSpPr>
            <a:spLocks noChangeArrowheads="1"/>
          </p:cNvSpPr>
          <p:nvPr/>
        </p:nvSpPr>
        <p:spPr bwMode="auto">
          <a:xfrm>
            <a:off x="3335338" y="6143626"/>
            <a:ext cx="349250" cy="63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274"/>
          <p:cNvSpPr>
            <a:spLocks noChangeArrowheads="1"/>
          </p:cNvSpPr>
          <p:nvPr/>
        </p:nvSpPr>
        <p:spPr bwMode="auto">
          <a:xfrm>
            <a:off x="3335338" y="6264276"/>
            <a:ext cx="349250" cy="66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1" name="Rectangle 275"/>
          <p:cNvSpPr>
            <a:spLocks noChangeArrowheads="1"/>
          </p:cNvSpPr>
          <p:nvPr/>
        </p:nvSpPr>
        <p:spPr bwMode="auto">
          <a:xfrm>
            <a:off x="3335338" y="6383338"/>
            <a:ext cx="349250" cy="63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2" name="Rectangle 276"/>
          <p:cNvSpPr>
            <a:spLocks noChangeArrowheads="1"/>
          </p:cNvSpPr>
          <p:nvPr/>
        </p:nvSpPr>
        <p:spPr bwMode="auto">
          <a:xfrm>
            <a:off x="4019550" y="6143626"/>
            <a:ext cx="260350" cy="63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3" name="Rectangle 277"/>
          <p:cNvSpPr>
            <a:spLocks noChangeArrowheads="1"/>
          </p:cNvSpPr>
          <p:nvPr/>
        </p:nvSpPr>
        <p:spPr bwMode="auto">
          <a:xfrm>
            <a:off x="4019550" y="6264276"/>
            <a:ext cx="350838" cy="66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4" name="Rectangle 278"/>
          <p:cNvSpPr>
            <a:spLocks noChangeArrowheads="1"/>
          </p:cNvSpPr>
          <p:nvPr/>
        </p:nvSpPr>
        <p:spPr bwMode="auto">
          <a:xfrm>
            <a:off x="4019550" y="6383338"/>
            <a:ext cx="260350" cy="63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5" name="Rectangle 279"/>
          <p:cNvSpPr>
            <a:spLocks noChangeArrowheads="1"/>
          </p:cNvSpPr>
          <p:nvPr/>
        </p:nvSpPr>
        <p:spPr bwMode="auto">
          <a:xfrm>
            <a:off x="4751388" y="6143626"/>
            <a:ext cx="257175" cy="66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280"/>
          <p:cNvSpPr>
            <a:spLocks noChangeArrowheads="1"/>
          </p:cNvSpPr>
          <p:nvPr/>
        </p:nvSpPr>
        <p:spPr bwMode="auto">
          <a:xfrm>
            <a:off x="4660900" y="6267451"/>
            <a:ext cx="347663" cy="63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281"/>
          <p:cNvSpPr>
            <a:spLocks noChangeArrowheads="1"/>
          </p:cNvSpPr>
          <p:nvPr/>
        </p:nvSpPr>
        <p:spPr bwMode="auto">
          <a:xfrm>
            <a:off x="4751388" y="6383338"/>
            <a:ext cx="257175" cy="66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8" name="Rectangle 282"/>
          <p:cNvSpPr>
            <a:spLocks noChangeArrowheads="1"/>
          </p:cNvSpPr>
          <p:nvPr/>
        </p:nvSpPr>
        <p:spPr bwMode="auto">
          <a:xfrm>
            <a:off x="5384800" y="6143626"/>
            <a:ext cx="260350" cy="66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9" name="Rectangle 283"/>
          <p:cNvSpPr>
            <a:spLocks noChangeArrowheads="1"/>
          </p:cNvSpPr>
          <p:nvPr/>
        </p:nvSpPr>
        <p:spPr bwMode="auto">
          <a:xfrm>
            <a:off x="5324475" y="6267451"/>
            <a:ext cx="377825" cy="63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284"/>
          <p:cNvSpPr>
            <a:spLocks noChangeArrowheads="1"/>
          </p:cNvSpPr>
          <p:nvPr/>
        </p:nvSpPr>
        <p:spPr bwMode="auto">
          <a:xfrm>
            <a:off x="5384800" y="6383338"/>
            <a:ext cx="260350" cy="66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285"/>
          <p:cNvSpPr>
            <a:spLocks noChangeArrowheads="1"/>
          </p:cNvSpPr>
          <p:nvPr/>
        </p:nvSpPr>
        <p:spPr bwMode="auto">
          <a:xfrm>
            <a:off x="6243638" y="6146801"/>
            <a:ext cx="180975" cy="66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286"/>
          <p:cNvSpPr>
            <a:spLocks noChangeArrowheads="1"/>
          </p:cNvSpPr>
          <p:nvPr/>
        </p:nvSpPr>
        <p:spPr bwMode="auto">
          <a:xfrm>
            <a:off x="6076950" y="6270626"/>
            <a:ext cx="347663" cy="63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287"/>
          <p:cNvSpPr>
            <a:spLocks noChangeArrowheads="1"/>
          </p:cNvSpPr>
          <p:nvPr/>
        </p:nvSpPr>
        <p:spPr bwMode="auto">
          <a:xfrm>
            <a:off x="6076950" y="6386513"/>
            <a:ext cx="347663" cy="66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288"/>
          <p:cNvSpPr>
            <a:spLocks noChangeArrowheads="1"/>
          </p:cNvSpPr>
          <p:nvPr/>
        </p:nvSpPr>
        <p:spPr bwMode="auto">
          <a:xfrm>
            <a:off x="6076950" y="6143626"/>
            <a:ext cx="115888" cy="873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289"/>
          <p:cNvSpPr>
            <a:spLocks noChangeArrowheads="1"/>
          </p:cNvSpPr>
          <p:nvPr/>
        </p:nvSpPr>
        <p:spPr bwMode="auto">
          <a:xfrm>
            <a:off x="6661150" y="6146801"/>
            <a:ext cx="180975" cy="66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290"/>
          <p:cNvSpPr>
            <a:spLocks noChangeArrowheads="1"/>
          </p:cNvSpPr>
          <p:nvPr/>
        </p:nvSpPr>
        <p:spPr bwMode="auto">
          <a:xfrm>
            <a:off x="6661150" y="6270626"/>
            <a:ext cx="347663" cy="63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291"/>
          <p:cNvSpPr>
            <a:spLocks noChangeArrowheads="1"/>
          </p:cNvSpPr>
          <p:nvPr/>
        </p:nvSpPr>
        <p:spPr bwMode="auto">
          <a:xfrm>
            <a:off x="6661150" y="6386513"/>
            <a:ext cx="347663" cy="66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292"/>
          <p:cNvSpPr>
            <a:spLocks noChangeArrowheads="1"/>
          </p:cNvSpPr>
          <p:nvPr/>
        </p:nvSpPr>
        <p:spPr bwMode="auto">
          <a:xfrm>
            <a:off x="6894513" y="6143626"/>
            <a:ext cx="114300" cy="873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6" name="Freeform 714"/>
          <p:cNvSpPr>
            <a:spLocks noEditPoints="1"/>
          </p:cNvSpPr>
          <p:nvPr/>
        </p:nvSpPr>
        <p:spPr bwMode="auto">
          <a:xfrm>
            <a:off x="795338" y="1814513"/>
            <a:ext cx="368300" cy="266700"/>
          </a:xfrm>
          <a:custGeom>
            <a:avLst/>
            <a:gdLst>
              <a:gd name="T0" fmla="*/ 117 w 122"/>
              <a:gd name="T1" fmla="*/ 23 h 88"/>
              <a:gd name="T2" fmla="*/ 109 w 122"/>
              <a:gd name="T3" fmla="*/ 31 h 88"/>
              <a:gd name="T4" fmla="*/ 109 w 122"/>
              <a:gd name="T5" fmla="*/ 73 h 88"/>
              <a:gd name="T6" fmla="*/ 86 w 122"/>
              <a:gd name="T7" fmla="*/ 64 h 88"/>
              <a:gd name="T8" fmla="*/ 65 w 122"/>
              <a:gd name="T9" fmla="*/ 72 h 88"/>
              <a:gd name="T10" fmla="*/ 65 w 122"/>
              <a:gd name="T11" fmla="*/ 21 h 88"/>
              <a:gd name="T12" fmla="*/ 70 w 122"/>
              <a:gd name="T13" fmla="*/ 14 h 88"/>
              <a:gd name="T14" fmla="*/ 86 w 122"/>
              <a:gd name="T15" fmla="*/ 8 h 88"/>
              <a:gd name="T16" fmla="*/ 96 w 122"/>
              <a:gd name="T17" fmla="*/ 10 h 88"/>
              <a:gd name="T18" fmla="*/ 102 w 122"/>
              <a:gd name="T19" fmla="*/ 4 h 88"/>
              <a:gd name="T20" fmla="*/ 86 w 122"/>
              <a:gd name="T21" fmla="*/ 0 h 88"/>
              <a:gd name="T22" fmla="*/ 64 w 122"/>
              <a:gd name="T23" fmla="*/ 9 h 88"/>
              <a:gd name="T24" fmla="*/ 60 w 122"/>
              <a:gd name="T25" fmla="*/ 12 h 88"/>
              <a:gd name="T26" fmla="*/ 57 w 122"/>
              <a:gd name="T27" fmla="*/ 8 h 88"/>
              <a:gd name="T28" fmla="*/ 34 w 122"/>
              <a:gd name="T29" fmla="*/ 0 h 88"/>
              <a:gd name="T30" fmla="*/ 12 w 122"/>
              <a:gd name="T31" fmla="*/ 9 h 88"/>
              <a:gd name="T32" fmla="*/ 5 w 122"/>
              <a:gd name="T33" fmla="*/ 17 h 88"/>
              <a:gd name="T34" fmla="*/ 4 w 122"/>
              <a:gd name="T35" fmla="*/ 19 h 88"/>
              <a:gd name="T36" fmla="*/ 4 w 122"/>
              <a:gd name="T37" fmla="*/ 27 h 88"/>
              <a:gd name="T38" fmla="*/ 0 w 122"/>
              <a:gd name="T39" fmla="*/ 27 h 88"/>
              <a:gd name="T40" fmla="*/ 0 w 122"/>
              <a:gd name="T41" fmla="*/ 88 h 88"/>
              <a:gd name="T42" fmla="*/ 122 w 122"/>
              <a:gd name="T43" fmla="*/ 88 h 88"/>
              <a:gd name="T44" fmla="*/ 122 w 122"/>
              <a:gd name="T45" fmla="*/ 27 h 88"/>
              <a:gd name="T46" fmla="*/ 117 w 122"/>
              <a:gd name="T47" fmla="*/ 27 h 88"/>
              <a:gd name="T48" fmla="*/ 117 w 122"/>
              <a:gd name="T49" fmla="*/ 23 h 88"/>
              <a:gd name="T50" fmla="*/ 22 w 122"/>
              <a:gd name="T51" fmla="*/ 75 h 88"/>
              <a:gd name="T52" fmla="*/ 34 w 122"/>
              <a:gd name="T53" fmla="*/ 72 h 88"/>
              <a:gd name="T54" fmla="*/ 46 w 122"/>
              <a:gd name="T55" fmla="*/ 75 h 88"/>
              <a:gd name="T56" fmla="*/ 22 w 122"/>
              <a:gd name="T57" fmla="*/ 75 h 88"/>
              <a:gd name="T58" fmla="*/ 56 w 122"/>
              <a:gd name="T59" fmla="*/ 73 h 88"/>
              <a:gd name="T60" fmla="*/ 34 w 122"/>
              <a:gd name="T61" fmla="*/ 64 h 88"/>
              <a:gd name="T62" fmla="*/ 34 w 122"/>
              <a:gd name="T63" fmla="*/ 64 h 88"/>
              <a:gd name="T64" fmla="*/ 12 w 122"/>
              <a:gd name="T65" fmla="*/ 72 h 88"/>
              <a:gd name="T66" fmla="*/ 12 w 122"/>
              <a:gd name="T67" fmla="*/ 21 h 88"/>
              <a:gd name="T68" fmla="*/ 18 w 122"/>
              <a:gd name="T69" fmla="*/ 14 h 88"/>
              <a:gd name="T70" fmla="*/ 34 w 122"/>
              <a:gd name="T71" fmla="*/ 8 h 88"/>
              <a:gd name="T72" fmla="*/ 51 w 122"/>
              <a:gd name="T73" fmla="*/ 15 h 88"/>
              <a:gd name="T74" fmla="*/ 56 w 122"/>
              <a:gd name="T75" fmla="*/ 19 h 88"/>
              <a:gd name="T76" fmla="*/ 56 w 122"/>
              <a:gd name="T77" fmla="*/ 21 h 88"/>
              <a:gd name="T78" fmla="*/ 56 w 122"/>
              <a:gd name="T79" fmla="*/ 73 h 88"/>
              <a:gd name="T80" fmla="*/ 74 w 122"/>
              <a:gd name="T81" fmla="*/ 75 h 88"/>
              <a:gd name="T82" fmla="*/ 86 w 122"/>
              <a:gd name="T83" fmla="*/ 72 h 88"/>
              <a:gd name="T84" fmla="*/ 98 w 122"/>
              <a:gd name="T85" fmla="*/ 75 h 88"/>
              <a:gd name="T86" fmla="*/ 74 w 122"/>
              <a:gd name="T8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2" h="88">
                <a:moveTo>
                  <a:pt x="117" y="23"/>
                </a:moveTo>
                <a:cubicBezTo>
                  <a:pt x="109" y="31"/>
                  <a:pt x="109" y="31"/>
                  <a:pt x="109" y="31"/>
                </a:cubicBezTo>
                <a:cubicBezTo>
                  <a:pt x="109" y="73"/>
                  <a:pt x="109" y="73"/>
                  <a:pt x="109" y="73"/>
                </a:cubicBezTo>
                <a:cubicBezTo>
                  <a:pt x="104" y="68"/>
                  <a:pt x="96" y="64"/>
                  <a:pt x="86" y="64"/>
                </a:cubicBezTo>
                <a:cubicBezTo>
                  <a:pt x="77" y="64"/>
                  <a:pt x="69" y="68"/>
                  <a:pt x="65" y="72"/>
                </a:cubicBezTo>
                <a:cubicBezTo>
                  <a:pt x="65" y="21"/>
                  <a:pt x="65" y="21"/>
                  <a:pt x="65" y="21"/>
                </a:cubicBezTo>
                <a:cubicBezTo>
                  <a:pt x="65" y="19"/>
                  <a:pt x="67" y="17"/>
                  <a:pt x="70" y="14"/>
                </a:cubicBezTo>
                <a:cubicBezTo>
                  <a:pt x="74" y="11"/>
                  <a:pt x="79" y="8"/>
                  <a:pt x="86" y="8"/>
                </a:cubicBezTo>
                <a:cubicBezTo>
                  <a:pt x="90" y="8"/>
                  <a:pt x="93" y="9"/>
                  <a:pt x="96" y="10"/>
                </a:cubicBezTo>
                <a:cubicBezTo>
                  <a:pt x="102" y="4"/>
                  <a:pt x="102" y="4"/>
                  <a:pt x="102" y="4"/>
                </a:cubicBezTo>
                <a:cubicBezTo>
                  <a:pt x="98" y="1"/>
                  <a:pt x="93" y="0"/>
                  <a:pt x="86" y="0"/>
                </a:cubicBezTo>
                <a:cubicBezTo>
                  <a:pt x="76" y="0"/>
                  <a:pt x="69" y="4"/>
                  <a:pt x="64" y="9"/>
                </a:cubicBezTo>
                <a:cubicBezTo>
                  <a:pt x="63" y="10"/>
                  <a:pt x="61" y="11"/>
                  <a:pt x="60" y="12"/>
                </a:cubicBezTo>
                <a:cubicBezTo>
                  <a:pt x="59" y="11"/>
                  <a:pt x="58" y="10"/>
                  <a:pt x="57" y="8"/>
                </a:cubicBezTo>
                <a:cubicBezTo>
                  <a:pt x="52" y="4"/>
                  <a:pt x="44" y="0"/>
                  <a:pt x="34" y="0"/>
                </a:cubicBezTo>
                <a:cubicBezTo>
                  <a:pt x="24" y="0"/>
                  <a:pt x="17" y="4"/>
                  <a:pt x="12" y="9"/>
                </a:cubicBezTo>
                <a:cubicBezTo>
                  <a:pt x="7" y="13"/>
                  <a:pt x="5" y="17"/>
                  <a:pt x="5" y="17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27"/>
                  <a:pt x="4" y="27"/>
                  <a:pt x="4" y="27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88"/>
                  <a:pt x="0" y="88"/>
                  <a:pt x="0" y="88"/>
                </a:cubicBezTo>
                <a:cubicBezTo>
                  <a:pt x="122" y="88"/>
                  <a:pt x="122" y="88"/>
                  <a:pt x="122" y="88"/>
                </a:cubicBezTo>
                <a:cubicBezTo>
                  <a:pt x="122" y="27"/>
                  <a:pt x="122" y="27"/>
                  <a:pt x="122" y="27"/>
                </a:cubicBezTo>
                <a:cubicBezTo>
                  <a:pt x="117" y="27"/>
                  <a:pt x="117" y="27"/>
                  <a:pt x="117" y="27"/>
                </a:cubicBezTo>
                <a:lnTo>
                  <a:pt x="117" y="23"/>
                </a:lnTo>
                <a:close/>
                <a:moveTo>
                  <a:pt x="22" y="75"/>
                </a:moveTo>
                <a:cubicBezTo>
                  <a:pt x="25" y="74"/>
                  <a:pt x="29" y="72"/>
                  <a:pt x="34" y="72"/>
                </a:cubicBezTo>
                <a:cubicBezTo>
                  <a:pt x="39" y="72"/>
                  <a:pt x="43" y="74"/>
                  <a:pt x="46" y="75"/>
                </a:cubicBezTo>
                <a:lnTo>
                  <a:pt x="22" y="75"/>
                </a:lnTo>
                <a:close/>
                <a:moveTo>
                  <a:pt x="56" y="73"/>
                </a:moveTo>
                <a:cubicBezTo>
                  <a:pt x="51" y="68"/>
                  <a:pt x="44" y="64"/>
                  <a:pt x="34" y="64"/>
                </a:cubicBezTo>
                <a:cubicBezTo>
                  <a:pt x="34" y="64"/>
                  <a:pt x="34" y="64"/>
                  <a:pt x="34" y="64"/>
                </a:cubicBezTo>
                <a:cubicBezTo>
                  <a:pt x="24" y="64"/>
                  <a:pt x="17" y="68"/>
                  <a:pt x="12" y="72"/>
                </a:cubicBezTo>
                <a:cubicBezTo>
                  <a:pt x="12" y="21"/>
                  <a:pt x="12" y="21"/>
                  <a:pt x="12" y="21"/>
                </a:cubicBezTo>
                <a:cubicBezTo>
                  <a:pt x="13" y="19"/>
                  <a:pt x="15" y="17"/>
                  <a:pt x="18" y="14"/>
                </a:cubicBezTo>
                <a:cubicBezTo>
                  <a:pt x="22" y="11"/>
                  <a:pt x="27" y="8"/>
                  <a:pt x="34" y="8"/>
                </a:cubicBezTo>
                <a:cubicBezTo>
                  <a:pt x="42" y="8"/>
                  <a:pt x="47" y="11"/>
                  <a:pt x="51" y="15"/>
                </a:cubicBezTo>
                <a:cubicBezTo>
                  <a:pt x="53" y="16"/>
                  <a:pt x="55" y="18"/>
                  <a:pt x="56" y="19"/>
                </a:cubicBezTo>
                <a:cubicBezTo>
                  <a:pt x="56" y="20"/>
                  <a:pt x="56" y="20"/>
                  <a:pt x="56" y="21"/>
                </a:cubicBezTo>
                <a:lnTo>
                  <a:pt x="56" y="73"/>
                </a:lnTo>
                <a:close/>
                <a:moveTo>
                  <a:pt x="74" y="75"/>
                </a:moveTo>
                <a:cubicBezTo>
                  <a:pt x="78" y="74"/>
                  <a:pt x="82" y="72"/>
                  <a:pt x="86" y="72"/>
                </a:cubicBezTo>
                <a:cubicBezTo>
                  <a:pt x="91" y="72"/>
                  <a:pt x="95" y="74"/>
                  <a:pt x="98" y="75"/>
                </a:cubicBezTo>
                <a:lnTo>
                  <a:pt x="74" y="7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7" name="Freeform 715"/>
          <p:cNvSpPr>
            <a:spLocks/>
          </p:cNvSpPr>
          <p:nvPr/>
        </p:nvSpPr>
        <p:spPr bwMode="auto">
          <a:xfrm>
            <a:off x="1084263" y="1830388"/>
            <a:ext cx="106363" cy="103188"/>
          </a:xfrm>
          <a:custGeom>
            <a:avLst/>
            <a:gdLst>
              <a:gd name="T0" fmla="*/ 0 w 67"/>
              <a:gd name="T1" fmla="*/ 61 h 65"/>
              <a:gd name="T2" fmla="*/ 4 w 67"/>
              <a:gd name="T3" fmla="*/ 65 h 65"/>
              <a:gd name="T4" fmla="*/ 67 w 67"/>
              <a:gd name="T5" fmla="*/ 3 h 65"/>
              <a:gd name="T6" fmla="*/ 63 w 67"/>
              <a:gd name="T7" fmla="*/ 0 h 65"/>
              <a:gd name="T8" fmla="*/ 0 w 67"/>
              <a:gd name="T9" fmla="*/ 61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7" h="65">
                <a:moveTo>
                  <a:pt x="0" y="61"/>
                </a:moveTo>
                <a:lnTo>
                  <a:pt x="4" y="65"/>
                </a:lnTo>
                <a:lnTo>
                  <a:pt x="67" y="3"/>
                </a:lnTo>
                <a:lnTo>
                  <a:pt x="63" y="0"/>
                </a:lnTo>
                <a:lnTo>
                  <a:pt x="0" y="6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8" name="Freeform 716"/>
          <p:cNvSpPr>
            <a:spLocks/>
          </p:cNvSpPr>
          <p:nvPr/>
        </p:nvSpPr>
        <p:spPr bwMode="auto">
          <a:xfrm>
            <a:off x="1063625" y="1808163"/>
            <a:ext cx="112713" cy="112713"/>
          </a:xfrm>
          <a:custGeom>
            <a:avLst/>
            <a:gdLst>
              <a:gd name="T0" fmla="*/ 61 w 71"/>
              <a:gd name="T1" fmla="*/ 0 h 71"/>
              <a:gd name="T2" fmla="*/ 0 w 71"/>
              <a:gd name="T3" fmla="*/ 61 h 71"/>
              <a:gd name="T4" fmla="*/ 10 w 71"/>
              <a:gd name="T5" fmla="*/ 71 h 71"/>
              <a:gd name="T6" fmla="*/ 71 w 71"/>
              <a:gd name="T7" fmla="*/ 10 h 71"/>
              <a:gd name="T8" fmla="*/ 61 w 71"/>
              <a:gd name="T9" fmla="*/ 0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" h="71">
                <a:moveTo>
                  <a:pt x="61" y="0"/>
                </a:moveTo>
                <a:lnTo>
                  <a:pt x="0" y="61"/>
                </a:lnTo>
                <a:lnTo>
                  <a:pt x="10" y="71"/>
                </a:lnTo>
                <a:lnTo>
                  <a:pt x="71" y="10"/>
                </a:lnTo>
                <a:lnTo>
                  <a:pt x="6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9" name="Freeform 717"/>
          <p:cNvSpPr>
            <a:spLocks/>
          </p:cNvSpPr>
          <p:nvPr/>
        </p:nvSpPr>
        <p:spPr bwMode="auto">
          <a:xfrm>
            <a:off x="1049338" y="1793875"/>
            <a:ext cx="104775" cy="106363"/>
          </a:xfrm>
          <a:custGeom>
            <a:avLst/>
            <a:gdLst>
              <a:gd name="T0" fmla="*/ 0 w 66"/>
              <a:gd name="T1" fmla="*/ 61 h 67"/>
              <a:gd name="T2" fmla="*/ 5 w 66"/>
              <a:gd name="T3" fmla="*/ 67 h 67"/>
              <a:gd name="T4" fmla="*/ 66 w 66"/>
              <a:gd name="T5" fmla="*/ 4 h 67"/>
              <a:gd name="T6" fmla="*/ 63 w 66"/>
              <a:gd name="T7" fmla="*/ 0 h 67"/>
              <a:gd name="T8" fmla="*/ 0 w 66"/>
              <a:gd name="T9" fmla="*/ 61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6" h="67">
                <a:moveTo>
                  <a:pt x="0" y="61"/>
                </a:moveTo>
                <a:lnTo>
                  <a:pt x="5" y="67"/>
                </a:lnTo>
                <a:lnTo>
                  <a:pt x="66" y="4"/>
                </a:lnTo>
                <a:lnTo>
                  <a:pt x="63" y="0"/>
                </a:lnTo>
                <a:lnTo>
                  <a:pt x="0" y="6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0" name="Freeform 718"/>
          <p:cNvSpPr>
            <a:spLocks/>
          </p:cNvSpPr>
          <p:nvPr/>
        </p:nvSpPr>
        <p:spPr bwMode="auto">
          <a:xfrm>
            <a:off x="1027113" y="1897063"/>
            <a:ext cx="60325" cy="60325"/>
          </a:xfrm>
          <a:custGeom>
            <a:avLst/>
            <a:gdLst>
              <a:gd name="T0" fmla="*/ 38 w 38"/>
              <a:gd name="T1" fmla="*/ 26 h 38"/>
              <a:gd name="T2" fmla="*/ 12 w 38"/>
              <a:gd name="T3" fmla="*/ 0 h 38"/>
              <a:gd name="T4" fmla="*/ 0 w 38"/>
              <a:gd name="T5" fmla="*/ 26 h 38"/>
              <a:gd name="T6" fmla="*/ 12 w 38"/>
              <a:gd name="T7" fmla="*/ 38 h 38"/>
              <a:gd name="T8" fmla="*/ 38 w 38"/>
              <a:gd name="T9" fmla="*/ 26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38">
                <a:moveTo>
                  <a:pt x="38" y="26"/>
                </a:moveTo>
                <a:lnTo>
                  <a:pt x="12" y="0"/>
                </a:lnTo>
                <a:lnTo>
                  <a:pt x="0" y="26"/>
                </a:lnTo>
                <a:lnTo>
                  <a:pt x="12" y="38"/>
                </a:lnTo>
                <a:lnTo>
                  <a:pt x="38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1" name="Freeform 719"/>
          <p:cNvSpPr>
            <a:spLocks/>
          </p:cNvSpPr>
          <p:nvPr/>
        </p:nvSpPr>
        <p:spPr bwMode="auto">
          <a:xfrm>
            <a:off x="1012825" y="1941513"/>
            <a:ext cx="26988" cy="30163"/>
          </a:xfrm>
          <a:custGeom>
            <a:avLst/>
            <a:gdLst>
              <a:gd name="T0" fmla="*/ 0 w 17"/>
              <a:gd name="T1" fmla="*/ 19 h 19"/>
              <a:gd name="T2" fmla="*/ 17 w 17"/>
              <a:gd name="T3" fmla="*/ 12 h 19"/>
              <a:gd name="T4" fmla="*/ 7 w 17"/>
              <a:gd name="T5" fmla="*/ 0 h 19"/>
              <a:gd name="T6" fmla="*/ 0 w 17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7" h="19">
                <a:moveTo>
                  <a:pt x="0" y="19"/>
                </a:moveTo>
                <a:lnTo>
                  <a:pt x="17" y="12"/>
                </a:lnTo>
                <a:lnTo>
                  <a:pt x="7" y="0"/>
                </a:lnTo>
                <a:lnTo>
                  <a:pt x="0" y="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2" name="Freeform 720"/>
          <p:cNvSpPr>
            <a:spLocks/>
          </p:cNvSpPr>
          <p:nvPr/>
        </p:nvSpPr>
        <p:spPr bwMode="auto">
          <a:xfrm>
            <a:off x="1150938" y="1768475"/>
            <a:ext cx="63500" cy="61913"/>
          </a:xfrm>
          <a:custGeom>
            <a:avLst/>
            <a:gdLst>
              <a:gd name="T0" fmla="*/ 14 w 40"/>
              <a:gd name="T1" fmla="*/ 0 h 39"/>
              <a:gd name="T2" fmla="*/ 0 w 40"/>
              <a:gd name="T3" fmla="*/ 12 h 39"/>
              <a:gd name="T4" fmla="*/ 27 w 40"/>
              <a:gd name="T5" fmla="*/ 39 h 39"/>
              <a:gd name="T6" fmla="*/ 40 w 40"/>
              <a:gd name="T7" fmla="*/ 27 h 39"/>
              <a:gd name="T8" fmla="*/ 14 w 40"/>
              <a:gd name="T9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" h="39">
                <a:moveTo>
                  <a:pt x="14" y="0"/>
                </a:moveTo>
                <a:lnTo>
                  <a:pt x="0" y="12"/>
                </a:lnTo>
                <a:lnTo>
                  <a:pt x="27" y="39"/>
                </a:lnTo>
                <a:lnTo>
                  <a:pt x="40" y="27"/>
                </a:lnTo>
                <a:lnTo>
                  <a:pt x="1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3" name="Freeform 721"/>
          <p:cNvSpPr>
            <a:spLocks noEditPoints="1"/>
          </p:cNvSpPr>
          <p:nvPr/>
        </p:nvSpPr>
        <p:spPr bwMode="auto">
          <a:xfrm>
            <a:off x="3402013" y="1122363"/>
            <a:ext cx="254000" cy="346075"/>
          </a:xfrm>
          <a:custGeom>
            <a:avLst/>
            <a:gdLst>
              <a:gd name="T0" fmla="*/ 42 w 84"/>
              <a:gd name="T1" fmla="*/ 4 h 114"/>
              <a:gd name="T2" fmla="*/ 80 w 84"/>
              <a:gd name="T3" fmla="*/ 41 h 114"/>
              <a:gd name="T4" fmla="*/ 56 w 84"/>
              <a:gd name="T5" fmla="*/ 110 h 114"/>
              <a:gd name="T6" fmla="*/ 32 w 84"/>
              <a:gd name="T7" fmla="*/ 110 h 114"/>
              <a:gd name="T8" fmla="*/ 5 w 84"/>
              <a:gd name="T9" fmla="*/ 41 h 114"/>
              <a:gd name="T10" fmla="*/ 42 w 84"/>
              <a:gd name="T11" fmla="*/ 4 h 114"/>
              <a:gd name="T12" fmla="*/ 42 w 84"/>
              <a:gd name="T13" fmla="*/ 0 h 114"/>
              <a:gd name="T14" fmla="*/ 0 w 84"/>
              <a:gd name="T15" fmla="*/ 41 h 114"/>
              <a:gd name="T16" fmla="*/ 29 w 84"/>
              <a:gd name="T17" fmla="*/ 114 h 114"/>
              <a:gd name="T18" fmla="*/ 59 w 84"/>
              <a:gd name="T19" fmla="*/ 114 h 114"/>
              <a:gd name="T20" fmla="*/ 84 w 84"/>
              <a:gd name="T21" fmla="*/ 41 h 114"/>
              <a:gd name="T22" fmla="*/ 42 w 84"/>
              <a:gd name="T23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4" h="114">
                <a:moveTo>
                  <a:pt x="42" y="4"/>
                </a:moveTo>
                <a:cubicBezTo>
                  <a:pt x="63" y="4"/>
                  <a:pt x="80" y="21"/>
                  <a:pt x="80" y="41"/>
                </a:cubicBezTo>
                <a:cubicBezTo>
                  <a:pt x="80" y="59"/>
                  <a:pt x="61" y="100"/>
                  <a:pt x="56" y="110"/>
                </a:cubicBezTo>
                <a:cubicBezTo>
                  <a:pt x="32" y="110"/>
                  <a:pt x="32" y="110"/>
                  <a:pt x="32" y="110"/>
                </a:cubicBezTo>
                <a:cubicBezTo>
                  <a:pt x="23" y="94"/>
                  <a:pt x="5" y="57"/>
                  <a:pt x="5" y="41"/>
                </a:cubicBezTo>
                <a:cubicBezTo>
                  <a:pt x="5" y="21"/>
                  <a:pt x="21" y="4"/>
                  <a:pt x="42" y="4"/>
                </a:cubicBezTo>
                <a:moveTo>
                  <a:pt x="42" y="0"/>
                </a:moveTo>
                <a:cubicBezTo>
                  <a:pt x="19" y="0"/>
                  <a:pt x="0" y="18"/>
                  <a:pt x="0" y="41"/>
                </a:cubicBezTo>
                <a:cubicBezTo>
                  <a:pt x="0" y="62"/>
                  <a:pt x="29" y="114"/>
                  <a:pt x="29" y="114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4"/>
                  <a:pt x="84" y="63"/>
                  <a:pt x="84" y="41"/>
                </a:cubicBezTo>
                <a:cubicBezTo>
                  <a:pt x="84" y="18"/>
                  <a:pt x="65" y="0"/>
                  <a:pt x="4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4" name="Freeform 722"/>
          <p:cNvSpPr>
            <a:spLocks/>
          </p:cNvSpPr>
          <p:nvPr/>
        </p:nvSpPr>
        <p:spPr bwMode="auto">
          <a:xfrm>
            <a:off x="3490913" y="1554163"/>
            <a:ext cx="87313" cy="7938"/>
          </a:xfrm>
          <a:custGeom>
            <a:avLst/>
            <a:gdLst>
              <a:gd name="T0" fmla="*/ 2 w 29"/>
              <a:gd name="T1" fmla="*/ 3 h 3"/>
              <a:gd name="T2" fmla="*/ 27 w 29"/>
              <a:gd name="T3" fmla="*/ 3 h 3"/>
              <a:gd name="T4" fmla="*/ 29 w 29"/>
              <a:gd name="T5" fmla="*/ 0 h 3"/>
              <a:gd name="T6" fmla="*/ 0 w 29"/>
              <a:gd name="T7" fmla="*/ 0 h 3"/>
              <a:gd name="T8" fmla="*/ 2 w 29"/>
              <a:gd name="T9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" h="3">
                <a:moveTo>
                  <a:pt x="2" y="3"/>
                </a:moveTo>
                <a:cubicBezTo>
                  <a:pt x="27" y="3"/>
                  <a:pt x="27" y="3"/>
                  <a:pt x="27" y="3"/>
                </a:cubicBezTo>
                <a:cubicBezTo>
                  <a:pt x="28" y="2"/>
                  <a:pt x="29" y="1"/>
                  <a:pt x="29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1"/>
                  <a:pt x="1" y="2"/>
                  <a:pt x="2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5" name="Freeform 723"/>
          <p:cNvSpPr>
            <a:spLocks/>
          </p:cNvSpPr>
          <p:nvPr/>
        </p:nvSpPr>
        <p:spPr bwMode="auto">
          <a:xfrm>
            <a:off x="3502025" y="1571625"/>
            <a:ext cx="63500" cy="12700"/>
          </a:xfrm>
          <a:custGeom>
            <a:avLst/>
            <a:gdLst>
              <a:gd name="T0" fmla="*/ 11 w 21"/>
              <a:gd name="T1" fmla="*/ 4 h 4"/>
              <a:gd name="T2" fmla="*/ 21 w 21"/>
              <a:gd name="T3" fmla="*/ 0 h 4"/>
              <a:gd name="T4" fmla="*/ 0 w 21"/>
              <a:gd name="T5" fmla="*/ 0 h 4"/>
              <a:gd name="T6" fmla="*/ 11 w 21"/>
              <a:gd name="T7" fmla="*/ 4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4">
                <a:moveTo>
                  <a:pt x="11" y="4"/>
                </a:moveTo>
                <a:cubicBezTo>
                  <a:pt x="15" y="4"/>
                  <a:pt x="18" y="3"/>
                  <a:pt x="21" y="0"/>
                </a:cubicBezTo>
                <a:cubicBezTo>
                  <a:pt x="0" y="0"/>
                  <a:pt x="0" y="0"/>
                  <a:pt x="0" y="0"/>
                </a:cubicBezTo>
                <a:cubicBezTo>
                  <a:pt x="3" y="3"/>
                  <a:pt x="6" y="4"/>
                  <a:pt x="11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6" name="Freeform 724"/>
          <p:cNvSpPr>
            <a:spLocks/>
          </p:cNvSpPr>
          <p:nvPr/>
        </p:nvSpPr>
        <p:spPr bwMode="auto">
          <a:xfrm>
            <a:off x="3487738" y="1481138"/>
            <a:ext cx="93663" cy="63500"/>
          </a:xfrm>
          <a:custGeom>
            <a:avLst/>
            <a:gdLst>
              <a:gd name="T0" fmla="*/ 31 w 31"/>
              <a:gd name="T1" fmla="*/ 0 h 21"/>
              <a:gd name="T2" fmla="*/ 0 w 31"/>
              <a:gd name="T3" fmla="*/ 0 h 21"/>
              <a:gd name="T4" fmla="*/ 0 w 31"/>
              <a:gd name="T5" fmla="*/ 19 h 21"/>
              <a:gd name="T6" fmla="*/ 0 w 31"/>
              <a:gd name="T7" fmla="*/ 21 h 21"/>
              <a:gd name="T8" fmla="*/ 31 w 31"/>
              <a:gd name="T9" fmla="*/ 21 h 21"/>
              <a:gd name="T10" fmla="*/ 31 w 31"/>
              <a:gd name="T11" fmla="*/ 19 h 21"/>
              <a:gd name="T12" fmla="*/ 31 w 31"/>
              <a:gd name="T13" fmla="*/ 0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1" h="21">
                <a:moveTo>
                  <a:pt x="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0"/>
                  <a:pt x="0" y="21"/>
                  <a:pt x="0" y="21"/>
                </a:cubicBezTo>
                <a:cubicBezTo>
                  <a:pt x="31" y="21"/>
                  <a:pt x="31" y="21"/>
                  <a:pt x="31" y="21"/>
                </a:cubicBezTo>
                <a:cubicBezTo>
                  <a:pt x="31" y="21"/>
                  <a:pt x="31" y="20"/>
                  <a:pt x="31" y="19"/>
                </a:cubicBezTo>
                <a:lnTo>
                  <a:pt x="3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7" name="Freeform 725"/>
          <p:cNvSpPr>
            <a:spLocks noEditPoints="1"/>
          </p:cNvSpPr>
          <p:nvPr/>
        </p:nvSpPr>
        <p:spPr bwMode="auto">
          <a:xfrm>
            <a:off x="3487738" y="1277938"/>
            <a:ext cx="93663" cy="190500"/>
          </a:xfrm>
          <a:custGeom>
            <a:avLst/>
            <a:gdLst>
              <a:gd name="T0" fmla="*/ 59 w 59"/>
              <a:gd name="T1" fmla="*/ 4 h 120"/>
              <a:gd name="T2" fmla="*/ 59 w 59"/>
              <a:gd name="T3" fmla="*/ 4 h 120"/>
              <a:gd name="T4" fmla="*/ 59 w 59"/>
              <a:gd name="T5" fmla="*/ 4 h 120"/>
              <a:gd name="T6" fmla="*/ 51 w 59"/>
              <a:gd name="T7" fmla="*/ 0 h 120"/>
              <a:gd name="T8" fmla="*/ 28 w 59"/>
              <a:gd name="T9" fmla="*/ 9 h 120"/>
              <a:gd name="T10" fmla="*/ 7 w 59"/>
              <a:gd name="T11" fmla="*/ 0 h 120"/>
              <a:gd name="T12" fmla="*/ 0 w 59"/>
              <a:gd name="T13" fmla="*/ 4 h 120"/>
              <a:gd name="T14" fmla="*/ 0 w 59"/>
              <a:gd name="T15" fmla="*/ 4 h 120"/>
              <a:gd name="T16" fmla="*/ 0 w 59"/>
              <a:gd name="T17" fmla="*/ 4 h 120"/>
              <a:gd name="T18" fmla="*/ 26 w 59"/>
              <a:gd name="T19" fmla="*/ 120 h 120"/>
              <a:gd name="T20" fmla="*/ 32 w 59"/>
              <a:gd name="T21" fmla="*/ 120 h 120"/>
              <a:gd name="T22" fmla="*/ 59 w 59"/>
              <a:gd name="T23" fmla="*/ 4 h 120"/>
              <a:gd name="T24" fmla="*/ 59 w 59"/>
              <a:gd name="T25" fmla="*/ 4 h 120"/>
              <a:gd name="T26" fmla="*/ 59 w 59"/>
              <a:gd name="T27" fmla="*/ 4 h 120"/>
              <a:gd name="T28" fmla="*/ 30 w 59"/>
              <a:gd name="T29" fmla="*/ 105 h 120"/>
              <a:gd name="T30" fmla="*/ 7 w 59"/>
              <a:gd name="T31" fmla="*/ 6 h 120"/>
              <a:gd name="T32" fmla="*/ 28 w 59"/>
              <a:gd name="T33" fmla="*/ 13 h 120"/>
              <a:gd name="T34" fmla="*/ 51 w 59"/>
              <a:gd name="T35" fmla="*/ 6 h 120"/>
              <a:gd name="T36" fmla="*/ 30 w 59"/>
              <a:gd name="T37" fmla="*/ 10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9" h="120">
                <a:moveTo>
                  <a:pt x="59" y="4"/>
                </a:moveTo>
                <a:lnTo>
                  <a:pt x="59" y="4"/>
                </a:lnTo>
                <a:lnTo>
                  <a:pt x="59" y="4"/>
                </a:lnTo>
                <a:lnTo>
                  <a:pt x="51" y="0"/>
                </a:lnTo>
                <a:lnTo>
                  <a:pt x="28" y="9"/>
                </a:lnTo>
                <a:lnTo>
                  <a:pt x="7" y="0"/>
                </a:lnTo>
                <a:lnTo>
                  <a:pt x="0" y="4"/>
                </a:lnTo>
                <a:lnTo>
                  <a:pt x="0" y="4"/>
                </a:lnTo>
                <a:lnTo>
                  <a:pt x="0" y="4"/>
                </a:lnTo>
                <a:lnTo>
                  <a:pt x="26" y="120"/>
                </a:lnTo>
                <a:lnTo>
                  <a:pt x="32" y="120"/>
                </a:lnTo>
                <a:lnTo>
                  <a:pt x="59" y="4"/>
                </a:lnTo>
                <a:lnTo>
                  <a:pt x="59" y="4"/>
                </a:lnTo>
                <a:lnTo>
                  <a:pt x="59" y="4"/>
                </a:lnTo>
                <a:close/>
                <a:moveTo>
                  <a:pt x="30" y="105"/>
                </a:moveTo>
                <a:lnTo>
                  <a:pt x="7" y="6"/>
                </a:lnTo>
                <a:lnTo>
                  <a:pt x="28" y="13"/>
                </a:lnTo>
                <a:lnTo>
                  <a:pt x="51" y="6"/>
                </a:lnTo>
                <a:lnTo>
                  <a:pt x="30" y="10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8" name="Freeform 726"/>
          <p:cNvSpPr>
            <a:spLocks/>
          </p:cNvSpPr>
          <p:nvPr/>
        </p:nvSpPr>
        <p:spPr bwMode="auto">
          <a:xfrm>
            <a:off x="2246313" y="3022600"/>
            <a:ext cx="215900" cy="287338"/>
          </a:xfrm>
          <a:custGeom>
            <a:avLst/>
            <a:gdLst>
              <a:gd name="T0" fmla="*/ 0 w 136"/>
              <a:gd name="T1" fmla="*/ 0 h 181"/>
              <a:gd name="T2" fmla="*/ 0 w 136"/>
              <a:gd name="T3" fmla="*/ 40 h 181"/>
              <a:gd name="T4" fmla="*/ 12 w 136"/>
              <a:gd name="T5" fmla="*/ 40 h 181"/>
              <a:gd name="T6" fmla="*/ 12 w 136"/>
              <a:gd name="T7" fmla="*/ 9 h 181"/>
              <a:gd name="T8" fmla="*/ 124 w 136"/>
              <a:gd name="T9" fmla="*/ 9 h 181"/>
              <a:gd name="T10" fmla="*/ 124 w 136"/>
              <a:gd name="T11" fmla="*/ 130 h 181"/>
              <a:gd name="T12" fmla="*/ 92 w 136"/>
              <a:gd name="T13" fmla="*/ 130 h 181"/>
              <a:gd name="T14" fmla="*/ 92 w 136"/>
              <a:gd name="T15" fmla="*/ 170 h 181"/>
              <a:gd name="T16" fmla="*/ 58 w 136"/>
              <a:gd name="T17" fmla="*/ 170 h 181"/>
              <a:gd name="T18" fmla="*/ 58 w 136"/>
              <a:gd name="T19" fmla="*/ 181 h 181"/>
              <a:gd name="T20" fmla="*/ 101 w 136"/>
              <a:gd name="T21" fmla="*/ 181 h 181"/>
              <a:gd name="T22" fmla="*/ 136 w 136"/>
              <a:gd name="T23" fmla="*/ 143 h 181"/>
              <a:gd name="T24" fmla="*/ 136 w 136"/>
              <a:gd name="T25" fmla="*/ 0 h 181"/>
              <a:gd name="T26" fmla="*/ 0 w 136"/>
              <a:gd name="T27" fmla="*/ 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6" h="181">
                <a:moveTo>
                  <a:pt x="0" y="0"/>
                </a:moveTo>
                <a:lnTo>
                  <a:pt x="0" y="40"/>
                </a:lnTo>
                <a:lnTo>
                  <a:pt x="12" y="40"/>
                </a:lnTo>
                <a:lnTo>
                  <a:pt x="12" y="9"/>
                </a:lnTo>
                <a:lnTo>
                  <a:pt x="124" y="9"/>
                </a:lnTo>
                <a:lnTo>
                  <a:pt x="124" y="130"/>
                </a:lnTo>
                <a:lnTo>
                  <a:pt x="92" y="130"/>
                </a:lnTo>
                <a:lnTo>
                  <a:pt x="92" y="170"/>
                </a:lnTo>
                <a:lnTo>
                  <a:pt x="58" y="170"/>
                </a:lnTo>
                <a:lnTo>
                  <a:pt x="58" y="181"/>
                </a:lnTo>
                <a:lnTo>
                  <a:pt x="101" y="181"/>
                </a:lnTo>
                <a:lnTo>
                  <a:pt x="136" y="143"/>
                </a:lnTo>
                <a:lnTo>
                  <a:pt x="136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9" name="Freeform 727"/>
          <p:cNvSpPr>
            <a:spLocks noEditPoints="1"/>
          </p:cNvSpPr>
          <p:nvPr/>
        </p:nvSpPr>
        <p:spPr bwMode="auto">
          <a:xfrm>
            <a:off x="2044700" y="3113088"/>
            <a:ext cx="261938" cy="263525"/>
          </a:xfrm>
          <a:custGeom>
            <a:avLst/>
            <a:gdLst>
              <a:gd name="T0" fmla="*/ 72 w 87"/>
              <a:gd name="T1" fmla="*/ 0 h 87"/>
              <a:gd name="T2" fmla="*/ 16 w 87"/>
              <a:gd name="T3" fmla="*/ 0 h 87"/>
              <a:gd name="T4" fmla="*/ 0 w 87"/>
              <a:gd name="T5" fmla="*/ 0 h 87"/>
              <a:gd name="T6" fmla="*/ 0 w 87"/>
              <a:gd name="T7" fmla="*/ 87 h 87"/>
              <a:gd name="T8" fmla="*/ 87 w 87"/>
              <a:gd name="T9" fmla="*/ 87 h 87"/>
              <a:gd name="T10" fmla="*/ 87 w 87"/>
              <a:gd name="T11" fmla="*/ 0 h 87"/>
              <a:gd name="T12" fmla="*/ 73 w 87"/>
              <a:gd name="T13" fmla="*/ 0 h 87"/>
              <a:gd name="T14" fmla="*/ 72 w 87"/>
              <a:gd name="T15" fmla="*/ 0 h 87"/>
              <a:gd name="T16" fmla="*/ 44 w 87"/>
              <a:gd name="T17" fmla="*/ 80 h 87"/>
              <a:gd name="T18" fmla="*/ 30 w 87"/>
              <a:gd name="T19" fmla="*/ 65 h 87"/>
              <a:gd name="T20" fmla="*/ 44 w 87"/>
              <a:gd name="T21" fmla="*/ 50 h 87"/>
              <a:gd name="T22" fmla="*/ 59 w 87"/>
              <a:gd name="T23" fmla="*/ 65 h 87"/>
              <a:gd name="T24" fmla="*/ 44 w 87"/>
              <a:gd name="T25" fmla="*/ 80 h 87"/>
              <a:gd name="T26" fmla="*/ 72 w 87"/>
              <a:gd name="T27" fmla="*/ 44 h 87"/>
              <a:gd name="T28" fmla="*/ 10 w 87"/>
              <a:gd name="T29" fmla="*/ 44 h 87"/>
              <a:gd name="T30" fmla="*/ 10 w 87"/>
              <a:gd name="T31" fmla="*/ 4 h 87"/>
              <a:gd name="T32" fmla="*/ 72 w 87"/>
              <a:gd name="T33" fmla="*/ 4 h 87"/>
              <a:gd name="T34" fmla="*/ 72 w 87"/>
              <a:gd name="T35" fmla="*/ 44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87" h="87">
                <a:moveTo>
                  <a:pt x="72" y="0"/>
                </a:moveTo>
                <a:cubicBezTo>
                  <a:pt x="16" y="0"/>
                  <a:pt x="16" y="0"/>
                  <a:pt x="1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7"/>
                  <a:pt x="0" y="87"/>
                  <a:pt x="0" y="87"/>
                </a:cubicBezTo>
                <a:cubicBezTo>
                  <a:pt x="87" y="87"/>
                  <a:pt x="87" y="87"/>
                  <a:pt x="87" y="87"/>
                </a:cubicBezTo>
                <a:cubicBezTo>
                  <a:pt x="87" y="0"/>
                  <a:pt x="87" y="0"/>
                  <a:pt x="87" y="0"/>
                </a:cubicBezTo>
                <a:cubicBezTo>
                  <a:pt x="73" y="0"/>
                  <a:pt x="73" y="0"/>
                  <a:pt x="73" y="0"/>
                </a:cubicBezTo>
                <a:lnTo>
                  <a:pt x="72" y="0"/>
                </a:lnTo>
                <a:close/>
                <a:moveTo>
                  <a:pt x="44" y="80"/>
                </a:moveTo>
                <a:cubicBezTo>
                  <a:pt x="36" y="80"/>
                  <a:pt x="30" y="73"/>
                  <a:pt x="30" y="65"/>
                </a:cubicBezTo>
                <a:cubicBezTo>
                  <a:pt x="30" y="57"/>
                  <a:pt x="36" y="50"/>
                  <a:pt x="44" y="50"/>
                </a:cubicBezTo>
                <a:cubicBezTo>
                  <a:pt x="53" y="50"/>
                  <a:pt x="59" y="57"/>
                  <a:pt x="59" y="65"/>
                </a:cubicBezTo>
                <a:cubicBezTo>
                  <a:pt x="59" y="73"/>
                  <a:pt x="53" y="80"/>
                  <a:pt x="44" y="80"/>
                </a:cubicBezTo>
                <a:close/>
                <a:moveTo>
                  <a:pt x="72" y="44"/>
                </a:moveTo>
                <a:cubicBezTo>
                  <a:pt x="10" y="44"/>
                  <a:pt x="10" y="44"/>
                  <a:pt x="10" y="44"/>
                </a:cubicBezTo>
                <a:cubicBezTo>
                  <a:pt x="10" y="4"/>
                  <a:pt x="10" y="4"/>
                  <a:pt x="10" y="4"/>
                </a:cubicBezTo>
                <a:cubicBezTo>
                  <a:pt x="72" y="4"/>
                  <a:pt x="72" y="4"/>
                  <a:pt x="72" y="4"/>
                </a:cubicBezTo>
                <a:lnTo>
                  <a:pt x="72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0" name="Freeform 728"/>
          <p:cNvSpPr>
            <a:spLocks noEditPoints="1"/>
          </p:cNvSpPr>
          <p:nvPr/>
        </p:nvSpPr>
        <p:spPr bwMode="auto">
          <a:xfrm>
            <a:off x="2092325" y="3136900"/>
            <a:ext cx="150813" cy="93663"/>
          </a:xfrm>
          <a:custGeom>
            <a:avLst/>
            <a:gdLst>
              <a:gd name="T0" fmla="*/ 95 w 95"/>
              <a:gd name="T1" fmla="*/ 59 h 59"/>
              <a:gd name="T2" fmla="*/ 95 w 95"/>
              <a:gd name="T3" fmla="*/ 0 h 59"/>
              <a:gd name="T4" fmla="*/ 6 w 95"/>
              <a:gd name="T5" fmla="*/ 0 h 59"/>
              <a:gd name="T6" fmla="*/ 0 w 95"/>
              <a:gd name="T7" fmla="*/ 0 h 59"/>
              <a:gd name="T8" fmla="*/ 0 w 95"/>
              <a:gd name="T9" fmla="*/ 6 h 59"/>
              <a:gd name="T10" fmla="*/ 0 w 95"/>
              <a:gd name="T11" fmla="*/ 56 h 59"/>
              <a:gd name="T12" fmla="*/ 0 w 95"/>
              <a:gd name="T13" fmla="*/ 59 h 59"/>
              <a:gd name="T14" fmla="*/ 6 w 95"/>
              <a:gd name="T15" fmla="*/ 59 h 59"/>
              <a:gd name="T16" fmla="*/ 95 w 95"/>
              <a:gd name="T17" fmla="*/ 59 h 59"/>
              <a:gd name="T18" fmla="*/ 6 w 95"/>
              <a:gd name="T19" fmla="*/ 6 h 59"/>
              <a:gd name="T20" fmla="*/ 36 w 95"/>
              <a:gd name="T21" fmla="*/ 6 h 59"/>
              <a:gd name="T22" fmla="*/ 36 w 95"/>
              <a:gd name="T23" fmla="*/ 56 h 59"/>
              <a:gd name="T24" fmla="*/ 6 w 95"/>
              <a:gd name="T25" fmla="*/ 56 h 59"/>
              <a:gd name="T26" fmla="*/ 6 w 95"/>
              <a:gd name="T27" fmla="*/ 6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5" h="59">
                <a:moveTo>
                  <a:pt x="95" y="59"/>
                </a:moveTo>
                <a:lnTo>
                  <a:pt x="95" y="0"/>
                </a:lnTo>
                <a:lnTo>
                  <a:pt x="6" y="0"/>
                </a:lnTo>
                <a:lnTo>
                  <a:pt x="0" y="0"/>
                </a:lnTo>
                <a:lnTo>
                  <a:pt x="0" y="6"/>
                </a:lnTo>
                <a:lnTo>
                  <a:pt x="0" y="56"/>
                </a:lnTo>
                <a:lnTo>
                  <a:pt x="0" y="59"/>
                </a:lnTo>
                <a:lnTo>
                  <a:pt x="6" y="59"/>
                </a:lnTo>
                <a:lnTo>
                  <a:pt x="95" y="59"/>
                </a:lnTo>
                <a:close/>
                <a:moveTo>
                  <a:pt x="6" y="6"/>
                </a:moveTo>
                <a:lnTo>
                  <a:pt x="36" y="6"/>
                </a:lnTo>
                <a:lnTo>
                  <a:pt x="36" y="56"/>
                </a:lnTo>
                <a:lnTo>
                  <a:pt x="6" y="56"/>
                </a:lnTo>
                <a:lnTo>
                  <a:pt x="6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1" name="Freeform 729"/>
          <p:cNvSpPr>
            <a:spLocks noEditPoints="1"/>
          </p:cNvSpPr>
          <p:nvPr/>
        </p:nvSpPr>
        <p:spPr bwMode="auto">
          <a:xfrm>
            <a:off x="2141538" y="3273425"/>
            <a:ext cx="74613" cy="73025"/>
          </a:xfrm>
          <a:custGeom>
            <a:avLst/>
            <a:gdLst>
              <a:gd name="T0" fmla="*/ 13 w 25"/>
              <a:gd name="T1" fmla="*/ 0 h 24"/>
              <a:gd name="T2" fmla="*/ 0 w 25"/>
              <a:gd name="T3" fmla="*/ 12 h 24"/>
              <a:gd name="T4" fmla="*/ 13 w 25"/>
              <a:gd name="T5" fmla="*/ 24 h 24"/>
              <a:gd name="T6" fmla="*/ 25 w 25"/>
              <a:gd name="T7" fmla="*/ 12 h 24"/>
              <a:gd name="T8" fmla="*/ 13 w 25"/>
              <a:gd name="T9" fmla="*/ 0 h 24"/>
              <a:gd name="T10" fmla="*/ 13 w 25"/>
              <a:gd name="T11" fmla="*/ 15 h 24"/>
              <a:gd name="T12" fmla="*/ 10 w 25"/>
              <a:gd name="T13" fmla="*/ 12 h 24"/>
              <a:gd name="T14" fmla="*/ 13 w 25"/>
              <a:gd name="T15" fmla="*/ 10 h 24"/>
              <a:gd name="T16" fmla="*/ 15 w 25"/>
              <a:gd name="T17" fmla="*/ 12 h 24"/>
              <a:gd name="T18" fmla="*/ 13 w 25"/>
              <a:gd name="T19" fmla="*/ 15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5" h="24">
                <a:moveTo>
                  <a:pt x="13" y="0"/>
                </a:moveTo>
                <a:cubicBezTo>
                  <a:pt x="6" y="0"/>
                  <a:pt x="0" y="5"/>
                  <a:pt x="0" y="12"/>
                </a:cubicBezTo>
                <a:cubicBezTo>
                  <a:pt x="0" y="19"/>
                  <a:pt x="6" y="24"/>
                  <a:pt x="13" y="24"/>
                </a:cubicBezTo>
                <a:cubicBezTo>
                  <a:pt x="19" y="24"/>
                  <a:pt x="25" y="19"/>
                  <a:pt x="25" y="12"/>
                </a:cubicBezTo>
                <a:cubicBezTo>
                  <a:pt x="25" y="5"/>
                  <a:pt x="19" y="0"/>
                  <a:pt x="13" y="0"/>
                </a:cubicBezTo>
                <a:close/>
                <a:moveTo>
                  <a:pt x="13" y="15"/>
                </a:moveTo>
                <a:cubicBezTo>
                  <a:pt x="11" y="15"/>
                  <a:pt x="10" y="14"/>
                  <a:pt x="10" y="12"/>
                </a:cubicBezTo>
                <a:cubicBezTo>
                  <a:pt x="10" y="11"/>
                  <a:pt x="11" y="10"/>
                  <a:pt x="13" y="10"/>
                </a:cubicBezTo>
                <a:cubicBezTo>
                  <a:pt x="14" y="10"/>
                  <a:pt x="15" y="11"/>
                  <a:pt x="15" y="12"/>
                </a:cubicBezTo>
                <a:cubicBezTo>
                  <a:pt x="15" y="14"/>
                  <a:pt x="14" y="15"/>
                  <a:pt x="13" y="1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4357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93"/>
          <p:cNvSpPr>
            <a:spLocks noChangeArrowheads="1"/>
          </p:cNvSpPr>
          <p:nvPr/>
        </p:nvSpPr>
        <p:spPr bwMode="auto">
          <a:xfrm>
            <a:off x="977900" y="1277938"/>
            <a:ext cx="377825" cy="66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Rectangle 294"/>
          <p:cNvSpPr>
            <a:spLocks noChangeArrowheads="1"/>
          </p:cNvSpPr>
          <p:nvPr/>
        </p:nvSpPr>
        <p:spPr bwMode="auto">
          <a:xfrm>
            <a:off x="977900" y="1038226"/>
            <a:ext cx="377825" cy="63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Rectangle 295"/>
          <p:cNvSpPr>
            <a:spLocks noChangeArrowheads="1"/>
          </p:cNvSpPr>
          <p:nvPr/>
        </p:nvSpPr>
        <p:spPr bwMode="auto">
          <a:xfrm>
            <a:off x="1068388" y="1135063"/>
            <a:ext cx="196850" cy="1095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Rectangle 296"/>
          <p:cNvSpPr>
            <a:spLocks noChangeArrowheads="1"/>
          </p:cNvSpPr>
          <p:nvPr/>
        </p:nvSpPr>
        <p:spPr bwMode="auto">
          <a:xfrm>
            <a:off x="1703388" y="1277938"/>
            <a:ext cx="266700" cy="66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297"/>
          <p:cNvSpPr>
            <a:spLocks noChangeArrowheads="1"/>
          </p:cNvSpPr>
          <p:nvPr/>
        </p:nvSpPr>
        <p:spPr bwMode="auto">
          <a:xfrm>
            <a:off x="1703388" y="1038226"/>
            <a:ext cx="266700" cy="63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298"/>
          <p:cNvSpPr>
            <a:spLocks noChangeArrowheads="1"/>
          </p:cNvSpPr>
          <p:nvPr/>
        </p:nvSpPr>
        <p:spPr bwMode="auto">
          <a:xfrm>
            <a:off x="1703388" y="1155701"/>
            <a:ext cx="266700" cy="66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299"/>
          <p:cNvSpPr>
            <a:spLocks noChangeArrowheads="1"/>
          </p:cNvSpPr>
          <p:nvPr/>
        </p:nvSpPr>
        <p:spPr bwMode="auto">
          <a:xfrm>
            <a:off x="1585913" y="1277938"/>
            <a:ext cx="84138" cy="66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300"/>
          <p:cNvSpPr>
            <a:spLocks noChangeArrowheads="1"/>
          </p:cNvSpPr>
          <p:nvPr/>
        </p:nvSpPr>
        <p:spPr bwMode="auto">
          <a:xfrm>
            <a:off x="1585913" y="1038226"/>
            <a:ext cx="84138" cy="63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301"/>
          <p:cNvSpPr>
            <a:spLocks noChangeArrowheads="1"/>
          </p:cNvSpPr>
          <p:nvPr/>
        </p:nvSpPr>
        <p:spPr bwMode="auto">
          <a:xfrm>
            <a:off x="1585913" y="1155701"/>
            <a:ext cx="84138" cy="66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302"/>
          <p:cNvSpPr>
            <a:spLocks/>
          </p:cNvSpPr>
          <p:nvPr/>
        </p:nvSpPr>
        <p:spPr bwMode="auto">
          <a:xfrm>
            <a:off x="2266950" y="1035051"/>
            <a:ext cx="280988" cy="309563"/>
          </a:xfrm>
          <a:custGeom>
            <a:avLst/>
            <a:gdLst>
              <a:gd name="T0" fmla="*/ 158 w 177"/>
              <a:gd name="T1" fmla="*/ 149 h 195"/>
              <a:gd name="T2" fmla="*/ 158 w 177"/>
              <a:gd name="T3" fmla="*/ 128 h 195"/>
              <a:gd name="T4" fmla="*/ 160 w 177"/>
              <a:gd name="T5" fmla="*/ 128 h 195"/>
              <a:gd name="T6" fmla="*/ 160 w 177"/>
              <a:gd name="T7" fmla="*/ 118 h 195"/>
              <a:gd name="T8" fmla="*/ 148 w 177"/>
              <a:gd name="T9" fmla="*/ 118 h 195"/>
              <a:gd name="T10" fmla="*/ 148 w 177"/>
              <a:gd name="T11" fmla="*/ 118 h 195"/>
              <a:gd name="T12" fmla="*/ 114 w 177"/>
              <a:gd name="T13" fmla="*/ 118 h 195"/>
              <a:gd name="T14" fmla="*/ 114 w 177"/>
              <a:gd name="T15" fmla="*/ 105 h 195"/>
              <a:gd name="T16" fmla="*/ 95 w 177"/>
              <a:gd name="T17" fmla="*/ 105 h 195"/>
              <a:gd name="T18" fmla="*/ 95 w 177"/>
              <a:gd name="T19" fmla="*/ 82 h 195"/>
              <a:gd name="T20" fmla="*/ 114 w 177"/>
              <a:gd name="T21" fmla="*/ 82 h 195"/>
              <a:gd name="T22" fmla="*/ 114 w 177"/>
              <a:gd name="T23" fmla="*/ 47 h 195"/>
              <a:gd name="T24" fmla="*/ 95 w 177"/>
              <a:gd name="T25" fmla="*/ 47 h 195"/>
              <a:gd name="T26" fmla="*/ 95 w 177"/>
              <a:gd name="T27" fmla="*/ 23 h 195"/>
              <a:gd name="T28" fmla="*/ 97 w 177"/>
              <a:gd name="T29" fmla="*/ 23 h 195"/>
              <a:gd name="T30" fmla="*/ 97 w 177"/>
              <a:gd name="T31" fmla="*/ 11 h 195"/>
              <a:gd name="T32" fmla="*/ 88 w 177"/>
              <a:gd name="T33" fmla="*/ 11 h 195"/>
              <a:gd name="T34" fmla="*/ 88 w 177"/>
              <a:gd name="T35" fmla="*/ 13 h 195"/>
              <a:gd name="T36" fmla="*/ 46 w 177"/>
              <a:gd name="T37" fmla="*/ 13 h 195"/>
              <a:gd name="T38" fmla="*/ 46 w 177"/>
              <a:gd name="T39" fmla="*/ 0 h 195"/>
              <a:gd name="T40" fmla="*/ 0 w 177"/>
              <a:gd name="T41" fmla="*/ 0 h 195"/>
              <a:gd name="T42" fmla="*/ 0 w 177"/>
              <a:gd name="T43" fmla="*/ 34 h 195"/>
              <a:gd name="T44" fmla="*/ 46 w 177"/>
              <a:gd name="T45" fmla="*/ 34 h 195"/>
              <a:gd name="T46" fmla="*/ 46 w 177"/>
              <a:gd name="T47" fmla="*/ 21 h 195"/>
              <a:gd name="T48" fmla="*/ 88 w 177"/>
              <a:gd name="T49" fmla="*/ 21 h 195"/>
              <a:gd name="T50" fmla="*/ 88 w 177"/>
              <a:gd name="T51" fmla="*/ 23 h 195"/>
              <a:gd name="T52" fmla="*/ 89 w 177"/>
              <a:gd name="T53" fmla="*/ 23 h 195"/>
              <a:gd name="T54" fmla="*/ 89 w 177"/>
              <a:gd name="T55" fmla="*/ 47 h 195"/>
              <a:gd name="T56" fmla="*/ 68 w 177"/>
              <a:gd name="T57" fmla="*/ 47 h 195"/>
              <a:gd name="T58" fmla="*/ 68 w 177"/>
              <a:gd name="T59" fmla="*/ 82 h 195"/>
              <a:gd name="T60" fmla="*/ 89 w 177"/>
              <a:gd name="T61" fmla="*/ 82 h 195"/>
              <a:gd name="T62" fmla="*/ 89 w 177"/>
              <a:gd name="T63" fmla="*/ 105 h 195"/>
              <a:gd name="T64" fmla="*/ 68 w 177"/>
              <a:gd name="T65" fmla="*/ 105 h 195"/>
              <a:gd name="T66" fmla="*/ 68 w 177"/>
              <a:gd name="T67" fmla="*/ 139 h 195"/>
              <a:gd name="T68" fmla="*/ 89 w 177"/>
              <a:gd name="T69" fmla="*/ 139 h 195"/>
              <a:gd name="T70" fmla="*/ 89 w 177"/>
              <a:gd name="T71" fmla="*/ 160 h 195"/>
              <a:gd name="T72" fmla="*/ 68 w 177"/>
              <a:gd name="T73" fmla="*/ 160 h 195"/>
              <a:gd name="T74" fmla="*/ 68 w 177"/>
              <a:gd name="T75" fmla="*/ 195 h 195"/>
              <a:gd name="T76" fmla="*/ 114 w 177"/>
              <a:gd name="T77" fmla="*/ 195 h 195"/>
              <a:gd name="T78" fmla="*/ 114 w 177"/>
              <a:gd name="T79" fmla="*/ 160 h 195"/>
              <a:gd name="T80" fmla="*/ 95 w 177"/>
              <a:gd name="T81" fmla="*/ 160 h 195"/>
              <a:gd name="T82" fmla="*/ 95 w 177"/>
              <a:gd name="T83" fmla="*/ 139 h 195"/>
              <a:gd name="T84" fmla="*/ 114 w 177"/>
              <a:gd name="T85" fmla="*/ 139 h 195"/>
              <a:gd name="T86" fmla="*/ 114 w 177"/>
              <a:gd name="T87" fmla="*/ 126 h 195"/>
              <a:gd name="T88" fmla="*/ 148 w 177"/>
              <a:gd name="T89" fmla="*/ 126 h 195"/>
              <a:gd name="T90" fmla="*/ 148 w 177"/>
              <a:gd name="T91" fmla="*/ 128 h 195"/>
              <a:gd name="T92" fmla="*/ 150 w 177"/>
              <a:gd name="T93" fmla="*/ 128 h 195"/>
              <a:gd name="T94" fmla="*/ 150 w 177"/>
              <a:gd name="T95" fmla="*/ 149 h 195"/>
              <a:gd name="T96" fmla="*/ 131 w 177"/>
              <a:gd name="T97" fmla="*/ 149 h 195"/>
              <a:gd name="T98" fmla="*/ 131 w 177"/>
              <a:gd name="T99" fmla="*/ 183 h 195"/>
              <a:gd name="T100" fmla="*/ 177 w 177"/>
              <a:gd name="T101" fmla="*/ 183 h 195"/>
              <a:gd name="T102" fmla="*/ 177 w 177"/>
              <a:gd name="T103" fmla="*/ 149 h 195"/>
              <a:gd name="T104" fmla="*/ 158 w 177"/>
              <a:gd name="T105" fmla="*/ 149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77" h="195">
                <a:moveTo>
                  <a:pt x="158" y="149"/>
                </a:moveTo>
                <a:lnTo>
                  <a:pt x="158" y="128"/>
                </a:lnTo>
                <a:lnTo>
                  <a:pt x="160" y="128"/>
                </a:lnTo>
                <a:lnTo>
                  <a:pt x="160" y="118"/>
                </a:lnTo>
                <a:lnTo>
                  <a:pt x="148" y="118"/>
                </a:lnTo>
                <a:lnTo>
                  <a:pt x="148" y="118"/>
                </a:lnTo>
                <a:lnTo>
                  <a:pt x="114" y="118"/>
                </a:lnTo>
                <a:lnTo>
                  <a:pt x="114" y="105"/>
                </a:lnTo>
                <a:lnTo>
                  <a:pt x="95" y="105"/>
                </a:lnTo>
                <a:lnTo>
                  <a:pt x="95" y="82"/>
                </a:lnTo>
                <a:lnTo>
                  <a:pt x="114" y="82"/>
                </a:lnTo>
                <a:lnTo>
                  <a:pt x="114" y="47"/>
                </a:lnTo>
                <a:lnTo>
                  <a:pt x="95" y="47"/>
                </a:lnTo>
                <a:lnTo>
                  <a:pt x="95" y="23"/>
                </a:lnTo>
                <a:lnTo>
                  <a:pt x="97" y="23"/>
                </a:lnTo>
                <a:lnTo>
                  <a:pt x="97" y="11"/>
                </a:lnTo>
                <a:lnTo>
                  <a:pt x="88" y="11"/>
                </a:lnTo>
                <a:lnTo>
                  <a:pt x="88" y="13"/>
                </a:lnTo>
                <a:lnTo>
                  <a:pt x="46" y="13"/>
                </a:lnTo>
                <a:lnTo>
                  <a:pt x="46" y="0"/>
                </a:lnTo>
                <a:lnTo>
                  <a:pt x="0" y="0"/>
                </a:lnTo>
                <a:lnTo>
                  <a:pt x="0" y="34"/>
                </a:lnTo>
                <a:lnTo>
                  <a:pt x="46" y="34"/>
                </a:lnTo>
                <a:lnTo>
                  <a:pt x="46" y="21"/>
                </a:lnTo>
                <a:lnTo>
                  <a:pt x="88" y="21"/>
                </a:lnTo>
                <a:lnTo>
                  <a:pt x="88" y="23"/>
                </a:lnTo>
                <a:lnTo>
                  <a:pt x="89" y="23"/>
                </a:lnTo>
                <a:lnTo>
                  <a:pt x="89" y="47"/>
                </a:lnTo>
                <a:lnTo>
                  <a:pt x="68" y="47"/>
                </a:lnTo>
                <a:lnTo>
                  <a:pt x="68" y="82"/>
                </a:lnTo>
                <a:lnTo>
                  <a:pt x="89" y="82"/>
                </a:lnTo>
                <a:lnTo>
                  <a:pt x="89" y="105"/>
                </a:lnTo>
                <a:lnTo>
                  <a:pt x="68" y="105"/>
                </a:lnTo>
                <a:lnTo>
                  <a:pt x="68" y="139"/>
                </a:lnTo>
                <a:lnTo>
                  <a:pt x="89" y="139"/>
                </a:lnTo>
                <a:lnTo>
                  <a:pt x="89" y="160"/>
                </a:lnTo>
                <a:lnTo>
                  <a:pt x="68" y="160"/>
                </a:lnTo>
                <a:lnTo>
                  <a:pt x="68" y="195"/>
                </a:lnTo>
                <a:lnTo>
                  <a:pt x="114" y="195"/>
                </a:lnTo>
                <a:lnTo>
                  <a:pt x="114" y="160"/>
                </a:lnTo>
                <a:lnTo>
                  <a:pt x="95" y="160"/>
                </a:lnTo>
                <a:lnTo>
                  <a:pt x="95" y="139"/>
                </a:lnTo>
                <a:lnTo>
                  <a:pt x="114" y="139"/>
                </a:lnTo>
                <a:lnTo>
                  <a:pt x="114" y="126"/>
                </a:lnTo>
                <a:lnTo>
                  <a:pt x="148" y="126"/>
                </a:lnTo>
                <a:lnTo>
                  <a:pt x="148" y="128"/>
                </a:lnTo>
                <a:lnTo>
                  <a:pt x="150" y="128"/>
                </a:lnTo>
                <a:lnTo>
                  <a:pt x="150" y="149"/>
                </a:lnTo>
                <a:lnTo>
                  <a:pt x="131" y="149"/>
                </a:lnTo>
                <a:lnTo>
                  <a:pt x="131" y="183"/>
                </a:lnTo>
                <a:lnTo>
                  <a:pt x="177" y="183"/>
                </a:lnTo>
                <a:lnTo>
                  <a:pt x="177" y="149"/>
                </a:lnTo>
                <a:lnTo>
                  <a:pt x="158" y="14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303"/>
          <p:cNvSpPr>
            <a:spLocks noEditPoints="1"/>
          </p:cNvSpPr>
          <p:nvPr/>
        </p:nvSpPr>
        <p:spPr bwMode="auto">
          <a:xfrm>
            <a:off x="2887663" y="1038226"/>
            <a:ext cx="325438" cy="327025"/>
          </a:xfrm>
          <a:custGeom>
            <a:avLst/>
            <a:gdLst>
              <a:gd name="T0" fmla="*/ 0 w 205"/>
              <a:gd name="T1" fmla="*/ 0 h 206"/>
              <a:gd name="T2" fmla="*/ 0 w 205"/>
              <a:gd name="T3" fmla="*/ 34 h 206"/>
              <a:gd name="T4" fmla="*/ 0 w 205"/>
              <a:gd name="T5" fmla="*/ 206 h 206"/>
              <a:gd name="T6" fmla="*/ 205 w 205"/>
              <a:gd name="T7" fmla="*/ 206 h 206"/>
              <a:gd name="T8" fmla="*/ 205 w 205"/>
              <a:gd name="T9" fmla="*/ 34 h 206"/>
              <a:gd name="T10" fmla="*/ 205 w 205"/>
              <a:gd name="T11" fmla="*/ 0 h 206"/>
              <a:gd name="T12" fmla="*/ 0 w 205"/>
              <a:gd name="T13" fmla="*/ 0 h 206"/>
              <a:gd name="T14" fmla="*/ 183 w 205"/>
              <a:gd name="T15" fmla="*/ 7 h 206"/>
              <a:gd name="T16" fmla="*/ 192 w 205"/>
              <a:gd name="T17" fmla="*/ 7 h 206"/>
              <a:gd name="T18" fmla="*/ 192 w 205"/>
              <a:gd name="T19" fmla="*/ 19 h 206"/>
              <a:gd name="T20" fmla="*/ 183 w 205"/>
              <a:gd name="T21" fmla="*/ 19 h 206"/>
              <a:gd name="T22" fmla="*/ 183 w 205"/>
              <a:gd name="T23" fmla="*/ 7 h 206"/>
              <a:gd name="T24" fmla="*/ 165 w 205"/>
              <a:gd name="T25" fmla="*/ 7 h 206"/>
              <a:gd name="T26" fmla="*/ 175 w 205"/>
              <a:gd name="T27" fmla="*/ 7 h 206"/>
              <a:gd name="T28" fmla="*/ 175 w 205"/>
              <a:gd name="T29" fmla="*/ 19 h 206"/>
              <a:gd name="T30" fmla="*/ 165 w 205"/>
              <a:gd name="T31" fmla="*/ 19 h 206"/>
              <a:gd name="T32" fmla="*/ 165 w 205"/>
              <a:gd name="T33" fmla="*/ 7 h 206"/>
              <a:gd name="T34" fmla="*/ 150 w 205"/>
              <a:gd name="T35" fmla="*/ 7 h 206"/>
              <a:gd name="T36" fmla="*/ 160 w 205"/>
              <a:gd name="T37" fmla="*/ 7 h 206"/>
              <a:gd name="T38" fmla="*/ 160 w 205"/>
              <a:gd name="T39" fmla="*/ 19 h 206"/>
              <a:gd name="T40" fmla="*/ 150 w 205"/>
              <a:gd name="T41" fmla="*/ 19 h 206"/>
              <a:gd name="T42" fmla="*/ 150 w 205"/>
              <a:gd name="T43" fmla="*/ 7 h 206"/>
              <a:gd name="T44" fmla="*/ 11 w 205"/>
              <a:gd name="T45" fmla="*/ 7 h 206"/>
              <a:gd name="T46" fmla="*/ 62 w 205"/>
              <a:gd name="T47" fmla="*/ 7 h 206"/>
              <a:gd name="T48" fmla="*/ 62 w 205"/>
              <a:gd name="T49" fmla="*/ 17 h 206"/>
              <a:gd name="T50" fmla="*/ 11 w 205"/>
              <a:gd name="T51" fmla="*/ 17 h 206"/>
              <a:gd name="T52" fmla="*/ 11 w 205"/>
              <a:gd name="T53" fmla="*/ 7 h 206"/>
              <a:gd name="T54" fmla="*/ 196 w 205"/>
              <a:gd name="T55" fmla="*/ 198 h 206"/>
              <a:gd name="T56" fmla="*/ 9 w 205"/>
              <a:gd name="T57" fmla="*/ 198 h 206"/>
              <a:gd name="T58" fmla="*/ 9 w 205"/>
              <a:gd name="T59" fmla="*/ 26 h 206"/>
              <a:gd name="T60" fmla="*/ 196 w 205"/>
              <a:gd name="T61" fmla="*/ 26 h 206"/>
              <a:gd name="T62" fmla="*/ 196 w 205"/>
              <a:gd name="T63" fmla="*/ 198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05" h="206">
                <a:moveTo>
                  <a:pt x="0" y="0"/>
                </a:moveTo>
                <a:lnTo>
                  <a:pt x="0" y="34"/>
                </a:lnTo>
                <a:lnTo>
                  <a:pt x="0" y="206"/>
                </a:lnTo>
                <a:lnTo>
                  <a:pt x="205" y="206"/>
                </a:lnTo>
                <a:lnTo>
                  <a:pt x="205" y="34"/>
                </a:lnTo>
                <a:lnTo>
                  <a:pt x="205" y="0"/>
                </a:lnTo>
                <a:lnTo>
                  <a:pt x="0" y="0"/>
                </a:lnTo>
                <a:close/>
                <a:moveTo>
                  <a:pt x="183" y="7"/>
                </a:moveTo>
                <a:lnTo>
                  <a:pt x="192" y="7"/>
                </a:lnTo>
                <a:lnTo>
                  <a:pt x="192" y="19"/>
                </a:lnTo>
                <a:lnTo>
                  <a:pt x="183" y="19"/>
                </a:lnTo>
                <a:lnTo>
                  <a:pt x="183" y="7"/>
                </a:lnTo>
                <a:close/>
                <a:moveTo>
                  <a:pt x="165" y="7"/>
                </a:moveTo>
                <a:lnTo>
                  <a:pt x="175" y="7"/>
                </a:lnTo>
                <a:lnTo>
                  <a:pt x="175" y="19"/>
                </a:lnTo>
                <a:lnTo>
                  <a:pt x="165" y="19"/>
                </a:lnTo>
                <a:lnTo>
                  <a:pt x="165" y="7"/>
                </a:lnTo>
                <a:close/>
                <a:moveTo>
                  <a:pt x="150" y="7"/>
                </a:moveTo>
                <a:lnTo>
                  <a:pt x="160" y="7"/>
                </a:lnTo>
                <a:lnTo>
                  <a:pt x="160" y="19"/>
                </a:lnTo>
                <a:lnTo>
                  <a:pt x="150" y="19"/>
                </a:lnTo>
                <a:lnTo>
                  <a:pt x="150" y="7"/>
                </a:lnTo>
                <a:close/>
                <a:moveTo>
                  <a:pt x="11" y="7"/>
                </a:moveTo>
                <a:lnTo>
                  <a:pt x="62" y="7"/>
                </a:lnTo>
                <a:lnTo>
                  <a:pt x="62" y="17"/>
                </a:lnTo>
                <a:lnTo>
                  <a:pt x="11" y="17"/>
                </a:lnTo>
                <a:lnTo>
                  <a:pt x="11" y="7"/>
                </a:lnTo>
                <a:close/>
                <a:moveTo>
                  <a:pt x="196" y="198"/>
                </a:moveTo>
                <a:lnTo>
                  <a:pt x="9" y="198"/>
                </a:lnTo>
                <a:lnTo>
                  <a:pt x="9" y="26"/>
                </a:lnTo>
                <a:lnTo>
                  <a:pt x="196" y="26"/>
                </a:lnTo>
                <a:lnTo>
                  <a:pt x="196" y="198"/>
                </a:lnTo>
                <a:close/>
              </a:path>
            </a:pathLst>
          </a:cu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304"/>
          <p:cNvSpPr>
            <a:spLocks noEditPoints="1"/>
          </p:cNvSpPr>
          <p:nvPr/>
        </p:nvSpPr>
        <p:spPr bwMode="auto">
          <a:xfrm>
            <a:off x="3689350" y="1042988"/>
            <a:ext cx="223838" cy="225425"/>
          </a:xfrm>
          <a:custGeom>
            <a:avLst/>
            <a:gdLst>
              <a:gd name="T0" fmla="*/ 0 w 141"/>
              <a:gd name="T1" fmla="*/ 0 h 142"/>
              <a:gd name="T2" fmla="*/ 0 w 141"/>
              <a:gd name="T3" fmla="*/ 23 h 142"/>
              <a:gd name="T4" fmla="*/ 0 w 141"/>
              <a:gd name="T5" fmla="*/ 52 h 142"/>
              <a:gd name="T6" fmla="*/ 5 w 141"/>
              <a:gd name="T7" fmla="*/ 52 h 142"/>
              <a:gd name="T8" fmla="*/ 5 w 141"/>
              <a:gd name="T9" fmla="*/ 20 h 142"/>
              <a:gd name="T10" fmla="*/ 133 w 141"/>
              <a:gd name="T11" fmla="*/ 20 h 142"/>
              <a:gd name="T12" fmla="*/ 133 w 141"/>
              <a:gd name="T13" fmla="*/ 136 h 142"/>
              <a:gd name="T14" fmla="*/ 70 w 141"/>
              <a:gd name="T15" fmla="*/ 136 h 142"/>
              <a:gd name="T16" fmla="*/ 70 w 141"/>
              <a:gd name="T17" fmla="*/ 142 h 142"/>
              <a:gd name="T18" fmla="*/ 141 w 141"/>
              <a:gd name="T19" fmla="*/ 142 h 142"/>
              <a:gd name="T20" fmla="*/ 141 w 141"/>
              <a:gd name="T21" fmla="*/ 23 h 142"/>
              <a:gd name="T22" fmla="*/ 141 w 141"/>
              <a:gd name="T23" fmla="*/ 0 h 142"/>
              <a:gd name="T24" fmla="*/ 0 w 141"/>
              <a:gd name="T25" fmla="*/ 0 h 142"/>
              <a:gd name="T26" fmla="*/ 43 w 141"/>
              <a:gd name="T27" fmla="*/ 12 h 142"/>
              <a:gd name="T28" fmla="*/ 7 w 141"/>
              <a:gd name="T29" fmla="*/ 12 h 142"/>
              <a:gd name="T30" fmla="*/ 7 w 141"/>
              <a:gd name="T31" fmla="*/ 6 h 142"/>
              <a:gd name="T32" fmla="*/ 43 w 141"/>
              <a:gd name="T33" fmla="*/ 6 h 142"/>
              <a:gd name="T34" fmla="*/ 43 w 141"/>
              <a:gd name="T35" fmla="*/ 12 h 142"/>
              <a:gd name="T36" fmla="*/ 108 w 141"/>
              <a:gd name="T37" fmla="*/ 14 h 142"/>
              <a:gd name="T38" fmla="*/ 103 w 141"/>
              <a:gd name="T39" fmla="*/ 14 h 142"/>
              <a:gd name="T40" fmla="*/ 103 w 141"/>
              <a:gd name="T41" fmla="*/ 6 h 142"/>
              <a:gd name="T42" fmla="*/ 108 w 141"/>
              <a:gd name="T43" fmla="*/ 6 h 142"/>
              <a:gd name="T44" fmla="*/ 108 w 141"/>
              <a:gd name="T45" fmla="*/ 14 h 142"/>
              <a:gd name="T46" fmla="*/ 120 w 141"/>
              <a:gd name="T47" fmla="*/ 14 h 142"/>
              <a:gd name="T48" fmla="*/ 114 w 141"/>
              <a:gd name="T49" fmla="*/ 14 h 142"/>
              <a:gd name="T50" fmla="*/ 114 w 141"/>
              <a:gd name="T51" fmla="*/ 6 h 142"/>
              <a:gd name="T52" fmla="*/ 120 w 141"/>
              <a:gd name="T53" fmla="*/ 6 h 142"/>
              <a:gd name="T54" fmla="*/ 120 w 141"/>
              <a:gd name="T55" fmla="*/ 14 h 142"/>
              <a:gd name="T56" fmla="*/ 131 w 141"/>
              <a:gd name="T57" fmla="*/ 14 h 142"/>
              <a:gd name="T58" fmla="*/ 123 w 141"/>
              <a:gd name="T59" fmla="*/ 14 h 142"/>
              <a:gd name="T60" fmla="*/ 123 w 141"/>
              <a:gd name="T61" fmla="*/ 6 h 142"/>
              <a:gd name="T62" fmla="*/ 131 w 141"/>
              <a:gd name="T63" fmla="*/ 6 h 142"/>
              <a:gd name="T64" fmla="*/ 131 w 141"/>
              <a:gd name="T65" fmla="*/ 14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1" h="142">
                <a:moveTo>
                  <a:pt x="0" y="0"/>
                </a:moveTo>
                <a:lnTo>
                  <a:pt x="0" y="23"/>
                </a:lnTo>
                <a:lnTo>
                  <a:pt x="0" y="52"/>
                </a:lnTo>
                <a:lnTo>
                  <a:pt x="5" y="52"/>
                </a:lnTo>
                <a:lnTo>
                  <a:pt x="5" y="20"/>
                </a:lnTo>
                <a:lnTo>
                  <a:pt x="133" y="20"/>
                </a:lnTo>
                <a:lnTo>
                  <a:pt x="133" y="136"/>
                </a:lnTo>
                <a:lnTo>
                  <a:pt x="70" y="136"/>
                </a:lnTo>
                <a:lnTo>
                  <a:pt x="70" y="142"/>
                </a:lnTo>
                <a:lnTo>
                  <a:pt x="141" y="142"/>
                </a:lnTo>
                <a:lnTo>
                  <a:pt x="141" y="23"/>
                </a:lnTo>
                <a:lnTo>
                  <a:pt x="141" y="0"/>
                </a:lnTo>
                <a:lnTo>
                  <a:pt x="0" y="0"/>
                </a:lnTo>
                <a:close/>
                <a:moveTo>
                  <a:pt x="43" y="12"/>
                </a:moveTo>
                <a:lnTo>
                  <a:pt x="7" y="12"/>
                </a:lnTo>
                <a:lnTo>
                  <a:pt x="7" y="6"/>
                </a:lnTo>
                <a:lnTo>
                  <a:pt x="43" y="6"/>
                </a:lnTo>
                <a:lnTo>
                  <a:pt x="43" y="12"/>
                </a:lnTo>
                <a:close/>
                <a:moveTo>
                  <a:pt x="108" y="14"/>
                </a:moveTo>
                <a:lnTo>
                  <a:pt x="103" y="14"/>
                </a:lnTo>
                <a:lnTo>
                  <a:pt x="103" y="6"/>
                </a:lnTo>
                <a:lnTo>
                  <a:pt x="108" y="6"/>
                </a:lnTo>
                <a:lnTo>
                  <a:pt x="108" y="14"/>
                </a:lnTo>
                <a:close/>
                <a:moveTo>
                  <a:pt x="120" y="14"/>
                </a:moveTo>
                <a:lnTo>
                  <a:pt x="114" y="14"/>
                </a:lnTo>
                <a:lnTo>
                  <a:pt x="114" y="6"/>
                </a:lnTo>
                <a:lnTo>
                  <a:pt x="120" y="6"/>
                </a:lnTo>
                <a:lnTo>
                  <a:pt x="120" y="14"/>
                </a:lnTo>
                <a:close/>
                <a:moveTo>
                  <a:pt x="131" y="14"/>
                </a:moveTo>
                <a:lnTo>
                  <a:pt x="123" y="14"/>
                </a:lnTo>
                <a:lnTo>
                  <a:pt x="123" y="6"/>
                </a:lnTo>
                <a:lnTo>
                  <a:pt x="131" y="6"/>
                </a:lnTo>
                <a:lnTo>
                  <a:pt x="131" y="14"/>
                </a:lnTo>
                <a:close/>
              </a:path>
            </a:pathLst>
          </a:cu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305"/>
          <p:cNvSpPr>
            <a:spLocks noEditPoints="1"/>
          </p:cNvSpPr>
          <p:nvPr/>
        </p:nvSpPr>
        <p:spPr bwMode="auto">
          <a:xfrm>
            <a:off x="3563938" y="1138238"/>
            <a:ext cx="223838" cy="220663"/>
          </a:xfrm>
          <a:custGeom>
            <a:avLst/>
            <a:gdLst>
              <a:gd name="T0" fmla="*/ 0 w 141"/>
              <a:gd name="T1" fmla="*/ 0 h 139"/>
              <a:gd name="T2" fmla="*/ 0 w 141"/>
              <a:gd name="T3" fmla="*/ 21 h 139"/>
              <a:gd name="T4" fmla="*/ 0 w 141"/>
              <a:gd name="T5" fmla="*/ 139 h 139"/>
              <a:gd name="T6" fmla="*/ 141 w 141"/>
              <a:gd name="T7" fmla="*/ 139 h 139"/>
              <a:gd name="T8" fmla="*/ 141 w 141"/>
              <a:gd name="T9" fmla="*/ 21 h 139"/>
              <a:gd name="T10" fmla="*/ 141 w 141"/>
              <a:gd name="T11" fmla="*/ 0 h 139"/>
              <a:gd name="T12" fmla="*/ 0 w 141"/>
              <a:gd name="T13" fmla="*/ 0 h 139"/>
              <a:gd name="T14" fmla="*/ 124 w 141"/>
              <a:gd name="T15" fmla="*/ 3 h 139"/>
              <a:gd name="T16" fmla="*/ 132 w 141"/>
              <a:gd name="T17" fmla="*/ 3 h 139"/>
              <a:gd name="T18" fmla="*/ 132 w 141"/>
              <a:gd name="T19" fmla="*/ 11 h 139"/>
              <a:gd name="T20" fmla="*/ 124 w 141"/>
              <a:gd name="T21" fmla="*/ 11 h 139"/>
              <a:gd name="T22" fmla="*/ 124 w 141"/>
              <a:gd name="T23" fmla="*/ 3 h 139"/>
              <a:gd name="T24" fmla="*/ 115 w 141"/>
              <a:gd name="T25" fmla="*/ 3 h 139"/>
              <a:gd name="T26" fmla="*/ 121 w 141"/>
              <a:gd name="T27" fmla="*/ 3 h 139"/>
              <a:gd name="T28" fmla="*/ 121 w 141"/>
              <a:gd name="T29" fmla="*/ 11 h 139"/>
              <a:gd name="T30" fmla="*/ 115 w 141"/>
              <a:gd name="T31" fmla="*/ 11 h 139"/>
              <a:gd name="T32" fmla="*/ 115 w 141"/>
              <a:gd name="T33" fmla="*/ 3 h 139"/>
              <a:gd name="T34" fmla="*/ 103 w 141"/>
              <a:gd name="T35" fmla="*/ 3 h 139"/>
              <a:gd name="T36" fmla="*/ 109 w 141"/>
              <a:gd name="T37" fmla="*/ 3 h 139"/>
              <a:gd name="T38" fmla="*/ 109 w 141"/>
              <a:gd name="T39" fmla="*/ 11 h 139"/>
              <a:gd name="T40" fmla="*/ 103 w 141"/>
              <a:gd name="T41" fmla="*/ 11 h 139"/>
              <a:gd name="T42" fmla="*/ 103 w 141"/>
              <a:gd name="T43" fmla="*/ 3 h 139"/>
              <a:gd name="T44" fmla="*/ 8 w 141"/>
              <a:gd name="T45" fmla="*/ 3 h 139"/>
              <a:gd name="T46" fmla="*/ 44 w 141"/>
              <a:gd name="T47" fmla="*/ 3 h 139"/>
              <a:gd name="T48" fmla="*/ 44 w 141"/>
              <a:gd name="T49" fmla="*/ 11 h 139"/>
              <a:gd name="T50" fmla="*/ 8 w 141"/>
              <a:gd name="T51" fmla="*/ 11 h 139"/>
              <a:gd name="T52" fmla="*/ 8 w 141"/>
              <a:gd name="T53" fmla="*/ 3 h 139"/>
              <a:gd name="T54" fmla="*/ 134 w 141"/>
              <a:gd name="T55" fmla="*/ 133 h 139"/>
              <a:gd name="T56" fmla="*/ 6 w 141"/>
              <a:gd name="T57" fmla="*/ 133 h 139"/>
              <a:gd name="T58" fmla="*/ 6 w 141"/>
              <a:gd name="T59" fmla="*/ 17 h 139"/>
              <a:gd name="T60" fmla="*/ 134 w 141"/>
              <a:gd name="T61" fmla="*/ 17 h 139"/>
              <a:gd name="T62" fmla="*/ 134 w 141"/>
              <a:gd name="T63" fmla="*/ 133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1" h="139">
                <a:moveTo>
                  <a:pt x="0" y="0"/>
                </a:moveTo>
                <a:lnTo>
                  <a:pt x="0" y="21"/>
                </a:lnTo>
                <a:lnTo>
                  <a:pt x="0" y="139"/>
                </a:lnTo>
                <a:lnTo>
                  <a:pt x="141" y="139"/>
                </a:lnTo>
                <a:lnTo>
                  <a:pt x="141" y="21"/>
                </a:lnTo>
                <a:lnTo>
                  <a:pt x="141" y="0"/>
                </a:lnTo>
                <a:lnTo>
                  <a:pt x="0" y="0"/>
                </a:lnTo>
                <a:close/>
                <a:moveTo>
                  <a:pt x="124" y="3"/>
                </a:moveTo>
                <a:lnTo>
                  <a:pt x="132" y="3"/>
                </a:lnTo>
                <a:lnTo>
                  <a:pt x="132" y="11"/>
                </a:lnTo>
                <a:lnTo>
                  <a:pt x="124" y="11"/>
                </a:lnTo>
                <a:lnTo>
                  <a:pt x="124" y="3"/>
                </a:lnTo>
                <a:close/>
                <a:moveTo>
                  <a:pt x="115" y="3"/>
                </a:moveTo>
                <a:lnTo>
                  <a:pt x="121" y="3"/>
                </a:lnTo>
                <a:lnTo>
                  <a:pt x="121" y="11"/>
                </a:lnTo>
                <a:lnTo>
                  <a:pt x="115" y="11"/>
                </a:lnTo>
                <a:lnTo>
                  <a:pt x="115" y="3"/>
                </a:lnTo>
                <a:close/>
                <a:moveTo>
                  <a:pt x="103" y="3"/>
                </a:moveTo>
                <a:lnTo>
                  <a:pt x="109" y="3"/>
                </a:lnTo>
                <a:lnTo>
                  <a:pt x="109" y="11"/>
                </a:lnTo>
                <a:lnTo>
                  <a:pt x="103" y="11"/>
                </a:lnTo>
                <a:lnTo>
                  <a:pt x="103" y="3"/>
                </a:lnTo>
                <a:close/>
                <a:moveTo>
                  <a:pt x="8" y="3"/>
                </a:moveTo>
                <a:lnTo>
                  <a:pt x="44" y="3"/>
                </a:lnTo>
                <a:lnTo>
                  <a:pt x="44" y="11"/>
                </a:lnTo>
                <a:lnTo>
                  <a:pt x="8" y="11"/>
                </a:lnTo>
                <a:lnTo>
                  <a:pt x="8" y="3"/>
                </a:lnTo>
                <a:close/>
                <a:moveTo>
                  <a:pt x="134" y="133"/>
                </a:moveTo>
                <a:lnTo>
                  <a:pt x="6" y="133"/>
                </a:lnTo>
                <a:lnTo>
                  <a:pt x="6" y="17"/>
                </a:lnTo>
                <a:lnTo>
                  <a:pt x="134" y="17"/>
                </a:lnTo>
                <a:lnTo>
                  <a:pt x="134" y="133"/>
                </a:lnTo>
                <a:close/>
              </a:path>
            </a:pathLst>
          </a:cu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306"/>
          <p:cNvSpPr>
            <a:spLocks noChangeArrowheads="1"/>
          </p:cNvSpPr>
          <p:nvPr/>
        </p:nvSpPr>
        <p:spPr bwMode="auto">
          <a:xfrm>
            <a:off x="4257675" y="1109663"/>
            <a:ext cx="93663" cy="49213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307"/>
          <p:cNvSpPr>
            <a:spLocks noChangeArrowheads="1"/>
          </p:cNvSpPr>
          <p:nvPr/>
        </p:nvSpPr>
        <p:spPr bwMode="auto">
          <a:xfrm>
            <a:off x="4367213" y="1109663"/>
            <a:ext cx="90488" cy="49213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308"/>
          <p:cNvSpPr>
            <a:spLocks noChangeArrowheads="1"/>
          </p:cNvSpPr>
          <p:nvPr/>
        </p:nvSpPr>
        <p:spPr bwMode="auto">
          <a:xfrm>
            <a:off x="4471988" y="1109663"/>
            <a:ext cx="93663" cy="49213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309"/>
          <p:cNvSpPr>
            <a:spLocks noChangeArrowheads="1"/>
          </p:cNvSpPr>
          <p:nvPr/>
        </p:nvSpPr>
        <p:spPr bwMode="auto">
          <a:xfrm>
            <a:off x="4581525" y="1109663"/>
            <a:ext cx="90488" cy="49213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310"/>
          <p:cNvSpPr>
            <a:spLocks noChangeArrowheads="1"/>
          </p:cNvSpPr>
          <p:nvPr/>
        </p:nvSpPr>
        <p:spPr bwMode="auto">
          <a:xfrm>
            <a:off x="4257675" y="1174751"/>
            <a:ext cx="93663" cy="47625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311"/>
          <p:cNvSpPr>
            <a:spLocks noEditPoints="1"/>
          </p:cNvSpPr>
          <p:nvPr/>
        </p:nvSpPr>
        <p:spPr bwMode="auto">
          <a:xfrm>
            <a:off x="4364038" y="1174751"/>
            <a:ext cx="93663" cy="47625"/>
          </a:xfrm>
          <a:custGeom>
            <a:avLst/>
            <a:gdLst>
              <a:gd name="T0" fmla="*/ 59 w 59"/>
              <a:gd name="T1" fmla="*/ 0 h 30"/>
              <a:gd name="T2" fmla="*/ 0 w 59"/>
              <a:gd name="T3" fmla="*/ 0 h 30"/>
              <a:gd name="T4" fmla="*/ 0 w 59"/>
              <a:gd name="T5" fmla="*/ 30 h 30"/>
              <a:gd name="T6" fmla="*/ 59 w 59"/>
              <a:gd name="T7" fmla="*/ 30 h 30"/>
              <a:gd name="T8" fmla="*/ 59 w 59"/>
              <a:gd name="T9" fmla="*/ 0 h 30"/>
              <a:gd name="T10" fmla="*/ 51 w 59"/>
              <a:gd name="T11" fmla="*/ 21 h 30"/>
              <a:gd name="T12" fmla="*/ 9 w 59"/>
              <a:gd name="T13" fmla="*/ 21 h 30"/>
              <a:gd name="T14" fmla="*/ 9 w 59"/>
              <a:gd name="T15" fmla="*/ 7 h 30"/>
              <a:gd name="T16" fmla="*/ 51 w 59"/>
              <a:gd name="T17" fmla="*/ 7 h 30"/>
              <a:gd name="T18" fmla="*/ 51 w 59"/>
              <a:gd name="T19" fmla="*/ 21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9" h="30">
                <a:moveTo>
                  <a:pt x="59" y="0"/>
                </a:moveTo>
                <a:lnTo>
                  <a:pt x="0" y="0"/>
                </a:lnTo>
                <a:lnTo>
                  <a:pt x="0" y="30"/>
                </a:lnTo>
                <a:lnTo>
                  <a:pt x="59" y="30"/>
                </a:lnTo>
                <a:lnTo>
                  <a:pt x="59" y="0"/>
                </a:lnTo>
                <a:close/>
                <a:moveTo>
                  <a:pt x="51" y="21"/>
                </a:moveTo>
                <a:lnTo>
                  <a:pt x="9" y="21"/>
                </a:lnTo>
                <a:lnTo>
                  <a:pt x="9" y="7"/>
                </a:lnTo>
                <a:lnTo>
                  <a:pt x="51" y="7"/>
                </a:lnTo>
                <a:lnTo>
                  <a:pt x="51" y="21"/>
                </a:lnTo>
                <a:close/>
              </a:path>
            </a:pathLst>
          </a:cu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312"/>
          <p:cNvSpPr>
            <a:spLocks noChangeArrowheads="1"/>
          </p:cNvSpPr>
          <p:nvPr/>
        </p:nvSpPr>
        <p:spPr bwMode="auto">
          <a:xfrm>
            <a:off x="4257675" y="1238251"/>
            <a:ext cx="93663" cy="44450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313"/>
          <p:cNvSpPr>
            <a:spLocks noEditPoints="1"/>
          </p:cNvSpPr>
          <p:nvPr/>
        </p:nvSpPr>
        <p:spPr bwMode="auto">
          <a:xfrm>
            <a:off x="4364038" y="1238251"/>
            <a:ext cx="93663" cy="44450"/>
          </a:xfrm>
          <a:custGeom>
            <a:avLst/>
            <a:gdLst>
              <a:gd name="T0" fmla="*/ 0 w 59"/>
              <a:gd name="T1" fmla="*/ 28 h 28"/>
              <a:gd name="T2" fmla="*/ 59 w 59"/>
              <a:gd name="T3" fmla="*/ 28 h 28"/>
              <a:gd name="T4" fmla="*/ 59 w 59"/>
              <a:gd name="T5" fmla="*/ 0 h 28"/>
              <a:gd name="T6" fmla="*/ 0 w 59"/>
              <a:gd name="T7" fmla="*/ 0 h 28"/>
              <a:gd name="T8" fmla="*/ 0 w 59"/>
              <a:gd name="T9" fmla="*/ 28 h 28"/>
              <a:gd name="T10" fmla="*/ 9 w 59"/>
              <a:gd name="T11" fmla="*/ 7 h 28"/>
              <a:gd name="T12" fmla="*/ 51 w 59"/>
              <a:gd name="T13" fmla="*/ 7 h 28"/>
              <a:gd name="T14" fmla="*/ 51 w 59"/>
              <a:gd name="T15" fmla="*/ 21 h 28"/>
              <a:gd name="T16" fmla="*/ 9 w 59"/>
              <a:gd name="T17" fmla="*/ 21 h 28"/>
              <a:gd name="T18" fmla="*/ 9 w 59"/>
              <a:gd name="T19" fmla="*/ 7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9" h="28">
                <a:moveTo>
                  <a:pt x="0" y="28"/>
                </a:moveTo>
                <a:lnTo>
                  <a:pt x="59" y="28"/>
                </a:lnTo>
                <a:lnTo>
                  <a:pt x="59" y="0"/>
                </a:lnTo>
                <a:lnTo>
                  <a:pt x="0" y="0"/>
                </a:lnTo>
                <a:lnTo>
                  <a:pt x="0" y="28"/>
                </a:lnTo>
                <a:close/>
                <a:moveTo>
                  <a:pt x="9" y="7"/>
                </a:moveTo>
                <a:lnTo>
                  <a:pt x="51" y="7"/>
                </a:lnTo>
                <a:lnTo>
                  <a:pt x="51" y="21"/>
                </a:lnTo>
                <a:lnTo>
                  <a:pt x="9" y="21"/>
                </a:lnTo>
                <a:lnTo>
                  <a:pt x="9" y="7"/>
                </a:lnTo>
                <a:close/>
              </a:path>
            </a:pathLst>
          </a:cu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314"/>
          <p:cNvSpPr>
            <a:spLocks noChangeArrowheads="1"/>
          </p:cNvSpPr>
          <p:nvPr/>
        </p:nvSpPr>
        <p:spPr bwMode="auto">
          <a:xfrm>
            <a:off x="4257675" y="1301751"/>
            <a:ext cx="90488" cy="46038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315"/>
          <p:cNvSpPr>
            <a:spLocks noEditPoints="1"/>
          </p:cNvSpPr>
          <p:nvPr/>
        </p:nvSpPr>
        <p:spPr bwMode="auto">
          <a:xfrm>
            <a:off x="4364038" y="1301751"/>
            <a:ext cx="93663" cy="46038"/>
          </a:xfrm>
          <a:custGeom>
            <a:avLst/>
            <a:gdLst>
              <a:gd name="T0" fmla="*/ 0 w 59"/>
              <a:gd name="T1" fmla="*/ 29 h 29"/>
              <a:gd name="T2" fmla="*/ 59 w 59"/>
              <a:gd name="T3" fmla="*/ 29 h 29"/>
              <a:gd name="T4" fmla="*/ 59 w 59"/>
              <a:gd name="T5" fmla="*/ 0 h 29"/>
              <a:gd name="T6" fmla="*/ 0 w 59"/>
              <a:gd name="T7" fmla="*/ 0 h 29"/>
              <a:gd name="T8" fmla="*/ 0 w 59"/>
              <a:gd name="T9" fmla="*/ 29 h 29"/>
              <a:gd name="T10" fmla="*/ 7 w 59"/>
              <a:gd name="T11" fmla="*/ 7 h 29"/>
              <a:gd name="T12" fmla="*/ 51 w 59"/>
              <a:gd name="T13" fmla="*/ 7 h 29"/>
              <a:gd name="T14" fmla="*/ 51 w 59"/>
              <a:gd name="T15" fmla="*/ 21 h 29"/>
              <a:gd name="T16" fmla="*/ 7 w 59"/>
              <a:gd name="T17" fmla="*/ 21 h 29"/>
              <a:gd name="T18" fmla="*/ 7 w 59"/>
              <a:gd name="T19" fmla="*/ 7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9" h="29">
                <a:moveTo>
                  <a:pt x="0" y="29"/>
                </a:moveTo>
                <a:lnTo>
                  <a:pt x="59" y="29"/>
                </a:lnTo>
                <a:lnTo>
                  <a:pt x="59" y="0"/>
                </a:lnTo>
                <a:lnTo>
                  <a:pt x="0" y="0"/>
                </a:lnTo>
                <a:lnTo>
                  <a:pt x="0" y="29"/>
                </a:lnTo>
                <a:close/>
                <a:moveTo>
                  <a:pt x="7" y="7"/>
                </a:moveTo>
                <a:lnTo>
                  <a:pt x="51" y="7"/>
                </a:lnTo>
                <a:lnTo>
                  <a:pt x="51" y="21"/>
                </a:lnTo>
                <a:lnTo>
                  <a:pt x="7" y="21"/>
                </a:lnTo>
                <a:lnTo>
                  <a:pt x="7" y="7"/>
                </a:lnTo>
                <a:close/>
              </a:path>
            </a:pathLst>
          </a:cu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316"/>
          <p:cNvSpPr>
            <a:spLocks noEditPoints="1"/>
          </p:cNvSpPr>
          <p:nvPr/>
        </p:nvSpPr>
        <p:spPr bwMode="auto">
          <a:xfrm>
            <a:off x="4471988" y="1174751"/>
            <a:ext cx="93663" cy="47625"/>
          </a:xfrm>
          <a:custGeom>
            <a:avLst/>
            <a:gdLst>
              <a:gd name="T0" fmla="*/ 0 w 59"/>
              <a:gd name="T1" fmla="*/ 30 h 30"/>
              <a:gd name="T2" fmla="*/ 59 w 59"/>
              <a:gd name="T3" fmla="*/ 30 h 30"/>
              <a:gd name="T4" fmla="*/ 59 w 59"/>
              <a:gd name="T5" fmla="*/ 0 h 30"/>
              <a:gd name="T6" fmla="*/ 0 w 59"/>
              <a:gd name="T7" fmla="*/ 0 h 30"/>
              <a:gd name="T8" fmla="*/ 0 w 59"/>
              <a:gd name="T9" fmla="*/ 30 h 30"/>
              <a:gd name="T10" fmla="*/ 10 w 59"/>
              <a:gd name="T11" fmla="*/ 7 h 30"/>
              <a:gd name="T12" fmla="*/ 52 w 59"/>
              <a:gd name="T13" fmla="*/ 7 h 30"/>
              <a:gd name="T14" fmla="*/ 52 w 59"/>
              <a:gd name="T15" fmla="*/ 21 h 30"/>
              <a:gd name="T16" fmla="*/ 10 w 59"/>
              <a:gd name="T17" fmla="*/ 21 h 30"/>
              <a:gd name="T18" fmla="*/ 10 w 59"/>
              <a:gd name="T19" fmla="*/ 7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9" h="30">
                <a:moveTo>
                  <a:pt x="0" y="30"/>
                </a:moveTo>
                <a:lnTo>
                  <a:pt x="59" y="30"/>
                </a:lnTo>
                <a:lnTo>
                  <a:pt x="59" y="0"/>
                </a:lnTo>
                <a:lnTo>
                  <a:pt x="0" y="0"/>
                </a:lnTo>
                <a:lnTo>
                  <a:pt x="0" y="30"/>
                </a:lnTo>
                <a:close/>
                <a:moveTo>
                  <a:pt x="10" y="7"/>
                </a:moveTo>
                <a:lnTo>
                  <a:pt x="52" y="7"/>
                </a:lnTo>
                <a:lnTo>
                  <a:pt x="52" y="21"/>
                </a:lnTo>
                <a:lnTo>
                  <a:pt x="10" y="21"/>
                </a:lnTo>
                <a:lnTo>
                  <a:pt x="10" y="7"/>
                </a:lnTo>
                <a:close/>
              </a:path>
            </a:pathLst>
          </a:cu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317"/>
          <p:cNvSpPr>
            <a:spLocks noEditPoints="1"/>
          </p:cNvSpPr>
          <p:nvPr/>
        </p:nvSpPr>
        <p:spPr bwMode="auto">
          <a:xfrm>
            <a:off x="4471988" y="1238251"/>
            <a:ext cx="93663" cy="44450"/>
          </a:xfrm>
          <a:custGeom>
            <a:avLst/>
            <a:gdLst>
              <a:gd name="T0" fmla="*/ 0 w 59"/>
              <a:gd name="T1" fmla="*/ 28 h 28"/>
              <a:gd name="T2" fmla="*/ 59 w 59"/>
              <a:gd name="T3" fmla="*/ 28 h 28"/>
              <a:gd name="T4" fmla="*/ 59 w 59"/>
              <a:gd name="T5" fmla="*/ 0 h 28"/>
              <a:gd name="T6" fmla="*/ 0 w 59"/>
              <a:gd name="T7" fmla="*/ 0 h 28"/>
              <a:gd name="T8" fmla="*/ 0 w 59"/>
              <a:gd name="T9" fmla="*/ 28 h 28"/>
              <a:gd name="T10" fmla="*/ 10 w 59"/>
              <a:gd name="T11" fmla="*/ 7 h 28"/>
              <a:gd name="T12" fmla="*/ 52 w 59"/>
              <a:gd name="T13" fmla="*/ 7 h 28"/>
              <a:gd name="T14" fmla="*/ 52 w 59"/>
              <a:gd name="T15" fmla="*/ 21 h 28"/>
              <a:gd name="T16" fmla="*/ 10 w 59"/>
              <a:gd name="T17" fmla="*/ 21 h 28"/>
              <a:gd name="T18" fmla="*/ 10 w 59"/>
              <a:gd name="T19" fmla="*/ 7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9" h="28">
                <a:moveTo>
                  <a:pt x="0" y="28"/>
                </a:moveTo>
                <a:lnTo>
                  <a:pt x="59" y="28"/>
                </a:lnTo>
                <a:lnTo>
                  <a:pt x="59" y="0"/>
                </a:lnTo>
                <a:lnTo>
                  <a:pt x="0" y="0"/>
                </a:lnTo>
                <a:lnTo>
                  <a:pt x="0" y="28"/>
                </a:lnTo>
                <a:close/>
                <a:moveTo>
                  <a:pt x="10" y="7"/>
                </a:moveTo>
                <a:lnTo>
                  <a:pt x="52" y="7"/>
                </a:lnTo>
                <a:lnTo>
                  <a:pt x="52" y="21"/>
                </a:lnTo>
                <a:lnTo>
                  <a:pt x="10" y="21"/>
                </a:lnTo>
                <a:lnTo>
                  <a:pt x="10" y="7"/>
                </a:lnTo>
                <a:close/>
              </a:path>
            </a:pathLst>
          </a:cu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318"/>
          <p:cNvSpPr>
            <a:spLocks noEditPoints="1"/>
          </p:cNvSpPr>
          <p:nvPr/>
        </p:nvSpPr>
        <p:spPr bwMode="auto">
          <a:xfrm>
            <a:off x="4471988" y="1301751"/>
            <a:ext cx="93663" cy="46038"/>
          </a:xfrm>
          <a:custGeom>
            <a:avLst/>
            <a:gdLst>
              <a:gd name="T0" fmla="*/ 0 w 59"/>
              <a:gd name="T1" fmla="*/ 29 h 29"/>
              <a:gd name="T2" fmla="*/ 59 w 59"/>
              <a:gd name="T3" fmla="*/ 29 h 29"/>
              <a:gd name="T4" fmla="*/ 59 w 59"/>
              <a:gd name="T5" fmla="*/ 0 h 29"/>
              <a:gd name="T6" fmla="*/ 0 w 59"/>
              <a:gd name="T7" fmla="*/ 0 h 29"/>
              <a:gd name="T8" fmla="*/ 0 w 59"/>
              <a:gd name="T9" fmla="*/ 29 h 29"/>
              <a:gd name="T10" fmla="*/ 8 w 59"/>
              <a:gd name="T11" fmla="*/ 7 h 29"/>
              <a:gd name="T12" fmla="*/ 52 w 59"/>
              <a:gd name="T13" fmla="*/ 7 h 29"/>
              <a:gd name="T14" fmla="*/ 52 w 59"/>
              <a:gd name="T15" fmla="*/ 21 h 29"/>
              <a:gd name="T16" fmla="*/ 8 w 59"/>
              <a:gd name="T17" fmla="*/ 21 h 29"/>
              <a:gd name="T18" fmla="*/ 8 w 59"/>
              <a:gd name="T19" fmla="*/ 7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9" h="29">
                <a:moveTo>
                  <a:pt x="0" y="29"/>
                </a:moveTo>
                <a:lnTo>
                  <a:pt x="59" y="29"/>
                </a:lnTo>
                <a:lnTo>
                  <a:pt x="59" y="0"/>
                </a:lnTo>
                <a:lnTo>
                  <a:pt x="0" y="0"/>
                </a:lnTo>
                <a:lnTo>
                  <a:pt x="0" y="29"/>
                </a:lnTo>
                <a:close/>
                <a:moveTo>
                  <a:pt x="8" y="7"/>
                </a:moveTo>
                <a:lnTo>
                  <a:pt x="52" y="7"/>
                </a:lnTo>
                <a:lnTo>
                  <a:pt x="52" y="21"/>
                </a:lnTo>
                <a:lnTo>
                  <a:pt x="8" y="21"/>
                </a:lnTo>
                <a:lnTo>
                  <a:pt x="8" y="7"/>
                </a:lnTo>
                <a:close/>
              </a:path>
            </a:pathLst>
          </a:cu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319"/>
          <p:cNvSpPr>
            <a:spLocks noEditPoints="1"/>
          </p:cNvSpPr>
          <p:nvPr/>
        </p:nvSpPr>
        <p:spPr bwMode="auto">
          <a:xfrm>
            <a:off x="4581525" y="1174751"/>
            <a:ext cx="90488" cy="47625"/>
          </a:xfrm>
          <a:custGeom>
            <a:avLst/>
            <a:gdLst>
              <a:gd name="T0" fmla="*/ 0 w 57"/>
              <a:gd name="T1" fmla="*/ 30 h 30"/>
              <a:gd name="T2" fmla="*/ 57 w 57"/>
              <a:gd name="T3" fmla="*/ 30 h 30"/>
              <a:gd name="T4" fmla="*/ 57 w 57"/>
              <a:gd name="T5" fmla="*/ 0 h 30"/>
              <a:gd name="T6" fmla="*/ 0 w 57"/>
              <a:gd name="T7" fmla="*/ 0 h 30"/>
              <a:gd name="T8" fmla="*/ 0 w 57"/>
              <a:gd name="T9" fmla="*/ 30 h 30"/>
              <a:gd name="T10" fmla="*/ 7 w 57"/>
              <a:gd name="T11" fmla="*/ 7 h 30"/>
              <a:gd name="T12" fmla="*/ 49 w 57"/>
              <a:gd name="T13" fmla="*/ 7 h 30"/>
              <a:gd name="T14" fmla="*/ 49 w 57"/>
              <a:gd name="T15" fmla="*/ 21 h 30"/>
              <a:gd name="T16" fmla="*/ 7 w 57"/>
              <a:gd name="T17" fmla="*/ 21 h 30"/>
              <a:gd name="T18" fmla="*/ 7 w 57"/>
              <a:gd name="T19" fmla="*/ 7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" h="30">
                <a:moveTo>
                  <a:pt x="0" y="30"/>
                </a:moveTo>
                <a:lnTo>
                  <a:pt x="57" y="30"/>
                </a:lnTo>
                <a:lnTo>
                  <a:pt x="57" y="0"/>
                </a:lnTo>
                <a:lnTo>
                  <a:pt x="0" y="0"/>
                </a:lnTo>
                <a:lnTo>
                  <a:pt x="0" y="30"/>
                </a:lnTo>
                <a:close/>
                <a:moveTo>
                  <a:pt x="7" y="7"/>
                </a:moveTo>
                <a:lnTo>
                  <a:pt x="49" y="7"/>
                </a:lnTo>
                <a:lnTo>
                  <a:pt x="49" y="21"/>
                </a:lnTo>
                <a:lnTo>
                  <a:pt x="7" y="21"/>
                </a:lnTo>
                <a:lnTo>
                  <a:pt x="7" y="7"/>
                </a:lnTo>
                <a:close/>
              </a:path>
            </a:pathLst>
          </a:cu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320"/>
          <p:cNvSpPr>
            <a:spLocks noEditPoints="1"/>
          </p:cNvSpPr>
          <p:nvPr/>
        </p:nvSpPr>
        <p:spPr bwMode="auto">
          <a:xfrm>
            <a:off x="4581525" y="1238251"/>
            <a:ext cx="90488" cy="44450"/>
          </a:xfrm>
          <a:custGeom>
            <a:avLst/>
            <a:gdLst>
              <a:gd name="T0" fmla="*/ 0 w 57"/>
              <a:gd name="T1" fmla="*/ 28 h 28"/>
              <a:gd name="T2" fmla="*/ 57 w 57"/>
              <a:gd name="T3" fmla="*/ 28 h 28"/>
              <a:gd name="T4" fmla="*/ 57 w 57"/>
              <a:gd name="T5" fmla="*/ 0 h 28"/>
              <a:gd name="T6" fmla="*/ 0 w 57"/>
              <a:gd name="T7" fmla="*/ 0 h 28"/>
              <a:gd name="T8" fmla="*/ 0 w 57"/>
              <a:gd name="T9" fmla="*/ 28 h 28"/>
              <a:gd name="T10" fmla="*/ 7 w 57"/>
              <a:gd name="T11" fmla="*/ 7 h 28"/>
              <a:gd name="T12" fmla="*/ 49 w 57"/>
              <a:gd name="T13" fmla="*/ 7 h 28"/>
              <a:gd name="T14" fmla="*/ 49 w 57"/>
              <a:gd name="T15" fmla="*/ 21 h 28"/>
              <a:gd name="T16" fmla="*/ 7 w 57"/>
              <a:gd name="T17" fmla="*/ 21 h 28"/>
              <a:gd name="T18" fmla="*/ 7 w 57"/>
              <a:gd name="T19" fmla="*/ 7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" h="28">
                <a:moveTo>
                  <a:pt x="0" y="28"/>
                </a:moveTo>
                <a:lnTo>
                  <a:pt x="57" y="28"/>
                </a:lnTo>
                <a:lnTo>
                  <a:pt x="57" y="0"/>
                </a:lnTo>
                <a:lnTo>
                  <a:pt x="0" y="0"/>
                </a:lnTo>
                <a:lnTo>
                  <a:pt x="0" y="28"/>
                </a:lnTo>
                <a:close/>
                <a:moveTo>
                  <a:pt x="7" y="7"/>
                </a:moveTo>
                <a:lnTo>
                  <a:pt x="49" y="7"/>
                </a:lnTo>
                <a:lnTo>
                  <a:pt x="49" y="21"/>
                </a:lnTo>
                <a:lnTo>
                  <a:pt x="7" y="21"/>
                </a:lnTo>
                <a:lnTo>
                  <a:pt x="7" y="7"/>
                </a:lnTo>
                <a:close/>
              </a:path>
            </a:pathLst>
          </a:cu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321"/>
          <p:cNvSpPr>
            <a:spLocks noEditPoints="1"/>
          </p:cNvSpPr>
          <p:nvPr/>
        </p:nvSpPr>
        <p:spPr bwMode="auto">
          <a:xfrm>
            <a:off x="4581525" y="1301751"/>
            <a:ext cx="90488" cy="46038"/>
          </a:xfrm>
          <a:custGeom>
            <a:avLst/>
            <a:gdLst>
              <a:gd name="T0" fmla="*/ 0 w 57"/>
              <a:gd name="T1" fmla="*/ 29 h 29"/>
              <a:gd name="T2" fmla="*/ 57 w 57"/>
              <a:gd name="T3" fmla="*/ 29 h 29"/>
              <a:gd name="T4" fmla="*/ 57 w 57"/>
              <a:gd name="T5" fmla="*/ 0 h 29"/>
              <a:gd name="T6" fmla="*/ 0 w 57"/>
              <a:gd name="T7" fmla="*/ 0 h 29"/>
              <a:gd name="T8" fmla="*/ 0 w 57"/>
              <a:gd name="T9" fmla="*/ 29 h 29"/>
              <a:gd name="T10" fmla="*/ 7 w 57"/>
              <a:gd name="T11" fmla="*/ 7 h 29"/>
              <a:gd name="T12" fmla="*/ 49 w 57"/>
              <a:gd name="T13" fmla="*/ 7 h 29"/>
              <a:gd name="T14" fmla="*/ 49 w 57"/>
              <a:gd name="T15" fmla="*/ 21 h 29"/>
              <a:gd name="T16" fmla="*/ 7 w 57"/>
              <a:gd name="T17" fmla="*/ 21 h 29"/>
              <a:gd name="T18" fmla="*/ 7 w 57"/>
              <a:gd name="T19" fmla="*/ 7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" h="29">
                <a:moveTo>
                  <a:pt x="0" y="29"/>
                </a:moveTo>
                <a:lnTo>
                  <a:pt x="57" y="29"/>
                </a:lnTo>
                <a:lnTo>
                  <a:pt x="57" y="0"/>
                </a:lnTo>
                <a:lnTo>
                  <a:pt x="0" y="0"/>
                </a:lnTo>
                <a:lnTo>
                  <a:pt x="0" y="29"/>
                </a:lnTo>
                <a:close/>
                <a:moveTo>
                  <a:pt x="7" y="7"/>
                </a:moveTo>
                <a:lnTo>
                  <a:pt x="49" y="7"/>
                </a:lnTo>
                <a:lnTo>
                  <a:pt x="49" y="21"/>
                </a:lnTo>
                <a:lnTo>
                  <a:pt x="7" y="21"/>
                </a:lnTo>
                <a:lnTo>
                  <a:pt x="7" y="7"/>
                </a:lnTo>
                <a:close/>
              </a:path>
            </a:pathLst>
          </a:cu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22"/>
          <p:cNvSpPr>
            <a:spLocks/>
          </p:cNvSpPr>
          <p:nvPr/>
        </p:nvSpPr>
        <p:spPr bwMode="auto">
          <a:xfrm>
            <a:off x="4214813" y="1068388"/>
            <a:ext cx="457200" cy="279400"/>
          </a:xfrm>
          <a:custGeom>
            <a:avLst/>
            <a:gdLst>
              <a:gd name="T0" fmla="*/ 2 w 288"/>
              <a:gd name="T1" fmla="*/ 0 h 176"/>
              <a:gd name="T2" fmla="*/ 0 w 288"/>
              <a:gd name="T3" fmla="*/ 176 h 176"/>
              <a:gd name="T4" fmla="*/ 14 w 288"/>
              <a:gd name="T5" fmla="*/ 176 h 176"/>
              <a:gd name="T6" fmla="*/ 15 w 288"/>
              <a:gd name="T7" fmla="*/ 13 h 176"/>
              <a:gd name="T8" fmla="*/ 288 w 288"/>
              <a:gd name="T9" fmla="*/ 13 h 176"/>
              <a:gd name="T10" fmla="*/ 288 w 288"/>
              <a:gd name="T11" fmla="*/ 0 h 176"/>
              <a:gd name="T12" fmla="*/ 2 w 288"/>
              <a:gd name="T13" fmla="*/ 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88" h="176">
                <a:moveTo>
                  <a:pt x="2" y="0"/>
                </a:moveTo>
                <a:lnTo>
                  <a:pt x="0" y="176"/>
                </a:lnTo>
                <a:lnTo>
                  <a:pt x="14" y="176"/>
                </a:lnTo>
                <a:lnTo>
                  <a:pt x="15" y="13"/>
                </a:lnTo>
                <a:lnTo>
                  <a:pt x="288" y="13"/>
                </a:lnTo>
                <a:lnTo>
                  <a:pt x="288" y="0"/>
                </a:lnTo>
                <a:lnTo>
                  <a:pt x="2" y="0"/>
                </a:lnTo>
                <a:close/>
              </a:path>
            </a:pathLst>
          </a:cu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Rectangle 323"/>
          <p:cNvSpPr>
            <a:spLocks noChangeArrowheads="1"/>
          </p:cNvSpPr>
          <p:nvPr/>
        </p:nvSpPr>
        <p:spPr bwMode="auto">
          <a:xfrm>
            <a:off x="4968875" y="1162051"/>
            <a:ext cx="60325" cy="23813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Rectangle 324"/>
          <p:cNvSpPr>
            <a:spLocks noChangeArrowheads="1"/>
          </p:cNvSpPr>
          <p:nvPr/>
        </p:nvSpPr>
        <p:spPr bwMode="auto">
          <a:xfrm>
            <a:off x="5226050" y="1162051"/>
            <a:ext cx="57150" cy="23813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Rectangle 325"/>
          <p:cNvSpPr>
            <a:spLocks noChangeArrowheads="1"/>
          </p:cNvSpPr>
          <p:nvPr/>
        </p:nvSpPr>
        <p:spPr bwMode="auto">
          <a:xfrm>
            <a:off x="5146675" y="1162051"/>
            <a:ext cx="52388" cy="23813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Rectangle 326"/>
          <p:cNvSpPr>
            <a:spLocks noChangeArrowheads="1"/>
          </p:cNvSpPr>
          <p:nvPr/>
        </p:nvSpPr>
        <p:spPr bwMode="auto">
          <a:xfrm>
            <a:off x="5056188" y="1162051"/>
            <a:ext cx="60325" cy="23813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Rectangle 327"/>
          <p:cNvSpPr>
            <a:spLocks noChangeArrowheads="1"/>
          </p:cNvSpPr>
          <p:nvPr/>
        </p:nvSpPr>
        <p:spPr bwMode="auto">
          <a:xfrm>
            <a:off x="4968875" y="1122363"/>
            <a:ext cx="57150" cy="20638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Rectangle 328"/>
          <p:cNvSpPr>
            <a:spLocks noChangeArrowheads="1"/>
          </p:cNvSpPr>
          <p:nvPr/>
        </p:nvSpPr>
        <p:spPr bwMode="auto">
          <a:xfrm>
            <a:off x="5168900" y="1122363"/>
            <a:ext cx="50800" cy="20638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Rectangle 329"/>
          <p:cNvSpPr>
            <a:spLocks noChangeArrowheads="1"/>
          </p:cNvSpPr>
          <p:nvPr/>
        </p:nvSpPr>
        <p:spPr bwMode="auto">
          <a:xfrm>
            <a:off x="5232400" y="1122363"/>
            <a:ext cx="50800" cy="20638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Rectangle 330"/>
          <p:cNvSpPr>
            <a:spLocks noChangeArrowheads="1"/>
          </p:cNvSpPr>
          <p:nvPr/>
        </p:nvSpPr>
        <p:spPr bwMode="auto">
          <a:xfrm>
            <a:off x="5105400" y="1122363"/>
            <a:ext cx="50800" cy="20638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Rectangle 331"/>
          <p:cNvSpPr>
            <a:spLocks noChangeArrowheads="1"/>
          </p:cNvSpPr>
          <p:nvPr/>
        </p:nvSpPr>
        <p:spPr bwMode="auto">
          <a:xfrm>
            <a:off x="5038725" y="1122363"/>
            <a:ext cx="53975" cy="20638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Rectangle 332"/>
          <p:cNvSpPr>
            <a:spLocks noChangeArrowheads="1"/>
          </p:cNvSpPr>
          <p:nvPr/>
        </p:nvSpPr>
        <p:spPr bwMode="auto">
          <a:xfrm>
            <a:off x="4972050" y="1092201"/>
            <a:ext cx="17463" cy="15875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Rectangle 333"/>
          <p:cNvSpPr>
            <a:spLocks noChangeArrowheads="1"/>
          </p:cNvSpPr>
          <p:nvPr/>
        </p:nvSpPr>
        <p:spPr bwMode="auto">
          <a:xfrm>
            <a:off x="5041900" y="1092201"/>
            <a:ext cx="17463" cy="15875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Rectangle 334"/>
          <p:cNvSpPr>
            <a:spLocks noChangeArrowheads="1"/>
          </p:cNvSpPr>
          <p:nvPr/>
        </p:nvSpPr>
        <p:spPr bwMode="auto">
          <a:xfrm>
            <a:off x="5062538" y="1092201"/>
            <a:ext cx="17463" cy="15875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Rectangle 335"/>
          <p:cNvSpPr>
            <a:spLocks noChangeArrowheads="1"/>
          </p:cNvSpPr>
          <p:nvPr/>
        </p:nvSpPr>
        <p:spPr bwMode="auto">
          <a:xfrm>
            <a:off x="5019675" y="1092201"/>
            <a:ext cx="15875" cy="15875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Rectangle 336"/>
          <p:cNvSpPr>
            <a:spLocks noChangeArrowheads="1"/>
          </p:cNvSpPr>
          <p:nvPr/>
        </p:nvSpPr>
        <p:spPr bwMode="auto">
          <a:xfrm>
            <a:off x="5105400" y="1092201"/>
            <a:ext cx="17463" cy="15875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Rectangle 337"/>
          <p:cNvSpPr>
            <a:spLocks noChangeArrowheads="1"/>
          </p:cNvSpPr>
          <p:nvPr/>
        </p:nvSpPr>
        <p:spPr bwMode="auto">
          <a:xfrm>
            <a:off x="5083175" y="1092201"/>
            <a:ext cx="19050" cy="15875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Rectangle 338"/>
          <p:cNvSpPr>
            <a:spLocks noChangeArrowheads="1"/>
          </p:cNvSpPr>
          <p:nvPr/>
        </p:nvSpPr>
        <p:spPr bwMode="auto">
          <a:xfrm>
            <a:off x="4995863" y="1092201"/>
            <a:ext cx="17463" cy="15875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Rectangle 339"/>
          <p:cNvSpPr>
            <a:spLocks noChangeArrowheads="1"/>
          </p:cNvSpPr>
          <p:nvPr/>
        </p:nvSpPr>
        <p:spPr bwMode="auto">
          <a:xfrm>
            <a:off x="5129213" y="1092201"/>
            <a:ext cx="20638" cy="15875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Rectangle 340"/>
          <p:cNvSpPr>
            <a:spLocks noChangeArrowheads="1"/>
          </p:cNvSpPr>
          <p:nvPr/>
        </p:nvSpPr>
        <p:spPr bwMode="auto">
          <a:xfrm>
            <a:off x="5199063" y="1092201"/>
            <a:ext cx="17463" cy="15875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Rectangle 341"/>
          <p:cNvSpPr>
            <a:spLocks noChangeArrowheads="1"/>
          </p:cNvSpPr>
          <p:nvPr/>
        </p:nvSpPr>
        <p:spPr bwMode="auto">
          <a:xfrm>
            <a:off x="5222875" y="1092201"/>
            <a:ext cx="17463" cy="15875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Rectangle 342"/>
          <p:cNvSpPr>
            <a:spLocks noChangeArrowheads="1"/>
          </p:cNvSpPr>
          <p:nvPr/>
        </p:nvSpPr>
        <p:spPr bwMode="auto">
          <a:xfrm>
            <a:off x="5176838" y="1092201"/>
            <a:ext cx="19050" cy="15875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Rectangle 343"/>
          <p:cNvSpPr>
            <a:spLocks noChangeArrowheads="1"/>
          </p:cNvSpPr>
          <p:nvPr/>
        </p:nvSpPr>
        <p:spPr bwMode="auto">
          <a:xfrm>
            <a:off x="5265738" y="1092201"/>
            <a:ext cx="17463" cy="15875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Rectangle 344"/>
          <p:cNvSpPr>
            <a:spLocks noChangeArrowheads="1"/>
          </p:cNvSpPr>
          <p:nvPr/>
        </p:nvSpPr>
        <p:spPr bwMode="auto">
          <a:xfrm>
            <a:off x="5243513" y="1092201"/>
            <a:ext cx="15875" cy="15875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Rectangle 345"/>
          <p:cNvSpPr>
            <a:spLocks noChangeArrowheads="1"/>
          </p:cNvSpPr>
          <p:nvPr/>
        </p:nvSpPr>
        <p:spPr bwMode="auto">
          <a:xfrm>
            <a:off x="5153025" y="1092201"/>
            <a:ext cx="17463" cy="15875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Rectangle 346"/>
          <p:cNvSpPr>
            <a:spLocks noChangeArrowheads="1"/>
          </p:cNvSpPr>
          <p:nvPr/>
        </p:nvSpPr>
        <p:spPr bwMode="auto">
          <a:xfrm>
            <a:off x="4968875" y="1208088"/>
            <a:ext cx="314325" cy="14288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Rectangle 347"/>
          <p:cNvSpPr>
            <a:spLocks noChangeArrowheads="1"/>
          </p:cNvSpPr>
          <p:nvPr/>
        </p:nvSpPr>
        <p:spPr bwMode="auto">
          <a:xfrm>
            <a:off x="4968875" y="1238251"/>
            <a:ext cx="314325" cy="33338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Rectangle 348"/>
          <p:cNvSpPr>
            <a:spLocks noChangeArrowheads="1"/>
          </p:cNvSpPr>
          <p:nvPr/>
        </p:nvSpPr>
        <p:spPr bwMode="auto">
          <a:xfrm>
            <a:off x="4968875" y="1285876"/>
            <a:ext cx="314325" cy="63500"/>
          </a:xfrm>
          <a:prstGeom prst="rect">
            <a:avLst/>
          </a:prstGeom>
          <a:solidFill>
            <a:srgbClr val="FF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Freeform 349"/>
          <p:cNvSpPr>
            <a:spLocks noEditPoints="1"/>
          </p:cNvSpPr>
          <p:nvPr/>
        </p:nvSpPr>
        <p:spPr bwMode="auto">
          <a:xfrm>
            <a:off x="5567363" y="1065213"/>
            <a:ext cx="157163" cy="312738"/>
          </a:xfrm>
          <a:custGeom>
            <a:avLst/>
            <a:gdLst>
              <a:gd name="T0" fmla="*/ 92 w 99"/>
              <a:gd name="T1" fmla="*/ 9 h 197"/>
              <a:gd name="T2" fmla="*/ 92 w 99"/>
              <a:gd name="T3" fmla="*/ 187 h 197"/>
              <a:gd name="T4" fmla="*/ 10 w 99"/>
              <a:gd name="T5" fmla="*/ 187 h 197"/>
              <a:gd name="T6" fmla="*/ 10 w 99"/>
              <a:gd name="T7" fmla="*/ 9 h 197"/>
              <a:gd name="T8" fmla="*/ 92 w 99"/>
              <a:gd name="T9" fmla="*/ 9 h 197"/>
              <a:gd name="T10" fmla="*/ 99 w 99"/>
              <a:gd name="T11" fmla="*/ 0 h 197"/>
              <a:gd name="T12" fmla="*/ 0 w 99"/>
              <a:gd name="T13" fmla="*/ 0 h 197"/>
              <a:gd name="T14" fmla="*/ 0 w 99"/>
              <a:gd name="T15" fmla="*/ 197 h 197"/>
              <a:gd name="T16" fmla="*/ 99 w 99"/>
              <a:gd name="T17" fmla="*/ 197 h 197"/>
              <a:gd name="T18" fmla="*/ 99 w 99"/>
              <a:gd name="T19" fmla="*/ 0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9" h="197">
                <a:moveTo>
                  <a:pt x="92" y="9"/>
                </a:moveTo>
                <a:lnTo>
                  <a:pt x="92" y="187"/>
                </a:lnTo>
                <a:lnTo>
                  <a:pt x="10" y="187"/>
                </a:lnTo>
                <a:lnTo>
                  <a:pt x="10" y="9"/>
                </a:lnTo>
                <a:lnTo>
                  <a:pt x="92" y="9"/>
                </a:lnTo>
                <a:close/>
                <a:moveTo>
                  <a:pt x="99" y="0"/>
                </a:moveTo>
                <a:lnTo>
                  <a:pt x="0" y="0"/>
                </a:lnTo>
                <a:lnTo>
                  <a:pt x="0" y="197"/>
                </a:lnTo>
                <a:lnTo>
                  <a:pt x="99" y="197"/>
                </a:lnTo>
                <a:lnTo>
                  <a:pt x="9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Freeform 350"/>
          <p:cNvSpPr>
            <a:spLocks noEditPoints="1"/>
          </p:cNvSpPr>
          <p:nvPr/>
        </p:nvSpPr>
        <p:spPr bwMode="auto">
          <a:xfrm>
            <a:off x="5567363" y="1065213"/>
            <a:ext cx="157163" cy="312738"/>
          </a:xfrm>
          <a:custGeom>
            <a:avLst/>
            <a:gdLst>
              <a:gd name="T0" fmla="*/ 92 w 99"/>
              <a:gd name="T1" fmla="*/ 9 h 197"/>
              <a:gd name="T2" fmla="*/ 92 w 99"/>
              <a:gd name="T3" fmla="*/ 187 h 197"/>
              <a:gd name="T4" fmla="*/ 10 w 99"/>
              <a:gd name="T5" fmla="*/ 187 h 197"/>
              <a:gd name="T6" fmla="*/ 10 w 99"/>
              <a:gd name="T7" fmla="*/ 9 h 197"/>
              <a:gd name="T8" fmla="*/ 92 w 99"/>
              <a:gd name="T9" fmla="*/ 9 h 197"/>
              <a:gd name="T10" fmla="*/ 99 w 99"/>
              <a:gd name="T11" fmla="*/ 0 h 197"/>
              <a:gd name="T12" fmla="*/ 0 w 99"/>
              <a:gd name="T13" fmla="*/ 0 h 197"/>
              <a:gd name="T14" fmla="*/ 0 w 99"/>
              <a:gd name="T15" fmla="*/ 197 h 197"/>
              <a:gd name="T16" fmla="*/ 99 w 99"/>
              <a:gd name="T17" fmla="*/ 197 h 197"/>
              <a:gd name="T18" fmla="*/ 99 w 99"/>
              <a:gd name="T19" fmla="*/ 0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9" h="197">
                <a:moveTo>
                  <a:pt x="92" y="9"/>
                </a:moveTo>
                <a:lnTo>
                  <a:pt x="92" y="187"/>
                </a:lnTo>
                <a:lnTo>
                  <a:pt x="10" y="187"/>
                </a:lnTo>
                <a:lnTo>
                  <a:pt x="10" y="9"/>
                </a:lnTo>
                <a:lnTo>
                  <a:pt x="92" y="9"/>
                </a:lnTo>
                <a:moveTo>
                  <a:pt x="99" y="0"/>
                </a:moveTo>
                <a:lnTo>
                  <a:pt x="0" y="0"/>
                </a:lnTo>
                <a:lnTo>
                  <a:pt x="0" y="197"/>
                </a:lnTo>
                <a:lnTo>
                  <a:pt x="99" y="197"/>
                </a:lnTo>
                <a:lnTo>
                  <a:pt x="9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Freeform 351"/>
          <p:cNvSpPr>
            <a:spLocks noEditPoints="1"/>
          </p:cNvSpPr>
          <p:nvPr/>
        </p:nvSpPr>
        <p:spPr bwMode="auto">
          <a:xfrm>
            <a:off x="5761038" y="1068388"/>
            <a:ext cx="153988" cy="157163"/>
          </a:xfrm>
          <a:custGeom>
            <a:avLst/>
            <a:gdLst>
              <a:gd name="T0" fmla="*/ 90 w 97"/>
              <a:gd name="T1" fmla="*/ 9 h 99"/>
              <a:gd name="T2" fmla="*/ 90 w 97"/>
              <a:gd name="T3" fmla="*/ 90 h 99"/>
              <a:gd name="T4" fmla="*/ 8 w 97"/>
              <a:gd name="T5" fmla="*/ 90 h 99"/>
              <a:gd name="T6" fmla="*/ 8 w 97"/>
              <a:gd name="T7" fmla="*/ 9 h 99"/>
              <a:gd name="T8" fmla="*/ 90 w 97"/>
              <a:gd name="T9" fmla="*/ 9 h 99"/>
              <a:gd name="T10" fmla="*/ 97 w 97"/>
              <a:gd name="T11" fmla="*/ 0 h 99"/>
              <a:gd name="T12" fmla="*/ 0 w 97"/>
              <a:gd name="T13" fmla="*/ 0 h 99"/>
              <a:gd name="T14" fmla="*/ 0 w 97"/>
              <a:gd name="T15" fmla="*/ 99 h 99"/>
              <a:gd name="T16" fmla="*/ 97 w 97"/>
              <a:gd name="T17" fmla="*/ 99 h 99"/>
              <a:gd name="T18" fmla="*/ 97 w 97"/>
              <a:gd name="T19" fmla="*/ 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7" h="99">
                <a:moveTo>
                  <a:pt x="90" y="9"/>
                </a:moveTo>
                <a:lnTo>
                  <a:pt x="90" y="90"/>
                </a:lnTo>
                <a:lnTo>
                  <a:pt x="8" y="90"/>
                </a:lnTo>
                <a:lnTo>
                  <a:pt x="8" y="9"/>
                </a:lnTo>
                <a:lnTo>
                  <a:pt x="90" y="9"/>
                </a:lnTo>
                <a:close/>
                <a:moveTo>
                  <a:pt x="97" y="0"/>
                </a:moveTo>
                <a:lnTo>
                  <a:pt x="0" y="0"/>
                </a:lnTo>
                <a:lnTo>
                  <a:pt x="0" y="99"/>
                </a:lnTo>
                <a:lnTo>
                  <a:pt x="97" y="99"/>
                </a:lnTo>
                <a:lnTo>
                  <a:pt x="9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352"/>
          <p:cNvSpPr>
            <a:spLocks noEditPoints="1"/>
          </p:cNvSpPr>
          <p:nvPr/>
        </p:nvSpPr>
        <p:spPr bwMode="auto">
          <a:xfrm>
            <a:off x="5761038" y="1068388"/>
            <a:ext cx="153988" cy="157163"/>
          </a:xfrm>
          <a:custGeom>
            <a:avLst/>
            <a:gdLst>
              <a:gd name="T0" fmla="*/ 90 w 97"/>
              <a:gd name="T1" fmla="*/ 9 h 99"/>
              <a:gd name="T2" fmla="*/ 90 w 97"/>
              <a:gd name="T3" fmla="*/ 90 h 99"/>
              <a:gd name="T4" fmla="*/ 8 w 97"/>
              <a:gd name="T5" fmla="*/ 90 h 99"/>
              <a:gd name="T6" fmla="*/ 8 w 97"/>
              <a:gd name="T7" fmla="*/ 9 h 99"/>
              <a:gd name="T8" fmla="*/ 90 w 97"/>
              <a:gd name="T9" fmla="*/ 9 h 99"/>
              <a:gd name="T10" fmla="*/ 97 w 97"/>
              <a:gd name="T11" fmla="*/ 0 h 99"/>
              <a:gd name="T12" fmla="*/ 0 w 97"/>
              <a:gd name="T13" fmla="*/ 0 h 99"/>
              <a:gd name="T14" fmla="*/ 0 w 97"/>
              <a:gd name="T15" fmla="*/ 99 h 99"/>
              <a:gd name="T16" fmla="*/ 97 w 97"/>
              <a:gd name="T17" fmla="*/ 99 h 99"/>
              <a:gd name="T18" fmla="*/ 97 w 97"/>
              <a:gd name="T19" fmla="*/ 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7" h="99">
                <a:moveTo>
                  <a:pt x="90" y="9"/>
                </a:moveTo>
                <a:lnTo>
                  <a:pt x="90" y="90"/>
                </a:lnTo>
                <a:lnTo>
                  <a:pt x="8" y="90"/>
                </a:lnTo>
                <a:lnTo>
                  <a:pt x="8" y="9"/>
                </a:lnTo>
                <a:lnTo>
                  <a:pt x="90" y="9"/>
                </a:lnTo>
                <a:moveTo>
                  <a:pt x="97" y="0"/>
                </a:moveTo>
                <a:lnTo>
                  <a:pt x="0" y="0"/>
                </a:lnTo>
                <a:lnTo>
                  <a:pt x="0" y="99"/>
                </a:lnTo>
                <a:lnTo>
                  <a:pt x="97" y="99"/>
                </a:lnTo>
                <a:lnTo>
                  <a:pt x="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353"/>
          <p:cNvSpPr>
            <a:spLocks noEditPoints="1"/>
          </p:cNvSpPr>
          <p:nvPr/>
        </p:nvSpPr>
        <p:spPr bwMode="auto">
          <a:xfrm>
            <a:off x="5761038" y="1249363"/>
            <a:ext cx="153988" cy="128588"/>
          </a:xfrm>
          <a:custGeom>
            <a:avLst/>
            <a:gdLst>
              <a:gd name="T0" fmla="*/ 90 w 97"/>
              <a:gd name="T1" fmla="*/ 10 h 81"/>
              <a:gd name="T2" fmla="*/ 90 w 97"/>
              <a:gd name="T3" fmla="*/ 71 h 81"/>
              <a:gd name="T4" fmla="*/ 8 w 97"/>
              <a:gd name="T5" fmla="*/ 71 h 81"/>
              <a:gd name="T6" fmla="*/ 8 w 97"/>
              <a:gd name="T7" fmla="*/ 10 h 81"/>
              <a:gd name="T8" fmla="*/ 90 w 97"/>
              <a:gd name="T9" fmla="*/ 10 h 81"/>
              <a:gd name="T10" fmla="*/ 97 w 97"/>
              <a:gd name="T11" fmla="*/ 0 h 81"/>
              <a:gd name="T12" fmla="*/ 0 w 97"/>
              <a:gd name="T13" fmla="*/ 0 h 81"/>
              <a:gd name="T14" fmla="*/ 0 w 97"/>
              <a:gd name="T15" fmla="*/ 81 h 81"/>
              <a:gd name="T16" fmla="*/ 97 w 97"/>
              <a:gd name="T17" fmla="*/ 81 h 81"/>
              <a:gd name="T18" fmla="*/ 97 w 97"/>
              <a:gd name="T19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7" h="81">
                <a:moveTo>
                  <a:pt x="90" y="10"/>
                </a:moveTo>
                <a:lnTo>
                  <a:pt x="90" y="71"/>
                </a:lnTo>
                <a:lnTo>
                  <a:pt x="8" y="71"/>
                </a:lnTo>
                <a:lnTo>
                  <a:pt x="8" y="10"/>
                </a:lnTo>
                <a:lnTo>
                  <a:pt x="90" y="10"/>
                </a:lnTo>
                <a:close/>
                <a:moveTo>
                  <a:pt x="97" y="0"/>
                </a:moveTo>
                <a:lnTo>
                  <a:pt x="0" y="0"/>
                </a:lnTo>
                <a:lnTo>
                  <a:pt x="0" y="81"/>
                </a:lnTo>
                <a:lnTo>
                  <a:pt x="97" y="81"/>
                </a:lnTo>
                <a:lnTo>
                  <a:pt x="9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Freeform 354"/>
          <p:cNvSpPr>
            <a:spLocks noEditPoints="1"/>
          </p:cNvSpPr>
          <p:nvPr/>
        </p:nvSpPr>
        <p:spPr bwMode="auto">
          <a:xfrm>
            <a:off x="5761038" y="1249363"/>
            <a:ext cx="153988" cy="128588"/>
          </a:xfrm>
          <a:custGeom>
            <a:avLst/>
            <a:gdLst>
              <a:gd name="T0" fmla="*/ 90 w 97"/>
              <a:gd name="T1" fmla="*/ 10 h 81"/>
              <a:gd name="T2" fmla="*/ 90 w 97"/>
              <a:gd name="T3" fmla="*/ 71 h 81"/>
              <a:gd name="T4" fmla="*/ 8 w 97"/>
              <a:gd name="T5" fmla="*/ 71 h 81"/>
              <a:gd name="T6" fmla="*/ 8 w 97"/>
              <a:gd name="T7" fmla="*/ 10 h 81"/>
              <a:gd name="T8" fmla="*/ 90 w 97"/>
              <a:gd name="T9" fmla="*/ 10 h 81"/>
              <a:gd name="T10" fmla="*/ 97 w 97"/>
              <a:gd name="T11" fmla="*/ 0 h 81"/>
              <a:gd name="T12" fmla="*/ 0 w 97"/>
              <a:gd name="T13" fmla="*/ 0 h 81"/>
              <a:gd name="T14" fmla="*/ 0 w 97"/>
              <a:gd name="T15" fmla="*/ 81 h 81"/>
              <a:gd name="T16" fmla="*/ 97 w 97"/>
              <a:gd name="T17" fmla="*/ 81 h 81"/>
              <a:gd name="T18" fmla="*/ 97 w 97"/>
              <a:gd name="T19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7" h="81">
                <a:moveTo>
                  <a:pt x="90" y="10"/>
                </a:moveTo>
                <a:lnTo>
                  <a:pt x="90" y="71"/>
                </a:lnTo>
                <a:lnTo>
                  <a:pt x="8" y="71"/>
                </a:lnTo>
                <a:lnTo>
                  <a:pt x="8" y="10"/>
                </a:lnTo>
                <a:lnTo>
                  <a:pt x="90" y="10"/>
                </a:lnTo>
                <a:moveTo>
                  <a:pt x="97" y="0"/>
                </a:moveTo>
                <a:lnTo>
                  <a:pt x="0" y="0"/>
                </a:lnTo>
                <a:lnTo>
                  <a:pt x="0" y="81"/>
                </a:lnTo>
                <a:lnTo>
                  <a:pt x="97" y="81"/>
                </a:lnTo>
                <a:lnTo>
                  <a:pt x="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355"/>
          <p:cNvSpPr>
            <a:spLocks noEditPoints="1"/>
          </p:cNvSpPr>
          <p:nvPr/>
        </p:nvSpPr>
        <p:spPr bwMode="auto">
          <a:xfrm>
            <a:off x="8533545" y="3833692"/>
            <a:ext cx="2626072" cy="2636838"/>
          </a:xfrm>
          <a:custGeom>
            <a:avLst/>
            <a:gdLst>
              <a:gd name="T0" fmla="*/ 64 w 128"/>
              <a:gd name="T1" fmla="*/ 0 h 128"/>
              <a:gd name="T2" fmla="*/ 0 w 128"/>
              <a:gd name="T3" fmla="*/ 64 h 128"/>
              <a:gd name="T4" fmla="*/ 64 w 128"/>
              <a:gd name="T5" fmla="*/ 128 h 128"/>
              <a:gd name="T6" fmla="*/ 128 w 128"/>
              <a:gd name="T7" fmla="*/ 64 h 128"/>
              <a:gd name="T8" fmla="*/ 64 w 128"/>
              <a:gd name="T9" fmla="*/ 0 h 128"/>
              <a:gd name="T10" fmla="*/ 69 w 128"/>
              <a:gd name="T11" fmla="*/ 102 h 128"/>
              <a:gd name="T12" fmla="*/ 33 w 128"/>
              <a:gd name="T13" fmla="*/ 80 h 128"/>
              <a:gd name="T14" fmla="*/ 33 w 128"/>
              <a:gd name="T15" fmla="*/ 80 h 128"/>
              <a:gd name="T16" fmla="*/ 45 w 128"/>
              <a:gd name="T17" fmla="*/ 74 h 128"/>
              <a:gd name="T18" fmla="*/ 66 w 128"/>
              <a:gd name="T19" fmla="*/ 88 h 128"/>
              <a:gd name="T20" fmla="*/ 90 w 128"/>
              <a:gd name="T21" fmla="*/ 64 h 128"/>
              <a:gd name="T22" fmla="*/ 66 w 128"/>
              <a:gd name="T23" fmla="*/ 40 h 128"/>
              <a:gd name="T24" fmla="*/ 49 w 128"/>
              <a:gd name="T25" fmla="*/ 47 h 128"/>
              <a:gd name="T26" fmla="*/ 57 w 128"/>
              <a:gd name="T27" fmla="*/ 54 h 128"/>
              <a:gd name="T28" fmla="*/ 57 w 128"/>
              <a:gd name="T29" fmla="*/ 56 h 128"/>
              <a:gd name="T30" fmla="*/ 56 w 128"/>
              <a:gd name="T31" fmla="*/ 57 h 128"/>
              <a:gd name="T32" fmla="*/ 56 w 128"/>
              <a:gd name="T33" fmla="*/ 57 h 128"/>
              <a:gd name="T34" fmla="*/ 31 w 128"/>
              <a:gd name="T35" fmla="*/ 57 h 128"/>
              <a:gd name="T36" fmla="*/ 29 w 128"/>
              <a:gd name="T37" fmla="*/ 30 h 128"/>
              <a:gd name="T38" fmla="*/ 30 w 128"/>
              <a:gd name="T39" fmla="*/ 29 h 128"/>
              <a:gd name="T40" fmla="*/ 32 w 128"/>
              <a:gd name="T41" fmla="*/ 29 h 128"/>
              <a:gd name="T42" fmla="*/ 39 w 128"/>
              <a:gd name="T43" fmla="*/ 37 h 128"/>
              <a:gd name="T44" fmla="*/ 66 w 128"/>
              <a:gd name="T45" fmla="*/ 26 h 128"/>
              <a:gd name="T46" fmla="*/ 66 w 128"/>
              <a:gd name="T47" fmla="*/ 26 h 128"/>
              <a:gd name="T48" fmla="*/ 66 w 128"/>
              <a:gd name="T49" fmla="*/ 26 h 128"/>
              <a:gd name="T50" fmla="*/ 66 w 128"/>
              <a:gd name="T51" fmla="*/ 26 h 128"/>
              <a:gd name="T52" fmla="*/ 66 w 128"/>
              <a:gd name="T53" fmla="*/ 26 h 128"/>
              <a:gd name="T54" fmla="*/ 66 w 128"/>
              <a:gd name="T55" fmla="*/ 26 h 128"/>
              <a:gd name="T56" fmla="*/ 66 w 128"/>
              <a:gd name="T57" fmla="*/ 26 h 128"/>
              <a:gd name="T58" fmla="*/ 104 w 128"/>
              <a:gd name="T59" fmla="*/ 64 h 128"/>
              <a:gd name="T60" fmla="*/ 69 w 128"/>
              <a:gd name="T61" fmla="*/ 10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28" h="128">
                <a:moveTo>
                  <a:pt x="64" y="0"/>
                </a:moveTo>
                <a:cubicBezTo>
                  <a:pt x="29" y="0"/>
                  <a:pt x="0" y="29"/>
                  <a:pt x="0" y="64"/>
                </a:cubicBezTo>
                <a:cubicBezTo>
                  <a:pt x="0" y="99"/>
                  <a:pt x="29" y="128"/>
                  <a:pt x="64" y="128"/>
                </a:cubicBezTo>
                <a:cubicBezTo>
                  <a:pt x="99" y="128"/>
                  <a:pt x="128" y="99"/>
                  <a:pt x="128" y="64"/>
                </a:cubicBezTo>
                <a:cubicBezTo>
                  <a:pt x="128" y="29"/>
                  <a:pt x="99" y="0"/>
                  <a:pt x="64" y="0"/>
                </a:cubicBezTo>
                <a:close/>
                <a:moveTo>
                  <a:pt x="69" y="102"/>
                </a:moveTo>
                <a:cubicBezTo>
                  <a:pt x="55" y="104"/>
                  <a:pt x="41" y="97"/>
                  <a:pt x="33" y="80"/>
                </a:cubicBezTo>
                <a:cubicBezTo>
                  <a:pt x="33" y="80"/>
                  <a:pt x="33" y="80"/>
                  <a:pt x="33" y="80"/>
                </a:cubicBezTo>
                <a:cubicBezTo>
                  <a:pt x="45" y="74"/>
                  <a:pt x="45" y="74"/>
                  <a:pt x="45" y="74"/>
                </a:cubicBezTo>
                <a:cubicBezTo>
                  <a:pt x="49" y="83"/>
                  <a:pt x="57" y="88"/>
                  <a:pt x="66" y="88"/>
                </a:cubicBezTo>
                <a:cubicBezTo>
                  <a:pt x="79" y="88"/>
                  <a:pt x="90" y="78"/>
                  <a:pt x="90" y="64"/>
                </a:cubicBezTo>
                <a:cubicBezTo>
                  <a:pt x="90" y="51"/>
                  <a:pt x="79" y="40"/>
                  <a:pt x="66" y="40"/>
                </a:cubicBezTo>
                <a:cubicBezTo>
                  <a:pt x="60" y="40"/>
                  <a:pt x="54" y="42"/>
                  <a:pt x="49" y="47"/>
                </a:cubicBezTo>
                <a:cubicBezTo>
                  <a:pt x="57" y="54"/>
                  <a:pt x="57" y="54"/>
                  <a:pt x="57" y="54"/>
                </a:cubicBezTo>
                <a:cubicBezTo>
                  <a:pt x="57" y="55"/>
                  <a:pt x="57" y="55"/>
                  <a:pt x="57" y="56"/>
                </a:cubicBezTo>
                <a:cubicBezTo>
                  <a:pt x="57" y="56"/>
                  <a:pt x="57" y="57"/>
                  <a:pt x="56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31" y="57"/>
                  <a:pt x="31" y="57"/>
                  <a:pt x="31" y="57"/>
                </a:cubicBezTo>
                <a:cubicBezTo>
                  <a:pt x="29" y="30"/>
                  <a:pt x="29" y="30"/>
                  <a:pt x="29" y="30"/>
                </a:cubicBezTo>
                <a:cubicBezTo>
                  <a:pt x="29" y="29"/>
                  <a:pt x="30" y="29"/>
                  <a:pt x="30" y="29"/>
                </a:cubicBezTo>
                <a:cubicBezTo>
                  <a:pt x="31" y="29"/>
                  <a:pt x="31" y="29"/>
                  <a:pt x="32" y="29"/>
                </a:cubicBezTo>
                <a:cubicBezTo>
                  <a:pt x="39" y="37"/>
                  <a:pt x="39" y="37"/>
                  <a:pt x="39" y="37"/>
                </a:cubicBezTo>
                <a:cubicBezTo>
                  <a:pt x="47" y="30"/>
                  <a:pt x="56" y="26"/>
                  <a:pt x="66" y="26"/>
                </a:cubicBezTo>
                <a:cubicBezTo>
                  <a:pt x="66" y="26"/>
                  <a:pt x="66" y="26"/>
                  <a:pt x="66" y="26"/>
                </a:cubicBezTo>
                <a:cubicBezTo>
                  <a:pt x="66" y="26"/>
                  <a:pt x="66" y="26"/>
                  <a:pt x="66" y="26"/>
                </a:cubicBezTo>
                <a:cubicBezTo>
                  <a:pt x="66" y="26"/>
                  <a:pt x="66" y="26"/>
                  <a:pt x="66" y="26"/>
                </a:cubicBezTo>
                <a:cubicBezTo>
                  <a:pt x="66" y="26"/>
                  <a:pt x="66" y="26"/>
                  <a:pt x="66" y="26"/>
                </a:cubicBezTo>
                <a:cubicBezTo>
                  <a:pt x="66" y="26"/>
                  <a:pt x="66" y="26"/>
                  <a:pt x="66" y="26"/>
                </a:cubicBezTo>
                <a:cubicBezTo>
                  <a:pt x="66" y="26"/>
                  <a:pt x="66" y="26"/>
                  <a:pt x="66" y="26"/>
                </a:cubicBezTo>
                <a:cubicBezTo>
                  <a:pt x="87" y="26"/>
                  <a:pt x="104" y="43"/>
                  <a:pt x="104" y="64"/>
                </a:cubicBezTo>
                <a:cubicBezTo>
                  <a:pt x="104" y="84"/>
                  <a:pt x="88" y="100"/>
                  <a:pt x="69" y="10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24" name="组合 423"/>
          <p:cNvGrpSpPr/>
          <p:nvPr/>
        </p:nvGrpSpPr>
        <p:grpSpPr>
          <a:xfrm>
            <a:off x="8359775" y="676276"/>
            <a:ext cx="2845833" cy="2857500"/>
            <a:chOff x="6886575" y="1042988"/>
            <a:chExt cx="387350" cy="388938"/>
          </a:xfrm>
        </p:grpSpPr>
        <p:sp>
          <p:nvSpPr>
            <p:cNvPr id="67" name="Freeform 356"/>
            <p:cNvSpPr>
              <a:spLocks noEditPoints="1"/>
            </p:cNvSpPr>
            <p:nvPr/>
          </p:nvSpPr>
          <p:spPr bwMode="auto">
            <a:xfrm>
              <a:off x="6886575" y="1042988"/>
              <a:ext cx="387350" cy="388938"/>
            </a:xfrm>
            <a:custGeom>
              <a:avLst/>
              <a:gdLst>
                <a:gd name="T0" fmla="*/ 64 w 128"/>
                <a:gd name="T1" fmla="*/ 0 h 128"/>
                <a:gd name="T2" fmla="*/ 0 w 128"/>
                <a:gd name="T3" fmla="*/ 64 h 128"/>
                <a:gd name="T4" fmla="*/ 64 w 128"/>
                <a:gd name="T5" fmla="*/ 128 h 128"/>
                <a:gd name="T6" fmla="*/ 128 w 128"/>
                <a:gd name="T7" fmla="*/ 64 h 128"/>
                <a:gd name="T8" fmla="*/ 64 w 128"/>
                <a:gd name="T9" fmla="*/ 0 h 128"/>
                <a:gd name="T10" fmla="*/ 64 w 128"/>
                <a:gd name="T11" fmla="*/ 119 h 128"/>
                <a:gd name="T12" fmla="*/ 9 w 128"/>
                <a:gd name="T13" fmla="*/ 64 h 128"/>
                <a:gd name="T14" fmla="*/ 64 w 128"/>
                <a:gd name="T15" fmla="*/ 10 h 128"/>
                <a:gd name="T16" fmla="*/ 118 w 128"/>
                <a:gd name="T17" fmla="*/ 64 h 128"/>
                <a:gd name="T18" fmla="*/ 64 w 128"/>
                <a:gd name="T19" fmla="*/ 119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8">
                  <a:moveTo>
                    <a:pt x="64" y="0"/>
                  </a:moveTo>
                  <a:cubicBezTo>
                    <a:pt x="29" y="0"/>
                    <a:pt x="0" y="29"/>
                    <a:pt x="0" y="64"/>
                  </a:cubicBezTo>
                  <a:cubicBezTo>
                    <a:pt x="0" y="99"/>
                    <a:pt x="29" y="128"/>
                    <a:pt x="64" y="128"/>
                  </a:cubicBezTo>
                  <a:cubicBezTo>
                    <a:pt x="99" y="128"/>
                    <a:pt x="128" y="99"/>
                    <a:pt x="128" y="64"/>
                  </a:cubicBezTo>
                  <a:cubicBezTo>
                    <a:pt x="128" y="29"/>
                    <a:pt x="99" y="0"/>
                    <a:pt x="64" y="0"/>
                  </a:cubicBezTo>
                  <a:close/>
                  <a:moveTo>
                    <a:pt x="64" y="119"/>
                  </a:moveTo>
                  <a:cubicBezTo>
                    <a:pt x="34" y="119"/>
                    <a:pt x="9" y="94"/>
                    <a:pt x="9" y="64"/>
                  </a:cubicBezTo>
                  <a:cubicBezTo>
                    <a:pt x="9" y="34"/>
                    <a:pt x="34" y="10"/>
                    <a:pt x="64" y="10"/>
                  </a:cubicBezTo>
                  <a:cubicBezTo>
                    <a:pt x="94" y="10"/>
                    <a:pt x="118" y="34"/>
                    <a:pt x="118" y="64"/>
                  </a:cubicBezTo>
                  <a:cubicBezTo>
                    <a:pt x="118" y="94"/>
                    <a:pt x="94" y="119"/>
                    <a:pt x="64" y="1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357"/>
            <p:cNvSpPr>
              <a:spLocks/>
            </p:cNvSpPr>
            <p:nvPr/>
          </p:nvSpPr>
          <p:spPr bwMode="auto">
            <a:xfrm>
              <a:off x="6986588" y="1143001"/>
              <a:ext cx="187325" cy="192088"/>
            </a:xfrm>
            <a:custGeom>
              <a:avLst/>
              <a:gdLst>
                <a:gd name="T0" fmla="*/ 31 w 62"/>
                <a:gd name="T1" fmla="*/ 0 h 63"/>
                <a:gd name="T2" fmla="*/ 30 w 62"/>
                <a:gd name="T3" fmla="*/ 0 h 63"/>
                <a:gd name="T4" fmla="*/ 30 w 62"/>
                <a:gd name="T5" fmla="*/ 0 h 63"/>
                <a:gd name="T6" fmla="*/ 30 w 62"/>
                <a:gd name="T7" fmla="*/ 0 h 63"/>
                <a:gd name="T8" fmla="*/ 30 w 62"/>
                <a:gd name="T9" fmla="*/ 0 h 63"/>
                <a:gd name="T10" fmla="*/ 30 w 62"/>
                <a:gd name="T11" fmla="*/ 0 h 63"/>
                <a:gd name="T12" fmla="*/ 30 w 62"/>
                <a:gd name="T13" fmla="*/ 0 h 63"/>
                <a:gd name="T14" fmla="*/ 30 w 62"/>
                <a:gd name="T15" fmla="*/ 0 h 63"/>
                <a:gd name="T16" fmla="*/ 8 w 62"/>
                <a:gd name="T17" fmla="*/ 9 h 63"/>
                <a:gd name="T18" fmla="*/ 2 w 62"/>
                <a:gd name="T19" fmla="*/ 2 h 63"/>
                <a:gd name="T20" fmla="*/ 1 w 62"/>
                <a:gd name="T21" fmla="*/ 2 h 63"/>
                <a:gd name="T22" fmla="*/ 0 w 62"/>
                <a:gd name="T23" fmla="*/ 3 h 63"/>
                <a:gd name="T24" fmla="*/ 1 w 62"/>
                <a:gd name="T25" fmla="*/ 25 h 63"/>
                <a:gd name="T26" fmla="*/ 22 w 62"/>
                <a:gd name="T27" fmla="*/ 25 h 63"/>
                <a:gd name="T28" fmla="*/ 22 w 62"/>
                <a:gd name="T29" fmla="*/ 25 h 63"/>
                <a:gd name="T30" fmla="*/ 23 w 62"/>
                <a:gd name="T31" fmla="*/ 24 h 63"/>
                <a:gd name="T32" fmla="*/ 23 w 62"/>
                <a:gd name="T33" fmla="*/ 23 h 63"/>
                <a:gd name="T34" fmla="*/ 16 w 62"/>
                <a:gd name="T35" fmla="*/ 17 h 63"/>
                <a:gd name="T36" fmla="*/ 30 w 62"/>
                <a:gd name="T37" fmla="*/ 11 h 63"/>
                <a:gd name="T38" fmla="*/ 50 w 62"/>
                <a:gd name="T39" fmla="*/ 31 h 63"/>
                <a:gd name="T40" fmla="*/ 30 w 62"/>
                <a:gd name="T41" fmla="*/ 51 h 63"/>
                <a:gd name="T42" fmla="*/ 13 w 62"/>
                <a:gd name="T43" fmla="*/ 39 h 63"/>
                <a:gd name="T44" fmla="*/ 3 w 62"/>
                <a:gd name="T45" fmla="*/ 44 h 63"/>
                <a:gd name="T46" fmla="*/ 3 w 62"/>
                <a:gd name="T47" fmla="*/ 44 h 63"/>
                <a:gd name="T48" fmla="*/ 33 w 62"/>
                <a:gd name="T49" fmla="*/ 62 h 63"/>
                <a:gd name="T50" fmla="*/ 62 w 62"/>
                <a:gd name="T51" fmla="*/ 31 h 63"/>
                <a:gd name="T52" fmla="*/ 31 w 62"/>
                <a:gd name="T53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2" h="63">
                  <a:moveTo>
                    <a:pt x="31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2" y="0"/>
                    <a:pt x="14" y="3"/>
                    <a:pt x="8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1" y="2"/>
                    <a:pt x="1" y="2"/>
                  </a:cubicBezTo>
                  <a:cubicBezTo>
                    <a:pt x="1" y="2"/>
                    <a:pt x="0" y="3"/>
                    <a:pt x="0" y="3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23" y="25"/>
                    <a:pt x="23" y="25"/>
                    <a:pt x="23" y="24"/>
                  </a:cubicBezTo>
                  <a:cubicBezTo>
                    <a:pt x="23" y="24"/>
                    <a:pt x="23" y="23"/>
                    <a:pt x="23" y="23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20" y="13"/>
                    <a:pt x="25" y="11"/>
                    <a:pt x="30" y="11"/>
                  </a:cubicBezTo>
                  <a:cubicBezTo>
                    <a:pt x="41" y="11"/>
                    <a:pt x="50" y="20"/>
                    <a:pt x="50" y="31"/>
                  </a:cubicBezTo>
                  <a:cubicBezTo>
                    <a:pt x="50" y="42"/>
                    <a:pt x="41" y="51"/>
                    <a:pt x="30" y="51"/>
                  </a:cubicBezTo>
                  <a:cubicBezTo>
                    <a:pt x="23" y="51"/>
                    <a:pt x="16" y="46"/>
                    <a:pt x="13" y="39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10" y="58"/>
                    <a:pt x="21" y="63"/>
                    <a:pt x="33" y="62"/>
                  </a:cubicBezTo>
                  <a:cubicBezTo>
                    <a:pt x="49" y="61"/>
                    <a:pt x="61" y="48"/>
                    <a:pt x="62" y="31"/>
                  </a:cubicBezTo>
                  <a:cubicBezTo>
                    <a:pt x="62" y="14"/>
                    <a:pt x="48" y="0"/>
                    <a:pt x="3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9" name="Freeform 358"/>
          <p:cNvSpPr>
            <a:spLocks noEditPoints="1"/>
          </p:cNvSpPr>
          <p:nvPr/>
        </p:nvSpPr>
        <p:spPr bwMode="auto">
          <a:xfrm>
            <a:off x="971550" y="1692276"/>
            <a:ext cx="436563" cy="376238"/>
          </a:xfrm>
          <a:custGeom>
            <a:avLst/>
            <a:gdLst>
              <a:gd name="T0" fmla="*/ 133 w 144"/>
              <a:gd name="T1" fmla="*/ 0 h 124"/>
              <a:gd name="T2" fmla="*/ 10 w 144"/>
              <a:gd name="T3" fmla="*/ 0 h 124"/>
              <a:gd name="T4" fmla="*/ 0 w 144"/>
              <a:gd name="T5" fmla="*/ 11 h 124"/>
              <a:gd name="T6" fmla="*/ 0 w 144"/>
              <a:gd name="T7" fmla="*/ 114 h 124"/>
              <a:gd name="T8" fmla="*/ 10 w 144"/>
              <a:gd name="T9" fmla="*/ 124 h 124"/>
              <a:gd name="T10" fmla="*/ 133 w 144"/>
              <a:gd name="T11" fmla="*/ 124 h 124"/>
              <a:gd name="T12" fmla="*/ 144 w 144"/>
              <a:gd name="T13" fmla="*/ 114 h 124"/>
              <a:gd name="T14" fmla="*/ 144 w 144"/>
              <a:gd name="T15" fmla="*/ 11 h 124"/>
              <a:gd name="T16" fmla="*/ 133 w 144"/>
              <a:gd name="T17" fmla="*/ 0 h 124"/>
              <a:gd name="T18" fmla="*/ 67 w 144"/>
              <a:gd name="T19" fmla="*/ 92 h 124"/>
              <a:gd name="T20" fmla="*/ 53 w 144"/>
              <a:gd name="T21" fmla="*/ 92 h 124"/>
              <a:gd name="T22" fmla="*/ 53 w 144"/>
              <a:gd name="T23" fmla="*/ 67 h 124"/>
              <a:gd name="T24" fmla="*/ 31 w 144"/>
              <a:gd name="T25" fmla="*/ 67 h 124"/>
              <a:gd name="T26" fmla="*/ 31 w 144"/>
              <a:gd name="T27" fmla="*/ 92 h 124"/>
              <a:gd name="T28" fmla="*/ 18 w 144"/>
              <a:gd name="T29" fmla="*/ 92 h 124"/>
              <a:gd name="T30" fmla="*/ 18 w 144"/>
              <a:gd name="T31" fmla="*/ 33 h 124"/>
              <a:gd name="T32" fmla="*/ 31 w 144"/>
              <a:gd name="T33" fmla="*/ 33 h 124"/>
              <a:gd name="T34" fmla="*/ 31 w 144"/>
              <a:gd name="T35" fmla="*/ 56 h 124"/>
              <a:gd name="T36" fmla="*/ 53 w 144"/>
              <a:gd name="T37" fmla="*/ 56 h 124"/>
              <a:gd name="T38" fmla="*/ 53 w 144"/>
              <a:gd name="T39" fmla="*/ 33 h 124"/>
              <a:gd name="T40" fmla="*/ 67 w 144"/>
              <a:gd name="T41" fmla="*/ 33 h 124"/>
              <a:gd name="T42" fmla="*/ 67 w 144"/>
              <a:gd name="T43" fmla="*/ 92 h 124"/>
              <a:gd name="T44" fmla="*/ 121 w 144"/>
              <a:gd name="T45" fmla="*/ 85 h 124"/>
              <a:gd name="T46" fmla="*/ 93 w 144"/>
              <a:gd name="T47" fmla="*/ 92 h 124"/>
              <a:gd name="T48" fmla="*/ 78 w 144"/>
              <a:gd name="T49" fmla="*/ 92 h 124"/>
              <a:gd name="T50" fmla="*/ 78 w 144"/>
              <a:gd name="T51" fmla="*/ 34 h 124"/>
              <a:gd name="T52" fmla="*/ 96 w 144"/>
              <a:gd name="T53" fmla="*/ 32 h 124"/>
              <a:gd name="T54" fmla="*/ 120 w 144"/>
              <a:gd name="T55" fmla="*/ 39 h 124"/>
              <a:gd name="T56" fmla="*/ 130 w 144"/>
              <a:gd name="T57" fmla="*/ 61 h 124"/>
              <a:gd name="T58" fmla="*/ 121 w 144"/>
              <a:gd name="T59" fmla="*/ 85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44" h="124">
                <a:moveTo>
                  <a:pt x="133" y="0"/>
                </a:move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5"/>
                  <a:pt x="0" y="11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120"/>
                  <a:pt x="5" y="124"/>
                  <a:pt x="10" y="124"/>
                </a:cubicBezTo>
                <a:cubicBezTo>
                  <a:pt x="133" y="124"/>
                  <a:pt x="133" y="124"/>
                  <a:pt x="133" y="124"/>
                </a:cubicBezTo>
                <a:cubicBezTo>
                  <a:pt x="139" y="124"/>
                  <a:pt x="144" y="120"/>
                  <a:pt x="144" y="114"/>
                </a:cubicBezTo>
                <a:cubicBezTo>
                  <a:pt x="144" y="11"/>
                  <a:pt x="144" y="11"/>
                  <a:pt x="144" y="11"/>
                </a:cubicBezTo>
                <a:cubicBezTo>
                  <a:pt x="144" y="5"/>
                  <a:pt x="139" y="0"/>
                  <a:pt x="133" y="0"/>
                </a:cubicBezTo>
                <a:close/>
                <a:moveTo>
                  <a:pt x="67" y="92"/>
                </a:moveTo>
                <a:cubicBezTo>
                  <a:pt x="53" y="92"/>
                  <a:pt x="53" y="92"/>
                  <a:pt x="53" y="92"/>
                </a:cubicBezTo>
                <a:cubicBezTo>
                  <a:pt x="53" y="67"/>
                  <a:pt x="53" y="67"/>
                  <a:pt x="53" y="67"/>
                </a:cubicBezTo>
                <a:cubicBezTo>
                  <a:pt x="31" y="67"/>
                  <a:pt x="31" y="67"/>
                  <a:pt x="31" y="67"/>
                </a:cubicBezTo>
                <a:cubicBezTo>
                  <a:pt x="31" y="92"/>
                  <a:pt x="31" y="92"/>
                  <a:pt x="31" y="92"/>
                </a:cubicBezTo>
                <a:cubicBezTo>
                  <a:pt x="18" y="92"/>
                  <a:pt x="18" y="92"/>
                  <a:pt x="18" y="92"/>
                </a:cubicBezTo>
                <a:cubicBezTo>
                  <a:pt x="18" y="33"/>
                  <a:pt x="18" y="33"/>
                  <a:pt x="18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56"/>
                  <a:pt x="31" y="56"/>
                  <a:pt x="31" y="56"/>
                </a:cubicBezTo>
                <a:cubicBezTo>
                  <a:pt x="53" y="56"/>
                  <a:pt x="53" y="56"/>
                  <a:pt x="53" y="56"/>
                </a:cubicBezTo>
                <a:cubicBezTo>
                  <a:pt x="53" y="33"/>
                  <a:pt x="53" y="33"/>
                  <a:pt x="53" y="33"/>
                </a:cubicBezTo>
                <a:cubicBezTo>
                  <a:pt x="67" y="33"/>
                  <a:pt x="67" y="33"/>
                  <a:pt x="67" y="33"/>
                </a:cubicBezTo>
                <a:lnTo>
                  <a:pt x="67" y="92"/>
                </a:lnTo>
                <a:close/>
                <a:moveTo>
                  <a:pt x="121" y="85"/>
                </a:moveTo>
                <a:cubicBezTo>
                  <a:pt x="114" y="90"/>
                  <a:pt x="105" y="92"/>
                  <a:pt x="93" y="92"/>
                </a:cubicBezTo>
                <a:cubicBezTo>
                  <a:pt x="87" y="92"/>
                  <a:pt x="82" y="92"/>
                  <a:pt x="78" y="92"/>
                </a:cubicBezTo>
                <a:cubicBezTo>
                  <a:pt x="78" y="34"/>
                  <a:pt x="78" y="34"/>
                  <a:pt x="78" y="34"/>
                </a:cubicBezTo>
                <a:cubicBezTo>
                  <a:pt x="83" y="33"/>
                  <a:pt x="90" y="32"/>
                  <a:pt x="96" y="32"/>
                </a:cubicBezTo>
                <a:cubicBezTo>
                  <a:pt x="107" y="32"/>
                  <a:pt x="115" y="35"/>
                  <a:pt x="120" y="39"/>
                </a:cubicBezTo>
                <a:cubicBezTo>
                  <a:pt x="127" y="43"/>
                  <a:pt x="130" y="51"/>
                  <a:pt x="130" y="61"/>
                </a:cubicBezTo>
                <a:cubicBezTo>
                  <a:pt x="130" y="72"/>
                  <a:pt x="126" y="80"/>
                  <a:pt x="121" y="8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359"/>
          <p:cNvSpPr>
            <a:spLocks/>
          </p:cNvSpPr>
          <p:nvPr/>
        </p:nvSpPr>
        <p:spPr bwMode="auto">
          <a:xfrm>
            <a:off x="1249363" y="1824038"/>
            <a:ext cx="73025" cy="117475"/>
          </a:xfrm>
          <a:custGeom>
            <a:avLst/>
            <a:gdLst>
              <a:gd name="T0" fmla="*/ 6 w 24"/>
              <a:gd name="T1" fmla="*/ 0 h 39"/>
              <a:gd name="T2" fmla="*/ 0 w 24"/>
              <a:gd name="T3" fmla="*/ 0 h 39"/>
              <a:gd name="T4" fmla="*/ 0 w 24"/>
              <a:gd name="T5" fmla="*/ 39 h 39"/>
              <a:gd name="T6" fmla="*/ 4 w 24"/>
              <a:gd name="T7" fmla="*/ 39 h 39"/>
              <a:gd name="T8" fmla="*/ 24 w 24"/>
              <a:gd name="T9" fmla="*/ 18 h 39"/>
              <a:gd name="T10" fmla="*/ 6 w 24"/>
              <a:gd name="T1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" h="39">
                <a:moveTo>
                  <a:pt x="6" y="0"/>
                </a:moveTo>
                <a:cubicBezTo>
                  <a:pt x="3" y="0"/>
                  <a:pt x="1" y="0"/>
                  <a:pt x="0" y="0"/>
                </a:cubicBezTo>
                <a:cubicBezTo>
                  <a:pt x="0" y="39"/>
                  <a:pt x="0" y="39"/>
                  <a:pt x="0" y="39"/>
                </a:cubicBezTo>
                <a:cubicBezTo>
                  <a:pt x="1" y="39"/>
                  <a:pt x="3" y="39"/>
                  <a:pt x="4" y="39"/>
                </a:cubicBezTo>
                <a:cubicBezTo>
                  <a:pt x="16" y="39"/>
                  <a:pt x="24" y="32"/>
                  <a:pt x="24" y="18"/>
                </a:cubicBezTo>
                <a:cubicBezTo>
                  <a:pt x="24" y="6"/>
                  <a:pt x="17" y="0"/>
                  <a:pt x="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Freeform 360"/>
          <p:cNvSpPr>
            <a:spLocks noEditPoints="1"/>
          </p:cNvSpPr>
          <p:nvPr/>
        </p:nvSpPr>
        <p:spPr bwMode="auto">
          <a:xfrm>
            <a:off x="1585913" y="1692276"/>
            <a:ext cx="393700" cy="376238"/>
          </a:xfrm>
          <a:custGeom>
            <a:avLst/>
            <a:gdLst>
              <a:gd name="T0" fmla="*/ 120 w 130"/>
              <a:gd name="T1" fmla="*/ 0 h 124"/>
              <a:gd name="T2" fmla="*/ 11 w 130"/>
              <a:gd name="T3" fmla="*/ 0 h 124"/>
              <a:gd name="T4" fmla="*/ 0 w 130"/>
              <a:gd name="T5" fmla="*/ 11 h 124"/>
              <a:gd name="T6" fmla="*/ 0 w 130"/>
              <a:gd name="T7" fmla="*/ 114 h 124"/>
              <a:gd name="T8" fmla="*/ 11 w 130"/>
              <a:gd name="T9" fmla="*/ 124 h 124"/>
              <a:gd name="T10" fmla="*/ 120 w 130"/>
              <a:gd name="T11" fmla="*/ 124 h 124"/>
              <a:gd name="T12" fmla="*/ 130 w 130"/>
              <a:gd name="T13" fmla="*/ 114 h 124"/>
              <a:gd name="T14" fmla="*/ 130 w 130"/>
              <a:gd name="T15" fmla="*/ 11 h 124"/>
              <a:gd name="T16" fmla="*/ 120 w 130"/>
              <a:gd name="T17" fmla="*/ 0 h 124"/>
              <a:gd name="T18" fmla="*/ 30 w 130"/>
              <a:gd name="T19" fmla="*/ 96 h 124"/>
              <a:gd name="T20" fmla="*/ 12 w 130"/>
              <a:gd name="T21" fmla="*/ 91 h 124"/>
              <a:gd name="T22" fmla="*/ 15 w 130"/>
              <a:gd name="T23" fmla="*/ 81 h 124"/>
              <a:gd name="T24" fmla="*/ 29 w 130"/>
              <a:gd name="T25" fmla="*/ 84 h 124"/>
              <a:gd name="T26" fmla="*/ 40 w 130"/>
              <a:gd name="T27" fmla="*/ 76 h 124"/>
              <a:gd name="T28" fmla="*/ 28 w 130"/>
              <a:gd name="T29" fmla="*/ 67 h 124"/>
              <a:gd name="T30" fmla="*/ 22 w 130"/>
              <a:gd name="T31" fmla="*/ 67 h 124"/>
              <a:gd name="T32" fmla="*/ 22 w 130"/>
              <a:gd name="T33" fmla="*/ 57 h 124"/>
              <a:gd name="T34" fmla="*/ 28 w 130"/>
              <a:gd name="T35" fmla="*/ 57 h 124"/>
              <a:gd name="T36" fmla="*/ 39 w 130"/>
              <a:gd name="T37" fmla="*/ 50 h 124"/>
              <a:gd name="T38" fmla="*/ 30 w 130"/>
              <a:gd name="T39" fmla="*/ 44 h 124"/>
              <a:gd name="T40" fmla="*/ 17 w 130"/>
              <a:gd name="T41" fmla="*/ 47 h 124"/>
              <a:gd name="T42" fmla="*/ 14 w 130"/>
              <a:gd name="T43" fmla="*/ 37 h 124"/>
              <a:gd name="T44" fmla="*/ 33 w 130"/>
              <a:gd name="T45" fmla="*/ 33 h 124"/>
              <a:gd name="T46" fmla="*/ 53 w 130"/>
              <a:gd name="T47" fmla="*/ 48 h 124"/>
              <a:gd name="T48" fmla="*/ 42 w 130"/>
              <a:gd name="T49" fmla="*/ 62 h 124"/>
              <a:gd name="T50" fmla="*/ 42 w 130"/>
              <a:gd name="T51" fmla="*/ 62 h 124"/>
              <a:gd name="T52" fmla="*/ 55 w 130"/>
              <a:gd name="T53" fmla="*/ 77 h 124"/>
              <a:gd name="T54" fmla="*/ 30 w 130"/>
              <a:gd name="T55" fmla="*/ 96 h 124"/>
              <a:gd name="T56" fmla="*/ 112 w 130"/>
              <a:gd name="T57" fmla="*/ 87 h 124"/>
              <a:gd name="T58" fmla="*/ 83 w 130"/>
              <a:gd name="T59" fmla="*/ 95 h 124"/>
              <a:gd name="T60" fmla="*/ 67 w 130"/>
              <a:gd name="T61" fmla="*/ 94 h 124"/>
              <a:gd name="T62" fmla="*/ 67 w 130"/>
              <a:gd name="T63" fmla="*/ 32 h 124"/>
              <a:gd name="T64" fmla="*/ 86 w 130"/>
              <a:gd name="T65" fmla="*/ 31 h 124"/>
              <a:gd name="T66" fmla="*/ 112 w 130"/>
              <a:gd name="T67" fmla="*/ 38 h 124"/>
              <a:gd name="T68" fmla="*/ 123 w 130"/>
              <a:gd name="T69" fmla="*/ 61 h 124"/>
              <a:gd name="T70" fmla="*/ 112 w 130"/>
              <a:gd name="T71" fmla="*/ 87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30" h="124">
                <a:moveTo>
                  <a:pt x="120" y="0"/>
                </a:moveTo>
                <a:cubicBezTo>
                  <a:pt x="11" y="0"/>
                  <a:pt x="11" y="0"/>
                  <a:pt x="11" y="0"/>
                </a:cubicBezTo>
                <a:cubicBezTo>
                  <a:pt x="5" y="0"/>
                  <a:pt x="0" y="5"/>
                  <a:pt x="0" y="11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120"/>
                  <a:pt x="5" y="124"/>
                  <a:pt x="11" y="124"/>
                </a:cubicBezTo>
                <a:cubicBezTo>
                  <a:pt x="120" y="124"/>
                  <a:pt x="120" y="124"/>
                  <a:pt x="120" y="124"/>
                </a:cubicBezTo>
                <a:cubicBezTo>
                  <a:pt x="125" y="124"/>
                  <a:pt x="130" y="120"/>
                  <a:pt x="130" y="114"/>
                </a:cubicBezTo>
                <a:cubicBezTo>
                  <a:pt x="130" y="11"/>
                  <a:pt x="130" y="11"/>
                  <a:pt x="130" y="11"/>
                </a:cubicBezTo>
                <a:cubicBezTo>
                  <a:pt x="130" y="5"/>
                  <a:pt x="125" y="0"/>
                  <a:pt x="120" y="0"/>
                </a:cubicBezTo>
                <a:close/>
                <a:moveTo>
                  <a:pt x="30" y="96"/>
                </a:moveTo>
                <a:cubicBezTo>
                  <a:pt x="23" y="96"/>
                  <a:pt x="16" y="93"/>
                  <a:pt x="12" y="91"/>
                </a:cubicBezTo>
                <a:cubicBezTo>
                  <a:pt x="15" y="81"/>
                  <a:pt x="15" y="81"/>
                  <a:pt x="15" y="81"/>
                </a:cubicBezTo>
                <a:cubicBezTo>
                  <a:pt x="18" y="82"/>
                  <a:pt x="24" y="84"/>
                  <a:pt x="29" y="84"/>
                </a:cubicBezTo>
                <a:cubicBezTo>
                  <a:pt x="37" y="84"/>
                  <a:pt x="40" y="81"/>
                  <a:pt x="40" y="76"/>
                </a:cubicBezTo>
                <a:cubicBezTo>
                  <a:pt x="40" y="70"/>
                  <a:pt x="34" y="67"/>
                  <a:pt x="28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22" y="57"/>
                  <a:pt x="22" y="57"/>
                  <a:pt x="22" y="57"/>
                </a:cubicBezTo>
                <a:cubicBezTo>
                  <a:pt x="28" y="57"/>
                  <a:pt x="28" y="57"/>
                  <a:pt x="28" y="57"/>
                </a:cubicBezTo>
                <a:cubicBezTo>
                  <a:pt x="33" y="57"/>
                  <a:pt x="39" y="55"/>
                  <a:pt x="39" y="50"/>
                </a:cubicBezTo>
                <a:cubicBezTo>
                  <a:pt x="39" y="47"/>
                  <a:pt x="36" y="44"/>
                  <a:pt x="30" y="44"/>
                </a:cubicBezTo>
                <a:cubicBezTo>
                  <a:pt x="25" y="44"/>
                  <a:pt x="20" y="46"/>
                  <a:pt x="17" y="47"/>
                </a:cubicBezTo>
                <a:cubicBezTo>
                  <a:pt x="14" y="37"/>
                  <a:pt x="14" y="37"/>
                  <a:pt x="14" y="37"/>
                </a:cubicBezTo>
                <a:cubicBezTo>
                  <a:pt x="18" y="35"/>
                  <a:pt x="25" y="33"/>
                  <a:pt x="33" y="33"/>
                </a:cubicBezTo>
                <a:cubicBezTo>
                  <a:pt x="46" y="33"/>
                  <a:pt x="53" y="39"/>
                  <a:pt x="53" y="48"/>
                </a:cubicBezTo>
                <a:cubicBezTo>
                  <a:pt x="53" y="54"/>
                  <a:pt x="50" y="59"/>
                  <a:pt x="42" y="62"/>
                </a:cubicBezTo>
                <a:cubicBezTo>
                  <a:pt x="42" y="62"/>
                  <a:pt x="42" y="62"/>
                  <a:pt x="42" y="62"/>
                </a:cubicBezTo>
                <a:cubicBezTo>
                  <a:pt x="49" y="63"/>
                  <a:pt x="55" y="69"/>
                  <a:pt x="55" y="77"/>
                </a:cubicBezTo>
                <a:cubicBezTo>
                  <a:pt x="55" y="88"/>
                  <a:pt x="46" y="96"/>
                  <a:pt x="30" y="96"/>
                </a:cubicBezTo>
                <a:close/>
                <a:moveTo>
                  <a:pt x="112" y="87"/>
                </a:moveTo>
                <a:cubicBezTo>
                  <a:pt x="106" y="93"/>
                  <a:pt x="96" y="95"/>
                  <a:pt x="83" y="95"/>
                </a:cubicBezTo>
                <a:cubicBezTo>
                  <a:pt x="76" y="95"/>
                  <a:pt x="70" y="95"/>
                  <a:pt x="67" y="94"/>
                </a:cubicBezTo>
                <a:cubicBezTo>
                  <a:pt x="67" y="32"/>
                  <a:pt x="67" y="32"/>
                  <a:pt x="67" y="32"/>
                </a:cubicBezTo>
                <a:cubicBezTo>
                  <a:pt x="72" y="31"/>
                  <a:pt x="79" y="31"/>
                  <a:pt x="86" y="31"/>
                </a:cubicBezTo>
                <a:cubicBezTo>
                  <a:pt x="98" y="31"/>
                  <a:pt x="106" y="33"/>
                  <a:pt x="112" y="38"/>
                </a:cubicBezTo>
                <a:cubicBezTo>
                  <a:pt x="119" y="42"/>
                  <a:pt x="123" y="50"/>
                  <a:pt x="123" y="61"/>
                </a:cubicBezTo>
                <a:cubicBezTo>
                  <a:pt x="123" y="73"/>
                  <a:pt x="118" y="82"/>
                  <a:pt x="112" y="8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2" name="Freeform 361"/>
          <p:cNvSpPr>
            <a:spLocks/>
          </p:cNvSpPr>
          <p:nvPr/>
        </p:nvSpPr>
        <p:spPr bwMode="auto">
          <a:xfrm>
            <a:off x="1830388" y="1820863"/>
            <a:ext cx="82550" cy="127000"/>
          </a:xfrm>
          <a:custGeom>
            <a:avLst/>
            <a:gdLst>
              <a:gd name="T0" fmla="*/ 7 w 27"/>
              <a:gd name="T1" fmla="*/ 0 h 42"/>
              <a:gd name="T2" fmla="*/ 0 w 27"/>
              <a:gd name="T3" fmla="*/ 0 h 42"/>
              <a:gd name="T4" fmla="*/ 0 w 27"/>
              <a:gd name="T5" fmla="*/ 42 h 42"/>
              <a:gd name="T6" fmla="*/ 5 w 27"/>
              <a:gd name="T7" fmla="*/ 42 h 42"/>
              <a:gd name="T8" fmla="*/ 27 w 27"/>
              <a:gd name="T9" fmla="*/ 20 h 42"/>
              <a:gd name="T10" fmla="*/ 7 w 27"/>
              <a:gd name="T11" fmla="*/ 0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" h="42">
                <a:moveTo>
                  <a:pt x="7" y="0"/>
                </a:moveTo>
                <a:cubicBezTo>
                  <a:pt x="4" y="0"/>
                  <a:pt x="1" y="0"/>
                  <a:pt x="0" y="0"/>
                </a:cubicBezTo>
                <a:cubicBezTo>
                  <a:pt x="0" y="42"/>
                  <a:pt x="0" y="42"/>
                  <a:pt x="0" y="42"/>
                </a:cubicBezTo>
                <a:cubicBezTo>
                  <a:pt x="1" y="42"/>
                  <a:pt x="3" y="42"/>
                  <a:pt x="5" y="42"/>
                </a:cubicBezTo>
                <a:cubicBezTo>
                  <a:pt x="18" y="42"/>
                  <a:pt x="27" y="35"/>
                  <a:pt x="27" y="20"/>
                </a:cubicBezTo>
                <a:cubicBezTo>
                  <a:pt x="27" y="7"/>
                  <a:pt x="19" y="0"/>
                  <a:pt x="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Freeform 362"/>
          <p:cNvSpPr>
            <a:spLocks noEditPoints="1"/>
          </p:cNvSpPr>
          <p:nvPr/>
        </p:nvSpPr>
        <p:spPr bwMode="auto">
          <a:xfrm>
            <a:off x="2230438" y="1720851"/>
            <a:ext cx="447675" cy="323850"/>
          </a:xfrm>
          <a:custGeom>
            <a:avLst/>
            <a:gdLst>
              <a:gd name="T0" fmla="*/ 265 w 282"/>
              <a:gd name="T1" fmla="*/ 17 h 204"/>
              <a:gd name="T2" fmla="*/ 265 w 282"/>
              <a:gd name="T3" fmla="*/ 185 h 204"/>
              <a:gd name="T4" fmla="*/ 17 w 282"/>
              <a:gd name="T5" fmla="*/ 185 h 204"/>
              <a:gd name="T6" fmla="*/ 17 w 282"/>
              <a:gd name="T7" fmla="*/ 17 h 204"/>
              <a:gd name="T8" fmla="*/ 265 w 282"/>
              <a:gd name="T9" fmla="*/ 17 h 204"/>
              <a:gd name="T10" fmla="*/ 282 w 282"/>
              <a:gd name="T11" fmla="*/ 0 h 204"/>
              <a:gd name="T12" fmla="*/ 0 w 282"/>
              <a:gd name="T13" fmla="*/ 0 h 204"/>
              <a:gd name="T14" fmla="*/ 0 w 282"/>
              <a:gd name="T15" fmla="*/ 204 h 204"/>
              <a:gd name="T16" fmla="*/ 282 w 282"/>
              <a:gd name="T17" fmla="*/ 204 h 204"/>
              <a:gd name="T18" fmla="*/ 282 w 282"/>
              <a:gd name="T19" fmla="*/ 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2" h="204">
                <a:moveTo>
                  <a:pt x="265" y="17"/>
                </a:moveTo>
                <a:lnTo>
                  <a:pt x="265" y="185"/>
                </a:lnTo>
                <a:lnTo>
                  <a:pt x="17" y="185"/>
                </a:lnTo>
                <a:lnTo>
                  <a:pt x="17" y="17"/>
                </a:lnTo>
                <a:lnTo>
                  <a:pt x="265" y="17"/>
                </a:lnTo>
                <a:close/>
                <a:moveTo>
                  <a:pt x="282" y="0"/>
                </a:moveTo>
                <a:lnTo>
                  <a:pt x="0" y="0"/>
                </a:lnTo>
                <a:lnTo>
                  <a:pt x="0" y="204"/>
                </a:lnTo>
                <a:lnTo>
                  <a:pt x="282" y="204"/>
                </a:lnTo>
                <a:lnTo>
                  <a:pt x="28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Freeform 363"/>
          <p:cNvSpPr>
            <a:spLocks noEditPoints="1"/>
          </p:cNvSpPr>
          <p:nvPr/>
        </p:nvSpPr>
        <p:spPr bwMode="auto">
          <a:xfrm>
            <a:off x="2230438" y="1720851"/>
            <a:ext cx="447675" cy="323850"/>
          </a:xfrm>
          <a:custGeom>
            <a:avLst/>
            <a:gdLst>
              <a:gd name="T0" fmla="*/ 265 w 282"/>
              <a:gd name="T1" fmla="*/ 17 h 204"/>
              <a:gd name="T2" fmla="*/ 265 w 282"/>
              <a:gd name="T3" fmla="*/ 185 h 204"/>
              <a:gd name="T4" fmla="*/ 17 w 282"/>
              <a:gd name="T5" fmla="*/ 185 h 204"/>
              <a:gd name="T6" fmla="*/ 17 w 282"/>
              <a:gd name="T7" fmla="*/ 17 h 204"/>
              <a:gd name="T8" fmla="*/ 265 w 282"/>
              <a:gd name="T9" fmla="*/ 17 h 204"/>
              <a:gd name="T10" fmla="*/ 282 w 282"/>
              <a:gd name="T11" fmla="*/ 0 h 204"/>
              <a:gd name="T12" fmla="*/ 0 w 282"/>
              <a:gd name="T13" fmla="*/ 0 h 204"/>
              <a:gd name="T14" fmla="*/ 0 w 282"/>
              <a:gd name="T15" fmla="*/ 204 h 204"/>
              <a:gd name="T16" fmla="*/ 282 w 282"/>
              <a:gd name="T17" fmla="*/ 204 h 204"/>
              <a:gd name="T18" fmla="*/ 282 w 282"/>
              <a:gd name="T19" fmla="*/ 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2" h="204">
                <a:moveTo>
                  <a:pt x="265" y="17"/>
                </a:moveTo>
                <a:lnTo>
                  <a:pt x="265" y="185"/>
                </a:lnTo>
                <a:lnTo>
                  <a:pt x="17" y="185"/>
                </a:lnTo>
                <a:lnTo>
                  <a:pt x="17" y="17"/>
                </a:lnTo>
                <a:lnTo>
                  <a:pt x="265" y="17"/>
                </a:lnTo>
                <a:moveTo>
                  <a:pt x="282" y="0"/>
                </a:moveTo>
                <a:lnTo>
                  <a:pt x="0" y="0"/>
                </a:lnTo>
                <a:lnTo>
                  <a:pt x="0" y="204"/>
                </a:lnTo>
                <a:lnTo>
                  <a:pt x="282" y="204"/>
                </a:lnTo>
                <a:lnTo>
                  <a:pt x="28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Freeform 364"/>
          <p:cNvSpPr>
            <a:spLocks/>
          </p:cNvSpPr>
          <p:nvPr/>
        </p:nvSpPr>
        <p:spPr bwMode="auto">
          <a:xfrm>
            <a:off x="2892425" y="1738313"/>
            <a:ext cx="66675" cy="63500"/>
          </a:xfrm>
          <a:custGeom>
            <a:avLst/>
            <a:gdLst>
              <a:gd name="T0" fmla="*/ 25 w 42"/>
              <a:gd name="T1" fmla="*/ 23 h 40"/>
              <a:gd name="T2" fmla="*/ 0 w 42"/>
              <a:gd name="T3" fmla="*/ 23 h 40"/>
              <a:gd name="T4" fmla="*/ 0 w 42"/>
              <a:gd name="T5" fmla="*/ 40 h 40"/>
              <a:gd name="T6" fmla="*/ 42 w 42"/>
              <a:gd name="T7" fmla="*/ 40 h 40"/>
              <a:gd name="T8" fmla="*/ 42 w 42"/>
              <a:gd name="T9" fmla="*/ 0 h 40"/>
              <a:gd name="T10" fmla="*/ 25 w 42"/>
              <a:gd name="T11" fmla="*/ 0 h 40"/>
              <a:gd name="T12" fmla="*/ 25 w 42"/>
              <a:gd name="T13" fmla="*/ 23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" h="40">
                <a:moveTo>
                  <a:pt x="25" y="23"/>
                </a:moveTo>
                <a:lnTo>
                  <a:pt x="0" y="23"/>
                </a:lnTo>
                <a:lnTo>
                  <a:pt x="0" y="40"/>
                </a:lnTo>
                <a:lnTo>
                  <a:pt x="42" y="40"/>
                </a:lnTo>
                <a:lnTo>
                  <a:pt x="42" y="0"/>
                </a:lnTo>
                <a:lnTo>
                  <a:pt x="25" y="0"/>
                </a:lnTo>
                <a:lnTo>
                  <a:pt x="25" y="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365"/>
          <p:cNvSpPr>
            <a:spLocks/>
          </p:cNvSpPr>
          <p:nvPr/>
        </p:nvSpPr>
        <p:spPr bwMode="auto">
          <a:xfrm>
            <a:off x="3168650" y="1738313"/>
            <a:ext cx="66675" cy="63500"/>
          </a:xfrm>
          <a:custGeom>
            <a:avLst/>
            <a:gdLst>
              <a:gd name="T0" fmla="*/ 17 w 42"/>
              <a:gd name="T1" fmla="*/ 23 h 40"/>
              <a:gd name="T2" fmla="*/ 17 w 42"/>
              <a:gd name="T3" fmla="*/ 0 h 40"/>
              <a:gd name="T4" fmla="*/ 0 w 42"/>
              <a:gd name="T5" fmla="*/ 0 h 40"/>
              <a:gd name="T6" fmla="*/ 0 w 42"/>
              <a:gd name="T7" fmla="*/ 40 h 40"/>
              <a:gd name="T8" fmla="*/ 42 w 42"/>
              <a:gd name="T9" fmla="*/ 40 h 40"/>
              <a:gd name="T10" fmla="*/ 42 w 42"/>
              <a:gd name="T11" fmla="*/ 23 h 40"/>
              <a:gd name="T12" fmla="*/ 17 w 42"/>
              <a:gd name="T13" fmla="*/ 23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" h="40">
                <a:moveTo>
                  <a:pt x="17" y="23"/>
                </a:moveTo>
                <a:lnTo>
                  <a:pt x="17" y="0"/>
                </a:lnTo>
                <a:lnTo>
                  <a:pt x="0" y="0"/>
                </a:lnTo>
                <a:lnTo>
                  <a:pt x="0" y="40"/>
                </a:lnTo>
                <a:lnTo>
                  <a:pt x="42" y="40"/>
                </a:lnTo>
                <a:lnTo>
                  <a:pt x="42" y="23"/>
                </a:lnTo>
                <a:lnTo>
                  <a:pt x="17" y="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Freeform 366"/>
          <p:cNvSpPr>
            <a:spLocks/>
          </p:cNvSpPr>
          <p:nvPr/>
        </p:nvSpPr>
        <p:spPr bwMode="auto">
          <a:xfrm>
            <a:off x="2892425" y="1965326"/>
            <a:ext cx="66675" cy="63500"/>
          </a:xfrm>
          <a:custGeom>
            <a:avLst/>
            <a:gdLst>
              <a:gd name="T0" fmla="*/ 0 w 42"/>
              <a:gd name="T1" fmla="*/ 16 h 40"/>
              <a:gd name="T2" fmla="*/ 25 w 42"/>
              <a:gd name="T3" fmla="*/ 16 h 40"/>
              <a:gd name="T4" fmla="*/ 25 w 42"/>
              <a:gd name="T5" fmla="*/ 40 h 40"/>
              <a:gd name="T6" fmla="*/ 42 w 42"/>
              <a:gd name="T7" fmla="*/ 40 h 40"/>
              <a:gd name="T8" fmla="*/ 42 w 42"/>
              <a:gd name="T9" fmla="*/ 0 h 40"/>
              <a:gd name="T10" fmla="*/ 0 w 42"/>
              <a:gd name="T11" fmla="*/ 0 h 40"/>
              <a:gd name="T12" fmla="*/ 0 w 42"/>
              <a:gd name="T13" fmla="*/ 16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" h="40">
                <a:moveTo>
                  <a:pt x="0" y="16"/>
                </a:moveTo>
                <a:lnTo>
                  <a:pt x="25" y="16"/>
                </a:lnTo>
                <a:lnTo>
                  <a:pt x="25" y="40"/>
                </a:lnTo>
                <a:lnTo>
                  <a:pt x="42" y="40"/>
                </a:lnTo>
                <a:lnTo>
                  <a:pt x="42" y="0"/>
                </a:lnTo>
                <a:lnTo>
                  <a:pt x="0" y="0"/>
                </a:lnTo>
                <a:lnTo>
                  <a:pt x="0" y="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Freeform 367"/>
          <p:cNvSpPr>
            <a:spLocks/>
          </p:cNvSpPr>
          <p:nvPr/>
        </p:nvSpPr>
        <p:spPr bwMode="auto">
          <a:xfrm>
            <a:off x="3168650" y="1965326"/>
            <a:ext cx="66675" cy="63500"/>
          </a:xfrm>
          <a:custGeom>
            <a:avLst/>
            <a:gdLst>
              <a:gd name="T0" fmla="*/ 0 w 42"/>
              <a:gd name="T1" fmla="*/ 40 h 40"/>
              <a:gd name="T2" fmla="*/ 17 w 42"/>
              <a:gd name="T3" fmla="*/ 40 h 40"/>
              <a:gd name="T4" fmla="*/ 17 w 42"/>
              <a:gd name="T5" fmla="*/ 16 h 40"/>
              <a:gd name="T6" fmla="*/ 42 w 42"/>
              <a:gd name="T7" fmla="*/ 16 h 40"/>
              <a:gd name="T8" fmla="*/ 42 w 42"/>
              <a:gd name="T9" fmla="*/ 0 h 40"/>
              <a:gd name="T10" fmla="*/ 0 w 42"/>
              <a:gd name="T11" fmla="*/ 0 h 40"/>
              <a:gd name="T12" fmla="*/ 0 w 42"/>
              <a:gd name="T13" fmla="*/ 4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" h="40">
                <a:moveTo>
                  <a:pt x="0" y="40"/>
                </a:moveTo>
                <a:lnTo>
                  <a:pt x="17" y="40"/>
                </a:lnTo>
                <a:lnTo>
                  <a:pt x="17" y="16"/>
                </a:lnTo>
                <a:lnTo>
                  <a:pt x="42" y="16"/>
                </a:lnTo>
                <a:lnTo>
                  <a:pt x="42" y="0"/>
                </a:lnTo>
                <a:lnTo>
                  <a:pt x="0" y="0"/>
                </a:lnTo>
                <a:lnTo>
                  <a:pt x="0" y="4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Freeform 368"/>
          <p:cNvSpPr>
            <a:spLocks/>
          </p:cNvSpPr>
          <p:nvPr/>
        </p:nvSpPr>
        <p:spPr bwMode="auto">
          <a:xfrm>
            <a:off x="3562350" y="1735138"/>
            <a:ext cx="63500" cy="63500"/>
          </a:xfrm>
          <a:custGeom>
            <a:avLst/>
            <a:gdLst>
              <a:gd name="T0" fmla="*/ 15 w 40"/>
              <a:gd name="T1" fmla="*/ 17 h 40"/>
              <a:gd name="T2" fmla="*/ 40 w 40"/>
              <a:gd name="T3" fmla="*/ 17 h 40"/>
              <a:gd name="T4" fmla="*/ 40 w 40"/>
              <a:gd name="T5" fmla="*/ 0 h 40"/>
              <a:gd name="T6" fmla="*/ 0 w 40"/>
              <a:gd name="T7" fmla="*/ 0 h 40"/>
              <a:gd name="T8" fmla="*/ 0 w 40"/>
              <a:gd name="T9" fmla="*/ 40 h 40"/>
              <a:gd name="T10" fmla="*/ 15 w 40"/>
              <a:gd name="T11" fmla="*/ 40 h 40"/>
              <a:gd name="T12" fmla="*/ 15 w 40"/>
              <a:gd name="T13" fmla="*/ 17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" h="40">
                <a:moveTo>
                  <a:pt x="15" y="17"/>
                </a:moveTo>
                <a:lnTo>
                  <a:pt x="40" y="17"/>
                </a:lnTo>
                <a:lnTo>
                  <a:pt x="40" y="0"/>
                </a:lnTo>
                <a:lnTo>
                  <a:pt x="0" y="0"/>
                </a:lnTo>
                <a:lnTo>
                  <a:pt x="0" y="40"/>
                </a:lnTo>
                <a:lnTo>
                  <a:pt x="15" y="40"/>
                </a:lnTo>
                <a:lnTo>
                  <a:pt x="15" y="1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Freeform 369"/>
          <p:cNvSpPr>
            <a:spLocks/>
          </p:cNvSpPr>
          <p:nvPr/>
        </p:nvSpPr>
        <p:spPr bwMode="auto">
          <a:xfrm>
            <a:off x="3833813" y="1735138"/>
            <a:ext cx="66675" cy="63500"/>
          </a:xfrm>
          <a:custGeom>
            <a:avLst/>
            <a:gdLst>
              <a:gd name="T0" fmla="*/ 25 w 42"/>
              <a:gd name="T1" fmla="*/ 17 h 40"/>
              <a:gd name="T2" fmla="*/ 25 w 42"/>
              <a:gd name="T3" fmla="*/ 40 h 40"/>
              <a:gd name="T4" fmla="*/ 42 w 42"/>
              <a:gd name="T5" fmla="*/ 40 h 40"/>
              <a:gd name="T6" fmla="*/ 42 w 42"/>
              <a:gd name="T7" fmla="*/ 0 h 40"/>
              <a:gd name="T8" fmla="*/ 0 w 42"/>
              <a:gd name="T9" fmla="*/ 0 h 40"/>
              <a:gd name="T10" fmla="*/ 0 w 42"/>
              <a:gd name="T11" fmla="*/ 17 h 40"/>
              <a:gd name="T12" fmla="*/ 25 w 42"/>
              <a:gd name="T13" fmla="*/ 17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" h="40">
                <a:moveTo>
                  <a:pt x="25" y="17"/>
                </a:moveTo>
                <a:lnTo>
                  <a:pt x="25" y="40"/>
                </a:lnTo>
                <a:lnTo>
                  <a:pt x="42" y="40"/>
                </a:lnTo>
                <a:lnTo>
                  <a:pt x="42" y="0"/>
                </a:lnTo>
                <a:lnTo>
                  <a:pt x="0" y="0"/>
                </a:lnTo>
                <a:lnTo>
                  <a:pt x="0" y="17"/>
                </a:lnTo>
                <a:lnTo>
                  <a:pt x="25" y="1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370"/>
          <p:cNvSpPr>
            <a:spLocks/>
          </p:cNvSpPr>
          <p:nvPr/>
        </p:nvSpPr>
        <p:spPr bwMode="auto">
          <a:xfrm>
            <a:off x="3562350" y="1962151"/>
            <a:ext cx="63500" cy="66675"/>
          </a:xfrm>
          <a:custGeom>
            <a:avLst/>
            <a:gdLst>
              <a:gd name="T0" fmla="*/ 40 w 40"/>
              <a:gd name="T1" fmla="*/ 25 h 42"/>
              <a:gd name="T2" fmla="*/ 15 w 40"/>
              <a:gd name="T3" fmla="*/ 25 h 42"/>
              <a:gd name="T4" fmla="*/ 15 w 40"/>
              <a:gd name="T5" fmla="*/ 0 h 42"/>
              <a:gd name="T6" fmla="*/ 0 w 40"/>
              <a:gd name="T7" fmla="*/ 0 h 42"/>
              <a:gd name="T8" fmla="*/ 0 w 40"/>
              <a:gd name="T9" fmla="*/ 42 h 42"/>
              <a:gd name="T10" fmla="*/ 40 w 40"/>
              <a:gd name="T11" fmla="*/ 42 h 42"/>
              <a:gd name="T12" fmla="*/ 40 w 40"/>
              <a:gd name="T13" fmla="*/ 25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" h="42">
                <a:moveTo>
                  <a:pt x="40" y="25"/>
                </a:moveTo>
                <a:lnTo>
                  <a:pt x="15" y="25"/>
                </a:lnTo>
                <a:lnTo>
                  <a:pt x="15" y="0"/>
                </a:lnTo>
                <a:lnTo>
                  <a:pt x="0" y="0"/>
                </a:lnTo>
                <a:lnTo>
                  <a:pt x="0" y="42"/>
                </a:lnTo>
                <a:lnTo>
                  <a:pt x="40" y="42"/>
                </a:lnTo>
                <a:lnTo>
                  <a:pt x="40" y="2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Freeform 371"/>
          <p:cNvSpPr>
            <a:spLocks/>
          </p:cNvSpPr>
          <p:nvPr/>
        </p:nvSpPr>
        <p:spPr bwMode="auto">
          <a:xfrm>
            <a:off x="3833813" y="1962151"/>
            <a:ext cx="66675" cy="66675"/>
          </a:xfrm>
          <a:custGeom>
            <a:avLst/>
            <a:gdLst>
              <a:gd name="T0" fmla="*/ 42 w 42"/>
              <a:gd name="T1" fmla="*/ 0 h 42"/>
              <a:gd name="T2" fmla="*/ 25 w 42"/>
              <a:gd name="T3" fmla="*/ 0 h 42"/>
              <a:gd name="T4" fmla="*/ 25 w 42"/>
              <a:gd name="T5" fmla="*/ 25 h 42"/>
              <a:gd name="T6" fmla="*/ 0 w 42"/>
              <a:gd name="T7" fmla="*/ 25 h 42"/>
              <a:gd name="T8" fmla="*/ 0 w 42"/>
              <a:gd name="T9" fmla="*/ 42 h 42"/>
              <a:gd name="T10" fmla="*/ 42 w 42"/>
              <a:gd name="T11" fmla="*/ 42 h 42"/>
              <a:gd name="T12" fmla="*/ 42 w 42"/>
              <a:gd name="T13" fmla="*/ 0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" h="42">
                <a:moveTo>
                  <a:pt x="42" y="0"/>
                </a:moveTo>
                <a:lnTo>
                  <a:pt x="25" y="0"/>
                </a:lnTo>
                <a:lnTo>
                  <a:pt x="25" y="25"/>
                </a:lnTo>
                <a:lnTo>
                  <a:pt x="0" y="25"/>
                </a:lnTo>
                <a:lnTo>
                  <a:pt x="0" y="42"/>
                </a:lnTo>
                <a:lnTo>
                  <a:pt x="42" y="42"/>
                </a:lnTo>
                <a:lnTo>
                  <a:pt x="4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Freeform 372"/>
          <p:cNvSpPr>
            <a:spLocks/>
          </p:cNvSpPr>
          <p:nvPr/>
        </p:nvSpPr>
        <p:spPr bwMode="auto">
          <a:xfrm>
            <a:off x="4275138" y="1751013"/>
            <a:ext cx="63500" cy="66675"/>
          </a:xfrm>
          <a:custGeom>
            <a:avLst/>
            <a:gdLst>
              <a:gd name="T0" fmla="*/ 0 w 40"/>
              <a:gd name="T1" fmla="*/ 42 h 42"/>
              <a:gd name="T2" fmla="*/ 16 w 40"/>
              <a:gd name="T3" fmla="*/ 42 h 42"/>
              <a:gd name="T4" fmla="*/ 16 w 40"/>
              <a:gd name="T5" fmla="*/ 17 h 42"/>
              <a:gd name="T6" fmla="*/ 40 w 40"/>
              <a:gd name="T7" fmla="*/ 17 h 42"/>
              <a:gd name="T8" fmla="*/ 40 w 40"/>
              <a:gd name="T9" fmla="*/ 0 h 42"/>
              <a:gd name="T10" fmla="*/ 0 w 40"/>
              <a:gd name="T11" fmla="*/ 0 h 42"/>
              <a:gd name="T12" fmla="*/ 0 w 40"/>
              <a:gd name="T13" fmla="*/ 42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" h="42">
                <a:moveTo>
                  <a:pt x="0" y="42"/>
                </a:moveTo>
                <a:lnTo>
                  <a:pt x="16" y="42"/>
                </a:lnTo>
                <a:lnTo>
                  <a:pt x="16" y="17"/>
                </a:lnTo>
                <a:lnTo>
                  <a:pt x="40" y="17"/>
                </a:lnTo>
                <a:lnTo>
                  <a:pt x="40" y="0"/>
                </a:lnTo>
                <a:lnTo>
                  <a:pt x="0" y="0"/>
                </a:lnTo>
                <a:lnTo>
                  <a:pt x="0" y="4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" name="Freeform 373"/>
          <p:cNvSpPr>
            <a:spLocks/>
          </p:cNvSpPr>
          <p:nvPr/>
        </p:nvSpPr>
        <p:spPr bwMode="auto">
          <a:xfrm>
            <a:off x="4551363" y="1751013"/>
            <a:ext cx="63500" cy="66675"/>
          </a:xfrm>
          <a:custGeom>
            <a:avLst/>
            <a:gdLst>
              <a:gd name="T0" fmla="*/ 0 w 40"/>
              <a:gd name="T1" fmla="*/ 0 h 42"/>
              <a:gd name="T2" fmla="*/ 0 w 40"/>
              <a:gd name="T3" fmla="*/ 17 h 42"/>
              <a:gd name="T4" fmla="*/ 23 w 40"/>
              <a:gd name="T5" fmla="*/ 17 h 42"/>
              <a:gd name="T6" fmla="*/ 23 w 40"/>
              <a:gd name="T7" fmla="*/ 42 h 42"/>
              <a:gd name="T8" fmla="*/ 40 w 40"/>
              <a:gd name="T9" fmla="*/ 42 h 42"/>
              <a:gd name="T10" fmla="*/ 40 w 40"/>
              <a:gd name="T11" fmla="*/ 0 h 42"/>
              <a:gd name="T12" fmla="*/ 0 w 40"/>
              <a:gd name="T13" fmla="*/ 0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" h="42">
                <a:moveTo>
                  <a:pt x="0" y="0"/>
                </a:moveTo>
                <a:lnTo>
                  <a:pt x="0" y="17"/>
                </a:lnTo>
                <a:lnTo>
                  <a:pt x="23" y="17"/>
                </a:lnTo>
                <a:lnTo>
                  <a:pt x="23" y="42"/>
                </a:lnTo>
                <a:lnTo>
                  <a:pt x="40" y="42"/>
                </a:lnTo>
                <a:lnTo>
                  <a:pt x="4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" name="Freeform 374"/>
          <p:cNvSpPr>
            <a:spLocks/>
          </p:cNvSpPr>
          <p:nvPr/>
        </p:nvSpPr>
        <p:spPr bwMode="auto">
          <a:xfrm>
            <a:off x="4275138" y="1981201"/>
            <a:ext cx="63500" cy="63500"/>
          </a:xfrm>
          <a:custGeom>
            <a:avLst/>
            <a:gdLst>
              <a:gd name="T0" fmla="*/ 16 w 40"/>
              <a:gd name="T1" fmla="*/ 0 h 40"/>
              <a:gd name="T2" fmla="*/ 0 w 40"/>
              <a:gd name="T3" fmla="*/ 0 h 40"/>
              <a:gd name="T4" fmla="*/ 0 w 40"/>
              <a:gd name="T5" fmla="*/ 40 h 40"/>
              <a:gd name="T6" fmla="*/ 40 w 40"/>
              <a:gd name="T7" fmla="*/ 40 h 40"/>
              <a:gd name="T8" fmla="*/ 40 w 40"/>
              <a:gd name="T9" fmla="*/ 25 h 40"/>
              <a:gd name="T10" fmla="*/ 16 w 40"/>
              <a:gd name="T11" fmla="*/ 25 h 40"/>
              <a:gd name="T12" fmla="*/ 16 w 40"/>
              <a:gd name="T13" fmla="*/ 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" h="40">
                <a:moveTo>
                  <a:pt x="16" y="0"/>
                </a:moveTo>
                <a:lnTo>
                  <a:pt x="0" y="0"/>
                </a:lnTo>
                <a:lnTo>
                  <a:pt x="0" y="40"/>
                </a:lnTo>
                <a:lnTo>
                  <a:pt x="40" y="40"/>
                </a:lnTo>
                <a:lnTo>
                  <a:pt x="40" y="25"/>
                </a:lnTo>
                <a:lnTo>
                  <a:pt x="16" y="25"/>
                </a:lnTo>
                <a:lnTo>
                  <a:pt x="1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" name="Freeform 375"/>
          <p:cNvSpPr>
            <a:spLocks/>
          </p:cNvSpPr>
          <p:nvPr/>
        </p:nvSpPr>
        <p:spPr bwMode="auto">
          <a:xfrm>
            <a:off x="4551363" y="1981201"/>
            <a:ext cx="63500" cy="63500"/>
          </a:xfrm>
          <a:custGeom>
            <a:avLst/>
            <a:gdLst>
              <a:gd name="T0" fmla="*/ 23 w 40"/>
              <a:gd name="T1" fmla="*/ 25 h 40"/>
              <a:gd name="T2" fmla="*/ 0 w 40"/>
              <a:gd name="T3" fmla="*/ 25 h 40"/>
              <a:gd name="T4" fmla="*/ 0 w 40"/>
              <a:gd name="T5" fmla="*/ 40 h 40"/>
              <a:gd name="T6" fmla="*/ 40 w 40"/>
              <a:gd name="T7" fmla="*/ 40 h 40"/>
              <a:gd name="T8" fmla="*/ 40 w 40"/>
              <a:gd name="T9" fmla="*/ 0 h 40"/>
              <a:gd name="T10" fmla="*/ 23 w 40"/>
              <a:gd name="T11" fmla="*/ 0 h 40"/>
              <a:gd name="T12" fmla="*/ 23 w 40"/>
              <a:gd name="T13" fmla="*/ 25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" h="40">
                <a:moveTo>
                  <a:pt x="23" y="25"/>
                </a:moveTo>
                <a:lnTo>
                  <a:pt x="0" y="25"/>
                </a:lnTo>
                <a:lnTo>
                  <a:pt x="0" y="40"/>
                </a:lnTo>
                <a:lnTo>
                  <a:pt x="40" y="40"/>
                </a:lnTo>
                <a:lnTo>
                  <a:pt x="40" y="0"/>
                </a:lnTo>
                <a:lnTo>
                  <a:pt x="23" y="0"/>
                </a:lnTo>
                <a:lnTo>
                  <a:pt x="23" y="2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Rectangle 376"/>
          <p:cNvSpPr>
            <a:spLocks noChangeArrowheads="1"/>
          </p:cNvSpPr>
          <p:nvPr/>
        </p:nvSpPr>
        <p:spPr bwMode="auto">
          <a:xfrm>
            <a:off x="4367213" y="1751013"/>
            <a:ext cx="63500" cy="269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Rectangle 377"/>
          <p:cNvSpPr>
            <a:spLocks noChangeArrowheads="1"/>
          </p:cNvSpPr>
          <p:nvPr/>
        </p:nvSpPr>
        <p:spPr bwMode="auto">
          <a:xfrm>
            <a:off x="4457700" y="1751013"/>
            <a:ext cx="63500" cy="269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Rectangle 378"/>
          <p:cNvSpPr>
            <a:spLocks noChangeArrowheads="1"/>
          </p:cNvSpPr>
          <p:nvPr/>
        </p:nvSpPr>
        <p:spPr bwMode="auto">
          <a:xfrm>
            <a:off x="4587875" y="1838326"/>
            <a:ext cx="26988" cy="1190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Rectangle 379"/>
          <p:cNvSpPr>
            <a:spLocks noChangeArrowheads="1"/>
          </p:cNvSpPr>
          <p:nvPr/>
        </p:nvSpPr>
        <p:spPr bwMode="auto">
          <a:xfrm>
            <a:off x="4275138" y="1838326"/>
            <a:ext cx="25400" cy="1190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Rectangle 380"/>
          <p:cNvSpPr>
            <a:spLocks noChangeArrowheads="1"/>
          </p:cNvSpPr>
          <p:nvPr/>
        </p:nvSpPr>
        <p:spPr bwMode="auto">
          <a:xfrm>
            <a:off x="4367213" y="2020888"/>
            <a:ext cx="63500" cy="238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" name="Rectangle 381"/>
          <p:cNvSpPr>
            <a:spLocks noChangeArrowheads="1"/>
          </p:cNvSpPr>
          <p:nvPr/>
        </p:nvSpPr>
        <p:spPr bwMode="auto">
          <a:xfrm>
            <a:off x="4457700" y="2020888"/>
            <a:ext cx="63500" cy="238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" name="Freeform 382"/>
          <p:cNvSpPr>
            <a:spLocks noEditPoints="1"/>
          </p:cNvSpPr>
          <p:nvPr/>
        </p:nvSpPr>
        <p:spPr bwMode="auto">
          <a:xfrm>
            <a:off x="4926013" y="1728788"/>
            <a:ext cx="390525" cy="336550"/>
          </a:xfrm>
          <a:custGeom>
            <a:avLst/>
            <a:gdLst>
              <a:gd name="T0" fmla="*/ 246 w 246"/>
              <a:gd name="T1" fmla="*/ 52 h 212"/>
              <a:gd name="T2" fmla="*/ 185 w 246"/>
              <a:gd name="T3" fmla="*/ 0 h 212"/>
              <a:gd name="T4" fmla="*/ 59 w 246"/>
              <a:gd name="T5" fmla="*/ 17 h 212"/>
              <a:gd name="T6" fmla="*/ 0 w 246"/>
              <a:gd name="T7" fmla="*/ 0 h 212"/>
              <a:gd name="T8" fmla="*/ 21 w 246"/>
              <a:gd name="T9" fmla="*/ 52 h 212"/>
              <a:gd name="T10" fmla="*/ 2 w 246"/>
              <a:gd name="T11" fmla="*/ 159 h 212"/>
              <a:gd name="T12" fmla="*/ 63 w 246"/>
              <a:gd name="T13" fmla="*/ 212 h 212"/>
              <a:gd name="T14" fmla="*/ 185 w 246"/>
              <a:gd name="T15" fmla="*/ 193 h 212"/>
              <a:gd name="T16" fmla="*/ 246 w 246"/>
              <a:gd name="T17" fmla="*/ 212 h 212"/>
              <a:gd name="T18" fmla="*/ 225 w 246"/>
              <a:gd name="T19" fmla="*/ 159 h 212"/>
              <a:gd name="T20" fmla="*/ 223 w 246"/>
              <a:gd name="T21" fmla="*/ 52 h 212"/>
              <a:gd name="T22" fmla="*/ 196 w 246"/>
              <a:gd name="T23" fmla="*/ 33 h 212"/>
              <a:gd name="T24" fmla="*/ 196 w 246"/>
              <a:gd name="T25" fmla="*/ 10 h 212"/>
              <a:gd name="T26" fmla="*/ 235 w 246"/>
              <a:gd name="T27" fmla="*/ 42 h 212"/>
              <a:gd name="T28" fmla="*/ 210 w 246"/>
              <a:gd name="T29" fmla="*/ 42 h 212"/>
              <a:gd name="T30" fmla="*/ 196 w 246"/>
              <a:gd name="T31" fmla="*/ 33 h 212"/>
              <a:gd name="T32" fmla="*/ 12 w 246"/>
              <a:gd name="T33" fmla="*/ 10 h 212"/>
              <a:gd name="T34" fmla="*/ 48 w 246"/>
              <a:gd name="T35" fmla="*/ 17 h 212"/>
              <a:gd name="T36" fmla="*/ 48 w 246"/>
              <a:gd name="T37" fmla="*/ 42 h 212"/>
              <a:gd name="T38" fmla="*/ 21 w 246"/>
              <a:gd name="T39" fmla="*/ 42 h 212"/>
              <a:gd name="T40" fmla="*/ 52 w 246"/>
              <a:gd name="T41" fmla="*/ 178 h 212"/>
              <a:gd name="T42" fmla="*/ 52 w 246"/>
              <a:gd name="T43" fmla="*/ 201 h 212"/>
              <a:gd name="T44" fmla="*/ 13 w 246"/>
              <a:gd name="T45" fmla="*/ 170 h 212"/>
              <a:gd name="T46" fmla="*/ 36 w 246"/>
              <a:gd name="T47" fmla="*/ 170 h 212"/>
              <a:gd name="T48" fmla="*/ 52 w 246"/>
              <a:gd name="T49" fmla="*/ 178 h 212"/>
              <a:gd name="T50" fmla="*/ 63 w 246"/>
              <a:gd name="T51" fmla="*/ 178 h 212"/>
              <a:gd name="T52" fmla="*/ 36 w 246"/>
              <a:gd name="T53" fmla="*/ 159 h 212"/>
              <a:gd name="T54" fmla="*/ 59 w 246"/>
              <a:gd name="T55" fmla="*/ 52 h 212"/>
              <a:gd name="T56" fmla="*/ 185 w 246"/>
              <a:gd name="T57" fmla="*/ 33 h 212"/>
              <a:gd name="T58" fmla="*/ 208 w 246"/>
              <a:gd name="T59" fmla="*/ 52 h 212"/>
              <a:gd name="T60" fmla="*/ 185 w 246"/>
              <a:gd name="T61" fmla="*/ 159 h 212"/>
              <a:gd name="T62" fmla="*/ 225 w 246"/>
              <a:gd name="T63" fmla="*/ 170 h 212"/>
              <a:gd name="T64" fmla="*/ 235 w 246"/>
              <a:gd name="T65" fmla="*/ 201 h 212"/>
              <a:gd name="T66" fmla="*/ 196 w 246"/>
              <a:gd name="T67" fmla="*/ 193 h 212"/>
              <a:gd name="T68" fmla="*/ 196 w 246"/>
              <a:gd name="T69" fmla="*/ 170 h 212"/>
              <a:gd name="T70" fmla="*/ 225 w 246"/>
              <a:gd name="T71" fmla="*/ 170 h 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46" h="212">
                <a:moveTo>
                  <a:pt x="225" y="52"/>
                </a:moveTo>
                <a:lnTo>
                  <a:pt x="246" y="52"/>
                </a:lnTo>
                <a:lnTo>
                  <a:pt x="246" y="0"/>
                </a:lnTo>
                <a:lnTo>
                  <a:pt x="185" y="0"/>
                </a:lnTo>
                <a:lnTo>
                  <a:pt x="185" y="17"/>
                </a:lnTo>
                <a:lnTo>
                  <a:pt x="59" y="17"/>
                </a:lnTo>
                <a:lnTo>
                  <a:pt x="59" y="0"/>
                </a:lnTo>
                <a:lnTo>
                  <a:pt x="0" y="0"/>
                </a:lnTo>
                <a:lnTo>
                  <a:pt x="0" y="52"/>
                </a:lnTo>
                <a:lnTo>
                  <a:pt x="21" y="52"/>
                </a:lnTo>
                <a:lnTo>
                  <a:pt x="21" y="159"/>
                </a:lnTo>
                <a:lnTo>
                  <a:pt x="2" y="159"/>
                </a:lnTo>
                <a:lnTo>
                  <a:pt x="2" y="212"/>
                </a:lnTo>
                <a:lnTo>
                  <a:pt x="63" y="212"/>
                </a:lnTo>
                <a:lnTo>
                  <a:pt x="63" y="193"/>
                </a:lnTo>
                <a:lnTo>
                  <a:pt x="185" y="193"/>
                </a:lnTo>
                <a:lnTo>
                  <a:pt x="185" y="212"/>
                </a:lnTo>
                <a:lnTo>
                  <a:pt x="246" y="212"/>
                </a:lnTo>
                <a:lnTo>
                  <a:pt x="246" y="159"/>
                </a:lnTo>
                <a:lnTo>
                  <a:pt x="225" y="159"/>
                </a:lnTo>
                <a:lnTo>
                  <a:pt x="223" y="159"/>
                </a:lnTo>
                <a:lnTo>
                  <a:pt x="223" y="52"/>
                </a:lnTo>
                <a:lnTo>
                  <a:pt x="225" y="52"/>
                </a:lnTo>
                <a:close/>
                <a:moveTo>
                  <a:pt x="196" y="33"/>
                </a:moveTo>
                <a:lnTo>
                  <a:pt x="196" y="17"/>
                </a:lnTo>
                <a:lnTo>
                  <a:pt x="196" y="10"/>
                </a:lnTo>
                <a:lnTo>
                  <a:pt x="235" y="10"/>
                </a:lnTo>
                <a:lnTo>
                  <a:pt x="235" y="42"/>
                </a:lnTo>
                <a:lnTo>
                  <a:pt x="225" y="42"/>
                </a:lnTo>
                <a:lnTo>
                  <a:pt x="210" y="42"/>
                </a:lnTo>
                <a:lnTo>
                  <a:pt x="196" y="42"/>
                </a:lnTo>
                <a:lnTo>
                  <a:pt x="196" y="33"/>
                </a:lnTo>
                <a:close/>
                <a:moveTo>
                  <a:pt x="12" y="42"/>
                </a:moveTo>
                <a:lnTo>
                  <a:pt x="12" y="10"/>
                </a:lnTo>
                <a:lnTo>
                  <a:pt x="48" y="10"/>
                </a:lnTo>
                <a:lnTo>
                  <a:pt x="48" y="17"/>
                </a:lnTo>
                <a:lnTo>
                  <a:pt x="48" y="33"/>
                </a:lnTo>
                <a:lnTo>
                  <a:pt x="48" y="42"/>
                </a:lnTo>
                <a:lnTo>
                  <a:pt x="36" y="42"/>
                </a:lnTo>
                <a:lnTo>
                  <a:pt x="21" y="42"/>
                </a:lnTo>
                <a:lnTo>
                  <a:pt x="12" y="42"/>
                </a:lnTo>
                <a:close/>
                <a:moveTo>
                  <a:pt x="52" y="178"/>
                </a:moveTo>
                <a:lnTo>
                  <a:pt x="52" y="193"/>
                </a:lnTo>
                <a:lnTo>
                  <a:pt x="52" y="201"/>
                </a:lnTo>
                <a:lnTo>
                  <a:pt x="13" y="201"/>
                </a:lnTo>
                <a:lnTo>
                  <a:pt x="13" y="170"/>
                </a:lnTo>
                <a:lnTo>
                  <a:pt x="21" y="170"/>
                </a:lnTo>
                <a:lnTo>
                  <a:pt x="36" y="170"/>
                </a:lnTo>
                <a:lnTo>
                  <a:pt x="52" y="170"/>
                </a:lnTo>
                <a:lnTo>
                  <a:pt x="52" y="178"/>
                </a:lnTo>
                <a:close/>
                <a:moveTo>
                  <a:pt x="185" y="178"/>
                </a:moveTo>
                <a:lnTo>
                  <a:pt x="63" y="178"/>
                </a:lnTo>
                <a:lnTo>
                  <a:pt x="63" y="159"/>
                </a:lnTo>
                <a:lnTo>
                  <a:pt x="36" y="159"/>
                </a:lnTo>
                <a:lnTo>
                  <a:pt x="36" y="52"/>
                </a:lnTo>
                <a:lnTo>
                  <a:pt x="59" y="52"/>
                </a:lnTo>
                <a:lnTo>
                  <a:pt x="59" y="33"/>
                </a:lnTo>
                <a:lnTo>
                  <a:pt x="185" y="33"/>
                </a:lnTo>
                <a:lnTo>
                  <a:pt x="185" y="52"/>
                </a:lnTo>
                <a:lnTo>
                  <a:pt x="208" y="52"/>
                </a:lnTo>
                <a:lnTo>
                  <a:pt x="208" y="159"/>
                </a:lnTo>
                <a:lnTo>
                  <a:pt x="185" y="159"/>
                </a:lnTo>
                <a:lnTo>
                  <a:pt x="185" y="178"/>
                </a:lnTo>
                <a:close/>
                <a:moveTo>
                  <a:pt x="225" y="170"/>
                </a:moveTo>
                <a:lnTo>
                  <a:pt x="235" y="170"/>
                </a:lnTo>
                <a:lnTo>
                  <a:pt x="235" y="201"/>
                </a:lnTo>
                <a:lnTo>
                  <a:pt x="196" y="201"/>
                </a:lnTo>
                <a:lnTo>
                  <a:pt x="196" y="193"/>
                </a:lnTo>
                <a:lnTo>
                  <a:pt x="196" y="178"/>
                </a:lnTo>
                <a:lnTo>
                  <a:pt x="196" y="170"/>
                </a:lnTo>
                <a:lnTo>
                  <a:pt x="210" y="170"/>
                </a:lnTo>
                <a:lnTo>
                  <a:pt x="225" y="17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" name="Freeform 383"/>
          <p:cNvSpPr>
            <a:spLocks/>
          </p:cNvSpPr>
          <p:nvPr/>
        </p:nvSpPr>
        <p:spPr bwMode="auto">
          <a:xfrm>
            <a:off x="5570538" y="1765301"/>
            <a:ext cx="377825" cy="261938"/>
          </a:xfrm>
          <a:custGeom>
            <a:avLst/>
            <a:gdLst>
              <a:gd name="T0" fmla="*/ 119 w 125"/>
              <a:gd name="T1" fmla="*/ 38 h 86"/>
              <a:gd name="T2" fmla="*/ 114 w 125"/>
              <a:gd name="T3" fmla="*/ 42 h 86"/>
              <a:gd name="T4" fmla="*/ 92 w 125"/>
              <a:gd name="T5" fmla="*/ 42 h 86"/>
              <a:gd name="T6" fmla="*/ 111 w 125"/>
              <a:gd name="T7" fmla="*/ 18 h 86"/>
              <a:gd name="T8" fmla="*/ 124 w 125"/>
              <a:gd name="T9" fmla="*/ 18 h 86"/>
              <a:gd name="T10" fmla="*/ 124 w 125"/>
              <a:gd name="T11" fmla="*/ 0 h 86"/>
              <a:gd name="T12" fmla="*/ 92 w 125"/>
              <a:gd name="T13" fmla="*/ 0 h 86"/>
              <a:gd name="T14" fmla="*/ 92 w 125"/>
              <a:gd name="T15" fmla="*/ 18 h 86"/>
              <a:gd name="T16" fmla="*/ 107 w 125"/>
              <a:gd name="T17" fmla="*/ 18 h 86"/>
              <a:gd name="T18" fmla="*/ 80 w 125"/>
              <a:gd name="T19" fmla="*/ 41 h 86"/>
              <a:gd name="T20" fmla="*/ 80 w 125"/>
              <a:gd name="T21" fmla="*/ 35 h 86"/>
              <a:gd name="T22" fmla="*/ 48 w 125"/>
              <a:gd name="T23" fmla="*/ 35 h 86"/>
              <a:gd name="T24" fmla="*/ 48 w 125"/>
              <a:gd name="T25" fmla="*/ 42 h 86"/>
              <a:gd name="T26" fmla="*/ 14 w 125"/>
              <a:gd name="T27" fmla="*/ 42 h 86"/>
              <a:gd name="T28" fmla="*/ 8 w 125"/>
              <a:gd name="T29" fmla="*/ 38 h 86"/>
              <a:gd name="T30" fmla="*/ 2 w 125"/>
              <a:gd name="T31" fmla="*/ 44 h 86"/>
              <a:gd name="T32" fmla="*/ 8 w 125"/>
              <a:gd name="T33" fmla="*/ 50 h 86"/>
              <a:gd name="T34" fmla="*/ 14 w 125"/>
              <a:gd name="T35" fmla="*/ 46 h 86"/>
              <a:gd name="T36" fmla="*/ 31 w 125"/>
              <a:gd name="T37" fmla="*/ 46 h 86"/>
              <a:gd name="T38" fmla="*/ 13 w 125"/>
              <a:gd name="T39" fmla="*/ 69 h 86"/>
              <a:gd name="T40" fmla="*/ 0 w 125"/>
              <a:gd name="T41" fmla="*/ 69 h 86"/>
              <a:gd name="T42" fmla="*/ 0 w 125"/>
              <a:gd name="T43" fmla="*/ 86 h 86"/>
              <a:gd name="T44" fmla="*/ 32 w 125"/>
              <a:gd name="T45" fmla="*/ 86 h 86"/>
              <a:gd name="T46" fmla="*/ 32 w 125"/>
              <a:gd name="T47" fmla="*/ 69 h 86"/>
              <a:gd name="T48" fmla="*/ 18 w 125"/>
              <a:gd name="T49" fmla="*/ 69 h 86"/>
              <a:gd name="T50" fmla="*/ 48 w 125"/>
              <a:gd name="T51" fmla="*/ 47 h 86"/>
              <a:gd name="T52" fmla="*/ 48 w 125"/>
              <a:gd name="T53" fmla="*/ 53 h 86"/>
              <a:gd name="T54" fmla="*/ 80 w 125"/>
              <a:gd name="T55" fmla="*/ 53 h 86"/>
              <a:gd name="T56" fmla="*/ 80 w 125"/>
              <a:gd name="T57" fmla="*/ 46 h 86"/>
              <a:gd name="T58" fmla="*/ 114 w 125"/>
              <a:gd name="T59" fmla="*/ 46 h 86"/>
              <a:gd name="T60" fmla="*/ 119 w 125"/>
              <a:gd name="T61" fmla="*/ 50 h 86"/>
              <a:gd name="T62" fmla="*/ 125 w 125"/>
              <a:gd name="T63" fmla="*/ 44 h 86"/>
              <a:gd name="T64" fmla="*/ 119 w 125"/>
              <a:gd name="T65" fmla="*/ 38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5" h="86">
                <a:moveTo>
                  <a:pt x="119" y="38"/>
                </a:moveTo>
                <a:cubicBezTo>
                  <a:pt x="116" y="38"/>
                  <a:pt x="114" y="40"/>
                  <a:pt x="114" y="42"/>
                </a:cubicBezTo>
                <a:cubicBezTo>
                  <a:pt x="92" y="42"/>
                  <a:pt x="92" y="42"/>
                  <a:pt x="92" y="42"/>
                </a:cubicBezTo>
                <a:cubicBezTo>
                  <a:pt x="108" y="37"/>
                  <a:pt x="111" y="24"/>
                  <a:pt x="111" y="18"/>
                </a:cubicBezTo>
                <a:cubicBezTo>
                  <a:pt x="124" y="18"/>
                  <a:pt x="124" y="18"/>
                  <a:pt x="124" y="18"/>
                </a:cubicBezTo>
                <a:cubicBezTo>
                  <a:pt x="124" y="0"/>
                  <a:pt x="124" y="0"/>
                  <a:pt x="124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92" y="18"/>
                  <a:pt x="92" y="18"/>
                  <a:pt x="92" y="18"/>
                </a:cubicBezTo>
                <a:cubicBezTo>
                  <a:pt x="107" y="18"/>
                  <a:pt x="107" y="18"/>
                  <a:pt x="107" y="18"/>
                </a:cubicBezTo>
                <a:cubicBezTo>
                  <a:pt x="105" y="35"/>
                  <a:pt x="89" y="40"/>
                  <a:pt x="80" y="41"/>
                </a:cubicBezTo>
                <a:cubicBezTo>
                  <a:pt x="80" y="35"/>
                  <a:pt x="80" y="35"/>
                  <a:pt x="80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42"/>
                  <a:pt x="48" y="42"/>
                  <a:pt x="48" y="42"/>
                </a:cubicBezTo>
                <a:cubicBezTo>
                  <a:pt x="14" y="42"/>
                  <a:pt x="14" y="42"/>
                  <a:pt x="14" y="42"/>
                </a:cubicBezTo>
                <a:cubicBezTo>
                  <a:pt x="13" y="40"/>
                  <a:pt x="11" y="38"/>
                  <a:pt x="8" y="38"/>
                </a:cubicBezTo>
                <a:cubicBezTo>
                  <a:pt x="5" y="38"/>
                  <a:pt x="2" y="41"/>
                  <a:pt x="2" y="44"/>
                </a:cubicBezTo>
                <a:cubicBezTo>
                  <a:pt x="2" y="47"/>
                  <a:pt x="5" y="50"/>
                  <a:pt x="8" y="50"/>
                </a:cubicBezTo>
                <a:cubicBezTo>
                  <a:pt x="11" y="50"/>
                  <a:pt x="13" y="48"/>
                  <a:pt x="14" y="46"/>
                </a:cubicBezTo>
                <a:cubicBezTo>
                  <a:pt x="31" y="46"/>
                  <a:pt x="31" y="46"/>
                  <a:pt x="31" y="46"/>
                </a:cubicBezTo>
                <a:cubicBezTo>
                  <a:pt x="17" y="51"/>
                  <a:pt x="14" y="62"/>
                  <a:pt x="13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86"/>
                  <a:pt x="0" y="86"/>
                  <a:pt x="0" y="86"/>
                </a:cubicBezTo>
                <a:cubicBezTo>
                  <a:pt x="32" y="86"/>
                  <a:pt x="32" y="86"/>
                  <a:pt x="32" y="86"/>
                </a:cubicBezTo>
                <a:cubicBezTo>
                  <a:pt x="32" y="69"/>
                  <a:pt x="32" y="69"/>
                  <a:pt x="32" y="69"/>
                </a:cubicBezTo>
                <a:cubicBezTo>
                  <a:pt x="18" y="69"/>
                  <a:pt x="18" y="69"/>
                  <a:pt x="18" y="69"/>
                </a:cubicBezTo>
                <a:cubicBezTo>
                  <a:pt x="21" y="49"/>
                  <a:pt x="42" y="47"/>
                  <a:pt x="48" y="47"/>
                </a:cubicBezTo>
                <a:cubicBezTo>
                  <a:pt x="48" y="53"/>
                  <a:pt x="48" y="53"/>
                  <a:pt x="48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6"/>
                  <a:pt x="80" y="46"/>
                  <a:pt x="80" y="46"/>
                </a:cubicBezTo>
                <a:cubicBezTo>
                  <a:pt x="114" y="46"/>
                  <a:pt x="114" y="46"/>
                  <a:pt x="114" y="46"/>
                </a:cubicBezTo>
                <a:cubicBezTo>
                  <a:pt x="114" y="48"/>
                  <a:pt x="116" y="50"/>
                  <a:pt x="119" y="50"/>
                </a:cubicBezTo>
                <a:cubicBezTo>
                  <a:pt x="122" y="50"/>
                  <a:pt x="125" y="47"/>
                  <a:pt x="125" y="44"/>
                </a:cubicBezTo>
                <a:cubicBezTo>
                  <a:pt x="125" y="41"/>
                  <a:pt x="122" y="38"/>
                  <a:pt x="119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" name="Freeform 384"/>
          <p:cNvSpPr>
            <a:spLocks/>
          </p:cNvSpPr>
          <p:nvPr/>
        </p:nvSpPr>
        <p:spPr bwMode="auto">
          <a:xfrm>
            <a:off x="6448425" y="1789113"/>
            <a:ext cx="184150" cy="301625"/>
          </a:xfrm>
          <a:custGeom>
            <a:avLst/>
            <a:gdLst>
              <a:gd name="T0" fmla="*/ 0 w 116"/>
              <a:gd name="T1" fmla="*/ 48 h 190"/>
              <a:gd name="T2" fmla="*/ 0 w 116"/>
              <a:gd name="T3" fmla="*/ 190 h 190"/>
              <a:gd name="T4" fmla="*/ 116 w 116"/>
              <a:gd name="T5" fmla="*/ 142 h 190"/>
              <a:gd name="T6" fmla="*/ 116 w 116"/>
              <a:gd name="T7" fmla="*/ 0 h 190"/>
              <a:gd name="T8" fmla="*/ 0 w 116"/>
              <a:gd name="T9" fmla="*/ 48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6" h="190">
                <a:moveTo>
                  <a:pt x="0" y="48"/>
                </a:moveTo>
                <a:lnTo>
                  <a:pt x="0" y="190"/>
                </a:lnTo>
                <a:lnTo>
                  <a:pt x="116" y="142"/>
                </a:lnTo>
                <a:lnTo>
                  <a:pt x="116" y="0"/>
                </a:lnTo>
                <a:lnTo>
                  <a:pt x="0" y="4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" name="Freeform 385"/>
          <p:cNvSpPr>
            <a:spLocks/>
          </p:cNvSpPr>
          <p:nvPr/>
        </p:nvSpPr>
        <p:spPr bwMode="auto">
          <a:xfrm>
            <a:off x="6238875" y="1789113"/>
            <a:ext cx="185738" cy="301625"/>
          </a:xfrm>
          <a:custGeom>
            <a:avLst/>
            <a:gdLst>
              <a:gd name="T0" fmla="*/ 0 w 117"/>
              <a:gd name="T1" fmla="*/ 142 h 190"/>
              <a:gd name="T2" fmla="*/ 117 w 117"/>
              <a:gd name="T3" fmla="*/ 190 h 190"/>
              <a:gd name="T4" fmla="*/ 117 w 117"/>
              <a:gd name="T5" fmla="*/ 48 h 190"/>
              <a:gd name="T6" fmla="*/ 0 w 117"/>
              <a:gd name="T7" fmla="*/ 0 h 190"/>
              <a:gd name="T8" fmla="*/ 0 w 117"/>
              <a:gd name="T9" fmla="*/ 142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7" h="190">
                <a:moveTo>
                  <a:pt x="0" y="142"/>
                </a:moveTo>
                <a:lnTo>
                  <a:pt x="117" y="190"/>
                </a:lnTo>
                <a:lnTo>
                  <a:pt x="117" y="48"/>
                </a:lnTo>
                <a:lnTo>
                  <a:pt x="0" y="0"/>
                </a:lnTo>
                <a:lnTo>
                  <a:pt x="0" y="14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Freeform 386"/>
          <p:cNvSpPr>
            <a:spLocks/>
          </p:cNvSpPr>
          <p:nvPr/>
        </p:nvSpPr>
        <p:spPr bwMode="auto">
          <a:xfrm>
            <a:off x="6251575" y="1698626"/>
            <a:ext cx="374650" cy="149225"/>
          </a:xfrm>
          <a:custGeom>
            <a:avLst/>
            <a:gdLst>
              <a:gd name="T0" fmla="*/ 116 w 236"/>
              <a:gd name="T1" fmla="*/ 0 h 94"/>
              <a:gd name="T2" fmla="*/ 0 w 236"/>
              <a:gd name="T3" fmla="*/ 46 h 94"/>
              <a:gd name="T4" fmla="*/ 114 w 236"/>
              <a:gd name="T5" fmla="*/ 94 h 94"/>
              <a:gd name="T6" fmla="*/ 236 w 236"/>
              <a:gd name="T7" fmla="*/ 46 h 94"/>
              <a:gd name="T8" fmla="*/ 116 w 236"/>
              <a:gd name="T9" fmla="*/ 0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6" h="94">
                <a:moveTo>
                  <a:pt x="116" y="0"/>
                </a:moveTo>
                <a:lnTo>
                  <a:pt x="0" y="46"/>
                </a:lnTo>
                <a:lnTo>
                  <a:pt x="114" y="94"/>
                </a:lnTo>
                <a:lnTo>
                  <a:pt x="236" y="46"/>
                </a:lnTo>
                <a:lnTo>
                  <a:pt x="11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" name="Freeform 387"/>
          <p:cNvSpPr>
            <a:spLocks noEditPoints="1"/>
          </p:cNvSpPr>
          <p:nvPr/>
        </p:nvSpPr>
        <p:spPr bwMode="auto">
          <a:xfrm>
            <a:off x="1158875" y="2478088"/>
            <a:ext cx="182563" cy="298450"/>
          </a:xfrm>
          <a:custGeom>
            <a:avLst/>
            <a:gdLst>
              <a:gd name="T0" fmla="*/ 0 w 115"/>
              <a:gd name="T1" fmla="*/ 48 h 188"/>
              <a:gd name="T2" fmla="*/ 0 w 115"/>
              <a:gd name="T3" fmla="*/ 188 h 188"/>
              <a:gd name="T4" fmla="*/ 115 w 115"/>
              <a:gd name="T5" fmla="*/ 140 h 188"/>
              <a:gd name="T6" fmla="*/ 115 w 115"/>
              <a:gd name="T7" fmla="*/ 0 h 188"/>
              <a:gd name="T8" fmla="*/ 0 w 115"/>
              <a:gd name="T9" fmla="*/ 48 h 188"/>
              <a:gd name="T10" fmla="*/ 107 w 115"/>
              <a:gd name="T11" fmla="*/ 12 h 188"/>
              <a:gd name="T12" fmla="*/ 107 w 115"/>
              <a:gd name="T13" fmla="*/ 134 h 188"/>
              <a:gd name="T14" fmla="*/ 8 w 115"/>
              <a:gd name="T15" fmla="*/ 92 h 188"/>
              <a:gd name="T16" fmla="*/ 8 w 115"/>
              <a:gd name="T17" fmla="*/ 54 h 188"/>
              <a:gd name="T18" fmla="*/ 107 w 115"/>
              <a:gd name="T19" fmla="*/ 12 h 188"/>
              <a:gd name="T20" fmla="*/ 8 w 115"/>
              <a:gd name="T21" fmla="*/ 98 h 188"/>
              <a:gd name="T22" fmla="*/ 103 w 115"/>
              <a:gd name="T23" fmla="*/ 138 h 188"/>
              <a:gd name="T24" fmla="*/ 8 w 115"/>
              <a:gd name="T25" fmla="*/ 176 h 188"/>
              <a:gd name="T26" fmla="*/ 8 w 115"/>
              <a:gd name="T27" fmla="*/ 98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15" h="188">
                <a:moveTo>
                  <a:pt x="0" y="48"/>
                </a:moveTo>
                <a:lnTo>
                  <a:pt x="0" y="188"/>
                </a:lnTo>
                <a:lnTo>
                  <a:pt x="115" y="140"/>
                </a:lnTo>
                <a:lnTo>
                  <a:pt x="115" y="0"/>
                </a:lnTo>
                <a:lnTo>
                  <a:pt x="0" y="48"/>
                </a:lnTo>
                <a:close/>
                <a:moveTo>
                  <a:pt x="107" y="12"/>
                </a:moveTo>
                <a:lnTo>
                  <a:pt x="107" y="134"/>
                </a:lnTo>
                <a:lnTo>
                  <a:pt x="8" y="92"/>
                </a:lnTo>
                <a:lnTo>
                  <a:pt x="8" y="54"/>
                </a:lnTo>
                <a:lnTo>
                  <a:pt x="107" y="12"/>
                </a:lnTo>
                <a:close/>
                <a:moveTo>
                  <a:pt x="8" y="98"/>
                </a:moveTo>
                <a:lnTo>
                  <a:pt x="103" y="138"/>
                </a:lnTo>
                <a:lnTo>
                  <a:pt x="8" y="176"/>
                </a:lnTo>
                <a:lnTo>
                  <a:pt x="8" y="9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9" name="Freeform 388"/>
          <p:cNvSpPr>
            <a:spLocks noEditPoints="1"/>
          </p:cNvSpPr>
          <p:nvPr/>
        </p:nvSpPr>
        <p:spPr bwMode="auto">
          <a:xfrm>
            <a:off x="954088" y="2478088"/>
            <a:ext cx="184150" cy="298450"/>
          </a:xfrm>
          <a:custGeom>
            <a:avLst/>
            <a:gdLst>
              <a:gd name="T0" fmla="*/ 0 w 116"/>
              <a:gd name="T1" fmla="*/ 140 h 188"/>
              <a:gd name="T2" fmla="*/ 116 w 116"/>
              <a:gd name="T3" fmla="*/ 188 h 188"/>
              <a:gd name="T4" fmla="*/ 116 w 116"/>
              <a:gd name="T5" fmla="*/ 48 h 188"/>
              <a:gd name="T6" fmla="*/ 0 w 116"/>
              <a:gd name="T7" fmla="*/ 0 h 188"/>
              <a:gd name="T8" fmla="*/ 0 w 116"/>
              <a:gd name="T9" fmla="*/ 140 h 188"/>
              <a:gd name="T10" fmla="*/ 15 w 116"/>
              <a:gd name="T11" fmla="*/ 138 h 188"/>
              <a:gd name="T12" fmla="*/ 108 w 116"/>
              <a:gd name="T13" fmla="*/ 98 h 188"/>
              <a:gd name="T14" fmla="*/ 108 w 116"/>
              <a:gd name="T15" fmla="*/ 176 h 188"/>
              <a:gd name="T16" fmla="*/ 15 w 116"/>
              <a:gd name="T17" fmla="*/ 138 h 188"/>
              <a:gd name="T18" fmla="*/ 7 w 116"/>
              <a:gd name="T19" fmla="*/ 12 h 188"/>
              <a:gd name="T20" fmla="*/ 108 w 116"/>
              <a:gd name="T21" fmla="*/ 54 h 188"/>
              <a:gd name="T22" fmla="*/ 108 w 116"/>
              <a:gd name="T23" fmla="*/ 92 h 188"/>
              <a:gd name="T24" fmla="*/ 9 w 116"/>
              <a:gd name="T25" fmla="*/ 136 h 188"/>
              <a:gd name="T26" fmla="*/ 7 w 116"/>
              <a:gd name="T27" fmla="*/ 136 h 188"/>
              <a:gd name="T28" fmla="*/ 7 w 116"/>
              <a:gd name="T29" fmla="*/ 12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16" h="188">
                <a:moveTo>
                  <a:pt x="0" y="140"/>
                </a:moveTo>
                <a:lnTo>
                  <a:pt x="116" y="188"/>
                </a:lnTo>
                <a:lnTo>
                  <a:pt x="116" y="48"/>
                </a:lnTo>
                <a:lnTo>
                  <a:pt x="0" y="0"/>
                </a:lnTo>
                <a:lnTo>
                  <a:pt x="0" y="140"/>
                </a:lnTo>
                <a:close/>
                <a:moveTo>
                  <a:pt x="15" y="138"/>
                </a:moveTo>
                <a:lnTo>
                  <a:pt x="108" y="98"/>
                </a:lnTo>
                <a:lnTo>
                  <a:pt x="108" y="176"/>
                </a:lnTo>
                <a:lnTo>
                  <a:pt x="15" y="138"/>
                </a:lnTo>
                <a:close/>
                <a:moveTo>
                  <a:pt x="7" y="12"/>
                </a:moveTo>
                <a:lnTo>
                  <a:pt x="108" y="54"/>
                </a:lnTo>
                <a:lnTo>
                  <a:pt x="108" y="92"/>
                </a:lnTo>
                <a:lnTo>
                  <a:pt x="9" y="136"/>
                </a:lnTo>
                <a:lnTo>
                  <a:pt x="7" y="136"/>
                </a:lnTo>
                <a:lnTo>
                  <a:pt x="7" y="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0" name="Freeform 389"/>
          <p:cNvSpPr>
            <a:spLocks noEditPoints="1"/>
          </p:cNvSpPr>
          <p:nvPr/>
        </p:nvSpPr>
        <p:spPr bwMode="auto">
          <a:xfrm>
            <a:off x="965200" y="2387601"/>
            <a:ext cx="373063" cy="149225"/>
          </a:xfrm>
          <a:custGeom>
            <a:avLst/>
            <a:gdLst>
              <a:gd name="T0" fmla="*/ 115 w 235"/>
              <a:gd name="T1" fmla="*/ 0 h 94"/>
              <a:gd name="T2" fmla="*/ 0 w 235"/>
              <a:gd name="T3" fmla="*/ 46 h 94"/>
              <a:gd name="T4" fmla="*/ 115 w 235"/>
              <a:gd name="T5" fmla="*/ 94 h 94"/>
              <a:gd name="T6" fmla="*/ 235 w 235"/>
              <a:gd name="T7" fmla="*/ 46 h 94"/>
              <a:gd name="T8" fmla="*/ 115 w 235"/>
              <a:gd name="T9" fmla="*/ 0 h 94"/>
              <a:gd name="T10" fmla="*/ 117 w 235"/>
              <a:gd name="T11" fmla="*/ 8 h 94"/>
              <a:gd name="T12" fmla="*/ 214 w 235"/>
              <a:gd name="T13" fmla="*/ 46 h 94"/>
              <a:gd name="T14" fmla="*/ 117 w 235"/>
              <a:gd name="T15" fmla="*/ 84 h 94"/>
              <a:gd name="T16" fmla="*/ 117 w 235"/>
              <a:gd name="T17" fmla="*/ 8 h 94"/>
              <a:gd name="T18" fmla="*/ 111 w 235"/>
              <a:gd name="T19" fmla="*/ 9 h 94"/>
              <a:gd name="T20" fmla="*/ 111 w 235"/>
              <a:gd name="T21" fmla="*/ 82 h 94"/>
              <a:gd name="T22" fmla="*/ 21 w 235"/>
              <a:gd name="T23" fmla="*/ 46 h 94"/>
              <a:gd name="T24" fmla="*/ 111 w 235"/>
              <a:gd name="T25" fmla="*/ 9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35" h="94">
                <a:moveTo>
                  <a:pt x="115" y="0"/>
                </a:moveTo>
                <a:lnTo>
                  <a:pt x="0" y="46"/>
                </a:lnTo>
                <a:lnTo>
                  <a:pt x="115" y="94"/>
                </a:lnTo>
                <a:lnTo>
                  <a:pt x="235" y="46"/>
                </a:lnTo>
                <a:lnTo>
                  <a:pt x="115" y="0"/>
                </a:lnTo>
                <a:close/>
                <a:moveTo>
                  <a:pt x="117" y="8"/>
                </a:moveTo>
                <a:lnTo>
                  <a:pt x="214" y="46"/>
                </a:lnTo>
                <a:lnTo>
                  <a:pt x="117" y="84"/>
                </a:lnTo>
                <a:lnTo>
                  <a:pt x="117" y="8"/>
                </a:lnTo>
                <a:close/>
                <a:moveTo>
                  <a:pt x="111" y="9"/>
                </a:moveTo>
                <a:lnTo>
                  <a:pt x="111" y="82"/>
                </a:lnTo>
                <a:lnTo>
                  <a:pt x="21" y="46"/>
                </a:lnTo>
                <a:lnTo>
                  <a:pt x="111" y="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Freeform 390"/>
          <p:cNvSpPr>
            <a:spLocks noEditPoints="1"/>
          </p:cNvSpPr>
          <p:nvPr/>
        </p:nvSpPr>
        <p:spPr bwMode="auto">
          <a:xfrm>
            <a:off x="7062788" y="1792288"/>
            <a:ext cx="187325" cy="301625"/>
          </a:xfrm>
          <a:custGeom>
            <a:avLst/>
            <a:gdLst>
              <a:gd name="T0" fmla="*/ 0 w 118"/>
              <a:gd name="T1" fmla="*/ 48 h 190"/>
              <a:gd name="T2" fmla="*/ 0 w 118"/>
              <a:gd name="T3" fmla="*/ 190 h 190"/>
              <a:gd name="T4" fmla="*/ 118 w 118"/>
              <a:gd name="T5" fmla="*/ 142 h 190"/>
              <a:gd name="T6" fmla="*/ 118 w 118"/>
              <a:gd name="T7" fmla="*/ 0 h 190"/>
              <a:gd name="T8" fmla="*/ 0 w 118"/>
              <a:gd name="T9" fmla="*/ 48 h 190"/>
              <a:gd name="T10" fmla="*/ 108 w 118"/>
              <a:gd name="T11" fmla="*/ 14 h 190"/>
              <a:gd name="T12" fmla="*/ 108 w 118"/>
              <a:gd name="T13" fmla="*/ 134 h 190"/>
              <a:gd name="T14" fmla="*/ 7 w 118"/>
              <a:gd name="T15" fmla="*/ 94 h 190"/>
              <a:gd name="T16" fmla="*/ 7 w 118"/>
              <a:gd name="T17" fmla="*/ 54 h 190"/>
              <a:gd name="T18" fmla="*/ 108 w 118"/>
              <a:gd name="T19" fmla="*/ 14 h 190"/>
              <a:gd name="T20" fmla="*/ 7 w 118"/>
              <a:gd name="T21" fmla="*/ 100 h 190"/>
              <a:gd name="T22" fmla="*/ 104 w 118"/>
              <a:gd name="T23" fmla="*/ 138 h 190"/>
              <a:gd name="T24" fmla="*/ 7 w 118"/>
              <a:gd name="T25" fmla="*/ 178 h 190"/>
              <a:gd name="T26" fmla="*/ 7 w 118"/>
              <a:gd name="T27" fmla="*/ 100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18" h="190">
                <a:moveTo>
                  <a:pt x="0" y="48"/>
                </a:moveTo>
                <a:lnTo>
                  <a:pt x="0" y="190"/>
                </a:lnTo>
                <a:lnTo>
                  <a:pt x="118" y="142"/>
                </a:lnTo>
                <a:lnTo>
                  <a:pt x="118" y="0"/>
                </a:lnTo>
                <a:lnTo>
                  <a:pt x="0" y="48"/>
                </a:lnTo>
                <a:close/>
                <a:moveTo>
                  <a:pt x="108" y="14"/>
                </a:moveTo>
                <a:lnTo>
                  <a:pt x="108" y="134"/>
                </a:lnTo>
                <a:lnTo>
                  <a:pt x="7" y="94"/>
                </a:lnTo>
                <a:lnTo>
                  <a:pt x="7" y="54"/>
                </a:lnTo>
                <a:lnTo>
                  <a:pt x="108" y="14"/>
                </a:lnTo>
                <a:close/>
                <a:moveTo>
                  <a:pt x="7" y="100"/>
                </a:moveTo>
                <a:lnTo>
                  <a:pt x="104" y="138"/>
                </a:lnTo>
                <a:lnTo>
                  <a:pt x="7" y="178"/>
                </a:lnTo>
                <a:lnTo>
                  <a:pt x="7" y="1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" name="Freeform 391"/>
          <p:cNvSpPr>
            <a:spLocks/>
          </p:cNvSpPr>
          <p:nvPr/>
        </p:nvSpPr>
        <p:spPr bwMode="auto">
          <a:xfrm>
            <a:off x="6856413" y="1792288"/>
            <a:ext cx="184150" cy="301625"/>
          </a:xfrm>
          <a:custGeom>
            <a:avLst/>
            <a:gdLst>
              <a:gd name="T0" fmla="*/ 0 w 116"/>
              <a:gd name="T1" fmla="*/ 142 h 190"/>
              <a:gd name="T2" fmla="*/ 116 w 116"/>
              <a:gd name="T3" fmla="*/ 190 h 190"/>
              <a:gd name="T4" fmla="*/ 116 w 116"/>
              <a:gd name="T5" fmla="*/ 48 h 190"/>
              <a:gd name="T6" fmla="*/ 0 w 116"/>
              <a:gd name="T7" fmla="*/ 0 h 190"/>
              <a:gd name="T8" fmla="*/ 0 w 116"/>
              <a:gd name="T9" fmla="*/ 142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6" h="190">
                <a:moveTo>
                  <a:pt x="0" y="142"/>
                </a:moveTo>
                <a:lnTo>
                  <a:pt x="116" y="190"/>
                </a:lnTo>
                <a:lnTo>
                  <a:pt x="116" y="48"/>
                </a:lnTo>
                <a:lnTo>
                  <a:pt x="0" y="0"/>
                </a:lnTo>
                <a:lnTo>
                  <a:pt x="0" y="14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" name="Freeform 392"/>
          <p:cNvSpPr>
            <a:spLocks noEditPoints="1"/>
          </p:cNvSpPr>
          <p:nvPr/>
        </p:nvSpPr>
        <p:spPr bwMode="auto">
          <a:xfrm>
            <a:off x="6869113" y="1701801"/>
            <a:ext cx="374650" cy="149225"/>
          </a:xfrm>
          <a:custGeom>
            <a:avLst/>
            <a:gdLst>
              <a:gd name="T0" fmla="*/ 116 w 236"/>
              <a:gd name="T1" fmla="*/ 0 h 94"/>
              <a:gd name="T2" fmla="*/ 0 w 236"/>
              <a:gd name="T3" fmla="*/ 46 h 94"/>
              <a:gd name="T4" fmla="*/ 114 w 236"/>
              <a:gd name="T5" fmla="*/ 94 h 94"/>
              <a:gd name="T6" fmla="*/ 236 w 236"/>
              <a:gd name="T7" fmla="*/ 46 h 94"/>
              <a:gd name="T8" fmla="*/ 116 w 236"/>
              <a:gd name="T9" fmla="*/ 0 h 94"/>
              <a:gd name="T10" fmla="*/ 116 w 236"/>
              <a:gd name="T11" fmla="*/ 8 h 94"/>
              <a:gd name="T12" fmla="*/ 215 w 236"/>
              <a:gd name="T13" fmla="*/ 46 h 94"/>
              <a:gd name="T14" fmla="*/ 116 w 236"/>
              <a:gd name="T15" fmla="*/ 84 h 94"/>
              <a:gd name="T16" fmla="*/ 116 w 236"/>
              <a:gd name="T17" fmla="*/ 8 h 94"/>
              <a:gd name="T18" fmla="*/ 110 w 236"/>
              <a:gd name="T19" fmla="*/ 10 h 94"/>
              <a:gd name="T20" fmla="*/ 110 w 236"/>
              <a:gd name="T21" fmla="*/ 84 h 94"/>
              <a:gd name="T22" fmla="*/ 21 w 236"/>
              <a:gd name="T23" fmla="*/ 46 h 94"/>
              <a:gd name="T24" fmla="*/ 110 w 236"/>
              <a:gd name="T25" fmla="*/ 10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36" h="94">
                <a:moveTo>
                  <a:pt x="116" y="0"/>
                </a:moveTo>
                <a:lnTo>
                  <a:pt x="0" y="46"/>
                </a:lnTo>
                <a:lnTo>
                  <a:pt x="114" y="94"/>
                </a:lnTo>
                <a:lnTo>
                  <a:pt x="236" y="46"/>
                </a:lnTo>
                <a:lnTo>
                  <a:pt x="116" y="0"/>
                </a:lnTo>
                <a:close/>
                <a:moveTo>
                  <a:pt x="116" y="8"/>
                </a:moveTo>
                <a:lnTo>
                  <a:pt x="215" y="46"/>
                </a:lnTo>
                <a:lnTo>
                  <a:pt x="116" y="84"/>
                </a:lnTo>
                <a:lnTo>
                  <a:pt x="116" y="8"/>
                </a:lnTo>
                <a:close/>
                <a:moveTo>
                  <a:pt x="110" y="10"/>
                </a:moveTo>
                <a:lnTo>
                  <a:pt x="110" y="84"/>
                </a:lnTo>
                <a:lnTo>
                  <a:pt x="21" y="46"/>
                </a:lnTo>
                <a:lnTo>
                  <a:pt x="110" y="1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" name="Freeform 393"/>
          <p:cNvSpPr>
            <a:spLocks/>
          </p:cNvSpPr>
          <p:nvPr/>
        </p:nvSpPr>
        <p:spPr bwMode="auto">
          <a:xfrm>
            <a:off x="1809750" y="2608263"/>
            <a:ext cx="53975" cy="66675"/>
          </a:xfrm>
          <a:custGeom>
            <a:avLst/>
            <a:gdLst>
              <a:gd name="T0" fmla="*/ 0 w 18"/>
              <a:gd name="T1" fmla="*/ 21 h 22"/>
              <a:gd name="T2" fmla="*/ 4 w 18"/>
              <a:gd name="T3" fmla="*/ 22 h 22"/>
              <a:gd name="T4" fmla="*/ 17 w 18"/>
              <a:gd name="T5" fmla="*/ 0 h 22"/>
              <a:gd name="T6" fmla="*/ 0 w 18"/>
              <a:gd name="T7" fmla="*/ 21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" h="22">
                <a:moveTo>
                  <a:pt x="0" y="21"/>
                </a:moveTo>
                <a:cubicBezTo>
                  <a:pt x="4" y="22"/>
                  <a:pt x="4" y="22"/>
                  <a:pt x="4" y="22"/>
                </a:cubicBezTo>
                <a:cubicBezTo>
                  <a:pt x="18" y="12"/>
                  <a:pt x="17" y="0"/>
                  <a:pt x="17" y="0"/>
                </a:cubicBezTo>
                <a:cubicBezTo>
                  <a:pt x="7" y="22"/>
                  <a:pt x="0" y="21"/>
                  <a:pt x="0" y="2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" name="Freeform 394"/>
          <p:cNvSpPr>
            <a:spLocks noEditPoints="1"/>
          </p:cNvSpPr>
          <p:nvPr/>
        </p:nvSpPr>
        <p:spPr bwMode="auto">
          <a:xfrm>
            <a:off x="1543050" y="2397126"/>
            <a:ext cx="444500" cy="376238"/>
          </a:xfrm>
          <a:custGeom>
            <a:avLst/>
            <a:gdLst>
              <a:gd name="T0" fmla="*/ 134 w 147"/>
              <a:gd name="T1" fmla="*/ 17 h 124"/>
              <a:gd name="T2" fmla="*/ 50 w 147"/>
              <a:gd name="T3" fmla="*/ 34 h 124"/>
              <a:gd name="T4" fmla="*/ 14 w 147"/>
              <a:gd name="T5" fmla="*/ 112 h 124"/>
              <a:gd name="T6" fmla="*/ 64 w 147"/>
              <a:gd name="T7" fmla="*/ 115 h 124"/>
              <a:gd name="T8" fmla="*/ 68 w 147"/>
              <a:gd name="T9" fmla="*/ 103 h 124"/>
              <a:gd name="T10" fmla="*/ 75 w 147"/>
              <a:gd name="T11" fmla="*/ 94 h 124"/>
              <a:gd name="T12" fmla="*/ 88 w 147"/>
              <a:gd name="T13" fmla="*/ 99 h 124"/>
              <a:gd name="T14" fmla="*/ 89 w 147"/>
              <a:gd name="T15" fmla="*/ 102 h 124"/>
              <a:gd name="T16" fmla="*/ 98 w 147"/>
              <a:gd name="T17" fmla="*/ 95 h 124"/>
              <a:gd name="T18" fmla="*/ 134 w 147"/>
              <a:gd name="T19" fmla="*/ 17 h 124"/>
              <a:gd name="T20" fmla="*/ 75 w 147"/>
              <a:gd name="T21" fmla="*/ 30 h 124"/>
              <a:gd name="T22" fmla="*/ 85 w 147"/>
              <a:gd name="T23" fmla="*/ 23 h 124"/>
              <a:gd name="T24" fmla="*/ 92 w 147"/>
              <a:gd name="T25" fmla="*/ 33 h 124"/>
              <a:gd name="T26" fmla="*/ 82 w 147"/>
              <a:gd name="T27" fmla="*/ 40 h 124"/>
              <a:gd name="T28" fmla="*/ 75 w 147"/>
              <a:gd name="T29" fmla="*/ 30 h 124"/>
              <a:gd name="T30" fmla="*/ 32 w 147"/>
              <a:gd name="T31" fmla="*/ 62 h 124"/>
              <a:gd name="T32" fmla="*/ 43 w 147"/>
              <a:gd name="T33" fmla="*/ 55 h 124"/>
              <a:gd name="T34" fmla="*/ 50 w 147"/>
              <a:gd name="T35" fmla="*/ 66 h 124"/>
              <a:gd name="T36" fmla="*/ 39 w 147"/>
              <a:gd name="T37" fmla="*/ 73 h 124"/>
              <a:gd name="T38" fmla="*/ 32 w 147"/>
              <a:gd name="T39" fmla="*/ 62 h 124"/>
              <a:gd name="T40" fmla="*/ 50 w 147"/>
              <a:gd name="T41" fmla="*/ 97 h 124"/>
              <a:gd name="T42" fmla="*/ 34 w 147"/>
              <a:gd name="T43" fmla="*/ 108 h 124"/>
              <a:gd name="T44" fmla="*/ 23 w 147"/>
              <a:gd name="T45" fmla="*/ 92 h 124"/>
              <a:gd name="T46" fmla="*/ 39 w 147"/>
              <a:gd name="T47" fmla="*/ 82 h 124"/>
              <a:gd name="T48" fmla="*/ 50 w 147"/>
              <a:gd name="T49" fmla="*/ 97 h 124"/>
              <a:gd name="T50" fmla="*/ 69 w 147"/>
              <a:gd name="T51" fmla="*/ 47 h 124"/>
              <a:gd name="T52" fmla="*/ 59 w 147"/>
              <a:gd name="T53" fmla="*/ 54 h 124"/>
              <a:gd name="T54" fmla="*/ 52 w 147"/>
              <a:gd name="T55" fmla="*/ 44 h 124"/>
              <a:gd name="T56" fmla="*/ 62 w 147"/>
              <a:gd name="T57" fmla="*/ 37 h 124"/>
              <a:gd name="T58" fmla="*/ 69 w 147"/>
              <a:gd name="T59" fmla="*/ 47 h 124"/>
              <a:gd name="T60" fmla="*/ 107 w 147"/>
              <a:gd name="T61" fmla="*/ 77 h 124"/>
              <a:gd name="T62" fmla="*/ 89 w 147"/>
              <a:gd name="T63" fmla="*/ 95 h 124"/>
              <a:gd name="T64" fmla="*/ 76 w 147"/>
              <a:gd name="T65" fmla="*/ 91 h 124"/>
              <a:gd name="T66" fmla="*/ 82 w 147"/>
              <a:gd name="T67" fmla="*/ 64 h 124"/>
              <a:gd name="T68" fmla="*/ 94 w 147"/>
              <a:gd name="T69" fmla="*/ 50 h 124"/>
              <a:gd name="T70" fmla="*/ 107 w 147"/>
              <a:gd name="T71" fmla="*/ 77 h 124"/>
              <a:gd name="T72" fmla="*/ 117 w 147"/>
              <a:gd name="T73" fmla="*/ 29 h 124"/>
              <a:gd name="T74" fmla="*/ 107 w 147"/>
              <a:gd name="T75" fmla="*/ 36 h 124"/>
              <a:gd name="T76" fmla="*/ 100 w 147"/>
              <a:gd name="T77" fmla="*/ 25 h 124"/>
              <a:gd name="T78" fmla="*/ 110 w 147"/>
              <a:gd name="T79" fmla="*/ 18 h 124"/>
              <a:gd name="T80" fmla="*/ 117 w 147"/>
              <a:gd name="T81" fmla="*/ 29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47" h="124">
                <a:moveTo>
                  <a:pt x="134" y="17"/>
                </a:moveTo>
                <a:cubicBezTo>
                  <a:pt x="121" y="0"/>
                  <a:pt x="83" y="8"/>
                  <a:pt x="50" y="34"/>
                </a:cubicBezTo>
                <a:cubicBezTo>
                  <a:pt x="16" y="60"/>
                  <a:pt x="0" y="95"/>
                  <a:pt x="14" y="112"/>
                </a:cubicBezTo>
                <a:cubicBezTo>
                  <a:pt x="23" y="123"/>
                  <a:pt x="42" y="124"/>
                  <a:pt x="64" y="115"/>
                </a:cubicBezTo>
                <a:cubicBezTo>
                  <a:pt x="66" y="110"/>
                  <a:pt x="68" y="105"/>
                  <a:pt x="68" y="103"/>
                </a:cubicBezTo>
                <a:cubicBezTo>
                  <a:pt x="69" y="100"/>
                  <a:pt x="75" y="94"/>
                  <a:pt x="75" y="94"/>
                </a:cubicBezTo>
                <a:cubicBezTo>
                  <a:pt x="88" y="99"/>
                  <a:pt x="88" y="99"/>
                  <a:pt x="88" y="99"/>
                </a:cubicBezTo>
                <a:cubicBezTo>
                  <a:pt x="88" y="99"/>
                  <a:pt x="88" y="100"/>
                  <a:pt x="89" y="102"/>
                </a:cubicBezTo>
                <a:cubicBezTo>
                  <a:pt x="92" y="100"/>
                  <a:pt x="95" y="98"/>
                  <a:pt x="98" y="95"/>
                </a:cubicBezTo>
                <a:cubicBezTo>
                  <a:pt x="131" y="69"/>
                  <a:pt x="147" y="34"/>
                  <a:pt x="134" y="17"/>
                </a:cubicBezTo>
                <a:close/>
                <a:moveTo>
                  <a:pt x="75" y="30"/>
                </a:moveTo>
                <a:cubicBezTo>
                  <a:pt x="76" y="25"/>
                  <a:pt x="81" y="22"/>
                  <a:pt x="85" y="23"/>
                </a:cubicBezTo>
                <a:cubicBezTo>
                  <a:pt x="90" y="24"/>
                  <a:pt x="93" y="28"/>
                  <a:pt x="92" y="33"/>
                </a:cubicBezTo>
                <a:cubicBezTo>
                  <a:pt x="92" y="38"/>
                  <a:pt x="87" y="41"/>
                  <a:pt x="82" y="40"/>
                </a:cubicBezTo>
                <a:cubicBezTo>
                  <a:pt x="77" y="39"/>
                  <a:pt x="74" y="35"/>
                  <a:pt x="75" y="30"/>
                </a:cubicBezTo>
                <a:close/>
                <a:moveTo>
                  <a:pt x="32" y="62"/>
                </a:moveTo>
                <a:cubicBezTo>
                  <a:pt x="33" y="58"/>
                  <a:pt x="38" y="54"/>
                  <a:pt x="43" y="55"/>
                </a:cubicBezTo>
                <a:cubicBezTo>
                  <a:pt x="47" y="56"/>
                  <a:pt x="51" y="61"/>
                  <a:pt x="50" y="66"/>
                </a:cubicBezTo>
                <a:cubicBezTo>
                  <a:pt x="49" y="70"/>
                  <a:pt x="44" y="74"/>
                  <a:pt x="39" y="73"/>
                </a:cubicBezTo>
                <a:cubicBezTo>
                  <a:pt x="35" y="72"/>
                  <a:pt x="31" y="67"/>
                  <a:pt x="32" y="62"/>
                </a:cubicBezTo>
                <a:close/>
                <a:moveTo>
                  <a:pt x="50" y="97"/>
                </a:moveTo>
                <a:cubicBezTo>
                  <a:pt x="48" y="105"/>
                  <a:pt x="41" y="110"/>
                  <a:pt x="34" y="108"/>
                </a:cubicBezTo>
                <a:cubicBezTo>
                  <a:pt x="27" y="107"/>
                  <a:pt x="22" y="100"/>
                  <a:pt x="23" y="92"/>
                </a:cubicBezTo>
                <a:cubicBezTo>
                  <a:pt x="25" y="85"/>
                  <a:pt x="32" y="80"/>
                  <a:pt x="39" y="82"/>
                </a:cubicBezTo>
                <a:cubicBezTo>
                  <a:pt x="46" y="83"/>
                  <a:pt x="51" y="90"/>
                  <a:pt x="50" y="97"/>
                </a:cubicBezTo>
                <a:close/>
                <a:moveTo>
                  <a:pt x="69" y="47"/>
                </a:moveTo>
                <a:cubicBezTo>
                  <a:pt x="68" y="52"/>
                  <a:pt x="64" y="55"/>
                  <a:pt x="59" y="54"/>
                </a:cubicBezTo>
                <a:cubicBezTo>
                  <a:pt x="54" y="54"/>
                  <a:pt x="51" y="49"/>
                  <a:pt x="52" y="44"/>
                </a:cubicBezTo>
                <a:cubicBezTo>
                  <a:pt x="53" y="39"/>
                  <a:pt x="57" y="36"/>
                  <a:pt x="62" y="37"/>
                </a:cubicBezTo>
                <a:cubicBezTo>
                  <a:pt x="67" y="38"/>
                  <a:pt x="70" y="43"/>
                  <a:pt x="69" y="47"/>
                </a:cubicBezTo>
                <a:close/>
                <a:moveTo>
                  <a:pt x="107" y="77"/>
                </a:moveTo>
                <a:cubicBezTo>
                  <a:pt x="107" y="77"/>
                  <a:pt x="102" y="93"/>
                  <a:pt x="89" y="95"/>
                </a:cubicBezTo>
                <a:cubicBezTo>
                  <a:pt x="76" y="91"/>
                  <a:pt x="76" y="91"/>
                  <a:pt x="76" y="91"/>
                </a:cubicBezTo>
                <a:cubicBezTo>
                  <a:pt x="76" y="91"/>
                  <a:pt x="69" y="70"/>
                  <a:pt x="82" y="64"/>
                </a:cubicBezTo>
                <a:cubicBezTo>
                  <a:pt x="82" y="64"/>
                  <a:pt x="94" y="58"/>
                  <a:pt x="94" y="50"/>
                </a:cubicBezTo>
                <a:cubicBezTo>
                  <a:pt x="94" y="50"/>
                  <a:pt x="114" y="54"/>
                  <a:pt x="107" y="77"/>
                </a:cubicBezTo>
                <a:close/>
                <a:moveTo>
                  <a:pt x="117" y="29"/>
                </a:moveTo>
                <a:cubicBezTo>
                  <a:pt x="116" y="33"/>
                  <a:pt x="112" y="36"/>
                  <a:pt x="107" y="36"/>
                </a:cubicBezTo>
                <a:cubicBezTo>
                  <a:pt x="102" y="35"/>
                  <a:pt x="99" y="30"/>
                  <a:pt x="100" y="25"/>
                </a:cubicBezTo>
                <a:cubicBezTo>
                  <a:pt x="101" y="21"/>
                  <a:pt x="105" y="17"/>
                  <a:pt x="110" y="18"/>
                </a:cubicBezTo>
                <a:cubicBezTo>
                  <a:pt x="115" y="19"/>
                  <a:pt x="118" y="24"/>
                  <a:pt x="117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" name="Freeform 395"/>
          <p:cNvSpPr>
            <a:spLocks noEditPoints="1"/>
          </p:cNvSpPr>
          <p:nvPr/>
        </p:nvSpPr>
        <p:spPr bwMode="auto">
          <a:xfrm>
            <a:off x="2220913" y="2393951"/>
            <a:ext cx="369888" cy="369888"/>
          </a:xfrm>
          <a:custGeom>
            <a:avLst/>
            <a:gdLst>
              <a:gd name="T0" fmla="*/ 0 w 233"/>
              <a:gd name="T1" fmla="*/ 0 h 233"/>
              <a:gd name="T2" fmla="*/ 0 w 233"/>
              <a:gd name="T3" fmla="*/ 233 h 233"/>
              <a:gd name="T4" fmla="*/ 233 w 233"/>
              <a:gd name="T5" fmla="*/ 233 h 233"/>
              <a:gd name="T6" fmla="*/ 233 w 233"/>
              <a:gd name="T7" fmla="*/ 0 h 233"/>
              <a:gd name="T8" fmla="*/ 0 w 233"/>
              <a:gd name="T9" fmla="*/ 0 h 233"/>
              <a:gd name="T10" fmla="*/ 17 w 233"/>
              <a:gd name="T11" fmla="*/ 216 h 233"/>
              <a:gd name="T12" fmla="*/ 17 w 233"/>
              <a:gd name="T13" fmla="*/ 15 h 233"/>
              <a:gd name="T14" fmla="*/ 218 w 233"/>
              <a:gd name="T15" fmla="*/ 15 h 233"/>
              <a:gd name="T16" fmla="*/ 17 w 233"/>
              <a:gd name="T17" fmla="*/ 216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3" h="233">
                <a:moveTo>
                  <a:pt x="0" y="0"/>
                </a:moveTo>
                <a:lnTo>
                  <a:pt x="0" y="233"/>
                </a:lnTo>
                <a:lnTo>
                  <a:pt x="233" y="233"/>
                </a:lnTo>
                <a:lnTo>
                  <a:pt x="233" y="0"/>
                </a:lnTo>
                <a:lnTo>
                  <a:pt x="0" y="0"/>
                </a:lnTo>
                <a:close/>
                <a:moveTo>
                  <a:pt x="17" y="216"/>
                </a:moveTo>
                <a:lnTo>
                  <a:pt x="17" y="15"/>
                </a:lnTo>
                <a:lnTo>
                  <a:pt x="218" y="15"/>
                </a:lnTo>
                <a:lnTo>
                  <a:pt x="17" y="2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" name="Freeform 396"/>
          <p:cNvSpPr>
            <a:spLocks noEditPoints="1"/>
          </p:cNvSpPr>
          <p:nvPr/>
        </p:nvSpPr>
        <p:spPr bwMode="auto">
          <a:xfrm>
            <a:off x="2851150" y="2374901"/>
            <a:ext cx="404813" cy="406400"/>
          </a:xfrm>
          <a:custGeom>
            <a:avLst/>
            <a:gdLst>
              <a:gd name="T0" fmla="*/ 67 w 134"/>
              <a:gd name="T1" fmla="*/ 0 h 134"/>
              <a:gd name="T2" fmla="*/ 0 w 134"/>
              <a:gd name="T3" fmla="*/ 67 h 134"/>
              <a:gd name="T4" fmla="*/ 67 w 134"/>
              <a:gd name="T5" fmla="*/ 134 h 134"/>
              <a:gd name="T6" fmla="*/ 134 w 134"/>
              <a:gd name="T7" fmla="*/ 67 h 134"/>
              <a:gd name="T8" fmla="*/ 67 w 134"/>
              <a:gd name="T9" fmla="*/ 0 h 134"/>
              <a:gd name="T10" fmla="*/ 67 w 134"/>
              <a:gd name="T11" fmla="*/ 122 h 134"/>
              <a:gd name="T12" fmla="*/ 12 w 134"/>
              <a:gd name="T13" fmla="*/ 67 h 134"/>
              <a:gd name="T14" fmla="*/ 67 w 134"/>
              <a:gd name="T15" fmla="*/ 11 h 134"/>
              <a:gd name="T16" fmla="*/ 123 w 134"/>
              <a:gd name="T17" fmla="*/ 67 h 134"/>
              <a:gd name="T18" fmla="*/ 67 w 134"/>
              <a:gd name="T19" fmla="*/ 122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4" h="134">
                <a:moveTo>
                  <a:pt x="67" y="0"/>
                </a:moveTo>
                <a:cubicBezTo>
                  <a:pt x="30" y="0"/>
                  <a:pt x="0" y="30"/>
                  <a:pt x="0" y="67"/>
                </a:cubicBezTo>
                <a:cubicBezTo>
                  <a:pt x="0" y="104"/>
                  <a:pt x="30" y="134"/>
                  <a:pt x="67" y="134"/>
                </a:cubicBezTo>
                <a:cubicBezTo>
                  <a:pt x="104" y="134"/>
                  <a:pt x="134" y="104"/>
                  <a:pt x="134" y="67"/>
                </a:cubicBezTo>
                <a:cubicBezTo>
                  <a:pt x="134" y="30"/>
                  <a:pt x="104" y="0"/>
                  <a:pt x="67" y="0"/>
                </a:cubicBezTo>
                <a:close/>
                <a:moveTo>
                  <a:pt x="67" y="122"/>
                </a:moveTo>
                <a:cubicBezTo>
                  <a:pt x="37" y="122"/>
                  <a:pt x="12" y="98"/>
                  <a:pt x="12" y="67"/>
                </a:cubicBezTo>
                <a:cubicBezTo>
                  <a:pt x="12" y="36"/>
                  <a:pt x="37" y="11"/>
                  <a:pt x="67" y="11"/>
                </a:cubicBezTo>
                <a:cubicBezTo>
                  <a:pt x="98" y="11"/>
                  <a:pt x="123" y="36"/>
                  <a:pt x="123" y="67"/>
                </a:cubicBezTo>
                <a:cubicBezTo>
                  <a:pt x="123" y="98"/>
                  <a:pt x="98" y="122"/>
                  <a:pt x="67" y="12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" name="Freeform 397"/>
          <p:cNvSpPr>
            <a:spLocks/>
          </p:cNvSpPr>
          <p:nvPr/>
        </p:nvSpPr>
        <p:spPr bwMode="auto">
          <a:xfrm>
            <a:off x="3052763" y="2433638"/>
            <a:ext cx="146050" cy="290513"/>
          </a:xfrm>
          <a:custGeom>
            <a:avLst/>
            <a:gdLst>
              <a:gd name="T0" fmla="*/ 0 w 48"/>
              <a:gd name="T1" fmla="*/ 0 h 96"/>
              <a:gd name="T2" fmla="*/ 0 w 48"/>
              <a:gd name="T3" fmla="*/ 96 h 96"/>
              <a:gd name="T4" fmla="*/ 48 w 48"/>
              <a:gd name="T5" fmla="*/ 48 h 96"/>
              <a:gd name="T6" fmla="*/ 0 w 48"/>
              <a:gd name="T7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8" h="96">
                <a:moveTo>
                  <a:pt x="0" y="0"/>
                </a:moveTo>
                <a:cubicBezTo>
                  <a:pt x="0" y="96"/>
                  <a:pt x="0" y="96"/>
                  <a:pt x="0" y="96"/>
                </a:cubicBezTo>
                <a:cubicBezTo>
                  <a:pt x="27" y="96"/>
                  <a:pt x="48" y="74"/>
                  <a:pt x="48" y="48"/>
                </a:cubicBezTo>
                <a:cubicBezTo>
                  <a:pt x="48" y="22"/>
                  <a:pt x="27" y="0"/>
                  <a:pt x="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" name="Freeform 398"/>
          <p:cNvSpPr>
            <a:spLocks/>
          </p:cNvSpPr>
          <p:nvPr/>
        </p:nvSpPr>
        <p:spPr bwMode="auto">
          <a:xfrm>
            <a:off x="3663950" y="2384426"/>
            <a:ext cx="39688" cy="69850"/>
          </a:xfrm>
          <a:custGeom>
            <a:avLst/>
            <a:gdLst>
              <a:gd name="T0" fmla="*/ 7 w 13"/>
              <a:gd name="T1" fmla="*/ 23 h 23"/>
              <a:gd name="T2" fmla="*/ 13 w 13"/>
              <a:gd name="T3" fmla="*/ 17 h 23"/>
              <a:gd name="T4" fmla="*/ 13 w 13"/>
              <a:gd name="T5" fmla="*/ 7 h 23"/>
              <a:gd name="T6" fmla="*/ 7 w 13"/>
              <a:gd name="T7" fmla="*/ 0 h 23"/>
              <a:gd name="T8" fmla="*/ 0 w 13"/>
              <a:gd name="T9" fmla="*/ 7 h 23"/>
              <a:gd name="T10" fmla="*/ 0 w 13"/>
              <a:gd name="T11" fmla="*/ 17 h 23"/>
              <a:gd name="T12" fmla="*/ 7 w 13"/>
              <a:gd name="T13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" h="23">
                <a:moveTo>
                  <a:pt x="7" y="23"/>
                </a:moveTo>
                <a:cubicBezTo>
                  <a:pt x="10" y="23"/>
                  <a:pt x="13" y="20"/>
                  <a:pt x="13" y="17"/>
                </a:cubicBezTo>
                <a:cubicBezTo>
                  <a:pt x="13" y="7"/>
                  <a:pt x="13" y="7"/>
                  <a:pt x="13" y="7"/>
                </a:cubicBezTo>
                <a:cubicBezTo>
                  <a:pt x="13" y="3"/>
                  <a:pt x="10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20"/>
                  <a:pt x="3" y="23"/>
                  <a:pt x="7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" name="Freeform 399"/>
          <p:cNvSpPr>
            <a:spLocks/>
          </p:cNvSpPr>
          <p:nvPr/>
        </p:nvSpPr>
        <p:spPr bwMode="auto">
          <a:xfrm>
            <a:off x="3663950" y="2700338"/>
            <a:ext cx="39688" cy="73025"/>
          </a:xfrm>
          <a:custGeom>
            <a:avLst/>
            <a:gdLst>
              <a:gd name="T0" fmla="*/ 7 w 13"/>
              <a:gd name="T1" fmla="*/ 0 h 24"/>
              <a:gd name="T2" fmla="*/ 0 w 13"/>
              <a:gd name="T3" fmla="*/ 7 h 24"/>
              <a:gd name="T4" fmla="*/ 0 w 13"/>
              <a:gd name="T5" fmla="*/ 17 h 24"/>
              <a:gd name="T6" fmla="*/ 7 w 13"/>
              <a:gd name="T7" fmla="*/ 24 h 24"/>
              <a:gd name="T8" fmla="*/ 13 w 13"/>
              <a:gd name="T9" fmla="*/ 17 h 24"/>
              <a:gd name="T10" fmla="*/ 13 w 13"/>
              <a:gd name="T11" fmla="*/ 7 h 24"/>
              <a:gd name="T12" fmla="*/ 7 w 13"/>
              <a:gd name="T13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" h="24">
                <a:moveTo>
                  <a:pt x="7" y="0"/>
                </a:moveTo>
                <a:cubicBezTo>
                  <a:pt x="3" y="0"/>
                  <a:pt x="0" y="4"/>
                  <a:pt x="0" y="7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21"/>
                  <a:pt x="3" y="24"/>
                  <a:pt x="7" y="24"/>
                </a:cubicBezTo>
                <a:cubicBezTo>
                  <a:pt x="10" y="24"/>
                  <a:pt x="13" y="21"/>
                  <a:pt x="13" y="17"/>
                </a:cubicBezTo>
                <a:cubicBezTo>
                  <a:pt x="13" y="7"/>
                  <a:pt x="13" y="7"/>
                  <a:pt x="13" y="7"/>
                </a:cubicBezTo>
                <a:cubicBezTo>
                  <a:pt x="13" y="4"/>
                  <a:pt x="10" y="0"/>
                  <a:pt x="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" name="Freeform 400"/>
          <p:cNvSpPr>
            <a:spLocks/>
          </p:cNvSpPr>
          <p:nvPr/>
        </p:nvSpPr>
        <p:spPr bwMode="auto">
          <a:xfrm>
            <a:off x="3763963" y="2433638"/>
            <a:ext cx="63500" cy="63500"/>
          </a:xfrm>
          <a:custGeom>
            <a:avLst/>
            <a:gdLst>
              <a:gd name="T0" fmla="*/ 7 w 21"/>
              <a:gd name="T1" fmla="*/ 21 h 21"/>
              <a:gd name="T2" fmla="*/ 12 w 21"/>
              <a:gd name="T3" fmla="*/ 19 h 21"/>
              <a:gd name="T4" fmla="*/ 19 w 21"/>
              <a:gd name="T5" fmla="*/ 12 h 21"/>
              <a:gd name="T6" fmla="*/ 19 w 21"/>
              <a:gd name="T7" fmla="*/ 3 h 21"/>
              <a:gd name="T8" fmla="*/ 9 w 21"/>
              <a:gd name="T9" fmla="*/ 3 h 21"/>
              <a:gd name="T10" fmla="*/ 2 w 21"/>
              <a:gd name="T11" fmla="*/ 10 h 21"/>
              <a:gd name="T12" fmla="*/ 2 w 21"/>
              <a:gd name="T13" fmla="*/ 19 h 21"/>
              <a:gd name="T14" fmla="*/ 7 w 21"/>
              <a:gd name="T15" fmla="*/ 21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" h="21">
                <a:moveTo>
                  <a:pt x="7" y="21"/>
                </a:moveTo>
                <a:cubicBezTo>
                  <a:pt x="9" y="21"/>
                  <a:pt x="10" y="20"/>
                  <a:pt x="12" y="19"/>
                </a:cubicBezTo>
                <a:cubicBezTo>
                  <a:pt x="19" y="12"/>
                  <a:pt x="19" y="12"/>
                  <a:pt x="19" y="12"/>
                </a:cubicBezTo>
                <a:cubicBezTo>
                  <a:pt x="21" y="10"/>
                  <a:pt x="21" y="5"/>
                  <a:pt x="19" y="3"/>
                </a:cubicBezTo>
                <a:cubicBezTo>
                  <a:pt x="16" y="0"/>
                  <a:pt x="12" y="0"/>
                  <a:pt x="9" y="3"/>
                </a:cubicBezTo>
                <a:cubicBezTo>
                  <a:pt x="2" y="10"/>
                  <a:pt x="2" y="10"/>
                  <a:pt x="2" y="10"/>
                </a:cubicBezTo>
                <a:cubicBezTo>
                  <a:pt x="0" y="12"/>
                  <a:pt x="0" y="17"/>
                  <a:pt x="2" y="19"/>
                </a:cubicBezTo>
                <a:cubicBezTo>
                  <a:pt x="4" y="20"/>
                  <a:pt x="5" y="21"/>
                  <a:pt x="7" y="2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" name="Freeform 401"/>
          <p:cNvSpPr>
            <a:spLocks/>
          </p:cNvSpPr>
          <p:nvPr/>
        </p:nvSpPr>
        <p:spPr bwMode="auto">
          <a:xfrm>
            <a:off x="3540125" y="2657476"/>
            <a:ext cx="63500" cy="63500"/>
          </a:xfrm>
          <a:custGeom>
            <a:avLst/>
            <a:gdLst>
              <a:gd name="T0" fmla="*/ 9 w 21"/>
              <a:gd name="T1" fmla="*/ 3 h 21"/>
              <a:gd name="T2" fmla="*/ 2 w 21"/>
              <a:gd name="T3" fmla="*/ 9 h 21"/>
              <a:gd name="T4" fmla="*/ 2 w 21"/>
              <a:gd name="T5" fmla="*/ 19 h 21"/>
              <a:gd name="T6" fmla="*/ 7 w 21"/>
              <a:gd name="T7" fmla="*/ 21 h 21"/>
              <a:gd name="T8" fmla="*/ 12 w 21"/>
              <a:gd name="T9" fmla="*/ 19 h 21"/>
              <a:gd name="T10" fmla="*/ 19 w 21"/>
              <a:gd name="T11" fmla="*/ 12 h 21"/>
              <a:gd name="T12" fmla="*/ 19 w 21"/>
              <a:gd name="T13" fmla="*/ 3 h 21"/>
              <a:gd name="T14" fmla="*/ 9 w 21"/>
              <a:gd name="T15" fmla="*/ 3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" h="21">
                <a:moveTo>
                  <a:pt x="9" y="3"/>
                </a:moveTo>
                <a:cubicBezTo>
                  <a:pt x="2" y="9"/>
                  <a:pt x="2" y="9"/>
                  <a:pt x="2" y="9"/>
                </a:cubicBezTo>
                <a:cubicBezTo>
                  <a:pt x="0" y="12"/>
                  <a:pt x="0" y="16"/>
                  <a:pt x="2" y="19"/>
                </a:cubicBezTo>
                <a:cubicBezTo>
                  <a:pt x="4" y="20"/>
                  <a:pt x="5" y="21"/>
                  <a:pt x="7" y="21"/>
                </a:cubicBezTo>
                <a:cubicBezTo>
                  <a:pt x="9" y="21"/>
                  <a:pt x="11" y="20"/>
                  <a:pt x="12" y="19"/>
                </a:cubicBezTo>
                <a:cubicBezTo>
                  <a:pt x="19" y="12"/>
                  <a:pt x="19" y="12"/>
                  <a:pt x="19" y="12"/>
                </a:cubicBezTo>
                <a:cubicBezTo>
                  <a:pt x="21" y="9"/>
                  <a:pt x="21" y="5"/>
                  <a:pt x="19" y="3"/>
                </a:cubicBezTo>
                <a:cubicBezTo>
                  <a:pt x="16" y="0"/>
                  <a:pt x="12" y="0"/>
                  <a:pt x="9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3" name="Freeform 402"/>
          <p:cNvSpPr>
            <a:spLocks/>
          </p:cNvSpPr>
          <p:nvPr/>
        </p:nvSpPr>
        <p:spPr bwMode="auto">
          <a:xfrm>
            <a:off x="3806825" y="2557463"/>
            <a:ext cx="69850" cy="42863"/>
          </a:xfrm>
          <a:custGeom>
            <a:avLst/>
            <a:gdLst>
              <a:gd name="T0" fmla="*/ 17 w 23"/>
              <a:gd name="T1" fmla="*/ 0 h 14"/>
              <a:gd name="T2" fmla="*/ 7 w 23"/>
              <a:gd name="T3" fmla="*/ 0 h 14"/>
              <a:gd name="T4" fmla="*/ 0 w 23"/>
              <a:gd name="T5" fmla="*/ 7 h 14"/>
              <a:gd name="T6" fmla="*/ 7 w 23"/>
              <a:gd name="T7" fmla="*/ 14 h 14"/>
              <a:gd name="T8" fmla="*/ 17 w 23"/>
              <a:gd name="T9" fmla="*/ 14 h 14"/>
              <a:gd name="T10" fmla="*/ 23 w 23"/>
              <a:gd name="T11" fmla="*/ 7 h 14"/>
              <a:gd name="T12" fmla="*/ 17 w 23"/>
              <a:gd name="T13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" h="14">
                <a:moveTo>
                  <a:pt x="17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1"/>
                  <a:pt x="3" y="14"/>
                  <a:pt x="7" y="14"/>
                </a:cubicBezTo>
                <a:cubicBezTo>
                  <a:pt x="17" y="14"/>
                  <a:pt x="17" y="14"/>
                  <a:pt x="17" y="14"/>
                </a:cubicBezTo>
                <a:cubicBezTo>
                  <a:pt x="20" y="14"/>
                  <a:pt x="23" y="11"/>
                  <a:pt x="23" y="7"/>
                </a:cubicBezTo>
                <a:cubicBezTo>
                  <a:pt x="23" y="3"/>
                  <a:pt x="20" y="0"/>
                  <a:pt x="1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4" name="Freeform 403"/>
          <p:cNvSpPr>
            <a:spLocks/>
          </p:cNvSpPr>
          <p:nvPr/>
        </p:nvSpPr>
        <p:spPr bwMode="auto">
          <a:xfrm>
            <a:off x="3492500" y="2557463"/>
            <a:ext cx="69850" cy="42863"/>
          </a:xfrm>
          <a:custGeom>
            <a:avLst/>
            <a:gdLst>
              <a:gd name="T0" fmla="*/ 23 w 23"/>
              <a:gd name="T1" fmla="*/ 7 h 14"/>
              <a:gd name="T2" fmla="*/ 16 w 23"/>
              <a:gd name="T3" fmla="*/ 0 h 14"/>
              <a:gd name="T4" fmla="*/ 6 w 23"/>
              <a:gd name="T5" fmla="*/ 0 h 14"/>
              <a:gd name="T6" fmla="*/ 0 w 23"/>
              <a:gd name="T7" fmla="*/ 7 h 14"/>
              <a:gd name="T8" fmla="*/ 6 w 23"/>
              <a:gd name="T9" fmla="*/ 14 h 14"/>
              <a:gd name="T10" fmla="*/ 16 w 23"/>
              <a:gd name="T11" fmla="*/ 14 h 14"/>
              <a:gd name="T12" fmla="*/ 23 w 23"/>
              <a:gd name="T13" fmla="*/ 7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" h="14">
                <a:moveTo>
                  <a:pt x="23" y="7"/>
                </a:moveTo>
                <a:cubicBezTo>
                  <a:pt x="23" y="3"/>
                  <a:pt x="20" y="0"/>
                  <a:pt x="16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1"/>
                  <a:pt x="3" y="14"/>
                  <a:pt x="6" y="14"/>
                </a:cubicBezTo>
                <a:cubicBezTo>
                  <a:pt x="16" y="14"/>
                  <a:pt x="16" y="14"/>
                  <a:pt x="16" y="14"/>
                </a:cubicBezTo>
                <a:cubicBezTo>
                  <a:pt x="20" y="14"/>
                  <a:pt x="23" y="11"/>
                  <a:pt x="23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5" name="Freeform 404"/>
          <p:cNvSpPr>
            <a:spLocks/>
          </p:cNvSpPr>
          <p:nvPr/>
        </p:nvSpPr>
        <p:spPr bwMode="auto">
          <a:xfrm>
            <a:off x="3763963" y="2657476"/>
            <a:ext cx="63500" cy="63500"/>
          </a:xfrm>
          <a:custGeom>
            <a:avLst/>
            <a:gdLst>
              <a:gd name="T0" fmla="*/ 12 w 21"/>
              <a:gd name="T1" fmla="*/ 3 h 21"/>
              <a:gd name="T2" fmla="*/ 2 w 21"/>
              <a:gd name="T3" fmla="*/ 3 h 21"/>
              <a:gd name="T4" fmla="*/ 2 w 21"/>
              <a:gd name="T5" fmla="*/ 12 h 21"/>
              <a:gd name="T6" fmla="*/ 9 w 21"/>
              <a:gd name="T7" fmla="*/ 19 h 21"/>
              <a:gd name="T8" fmla="*/ 14 w 21"/>
              <a:gd name="T9" fmla="*/ 21 h 21"/>
              <a:gd name="T10" fmla="*/ 19 w 21"/>
              <a:gd name="T11" fmla="*/ 19 h 21"/>
              <a:gd name="T12" fmla="*/ 19 w 21"/>
              <a:gd name="T13" fmla="*/ 9 h 21"/>
              <a:gd name="T14" fmla="*/ 12 w 21"/>
              <a:gd name="T15" fmla="*/ 3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" h="21">
                <a:moveTo>
                  <a:pt x="12" y="3"/>
                </a:moveTo>
                <a:cubicBezTo>
                  <a:pt x="9" y="0"/>
                  <a:pt x="5" y="0"/>
                  <a:pt x="2" y="3"/>
                </a:cubicBezTo>
                <a:cubicBezTo>
                  <a:pt x="0" y="5"/>
                  <a:pt x="0" y="9"/>
                  <a:pt x="2" y="12"/>
                </a:cubicBezTo>
                <a:cubicBezTo>
                  <a:pt x="9" y="19"/>
                  <a:pt x="9" y="19"/>
                  <a:pt x="9" y="19"/>
                </a:cubicBezTo>
                <a:cubicBezTo>
                  <a:pt x="10" y="20"/>
                  <a:pt x="12" y="21"/>
                  <a:pt x="14" y="21"/>
                </a:cubicBezTo>
                <a:cubicBezTo>
                  <a:pt x="16" y="21"/>
                  <a:pt x="17" y="20"/>
                  <a:pt x="19" y="19"/>
                </a:cubicBezTo>
                <a:cubicBezTo>
                  <a:pt x="21" y="16"/>
                  <a:pt x="21" y="12"/>
                  <a:pt x="19" y="9"/>
                </a:cubicBezTo>
                <a:lnTo>
                  <a:pt x="12" y="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6" name="Freeform 405"/>
          <p:cNvSpPr>
            <a:spLocks/>
          </p:cNvSpPr>
          <p:nvPr/>
        </p:nvSpPr>
        <p:spPr bwMode="auto">
          <a:xfrm>
            <a:off x="3540125" y="2433638"/>
            <a:ext cx="63500" cy="63500"/>
          </a:xfrm>
          <a:custGeom>
            <a:avLst/>
            <a:gdLst>
              <a:gd name="T0" fmla="*/ 9 w 21"/>
              <a:gd name="T1" fmla="*/ 19 h 21"/>
              <a:gd name="T2" fmla="*/ 14 w 21"/>
              <a:gd name="T3" fmla="*/ 21 h 21"/>
              <a:gd name="T4" fmla="*/ 19 w 21"/>
              <a:gd name="T5" fmla="*/ 19 h 21"/>
              <a:gd name="T6" fmla="*/ 19 w 21"/>
              <a:gd name="T7" fmla="*/ 10 h 21"/>
              <a:gd name="T8" fmla="*/ 12 w 21"/>
              <a:gd name="T9" fmla="*/ 3 h 21"/>
              <a:gd name="T10" fmla="*/ 2 w 21"/>
              <a:gd name="T11" fmla="*/ 3 h 21"/>
              <a:gd name="T12" fmla="*/ 2 w 21"/>
              <a:gd name="T13" fmla="*/ 12 h 21"/>
              <a:gd name="T14" fmla="*/ 9 w 21"/>
              <a:gd name="T15" fmla="*/ 19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" h="21">
                <a:moveTo>
                  <a:pt x="9" y="19"/>
                </a:moveTo>
                <a:cubicBezTo>
                  <a:pt x="11" y="20"/>
                  <a:pt x="12" y="21"/>
                  <a:pt x="14" y="21"/>
                </a:cubicBezTo>
                <a:cubicBezTo>
                  <a:pt x="16" y="21"/>
                  <a:pt x="17" y="20"/>
                  <a:pt x="19" y="19"/>
                </a:cubicBezTo>
                <a:cubicBezTo>
                  <a:pt x="21" y="17"/>
                  <a:pt x="21" y="12"/>
                  <a:pt x="19" y="10"/>
                </a:cubicBezTo>
                <a:cubicBezTo>
                  <a:pt x="12" y="3"/>
                  <a:pt x="12" y="3"/>
                  <a:pt x="12" y="3"/>
                </a:cubicBezTo>
                <a:cubicBezTo>
                  <a:pt x="9" y="0"/>
                  <a:pt x="5" y="0"/>
                  <a:pt x="2" y="3"/>
                </a:cubicBezTo>
                <a:cubicBezTo>
                  <a:pt x="0" y="5"/>
                  <a:pt x="0" y="10"/>
                  <a:pt x="2" y="12"/>
                </a:cubicBezTo>
                <a:lnTo>
                  <a:pt x="9" y="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7" name="Freeform 407"/>
          <p:cNvSpPr>
            <a:spLocks noEditPoints="1"/>
          </p:cNvSpPr>
          <p:nvPr/>
        </p:nvSpPr>
        <p:spPr bwMode="auto">
          <a:xfrm>
            <a:off x="3582988" y="2474913"/>
            <a:ext cx="203200" cy="203200"/>
          </a:xfrm>
          <a:custGeom>
            <a:avLst/>
            <a:gdLst>
              <a:gd name="T0" fmla="*/ 33 w 67"/>
              <a:gd name="T1" fmla="*/ 0 h 67"/>
              <a:gd name="T2" fmla="*/ 0 w 67"/>
              <a:gd name="T3" fmla="*/ 34 h 67"/>
              <a:gd name="T4" fmla="*/ 33 w 67"/>
              <a:gd name="T5" fmla="*/ 67 h 67"/>
              <a:gd name="T6" fmla="*/ 67 w 67"/>
              <a:gd name="T7" fmla="*/ 34 h 67"/>
              <a:gd name="T8" fmla="*/ 33 w 67"/>
              <a:gd name="T9" fmla="*/ 0 h 67"/>
              <a:gd name="T10" fmla="*/ 33 w 67"/>
              <a:gd name="T11" fmla="*/ 62 h 67"/>
              <a:gd name="T12" fmla="*/ 6 w 67"/>
              <a:gd name="T13" fmla="*/ 34 h 67"/>
              <a:gd name="T14" fmla="*/ 33 w 67"/>
              <a:gd name="T15" fmla="*/ 6 h 67"/>
              <a:gd name="T16" fmla="*/ 61 w 67"/>
              <a:gd name="T17" fmla="*/ 34 h 67"/>
              <a:gd name="T18" fmla="*/ 33 w 67"/>
              <a:gd name="T19" fmla="*/ 62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7" h="67">
                <a:moveTo>
                  <a:pt x="33" y="0"/>
                </a:moveTo>
                <a:cubicBezTo>
                  <a:pt x="15" y="0"/>
                  <a:pt x="0" y="15"/>
                  <a:pt x="0" y="34"/>
                </a:cubicBezTo>
                <a:cubicBezTo>
                  <a:pt x="0" y="52"/>
                  <a:pt x="15" y="67"/>
                  <a:pt x="33" y="67"/>
                </a:cubicBezTo>
                <a:cubicBezTo>
                  <a:pt x="52" y="67"/>
                  <a:pt x="67" y="52"/>
                  <a:pt x="67" y="34"/>
                </a:cubicBezTo>
                <a:cubicBezTo>
                  <a:pt x="67" y="15"/>
                  <a:pt x="52" y="0"/>
                  <a:pt x="33" y="0"/>
                </a:cubicBezTo>
                <a:close/>
                <a:moveTo>
                  <a:pt x="33" y="62"/>
                </a:moveTo>
                <a:cubicBezTo>
                  <a:pt x="18" y="62"/>
                  <a:pt x="6" y="49"/>
                  <a:pt x="6" y="34"/>
                </a:cubicBezTo>
                <a:cubicBezTo>
                  <a:pt x="6" y="19"/>
                  <a:pt x="18" y="6"/>
                  <a:pt x="33" y="6"/>
                </a:cubicBezTo>
                <a:cubicBezTo>
                  <a:pt x="49" y="6"/>
                  <a:pt x="61" y="19"/>
                  <a:pt x="61" y="34"/>
                </a:cubicBezTo>
                <a:cubicBezTo>
                  <a:pt x="61" y="49"/>
                  <a:pt x="49" y="62"/>
                  <a:pt x="33" y="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8" name="Freeform 408"/>
          <p:cNvSpPr>
            <a:spLocks noEditPoints="1"/>
          </p:cNvSpPr>
          <p:nvPr/>
        </p:nvSpPr>
        <p:spPr bwMode="auto">
          <a:xfrm>
            <a:off x="4151313" y="2447926"/>
            <a:ext cx="511175" cy="288925"/>
          </a:xfrm>
          <a:custGeom>
            <a:avLst/>
            <a:gdLst>
              <a:gd name="T0" fmla="*/ 0 w 322"/>
              <a:gd name="T1" fmla="*/ 182 h 182"/>
              <a:gd name="T2" fmla="*/ 322 w 322"/>
              <a:gd name="T3" fmla="*/ 182 h 182"/>
              <a:gd name="T4" fmla="*/ 322 w 322"/>
              <a:gd name="T5" fmla="*/ 0 h 182"/>
              <a:gd name="T6" fmla="*/ 0 w 322"/>
              <a:gd name="T7" fmla="*/ 182 h 182"/>
              <a:gd name="T8" fmla="*/ 305 w 322"/>
              <a:gd name="T9" fmla="*/ 164 h 182"/>
              <a:gd name="T10" fmla="*/ 208 w 322"/>
              <a:gd name="T11" fmla="*/ 164 h 182"/>
              <a:gd name="T12" fmla="*/ 208 w 322"/>
              <a:gd name="T13" fmla="*/ 86 h 182"/>
              <a:gd name="T14" fmla="*/ 305 w 322"/>
              <a:gd name="T15" fmla="*/ 31 h 182"/>
              <a:gd name="T16" fmla="*/ 305 w 322"/>
              <a:gd name="T17" fmla="*/ 164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2" h="182">
                <a:moveTo>
                  <a:pt x="0" y="182"/>
                </a:moveTo>
                <a:lnTo>
                  <a:pt x="322" y="182"/>
                </a:lnTo>
                <a:lnTo>
                  <a:pt x="322" y="0"/>
                </a:lnTo>
                <a:lnTo>
                  <a:pt x="0" y="182"/>
                </a:lnTo>
                <a:close/>
                <a:moveTo>
                  <a:pt x="305" y="164"/>
                </a:moveTo>
                <a:lnTo>
                  <a:pt x="208" y="164"/>
                </a:lnTo>
                <a:lnTo>
                  <a:pt x="208" y="86"/>
                </a:lnTo>
                <a:lnTo>
                  <a:pt x="305" y="31"/>
                </a:lnTo>
                <a:lnTo>
                  <a:pt x="305" y="1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9" name="Rectangle 409"/>
          <p:cNvSpPr>
            <a:spLocks noChangeArrowheads="1"/>
          </p:cNvSpPr>
          <p:nvPr/>
        </p:nvSpPr>
        <p:spPr bwMode="auto">
          <a:xfrm>
            <a:off x="4999038" y="2347913"/>
            <a:ext cx="287338" cy="2000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0" name="Freeform 410"/>
          <p:cNvSpPr>
            <a:spLocks/>
          </p:cNvSpPr>
          <p:nvPr/>
        </p:nvSpPr>
        <p:spPr bwMode="auto">
          <a:xfrm>
            <a:off x="4902200" y="2514601"/>
            <a:ext cx="244475" cy="282575"/>
          </a:xfrm>
          <a:custGeom>
            <a:avLst/>
            <a:gdLst>
              <a:gd name="T0" fmla="*/ 33 w 81"/>
              <a:gd name="T1" fmla="*/ 0 h 93"/>
              <a:gd name="T2" fmla="*/ 0 w 81"/>
              <a:gd name="T3" fmla="*/ 45 h 93"/>
              <a:gd name="T4" fmla="*/ 48 w 81"/>
              <a:gd name="T5" fmla="*/ 93 h 93"/>
              <a:gd name="T6" fmla="*/ 81 w 81"/>
              <a:gd name="T7" fmla="*/ 80 h 93"/>
              <a:gd name="T8" fmla="*/ 66 w 81"/>
              <a:gd name="T9" fmla="*/ 45 h 93"/>
              <a:gd name="T10" fmla="*/ 66 w 81"/>
              <a:gd name="T11" fmla="*/ 39 h 93"/>
              <a:gd name="T12" fmla="*/ 33 w 81"/>
              <a:gd name="T13" fmla="*/ 0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1" h="93">
                <a:moveTo>
                  <a:pt x="33" y="0"/>
                </a:moveTo>
                <a:cubicBezTo>
                  <a:pt x="14" y="6"/>
                  <a:pt x="0" y="24"/>
                  <a:pt x="0" y="45"/>
                </a:cubicBezTo>
                <a:cubicBezTo>
                  <a:pt x="0" y="71"/>
                  <a:pt x="22" y="93"/>
                  <a:pt x="48" y="93"/>
                </a:cubicBezTo>
                <a:cubicBezTo>
                  <a:pt x="61" y="93"/>
                  <a:pt x="72" y="88"/>
                  <a:pt x="81" y="80"/>
                </a:cubicBezTo>
                <a:cubicBezTo>
                  <a:pt x="72" y="71"/>
                  <a:pt x="66" y="59"/>
                  <a:pt x="66" y="45"/>
                </a:cubicBezTo>
                <a:cubicBezTo>
                  <a:pt x="66" y="43"/>
                  <a:pt x="66" y="41"/>
                  <a:pt x="66" y="39"/>
                </a:cubicBezTo>
                <a:cubicBezTo>
                  <a:pt x="49" y="34"/>
                  <a:pt x="35" y="19"/>
                  <a:pt x="33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1" name="Freeform 411"/>
          <p:cNvSpPr>
            <a:spLocks/>
          </p:cNvSpPr>
          <p:nvPr/>
        </p:nvSpPr>
        <p:spPr bwMode="auto">
          <a:xfrm>
            <a:off x="5002213" y="2505076"/>
            <a:ext cx="144463" cy="128588"/>
          </a:xfrm>
          <a:custGeom>
            <a:avLst/>
            <a:gdLst>
              <a:gd name="T0" fmla="*/ 15 w 48"/>
              <a:gd name="T1" fmla="*/ 0 h 42"/>
              <a:gd name="T2" fmla="*/ 0 w 48"/>
              <a:gd name="T3" fmla="*/ 3 h 42"/>
              <a:gd name="T4" fmla="*/ 33 w 48"/>
              <a:gd name="T5" fmla="*/ 42 h 42"/>
              <a:gd name="T6" fmla="*/ 48 w 48"/>
              <a:gd name="T7" fmla="*/ 14 h 42"/>
              <a:gd name="T8" fmla="*/ 15 w 48"/>
              <a:gd name="T9" fmla="*/ 0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" h="42">
                <a:moveTo>
                  <a:pt x="15" y="0"/>
                </a:moveTo>
                <a:cubicBezTo>
                  <a:pt x="9" y="0"/>
                  <a:pt x="4" y="1"/>
                  <a:pt x="0" y="3"/>
                </a:cubicBezTo>
                <a:cubicBezTo>
                  <a:pt x="2" y="22"/>
                  <a:pt x="16" y="37"/>
                  <a:pt x="33" y="42"/>
                </a:cubicBezTo>
                <a:cubicBezTo>
                  <a:pt x="35" y="31"/>
                  <a:pt x="40" y="21"/>
                  <a:pt x="48" y="14"/>
                </a:cubicBezTo>
                <a:cubicBezTo>
                  <a:pt x="39" y="5"/>
                  <a:pt x="28" y="0"/>
                  <a:pt x="15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2" name="Freeform 412"/>
          <p:cNvSpPr>
            <a:spLocks/>
          </p:cNvSpPr>
          <p:nvPr/>
        </p:nvSpPr>
        <p:spPr bwMode="auto">
          <a:xfrm>
            <a:off x="5146675" y="2511426"/>
            <a:ext cx="242888" cy="285750"/>
          </a:xfrm>
          <a:custGeom>
            <a:avLst/>
            <a:gdLst>
              <a:gd name="T0" fmla="*/ 46 w 80"/>
              <a:gd name="T1" fmla="*/ 0 h 94"/>
              <a:gd name="T2" fmla="*/ 14 w 80"/>
              <a:gd name="T3" fmla="*/ 39 h 94"/>
              <a:gd name="T4" fmla="*/ 14 w 80"/>
              <a:gd name="T5" fmla="*/ 46 h 94"/>
              <a:gd name="T6" fmla="*/ 0 w 80"/>
              <a:gd name="T7" fmla="*/ 81 h 94"/>
              <a:gd name="T8" fmla="*/ 33 w 80"/>
              <a:gd name="T9" fmla="*/ 94 h 94"/>
              <a:gd name="T10" fmla="*/ 80 w 80"/>
              <a:gd name="T11" fmla="*/ 46 h 94"/>
              <a:gd name="T12" fmla="*/ 46 w 80"/>
              <a:gd name="T13" fmla="*/ 0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" h="94">
                <a:moveTo>
                  <a:pt x="46" y="0"/>
                </a:moveTo>
                <a:cubicBezTo>
                  <a:pt x="44" y="18"/>
                  <a:pt x="31" y="33"/>
                  <a:pt x="14" y="39"/>
                </a:cubicBezTo>
                <a:cubicBezTo>
                  <a:pt x="14" y="41"/>
                  <a:pt x="14" y="44"/>
                  <a:pt x="14" y="46"/>
                </a:cubicBezTo>
                <a:cubicBezTo>
                  <a:pt x="14" y="60"/>
                  <a:pt x="9" y="72"/>
                  <a:pt x="0" y="81"/>
                </a:cubicBezTo>
                <a:cubicBezTo>
                  <a:pt x="8" y="89"/>
                  <a:pt x="20" y="94"/>
                  <a:pt x="33" y="94"/>
                </a:cubicBezTo>
                <a:cubicBezTo>
                  <a:pt x="59" y="94"/>
                  <a:pt x="80" y="72"/>
                  <a:pt x="80" y="46"/>
                </a:cubicBezTo>
                <a:cubicBezTo>
                  <a:pt x="80" y="24"/>
                  <a:pt x="66" y="6"/>
                  <a:pt x="46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3" name="Freeform 413"/>
          <p:cNvSpPr>
            <a:spLocks/>
          </p:cNvSpPr>
          <p:nvPr/>
        </p:nvSpPr>
        <p:spPr bwMode="auto">
          <a:xfrm>
            <a:off x="5146675" y="2505076"/>
            <a:ext cx="139700" cy="125413"/>
          </a:xfrm>
          <a:custGeom>
            <a:avLst/>
            <a:gdLst>
              <a:gd name="T0" fmla="*/ 33 w 46"/>
              <a:gd name="T1" fmla="*/ 0 h 41"/>
              <a:gd name="T2" fmla="*/ 0 w 46"/>
              <a:gd name="T3" fmla="*/ 14 h 41"/>
              <a:gd name="T4" fmla="*/ 14 w 46"/>
              <a:gd name="T5" fmla="*/ 41 h 41"/>
              <a:gd name="T6" fmla="*/ 46 w 46"/>
              <a:gd name="T7" fmla="*/ 2 h 41"/>
              <a:gd name="T8" fmla="*/ 33 w 46"/>
              <a:gd name="T9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" h="41">
                <a:moveTo>
                  <a:pt x="33" y="0"/>
                </a:moveTo>
                <a:cubicBezTo>
                  <a:pt x="20" y="0"/>
                  <a:pt x="8" y="5"/>
                  <a:pt x="0" y="14"/>
                </a:cubicBezTo>
                <a:cubicBezTo>
                  <a:pt x="7" y="21"/>
                  <a:pt x="12" y="30"/>
                  <a:pt x="14" y="41"/>
                </a:cubicBezTo>
                <a:cubicBezTo>
                  <a:pt x="31" y="35"/>
                  <a:pt x="44" y="20"/>
                  <a:pt x="46" y="2"/>
                </a:cubicBezTo>
                <a:cubicBezTo>
                  <a:pt x="42" y="1"/>
                  <a:pt x="37" y="0"/>
                  <a:pt x="33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4" name="Freeform 414"/>
          <p:cNvSpPr>
            <a:spLocks/>
          </p:cNvSpPr>
          <p:nvPr/>
        </p:nvSpPr>
        <p:spPr bwMode="auto">
          <a:xfrm>
            <a:off x="5102225" y="2630488"/>
            <a:ext cx="87313" cy="127000"/>
          </a:xfrm>
          <a:custGeom>
            <a:avLst/>
            <a:gdLst>
              <a:gd name="T0" fmla="*/ 29 w 29"/>
              <a:gd name="T1" fmla="*/ 0 h 42"/>
              <a:gd name="T2" fmla="*/ 14 w 29"/>
              <a:gd name="T3" fmla="*/ 3 h 42"/>
              <a:gd name="T4" fmla="*/ 0 w 29"/>
              <a:gd name="T5" fmla="*/ 1 h 42"/>
              <a:gd name="T6" fmla="*/ 0 w 29"/>
              <a:gd name="T7" fmla="*/ 7 h 42"/>
              <a:gd name="T8" fmla="*/ 15 w 29"/>
              <a:gd name="T9" fmla="*/ 42 h 42"/>
              <a:gd name="T10" fmla="*/ 29 w 29"/>
              <a:gd name="T11" fmla="*/ 7 h 42"/>
              <a:gd name="T12" fmla="*/ 29 w 29"/>
              <a:gd name="T13" fmla="*/ 0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" h="42">
                <a:moveTo>
                  <a:pt x="29" y="0"/>
                </a:moveTo>
                <a:cubicBezTo>
                  <a:pt x="24" y="2"/>
                  <a:pt x="19" y="3"/>
                  <a:pt x="14" y="3"/>
                </a:cubicBezTo>
                <a:cubicBezTo>
                  <a:pt x="9" y="3"/>
                  <a:pt x="5" y="2"/>
                  <a:pt x="0" y="1"/>
                </a:cubicBezTo>
                <a:cubicBezTo>
                  <a:pt x="0" y="3"/>
                  <a:pt x="0" y="5"/>
                  <a:pt x="0" y="7"/>
                </a:cubicBezTo>
                <a:cubicBezTo>
                  <a:pt x="0" y="21"/>
                  <a:pt x="6" y="33"/>
                  <a:pt x="15" y="42"/>
                </a:cubicBezTo>
                <a:cubicBezTo>
                  <a:pt x="24" y="33"/>
                  <a:pt x="29" y="21"/>
                  <a:pt x="29" y="7"/>
                </a:cubicBezTo>
                <a:cubicBezTo>
                  <a:pt x="29" y="5"/>
                  <a:pt x="29" y="2"/>
                  <a:pt x="29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5" name="Freeform 415"/>
          <p:cNvSpPr>
            <a:spLocks/>
          </p:cNvSpPr>
          <p:nvPr/>
        </p:nvSpPr>
        <p:spPr bwMode="auto">
          <a:xfrm>
            <a:off x="5102225" y="2547938"/>
            <a:ext cx="87313" cy="92075"/>
          </a:xfrm>
          <a:custGeom>
            <a:avLst/>
            <a:gdLst>
              <a:gd name="T0" fmla="*/ 15 w 29"/>
              <a:gd name="T1" fmla="*/ 0 h 30"/>
              <a:gd name="T2" fmla="*/ 0 w 29"/>
              <a:gd name="T3" fmla="*/ 28 h 30"/>
              <a:gd name="T4" fmla="*/ 14 w 29"/>
              <a:gd name="T5" fmla="*/ 30 h 30"/>
              <a:gd name="T6" fmla="*/ 29 w 29"/>
              <a:gd name="T7" fmla="*/ 27 h 30"/>
              <a:gd name="T8" fmla="*/ 15 w 29"/>
              <a:gd name="T9" fmla="*/ 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" h="30">
                <a:moveTo>
                  <a:pt x="15" y="0"/>
                </a:moveTo>
                <a:cubicBezTo>
                  <a:pt x="7" y="7"/>
                  <a:pt x="2" y="17"/>
                  <a:pt x="0" y="28"/>
                </a:cubicBezTo>
                <a:cubicBezTo>
                  <a:pt x="5" y="29"/>
                  <a:pt x="9" y="30"/>
                  <a:pt x="14" y="30"/>
                </a:cubicBezTo>
                <a:cubicBezTo>
                  <a:pt x="19" y="30"/>
                  <a:pt x="24" y="29"/>
                  <a:pt x="29" y="27"/>
                </a:cubicBezTo>
                <a:cubicBezTo>
                  <a:pt x="27" y="16"/>
                  <a:pt x="22" y="7"/>
                  <a:pt x="15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6" name="Freeform 416"/>
          <p:cNvSpPr>
            <a:spLocks/>
          </p:cNvSpPr>
          <p:nvPr/>
        </p:nvSpPr>
        <p:spPr bwMode="auto">
          <a:xfrm>
            <a:off x="5697538" y="2471738"/>
            <a:ext cx="290513" cy="319088"/>
          </a:xfrm>
          <a:custGeom>
            <a:avLst/>
            <a:gdLst>
              <a:gd name="T0" fmla="*/ 43 w 96"/>
              <a:gd name="T1" fmla="*/ 0 h 105"/>
              <a:gd name="T2" fmla="*/ 0 w 96"/>
              <a:gd name="T3" fmla="*/ 22 h 105"/>
              <a:gd name="T4" fmla="*/ 22 w 96"/>
              <a:gd name="T5" fmla="*/ 52 h 105"/>
              <a:gd name="T6" fmla="*/ 0 w 96"/>
              <a:gd name="T7" fmla="*/ 82 h 105"/>
              <a:gd name="T8" fmla="*/ 43 w 96"/>
              <a:gd name="T9" fmla="*/ 105 h 105"/>
              <a:gd name="T10" fmla="*/ 96 w 96"/>
              <a:gd name="T11" fmla="*/ 52 h 105"/>
              <a:gd name="T12" fmla="*/ 43 w 96"/>
              <a:gd name="T13" fmla="*/ 0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6" h="105">
                <a:moveTo>
                  <a:pt x="43" y="0"/>
                </a:moveTo>
                <a:cubicBezTo>
                  <a:pt x="25" y="0"/>
                  <a:pt x="9" y="9"/>
                  <a:pt x="0" y="22"/>
                </a:cubicBezTo>
                <a:cubicBezTo>
                  <a:pt x="13" y="26"/>
                  <a:pt x="22" y="38"/>
                  <a:pt x="22" y="52"/>
                </a:cubicBezTo>
                <a:cubicBezTo>
                  <a:pt x="22" y="66"/>
                  <a:pt x="13" y="78"/>
                  <a:pt x="0" y="82"/>
                </a:cubicBezTo>
                <a:cubicBezTo>
                  <a:pt x="9" y="96"/>
                  <a:pt x="25" y="105"/>
                  <a:pt x="43" y="105"/>
                </a:cubicBezTo>
                <a:cubicBezTo>
                  <a:pt x="72" y="105"/>
                  <a:pt x="96" y="81"/>
                  <a:pt x="96" y="52"/>
                </a:cubicBezTo>
                <a:cubicBezTo>
                  <a:pt x="96" y="23"/>
                  <a:pt x="72" y="0"/>
                  <a:pt x="43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7" name="Freeform 417"/>
          <p:cNvSpPr>
            <a:spLocks/>
          </p:cNvSpPr>
          <p:nvPr/>
        </p:nvSpPr>
        <p:spPr bwMode="auto">
          <a:xfrm>
            <a:off x="5573713" y="2536826"/>
            <a:ext cx="123825" cy="187325"/>
          </a:xfrm>
          <a:custGeom>
            <a:avLst/>
            <a:gdLst>
              <a:gd name="T0" fmla="*/ 32 w 41"/>
              <a:gd name="T1" fmla="*/ 0 h 62"/>
              <a:gd name="T2" fmla="*/ 0 w 41"/>
              <a:gd name="T3" fmla="*/ 31 h 62"/>
              <a:gd name="T4" fmla="*/ 32 w 41"/>
              <a:gd name="T5" fmla="*/ 62 h 62"/>
              <a:gd name="T6" fmla="*/ 41 w 41"/>
              <a:gd name="T7" fmla="*/ 61 h 62"/>
              <a:gd name="T8" fmla="*/ 32 w 41"/>
              <a:gd name="T9" fmla="*/ 31 h 62"/>
              <a:gd name="T10" fmla="*/ 41 w 41"/>
              <a:gd name="T11" fmla="*/ 1 h 62"/>
              <a:gd name="T12" fmla="*/ 32 w 41"/>
              <a:gd name="T13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1" h="62">
                <a:moveTo>
                  <a:pt x="32" y="0"/>
                </a:moveTo>
                <a:cubicBezTo>
                  <a:pt x="14" y="0"/>
                  <a:pt x="0" y="14"/>
                  <a:pt x="0" y="31"/>
                </a:cubicBezTo>
                <a:cubicBezTo>
                  <a:pt x="0" y="48"/>
                  <a:pt x="14" y="62"/>
                  <a:pt x="32" y="62"/>
                </a:cubicBezTo>
                <a:cubicBezTo>
                  <a:pt x="35" y="62"/>
                  <a:pt x="38" y="62"/>
                  <a:pt x="41" y="61"/>
                </a:cubicBezTo>
                <a:cubicBezTo>
                  <a:pt x="35" y="53"/>
                  <a:pt x="32" y="42"/>
                  <a:pt x="32" y="31"/>
                </a:cubicBezTo>
                <a:cubicBezTo>
                  <a:pt x="32" y="20"/>
                  <a:pt x="35" y="10"/>
                  <a:pt x="41" y="1"/>
                </a:cubicBezTo>
                <a:cubicBezTo>
                  <a:pt x="38" y="1"/>
                  <a:pt x="35" y="0"/>
                  <a:pt x="32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8" name="Freeform 418"/>
          <p:cNvSpPr>
            <a:spLocks/>
          </p:cNvSpPr>
          <p:nvPr/>
        </p:nvSpPr>
        <p:spPr bwMode="auto">
          <a:xfrm>
            <a:off x="5670550" y="2538413"/>
            <a:ext cx="93663" cy="182563"/>
          </a:xfrm>
          <a:custGeom>
            <a:avLst/>
            <a:gdLst>
              <a:gd name="T0" fmla="*/ 9 w 31"/>
              <a:gd name="T1" fmla="*/ 0 h 60"/>
              <a:gd name="T2" fmla="*/ 0 w 31"/>
              <a:gd name="T3" fmla="*/ 30 h 60"/>
              <a:gd name="T4" fmla="*/ 9 w 31"/>
              <a:gd name="T5" fmla="*/ 60 h 60"/>
              <a:gd name="T6" fmla="*/ 31 w 31"/>
              <a:gd name="T7" fmla="*/ 30 h 60"/>
              <a:gd name="T8" fmla="*/ 9 w 31"/>
              <a:gd name="T9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" h="60">
                <a:moveTo>
                  <a:pt x="9" y="0"/>
                </a:moveTo>
                <a:cubicBezTo>
                  <a:pt x="3" y="9"/>
                  <a:pt x="0" y="19"/>
                  <a:pt x="0" y="30"/>
                </a:cubicBezTo>
                <a:cubicBezTo>
                  <a:pt x="0" y="41"/>
                  <a:pt x="3" y="52"/>
                  <a:pt x="9" y="60"/>
                </a:cubicBezTo>
                <a:cubicBezTo>
                  <a:pt x="22" y="56"/>
                  <a:pt x="31" y="44"/>
                  <a:pt x="31" y="30"/>
                </a:cubicBezTo>
                <a:cubicBezTo>
                  <a:pt x="31" y="16"/>
                  <a:pt x="22" y="4"/>
                  <a:pt x="9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9" name="Freeform 419"/>
          <p:cNvSpPr>
            <a:spLocks/>
          </p:cNvSpPr>
          <p:nvPr/>
        </p:nvSpPr>
        <p:spPr bwMode="auto">
          <a:xfrm>
            <a:off x="6291263" y="2554288"/>
            <a:ext cx="130175" cy="115888"/>
          </a:xfrm>
          <a:custGeom>
            <a:avLst/>
            <a:gdLst>
              <a:gd name="T0" fmla="*/ 18 w 43"/>
              <a:gd name="T1" fmla="*/ 36 h 38"/>
              <a:gd name="T2" fmla="*/ 20 w 43"/>
              <a:gd name="T3" fmla="*/ 35 h 38"/>
              <a:gd name="T4" fmla="*/ 20 w 43"/>
              <a:gd name="T5" fmla="*/ 28 h 38"/>
              <a:gd name="T6" fmla="*/ 42 w 43"/>
              <a:gd name="T7" fmla="*/ 28 h 38"/>
              <a:gd name="T8" fmla="*/ 43 w 43"/>
              <a:gd name="T9" fmla="*/ 27 h 38"/>
              <a:gd name="T10" fmla="*/ 43 w 43"/>
              <a:gd name="T11" fmla="*/ 11 h 38"/>
              <a:gd name="T12" fmla="*/ 42 w 43"/>
              <a:gd name="T13" fmla="*/ 9 h 38"/>
              <a:gd name="T14" fmla="*/ 19 w 43"/>
              <a:gd name="T15" fmla="*/ 9 h 38"/>
              <a:gd name="T16" fmla="*/ 19 w 43"/>
              <a:gd name="T17" fmla="*/ 2 h 38"/>
              <a:gd name="T18" fmla="*/ 17 w 43"/>
              <a:gd name="T19" fmla="*/ 2 h 38"/>
              <a:gd name="T20" fmla="*/ 2 w 43"/>
              <a:gd name="T21" fmla="*/ 18 h 38"/>
              <a:gd name="T22" fmla="*/ 1 w 43"/>
              <a:gd name="T23" fmla="*/ 20 h 38"/>
              <a:gd name="T24" fmla="*/ 18 w 43"/>
              <a:gd name="T25" fmla="*/ 36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3" h="38">
                <a:moveTo>
                  <a:pt x="18" y="36"/>
                </a:moveTo>
                <a:cubicBezTo>
                  <a:pt x="18" y="36"/>
                  <a:pt x="20" y="38"/>
                  <a:pt x="20" y="35"/>
                </a:cubicBezTo>
                <a:cubicBezTo>
                  <a:pt x="20" y="32"/>
                  <a:pt x="20" y="28"/>
                  <a:pt x="20" y="28"/>
                </a:cubicBezTo>
                <a:cubicBezTo>
                  <a:pt x="20" y="28"/>
                  <a:pt x="38" y="28"/>
                  <a:pt x="42" y="28"/>
                </a:cubicBezTo>
                <a:cubicBezTo>
                  <a:pt x="42" y="28"/>
                  <a:pt x="43" y="28"/>
                  <a:pt x="43" y="27"/>
                </a:cubicBezTo>
                <a:cubicBezTo>
                  <a:pt x="43" y="26"/>
                  <a:pt x="43" y="12"/>
                  <a:pt x="43" y="11"/>
                </a:cubicBezTo>
                <a:cubicBezTo>
                  <a:pt x="43" y="9"/>
                  <a:pt x="42" y="9"/>
                  <a:pt x="42" y="9"/>
                </a:cubicBezTo>
                <a:cubicBezTo>
                  <a:pt x="38" y="9"/>
                  <a:pt x="19" y="9"/>
                  <a:pt x="19" y="9"/>
                </a:cubicBezTo>
                <a:cubicBezTo>
                  <a:pt x="19" y="9"/>
                  <a:pt x="19" y="4"/>
                  <a:pt x="19" y="2"/>
                </a:cubicBezTo>
                <a:cubicBezTo>
                  <a:pt x="19" y="0"/>
                  <a:pt x="17" y="2"/>
                  <a:pt x="17" y="2"/>
                </a:cubicBezTo>
                <a:cubicBezTo>
                  <a:pt x="2" y="18"/>
                  <a:pt x="2" y="18"/>
                  <a:pt x="2" y="18"/>
                </a:cubicBezTo>
                <a:cubicBezTo>
                  <a:pt x="2" y="18"/>
                  <a:pt x="0" y="19"/>
                  <a:pt x="1" y="20"/>
                </a:cubicBezTo>
                <a:cubicBezTo>
                  <a:pt x="3" y="22"/>
                  <a:pt x="18" y="36"/>
                  <a:pt x="18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0" name="Freeform 420"/>
          <p:cNvSpPr>
            <a:spLocks noEditPoints="1"/>
          </p:cNvSpPr>
          <p:nvPr/>
        </p:nvSpPr>
        <p:spPr bwMode="auto">
          <a:xfrm>
            <a:off x="6248400" y="2466976"/>
            <a:ext cx="423863" cy="269875"/>
          </a:xfrm>
          <a:custGeom>
            <a:avLst/>
            <a:gdLst>
              <a:gd name="T0" fmla="*/ 0 w 140"/>
              <a:gd name="T1" fmla="*/ 0 h 89"/>
              <a:gd name="T2" fmla="*/ 0 w 140"/>
              <a:gd name="T3" fmla="*/ 89 h 89"/>
              <a:gd name="T4" fmla="*/ 140 w 140"/>
              <a:gd name="T5" fmla="*/ 89 h 89"/>
              <a:gd name="T6" fmla="*/ 140 w 140"/>
              <a:gd name="T7" fmla="*/ 0 h 89"/>
              <a:gd name="T8" fmla="*/ 0 w 140"/>
              <a:gd name="T9" fmla="*/ 0 h 89"/>
              <a:gd name="T10" fmla="*/ 70 w 140"/>
              <a:gd name="T11" fmla="*/ 81 h 89"/>
              <a:gd name="T12" fmla="*/ 7 w 140"/>
              <a:gd name="T13" fmla="*/ 81 h 89"/>
              <a:gd name="T14" fmla="*/ 7 w 140"/>
              <a:gd name="T15" fmla="*/ 9 h 89"/>
              <a:gd name="T16" fmla="*/ 70 w 140"/>
              <a:gd name="T17" fmla="*/ 9 h 89"/>
              <a:gd name="T18" fmla="*/ 70 w 140"/>
              <a:gd name="T19" fmla="*/ 81 h 89"/>
              <a:gd name="T20" fmla="*/ 126 w 140"/>
              <a:gd name="T21" fmla="*/ 48 h 89"/>
              <a:gd name="T22" fmla="*/ 110 w 140"/>
              <a:gd name="T23" fmla="*/ 65 h 89"/>
              <a:gd name="T24" fmla="*/ 108 w 140"/>
              <a:gd name="T25" fmla="*/ 64 h 89"/>
              <a:gd name="T26" fmla="*/ 108 w 140"/>
              <a:gd name="T27" fmla="*/ 57 h 89"/>
              <a:gd name="T28" fmla="*/ 86 w 140"/>
              <a:gd name="T29" fmla="*/ 57 h 89"/>
              <a:gd name="T30" fmla="*/ 84 w 140"/>
              <a:gd name="T31" fmla="*/ 56 h 89"/>
              <a:gd name="T32" fmla="*/ 84 w 140"/>
              <a:gd name="T33" fmla="*/ 39 h 89"/>
              <a:gd name="T34" fmla="*/ 85 w 140"/>
              <a:gd name="T35" fmla="*/ 38 h 89"/>
              <a:gd name="T36" fmla="*/ 108 w 140"/>
              <a:gd name="T37" fmla="*/ 38 h 89"/>
              <a:gd name="T38" fmla="*/ 108 w 140"/>
              <a:gd name="T39" fmla="*/ 31 h 89"/>
              <a:gd name="T40" fmla="*/ 110 w 140"/>
              <a:gd name="T41" fmla="*/ 30 h 89"/>
              <a:gd name="T42" fmla="*/ 126 w 140"/>
              <a:gd name="T43" fmla="*/ 46 h 89"/>
              <a:gd name="T44" fmla="*/ 126 w 140"/>
              <a:gd name="T45" fmla="*/ 48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40" h="89">
                <a:moveTo>
                  <a:pt x="0" y="0"/>
                </a:moveTo>
                <a:cubicBezTo>
                  <a:pt x="0" y="89"/>
                  <a:pt x="0" y="89"/>
                  <a:pt x="0" y="89"/>
                </a:cubicBezTo>
                <a:cubicBezTo>
                  <a:pt x="140" y="89"/>
                  <a:pt x="140" y="89"/>
                  <a:pt x="140" y="89"/>
                </a:cubicBezTo>
                <a:cubicBezTo>
                  <a:pt x="140" y="0"/>
                  <a:pt x="140" y="0"/>
                  <a:pt x="140" y="0"/>
                </a:cubicBezTo>
                <a:lnTo>
                  <a:pt x="0" y="0"/>
                </a:lnTo>
                <a:close/>
                <a:moveTo>
                  <a:pt x="70" y="81"/>
                </a:moveTo>
                <a:cubicBezTo>
                  <a:pt x="7" y="81"/>
                  <a:pt x="7" y="81"/>
                  <a:pt x="7" y="81"/>
                </a:cubicBezTo>
                <a:cubicBezTo>
                  <a:pt x="7" y="9"/>
                  <a:pt x="7" y="9"/>
                  <a:pt x="7" y="9"/>
                </a:cubicBezTo>
                <a:cubicBezTo>
                  <a:pt x="70" y="9"/>
                  <a:pt x="70" y="9"/>
                  <a:pt x="70" y="9"/>
                </a:cubicBezTo>
                <a:lnTo>
                  <a:pt x="70" y="81"/>
                </a:lnTo>
                <a:close/>
                <a:moveTo>
                  <a:pt x="126" y="48"/>
                </a:moveTo>
                <a:cubicBezTo>
                  <a:pt x="110" y="65"/>
                  <a:pt x="110" y="65"/>
                  <a:pt x="110" y="65"/>
                </a:cubicBezTo>
                <a:cubicBezTo>
                  <a:pt x="110" y="65"/>
                  <a:pt x="108" y="67"/>
                  <a:pt x="108" y="64"/>
                </a:cubicBezTo>
                <a:cubicBezTo>
                  <a:pt x="108" y="62"/>
                  <a:pt x="108" y="57"/>
                  <a:pt x="108" y="57"/>
                </a:cubicBezTo>
                <a:cubicBezTo>
                  <a:pt x="108" y="57"/>
                  <a:pt x="90" y="57"/>
                  <a:pt x="86" y="57"/>
                </a:cubicBezTo>
                <a:cubicBezTo>
                  <a:pt x="86" y="57"/>
                  <a:pt x="84" y="57"/>
                  <a:pt x="84" y="56"/>
                </a:cubicBezTo>
                <a:cubicBezTo>
                  <a:pt x="84" y="54"/>
                  <a:pt x="84" y="40"/>
                  <a:pt x="84" y="39"/>
                </a:cubicBezTo>
                <a:cubicBezTo>
                  <a:pt x="84" y="38"/>
                  <a:pt x="85" y="38"/>
                  <a:pt x="85" y="38"/>
                </a:cubicBezTo>
                <a:cubicBezTo>
                  <a:pt x="89" y="38"/>
                  <a:pt x="108" y="38"/>
                  <a:pt x="108" y="38"/>
                </a:cubicBezTo>
                <a:cubicBezTo>
                  <a:pt x="108" y="38"/>
                  <a:pt x="108" y="34"/>
                  <a:pt x="108" y="31"/>
                </a:cubicBezTo>
                <a:cubicBezTo>
                  <a:pt x="108" y="29"/>
                  <a:pt x="110" y="30"/>
                  <a:pt x="110" y="30"/>
                </a:cubicBezTo>
                <a:cubicBezTo>
                  <a:pt x="110" y="30"/>
                  <a:pt x="125" y="45"/>
                  <a:pt x="126" y="46"/>
                </a:cubicBezTo>
                <a:cubicBezTo>
                  <a:pt x="127" y="47"/>
                  <a:pt x="126" y="48"/>
                  <a:pt x="126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1" name="Freeform 421"/>
          <p:cNvSpPr>
            <a:spLocks/>
          </p:cNvSpPr>
          <p:nvPr/>
        </p:nvSpPr>
        <p:spPr bwMode="auto">
          <a:xfrm>
            <a:off x="6905625" y="2420938"/>
            <a:ext cx="187325" cy="193675"/>
          </a:xfrm>
          <a:custGeom>
            <a:avLst/>
            <a:gdLst>
              <a:gd name="T0" fmla="*/ 12 w 62"/>
              <a:gd name="T1" fmla="*/ 64 h 64"/>
              <a:gd name="T2" fmla="*/ 12 w 62"/>
              <a:gd name="T3" fmla="*/ 12 h 64"/>
              <a:gd name="T4" fmla="*/ 62 w 62"/>
              <a:gd name="T5" fmla="*/ 12 h 64"/>
              <a:gd name="T6" fmla="*/ 57 w 62"/>
              <a:gd name="T7" fmla="*/ 7 h 64"/>
              <a:gd name="T8" fmla="*/ 55 w 62"/>
              <a:gd name="T9" fmla="*/ 0 h 64"/>
              <a:gd name="T10" fmla="*/ 55 w 62"/>
              <a:gd name="T11" fmla="*/ 0 h 64"/>
              <a:gd name="T12" fmla="*/ 0 w 62"/>
              <a:gd name="T13" fmla="*/ 0 h 64"/>
              <a:gd name="T14" fmla="*/ 0 w 62"/>
              <a:gd name="T15" fmla="*/ 56 h 64"/>
              <a:gd name="T16" fmla="*/ 5 w 62"/>
              <a:gd name="T17" fmla="*/ 57 h 64"/>
              <a:gd name="T18" fmla="*/ 12 w 62"/>
              <a:gd name="T19" fmla="*/ 6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2" h="64">
                <a:moveTo>
                  <a:pt x="12" y="64"/>
                </a:moveTo>
                <a:cubicBezTo>
                  <a:pt x="12" y="12"/>
                  <a:pt x="12" y="12"/>
                  <a:pt x="12" y="12"/>
                </a:cubicBezTo>
                <a:cubicBezTo>
                  <a:pt x="62" y="12"/>
                  <a:pt x="62" y="12"/>
                  <a:pt x="62" y="12"/>
                </a:cubicBezTo>
                <a:cubicBezTo>
                  <a:pt x="57" y="7"/>
                  <a:pt x="57" y="7"/>
                  <a:pt x="57" y="7"/>
                </a:cubicBezTo>
                <a:cubicBezTo>
                  <a:pt x="54" y="4"/>
                  <a:pt x="55" y="1"/>
                  <a:pt x="55" y="0"/>
                </a:cubicBezTo>
                <a:cubicBezTo>
                  <a:pt x="55" y="0"/>
                  <a:pt x="55" y="0"/>
                  <a:pt x="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56"/>
                  <a:pt x="0" y="56"/>
                  <a:pt x="0" y="56"/>
                </a:cubicBezTo>
                <a:cubicBezTo>
                  <a:pt x="1" y="55"/>
                  <a:pt x="3" y="56"/>
                  <a:pt x="5" y="57"/>
                </a:cubicBezTo>
                <a:lnTo>
                  <a:pt x="12" y="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2" name="Freeform 422"/>
          <p:cNvSpPr>
            <a:spLocks/>
          </p:cNvSpPr>
          <p:nvPr/>
        </p:nvSpPr>
        <p:spPr bwMode="auto">
          <a:xfrm>
            <a:off x="7056438" y="2570163"/>
            <a:ext cx="190500" cy="193675"/>
          </a:xfrm>
          <a:custGeom>
            <a:avLst/>
            <a:gdLst>
              <a:gd name="T0" fmla="*/ 62 w 63"/>
              <a:gd name="T1" fmla="*/ 9 h 64"/>
              <a:gd name="T2" fmla="*/ 58 w 63"/>
              <a:gd name="T3" fmla="*/ 7 h 64"/>
              <a:gd name="T4" fmla="*/ 51 w 63"/>
              <a:gd name="T5" fmla="*/ 0 h 64"/>
              <a:gd name="T6" fmla="*/ 51 w 63"/>
              <a:gd name="T7" fmla="*/ 53 h 64"/>
              <a:gd name="T8" fmla="*/ 0 w 63"/>
              <a:gd name="T9" fmla="*/ 53 h 64"/>
              <a:gd name="T10" fmla="*/ 6 w 63"/>
              <a:gd name="T11" fmla="*/ 58 h 64"/>
              <a:gd name="T12" fmla="*/ 8 w 63"/>
              <a:gd name="T13" fmla="*/ 64 h 64"/>
              <a:gd name="T14" fmla="*/ 8 w 63"/>
              <a:gd name="T15" fmla="*/ 64 h 64"/>
              <a:gd name="T16" fmla="*/ 63 w 63"/>
              <a:gd name="T17" fmla="*/ 64 h 64"/>
              <a:gd name="T18" fmla="*/ 63 w 63"/>
              <a:gd name="T19" fmla="*/ 9 h 64"/>
              <a:gd name="T20" fmla="*/ 62 w 63"/>
              <a:gd name="T21" fmla="*/ 9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" h="64">
                <a:moveTo>
                  <a:pt x="62" y="9"/>
                </a:moveTo>
                <a:cubicBezTo>
                  <a:pt x="61" y="9"/>
                  <a:pt x="59" y="8"/>
                  <a:pt x="58" y="7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53"/>
                  <a:pt x="51" y="53"/>
                  <a:pt x="51" y="53"/>
                </a:cubicBezTo>
                <a:cubicBezTo>
                  <a:pt x="0" y="53"/>
                  <a:pt x="0" y="53"/>
                  <a:pt x="0" y="53"/>
                </a:cubicBezTo>
                <a:cubicBezTo>
                  <a:pt x="6" y="58"/>
                  <a:pt x="6" y="58"/>
                  <a:pt x="6" y="58"/>
                </a:cubicBezTo>
                <a:cubicBezTo>
                  <a:pt x="8" y="60"/>
                  <a:pt x="8" y="63"/>
                  <a:pt x="8" y="64"/>
                </a:cubicBezTo>
                <a:cubicBezTo>
                  <a:pt x="8" y="64"/>
                  <a:pt x="8" y="64"/>
                  <a:pt x="8" y="64"/>
                </a:cubicBezTo>
                <a:cubicBezTo>
                  <a:pt x="63" y="64"/>
                  <a:pt x="63" y="64"/>
                  <a:pt x="63" y="64"/>
                </a:cubicBezTo>
                <a:cubicBezTo>
                  <a:pt x="63" y="9"/>
                  <a:pt x="63" y="9"/>
                  <a:pt x="63" y="9"/>
                </a:cubicBezTo>
                <a:cubicBezTo>
                  <a:pt x="63" y="9"/>
                  <a:pt x="62" y="9"/>
                  <a:pt x="62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3" name="Freeform 423"/>
          <p:cNvSpPr>
            <a:spLocks/>
          </p:cNvSpPr>
          <p:nvPr/>
        </p:nvSpPr>
        <p:spPr bwMode="auto">
          <a:xfrm>
            <a:off x="6916738" y="2433638"/>
            <a:ext cx="320675" cy="320675"/>
          </a:xfrm>
          <a:custGeom>
            <a:avLst/>
            <a:gdLst>
              <a:gd name="T0" fmla="*/ 30 w 106"/>
              <a:gd name="T1" fmla="*/ 96 h 106"/>
              <a:gd name="T2" fmla="*/ 33 w 106"/>
              <a:gd name="T3" fmla="*/ 93 h 106"/>
              <a:gd name="T4" fmla="*/ 64 w 106"/>
              <a:gd name="T5" fmla="*/ 63 h 106"/>
              <a:gd name="T6" fmla="*/ 64 w 106"/>
              <a:gd name="T7" fmla="*/ 62 h 106"/>
              <a:gd name="T8" fmla="*/ 64 w 106"/>
              <a:gd name="T9" fmla="*/ 62 h 106"/>
              <a:gd name="T10" fmla="*/ 94 w 106"/>
              <a:gd name="T11" fmla="*/ 33 h 106"/>
              <a:gd name="T12" fmla="*/ 97 w 106"/>
              <a:gd name="T13" fmla="*/ 30 h 106"/>
              <a:gd name="T14" fmla="*/ 99 w 106"/>
              <a:gd name="T15" fmla="*/ 33 h 106"/>
              <a:gd name="T16" fmla="*/ 106 w 106"/>
              <a:gd name="T17" fmla="*/ 39 h 106"/>
              <a:gd name="T18" fmla="*/ 105 w 106"/>
              <a:gd name="T19" fmla="*/ 0 h 106"/>
              <a:gd name="T20" fmla="*/ 66 w 106"/>
              <a:gd name="T21" fmla="*/ 0 h 106"/>
              <a:gd name="T22" fmla="*/ 72 w 106"/>
              <a:gd name="T23" fmla="*/ 7 h 106"/>
              <a:gd name="T24" fmla="*/ 75 w 106"/>
              <a:gd name="T25" fmla="*/ 9 h 106"/>
              <a:gd name="T26" fmla="*/ 72 w 106"/>
              <a:gd name="T27" fmla="*/ 12 h 106"/>
              <a:gd name="T28" fmla="*/ 41 w 106"/>
              <a:gd name="T29" fmla="*/ 43 h 106"/>
              <a:gd name="T30" fmla="*/ 41 w 106"/>
              <a:gd name="T31" fmla="*/ 43 h 106"/>
              <a:gd name="T32" fmla="*/ 41 w 106"/>
              <a:gd name="T33" fmla="*/ 44 h 106"/>
              <a:gd name="T34" fmla="*/ 11 w 106"/>
              <a:gd name="T35" fmla="*/ 73 h 106"/>
              <a:gd name="T36" fmla="*/ 9 w 106"/>
              <a:gd name="T37" fmla="*/ 76 h 106"/>
              <a:gd name="T38" fmla="*/ 6 w 106"/>
              <a:gd name="T39" fmla="*/ 73 h 106"/>
              <a:gd name="T40" fmla="*/ 0 w 106"/>
              <a:gd name="T41" fmla="*/ 67 h 106"/>
              <a:gd name="T42" fmla="*/ 0 w 106"/>
              <a:gd name="T43" fmla="*/ 106 h 106"/>
              <a:gd name="T44" fmla="*/ 39 w 106"/>
              <a:gd name="T45" fmla="*/ 105 h 106"/>
              <a:gd name="T46" fmla="*/ 33 w 106"/>
              <a:gd name="T47" fmla="*/ 99 h 106"/>
              <a:gd name="T48" fmla="*/ 30 w 106"/>
              <a:gd name="T49" fmla="*/ 96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6" h="106">
                <a:moveTo>
                  <a:pt x="30" y="96"/>
                </a:moveTo>
                <a:cubicBezTo>
                  <a:pt x="33" y="93"/>
                  <a:pt x="33" y="93"/>
                  <a:pt x="33" y="93"/>
                </a:cubicBezTo>
                <a:cubicBezTo>
                  <a:pt x="64" y="63"/>
                  <a:pt x="64" y="63"/>
                  <a:pt x="64" y="63"/>
                </a:cubicBezTo>
                <a:cubicBezTo>
                  <a:pt x="64" y="62"/>
                  <a:pt x="64" y="62"/>
                  <a:pt x="64" y="62"/>
                </a:cubicBezTo>
                <a:cubicBezTo>
                  <a:pt x="64" y="62"/>
                  <a:pt x="64" y="62"/>
                  <a:pt x="64" y="62"/>
                </a:cubicBezTo>
                <a:cubicBezTo>
                  <a:pt x="94" y="33"/>
                  <a:pt x="94" y="33"/>
                  <a:pt x="94" y="33"/>
                </a:cubicBezTo>
                <a:cubicBezTo>
                  <a:pt x="97" y="30"/>
                  <a:pt x="97" y="30"/>
                  <a:pt x="97" y="30"/>
                </a:cubicBezTo>
                <a:cubicBezTo>
                  <a:pt x="99" y="33"/>
                  <a:pt x="99" y="33"/>
                  <a:pt x="99" y="33"/>
                </a:cubicBezTo>
                <a:cubicBezTo>
                  <a:pt x="106" y="39"/>
                  <a:pt x="106" y="39"/>
                  <a:pt x="106" y="39"/>
                </a:cubicBezTo>
                <a:cubicBezTo>
                  <a:pt x="105" y="0"/>
                  <a:pt x="105" y="0"/>
                  <a:pt x="105" y="0"/>
                </a:cubicBezTo>
                <a:cubicBezTo>
                  <a:pt x="99" y="0"/>
                  <a:pt x="75" y="0"/>
                  <a:pt x="66" y="0"/>
                </a:cubicBezTo>
                <a:cubicBezTo>
                  <a:pt x="72" y="7"/>
                  <a:pt x="72" y="7"/>
                  <a:pt x="72" y="7"/>
                </a:cubicBezTo>
                <a:cubicBezTo>
                  <a:pt x="75" y="9"/>
                  <a:pt x="75" y="9"/>
                  <a:pt x="75" y="9"/>
                </a:cubicBezTo>
                <a:cubicBezTo>
                  <a:pt x="72" y="12"/>
                  <a:pt x="72" y="12"/>
                  <a:pt x="72" y="12"/>
                </a:cubicBezTo>
                <a:cubicBezTo>
                  <a:pt x="41" y="43"/>
                  <a:pt x="41" y="43"/>
                  <a:pt x="41" y="43"/>
                </a:cubicBezTo>
                <a:cubicBezTo>
                  <a:pt x="41" y="43"/>
                  <a:pt x="41" y="43"/>
                  <a:pt x="41" y="43"/>
                </a:cubicBezTo>
                <a:cubicBezTo>
                  <a:pt x="41" y="44"/>
                  <a:pt x="41" y="44"/>
                  <a:pt x="41" y="44"/>
                </a:cubicBezTo>
                <a:cubicBezTo>
                  <a:pt x="11" y="73"/>
                  <a:pt x="11" y="73"/>
                  <a:pt x="11" y="73"/>
                </a:cubicBezTo>
                <a:cubicBezTo>
                  <a:pt x="9" y="76"/>
                  <a:pt x="9" y="76"/>
                  <a:pt x="9" y="76"/>
                </a:cubicBezTo>
                <a:cubicBezTo>
                  <a:pt x="6" y="73"/>
                  <a:pt x="6" y="73"/>
                  <a:pt x="6" y="73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106"/>
                  <a:pt x="0" y="106"/>
                  <a:pt x="0" y="106"/>
                </a:cubicBezTo>
                <a:cubicBezTo>
                  <a:pt x="6" y="106"/>
                  <a:pt x="30" y="105"/>
                  <a:pt x="39" y="105"/>
                </a:cubicBezTo>
                <a:cubicBezTo>
                  <a:pt x="33" y="99"/>
                  <a:pt x="33" y="99"/>
                  <a:pt x="33" y="99"/>
                </a:cubicBezTo>
                <a:lnTo>
                  <a:pt x="30" y="9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4" name="Freeform 424"/>
          <p:cNvSpPr>
            <a:spLocks noEditPoints="1"/>
          </p:cNvSpPr>
          <p:nvPr/>
        </p:nvSpPr>
        <p:spPr bwMode="auto">
          <a:xfrm>
            <a:off x="968375" y="3127376"/>
            <a:ext cx="430213" cy="406400"/>
          </a:xfrm>
          <a:custGeom>
            <a:avLst/>
            <a:gdLst>
              <a:gd name="T0" fmla="*/ 214 w 271"/>
              <a:gd name="T1" fmla="*/ 52 h 256"/>
              <a:gd name="T2" fmla="*/ 214 w 271"/>
              <a:gd name="T3" fmla="*/ 0 h 256"/>
              <a:gd name="T4" fmla="*/ 0 w 271"/>
              <a:gd name="T5" fmla="*/ 0 h 256"/>
              <a:gd name="T6" fmla="*/ 0 w 271"/>
              <a:gd name="T7" fmla="*/ 203 h 256"/>
              <a:gd name="T8" fmla="*/ 59 w 271"/>
              <a:gd name="T9" fmla="*/ 203 h 256"/>
              <a:gd name="T10" fmla="*/ 59 w 271"/>
              <a:gd name="T11" fmla="*/ 256 h 256"/>
              <a:gd name="T12" fmla="*/ 271 w 271"/>
              <a:gd name="T13" fmla="*/ 256 h 256"/>
              <a:gd name="T14" fmla="*/ 271 w 271"/>
              <a:gd name="T15" fmla="*/ 52 h 256"/>
              <a:gd name="T16" fmla="*/ 214 w 271"/>
              <a:gd name="T17" fmla="*/ 52 h 256"/>
              <a:gd name="T18" fmla="*/ 17 w 271"/>
              <a:gd name="T19" fmla="*/ 186 h 256"/>
              <a:gd name="T20" fmla="*/ 17 w 271"/>
              <a:gd name="T21" fmla="*/ 17 h 256"/>
              <a:gd name="T22" fmla="*/ 195 w 271"/>
              <a:gd name="T23" fmla="*/ 17 h 256"/>
              <a:gd name="T24" fmla="*/ 195 w 271"/>
              <a:gd name="T25" fmla="*/ 52 h 256"/>
              <a:gd name="T26" fmla="*/ 59 w 271"/>
              <a:gd name="T27" fmla="*/ 52 h 256"/>
              <a:gd name="T28" fmla="*/ 59 w 271"/>
              <a:gd name="T29" fmla="*/ 186 h 256"/>
              <a:gd name="T30" fmla="*/ 17 w 271"/>
              <a:gd name="T31" fmla="*/ 186 h 256"/>
              <a:gd name="T32" fmla="*/ 254 w 271"/>
              <a:gd name="T33" fmla="*/ 239 h 256"/>
              <a:gd name="T34" fmla="*/ 76 w 271"/>
              <a:gd name="T35" fmla="*/ 239 h 256"/>
              <a:gd name="T36" fmla="*/ 76 w 271"/>
              <a:gd name="T37" fmla="*/ 71 h 256"/>
              <a:gd name="T38" fmla="*/ 254 w 271"/>
              <a:gd name="T39" fmla="*/ 71 h 256"/>
              <a:gd name="T40" fmla="*/ 254 w 271"/>
              <a:gd name="T41" fmla="*/ 239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71" h="256">
                <a:moveTo>
                  <a:pt x="214" y="52"/>
                </a:moveTo>
                <a:lnTo>
                  <a:pt x="214" y="0"/>
                </a:lnTo>
                <a:lnTo>
                  <a:pt x="0" y="0"/>
                </a:lnTo>
                <a:lnTo>
                  <a:pt x="0" y="203"/>
                </a:lnTo>
                <a:lnTo>
                  <a:pt x="59" y="203"/>
                </a:lnTo>
                <a:lnTo>
                  <a:pt x="59" y="256"/>
                </a:lnTo>
                <a:lnTo>
                  <a:pt x="271" y="256"/>
                </a:lnTo>
                <a:lnTo>
                  <a:pt x="271" y="52"/>
                </a:lnTo>
                <a:lnTo>
                  <a:pt x="214" y="52"/>
                </a:lnTo>
                <a:close/>
                <a:moveTo>
                  <a:pt x="17" y="186"/>
                </a:moveTo>
                <a:lnTo>
                  <a:pt x="17" y="17"/>
                </a:lnTo>
                <a:lnTo>
                  <a:pt x="195" y="17"/>
                </a:lnTo>
                <a:lnTo>
                  <a:pt x="195" y="52"/>
                </a:lnTo>
                <a:lnTo>
                  <a:pt x="59" y="52"/>
                </a:lnTo>
                <a:lnTo>
                  <a:pt x="59" y="186"/>
                </a:lnTo>
                <a:lnTo>
                  <a:pt x="17" y="186"/>
                </a:lnTo>
                <a:close/>
                <a:moveTo>
                  <a:pt x="254" y="239"/>
                </a:moveTo>
                <a:lnTo>
                  <a:pt x="76" y="239"/>
                </a:lnTo>
                <a:lnTo>
                  <a:pt x="76" y="71"/>
                </a:lnTo>
                <a:lnTo>
                  <a:pt x="254" y="71"/>
                </a:lnTo>
                <a:lnTo>
                  <a:pt x="254" y="2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5" name="Freeform 425"/>
          <p:cNvSpPr>
            <a:spLocks/>
          </p:cNvSpPr>
          <p:nvPr/>
        </p:nvSpPr>
        <p:spPr bwMode="auto">
          <a:xfrm>
            <a:off x="1601788" y="3300413"/>
            <a:ext cx="388938" cy="142875"/>
          </a:xfrm>
          <a:custGeom>
            <a:avLst/>
            <a:gdLst>
              <a:gd name="T0" fmla="*/ 122 w 245"/>
              <a:gd name="T1" fmla="*/ 50 h 90"/>
              <a:gd name="T2" fmla="*/ 34 w 245"/>
              <a:gd name="T3" fmla="*/ 0 h 90"/>
              <a:gd name="T4" fmla="*/ 0 w 245"/>
              <a:gd name="T5" fmla="*/ 19 h 90"/>
              <a:gd name="T6" fmla="*/ 122 w 245"/>
              <a:gd name="T7" fmla="*/ 90 h 90"/>
              <a:gd name="T8" fmla="*/ 245 w 245"/>
              <a:gd name="T9" fmla="*/ 19 h 90"/>
              <a:gd name="T10" fmla="*/ 209 w 245"/>
              <a:gd name="T11" fmla="*/ 0 h 90"/>
              <a:gd name="T12" fmla="*/ 122 w 245"/>
              <a:gd name="T13" fmla="*/ 5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5" h="90">
                <a:moveTo>
                  <a:pt x="122" y="50"/>
                </a:moveTo>
                <a:lnTo>
                  <a:pt x="34" y="0"/>
                </a:lnTo>
                <a:lnTo>
                  <a:pt x="0" y="19"/>
                </a:lnTo>
                <a:lnTo>
                  <a:pt x="122" y="90"/>
                </a:lnTo>
                <a:lnTo>
                  <a:pt x="245" y="19"/>
                </a:lnTo>
                <a:lnTo>
                  <a:pt x="209" y="0"/>
                </a:lnTo>
                <a:lnTo>
                  <a:pt x="122" y="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Freeform 426"/>
          <p:cNvSpPr>
            <a:spLocks/>
          </p:cNvSpPr>
          <p:nvPr/>
        </p:nvSpPr>
        <p:spPr bwMode="auto">
          <a:xfrm>
            <a:off x="1601788" y="3390901"/>
            <a:ext cx="388938" cy="142875"/>
          </a:xfrm>
          <a:custGeom>
            <a:avLst/>
            <a:gdLst>
              <a:gd name="T0" fmla="*/ 122 w 245"/>
              <a:gd name="T1" fmla="*/ 50 h 90"/>
              <a:gd name="T2" fmla="*/ 34 w 245"/>
              <a:gd name="T3" fmla="*/ 0 h 90"/>
              <a:gd name="T4" fmla="*/ 0 w 245"/>
              <a:gd name="T5" fmla="*/ 20 h 90"/>
              <a:gd name="T6" fmla="*/ 122 w 245"/>
              <a:gd name="T7" fmla="*/ 90 h 90"/>
              <a:gd name="T8" fmla="*/ 245 w 245"/>
              <a:gd name="T9" fmla="*/ 20 h 90"/>
              <a:gd name="T10" fmla="*/ 209 w 245"/>
              <a:gd name="T11" fmla="*/ 0 h 90"/>
              <a:gd name="T12" fmla="*/ 122 w 245"/>
              <a:gd name="T13" fmla="*/ 5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5" h="90">
                <a:moveTo>
                  <a:pt x="122" y="50"/>
                </a:moveTo>
                <a:lnTo>
                  <a:pt x="34" y="0"/>
                </a:lnTo>
                <a:lnTo>
                  <a:pt x="0" y="20"/>
                </a:lnTo>
                <a:lnTo>
                  <a:pt x="122" y="90"/>
                </a:lnTo>
                <a:lnTo>
                  <a:pt x="245" y="20"/>
                </a:lnTo>
                <a:lnTo>
                  <a:pt x="209" y="0"/>
                </a:lnTo>
                <a:lnTo>
                  <a:pt x="122" y="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Freeform 427"/>
          <p:cNvSpPr>
            <a:spLocks/>
          </p:cNvSpPr>
          <p:nvPr/>
        </p:nvSpPr>
        <p:spPr bwMode="auto">
          <a:xfrm>
            <a:off x="1601788" y="3130551"/>
            <a:ext cx="388938" cy="222250"/>
          </a:xfrm>
          <a:custGeom>
            <a:avLst/>
            <a:gdLst>
              <a:gd name="T0" fmla="*/ 245 w 245"/>
              <a:gd name="T1" fmla="*/ 71 h 140"/>
              <a:gd name="T2" fmla="*/ 122 w 245"/>
              <a:gd name="T3" fmla="*/ 0 h 140"/>
              <a:gd name="T4" fmla="*/ 0 w 245"/>
              <a:gd name="T5" fmla="*/ 71 h 140"/>
              <a:gd name="T6" fmla="*/ 122 w 245"/>
              <a:gd name="T7" fmla="*/ 140 h 140"/>
              <a:gd name="T8" fmla="*/ 245 w 245"/>
              <a:gd name="T9" fmla="*/ 71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5" h="140">
                <a:moveTo>
                  <a:pt x="245" y="71"/>
                </a:moveTo>
                <a:lnTo>
                  <a:pt x="122" y="0"/>
                </a:lnTo>
                <a:lnTo>
                  <a:pt x="0" y="71"/>
                </a:lnTo>
                <a:lnTo>
                  <a:pt x="122" y="140"/>
                </a:lnTo>
                <a:lnTo>
                  <a:pt x="245" y="7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Freeform 428"/>
          <p:cNvSpPr>
            <a:spLocks/>
          </p:cNvSpPr>
          <p:nvPr/>
        </p:nvSpPr>
        <p:spPr bwMode="auto">
          <a:xfrm>
            <a:off x="2217738" y="3109913"/>
            <a:ext cx="379413" cy="381000"/>
          </a:xfrm>
          <a:custGeom>
            <a:avLst/>
            <a:gdLst>
              <a:gd name="T0" fmla="*/ 119 w 125"/>
              <a:gd name="T1" fmla="*/ 56 h 126"/>
              <a:gd name="T2" fmla="*/ 109 w 125"/>
              <a:gd name="T3" fmla="*/ 56 h 126"/>
              <a:gd name="T4" fmla="*/ 106 w 125"/>
              <a:gd name="T5" fmla="*/ 57 h 126"/>
              <a:gd name="T6" fmla="*/ 97 w 125"/>
              <a:gd name="T7" fmla="*/ 36 h 126"/>
              <a:gd name="T8" fmla="*/ 100 w 125"/>
              <a:gd name="T9" fmla="*/ 35 h 126"/>
              <a:gd name="T10" fmla="*/ 107 w 125"/>
              <a:gd name="T11" fmla="*/ 28 h 126"/>
              <a:gd name="T12" fmla="*/ 107 w 125"/>
              <a:gd name="T13" fmla="*/ 19 h 126"/>
              <a:gd name="T14" fmla="*/ 97 w 125"/>
              <a:gd name="T15" fmla="*/ 19 h 126"/>
              <a:gd name="T16" fmla="*/ 91 w 125"/>
              <a:gd name="T17" fmla="*/ 25 h 126"/>
              <a:gd name="T18" fmla="*/ 89 w 125"/>
              <a:gd name="T19" fmla="*/ 28 h 126"/>
              <a:gd name="T20" fmla="*/ 68 w 125"/>
              <a:gd name="T21" fmla="*/ 19 h 126"/>
              <a:gd name="T22" fmla="*/ 69 w 125"/>
              <a:gd name="T23" fmla="*/ 16 h 126"/>
              <a:gd name="T24" fmla="*/ 69 w 125"/>
              <a:gd name="T25" fmla="*/ 7 h 126"/>
              <a:gd name="T26" fmla="*/ 62 w 125"/>
              <a:gd name="T27" fmla="*/ 0 h 126"/>
              <a:gd name="T28" fmla="*/ 56 w 125"/>
              <a:gd name="T29" fmla="*/ 7 h 126"/>
              <a:gd name="T30" fmla="*/ 56 w 125"/>
              <a:gd name="T31" fmla="*/ 16 h 126"/>
              <a:gd name="T32" fmla="*/ 57 w 125"/>
              <a:gd name="T33" fmla="*/ 19 h 126"/>
              <a:gd name="T34" fmla="*/ 36 w 125"/>
              <a:gd name="T35" fmla="*/ 28 h 126"/>
              <a:gd name="T36" fmla="*/ 34 w 125"/>
              <a:gd name="T37" fmla="*/ 25 h 126"/>
              <a:gd name="T38" fmla="*/ 27 w 125"/>
              <a:gd name="T39" fmla="*/ 19 h 126"/>
              <a:gd name="T40" fmla="*/ 18 w 125"/>
              <a:gd name="T41" fmla="*/ 19 h 126"/>
              <a:gd name="T42" fmla="*/ 18 w 125"/>
              <a:gd name="T43" fmla="*/ 28 h 126"/>
              <a:gd name="T44" fmla="*/ 25 w 125"/>
              <a:gd name="T45" fmla="*/ 35 h 126"/>
              <a:gd name="T46" fmla="*/ 28 w 125"/>
              <a:gd name="T47" fmla="*/ 36 h 126"/>
              <a:gd name="T48" fmla="*/ 19 w 125"/>
              <a:gd name="T49" fmla="*/ 57 h 126"/>
              <a:gd name="T50" fmla="*/ 16 w 125"/>
              <a:gd name="T51" fmla="*/ 56 h 126"/>
              <a:gd name="T52" fmla="*/ 6 w 125"/>
              <a:gd name="T53" fmla="*/ 56 h 126"/>
              <a:gd name="T54" fmla="*/ 0 w 125"/>
              <a:gd name="T55" fmla="*/ 63 h 126"/>
              <a:gd name="T56" fmla="*/ 6 w 125"/>
              <a:gd name="T57" fmla="*/ 69 h 126"/>
              <a:gd name="T58" fmla="*/ 16 w 125"/>
              <a:gd name="T59" fmla="*/ 69 h 126"/>
              <a:gd name="T60" fmla="*/ 19 w 125"/>
              <a:gd name="T61" fmla="*/ 69 h 126"/>
              <a:gd name="T62" fmla="*/ 28 w 125"/>
              <a:gd name="T63" fmla="*/ 90 h 126"/>
              <a:gd name="T64" fmla="*/ 25 w 125"/>
              <a:gd name="T65" fmla="*/ 91 h 126"/>
              <a:gd name="T66" fmla="*/ 18 w 125"/>
              <a:gd name="T67" fmla="*/ 98 h 126"/>
              <a:gd name="T68" fmla="*/ 18 w 125"/>
              <a:gd name="T69" fmla="*/ 107 h 126"/>
              <a:gd name="T70" fmla="*/ 23 w 125"/>
              <a:gd name="T71" fmla="*/ 109 h 126"/>
              <a:gd name="T72" fmla="*/ 27 w 125"/>
              <a:gd name="T73" fmla="*/ 107 h 126"/>
              <a:gd name="T74" fmla="*/ 34 w 125"/>
              <a:gd name="T75" fmla="*/ 100 h 126"/>
              <a:gd name="T76" fmla="*/ 36 w 125"/>
              <a:gd name="T77" fmla="*/ 98 h 126"/>
              <a:gd name="T78" fmla="*/ 57 w 125"/>
              <a:gd name="T79" fmla="*/ 106 h 126"/>
              <a:gd name="T80" fmla="*/ 56 w 125"/>
              <a:gd name="T81" fmla="*/ 109 h 126"/>
              <a:gd name="T82" fmla="*/ 56 w 125"/>
              <a:gd name="T83" fmla="*/ 119 h 126"/>
              <a:gd name="T84" fmla="*/ 62 w 125"/>
              <a:gd name="T85" fmla="*/ 126 h 126"/>
              <a:gd name="T86" fmla="*/ 69 w 125"/>
              <a:gd name="T87" fmla="*/ 119 h 126"/>
              <a:gd name="T88" fmla="*/ 69 w 125"/>
              <a:gd name="T89" fmla="*/ 109 h 126"/>
              <a:gd name="T90" fmla="*/ 68 w 125"/>
              <a:gd name="T91" fmla="*/ 106 h 126"/>
              <a:gd name="T92" fmla="*/ 72 w 125"/>
              <a:gd name="T93" fmla="*/ 106 h 126"/>
              <a:gd name="T94" fmla="*/ 70 w 125"/>
              <a:gd name="T95" fmla="*/ 99 h 126"/>
              <a:gd name="T96" fmla="*/ 62 w 125"/>
              <a:gd name="T97" fmla="*/ 99 h 126"/>
              <a:gd name="T98" fmla="*/ 26 w 125"/>
              <a:gd name="T99" fmla="*/ 63 h 126"/>
              <a:gd name="T100" fmla="*/ 62 w 125"/>
              <a:gd name="T101" fmla="*/ 26 h 126"/>
              <a:gd name="T102" fmla="*/ 99 w 125"/>
              <a:gd name="T103" fmla="*/ 63 h 126"/>
              <a:gd name="T104" fmla="*/ 98 w 125"/>
              <a:gd name="T105" fmla="*/ 70 h 126"/>
              <a:gd name="T106" fmla="*/ 105 w 125"/>
              <a:gd name="T107" fmla="*/ 72 h 126"/>
              <a:gd name="T108" fmla="*/ 106 w 125"/>
              <a:gd name="T109" fmla="*/ 69 h 126"/>
              <a:gd name="T110" fmla="*/ 109 w 125"/>
              <a:gd name="T111" fmla="*/ 69 h 126"/>
              <a:gd name="T112" fmla="*/ 119 w 125"/>
              <a:gd name="T113" fmla="*/ 69 h 126"/>
              <a:gd name="T114" fmla="*/ 125 w 125"/>
              <a:gd name="T115" fmla="*/ 63 h 126"/>
              <a:gd name="T116" fmla="*/ 119 w 125"/>
              <a:gd name="T117" fmla="*/ 56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25" h="126">
                <a:moveTo>
                  <a:pt x="119" y="56"/>
                </a:moveTo>
                <a:cubicBezTo>
                  <a:pt x="109" y="56"/>
                  <a:pt x="109" y="56"/>
                  <a:pt x="109" y="56"/>
                </a:cubicBezTo>
                <a:cubicBezTo>
                  <a:pt x="108" y="56"/>
                  <a:pt x="107" y="57"/>
                  <a:pt x="106" y="57"/>
                </a:cubicBezTo>
                <a:cubicBezTo>
                  <a:pt x="105" y="49"/>
                  <a:pt x="102" y="42"/>
                  <a:pt x="97" y="36"/>
                </a:cubicBezTo>
                <a:cubicBezTo>
                  <a:pt x="98" y="36"/>
                  <a:pt x="99" y="35"/>
                  <a:pt x="100" y="35"/>
                </a:cubicBezTo>
                <a:cubicBezTo>
                  <a:pt x="107" y="28"/>
                  <a:pt x="107" y="28"/>
                  <a:pt x="107" y="28"/>
                </a:cubicBezTo>
                <a:cubicBezTo>
                  <a:pt x="109" y="25"/>
                  <a:pt x="109" y="21"/>
                  <a:pt x="107" y="19"/>
                </a:cubicBezTo>
                <a:cubicBezTo>
                  <a:pt x="104" y="16"/>
                  <a:pt x="100" y="16"/>
                  <a:pt x="97" y="19"/>
                </a:cubicBezTo>
                <a:cubicBezTo>
                  <a:pt x="91" y="25"/>
                  <a:pt x="91" y="25"/>
                  <a:pt x="91" y="25"/>
                </a:cubicBezTo>
                <a:cubicBezTo>
                  <a:pt x="90" y="26"/>
                  <a:pt x="89" y="27"/>
                  <a:pt x="89" y="28"/>
                </a:cubicBezTo>
                <a:cubicBezTo>
                  <a:pt x="83" y="24"/>
                  <a:pt x="76" y="20"/>
                  <a:pt x="68" y="19"/>
                </a:cubicBezTo>
                <a:cubicBezTo>
                  <a:pt x="69" y="18"/>
                  <a:pt x="69" y="17"/>
                  <a:pt x="69" y="16"/>
                </a:cubicBezTo>
                <a:cubicBezTo>
                  <a:pt x="69" y="7"/>
                  <a:pt x="69" y="7"/>
                  <a:pt x="69" y="7"/>
                </a:cubicBezTo>
                <a:cubicBezTo>
                  <a:pt x="69" y="3"/>
                  <a:pt x="66" y="0"/>
                  <a:pt x="62" y="0"/>
                </a:cubicBezTo>
                <a:cubicBezTo>
                  <a:pt x="59" y="0"/>
                  <a:pt x="56" y="3"/>
                  <a:pt x="56" y="7"/>
                </a:cubicBezTo>
                <a:cubicBezTo>
                  <a:pt x="56" y="16"/>
                  <a:pt x="56" y="16"/>
                  <a:pt x="56" y="16"/>
                </a:cubicBezTo>
                <a:cubicBezTo>
                  <a:pt x="56" y="17"/>
                  <a:pt x="56" y="18"/>
                  <a:pt x="57" y="19"/>
                </a:cubicBezTo>
                <a:cubicBezTo>
                  <a:pt x="49" y="20"/>
                  <a:pt x="42" y="24"/>
                  <a:pt x="36" y="28"/>
                </a:cubicBezTo>
                <a:cubicBezTo>
                  <a:pt x="35" y="27"/>
                  <a:pt x="35" y="26"/>
                  <a:pt x="34" y="25"/>
                </a:cubicBezTo>
                <a:cubicBezTo>
                  <a:pt x="27" y="19"/>
                  <a:pt x="27" y="19"/>
                  <a:pt x="27" y="19"/>
                </a:cubicBezTo>
                <a:cubicBezTo>
                  <a:pt x="25" y="16"/>
                  <a:pt x="21" y="16"/>
                  <a:pt x="18" y="19"/>
                </a:cubicBezTo>
                <a:cubicBezTo>
                  <a:pt x="15" y="21"/>
                  <a:pt x="15" y="25"/>
                  <a:pt x="18" y="28"/>
                </a:cubicBezTo>
                <a:cubicBezTo>
                  <a:pt x="25" y="35"/>
                  <a:pt x="25" y="35"/>
                  <a:pt x="25" y="35"/>
                </a:cubicBezTo>
                <a:cubicBezTo>
                  <a:pt x="26" y="35"/>
                  <a:pt x="27" y="36"/>
                  <a:pt x="28" y="36"/>
                </a:cubicBezTo>
                <a:cubicBezTo>
                  <a:pt x="23" y="42"/>
                  <a:pt x="20" y="49"/>
                  <a:pt x="19" y="57"/>
                </a:cubicBezTo>
                <a:cubicBezTo>
                  <a:pt x="18" y="57"/>
                  <a:pt x="17" y="56"/>
                  <a:pt x="16" y="56"/>
                </a:cubicBezTo>
                <a:cubicBezTo>
                  <a:pt x="6" y="56"/>
                  <a:pt x="6" y="56"/>
                  <a:pt x="6" y="56"/>
                </a:cubicBezTo>
                <a:cubicBezTo>
                  <a:pt x="3" y="56"/>
                  <a:pt x="0" y="59"/>
                  <a:pt x="0" y="63"/>
                </a:cubicBezTo>
                <a:cubicBezTo>
                  <a:pt x="0" y="67"/>
                  <a:pt x="3" y="69"/>
                  <a:pt x="6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7" y="69"/>
                  <a:pt x="18" y="69"/>
                  <a:pt x="19" y="69"/>
                </a:cubicBezTo>
                <a:cubicBezTo>
                  <a:pt x="20" y="76"/>
                  <a:pt x="23" y="84"/>
                  <a:pt x="28" y="90"/>
                </a:cubicBezTo>
                <a:cubicBezTo>
                  <a:pt x="27" y="90"/>
                  <a:pt x="26" y="90"/>
                  <a:pt x="25" y="91"/>
                </a:cubicBezTo>
                <a:cubicBezTo>
                  <a:pt x="18" y="98"/>
                  <a:pt x="18" y="98"/>
                  <a:pt x="18" y="98"/>
                </a:cubicBezTo>
                <a:cubicBezTo>
                  <a:pt x="15" y="100"/>
                  <a:pt x="15" y="105"/>
                  <a:pt x="18" y="107"/>
                </a:cubicBezTo>
                <a:cubicBezTo>
                  <a:pt x="19" y="109"/>
                  <a:pt x="21" y="109"/>
                  <a:pt x="23" y="109"/>
                </a:cubicBezTo>
                <a:cubicBezTo>
                  <a:pt x="24" y="109"/>
                  <a:pt x="26" y="109"/>
                  <a:pt x="27" y="107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5" y="100"/>
                  <a:pt x="35" y="99"/>
                  <a:pt x="36" y="98"/>
                </a:cubicBezTo>
                <a:cubicBezTo>
                  <a:pt x="42" y="102"/>
                  <a:pt x="49" y="105"/>
                  <a:pt x="57" y="106"/>
                </a:cubicBezTo>
                <a:cubicBezTo>
                  <a:pt x="56" y="107"/>
                  <a:pt x="56" y="108"/>
                  <a:pt x="56" y="109"/>
                </a:cubicBezTo>
                <a:cubicBezTo>
                  <a:pt x="56" y="119"/>
                  <a:pt x="56" y="119"/>
                  <a:pt x="56" y="119"/>
                </a:cubicBezTo>
                <a:cubicBezTo>
                  <a:pt x="56" y="123"/>
                  <a:pt x="59" y="126"/>
                  <a:pt x="62" y="126"/>
                </a:cubicBezTo>
                <a:cubicBezTo>
                  <a:pt x="66" y="126"/>
                  <a:pt x="69" y="123"/>
                  <a:pt x="69" y="119"/>
                </a:cubicBezTo>
                <a:cubicBezTo>
                  <a:pt x="69" y="109"/>
                  <a:pt x="69" y="109"/>
                  <a:pt x="69" y="109"/>
                </a:cubicBezTo>
                <a:cubicBezTo>
                  <a:pt x="69" y="108"/>
                  <a:pt x="69" y="107"/>
                  <a:pt x="68" y="106"/>
                </a:cubicBezTo>
                <a:cubicBezTo>
                  <a:pt x="69" y="106"/>
                  <a:pt x="71" y="106"/>
                  <a:pt x="72" y="106"/>
                </a:cubicBezTo>
                <a:cubicBezTo>
                  <a:pt x="71" y="103"/>
                  <a:pt x="70" y="101"/>
                  <a:pt x="70" y="99"/>
                </a:cubicBezTo>
                <a:cubicBezTo>
                  <a:pt x="67" y="99"/>
                  <a:pt x="65" y="99"/>
                  <a:pt x="62" y="99"/>
                </a:cubicBezTo>
                <a:cubicBezTo>
                  <a:pt x="42" y="99"/>
                  <a:pt x="26" y="83"/>
                  <a:pt x="26" y="63"/>
                </a:cubicBezTo>
                <a:cubicBezTo>
                  <a:pt x="26" y="43"/>
                  <a:pt x="42" y="26"/>
                  <a:pt x="62" y="26"/>
                </a:cubicBezTo>
                <a:cubicBezTo>
                  <a:pt x="83" y="26"/>
                  <a:pt x="99" y="43"/>
                  <a:pt x="99" y="63"/>
                </a:cubicBezTo>
                <a:cubicBezTo>
                  <a:pt x="99" y="65"/>
                  <a:pt x="99" y="67"/>
                  <a:pt x="98" y="70"/>
                </a:cubicBezTo>
                <a:cubicBezTo>
                  <a:pt x="101" y="70"/>
                  <a:pt x="103" y="71"/>
                  <a:pt x="105" y="72"/>
                </a:cubicBezTo>
                <a:cubicBezTo>
                  <a:pt x="106" y="71"/>
                  <a:pt x="106" y="70"/>
                  <a:pt x="106" y="69"/>
                </a:cubicBezTo>
                <a:cubicBezTo>
                  <a:pt x="107" y="69"/>
                  <a:pt x="108" y="69"/>
                  <a:pt x="109" y="69"/>
                </a:cubicBezTo>
                <a:cubicBezTo>
                  <a:pt x="119" y="69"/>
                  <a:pt x="119" y="69"/>
                  <a:pt x="119" y="69"/>
                </a:cubicBezTo>
                <a:cubicBezTo>
                  <a:pt x="122" y="69"/>
                  <a:pt x="125" y="67"/>
                  <a:pt x="125" y="63"/>
                </a:cubicBezTo>
                <a:cubicBezTo>
                  <a:pt x="125" y="59"/>
                  <a:pt x="122" y="56"/>
                  <a:pt x="119" y="5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Freeform 429"/>
          <p:cNvSpPr>
            <a:spLocks noEditPoints="1"/>
          </p:cNvSpPr>
          <p:nvPr/>
        </p:nvSpPr>
        <p:spPr bwMode="auto">
          <a:xfrm>
            <a:off x="2441575" y="3330576"/>
            <a:ext cx="127000" cy="130175"/>
          </a:xfrm>
          <a:custGeom>
            <a:avLst/>
            <a:gdLst>
              <a:gd name="T0" fmla="*/ 21 w 42"/>
              <a:gd name="T1" fmla="*/ 0 h 43"/>
              <a:gd name="T2" fmla="*/ 0 w 42"/>
              <a:gd name="T3" fmla="*/ 21 h 43"/>
              <a:gd name="T4" fmla="*/ 21 w 42"/>
              <a:gd name="T5" fmla="*/ 43 h 43"/>
              <a:gd name="T6" fmla="*/ 42 w 42"/>
              <a:gd name="T7" fmla="*/ 21 h 43"/>
              <a:gd name="T8" fmla="*/ 21 w 42"/>
              <a:gd name="T9" fmla="*/ 0 h 43"/>
              <a:gd name="T10" fmla="*/ 21 w 42"/>
              <a:gd name="T11" fmla="*/ 39 h 43"/>
              <a:gd name="T12" fmla="*/ 4 w 42"/>
              <a:gd name="T13" fmla="*/ 21 h 43"/>
              <a:gd name="T14" fmla="*/ 21 w 42"/>
              <a:gd name="T15" fmla="*/ 4 h 43"/>
              <a:gd name="T16" fmla="*/ 38 w 42"/>
              <a:gd name="T17" fmla="*/ 21 h 43"/>
              <a:gd name="T18" fmla="*/ 21 w 42"/>
              <a:gd name="T19" fmla="*/ 39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2" h="43">
                <a:moveTo>
                  <a:pt x="21" y="0"/>
                </a:moveTo>
                <a:cubicBezTo>
                  <a:pt x="9" y="0"/>
                  <a:pt x="0" y="10"/>
                  <a:pt x="0" y="21"/>
                </a:cubicBezTo>
                <a:cubicBezTo>
                  <a:pt x="0" y="33"/>
                  <a:pt x="9" y="43"/>
                  <a:pt x="21" y="43"/>
                </a:cubicBezTo>
                <a:cubicBezTo>
                  <a:pt x="33" y="43"/>
                  <a:pt x="42" y="33"/>
                  <a:pt x="42" y="21"/>
                </a:cubicBezTo>
                <a:cubicBezTo>
                  <a:pt x="42" y="10"/>
                  <a:pt x="33" y="0"/>
                  <a:pt x="21" y="0"/>
                </a:cubicBezTo>
                <a:close/>
                <a:moveTo>
                  <a:pt x="21" y="39"/>
                </a:moveTo>
                <a:cubicBezTo>
                  <a:pt x="11" y="39"/>
                  <a:pt x="4" y="31"/>
                  <a:pt x="4" y="21"/>
                </a:cubicBezTo>
                <a:cubicBezTo>
                  <a:pt x="4" y="12"/>
                  <a:pt x="11" y="4"/>
                  <a:pt x="21" y="4"/>
                </a:cubicBezTo>
                <a:cubicBezTo>
                  <a:pt x="31" y="4"/>
                  <a:pt x="38" y="12"/>
                  <a:pt x="38" y="21"/>
                </a:cubicBezTo>
                <a:cubicBezTo>
                  <a:pt x="38" y="31"/>
                  <a:pt x="31" y="39"/>
                  <a:pt x="21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Freeform 430"/>
          <p:cNvSpPr>
            <a:spLocks noEditPoints="1"/>
          </p:cNvSpPr>
          <p:nvPr/>
        </p:nvSpPr>
        <p:spPr bwMode="auto">
          <a:xfrm>
            <a:off x="2881313" y="3206751"/>
            <a:ext cx="254000" cy="250825"/>
          </a:xfrm>
          <a:custGeom>
            <a:avLst/>
            <a:gdLst>
              <a:gd name="T0" fmla="*/ 0 w 160"/>
              <a:gd name="T1" fmla="*/ 158 h 158"/>
              <a:gd name="T2" fmla="*/ 160 w 160"/>
              <a:gd name="T3" fmla="*/ 158 h 158"/>
              <a:gd name="T4" fmla="*/ 160 w 160"/>
              <a:gd name="T5" fmla="*/ 0 h 158"/>
              <a:gd name="T6" fmla="*/ 0 w 160"/>
              <a:gd name="T7" fmla="*/ 0 h 158"/>
              <a:gd name="T8" fmla="*/ 0 w 160"/>
              <a:gd name="T9" fmla="*/ 158 h 158"/>
              <a:gd name="T10" fmla="*/ 15 w 160"/>
              <a:gd name="T11" fmla="*/ 13 h 158"/>
              <a:gd name="T12" fmla="*/ 145 w 160"/>
              <a:gd name="T13" fmla="*/ 13 h 158"/>
              <a:gd name="T14" fmla="*/ 145 w 160"/>
              <a:gd name="T15" fmla="*/ 143 h 158"/>
              <a:gd name="T16" fmla="*/ 15 w 160"/>
              <a:gd name="T17" fmla="*/ 143 h 158"/>
              <a:gd name="T18" fmla="*/ 15 w 160"/>
              <a:gd name="T19" fmla="*/ 13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60" h="158">
                <a:moveTo>
                  <a:pt x="0" y="158"/>
                </a:moveTo>
                <a:lnTo>
                  <a:pt x="160" y="158"/>
                </a:lnTo>
                <a:lnTo>
                  <a:pt x="160" y="0"/>
                </a:lnTo>
                <a:lnTo>
                  <a:pt x="0" y="0"/>
                </a:lnTo>
                <a:lnTo>
                  <a:pt x="0" y="158"/>
                </a:lnTo>
                <a:close/>
                <a:moveTo>
                  <a:pt x="15" y="13"/>
                </a:moveTo>
                <a:lnTo>
                  <a:pt x="145" y="13"/>
                </a:lnTo>
                <a:lnTo>
                  <a:pt x="145" y="143"/>
                </a:lnTo>
                <a:lnTo>
                  <a:pt x="15" y="143"/>
                </a:lnTo>
                <a:lnTo>
                  <a:pt x="15" y="1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1" name="Rectangle 431"/>
          <p:cNvSpPr>
            <a:spLocks noChangeArrowheads="1"/>
          </p:cNvSpPr>
          <p:nvPr/>
        </p:nvSpPr>
        <p:spPr bwMode="auto">
          <a:xfrm>
            <a:off x="3146425" y="3206751"/>
            <a:ext cx="55563" cy="6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Rectangle 432"/>
          <p:cNvSpPr>
            <a:spLocks noChangeArrowheads="1"/>
          </p:cNvSpPr>
          <p:nvPr/>
        </p:nvSpPr>
        <p:spPr bwMode="auto">
          <a:xfrm>
            <a:off x="3146425" y="3206751"/>
            <a:ext cx="55563" cy="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Rectangle 433"/>
          <p:cNvSpPr>
            <a:spLocks noChangeArrowheads="1"/>
          </p:cNvSpPr>
          <p:nvPr/>
        </p:nvSpPr>
        <p:spPr bwMode="auto">
          <a:xfrm>
            <a:off x="3125788" y="3136901"/>
            <a:ext cx="9525" cy="50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Rectangle 434"/>
          <p:cNvSpPr>
            <a:spLocks noChangeArrowheads="1"/>
          </p:cNvSpPr>
          <p:nvPr/>
        </p:nvSpPr>
        <p:spPr bwMode="auto">
          <a:xfrm>
            <a:off x="3125788" y="3136901"/>
            <a:ext cx="9525" cy="5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Rectangle 435"/>
          <p:cNvSpPr>
            <a:spLocks noChangeArrowheads="1"/>
          </p:cNvSpPr>
          <p:nvPr/>
        </p:nvSpPr>
        <p:spPr bwMode="auto">
          <a:xfrm>
            <a:off x="2884488" y="3136901"/>
            <a:ext cx="4763" cy="539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Rectangle 436"/>
          <p:cNvSpPr>
            <a:spLocks noChangeArrowheads="1"/>
          </p:cNvSpPr>
          <p:nvPr/>
        </p:nvSpPr>
        <p:spPr bwMode="auto">
          <a:xfrm>
            <a:off x="2884488" y="3136901"/>
            <a:ext cx="4763" cy="5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437"/>
          <p:cNvSpPr>
            <a:spLocks noChangeArrowheads="1"/>
          </p:cNvSpPr>
          <p:nvPr/>
        </p:nvSpPr>
        <p:spPr bwMode="auto">
          <a:xfrm>
            <a:off x="2814638" y="3206751"/>
            <a:ext cx="53975" cy="63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Rectangle 438"/>
          <p:cNvSpPr>
            <a:spLocks noChangeArrowheads="1"/>
          </p:cNvSpPr>
          <p:nvPr/>
        </p:nvSpPr>
        <p:spPr bwMode="auto">
          <a:xfrm>
            <a:off x="2814638" y="3206751"/>
            <a:ext cx="53975" cy="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Rectangle 439"/>
          <p:cNvSpPr>
            <a:spLocks noChangeArrowheads="1"/>
          </p:cNvSpPr>
          <p:nvPr/>
        </p:nvSpPr>
        <p:spPr bwMode="auto">
          <a:xfrm>
            <a:off x="3146425" y="3446463"/>
            <a:ext cx="55563" cy="95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Rectangle 440"/>
          <p:cNvSpPr>
            <a:spLocks noChangeArrowheads="1"/>
          </p:cNvSpPr>
          <p:nvPr/>
        </p:nvSpPr>
        <p:spPr bwMode="auto">
          <a:xfrm>
            <a:off x="3146425" y="3446463"/>
            <a:ext cx="55563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Rectangle 441"/>
          <p:cNvSpPr>
            <a:spLocks noChangeArrowheads="1"/>
          </p:cNvSpPr>
          <p:nvPr/>
        </p:nvSpPr>
        <p:spPr bwMode="auto">
          <a:xfrm>
            <a:off x="3125788" y="3470276"/>
            <a:ext cx="6350" cy="539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Rectangle 442"/>
          <p:cNvSpPr>
            <a:spLocks noChangeArrowheads="1"/>
          </p:cNvSpPr>
          <p:nvPr/>
        </p:nvSpPr>
        <p:spPr bwMode="auto">
          <a:xfrm>
            <a:off x="3125788" y="3470276"/>
            <a:ext cx="6350" cy="5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Rectangle 443"/>
          <p:cNvSpPr>
            <a:spLocks noChangeArrowheads="1"/>
          </p:cNvSpPr>
          <p:nvPr/>
        </p:nvSpPr>
        <p:spPr bwMode="auto">
          <a:xfrm>
            <a:off x="2884488" y="3470276"/>
            <a:ext cx="4763" cy="539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Rectangle 444"/>
          <p:cNvSpPr>
            <a:spLocks noChangeArrowheads="1"/>
          </p:cNvSpPr>
          <p:nvPr/>
        </p:nvSpPr>
        <p:spPr bwMode="auto">
          <a:xfrm>
            <a:off x="2884488" y="3470276"/>
            <a:ext cx="4763" cy="5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Rectangle 445"/>
          <p:cNvSpPr>
            <a:spLocks noChangeArrowheads="1"/>
          </p:cNvSpPr>
          <p:nvPr/>
        </p:nvSpPr>
        <p:spPr bwMode="auto">
          <a:xfrm>
            <a:off x="2814638" y="3446463"/>
            <a:ext cx="53975" cy="95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" name="Rectangle 446"/>
          <p:cNvSpPr>
            <a:spLocks noChangeArrowheads="1"/>
          </p:cNvSpPr>
          <p:nvPr/>
        </p:nvSpPr>
        <p:spPr bwMode="auto">
          <a:xfrm>
            <a:off x="2814638" y="3446463"/>
            <a:ext cx="5397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7" name="Freeform 447"/>
          <p:cNvSpPr>
            <a:spLocks noEditPoints="1"/>
          </p:cNvSpPr>
          <p:nvPr/>
        </p:nvSpPr>
        <p:spPr bwMode="auto">
          <a:xfrm>
            <a:off x="3455988" y="3160713"/>
            <a:ext cx="444500" cy="328613"/>
          </a:xfrm>
          <a:custGeom>
            <a:avLst/>
            <a:gdLst>
              <a:gd name="T0" fmla="*/ 0 w 280"/>
              <a:gd name="T1" fmla="*/ 0 h 207"/>
              <a:gd name="T2" fmla="*/ 0 w 280"/>
              <a:gd name="T3" fmla="*/ 207 h 207"/>
              <a:gd name="T4" fmla="*/ 280 w 280"/>
              <a:gd name="T5" fmla="*/ 207 h 207"/>
              <a:gd name="T6" fmla="*/ 280 w 280"/>
              <a:gd name="T7" fmla="*/ 0 h 207"/>
              <a:gd name="T8" fmla="*/ 0 w 280"/>
              <a:gd name="T9" fmla="*/ 0 h 207"/>
              <a:gd name="T10" fmla="*/ 47 w 280"/>
              <a:gd name="T11" fmla="*/ 124 h 207"/>
              <a:gd name="T12" fmla="*/ 47 w 280"/>
              <a:gd name="T13" fmla="*/ 126 h 207"/>
              <a:gd name="T14" fmla="*/ 47 w 280"/>
              <a:gd name="T15" fmla="*/ 126 h 207"/>
              <a:gd name="T16" fmla="*/ 15 w 280"/>
              <a:gd name="T17" fmla="*/ 105 h 207"/>
              <a:gd name="T18" fmla="*/ 13 w 280"/>
              <a:gd name="T19" fmla="*/ 103 h 207"/>
              <a:gd name="T20" fmla="*/ 15 w 280"/>
              <a:gd name="T21" fmla="*/ 103 h 207"/>
              <a:gd name="T22" fmla="*/ 47 w 280"/>
              <a:gd name="T23" fmla="*/ 82 h 207"/>
              <a:gd name="T24" fmla="*/ 47 w 280"/>
              <a:gd name="T25" fmla="*/ 82 h 207"/>
              <a:gd name="T26" fmla="*/ 47 w 280"/>
              <a:gd name="T27" fmla="*/ 82 h 207"/>
              <a:gd name="T28" fmla="*/ 47 w 280"/>
              <a:gd name="T29" fmla="*/ 82 h 207"/>
              <a:gd name="T30" fmla="*/ 47 w 280"/>
              <a:gd name="T31" fmla="*/ 124 h 207"/>
              <a:gd name="T32" fmla="*/ 213 w 280"/>
              <a:gd name="T33" fmla="*/ 193 h 207"/>
              <a:gd name="T34" fmla="*/ 67 w 280"/>
              <a:gd name="T35" fmla="*/ 193 h 207"/>
              <a:gd name="T36" fmla="*/ 67 w 280"/>
              <a:gd name="T37" fmla="*/ 15 h 207"/>
              <a:gd name="T38" fmla="*/ 213 w 280"/>
              <a:gd name="T39" fmla="*/ 15 h 207"/>
              <a:gd name="T40" fmla="*/ 213 w 280"/>
              <a:gd name="T41" fmla="*/ 193 h 207"/>
              <a:gd name="T42" fmla="*/ 265 w 280"/>
              <a:gd name="T43" fmla="*/ 105 h 207"/>
              <a:gd name="T44" fmla="*/ 232 w 280"/>
              <a:gd name="T45" fmla="*/ 126 h 207"/>
              <a:gd name="T46" fmla="*/ 232 w 280"/>
              <a:gd name="T47" fmla="*/ 126 h 207"/>
              <a:gd name="T48" fmla="*/ 230 w 280"/>
              <a:gd name="T49" fmla="*/ 126 h 207"/>
              <a:gd name="T50" fmla="*/ 230 w 280"/>
              <a:gd name="T51" fmla="*/ 124 h 207"/>
              <a:gd name="T52" fmla="*/ 230 w 280"/>
              <a:gd name="T53" fmla="*/ 82 h 207"/>
              <a:gd name="T54" fmla="*/ 230 w 280"/>
              <a:gd name="T55" fmla="*/ 82 h 207"/>
              <a:gd name="T56" fmla="*/ 232 w 280"/>
              <a:gd name="T57" fmla="*/ 82 h 207"/>
              <a:gd name="T58" fmla="*/ 265 w 280"/>
              <a:gd name="T59" fmla="*/ 103 h 207"/>
              <a:gd name="T60" fmla="*/ 265 w 280"/>
              <a:gd name="T61" fmla="*/ 103 h 207"/>
              <a:gd name="T62" fmla="*/ 265 w 280"/>
              <a:gd name="T63" fmla="*/ 105 h 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80" h="207">
                <a:moveTo>
                  <a:pt x="0" y="0"/>
                </a:moveTo>
                <a:lnTo>
                  <a:pt x="0" y="207"/>
                </a:lnTo>
                <a:lnTo>
                  <a:pt x="280" y="207"/>
                </a:lnTo>
                <a:lnTo>
                  <a:pt x="280" y="0"/>
                </a:lnTo>
                <a:lnTo>
                  <a:pt x="0" y="0"/>
                </a:lnTo>
                <a:close/>
                <a:moveTo>
                  <a:pt x="47" y="124"/>
                </a:moveTo>
                <a:lnTo>
                  <a:pt x="47" y="126"/>
                </a:lnTo>
                <a:lnTo>
                  <a:pt x="47" y="126"/>
                </a:lnTo>
                <a:lnTo>
                  <a:pt x="15" y="105"/>
                </a:lnTo>
                <a:lnTo>
                  <a:pt x="13" y="103"/>
                </a:lnTo>
                <a:lnTo>
                  <a:pt x="15" y="103"/>
                </a:lnTo>
                <a:lnTo>
                  <a:pt x="47" y="82"/>
                </a:lnTo>
                <a:lnTo>
                  <a:pt x="47" y="82"/>
                </a:lnTo>
                <a:lnTo>
                  <a:pt x="47" y="82"/>
                </a:lnTo>
                <a:lnTo>
                  <a:pt x="47" y="82"/>
                </a:lnTo>
                <a:lnTo>
                  <a:pt x="47" y="124"/>
                </a:lnTo>
                <a:close/>
                <a:moveTo>
                  <a:pt x="213" y="193"/>
                </a:moveTo>
                <a:lnTo>
                  <a:pt x="67" y="193"/>
                </a:lnTo>
                <a:lnTo>
                  <a:pt x="67" y="15"/>
                </a:lnTo>
                <a:lnTo>
                  <a:pt x="213" y="15"/>
                </a:lnTo>
                <a:lnTo>
                  <a:pt x="213" y="193"/>
                </a:lnTo>
                <a:close/>
                <a:moveTo>
                  <a:pt x="265" y="105"/>
                </a:moveTo>
                <a:lnTo>
                  <a:pt x="232" y="126"/>
                </a:lnTo>
                <a:lnTo>
                  <a:pt x="232" y="126"/>
                </a:lnTo>
                <a:lnTo>
                  <a:pt x="230" y="126"/>
                </a:lnTo>
                <a:lnTo>
                  <a:pt x="230" y="124"/>
                </a:lnTo>
                <a:lnTo>
                  <a:pt x="230" y="82"/>
                </a:lnTo>
                <a:lnTo>
                  <a:pt x="230" y="82"/>
                </a:lnTo>
                <a:lnTo>
                  <a:pt x="232" y="82"/>
                </a:lnTo>
                <a:lnTo>
                  <a:pt x="265" y="103"/>
                </a:lnTo>
                <a:lnTo>
                  <a:pt x="265" y="103"/>
                </a:lnTo>
                <a:lnTo>
                  <a:pt x="265" y="10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8" name="Freeform 448"/>
          <p:cNvSpPr>
            <a:spLocks noEditPoints="1"/>
          </p:cNvSpPr>
          <p:nvPr/>
        </p:nvSpPr>
        <p:spPr bwMode="auto">
          <a:xfrm>
            <a:off x="4164013" y="3160713"/>
            <a:ext cx="444500" cy="328613"/>
          </a:xfrm>
          <a:custGeom>
            <a:avLst/>
            <a:gdLst>
              <a:gd name="T0" fmla="*/ 0 w 280"/>
              <a:gd name="T1" fmla="*/ 0 h 207"/>
              <a:gd name="T2" fmla="*/ 0 w 280"/>
              <a:gd name="T3" fmla="*/ 207 h 207"/>
              <a:gd name="T4" fmla="*/ 280 w 280"/>
              <a:gd name="T5" fmla="*/ 207 h 207"/>
              <a:gd name="T6" fmla="*/ 280 w 280"/>
              <a:gd name="T7" fmla="*/ 0 h 207"/>
              <a:gd name="T8" fmla="*/ 0 w 280"/>
              <a:gd name="T9" fmla="*/ 0 h 207"/>
              <a:gd name="T10" fmla="*/ 13 w 280"/>
              <a:gd name="T11" fmla="*/ 82 h 207"/>
              <a:gd name="T12" fmla="*/ 15 w 280"/>
              <a:gd name="T13" fmla="*/ 82 h 207"/>
              <a:gd name="T14" fmla="*/ 15 w 280"/>
              <a:gd name="T15" fmla="*/ 82 h 207"/>
              <a:gd name="T16" fmla="*/ 47 w 280"/>
              <a:gd name="T17" fmla="*/ 103 h 207"/>
              <a:gd name="T18" fmla="*/ 47 w 280"/>
              <a:gd name="T19" fmla="*/ 103 h 207"/>
              <a:gd name="T20" fmla="*/ 47 w 280"/>
              <a:gd name="T21" fmla="*/ 105 h 207"/>
              <a:gd name="T22" fmla="*/ 15 w 280"/>
              <a:gd name="T23" fmla="*/ 126 h 207"/>
              <a:gd name="T24" fmla="*/ 15 w 280"/>
              <a:gd name="T25" fmla="*/ 126 h 207"/>
              <a:gd name="T26" fmla="*/ 15 w 280"/>
              <a:gd name="T27" fmla="*/ 126 h 207"/>
              <a:gd name="T28" fmla="*/ 13 w 280"/>
              <a:gd name="T29" fmla="*/ 124 h 207"/>
              <a:gd name="T30" fmla="*/ 13 w 280"/>
              <a:gd name="T31" fmla="*/ 82 h 207"/>
              <a:gd name="T32" fmla="*/ 188 w 280"/>
              <a:gd name="T33" fmla="*/ 193 h 207"/>
              <a:gd name="T34" fmla="*/ 91 w 280"/>
              <a:gd name="T35" fmla="*/ 193 h 207"/>
              <a:gd name="T36" fmla="*/ 91 w 280"/>
              <a:gd name="T37" fmla="*/ 15 h 207"/>
              <a:gd name="T38" fmla="*/ 188 w 280"/>
              <a:gd name="T39" fmla="*/ 15 h 207"/>
              <a:gd name="T40" fmla="*/ 188 w 280"/>
              <a:gd name="T41" fmla="*/ 193 h 207"/>
              <a:gd name="T42" fmla="*/ 230 w 280"/>
              <a:gd name="T43" fmla="*/ 103 h 207"/>
              <a:gd name="T44" fmla="*/ 263 w 280"/>
              <a:gd name="T45" fmla="*/ 82 h 207"/>
              <a:gd name="T46" fmla="*/ 265 w 280"/>
              <a:gd name="T47" fmla="*/ 82 h 207"/>
              <a:gd name="T48" fmla="*/ 265 w 280"/>
              <a:gd name="T49" fmla="*/ 82 h 207"/>
              <a:gd name="T50" fmla="*/ 265 w 280"/>
              <a:gd name="T51" fmla="*/ 82 h 207"/>
              <a:gd name="T52" fmla="*/ 265 w 280"/>
              <a:gd name="T53" fmla="*/ 124 h 207"/>
              <a:gd name="T54" fmla="*/ 265 w 280"/>
              <a:gd name="T55" fmla="*/ 126 h 207"/>
              <a:gd name="T56" fmla="*/ 263 w 280"/>
              <a:gd name="T57" fmla="*/ 126 h 207"/>
              <a:gd name="T58" fmla="*/ 230 w 280"/>
              <a:gd name="T59" fmla="*/ 105 h 207"/>
              <a:gd name="T60" fmla="*/ 230 w 280"/>
              <a:gd name="T61" fmla="*/ 103 h 207"/>
              <a:gd name="T62" fmla="*/ 230 w 280"/>
              <a:gd name="T63" fmla="*/ 103 h 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80" h="207">
                <a:moveTo>
                  <a:pt x="0" y="0"/>
                </a:moveTo>
                <a:lnTo>
                  <a:pt x="0" y="207"/>
                </a:lnTo>
                <a:lnTo>
                  <a:pt x="280" y="207"/>
                </a:lnTo>
                <a:lnTo>
                  <a:pt x="280" y="0"/>
                </a:lnTo>
                <a:lnTo>
                  <a:pt x="0" y="0"/>
                </a:lnTo>
                <a:close/>
                <a:moveTo>
                  <a:pt x="13" y="82"/>
                </a:moveTo>
                <a:lnTo>
                  <a:pt x="15" y="82"/>
                </a:lnTo>
                <a:lnTo>
                  <a:pt x="15" y="82"/>
                </a:lnTo>
                <a:lnTo>
                  <a:pt x="47" y="103"/>
                </a:lnTo>
                <a:lnTo>
                  <a:pt x="47" y="103"/>
                </a:lnTo>
                <a:lnTo>
                  <a:pt x="47" y="105"/>
                </a:lnTo>
                <a:lnTo>
                  <a:pt x="15" y="126"/>
                </a:lnTo>
                <a:lnTo>
                  <a:pt x="15" y="126"/>
                </a:lnTo>
                <a:lnTo>
                  <a:pt x="15" y="126"/>
                </a:lnTo>
                <a:lnTo>
                  <a:pt x="13" y="124"/>
                </a:lnTo>
                <a:lnTo>
                  <a:pt x="13" y="82"/>
                </a:lnTo>
                <a:close/>
                <a:moveTo>
                  <a:pt x="188" y="193"/>
                </a:moveTo>
                <a:lnTo>
                  <a:pt x="91" y="193"/>
                </a:lnTo>
                <a:lnTo>
                  <a:pt x="91" y="15"/>
                </a:lnTo>
                <a:lnTo>
                  <a:pt x="188" y="15"/>
                </a:lnTo>
                <a:lnTo>
                  <a:pt x="188" y="193"/>
                </a:lnTo>
                <a:close/>
                <a:moveTo>
                  <a:pt x="230" y="103"/>
                </a:moveTo>
                <a:lnTo>
                  <a:pt x="263" y="82"/>
                </a:lnTo>
                <a:lnTo>
                  <a:pt x="265" y="82"/>
                </a:lnTo>
                <a:lnTo>
                  <a:pt x="265" y="82"/>
                </a:lnTo>
                <a:lnTo>
                  <a:pt x="265" y="82"/>
                </a:lnTo>
                <a:lnTo>
                  <a:pt x="265" y="124"/>
                </a:lnTo>
                <a:lnTo>
                  <a:pt x="265" y="126"/>
                </a:lnTo>
                <a:lnTo>
                  <a:pt x="263" y="126"/>
                </a:lnTo>
                <a:lnTo>
                  <a:pt x="230" y="105"/>
                </a:lnTo>
                <a:lnTo>
                  <a:pt x="230" y="103"/>
                </a:lnTo>
                <a:lnTo>
                  <a:pt x="230" y="10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9" name="Freeform 449"/>
          <p:cNvSpPr>
            <a:spLocks noEditPoints="1"/>
          </p:cNvSpPr>
          <p:nvPr/>
        </p:nvSpPr>
        <p:spPr bwMode="auto">
          <a:xfrm>
            <a:off x="4883150" y="3151188"/>
            <a:ext cx="446088" cy="349250"/>
          </a:xfrm>
          <a:custGeom>
            <a:avLst/>
            <a:gdLst>
              <a:gd name="T0" fmla="*/ 147 w 147"/>
              <a:gd name="T1" fmla="*/ 3 h 115"/>
              <a:gd name="T2" fmla="*/ 76 w 147"/>
              <a:gd name="T3" fmla="*/ 3 h 115"/>
              <a:gd name="T4" fmla="*/ 76 w 147"/>
              <a:gd name="T5" fmla="*/ 3 h 115"/>
              <a:gd name="T6" fmla="*/ 74 w 147"/>
              <a:gd name="T7" fmla="*/ 0 h 115"/>
              <a:gd name="T8" fmla="*/ 71 w 147"/>
              <a:gd name="T9" fmla="*/ 3 h 115"/>
              <a:gd name="T10" fmla="*/ 71 w 147"/>
              <a:gd name="T11" fmla="*/ 3 h 115"/>
              <a:gd name="T12" fmla="*/ 0 w 147"/>
              <a:gd name="T13" fmla="*/ 3 h 115"/>
              <a:gd name="T14" fmla="*/ 0 w 147"/>
              <a:gd name="T15" fmla="*/ 111 h 115"/>
              <a:gd name="T16" fmla="*/ 71 w 147"/>
              <a:gd name="T17" fmla="*/ 111 h 115"/>
              <a:gd name="T18" fmla="*/ 71 w 147"/>
              <a:gd name="T19" fmla="*/ 113 h 115"/>
              <a:gd name="T20" fmla="*/ 74 w 147"/>
              <a:gd name="T21" fmla="*/ 115 h 115"/>
              <a:gd name="T22" fmla="*/ 76 w 147"/>
              <a:gd name="T23" fmla="*/ 113 h 115"/>
              <a:gd name="T24" fmla="*/ 76 w 147"/>
              <a:gd name="T25" fmla="*/ 111 h 115"/>
              <a:gd name="T26" fmla="*/ 147 w 147"/>
              <a:gd name="T27" fmla="*/ 111 h 115"/>
              <a:gd name="T28" fmla="*/ 147 w 147"/>
              <a:gd name="T29" fmla="*/ 3 h 115"/>
              <a:gd name="T30" fmla="*/ 142 w 147"/>
              <a:gd name="T31" fmla="*/ 106 h 115"/>
              <a:gd name="T32" fmla="*/ 76 w 147"/>
              <a:gd name="T33" fmla="*/ 106 h 115"/>
              <a:gd name="T34" fmla="*/ 76 w 147"/>
              <a:gd name="T35" fmla="*/ 98 h 115"/>
              <a:gd name="T36" fmla="*/ 71 w 147"/>
              <a:gd name="T37" fmla="*/ 98 h 115"/>
              <a:gd name="T38" fmla="*/ 71 w 147"/>
              <a:gd name="T39" fmla="*/ 106 h 115"/>
              <a:gd name="T40" fmla="*/ 5 w 147"/>
              <a:gd name="T41" fmla="*/ 106 h 115"/>
              <a:gd name="T42" fmla="*/ 5 w 147"/>
              <a:gd name="T43" fmla="*/ 8 h 115"/>
              <a:gd name="T44" fmla="*/ 71 w 147"/>
              <a:gd name="T45" fmla="*/ 8 h 115"/>
              <a:gd name="T46" fmla="*/ 71 w 147"/>
              <a:gd name="T47" fmla="*/ 13 h 115"/>
              <a:gd name="T48" fmla="*/ 76 w 147"/>
              <a:gd name="T49" fmla="*/ 13 h 115"/>
              <a:gd name="T50" fmla="*/ 76 w 147"/>
              <a:gd name="T51" fmla="*/ 8 h 115"/>
              <a:gd name="T52" fmla="*/ 142 w 147"/>
              <a:gd name="T53" fmla="*/ 8 h 115"/>
              <a:gd name="T54" fmla="*/ 142 w 147"/>
              <a:gd name="T55" fmla="*/ 106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7" h="115">
                <a:moveTo>
                  <a:pt x="147" y="3"/>
                </a:moveTo>
                <a:cubicBezTo>
                  <a:pt x="76" y="3"/>
                  <a:pt x="76" y="3"/>
                  <a:pt x="76" y="3"/>
                </a:cubicBezTo>
                <a:cubicBezTo>
                  <a:pt x="76" y="3"/>
                  <a:pt x="76" y="3"/>
                  <a:pt x="76" y="3"/>
                </a:cubicBezTo>
                <a:cubicBezTo>
                  <a:pt x="76" y="1"/>
                  <a:pt x="75" y="0"/>
                  <a:pt x="74" y="0"/>
                </a:cubicBezTo>
                <a:cubicBezTo>
                  <a:pt x="72" y="0"/>
                  <a:pt x="71" y="1"/>
                  <a:pt x="71" y="3"/>
                </a:cubicBezTo>
                <a:cubicBezTo>
                  <a:pt x="71" y="3"/>
                  <a:pt x="71" y="3"/>
                  <a:pt x="71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11"/>
                  <a:pt x="0" y="111"/>
                  <a:pt x="0" y="111"/>
                </a:cubicBezTo>
                <a:cubicBezTo>
                  <a:pt x="71" y="111"/>
                  <a:pt x="71" y="111"/>
                  <a:pt x="71" y="111"/>
                </a:cubicBezTo>
                <a:cubicBezTo>
                  <a:pt x="71" y="113"/>
                  <a:pt x="71" y="113"/>
                  <a:pt x="71" y="113"/>
                </a:cubicBezTo>
                <a:cubicBezTo>
                  <a:pt x="71" y="114"/>
                  <a:pt x="72" y="115"/>
                  <a:pt x="74" y="115"/>
                </a:cubicBezTo>
                <a:cubicBezTo>
                  <a:pt x="75" y="115"/>
                  <a:pt x="76" y="114"/>
                  <a:pt x="76" y="113"/>
                </a:cubicBezTo>
                <a:cubicBezTo>
                  <a:pt x="76" y="111"/>
                  <a:pt x="76" y="111"/>
                  <a:pt x="76" y="111"/>
                </a:cubicBezTo>
                <a:cubicBezTo>
                  <a:pt x="147" y="111"/>
                  <a:pt x="147" y="111"/>
                  <a:pt x="147" y="111"/>
                </a:cubicBezTo>
                <a:lnTo>
                  <a:pt x="147" y="3"/>
                </a:lnTo>
                <a:close/>
                <a:moveTo>
                  <a:pt x="142" y="106"/>
                </a:moveTo>
                <a:cubicBezTo>
                  <a:pt x="76" y="106"/>
                  <a:pt x="76" y="106"/>
                  <a:pt x="76" y="106"/>
                </a:cubicBezTo>
                <a:cubicBezTo>
                  <a:pt x="76" y="98"/>
                  <a:pt x="76" y="98"/>
                  <a:pt x="76" y="98"/>
                </a:cubicBezTo>
                <a:cubicBezTo>
                  <a:pt x="71" y="98"/>
                  <a:pt x="71" y="98"/>
                  <a:pt x="71" y="98"/>
                </a:cubicBezTo>
                <a:cubicBezTo>
                  <a:pt x="71" y="106"/>
                  <a:pt x="71" y="106"/>
                  <a:pt x="71" y="106"/>
                </a:cubicBezTo>
                <a:cubicBezTo>
                  <a:pt x="5" y="106"/>
                  <a:pt x="5" y="106"/>
                  <a:pt x="5" y="106"/>
                </a:cubicBezTo>
                <a:cubicBezTo>
                  <a:pt x="5" y="8"/>
                  <a:pt x="5" y="8"/>
                  <a:pt x="5" y="8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13"/>
                  <a:pt x="71" y="13"/>
                  <a:pt x="71" y="13"/>
                </a:cubicBezTo>
                <a:cubicBezTo>
                  <a:pt x="76" y="13"/>
                  <a:pt x="76" y="13"/>
                  <a:pt x="76" y="13"/>
                </a:cubicBezTo>
                <a:cubicBezTo>
                  <a:pt x="76" y="8"/>
                  <a:pt x="76" y="8"/>
                  <a:pt x="76" y="8"/>
                </a:cubicBezTo>
                <a:cubicBezTo>
                  <a:pt x="142" y="8"/>
                  <a:pt x="142" y="8"/>
                  <a:pt x="142" y="8"/>
                </a:cubicBezTo>
                <a:lnTo>
                  <a:pt x="142" y="10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0" name="Rectangle 450"/>
          <p:cNvSpPr>
            <a:spLocks noChangeArrowheads="1"/>
          </p:cNvSpPr>
          <p:nvPr/>
        </p:nvSpPr>
        <p:spPr bwMode="auto">
          <a:xfrm>
            <a:off x="4908550" y="3187701"/>
            <a:ext cx="160338" cy="2762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1" name="Rectangle 451"/>
          <p:cNvSpPr>
            <a:spLocks noChangeArrowheads="1"/>
          </p:cNvSpPr>
          <p:nvPr/>
        </p:nvSpPr>
        <p:spPr bwMode="auto">
          <a:xfrm>
            <a:off x="5143500" y="3187701"/>
            <a:ext cx="160338" cy="2762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2" name="Rectangle 452"/>
          <p:cNvSpPr>
            <a:spLocks noChangeArrowheads="1"/>
          </p:cNvSpPr>
          <p:nvPr/>
        </p:nvSpPr>
        <p:spPr bwMode="auto">
          <a:xfrm>
            <a:off x="5099050" y="3209926"/>
            <a:ext cx="14288" cy="428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3" name="Rectangle 453"/>
          <p:cNvSpPr>
            <a:spLocks noChangeArrowheads="1"/>
          </p:cNvSpPr>
          <p:nvPr/>
        </p:nvSpPr>
        <p:spPr bwMode="auto">
          <a:xfrm>
            <a:off x="5099050" y="3390901"/>
            <a:ext cx="14288" cy="396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4" name="Rectangle 454"/>
          <p:cNvSpPr>
            <a:spLocks noChangeArrowheads="1"/>
          </p:cNvSpPr>
          <p:nvPr/>
        </p:nvSpPr>
        <p:spPr bwMode="auto">
          <a:xfrm>
            <a:off x="5099050" y="3333751"/>
            <a:ext cx="14288" cy="365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5" name="Rectangle 455"/>
          <p:cNvSpPr>
            <a:spLocks noChangeArrowheads="1"/>
          </p:cNvSpPr>
          <p:nvPr/>
        </p:nvSpPr>
        <p:spPr bwMode="auto">
          <a:xfrm>
            <a:off x="5099050" y="3270251"/>
            <a:ext cx="14288" cy="428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6" name="Rectangle 456"/>
          <p:cNvSpPr>
            <a:spLocks noChangeArrowheads="1"/>
          </p:cNvSpPr>
          <p:nvPr/>
        </p:nvSpPr>
        <p:spPr bwMode="auto">
          <a:xfrm>
            <a:off x="5657850" y="3160713"/>
            <a:ext cx="55563" cy="523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7" name="Rectangle 457"/>
          <p:cNvSpPr>
            <a:spLocks noChangeArrowheads="1"/>
          </p:cNvSpPr>
          <p:nvPr/>
        </p:nvSpPr>
        <p:spPr bwMode="auto">
          <a:xfrm>
            <a:off x="5657850" y="3227388"/>
            <a:ext cx="55563" cy="5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8" name="Rectangle 458"/>
          <p:cNvSpPr>
            <a:spLocks noChangeArrowheads="1"/>
          </p:cNvSpPr>
          <p:nvPr/>
        </p:nvSpPr>
        <p:spPr bwMode="auto">
          <a:xfrm>
            <a:off x="5591175" y="3227388"/>
            <a:ext cx="52388" cy="5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9" name="Rectangle 459"/>
          <p:cNvSpPr>
            <a:spLocks noChangeArrowheads="1"/>
          </p:cNvSpPr>
          <p:nvPr/>
        </p:nvSpPr>
        <p:spPr bwMode="auto">
          <a:xfrm>
            <a:off x="5591175" y="3160713"/>
            <a:ext cx="52388" cy="523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0" name="Rectangle 460"/>
          <p:cNvSpPr>
            <a:spLocks noChangeArrowheads="1"/>
          </p:cNvSpPr>
          <p:nvPr/>
        </p:nvSpPr>
        <p:spPr bwMode="auto">
          <a:xfrm>
            <a:off x="5591175" y="3297238"/>
            <a:ext cx="52388" cy="5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1" name="Rectangle 461"/>
          <p:cNvSpPr>
            <a:spLocks noChangeArrowheads="1"/>
          </p:cNvSpPr>
          <p:nvPr/>
        </p:nvSpPr>
        <p:spPr bwMode="auto">
          <a:xfrm>
            <a:off x="5657850" y="3297238"/>
            <a:ext cx="55563" cy="5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2" name="Rectangle 462"/>
          <p:cNvSpPr>
            <a:spLocks noChangeArrowheads="1"/>
          </p:cNvSpPr>
          <p:nvPr/>
        </p:nvSpPr>
        <p:spPr bwMode="auto">
          <a:xfrm>
            <a:off x="5730875" y="3160713"/>
            <a:ext cx="50800" cy="523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3" name="Rectangle 463"/>
          <p:cNvSpPr>
            <a:spLocks noChangeArrowheads="1"/>
          </p:cNvSpPr>
          <p:nvPr/>
        </p:nvSpPr>
        <p:spPr bwMode="auto">
          <a:xfrm>
            <a:off x="5730875" y="3227388"/>
            <a:ext cx="50800" cy="5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" name="Rectangle 464"/>
          <p:cNvSpPr>
            <a:spLocks noChangeArrowheads="1"/>
          </p:cNvSpPr>
          <p:nvPr/>
        </p:nvSpPr>
        <p:spPr bwMode="auto">
          <a:xfrm>
            <a:off x="5730875" y="3297238"/>
            <a:ext cx="50800" cy="5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Rectangle 465"/>
          <p:cNvSpPr>
            <a:spLocks noChangeArrowheads="1"/>
          </p:cNvSpPr>
          <p:nvPr/>
        </p:nvSpPr>
        <p:spPr bwMode="auto">
          <a:xfrm>
            <a:off x="5657850" y="3367088"/>
            <a:ext cx="55563" cy="5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Rectangle 466"/>
          <p:cNvSpPr>
            <a:spLocks noChangeArrowheads="1"/>
          </p:cNvSpPr>
          <p:nvPr/>
        </p:nvSpPr>
        <p:spPr bwMode="auto">
          <a:xfrm>
            <a:off x="5657850" y="3436938"/>
            <a:ext cx="55563" cy="539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" name="Rectangle 467"/>
          <p:cNvSpPr>
            <a:spLocks noChangeArrowheads="1"/>
          </p:cNvSpPr>
          <p:nvPr/>
        </p:nvSpPr>
        <p:spPr bwMode="auto">
          <a:xfrm>
            <a:off x="5588000" y="3436938"/>
            <a:ext cx="55563" cy="539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8" name="Rectangle 468"/>
          <p:cNvSpPr>
            <a:spLocks noChangeArrowheads="1"/>
          </p:cNvSpPr>
          <p:nvPr/>
        </p:nvSpPr>
        <p:spPr bwMode="auto">
          <a:xfrm>
            <a:off x="5588000" y="3367088"/>
            <a:ext cx="55563" cy="5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9" name="Rectangle 469"/>
          <p:cNvSpPr>
            <a:spLocks noChangeArrowheads="1"/>
          </p:cNvSpPr>
          <p:nvPr/>
        </p:nvSpPr>
        <p:spPr bwMode="auto">
          <a:xfrm>
            <a:off x="5727700" y="3367088"/>
            <a:ext cx="53975" cy="5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0" name="Rectangle 470"/>
          <p:cNvSpPr>
            <a:spLocks noChangeArrowheads="1"/>
          </p:cNvSpPr>
          <p:nvPr/>
        </p:nvSpPr>
        <p:spPr bwMode="auto">
          <a:xfrm>
            <a:off x="5727700" y="3436938"/>
            <a:ext cx="53975" cy="539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1" name="Rectangle 471"/>
          <p:cNvSpPr>
            <a:spLocks noChangeArrowheads="1"/>
          </p:cNvSpPr>
          <p:nvPr/>
        </p:nvSpPr>
        <p:spPr bwMode="auto">
          <a:xfrm>
            <a:off x="5797550" y="3160713"/>
            <a:ext cx="50800" cy="523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2" name="Rectangle 472"/>
          <p:cNvSpPr>
            <a:spLocks noChangeArrowheads="1"/>
          </p:cNvSpPr>
          <p:nvPr/>
        </p:nvSpPr>
        <p:spPr bwMode="auto">
          <a:xfrm>
            <a:off x="5797550" y="3227388"/>
            <a:ext cx="50800" cy="5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3" name="Rectangle 473"/>
          <p:cNvSpPr>
            <a:spLocks noChangeArrowheads="1"/>
          </p:cNvSpPr>
          <p:nvPr/>
        </p:nvSpPr>
        <p:spPr bwMode="auto">
          <a:xfrm>
            <a:off x="5797550" y="3297238"/>
            <a:ext cx="50800" cy="5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4" name="Rectangle 474"/>
          <p:cNvSpPr>
            <a:spLocks noChangeArrowheads="1"/>
          </p:cNvSpPr>
          <p:nvPr/>
        </p:nvSpPr>
        <p:spPr bwMode="auto">
          <a:xfrm>
            <a:off x="5867400" y="3160713"/>
            <a:ext cx="53975" cy="523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5" name="Rectangle 475"/>
          <p:cNvSpPr>
            <a:spLocks noChangeArrowheads="1"/>
          </p:cNvSpPr>
          <p:nvPr/>
        </p:nvSpPr>
        <p:spPr bwMode="auto">
          <a:xfrm>
            <a:off x="5867400" y="3227388"/>
            <a:ext cx="53975" cy="5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6" name="Rectangle 476"/>
          <p:cNvSpPr>
            <a:spLocks noChangeArrowheads="1"/>
          </p:cNvSpPr>
          <p:nvPr/>
        </p:nvSpPr>
        <p:spPr bwMode="auto">
          <a:xfrm>
            <a:off x="5867400" y="3297238"/>
            <a:ext cx="53975" cy="5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Rectangle 477"/>
          <p:cNvSpPr>
            <a:spLocks noChangeArrowheads="1"/>
          </p:cNvSpPr>
          <p:nvPr/>
        </p:nvSpPr>
        <p:spPr bwMode="auto">
          <a:xfrm>
            <a:off x="5794375" y="3367088"/>
            <a:ext cx="53975" cy="5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Rectangle 478"/>
          <p:cNvSpPr>
            <a:spLocks noChangeArrowheads="1"/>
          </p:cNvSpPr>
          <p:nvPr/>
        </p:nvSpPr>
        <p:spPr bwMode="auto">
          <a:xfrm>
            <a:off x="5794375" y="3436938"/>
            <a:ext cx="53975" cy="539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Rectangle 479"/>
          <p:cNvSpPr>
            <a:spLocks noChangeArrowheads="1"/>
          </p:cNvSpPr>
          <p:nvPr/>
        </p:nvSpPr>
        <p:spPr bwMode="auto">
          <a:xfrm>
            <a:off x="5867400" y="3367088"/>
            <a:ext cx="53975" cy="5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Rectangle 480"/>
          <p:cNvSpPr>
            <a:spLocks noChangeArrowheads="1"/>
          </p:cNvSpPr>
          <p:nvPr/>
        </p:nvSpPr>
        <p:spPr bwMode="auto">
          <a:xfrm>
            <a:off x="5867400" y="3436938"/>
            <a:ext cx="53975" cy="539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1" name="Freeform 481"/>
          <p:cNvSpPr>
            <a:spLocks noEditPoints="1"/>
          </p:cNvSpPr>
          <p:nvPr/>
        </p:nvSpPr>
        <p:spPr bwMode="auto">
          <a:xfrm>
            <a:off x="6235700" y="3149601"/>
            <a:ext cx="360363" cy="360363"/>
          </a:xfrm>
          <a:custGeom>
            <a:avLst/>
            <a:gdLst>
              <a:gd name="T0" fmla="*/ 227 w 227"/>
              <a:gd name="T1" fmla="*/ 162 h 227"/>
              <a:gd name="T2" fmla="*/ 227 w 227"/>
              <a:gd name="T3" fmla="*/ 126 h 227"/>
              <a:gd name="T4" fmla="*/ 227 w 227"/>
              <a:gd name="T5" fmla="*/ 91 h 227"/>
              <a:gd name="T6" fmla="*/ 227 w 227"/>
              <a:gd name="T7" fmla="*/ 57 h 227"/>
              <a:gd name="T8" fmla="*/ 227 w 227"/>
              <a:gd name="T9" fmla="*/ 21 h 227"/>
              <a:gd name="T10" fmla="*/ 197 w 227"/>
              <a:gd name="T11" fmla="*/ 0 h 227"/>
              <a:gd name="T12" fmla="*/ 160 w 227"/>
              <a:gd name="T13" fmla="*/ 0 h 227"/>
              <a:gd name="T14" fmla="*/ 126 w 227"/>
              <a:gd name="T15" fmla="*/ 0 h 227"/>
              <a:gd name="T16" fmla="*/ 92 w 227"/>
              <a:gd name="T17" fmla="*/ 0 h 227"/>
              <a:gd name="T18" fmla="*/ 58 w 227"/>
              <a:gd name="T19" fmla="*/ 0 h 227"/>
              <a:gd name="T20" fmla="*/ 21 w 227"/>
              <a:gd name="T21" fmla="*/ 0 h 227"/>
              <a:gd name="T22" fmla="*/ 0 w 227"/>
              <a:gd name="T23" fmla="*/ 30 h 227"/>
              <a:gd name="T24" fmla="*/ 0 w 227"/>
              <a:gd name="T25" fmla="*/ 65 h 227"/>
              <a:gd name="T26" fmla="*/ 0 w 227"/>
              <a:gd name="T27" fmla="*/ 99 h 227"/>
              <a:gd name="T28" fmla="*/ 0 w 227"/>
              <a:gd name="T29" fmla="*/ 133 h 227"/>
              <a:gd name="T30" fmla="*/ 0 w 227"/>
              <a:gd name="T31" fmla="*/ 168 h 227"/>
              <a:gd name="T32" fmla="*/ 0 w 227"/>
              <a:gd name="T33" fmla="*/ 206 h 227"/>
              <a:gd name="T34" fmla="*/ 31 w 227"/>
              <a:gd name="T35" fmla="*/ 204 h 227"/>
              <a:gd name="T36" fmla="*/ 65 w 227"/>
              <a:gd name="T37" fmla="*/ 204 h 227"/>
              <a:gd name="T38" fmla="*/ 99 w 227"/>
              <a:gd name="T39" fmla="*/ 204 h 227"/>
              <a:gd name="T40" fmla="*/ 136 w 227"/>
              <a:gd name="T41" fmla="*/ 204 h 227"/>
              <a:gd name="T42" fmla="*/ 170 w 227"/>
              <a:gd name="T43" fmla="*/ 204 h 227"/>
              <a:gd name="T44" fmla="*/ 206 w 227"/>
              <a:gd name="T45" fmla="*/ 206 h 227"/>
              <a:gd name="T46" fmla="*/ 206 w 227"/>
              <a:gd name="T47" fmla="*/ 196 h 227"/>
              <a:gd name="T48" fmla="*/ 65 w 227"/>
              <a:gd name="T49" fmla="*/ 57 h 227"/>
              <a:gd name="T50" fmla="*/ 58 w 227"/>
              <a:gd name="T51" fmla="*/ 57 h 227"/>
              <a:gd name="T52" fmla="*/ 31 w 227"/>
              <a:gd name="T53" fmla="*/ 196 h 227"/>
              <a:gd name="T54" fmla="*/ 58 w 227"/>
              <a:gd name="T55" fmla="*/ 162 h 227"/>
              <a:gd name="T56" fmla="*/ 58 w 227"/>
              <a:gd name="T57" fmla="*/ 162 h 227"/>
              <a:gd name="T58" fmla="*/ 58 w 227"/>
              <a:gd name="T59" fmla="*/ 99 h 227"/>
              <a:gd name="T60" fmla="*/ 31 w 227"/>
              <a:gd name="T61" fmla="*/ 65 h 227"/>
              <a:gd name="T62" fmla="*/ 92 w 227"/>
              <a:gd name="T63" fmla="*/ 65 h 227"/>
              <a:gd name="T64" fmla="*/ 92 w 227"/>
              <a:gd name="T65" fmla="*/ 196 h 227"/>
              <a:gd name="T66" fmla="*/ 92 w 227"/>
              <a:gd name="T67" fmla="*/ 196 h 227"/>
              <a:gd name="T68" fmla="*/ 92 w 227"/>
              <a:gd name="T69" fmla="*/ 133 h 227"/>
              <a:gd name="T70" fmla="*/ 65 w 227"/>
              <a:gd name="T71" fmla="*/ 99 h 227"/>
              <a:gd name="T72" fmla="*/ 160 w 227"/>
              <a:gd name="T73" fmla="*/ 30 h 227"/>
              <a:gd name="T74" fmla="*/ 99 w 227"/>
              <a:gd name="T75" fmla="*/ 30 h 227"/>
              <a:gd name="T76" fmla="*/ 99 w 227"/>
              <a:gd name="T77" fmla="*/ 30 h 227"/>
              <a:gd name="T78" fmla="*/ 99 w 227"/>
              <a:gd name="T79" fmla="*/ 91 h 227"/>
              <a:gd name="T80" fmla="*/ 101 w 227"/>
              <a:gd name="T81" fmla="*/ 170 h 227"/>
              <a:gd name="T82" fmla="*/ 101 w 227"/>
              <a:gd name="T83" fmla="*/ 162 h 227"/>
              <a:gd name="T84" fmla="*/ 128 w 227"/>
              <a:gd name="T85" fmla="*/ 126 h 227"/>
              <a:gd name="T86" fmla="*/ 128 w 227"/>
              <a:gd name="T87" fmla="*/ 126 h 227"/>
              <a:gd name="T88" fmla="*/ 134 w 227"/>
              <a:gd name="T89" fmla="*/ 91 h 227"/>
              <a:gd name="T90" fmla="*/ 134 w 227"/>
              <a:gd name="T91" fmla="*/ 170 h 227"/>
              <a:gd name="T92" fmla="*/ 134 w 227"/>
              <a:gd name="T93" fmla="*/ 162 h 227"/>
              <a:gd name="T94" fmla="*/ 160 w 227"/>
              <a:gd name="T95" fmla="*/ 126 h 227"/>
              <a:gd name="T96" fmla="*/ 160 w 227"/>
              <a:gd name="T97" fmla="*/ 126 h 227"/>
              <a:gd name="T98" fmla="*/ 170 w 227"/>
              <a:gd name="T99" fmla="*/ 57 h 227"/>
              <a:gd name="T100" fmla="*/ 197 w 227"/>
              <a:gd name="T101" fmla="*/ 91 h 227"/>
              <a:gd name="T102" fmla="*/ 170 w 227"/>
              <a:gd name="T103" fmla="*/ 99 h 227"/>
              <a:gd name="T104" fmla="*/ 197 w 227"/>
              <a:gd name="T105" fmla="*/ 196 h 227"/>
              <a:gd name="T106" fmla="*/ 197 w 227"/>
              <a:gd name="T107" fmla="*/ 196 h 227"/>
              <a:gd name="T108" fmla="*/ 197 w 227"/>
              <a:gd name="T109" fmla="*/ 133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7" h="227">
                <a:moveTo>
                  <a:pt x="206" y="196"/>
                </a:moveTo>
                <a:lnTo>
                  <a:pt x="206" y="170"/>
                </a:lnTo>
                <a:lnTo>
                  <a:pt x="227" y="170"/>
                </a:lnTo>
                <a:lnTo>
                  <a:pt x="227" y="162"/>
                </a:lnTo>
                <a:lnTo>
                  <a:pt x="206" y="162"/>
                </a:lnTo>
                <a:lnTo>
                  <a:pt x="206" y="133"/>
                </a:lnTo>
                <a:lnTo>
                  <a:pt x="227" y="133"/>
                </a:lnTo>
                <a:lnTo>
                  <a:pt x="227" y="126"/>
                </a:lnTo>
                <a:lnTo>
                  <a:pt x="206" y="126"/>
                </a:lnTo>
                <a:lnTo>
                  <a:pt x="206" y="99"/>
                </a:lnTo>
                <a:lnTo>
                  <a:pt x="227" y="99"/>
                </a:lnTo>
                <a:lnTo>
                  <a:pt x="227" y="91"/>
                </a:lnTo>
                <a:lnTo>
                  <a:pt x="206" y="91"/>
                </a:lnTo>
                <a:lnTo>
                  <a:pt x="206" y="65"/>
                </a:lnTo>
                <a:lnTo>
                  <a:pt x="227" y="65"/>
                </a:lnTo>
                <a:lnTo>
                  <a:pt x="227" y="57"/>
                </a:lnTo>
                <a:lnTo>
                  <a:pt x="206" y="57"/>
                </a:lnTo>
                <a:lnTo>
                  <a:pt x="206" y="30"/>
                </a:lnTo>
                <a:lnTo>
                  <a:pt x="227" y="30"/>
                </a:lnTo>
                <a:lnTo>
                  <a:pt x="227" y="21"/>
                </a:lnTo>
                <a:lnTo>
                  <a:pt x="206" y="21"/>
                </a:lnTo>
                <a:lnTo>
                  <a:pt x="206" y="19"/>
                </a:lnTo>
                <a:lnTo>
                  <a:pt x="206" y="0"/>
                </a:lnTo>
                <a:lnTo>
                  <a:pt x="197" y="0"/>
                </a:lnTo>
                <a:lnTo>
                  <a:pt x="197" y="19"/>
                </a:lnTo>
                <a:lnTo>
                  <a:pt x="170" y="19"/>
                </a:lnTo>
                <a:lnTo>
                  <a:pt x="170" y="0"/>
                </a:lnTo>
                <a:lnTo>
                  <a:pt x="160" y="0"/>
                </a:lnTo>
                <a:lnTo>
                  <a:pt x="160" y="19"/>
                </a:lnTo>
                <a:lnTo>
                  <a:pt x="134" y="19"/>
                </a:lnTo>
                <a:lnTo>
                  <a:pt x="134" y="0"/>
                </a:lnTo>
                <a:lnTo>
                  <a:pt x="126" y="0"/>
                </a:lnTo>
                <a:lnTo>
                  <a:pt x="126" y="19"/>
                </a:lnTo>
                <a:lnTo>
                  <a:pt x="99" y="19"/>
                </a:lnTo>
                <a:lnTo>
                  <a:pt x="99" y="0"/>
                </a:lnTo>
                <a:lnTo>
                  <a:pt x="92" y="0"/>
                </a:lnTo>
                <a:lnTo>
                  <a:pt x="92" y="19"/>
                </a:lnTo>
                <a:lnTo>
                  <a:pt x="65" y="19"/>
                </a:lnTo>
                <a:lnTo>
                  <a:pt x="65" y="0"/>
                </a:lnTo>
                <a:lnTo>
                  <a:pt x="58" y="0"/>
                </a:lnTo>
                <a:lnTo>
                  <a:pt x="58" y="19"/>
                </a:lnTo>
                <a:lnTo>
                  <a:pt x="31" y="19"/>
                </a:lnTo>
                <a:lnTo>
                  <a:pt x="31" y="0"/>
                </a:lnTo>
                <a:lnTo>
                  <a:pt x="21" y="0"/>
                </a:lnTo>
                <a:lnTo>
                  <a:pt x="21" y="19"/>
                </a:lnTo>
                <a:lnTo>
                  <a:pt x="21" y="21"/>
                </a:lnTo>
                <a:lnTo>
                  <a:pt x="0" y="21"/>
                </a:lnTo>
                <a:lnTo>
                  <a:pt x="0" y="30"/>
                </a:lnTo>
                <a:lnTo>
                  <a:pt x="21" y="30"/>
                </a:lnTo>
                <a:lnTo>
                  <a:pt x="21" y="57"/>
                </a:lnTo>
                <a:lnTo>
                  <a:pt x="0" y="57"/>
                </a:lnTo>
                <a:lnTo>
                  <a:pt x="0" y="65"/>
                </a:lnTo>
                <a:lnTo>
                  <a:pt x="21" y="65"/>
                </a:lnTo>
                <a:lnTo>
                  <a:pt x="21" y="91"/>
                </a:lnTo>
                <a:lnTo>
                  <a:pt x="0" y="91"/>
                </a:lnTo>
                <a:lnTo>
                  <a:pt x="0" y="99"/>
                </a:lnTo>
                <a:lnTo>
                  <a:pt x="21" y="99"/>
                </a:lnTo>
                <a:lnTo>
                  <a:pt x="21" y="126"/>
                </a:lnTo>
                <a:lnTo>
                  <a:pt x="0" y="126"/>
                </a:lnTo>
                <a:lnTo>
                  <a:pt x="0" y="133"/>
                </a:lnTo>
                <a:lnTo>
                  <a:pt x="21" y="133"/>
                </a:lnTo>
                <a:lnTo>
                  <a:pt x="21" y="160"/>
                </a:lnTo>
                <a:lnTo>
                  <a:pt x="0" y="160"/>
                </a:lnTo>
                <a:lnTo>
                  <a:pt x="0" y="168"/>
                </a:lnTo>
                <a:lnTo>
                  <a:pt x="21" y="168"/>
                </a:lnTo>
                <a:lnTo>
                  <a:pt x="21" y="196"/>
                </a:lnTo>
                <a:lnTo>
                  <a:pt x="0" y="196"/>
                </a:lnTo>
                <a:lnTo>
                  <a:pt x="0" y="206"/>
                </a:lnTo>
                <a:lnTo>
                  <a:pt x="21" y="206"/>
                </a:lnTo>
                <a:lnTo>
                  <a:pt x="21" y="227"/>
                </a:lnTo>
                <a:lnTo>
                  <a:pt x="31" y="227"/>
                </a:lnTo>
                <a:lnTo>
                  <a:pt x="31" y="204"/>
                </a:lnTo>
                <a:lnTo>
                  <a:pt x="58" y="204"/>
                </a:lnTo>
                <a:lnTo>
                  <a:pt x="58" y="227"/>
                </a:lnTo>
                <a:lnTo>
                  <a:pt x="65" y="227"/>
                </a:lnTo>
                <a:lnTo>
                  <a:pt x="65" y="204"/>
                </a:lnTo>
                <a:lnTo>
                  <a:pt x="92" y="204"/>
                </a:lnTo>
                <a:lnTo>
                  <a:pt x="92" y="227"/>
                </a:lnTo>
                <a:lnTo>
                  <a:pt x="99" y="227"/>
                </a:lnTo>
                <a:lnTo>
                  <a:pt x="99" y="204"/>
                </a:lnTo>
                <a:lnTo>
                  <a:pt x="126" y="204"/>
                </a:lnTo>
                <a:lnTo>
                  <a:pt x="126" y="227"/>
                </a:lnTo>
                <a:lnTo>
                  <a:pt x="136" y="227"/>
                </a:lnTo>
                <a:lnTo>
                  <a:pt x="136" y="204"/>
                </a:lnTo>
                <a:lnTo>
                  <a:pt x="162" y="204"/>
                </a:lnTo>
                <a:lnTo>
                  <a:pt x="162" y="227"/>
                </a:lnTo>
                <a:lnTo>
                  <a:pt x="170" y="227"/>
                </a:lnTo>
                <a:lnTo>
                  <a:pt x="170" y="204"/>
                </a:lnTo>
                <a:lnTo>
                  <a:pt x="197" y="204"/>
                </a:lnTo>
                <a:lnTo>
                  <a:pt x="197" y="227"/>
                </a:lnTo>
                <a:lnTo>
                  <a:pt x="206" y="227"/>
                </a:lnTo>
                <a:lnTo>
                  <a:pt x="206" y="206"/>
                </a:lnTo>
                <a:lnTo>
                  <a:pt x="206" y="204"/>
                </a:lnTo>
                <a:lnTo>
                  <a:pt x="227" y="204"/>
                </a:lnTo>
                <a:lnTo>
                  <a:pt x="227" y="196"/>
                </a:lnTo>
                <a:lnTo>
                  <a:pt x="206" y="196"/>
                </a:lnTo>
                <a:close/>
                <a:moveTo>
                  <a:pt x="65" y="30"/>
                </a:moveTo>
                <a:lnTo>
                  <a:pt x="92" y="30"/>
                </a:lnTo>
                <a:lnTo>
                  <a:pt x="92" y="57"/>
                </a:lnTo>
                <a:lnTo>
                  <a:pt x="65" y="57"/>
                </a:lnTo>
                <a:lnTo>
                  <a:pt x="65" y="30"/>
                </a:lnTo>
                <a:close/>
                <a:moveTo>
                  <a:pt x="31" y="30"/>
                </a:moveTo>
                <a:lnTo>
                  <a:pt x="58" y="30"/>
                </a:lnTo>
                <a:lnTo>
                  <a:pt x="58" y="57"/>
                </a:lnTo>
                <a:lnTo>
                  <a:pt x="31" y="57"/>
                </a:lnTo>
                <a:lnTo>
                  <a:pt x="31" y="30"/>
                </a:lnTo>
                <a:close/>
                <a:moveTo>
                  <a:pt x="58" y="196"/>
                </a:moveTo>
                <a:lnTo>
                  <a:pt x="31" y="196"/>
                </a:lnTo>
                <a:lnTo>
                  <a:pt x="31" y="170"/>
                </a:lnTo>
                <a:lnTo>
                  <a:pt x="58" y="170"/>
                </a:lnTo>
                <a:lnTo>
                  <a:pt x="58" y="196"/>
                </a:lnTo>
                <a:close/>
                <a:moveTo>
                  <a:pt x="58" y="162"/>
                </a:moveTo>
                <a:lnTo>
                  <a:pt x="31" y="162"/>
                </a:lnTo>
                <a:lnTo>
                  <a:pt x="31" y="133"/>
                </a:lnTo>
                <a:lnTo>
                  <a:pt x="58" y="133"/>
                </a:lnTo>
                <a:lnTo>
                  <a:pt x="58" y="162"/>
                </a:lnTo>
                <a:close/>
                <a:moveTo>
                  <a:pt x="58" y="126"/>
                </a:moveTo>
                <a:lnTo>
                  <a:pt x="31" y="126"/>
                </a:lnTo>
                <a:lnTo>
                  <a:pt x="31" y="99"/>
                </a:lnTo>
                <a:lnTo>
                  <a:pt x="58" y="99"/>
                </a:lnTo>
                <a:lnTo>
                  <a:pt x="58" y="126"/>
                </a:lnTo>
                <a:close/>
                <a:moveTo>
                  <a:pt x="58" y="91"/>
                </a:moveTo>
                <a:lnTo>
                  <a:pt x="31" y="91"/>
                </a:lnTo>
                <a:lnTo>
                  <a:pt x="31" y="65"/>
                </a:lnTo>
                <a:lnTo>
                  <a:pt x="58" y="65"/>
                </a:lnTo>
                <a:lnTo>
                  <a:pt x="58" y="91"/>
                </a:lnTo>
                <a:close/>
                <a:moveTo>
                  <a:pt x="65" y="65"/>
                </a:moveTo>
                <a:lnTo>
                  <a:pt x="92" y="65"/>
                </a:lnTo>
                <a:lnTo>
                  <a:pt x="92" y="91"/>
                </a:lnTo>
                <a:lnTo>
                  <a:pt x="65" y="91"/>
                </a:lnTo>
                <a:lnTo>
                  <a:pt x="65" y="65"/>
                </a:lnTo>
                <a:close/>
                <a:moveTo>
                  <a:pt x="92" y="196"/>
                </a:moveTo>
                <a:lnTo>
                  <a:pt x="65" y="196"/>
                </a:lnTo>
                <a:lnTo>
                  <a:pt x="65" y="170"/>
                </a:lnTo>
                <a:lnTo>
                  <a:pt x="92" y="170"/>
                </a:lnTo>
                <a:lnTo>
                  <a:pt x="92" y="196"/>
                </a:lnTo>
                <a:close/>
                <a:moveTo>
                  <a:pt x="92" y="162"/>
                </a:moveTo>
                <a:lnTo>
                  <a:pt x="65" y="162"/>
                </a:lnTo>
                <a:lnTo>
                  <a:pt x="65" y="133"/>
                </a:lnTo>
                <a:lnTo>
                  <a:pt x="92" y="133"/>
                </a:lnTo>
                <a:lnTo>
                  <a:pt x="92" y="162"/>
                </a:lnTo>
                <a:close/>
                <a:moveTo>
                  <a:pt x="92" y="126"/>
                </a:moveTo>
                <a:lnTo>
                  <a:pt x="65" y="126"/>
                </a:lnTo>
                <a:lnTo>
                  <a:pt x="65" y="99"/>
                </a:lnTo>
                <a:lnTo>
                  <a:pt x="92" y="99"/>
                </a:lnTo>
                <a:lnTo>
                  <a:pt x="92" y="126"/>
                </a:lnTo>
                <a:close/>
                <a:moveTo>
                  <a:pt x="134" y="30"/>
                </a:moveTo>
                <a:lnTo>
                  <a:pt x="160" y="30"/>
                </a:lnTo>
                <a:lnTo>
                  <a:pt x="160" y="57"/>
                </a:lnTo>
                <a:lnTo>
                  <a:pt x="134" y="57"/>
                </a:lnTo>
                <a:lnTo>
                  <a:pt x="134" y="30"/>
                </a:lnTo>
                <a:close/>
                <a:moveTo>
                  <a:pt x="99" y="30"/>
                </a:moveTo>
                <a:lnTo>
                  <a:pt x="128" y="30"/>
                </a:lnTo>
                <a:lnTo>
                  <a:pt x="128" y="57"/>
                </a:lnTo>
                <a:lnTo>
                  <a:pt x="99" y="57"/>
                </a:lnTo>
                <a:lnTo>
                  <a:pt x="99" y="30"/>
                </a:lnTo>
                <a:close/>
                <a:moveTo>
                  <a:pt x="99" y="65"/>
                </a:moveTo>
                <a:lnTo>
                  <a:pt x="128" y="65"/>
                </a:lnTo>
                <a:lnTo>
                  <a:pt x="128" y="91"/>
                </a:lnTo>
                <a:lnTo>
                  <a:pt x="99" y="91"/>
                </a:lnTo>
                <a:lnTo>
                  <a:pt x="99" y="65"/>
                </a:lnTo>
                <a:close/>
                <a:moveTo>
                  <a:pt x="128" y="196"/>
                </a:moveTo>
                <a:lnTo>
                  <a:pt x="101" y="196"/>
                </a:lnTo>
                <a:lnTo>
                  <a:pt x="101" y="170"/>
                </a:lnTo>
                <a:lnTo>
                  <a:pt x="128" y="170"/>
                </a:lnTo>
                <a:lnTo>
                  <a:pt x="128" y="196"/>
                </a:lnTo>
                <a:close/>
                <a:moveTo>
                  <a:pt x="128" y="162"/>
                </a:moveTo>
                <a:lnTo>
                  <a:pt x="101" y="162"/>
                </a:lnTo>
                <a:lnTo>
                  <a:pt x="101" y="133"/>
                </a:lnTo>
                <a:lnTo>
                  <a:pt x="128" y="133"/>
                </a:lnTo>
                <a:lnTo>
                  <a:pt x="128" y="162"/>
                </a:lnTo>
                <a:close/>
                <a:moveTo>
                  <a:pt x="128" y="126"/>
                </a:moveTo>
                <a:lnTo>
                  <a:pt x="101" y="126"/>
                </a:lnTo>
                <a:lnTo>
                  <a:pt x="101" y="99"/>
                </a:lnTo>
                <a:lnTo>
                  <a:pt x="128" y="99"/>
                </a:lnTo>
                <a:lnTo>
                  <a:pt x="128" y="126"/>
                </a:lnTo>
                <a:close/>
                <a:moveTo>
                  <a:pt x="134" y="65"/>
                </a:moveTo>
                <a:lnTo>
                  <a:pt x="160" y="65"/>
                </a:lnTo>
                <a:lnTo>
                  <a:pt x="160" y="91"/>
                </a:lnTo>
                <a:lnTo>
                  <a:pt x="134" y="91"/>
                </a:lnTo>
                <a:lnTo>
                  <a:pt x="134" y="65"/>
                </a:lnTo>
                <a:close/>
                <a:moveTo>
                  <a:pt x="160" y="196"/>
                </a:moveTo>
                <a:lnTo>
                  <a:pt x="134" y="196"/>
                </a:lnTo>
                <a:lnTo>
                  <a:pt x="134" y="170"/>
                </a:lnTo>
                <a:lnTo>
                  <a:pt x="160" y="170"/>
                </a:lnTo>
                <a:lnTo>
                  <a:pt x="160" y="196"/>
                </a:lnTo>
                <a:close/>
                <a:moveTo>
                  <a:pt x="160" y="162"/>
                </a:moveTo>
                <a:lnTo>
                  <a:pt x="134" y="162"/>
                </a:lnTo>
                <a:lnTo>
                  <a:pt x="134" y="133"/>
                </a:lnTo>
                <a:lnTo>
                  <a:pt x="160" y="133"/>
                </a:lnTo>
                <a:lnTo>
                  <a:pt x="160" y="162"/>
                </a:lnTo>
                <a:close/>
                <a:moveTo>
                  <a:pt x="160" y="126"/>
                </a:moveTo>
                <a:lnTo>
                  <a:pt x="134" y="126"/>
                </a:lnTo>
                <a:lnTo>
                  <a:pt x="134" y="99"/>
                </a:lnTo>
                <a:lnTo>
                  <a:pt x="160" y="99"/>
                </a:lnTo>
                <a:lnTo>
                  <a:pt x="160" y="126"/>
                </a:lnTo>
                <a:close/>
                <a:moveTo>
                  <a:pt x="170" y="30"/>
                </a:moveTo>
                <a:lnTo>
                  <a:pt x="197" y="30"/>
                </a:lnTo>
                <a:lnTo>
                  <a:pt x="197" y="57"/>
                </a:lnTo>
                <a:lnTo>
                  <a:pt x="170" y="57"/>
                </a:lnTo>
                <a:lnTo>
                  <a:pt x="170" y="30"/>
                </a:lnTo>
                <a:close/>
                <a:moveTo>
                  <a:pt x="170" y="65"/>
                </a:moveTo>
                <a:lnTo>
                  <a:pt x="197" y="65"/>
                </a:lnTo>
                <a:lnTo>
                  <a:pt x="197" y="91"/>
                </a:lnTo>
                <a:lnTo>
                  <a:pt x="170" y="91"/>
                </a:lnTo>
                <a:lnTo>
                  <a:pt x="170" y="65"/>
                </a:lnTo>
                <a:close/>
                <a:moveTo>
                  <a:pt x="170" y="126"/>
                </a:moveTo>
                <a:lnTo>
                  <a:pt x="170" y="99"/>
                </a:lnTo>
                <a:lnTo>
                  <a:pt x="197" y="99"/>
                </a:lnTo>
                <a:lnTo>
                  <a:pt x="197" y="126"/>
                </a:lnTo>
                <a:lnTo>
                  <a:pt x="170" y="126"/>
                </a:lnTo>
                <a:close/>
                <a:moveTo>
                  <a:pt x="197" y="196"/>
                </a:moveTo>
                <a:lnTo>
                  <a:pt x="170" y="196"/>
                </a:lnTo>
                <a:lnTo>
                  <a:pt x="170" y="170"/>
                </a:lnTo>
                <a:lnTo>
                  <a:pt x="197" y="170"/>
                </a:lnTo>
                <a:lnTo>
                  <a:pt x="197" y="196"/>
                </a:lnTo>
                <a:close/>
                <a:moveTo>
                  <a:pt x="197" y="162"/>
                </a:moveTo>
                <a:lnTo>
                  <a:pt x="170" y="162"/>
                </a:lnTo>
                <a:lnTo>
                  <a:pt x="170" y="133"/>
                </a:lnTo>
                <a:lnTo>
                  <a:pt x="197" y="133"/>
                </a:lnTo>
                <a:lnTo>
                  <a:pt x="197" y="16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2" name="Freeform 482"/>
          <p:cNvSpPr>
            <a:spLocks/>
          </p:cNvSpPr>
          <p:nvPr/>
        </p:nvSpPr>
        <p:spPr bwMode="auto">
          <a:xfrm>
            <a:off x="6929438" y="3925888"/>
            <a:ext cx="187325" cy="187325"/>
          </a:xfrm>
          <a:custGeom>
            <a:avLst/>
            <a:gdLst>
              <a:gd name="T0" fmla="*/ 0 w 118"/>
              <a:gd name="T1" fmla="*/ 44 h 118"/>
              <a:gd name="T2" fmla="*/ 84 w 118"/>
              <a:gd name="T3" fmla="*/ 44 h 118"/>
              <a:gd name="T4" fmla="*/ 84 w 118"/>
              <a:gd name="T5" fmla="*/ 118 h 118"/>
              <a:gd name="T6" fmla="*/ 118 w 118"/>
              <a:gd name="T7" fmla="*/ 118 h 118"/>
              <a:gd name="T8" fmla="*/ 118 w 118"/>
              <a:gd name="T9" fmla="*/ 0 h 118"/>
              <a:gd name="T10" fmla="*/ 0 w 118"/>
              <a:gd name="T11" fmla="*/ 0 h 118"/>
              <a:gd name="T12" fmla="*/ 0 w 118"/>
              <a:gd name="T13" fmla="*/ 44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8" h="118">
                <a:moveTo>
                  <a:pt x="0" y="44"/>
                </a:moveTo>
                <a:lnTo>
                  <a:pt x="84" y="44"/>
                </a:lnTo>
                <a:lnTo>
                  <a:pt x="84" y="118"/>
                </a:lnTo>
                <a:lnTo>
                  <a:pt x="118" y="118"/>
                </a:lnTo>
                <a:lnTo>
                  <a:pt x="118" y="0"/>
                </a:lnTo>
                <a:lnTo>
                  <a:pt x="0" y="0"/>
                </a:lnTo>
                <a:lnTo>
                  <a:pt x="0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3" name="Freeform 483"/>
          <p:cNvSpPr>
            <a:spLocks/>
          </p:cNvSpPr>
          <p:nvPr/>
        </p:nvSpPr>
        <p:spPr bwMode="auto">
          <a:xfrm>
            <a:off x="6996113" y="3840163"/>
            <a:ext cx="187325" cy="188913"/>
          </a:xfrm>
          <a:custGeom>
            <a:avLst/>
            <a:gdLst>
              <a:gd name="T0" fmla="*/ 0 w 118"/>
              <a:gd name="T1" fmla="*/ 0 h 119"/>
              <a:gd name="T2" fmla="*/ 0 w 118"/>
              <a:gd name="T3" fmla="*/ 44 h 119"/>
              <a:gd name="T4" fmla="*/ 84 w 118"/>
              <a:gd name="T5" fmla="*/ 44 h 119"/>
              <a:gd name="T6" fmla="*/ 84 w 118"/>
              <a:gd name="T7" fmla="*/ 119 h 119"/>
              <a:gd name="T8" fmla="*/ 118 w 118"/>
              <a:gd name="T9" fmla="*/ 119 h 119"/>
              <a:gd name="T10" fmla="*/ 118 w 118"/>
              <a:gd name="T11" fmla="*/ 0 h 119"/>
              <a:gd name="T12" fmla="*/ 0 w 118"/>
              <a:gd name="T13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8" h="119">
                <a:moveTo>
                  <a:pt x="0" y="0"/>
                </a:moveTo>
                <a:lnTo>
                  <a:pt x="0" y="44"/>
                </a:lnTo>
                <a:lnTo>
                  <a:pt x="84" y="44"/>
                </a:lnTo>
                <a:lnTo>
                  <a:pt x="84" y="119"/>
                </a:lnTo>
                <a:lnTo>
                  <a:pt x="118" y="119"/>
                </a:lnTo>
                <a:lnTo>
                  <a:pt x="118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4" name="Rectangle 484"/>
          <p:cNvSpPr>
            <a:spLocks noChangeArrowheads="1"/>
          </p:cNvSpPr>
          <p:nvPr/>
        </p:nvSpPr>
        <p:spPr bwMode="auto">
          <a:xfrm>
            <a:off x="6856413" y="4006851"/>
            <a:ext cx="187325" cy="1889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5" name="Freeform 485"/>
          <p:cNvSpPr>
            <a:spLocks/>
          </p:cNvSpPr>
          <p:nvPr/>
        </p:nvSpPr>
        <p:spPr bwMode="auto">
          <a:xfrm>
            <a:off x="927100" y="3925888"/>
            <a:ext cx="41275" cy="284163"/>
          </a:xfrm>
          <a:custGeom>
            <a:avLst/>
            <a:gdLst>
              <a:gd name="T0" fmla="*/ 5 w 14"/>
              <a:gd name="T1" fmla="*/ 85 h 94"/>
              <a:gd name="T2" fmla="*/ 5 w 14"/>
              <a:gd name="T3" fmla="*/ 9 h 94"/>
              <a:gd name="T4" fmla="*/ 14 w 14"/>
              <a:gd name="T5" fmla="*/ 0 h 94"/>
              <a:gd name="T6" fmla="*/ 13 w 14"/>
              <a:gd name="T7" fmla="*/ 0 h 94"/>
              <a:gd name="T8" fmla="*/ 9 w 14"/>
              <a:gd name="T9" fmla="*/ 0 h 94"/>
              <a:gd name="T10" fmla="*/ 0 w 14"/>
              <a:gd name="T11" fmla="*/ 9 h 94"/>
              <a:gd name="T12" fmla="*/ 0 w 14"/>
              <a:gd name="T13" fmla="*/ 85 h 94"/>
              <a:gd name="T14" fmla="*/ 9 w 14"/>
              <a:gd name="T15" fmla="*/ 94 h 94"/>
              <a:gd name="T16" fmla="*/ 13 w 14"/>
              <a:gd name="T17" fmla="*/ 94 h 94"/>
              <a:gd name="T18" fmla="*/ 14 w 14"/>
              <a:gd name="T19" fmla="*/ 94 h 94"/>
              <a:gd name="T20" fmla="*/ 5 w 14"/>
              <a:gd name="T21" fmla="*/ 85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4" h="94">
                <a:moveTo>
                  <a:pt x="5" y="85"/>
                </a:moveTo>
                <a:cubicBezTo>
                  <a:pt x="5" y="9"/>
                  <a:pt x="5" y="9"/>
                  <a:pt x="5" y="9"/>
                </a:cubicBezTo>
                <a:cubicBezTo>
                  <a:pt x="5" y="4"/>
                  <a:pt x="9" y="0"/>
                  <a:pt x="14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90"/>
                  <a:pt x="4" y="94"/>
                  <a:pt x="9" y="94"/>
                </a:cubicBezTo>
                <a:cubicBezTo>
                  <a:pt x="13" y="94"/>
                  <a:pt x="13" y="94"/>
                  <a:pt x="13" y="94"/>
                </a:cubicBezTo>
                <a:cubicBezTo>
                  <a:pt x="14" y="94"/>
                  <a:pt x="14" y="94"/>
                  <a:pt x="14" y="94"/>
                </a:cubicBezTo>
                <a:cubicBezTo>
                  <a:pt x="9" y="94"/>
                  <a:pt x="5" y="90"/>
                  <a:pt x="5" y="8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6" name="Freeform 486"/>
          <p:cNvSpPr>
            <a:spLocks noEditPoints="1"/>
          </p:cNvSpPr>
          <p:nvPr/>
        </p:nvSpPr>
        <p:spPr bwMode="auto">
          <a:xfrm>
            <a:off x="968375" y="3925888"/>
            <a:ext cx="357188" cy="284163"/>
          </a:xfrm>
          <a:custGeom>
            <a:avLst/>
            <a:gdLst>
              <a:gd name="T0" fmla="*/ 109 w 118"/>
              <a:gd name="T1" fmla="*/ 0 h 94"/>
              <a:gd name="T2" fmla="*/ 1 w 118"/>
              <a:gd name="T3" fmla="*/ 0 h 94"/>
              <a:gd name="T4" fmla="*/ 0 w 118"/>
              <a:gd name="T5" fmla="*/ 0 h 94"/>
              <a:gd name="T6" fmla="*/ 8 w 118"/>
              <a:gd name="T7" fmla="*/ 9 h 94"/>
              <a:gd name="T8" fmla="*/ 8 w 118"/>
              <a:gd name="T9" fmla="*/ 85 h 94"/>
              <a:gd name="T10" fmla="*/ 0 w 118"/>
              <a:gd name="T11" fmla="*/ 94 h 94"/>
              <a:gd name="T12" fmla="*/ 1 w 118"/>
              <a:gd name="T13" fmla="*/ 94 h 94"/>
              <a:gd name="T14" fmla="*/ 109 w 118"/>
              <a:gd name="T15" fmla="*/ 94 h 94"/>
              <a:gd name="T16" fmla="*/ 118 w 118"/>
              <a:gd name="T17" fmla="*/ 85 h 94"/>
              <a:gd name="T18" fmla="*/ 118 w 118"/>
              <a:gd name="T19" fmla="*/ 9 h 94"/>
              <a:gd name="T20" fmla="*/ 109 w 118"/>
              <a:gd name="T21" fmla="*/ 0 h 94"/>
              <a:gd name="T22" fmla="*/ 85 w 118"/>
              <a:gd name="T23" fmla="*/ 7 h 94"/>
              <a:gd name="T24" fmla="*/ 110 w 118"/>
              <a:gd name="T25" fmla="*/ 7 h 94"/>
              <a:gd name="T26" fmla="*/ 110 w 118"/>
              <a:gd name="T27" fmla="*/ 15 h 94"/>
              <a:gd name="T28" fmla="*/ 85 w 118"/>
              <a:gd name="T29" fmla="*/ 15 h 94"/>
              <a:gd name="T30" fmla="*/ 85 w 118"/>
              <a:gd name="T31" fmla="*/ 7 h 94"/>
              <a:gd name="T32" fmla="*/ 59 w 118"/>
              <a:gd name="T33" fmla="*/ 88 h 94"/>
              <a:gd name="T34" fmla="*/ 23 w 118"/>
              <a:gd name="T35" fmla="*/ 52 h 94"/>
              <a:gd name="T36" fmla="*/ 59 w 118"/>
              <a:gd name="T37" fmla="*/ 17 h 94"/>
              <a:gd name="T38" fmla="*/ 95 w 118"/>
              <a:gd name="T39" fmla="*/ 52 h 94"/>
              <a:gd name="T40" fmla="*/ 59 w 118"/>
              <a:gd name="T41" fmla="*/ 88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18" h="94">
                <a:moveTo>
                  <a:pt x="109" y="0"/>
                </a:move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8" y="4"/>
                  <a:pt x="8" y="9"/>
                </a:cubicBezTo>
                <a:cubicBezTo>
                  <a:pt x="8" y="85"/>
                  <a:pt x="8" y="85"/>
                  <a:pt x="8" y="85"/>
                </a:cubicBezTo>
                <a:cubicBezTo>
                  <a:pt x="8" y="90"/>
                  <a:pt x="5" y="94"/>
                  <a:pt x="0" y="94"/>
                </a:cubicBezTo>
                <a:cubicBezTo>
                  <a:pt x="1" y="94"/>
                  <a:pt x="1" y="94"/>
                  <a:pt x="1" y="94"/>
                </a:cubicBezTo>
                <a:cubicBezTo>
                  <a:pt x="109" y="94"/>
                  <a:pt x="109" y="94"/>
                  <a:pt x="109" y="94"/>
                </a:cubicBezTo>
                <a:cubicBezTo>
                  <a:pt x="114" y="94"/>
                  <a:pt x="118" y="90"/>
                  <a:pt x="118" y="85"/>
                </a:cubicBezTo>
                <a:cubicBezTo>
                  <a:pt x="118" y="9"/>
                  <a:pt x="118" y="9"/>
                  <a:pt x="118" y="9"/>
                </a:cubicBezTo>
                <a:cubicBezTo>
                  <a:pt x="118" y="4"/>
                  <a:pt x="114" y="0"/>
                  <a:pt x="109" y="0"/>
                </a:cubicBezTo>
                <a:close/>
                <a:moveTo>
                  <a:pt x="85" y="7"/>
                </a:moveTo>
                <a:cubicBezTo>
                  <a:pt x="110" y="7"/>
                  <a:pt x="110" y="7"/>
                  <a:pt x="110" y="7"/>
                </a:cubicBezTo>
                <a:cubicBezTo>
                  <a:pt x="110" y="15"/>
                  <a:pt x="110" y="15"/>
                  <a:pt x="110" y="15"/>
                </a:cubicBezTo>
                <a:cubicBezTo>
                  <a:pt x="85" y="15"/>
                  <a:pt x="85" y="15"/>
                  <a:pt x="85" y="15"/>
                </a:cubicBezTo>
                <a:lnTo>
                  <a:pt x="85" y="7"/>
                </a:lnTo>
                <a:close/>
                <a:moveTo>
                  <a:pt x="59" y="88"/>
                </a:moveTo>
                <a:cubicBezTo>
                  <a:pt x="39" y="88"/>
                  <a:pt x="23" y="72"/>
                  <a:pt x="23" y="52"/>
                </a:cubicBezTo>
                <a:cubicBezTo>
                  <a:pt x="23" y="33"/>
                  <a:pt x="39" y="17"/>
                  <a:pt x="59" y="17"/>
                </a:cubicBezTo>
                <a:cubicBezTo>
                  <a:pt x="79" y="17"/>
                  <a:pt x="95" y="33"/>
                  <a:pt x="95" y="52"/>
                </a:cubicBezTo>
                <a:cubicBezTo>
                  <a:pt x="95" y="72"/>
                  <a:pt x="79" y="88"/>
                  <a:pt x="59" y="8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7" name="Rectangle 487"/>
          <p:cNvSpPr>
            <a:spLocks noChangeArrowheads="1"/>
          </p:cNvSpPr>
          <p:nvPr/>
        </p:nvSpPr>
        <p:spPr bwMode="auto">
          <a:xfrm>
            <a:off x="968375" y="3886201"/>
            <a:ext cx="85725" cy="301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8" name="Oval 488"/>
          <p:cNvSpPr>
            <a:spLocks noChangeArrowheads="1"/>
          </p:cNvSpPr>
          <p:nvPr/>
        </p:nvSpPr>
        <p:spPr bwMode="auto">
          <a:xfrm>
            <a:off x="1095375" y="4032251"/>
            <a:ext cx="103188" cy="10477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9" name="Freeform 489"/>
          <p:cNvSpPr>
            <a:spLocks/>
          </p:cNvSpPr>
          <p:nvPr/>
        </p:nvSpPr>
        <p:spPr bwMode="auto">
          <a:xfrm>
            <a:off x="1673225" y="4656138"/>
            <a:ext cx="26988" cy="192088"/>
          </a:xfrm>
          <a:custGeom>
            <a:avLst/>
            <a:gdLst>
              <a:gd name="T0" fmla="*/ 4 w 9"/>
              <a:gd name="T1" fmla="*/ 57 h 63"/>
              <a:gd name="T2" fmla="*/ 4 w 9"/>
              <a:gd name="T3" fmla="*/ 6 h 63"/>
              <a:gd name="T4" fmla="*/ 9 w 9"/>
              <a:gd name="T5" fmla="*/ 0 h 63"/>
              <a:gd name="T6" fmla="*/ 8 w 9"/>
              <a:gd name="T7" fmla="*/ 0 h 63"/>
              <a:gd name="T8" fmla="*/ 6 w 9"/>
              <a:gd name="T9" fmla="*/ 0 h 63"/>
              <a:gd name="T10" fmla="*/ 0 w 9"/>
              <a:gd name="T11" fmla="*/ 6 h 63"/>
              <a:gd name="T12" fmla="*/ 0 w 9"/>
              <a:gd name="T13" fmla="*/ 57 h 63"/>
              <a:gd name="T14" fmla="*/ 6 w 9"/>
              <a:gd name="T15" fmla="*/ 63 h 63"/>
              <a:gd name="T16" fmla="*/ 8 w 9"/>
              <a:gd name="T17" fmla="*/ 63 h 63"/>
              <a:gd name="T18" fmla="*/ 9 w 9"/>
              <a:gd name="T19" fmla="*/ 63 h 63"/>
              <a:gd name="T20" fmla="*/ 4 w 9"/>
              <a:gd name="T21" fmla="*/ 57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" h="63">
                <a:moveTo>
                  <a:pt x="4" y="57"/>
                </a:moveTo>
                <a:cubicBezTo>
                  <a:pt x="4" y="6"/>
                  <a:pt x="4" y="6"/>
                  <a:pt x="4" y="6"/>
                </a:cubicBezTo>
                <a:cubicBezTo>
                  <a:pt x="4" y="3"/>
                  <a:pt x="6" y="0"/>
                  <a:pt x="9" y="0"/>
                </a:cubicBezTo>
                <a:cubicBezTo>
                  <a:pt x="8" y="0"/>
                  <a:pt x="8" y="0"/>
                  <a:pt x="8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60"/>
                  <a:pt x="3" y="63"/>
                  <a:pt x="6" y="63"/>
                </a:cubicBezTo>
                <a:cubicBezTo>
                  <a:pt x="8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6" y="63"/>
                  <a:pt x="4" y="60"/>
                  <a:pt x="4" y="5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0" name="Freeform 490"/>
          <p:cNvSpPr>
            <a:spLocks noEditPoints="1"/>
          </p:cNvSpPr>
          <p:nvPr/>
        </p:nvSpPr>
        <p:spPr bwMode="auto">
          <a:xfrm>
            <a:off x="1700213" y="4656138"/>
            <a:ext cx="239713" cy="192088"/>
          </a:xfrm>
          <a:custGeom>
            <a:avLst/>
            <a:gdLst>
              <a:gd name="T0" fmla="*/ 73 w 79"/>
              <a:gd name="T1" fmla="*/ 0 h 63"/>
              <a:gd name="T2" fmla="*/ 1 w 79"/>
              <a:gd name="T3" fmla="*/ 0 h 63"/>
              <a:gd name="T4" fmla="*/ 0 w 79"/>
              <a:gd name="T5" fmla="*/ 0 h 63"/>
              <a:gd name="T6" fmla="*/ 6 w 79"/>
              <a:gd name="T7" fmla="*/ 6 h 63"/>
              <a:gd name="T8" fmla="*/ 6 w 79"/>
              <a:gd name="T9" fmla="*/ 57 h 63"/>
              <a:gd name="T10" fmla="*/ 0 w 79"/>
              <a:gd name="T11" fmla="*/ 63 h 63"/>
              <a:gd name="T12" fmla="*/ 1 w 79"/>
              <a:gd name="T13" fmla="*/ 63 h 63"/>
              <a:gd name="T14" fmla="*/ 73 w 79"/>
              <a:gd name="T15" fmla="*/ 63 h 63"/>
              <a:gd name="T16" fmla="*/ 79 w 79"/>
              <a:gd name="T17" fmla="*/ 57 h 63"/>
              <a:gd name="T18" fmla="*/ 79 w 79"/>
              <a:gd name="T19" fmla="*/ 6 h 63"/>
              <a:gd name="T20" fmla="*/ 73 w 79"/>
              <a:gd name="T21" fmla="*/ 0 h 63"/>
              <a:gd name="T22" fmla="*/ 57 w 79"/>
              <a:gd name="T23" fmla="*/ 5 h 63"/>
              <a:gd name="T24" fmla="*/ 73 w 79"/>
              <a:gd name="T25" fmla="*/ 5 h 63"/>
              <a:gd name="T26" fmla="*/ 73 w 79"/>
              <a:gd name="T27" fmla="*/ 10 h 63"/>
              <a:gd name="T28" fmla="*/ 57 w 79"/>
              <a:gd name="T29" fmla="*/ 10 h 63"/>
              <a:gd name="T30" fmla="*/ 57 w 79"/>
              <a:gd name="T31" fmla="*/ 5 h 63"/>
              <a:gd name="T32" fmla="*/ 40 w 79"/>
              <a:gd name="T33" fmla="*/ 59 h 63"/>
              <a:gd name="T34" fmla="*/ 16 w 79"/>
              <a:gd name="T35" fmla="*/ 35 h 63"/>
              <a:gd name="T36" fmla="*/ 40 w 79"/>
              <a:gd name="T37" fmla="*/ 11 h 63"/>
              <a:gd name="T38" fmla="*/ 64 w 79"/>
              <a:gd name="T39" fmla="*/ 35 h 63"/>
              <a:gd name="T40" fmla="*/ 40 w 79"/>
              <a:gd name="T41" fmla="*/ 5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9" h="63">
                <a:moveTo>
                  <a:pt x="73" y="0"/>
                </a:move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3" y="0"/>
                  <a:pt x="6" y="3"/>
                  <a:pt x="6" y="6"/>
                </a:cubicBezTo>
                <a:cubicBezTo>
                  <a:pt x="6" y="57"/>
                  <a:pt x="6" y="57"/>
                  <a:pt x="6" y="57"/>
                </a:cubicBezTo>
                <a:cubicBezTo>
                  <a:pt x="6" y="60"/>
                  <a:pt x="3" y="63"/>
                  <a:pt x="0" y="63"/>
                </a:cubicBezTo>
                <a:cubicBezTo>
                  <a:pt x="1" y="63"/>
                  <a:pt x="1" y="63"/>
                  <a:pt x="1" y="63"/>
                </a:cubicBezTo>
                <a:cubicBezTo>
                  <a:pt x="73" y="63"/>
                  <a:pt x="73" y="63"/>
                  <a:pt x="73" y="63"/>
                </a:cubicBezTo>
                <a:cubicBezTo>
                  <a:pt x="76" y="63"/>
                  <a:pt x="79" y="60"/>
                  <a:pt x="79" y="57"/>
                </a:cubicBezTo>
                <a:cubicBezTo>
                  <a:pt x="79" y="6"/>
                  <a:pt x="79" y="6"/>
                  <a:pt x="79" y="6"/>
                </a:cubicBezTo>
                <a:cubicBezTo>
                  <a:pt x="79" y="3"/>
                  <a:pt x="76" y="0"/>
                  <a:pt x="73" y="0"/>
                </a:cubicBezTo>
                <a:close/>
                <a:moveTo>
                  <a:pt x="57" y="5"/>
                </a:moveTo>
                <a:cubicBezTo>
                  <a:pt x="73" y="5"/>
                  <a:pt x="73" y="5"/>
                  <a:pt x="73" y="5"/>
                </a:cubicBezTo>
                <a:cubicBezTo>
                  <a:pt x="73" y="10"/>
                  <a:pt x="73" y="10"/>
                  <a:pt x="73" y="10"/>
                </a:cubicBezTo>
                <a:cubicBezTo>
                  <a:pt x="57" y="10"/>
                  <a:pt x="57" y="10"/>
                  <a:pt x="57" y="10"/>
                </a:cubicBezTo>
                <a:lnTo>
                  <a:pt x="57" y="5"/>
                </a:lnTo>
                <a:close/>
                <a:moveTo>
                  <a:pt x="40" y="59"/>
                </a:moveTo>
                <a:cubicBezTo>
                  <a:pt x="26" y="59"/>
                  <a:pt x="16" y="48"/>
                  <a:pt x="16" y="35"/>
                </a:cubicBezTo>
                <a:cubicBezTo>
                  <a:pt x="16" y="22"/>
                  <a:pt x="26" y="11"/>
                  <a:pt x="40" y="11"/>
                </a:cubicBezTo>
                <a:cubicBezTo>
                  <a:pt x="53" y="11"/>
                  <a:pt x="64" y="22"/>
                  <a:pt x="64" y="35"/>
                </a:cubicBezTo>
                <a:cubicBezTo>
                  <a:pt x="64" y="48"/>
                  <a:pt x="53" y="59"/>
                  <a:pt x="40" y="5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1" name="Rectangle 491"/>
          <p:cNvSpPr>
            <a:spLocks noChangeArrowheads="1"/>
          </p:cNvSpPr>
          <p:nvPr/>
        </p:nvSpPr>
        <p:spPr bwMode="auto">
          <a:xfrm>
            <a:off x="1703388" y="4629151"/>
            <a:ext cx="55563" cy="206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2" name="Oval 492"/>
          <p:cNvSpPr>
            <a:spLocks noChangeArrowheads="1"/>
          </p:cNvSpPr>
          <p:nvPr/>
        </p:nvSpPr>
        <p:spPr bwMode="auto">
          <a:xfrm>
            <a:off x="1785938" y="4729163"/>
            <a:ext cx="69850" cy="6667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" name="Freeform 493"/>
          <p:cNvSpPr>
            <a:spLocks/>
          </p:cNvSpPr>
          <p:nvPr/>
        </p:nvSpPr>
        <p:spPr bwMode="auto">
          <a:xfrm>
            <a:off x="1595438" y="3922713"/>
            <a:ext cx="41275" cy="287338"/>
          </a:xfrm>
          <a:custGeom>
            <a:avLst/>
            <a:gdLst>
              <a:gd name="T0" fmla="*/ 5 w 14"/>
              <a:gd name="T1" fmla="*/ 85 h 95"/>
              <a:gd name="T2" fmla="*/ 5 w 14"/>
              <a:gd name="T3" fmla="*/ 10 h 95"/>
              <a:gd name="T4" fmla="*/ 14 w 14"/>
              <a:gd name="T5" fmla="*/ 0 h 95"/>
              <a:gd name="T6" fmla="*/ 13 w 14"/>
              <a:gd name="T7" fmla="*/ 0 h 95"/>
              <a:gd name="T8" fmla="*/ 9 w 14"/>
              <a:gd name="T9" fmla="*/ 0 h 95"/>
              <a:gd name="T10" fmla="*/ 0 w 14"/>
              <a:gd name="T11" fmla="*/ 10 h 95"/>
              <a:gd name="T12" fmla="*/ 0 w 14"/>
              <a:gd name="T13" fmla="*/ 85 h 95"/>
              <a:gd name="T14" fmla="*/ 9 w 14"/>
              <a:gd name="T15" fmla="*/ 95 h 95"/>
              <a:gd name="T16" fmla="*/ 13 w 14"/>
              <a:gd name="T17" fmla="*/ 95 h 95"/>
              <a:gd name="T18" fmla="*/ 14 w 14"/>
              <a:gd name="T19" fmla="*/ 95 h 95"/>
              <a:gd name="T20" fmla="*/ 5 w 14"/>
              <a:gd name="T21" fmla="*/ 85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4" h="95">
                <a:moveTo>
                  <a:pt x="5" y="85"/>
                </a:moveTo>
                <a:cubicBezTo>
                  <a:pt x="5" y="10"/>
                  <a:pt x="5" y="10"/>
                  <a:pt x="5" y="10"/>
                </a:cubicBezTo>
                <a:cubicBezTo>
                  <a:pt x="5" y="5"/>
                  <a:pt x="9" y="1"/>
                  <a:pt x="14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90"/>
                  <a:pt x="4" y="95"/>
                  <a:pt x="9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9" y="94"/>
                  <a:pt x="5" y="90"/>
                  <a:pt x="5" y="8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Freeform 494"/>
          <p:cNvSpPr>
            <a:spLocks noEditPoints="1"/>
          </p:cNvSpPr>
          <p:nvPr/>
        </p:nvSpPr>
        <p:spPr bwMode="auto">
          <a:xfrm>
            <a:off x="1636713" y="3922713"/>
            <a:ext cx="357188" cy="287338"/>
          </a:xfrm>
          <a:custGeom>
            <a:avLst/>
            <a:gdLst>
              <a:gd name="T0" fmla="*/ 97 w 118"/>
              <a:gd name="T1" fmla="*/ 81 h 95"/>
              <a:gd name="T2" fmla="*/ 90 w 118"/>
              <a:gd name="T3" fmla="*/ 73 h 95"/>
              <a:gd name="T4" fmla="*/ 90 w 118"/>
              <a:gd name="T5" fmla="*/ 71 h 95"/>
              <a:gd name="T6" fmla="*/ 59 w 118"/>
              <a:gd name="T7" fmla="*/ 89 h 95"/>
              <a:gd name="T8" fmla="*/ 23 w 118"/>
              <a:gd name="T9" fmla="*/ 53 h 95"/>
              <a:gd name="T10" fmla="*/ 59 w 118"/>
              <a:gd name="T11" fmla="*/ 17 h 95"/>
              <a:gd name="T12" fmla="*/ 95 w 118"/>
              <a:gd name="T13" fmla="*/ 53 h 95"/>
              <a:gd name="T14" fmla="*/ 94 w 118"/>
              <a:gd name="T15" fmla="*/ 62 h 95"/>
              <a:gd name="T16" fmla="*/ 97 w 118"/>
              <a:gd name="T17" fmla="*/ 60 h 95"/>
              <a:gd name="T18" fmla="*/ 97 w 118"/>
              <a:gd name="T19" fmla="*/ 50 h 95"/>
              <a:gd name="T20" fmla="*/ 103 w 118"/>
              <a:gd name="T21" fmla="*/ 44 h 95"/>
              <a:gd name="T22" fmla="*/ 106 w 118"/>
              <a:gd name="T23" fmla="*/ 44 h 95"/>
              <a:gd name="T24" fmla="*/ 112 w 118"/>
              <a:gd name="T25" fmla="*/ 46 h 95"/>
              <a:gd name="T26" fmla="*/ 118 w 118"/>
              <a:gd name="T27" fmla="*/ 39 h 95"/>
              <a:gd name="T28" fmla="*/ 118 w 118"/>
              <a:gd name="T29" fmla="*/ 10 h 95"/>
              <a:gd name="T30" fmla="*/ 109 w 118"/>
              <a:gd name="T31" fmla="*/ 0 h 95"/>
              <a:gd name="T32" fmla="*/ 1 w 118"/>
              <a:gd name="T33" fmla="*/ 0 h 95"/>
              <a:gd name="T34" fmla="*/ 0 w 118"/>
              <a:gd name="T35" fmla="*/ 0 h 95"/>
              <a:gd name="T36" fmla="*/ 8 w 118"/>
              <a:gd name="T37" fmla="*/ 10 h 95"/>
              <a:gd name="T38" fmla="*/ 8 w 118"/>
              <a:gd name="T39" fmla="*/ 85 h 95"/>
              <a:gd name="T40" fmla="*/ 0 w 118"/>
              <a:gd name="T41" fmla="*/ 95 h 95"/>
              <a:gd name="T42" fmla="*/ 1 w 118"/>
              <a:gd name="T43" fmla="*/ 95 h 95"/>
              <a:gd name="T44" fmla="*/ 101 w 118"/>
              <a:gd name="T45" fmla="*/ 95 h 95"/>
              <a:gd name="T46" fmla="*/ 98 w 118"/>
              <a:gd name="T47" fmla="*/ 91 h 95"/>
              <a:gd name="T48" fmla="*/ 97 w 118"/>
              <a:gd name="T49" fmla="*/ 81 h 95"/>
              <a:gd name="T50" fmla="*/ 85 w 118"/>
              <a:gd name="T51" fmla="*/ 7 h 95"/>
              <a:gd name="T52" fmla="*/ 110 w 118"/>
              <a:gd name="T53" fmla="*/ 7 h 95"/>
              <a:gd name="T54" fmla="*/ 110 w 118"/>
              <a:gd name="T55" fmla="*/ 15 h 95"/>
              <a:gd name="T56" fmla="*/ 85 w 118"/>
              <a:gd name="T57" fmla="*/ 15 h 95"/>
              <a:gd name="T58" fmla="*/ 85 w 118"/>
              <a:gd name="T59" fmla="*/ 7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8" h="95">
                <a:moveTo>
                  <a:pt x="97" y="81"/>
                </a:moveTo>
                <a:cubicBezTo>
                  <a:pt x="92" y="79"/>
                  <a:pt x="90" y="77"/>
                  <a:pt x="90" y="73"/>
                </a:cubicBezTo>
                <a:cubicBezTo>
                  <a:pt x="90" y="71"/>
                  <a:pt x="90" y="71"/>
                  <a:pt x="90" y="71"/>
                </a:cubicBezTo>
                <a:cubicBezTo>
                  <a:pt x="84" y="82"/>
                  <a:pt x="72" y="89"/>
                  <a:pt x="59" y="89"/>
                </a:cubicBezTo>
                <a:cubicBezTo>
                  <a:pt x="39" y="89"/>
                  <a:pt x="23" y="73"/>
                  <a:pt x="23" y="53"/>
                </a:cubicBezTo>
                <a:cubicBezTo>
                  <a:pt x="23" y="33"/>
                  <a:pt x="39" y="17"/>
                  <a:pt x="59" y="17"/>
                </a:cubicBezTo>
                <a:cubicBezTo>
                  <a:pt x="79" y="17"/>
                  <a:pt x="95" y="33"/>
                  <a:pt x="95" y="53"/>
                </a:cubicBezTo>
                <a:cubicBezTo>
                  <a:pt x="95" y="56"/>
                  <a:pt x="95" y="59"/>
                  <a:pt x="94" y="62"/>
                </a:cubicBezTo>
                <a:cubicBezTo>
                  <a:pt x="95" y="61"/>
                  <a:pt x="96" y="61"/>
                  <a:pt x="97" y="60"/>
                </a:cubicBezTo>
                <a:cubicBezTo>
                  <a:pt x="95" y="56"/>
                  <a:pt x="95" y="53"/>
                  <a:pt x="97" y="50"/>
                </a:cubicBezTo>
                <a:cubicBezTo>
                  <a:pt x="103" y="44"/>
                  <a:pt x="103" y="44"/>
                  <a:pt x="103" y="44"/>
                </a:cubicBezTo>
                <a:cubicBezTo>
                  <a:pt x="106" y="44"/>
                  <a:pt x="106" y="44"/>
                  <a:pt x="106" y="44"/>
                </a:cubicBezTo>
                <a:cubicBezTo>
                  <a:pt x="107" y="44"/>
                  <a:pt x="108" y="44"/>
                  <a:pt x="112" y="46"/>
                </a:cubicBezTo>
                <a:cubicBezTo>
                  <a:pt x="113" y="41"/>
                  <a:pt x="115" y="39"/>
                  <a:pt x="118" y="39"/>
                </a:cubicBezTo>
                <a:cubicBezTo>
                  <a:pt x="118" y="10"/>
                  <a:pt x="118" y="10"/>
                  <a:pt x="118" y="10"/>
                </a:cubicBezTo>
                <a:cubicBezTo>
                  <a:pt x="118" y="4"/>
                  <a:pt x="114" y="0"/>
                  <a:pt x="109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5" y="1"/>
                  <a:pt x="8" y="5"/>
                  <a:pt x="8" y="10"/>
                </a:cubicBezTo>
                <a:cubicBezTo>
                  <a:pt x="8" y="85"/>
                  <a:pt x="8" y="85"/>
                  <a:pt x="8" y="85"/>
                </a:cubicBezTo>
                <a:cubicBezTo>
                  <a:pt x="8" y="90"/>
                  <a:pt x="5" y="94"/>
                  <a:pt x="0" y="95"/>
                </a:cubicBezTo>
                <a:cubicBezTo>
                  <a:pt x="1" y="95"/>
                  <a:pt x="1" y="95"/>
                  <a:pt x="1" y="95"/>
                </a:cubicBezTo>
                <a:cubicBezTo>
                  <a:pt x="101" y="95"/>
                  <a:pt x="101" y="95"/>
                  <a:pt x="101" y="95"/>
                </a:cubicBezTo>
                <a:cubicBezTo>
                  <a:pt x="98" y="91"/>
                  <a:pt x="98" y="91"/>
                  <a:pt x="98" y="91"/>
                </a:cubicBezTo>
                <a:cubicBezTo>
                  <a:pt x="95" y="88"/>
                  <a:pt x="95" y="86"/>
                  <a:pt x="97" y="81"/>
                </a:cubicBezTo>
                <a:close/>
                <a:moveTo>
                  <a:pt x="85" y="7"/>
                </a:moveTo>
                <a:cubicBezTo>
                  <a:pt x="110" y="7"/>
                  <a:pt x="110" y="7"/>
                  <a:pt x="110" y="7"/>
                </a:cubicBezTo>
                <a:cubicBezTo>
                  <a:pt x="110" y="15"/>
                  <a:pt x="110" y="15"/>
                  <a:pt x="110" y="15"/>
                </a:cubicBezTo>
                <a:cubicBezTo>
                  <a:pt x="85" y="15"/>
                  <a:pt x="85" y="15"/>
                  <a:pt x="85" y="15"/>
                </a:cubicBezTo>
                <a:lnTo>
                  <a:pt x="85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495"/>
          <p:cNvSpPr>
            <a:spLocks noChangeArrowheads="1"/>
          </p:cNvSpPr>
          <p:nvPr/>
        </p:nvSpPr>
        <p:spPr bwMode="auto">
          <a:xfrm>
            <a:off x="1636713" y="3883026"/>
            <a:ext cx="85725" cy="301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Oval 496"/>
          <p:cNvSpPr>
            <a:spLocks noChangeArrowheads="1"/>
          </p:cNvSpPr>
          <p:nvPr/>
        </p:nvSpPr>
        <p:spPr bwMode="auto">
          <a:xfrm>
            <a:off x="1763713" y="4032251"/>
            <a:ext cx="103188" cy="10318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Freeform 497"/>
          <p:cNvSpPr>
            <a:spLocks/>
          </p:cNvSpPr>
          <p:nvPr/>
        </p:nvSpPr>
        <p:spPr bwMode="auto">
          <a:xfrm>
            <a:off x="1909763" y="4110038"/>
            <a:ext cx="12700" cy="26988"/>
          </a:xfrm>
          <a:custGeom>
            <a:avLst/>
            <a:gdLst>
              <a:gd name="T0" fmla="*/ 0 w 4"/>
              <a:gd name="T1" fmla="*/ 6 h 9"/>
              <a:gd name="T2" fmla="*/ 0 w 4"/>
              <a:gd name="T3" fmla="*/ 9 h 9"/>
              <a:gd name="T4" fmla="*/ 4 w 4"/>
              <a:gd name="T5" fmla="*/ 0 h 9"/>
              <a:gd name="T6" fmla="*/ 0 w 4"/>
              <a:gd name="T7" fmla="*/ 6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9">
                <a:moveTo>
                  <a:pt x="0" y="6"/>
                </a:moveTo>
                <a:cubicBezTo>
                  <a:pt x="0" y="9"/>
                  <a:pt x="0" y="9"/>
                  <a:pt x="0" y="9"/>
                </a:cubicBezTo>
                <a:cubicBezTo>
                  <a:pt x="2" y="6"/>
                  <a:pt x="3" y="3"/>
                  <a:pt x="4" y="0"/>
                </a:cubicBezTo>
                <a:cubicBezTo>
                  <a:pt x="1" y="1"/>
                  <a:pt x="0" y="3"/>
                  <a:pt x="0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Freeform 498"/>
          <p:cNvSpPr>
            <a:spLocks noEditPoints="1"/>
          </p:cNvSpPr>
          <p:nvPr/>
        </p:nvSpPr>
        <p:spPr bwMode="auto">
          <a:xfrm>
            <a:off x="1927225" y="4059238"/>
            <a:ext cx="155575" cy="150813"/>
          </a:xfrm>
          <a:custGeom>
            <a:avLst/>
            <a:gdLst>
              <a:gd name="T0" fmla="*/ 51 w 51"/>
              <a:gd name="T1" fmla="*/ 28 h 50"/>
              <a:gd name="T2" fmla="*/ 51 w 51"/>
              <a:gd name="T3" fmla="*/ 22 h 50"/>
              <a:gd name="T4" fmla="*/ 44 w 51"/>
              <a:gd name="T5" fmla="*/ 19 h 50"/>
              <a:gd name="T6" fmla="*/ 43 w 51"/>
              <a:gd name="T7" fmla="*/ 16 h 50"/>
              <a:gd name="T8" fmla="*/ 45 w 51"/>
              <a:gd name="T9" fmla="*/ 9 h 50"/>
              <a:gd name="T10" fmla="*/ 41 w 51"/>
              <a:gd name="T11" fmla="*/ 5 h 50"/>
              <a:gd name="T12" fmla="*/ 34 w 51"/>
              <a:gd name="T13" fmla="*/ 8 h 50"/>
              <a:gd name="T14" fmla="*/ 31 w 51"/>
              <a:gd name="T15" fmla="*/ 7 h 50"/>
              <a:gd name="T16" fmla="*/ 28 w 51"/>
              <a:gd name="T17" fmla="*/ 0 h 50"/>
              <a:gd name="T18" fmla="*/ 22 w 51"/>
              <a:gd name="T19" fmla="*/ 0 h 50"/>
              <a:gd name="T20" fmla="*/ 20 w 51"/>
              <a:gd name="T21" fmla="*/ 7 h 50"/>
              <a:gd name="T22" fmla="*/ 16 w 51"/>
              <a:gd name="T23" fmla="*/ 8 h 50"/>
              <a:gd name="T24" fmla="*/ 9 w 51"/>
              <a:gd name="T25" fmla="*/ 6 h 50"/>
              <a:gd name="T26" fmla="*/ 5 w 51"/>
              <a:gd name="T27" fmla="*/ 9 h 50"/>
              <a:gd name="T28" fmla="*/ 8 w 51"/>
              <a:gd name="T29" fmla="*/ 16 h 50"/>
              <a:gd name="T30" fmla="*/ 7 w 51"/>
              <a:gd name="T31" fmla="*/ 19 h 50"/>
              <a:gd name="T32" fmla="*/ 0 w 51"/>
              <a:gd name="T33" fmla="*/ 22 h 50"/>
              <a:gd name="T34" fmla="*/ 0 w 51"/>
              <a:gd name="T35" fmla="*/ 28 h 50"/>
              <a:gd name="T36" fmla="*/ 7 w 51"/>
              <a:gd name="T37" fmla="*/ 31 h 50"/>
              <a:gd name="T38" fmla="*/ 8 w 51"/>
              <a:gd name="T39" fmla="*/ 34 h 50"/>
              <a:gd name="T40" fmla="*/ 6 w 51"/>
              <a:gd name="T41" fmla="*/ 41 h 50"/>
              <a:gd name="T42" fmla="*/ 9 w 51"/>
              <a:gd name="T43" fmla="*/ 45 h 50"/>
              <a:gd name="T44" fmla="*/ 16 w 51"/>
              <a:gd name="T45" fmla="*/ 42 h 50"/>
              <a:gd name="T46" fmla="*/ 20 w 51"/>
              <a:gd name="T47" fmla="*/ 43 h 50"/>
              <a:gd name="T48" fmla="*/ 23 w 51"/>
              <a:gd name="T49" fmla="*/ 50 h 50"/>
              <a:gd name="T50" fmla="*/ 28 w 51"/>
              <a:gd name="T51" fmla="*/ 50 h 50"/>
              <a:gd name="T52" fmla="*/ 31 w 51"/>
              <a:gd name="T53" fmla="*/ 43 h 50"/>
              <a:gd name="T54" fmla="*/ 34 w 51"/>
              <a:gd name="T55" fmla="*/ 42 h 50"/>
              <a:gd name="T56" fmla="*/ 42 w 51"/>
              <a:gd name="T57" fmla="*/ 44 h 50"/>
              <a:gd name="T58" fmla="*/ 45 w 51"/>
              <a:gd name="T59" fmla="*/ 41 h 50"/>
              <a:gd name="T60" fmla="*/ 43 w 51"/>
              <a:gd name="T61" fmla="*/ 34 h 50"/>
              <a:gd name="T62" fmla="*/ 44 w 51"/>
              <a:gd name="T63" fmla="*/ 31 h 50"/>
              <a:gd name="T64" fmla="*/ 51 w 51"/>
              <a:gd name="T65" fmla="*/ 28 h 50"/>
              <a:gd name="T66" fmla="*/ 25 w 51"/>
              <a:gd name="T67" fmla="*/ 33 h 50"/>
              <a:gd name="T68" fmla="*/ 17 w 51"/>
              <a:gd name="T69" fmla="*/ 25 h 50"/>
              <a:gd name="T70" fmla="*/ 25 w 51"/>
              <a:gd name="T71" fmla="*/ 17 h 50"/>
              <a:gd name="T72" fmla="*/ 34 w 51"/>
              <a:gd name="T73" fmla="*/ 25 h 50"/>
              <a:gd name="T74" fmla="*/ 25 w 51"/>
              <a:gd name="T75" fmla="*/ 33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51" h="50">
                <a:moveTo>
                  <a:pt x="51" y="28"/>
                </a:moveTo>
                <a:cubicBezTo>
                  <a:pt x="51" y="22"/>
                  <a:pt x="51" y="22"/>
                  <a:pt x="51" y="22"/>
                </a:cubicBezTo>
                <a:cubicBezTo>
                  <a:pt x="51" y="22"/>
                  <a:pt x="44" y="19"/>
                  <a:pt x="44" y="19"/>
                </a:cubicBezTo>
                <a:cubicBezTo>
                  <a:pt x="43" y="16"/>
                  <a:pt x="43" y="16"/>
                  <a:pt x="43" y="16"/>
                </a:cubicBezTo>
                <a:cubicBezTo>
                  <a:pt x="45" y="9"/>
                  <a:pt x="45" y="9"/>
                  <a:pt x="45" y="9"/>
                </a:cubicBezTo>
                <a:cubicBezTo>
                  <a:pt x="41" y="5"/>
                  <a:pt x="41" y="5"/>
                  <a:pt x="41" y="5"/>
                </a:cubicBezTo>
                <a:cubicBezTo>
                  <a:pt x="34" y="8"/>
                  <a:pt x="34" y="8"/>
                  <a:pt x="34" y="8"/>
                </a:cubicBezTo>
                <a:cubicBezTo>
                  <a:pt x="31" y="7"/>
                  <a:pt x="31" y="7"/>
                  <a:pt x="31" y="7"/>
                </a:cubicBezTo>
                <a:cubicBezTo>
                  <a:pt x="31" y="7"/>
                  <a:pt x="28" y="0"/>
                  <a:pt x="28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0"/>
                  <a:pt x="20" y="7"/>
                  <a:pt x="20" y="7"/>
                </a:cubicBezTo>
                <a:cubicBezTo>
                  <a:pt x="16" y="8"/>
                  <a:pt x="16" y="8"/>
                  <a:pt x="16" y="8"/>
                </a:cubicBezTo>
                <a:cubicBezTo>
                  <a:pt x="9" y="6"/>
                  <a:pt x="9" y="6"/>
                  <a:pt x="9" y="6"/>
                </a:cubicBezTo>
                <a:cubicBezTo>
                  <a:pt x="5" y="9"/>
                  <a:pt x="5" y="9"/>
                  <a:pt x="5" y="9"/>
                </a:cubicBezTo>
                <a:cubicBezTo>
                  <a:pt x="8" y="16"/>
                  <a:pt x="8" y="16"/>
                  <a:pt x="8" y="16"/>
                </a:cubicBezTo>
                <a:cubicBezTo>
                  <a:pt x="7" y="19"/>
                  <a:pt x="7" y="19"/>
                  <a:pt x="7" y="19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8"/>
                  <a:pt x="7" y="31"/>
                  <a:pt x="7" y="31"/>
                </a:cubicBezTo>
                <a:cubicBezTo>
                  <a:pt x="8" y="34"/>
                  <a:pt x="8" y="34"/>
                  <a:pt x="8" y="34"/>
                </a:cubicBezTo>
                <a:cubicBezTo>
                  <a:pt x="6" y="41"/>
                  <a:pt x="6" y="41"/>
                  <a:pt x="6" y="41"/>
                </a:cubicBezTo>
                <a:cubicBezTo>
                  <a:pt x="9" y="45"/>
                  <a:pt x="9" y="45"/>
                  <a:pt x="9" y="45"/>
                </a:cubicBezTo>
                <a:cubicBezTo>
                  <a:pt x="16" y="42"/>
                  <a:pt x="16" y="42"/>
                  <a:pt x="16" y="42"/>
                </a:cubicBezTo>
                <a:cubicBezTo>
                  <a:pt x="20" y="43"/>
                  <a:pt x="20" y="43"/>
                  <a:pt x="20" y="43"/>
                </a:cubicBezTo>
                <a:cubicBezTo>
                  <a:pt x="20" y="43"/>
                  <a:pt x="22" y="50"/>
                  <a:pt x="23" y="50"/>
                </a:cubicBezTo>
                <a:cubicBezTo>
                  <a:pt x="28" y="50"/>
                  <a:pt x="28" y="50"/>
                  <a:pt x="28" y="50"/>
                </a:cubicBezTo>
                <a:cubicBezTo>
                  <a:pt x="29" y="50"/>
                  <a:pt x="31" y="43"/>
                  <a:pt x="31" y="43"/>
                </a:cubicBezTo>
                <a:cubicBezTo>
                  <a:pt x="34" y="42"/>
                  <a:pt x="34" y="42"/>
                  <a:pt x="34" y="42"/>
                </a:cubicBezTo>
                <a:cubicBezTo>
                  <a:pt x="42" y="44"/>
                  <a:pt x="42" y="44"/>
                  <a:pt x="42" y="44"/>
                </a:cubicBezTo>
                <a:cubicBezTo>
                  <a:pt x="45" y="41"/>
                  <a:pt x="45" y="41"/>
                  <a:pt x="45" y="41"/>
                </a:cubicBezTo>
                <a:cubicBezTo>
                  <a:pt x="43" y="34"/>
                  <a:pt x="43" y="34"/>
                  <a:pt x="43" y="34"/>
                </a:cubicBezTo>
                <a:cubicBezTo>
                  <a:pt x="44" y="31"/>
                  <a:pt x="44" y="31"/>
                  <a:pt x="44" y="31"/>
                </a:cubicBezTo>
                <a:cubicBezTo>
                  <a:pt x="44" y="31"/>
                  <a:pt x="51" y="28"/>
                  <a:pt x="51" y="28"/>
                </a:cubicBezTo>
                <a:close/>
                <a:moveTo>
                  <a:pt x="25" y="33"/>
                </a:moveTo>
                <a:cubicBezTo>
                  <a:pt x="21" y="33"/>
                  <a:pt x="17" y="29"/>
                  <a:pt x="17" y="25"/>
                </a:cubicBezTo>
                <a:cubicBezTo>
                  <a:pt x="17" y="21"/>
                  <a:pt x="21" y="17"/>
                  <a:pt x="25" y="17"/>
                </a:cubicBezTo>
                <a:cubicBezTo>
                  <a:pt x="30" y="17"/>
                  <a:pt x="34" y="21"/>
                  <a:pt x="34" y="25"/>
                </a:cubicBezTo>
                <a:cubicBezTo>
                  <a:pt x="34" y="29"/>
                  <a:pt x="30" y="33"/>
                  <a:pt x="25" y="3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Freeform 499"/>
          <p:cNvSpPr>
            <a:spLocks/>
          </p:cNvSpPr>
          <p:nvPr/>
        </p:nvSpPr>
        <p:spPr bwMode="auto">
          <a:xfrm>
            <a:off x="2284413" y="3840163"/>
            <a:ext cx="246063" cy="385763"/>
          </a:xfrm>
          <a:custGeom>
            <a:avLst/>
            <a:gdLst>
              <a:gd name="T0" fmla="*/ 139 w 155"/>
              <a:gd name="T1" fmla="*/ 0 h 243"/>
              <a:gd name="T2" fmla="*/ 0 w 155"/>
              <a:gd name="T3" fmla="*/ 138 h 243"/>
              <a:gd name="T4" fmla="*/ 52 w 155"/>
              <a:gd name="T5" fmla="*/ 138 h 243"/>
              <a:gd name="T6" fmla="*/ 12 w 155"/>
              <a:gd name="T7" fmla="*/ 243 h 243"/>
              <a:gd name="T8" fmla="*/ 155 w 155"/>
              <a:gd name="T9" fmla="*/ 105 h 243"/>
              <a:gd name="T10" fmla="*/ 103 w 155"/>
              <a:gd name="T11" fmla="*/ 105 h 243"/>
              <a:gd name="T12" fmla="*/ 139 w 155"/>
              <a:gd name="T13" fmla="*/ 0 h 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5" h="243">
                <a:moveTo>
                  <a:pt x="139" y="0"/>
                </a:moveTo>
                <a:lnTo>
                  <a:pt x="0" y="138"/>
                </a:lnTo>
                <a:lnTo>
                  <a:pt x="52" y="138"/>
                </a:lnTo>
                <a:lnTo>
                  <a:pt x="12" y="243"/>
                </a:lnTo>
                <a:lnTo>
                  <a:pt x="155" y="105"/>
                </a:lnTo>
                <a:lnTo>
                  <a:pt x="103" y="105"/>
                </a:lnTo>
                <a:lnTo>
                  <a:pt x="13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Freeform 500"/>
          <p:cNvSpPr>
            <a:spLocks noEditPoints="1"/>
          </p:cNvSpPr>
          <p:nvPr/>
        </p:nvSpPr>
        <p:spPr bwMode="auto">
          <a:xfrm>
            <a:off x="2884488" y="3836988"/>
            <a:ext cx="287338" cy="385763"/>
          </a:xfrm>
          <a:custGeom>
            <a:avLst/>
            <a:gdLst>
              <a:gd name="T0" fmla="*/ 73 w 95"/>
              <a:gd name="T1" fmla="*/ 63 h 127"/>
              <a:gd name="T2" fmla="*/ 80 w 95"/>
              <a:gd name="T3" fmla="*/ 55 h 127"/>
              <a:gd name="T4" fmla="*/ 53 w 95"/>
              <a:gd name="T5" fmla="*/ 55 h 127"/>
              <a:gd name="T6" fmla="*/ 72 w 95"/>
              <a:gd name="T7" fmla="*/ 0 h 127"/>
              <a:gd name="T8" fmla="*/ 0 w 95"/>
              <a:gd name="T9" fmla="*/ 72 h 127"/>
              <a:gd name="T10" fmla="*/ 27 w 95"/>
              <a:gd name="T11" fmla="*/ 72 h 127"/>
              <a:gd name="T12" fmla="*/ 6 w 95"/>
              <a:gd name="T13" fmla="*/ 127 h 127"/>
              <a:gd name="T14" fmla="*/ 30 w 95"/>
              <a:gd name="T15" fmla="*/ 104 h 127"/>
              <a:gd name="T16" fmla="*/ 62 w 95"/>
              <a:gd name="T17" fmla="*/ 127 h 127"/>
              <a:gd name="T18" fmla="*/ 95 w 95"/>
              <a:gd name="T19" fmla="*/ 94 h 127"/>
              <a:gd name="T20" fmla="*/ 73 w 95"/>
              <a:gd name="T21" fmla="*/ 63 h 127"/>
              <a:gd name="T22" fmla="*/ 62 w 95"/>
              <a:gd name="T23" fmla="*/ 122 h 127"/>
              <a:gd name="T24" fmla="*/ 34 w 95"/>
              <a:gd name="T25" fmla="*/ 94 h 127"/>
              <a:gd name="T26" fmla="*/ 62 w 95"/>
              <a:gd name="T27" fmla="*/ 66 h 127"/>
              <a:gd name="T28" fmla="*/ 89 w 95"/>
              <a:gd name="T29" fmla="*/ 94 h 127"/>
              <a:gd name="T30" fmla="*/ 62 w 95"/>
              <a:gd name="T31" fmla="*/ 122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5" h="127">
                <a:moveTo>
                  <a:pt x="73" y="63"/>
                </a:moveTo>
                <a:cubicBezTo>
                  <a:pt x="80" y="55"/>
                  <a:pt x="80" y="55"/>
                  <a:pt x="80" y="55"/>
                </a:cubicBezTo>
                <a:cubicBezTo>
                  <a:pt x="53" y="55"/>
                  <a:pt x="53" y="55"/>
                  <a:pt x="53" y="55"/>
                </a:cubicBezTo>
                <a:cubicBezTo>
                  <a:pt x="72" y="0"/>
                  <a:pt x="72" y="0"/>
                  <a:pt x="72" y="0"/>
                </a:cubicBezTo>
                <a:cubicBezTo>
                  <a:pt x="0" y="72"/>
                  <a:pt x="0" y="72"/>
                  <a:pt x="0" y="72"/>
                </a:cubicBezTo>
                <a:cubicBezTo>
                  <a:pt x="27" y="72"/>
                  <a:pt x="27" y="72"/>
                  <a:pt x="27" y="72"/>
                </a:cubicBezTo>
                <a:cubicBezTo>
                  <a:pt x="6" y="127"/>
                  <a:pt x="6" y="127"/>
                  <a:pt x="6" y="127"/>
                </a:cubicBezTo>
                <a:cubicBezTo>
                  <a:pt x="30" y="104"/>
                  <a:pt x="30" y="104"/>
                  <a:pt x="30" y="104"/>
                </a:cubicBezTo>
                <a:cubicBezTo>
                  <a:pt x="34" y="117"/>
                  <a:pt x="47" y="127"/>
                  <a:pt x="62" y="127"/>
                </a:cubicBezTo>
                <a:cubicBezTo>
                  <a:pt x="80" y="127"/>
                  <a:pt x="95" y="112"/>
                  <a:pt x="95" y="94"/>
                </a:cubicBezTo>
                <a:cubicBezTo>
                  <a:pt x="95" y="79"/>
                  <a:pt x="86" y="67"/>
                  <a:pt x="73" y="63"/>
                </a:cubicBezTo>
                <a:close/>
                <a:moveTo>
                  <a:pt x="62" y="122"/>
                </a:moveTo>
                <a:cubicBezTo>
                  <a:pt x="47" y="122"/>
                  <a:pt x="34" y="109"/>
                  <a:pt x="34" y="94"/>
                </a:cubicBezTo>
                <a:cubicBezTo>
                  <a:pt x="34" y="79"/>
                  <a:pt x="47" y="66"/>
                  <a:pt x="62" y="66"/>
                </a:cubicBezTo>
                <a:cubicBezTo>
                  <a:pt x="77" y="66"/>
                  <a:pt x="89" y="79"/>
                  <a:pt x="89" y="94"/>
                </a:cubicBezTo>
                <a:cubicBezTo>
                  <a:pt x="89" y="109"/>
                  <a:pt x="77" y="122"/>
                  <a:pt x="62" y="12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Freeform 501"/>
          <p:cNvSpPr>
            <a:spLocks/>
          </p:cNvSpPr>
          <p:nvPr/>
        </p:nvSpPr>
        <p:spPr bwMode="auto">
          <a:xfrm>
            <a:off x="3001963" y="4079876"/>
            <a:ext cx="133350" cy="100013"/>
          </a:xfrm>
          <a:custGeom>
            <a:avLst/>
            <a:gdLst>
              <a:gd name="T0" fmla="*/ 43 w 44"/>
              <a:gd name="T1" fmla="*/ 5 h 33"/>
              <a:gd name="T2" fmla="*/ 40 w 44"/>
              <a:gd name="T3" fmla="*/ 1 h 33"/>
              <a:gd name="T4" fmla="*/ 37 w 44"/>
              <a:gd name="T5" fmla="*/ 1 h 33"/>
              <a:gd name="T6" fmla="*/ 17 w 44"/>
              <a:gd name="T7" fmla="*/ 21 h 33"/>
              <a:gd name="T8" fmla="*/ 7 w 44"/>
              <a:gd name="T9" fmla="*/ 11 h 33"/>
              <a:gd name="T10" fmla="*/ 4 w 44"/>
              <a:gd name="T11" fmla="*/ 11 h 33"/>
              <a:gd name="T12" fmla="*/ 1 w 44"/>
              <a:gd name="T13" fmla="*/ 14 h 33"/>
              <a:gd name="T14" fmla="*/ 1 w 44"/>
              <a:gd name="T15" fmla="*/ 17 h 33"/>
              <a:gd name="T16" fmla="*/ 16 w 44"/>
              <a:gd name="T17" fmla="*/ 32 h 33"/>
              <a:gd name="T18" fmla="*/ 18 w 44"/>
              <a:gd name="T19" fmla="*/ 32 h 33"/>
              <a:gd name="T20" fmla="*/ 43 w 44"/>
              <a:gd name="T21" fmla="*/ 7 h 33"/>
              <a:gd name="T22" fmla="*/ 43 w 44"/>
              <a:gd name="T23" fmla="*/ 5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4" h="33">
                <a:moveTo>
                  <a:pt x="43" y="5"/>
                </a:moveTo>
                <a:cubicBezTo>
                  <a:pt x="40" y="1"/>
                  <a:pt x="40" y="1"/>
                  <a:pt x="40" y="1"/>
                </a:cubicBezTo>
                <a:cubicBezTo>
                  <a:pt x="39" y="0"/>
                  <a:pt x="38" y="0"/>
                  <a:pt x="37" y="1"/>
                </a:cubicBezTo>
                <a:cubicBezTo>
                  <a:pt x="17" y="21"/>
                  <a:pt x="17" y="21"/>
                  <a:pt x="17" y="21"/>
                </a:cubicBezTo>
                <a:cubicBezTo>
                  <a:pt x="7" y="11"/>
                  <a:pt x="7" y="11"/>
                  <a:pt x="7" y="11"/>
                </a:cubicBezTo>
                <a:cubicBezTo>
                  <a:pt x="6" y="10"/>
                  <a:pt x="5" y="10"/>
                  <a:pt x="4" y="11"/>
                </a:cubicBezTo>
                <a:cubicBezTo>
                  <a:pt x="1" y="14"/>
                  <a:pt x="1" y="14"/>
                  <a:pt x="1" y="14"/>
                </a:cubicBezTo>
                <a:cubicBezTo>
                  <a:pt x="0" y="15"/>
                  <a:pt x="0" y="16"/>
                  <a:pt x="1" y="17"/>
                </a:cubicBezTo>
                <a:cubicBezTo>
                  <a:pt x="16" y="32"/>
                  <a:pt x="16" y="32"/>
                  <a:pt x="16" y="32"/>
                </a:cubicBezTo>
                <a:cubicBezTo>
                  <a:pt x="17" y="33"/>
                  <a:pt x="18" y="33"/>
                  <a:pt x="18" y="32"/>
                </a:cubicBezTo>
                <a:cubicBezTo>
                  <a:pt x="43" y="7"/>
                  <a:pt x="43" y="7"/>
                  <a:pt x="43" y="7"/>
                </a:cubicBezTo>
                <a:cubicBezTo>
                  <a:pt x="44" y="7"/>
                  <a:pt x="44" y="5"/>
                  <a:pt x="43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Freeform 502"/>
          <p:cNvSpPr>
            <a:spLocks noEditPoints="1"/>
          </p:cNvSpPr>
          <p:nvPr/>
        </p:nvSpPr>
        <p:spPr bwMode="auto">
          <a:xfrm>
            <a:off x="3556000" y="3840163"/>
            <a:ext cx="287338" cy="385763"/>
          </a:xfrm>
          <a:custGeom>
            <a:avLst/>
            <a:gdLst>
              <a:gd name="T0" fmla="*/ 73 w 95"/>
              <a:gd name="T1" fmla="*/ 62 h 127"/>
              <a:gd name="T2" fmla="*/ 81 w 95"/>
              <a:gd name="T3" fmla="*/ 55 h 127"/>
              <a:gd name="T4" fmla="*/ 54 w 95"/>
              <a:gd name="T5" fmla="*/ 55 h 127"/>
              <a:gd name="T6" fmla="*/ 73 w 95"/>
              <a:gd name="T7" fmla="*/ 0 h 127"/>
              <a:gd name="T8" fmla="*/ 0 w 95"/>
              <a:gd name="T9" fmla="*/ 72 h 127"/>
              <a:gd name="T10" fmla="*/ 27 w 95"/>
              <a:gd name="T11" fmla="*/ 72 h 127"/>
              <a:gd name="T12" fmla="*/ 6 w 95"/>
              <a:gd name="T13" fmla="*/ 127 h 127"/>
              <a:gd name="T14" fmla="*/ 30 w 95"/>
              <a:gd name="T15" fmla="*/ 104 h 127"/>
              <a:gd name="T16" fmla="*/ 62 w 95"/>
              <a:gd name="T17" fmla="*/ 127 h 127"/>
              <a:gd name="T18" fmla="*/ 95 w 95"/>
              <a:gd name="T19" fmla="*/ 94 h 127"/>
              <a:gd name="T20" fmla="*/ 73 w 95"/>
              <a:gd name="T21" fmla="*/ 62 h 127"/>
              <a:gd name="T22" fmla="*/ 62 w 95"/>
              <a:gd name="T23" fmla="*/ 121 h 127"/>
              <a:gd name="T24" fmla="*/ 35 w 95"/>
              <a:gd name="T25" fmla="*/ 94 h 127"/>
              <a:gd name="T26" fmla="*/ 62 w 95"/>
              <a:gd name="T27" fmla="*/ 66 h 127"/>
              <a:gd name="T28" fmla="*/ 90 w 95"/>
              <a:gd name="T29" fmla="*/ 94 h 127"/>
              <a:gd name="T30" fmla="*/ 62 w 95"/>
              <a:gd name="T31" fmla="*/ 121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5" h="127">
                <a:moveTo>
                  <a:pt x="73" y="62"/>
                </a:moveTo>
                <a:cubicBezTo>
                  <a:pt x="81" y="55"/>
                  <a:pt x="81" y="55"/>
                  <a:pt x="81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73" y="0"/>
                  <a:pt x="73" y="0"/>
                  <a:pt x="73" y="0"/>
                </a:cubicBezTo>
                <a:cubicBezTo>
                  <a:pt x="0" y="72"/>
                  <a:pt x="0" y="72"/>
                  <a:pt x="0" y="72"/>
                </a:cubicBezTo>
                <a:cubicBezTo>
                  <a:pt x="27" y="72"/>
                  <a:pt x="27" y="72"/>
                  <a:pt x="27" y="72"/>
                </a:cubicBezTo>
                <a:cubicBezTo>
                  <a:pt x="6" y="127"/>
                  <a:pt x="6" y="127"/>
                  <a:pt x="6" y="127"/>
                </a:cubicBezTo>
                <a:cubicBezTo>
                  <a:pt x="30" y="104"/>
                  <a:pt x="30" y="104"/>
                  <a:pt x="30" y="104"/>
                </a:cubicBezTo>
                <a:cubicBezTo>
                  <a:pt x="35" y="117"/>
                  <a:pt x="47" y="127"/>
                  <a:pt x="62" y="127"/>
                </a:cubicBezTo>
                <a:cubicBezTo>
                  <a:pt x="81" y="127"/>
                  <a:pt x="95" y="112"/>
                  <a:pt x="95" y="94"/>
                </a:cubicBezTo>
                <a:cubicBezTo>
                  <a:pt x="95" y="79"/>
                  <a:pt x="86" y="67"/>
                  <a:pt x="73" y="62"/>
                </a:cubicBezTo>
                <a:close/>
                <a:moveTo>
                  <a:pt x="62" y="121"/>
                </a:moveTo>
                <a:cubicBezTo>
                  <a:pt x="47" y="121"/>
                  <a:pt x="35" y="109"/>
                  <a:pt x="35" y="94"/>
                </a:cubicBezTo>
                <a:cubicBezTo>
                  <a:pt x="35" y="78"/>
                  <a:pt x="47" y="66"/>
                  <a:pt x="62" y="66"/>
                </a:cubicBezTo>
                <a:cubicBezTo>
                  <a:pt x="77" y="66"/>
                  <a:pt x="90" y="78"/>
                  <a:pt x="90" y="94"/>
                </a:cubicBezTo>
                <a:cubicBezTo>
                  <a:pt x="90" y="109"/>
                  <a:pt x="77" y="121"/>
                  <a:pt x="62" y="12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503"/>
          <p:cNvSpPr>
            <a:spLocks noChangeArrowheads="1"/>
          </p:cNvSpPr>
          <p:nvPr/>
        </p:nvSpPr>
        <p:spPr bwMode="auto">
          <a:xfrm>
            <a:off x="3689350" y="4106863"/>
            <a:ext cx="114300" cy="301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Freeform 504"/>
          <p:cNvSpPr>
            <a:spLocks noEditPoints="1"/>
          </p:cNvSpPr>
          <p:nvPr/>
        </p:nvSpPr>
        <p:spPr bwMode="auto">
          <a:xfrm>
            <a:off x="4271963" y="3856038"/>
            <a:ext cx="282575" cy="366713"/>
          </a:xfrm>
          <a:custGeom>
            <a:avLst/>
            <a:gdLst>
              <a:gd name="T0" fmla="*/ 69 w 93"/>
              <a:gd name="T1" fmla="*/ 87 h 121"/>
              <a:gd name="T2" fmla="*/ 86 w 93"/>
              <a:gd name="T3" fmla="*/ 71 h 121"/>
              <a:gd name="T4" fmla="*/ 92 w 93"/>
              <a:gd name="T5" fmla="*/ 58 h 121"/>
              <a:gd name="T6" fmla="*/ 92 w 93"/>
              <a:gd name="T7" fmla="*/ 34 h 121"/>
              <a:gd name="T8" fmla="*/ 88 w 93"/>
              <a:gd name="T9" fmla="*/ 23 h 121"/>
              <a:gd name="T10" fmla="*/ 72 w 93"/>
              <a:gd name="T11" fmla="*/ 6 h 121"/>
              <a:gd name="T12" fmla="*/ 58 w 93"/>
              <a:gd name="T13" fmla="*/ 1 h 121"/>
              <a:gd name="T14" fmla="*/ 35 w 93"/>
              <a:gd name="T15" fmla="*/ 1 h 121"/>
              <a:gd name="T16" fmla="*/ 22 w 93"/>
              <a:gd name="T17" fmla="*/ 5 h 121"/>
              <a:gd name="T18" fmla="*/ 6 w 93"/>
              <a:gd name="T19" fmla="*/ 22 h 121"/>
              <a:gd name="T20" fmla="*/ 0 w 93"/>
              <a:gd name="T21" fmla="*/ 33 h 121"/>
              <a:gd name="T22" fmla="*/ 0 w 93"/>
              <a:gd name="T23" fmla="*/ 57 h 121"/>
              <a:gd name="T24" fmla="*/ 5 w 93"/>
              <a:gd name="T25" fmla="*/ 68 h 121"/>
              <a:gd name="T26" fmla="*/ 21 w 93"/>
              <a:gd name="T27" fmla="*/ 86 h 121"/>
              <a:gd name="T28" fmla="*/ 35 w 93"/>
              <a:gd name="T29" fmla="*/ 91 h 121"/>
              <a:gd name="T30" fmla="*/ 41 w 93"/>
              <a:gd name="T31" fmla="*/ 121 h 121"/>
              <a:gd name="T32" fmla="*/ 52 w 93"/>
              <a:gd name="T33" fmla="*/ 86 h 121"/>
              <a:gd name="T34" fmla="*/ 62 w 93"/>
              <a:gd name="T35" fmla="*/ 84 h 121"/>
              <a:gd name="T36" fmla="*/ 57 w 93"/>
              <a:gd name="T37" fmla="*/ 56 h 121"/>
              <a:gd name="T38" fmla="*/ 55 w 93"/>
              <a:gd name="T39" fmla="*/ 58 h 121"/>
              <a:gd name="T40" fmla="*/ 52 w 93"/>
              <a:gd name="T41" fmla="*/ 60 h 121"/>
              <a:gd name="T42" fmla="*/ 48 w 93"/>
              <a:gd name="T43" fmla="*/ 61 h 121"/>
              <a:gd name="T44" fmla="*/ 42 w 93"/>
              <a:gd name="T45" fmla="*/ 60 h 121"/>
              <a:gd name="T46" fmla="*/ 31 w 93"/>
              <a:gd name="T47" fmla="*/ 47 h 121"/>
              <a:gd name="T48" fmla="*/ 43 w 93"/>
              <a:gd name="T49" fmla="*/ 31 h 121"/>
              <a:gd name="T50" fmla="*/ 49 w 93"/>
              <a:gd name="T51" fmla="*/ 31 h 121"/>
              <a:gd name="T52" fmla="*/ 53 w 93"/>
              <a:gd name="T53" fmla="*/ 32 h 121"/>
              <a:gd name="T54" fmla="*/ 61 w 93"/>
              <a:gd name="T55" fmla="*/ 44 h 121"/>
              <a:gd name="T56" fmla="*/ 61 w 93"/>
              <a:gd name="T57" fmla="*/ 47 h 121"/>
              <a:gd name="T58" fmla="*/ 61 w 93"/>
              <a:gd name="T59" fmla="*/ 49 h 121"/>
              <a:gd name="T60" fmla="*/ 60 w 93"/>
              <a:gd name="T61" fmla="*/ 52 h 121"/>
              <a:gd name="T62" fmla="*/ 59 w 93"/>
              <a:gd name="T63" fmla="*/ 54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3" h="121">
                <a:moveTo>
                  <a:pt x="62" y="84"/>
                </a:moveTo>
                <a:cubicBezTo>
                  <a:pt x="65" y="86"/>
                  <a:pt x="68" y="87"/>
                  <a:pt x="69" y="87"/>
                </a:cubicBezTo>
                <a:cubicBezTo>
                  <a:pt x="72" y="72"/>
                  <a:pt x="72" y="72"/>
                  <a:pt x="72" y="72"/>
                </a:cubicBezTo>
                <a:cubicBezTo>
                  <a:pt x="77" y="72"/>
                  <a:pt x="86" y="71"/>
                  <a:pt x="86" y="71"/>
                </a:cubicBezTo>
                <a:cubicBezTo>
                  <a:pt x="84" y="62"/>
                  <a:pt x="84" y="62"/>
                  <a:pt x="84" y="62"/>
                </a:cubicBezTo>
                <a:cubicBezTo>
                  <a:pt x="88" y="61"/>
                  <a:pt x="92" y="59"/>
                  <a:pt x="92" y="58"/>
                </a:cubicBezTo>
                <a:cubicBezTo>
                  <a:pt x="84" y="47"/>
                  <a:pt x="84" y="47"/>
                  <a:pt x="84" y="47"/>
                </a:cubicBezTo>
                <a:cubicBezTo>
                  <a:pt x="86" y="43"/>
                  <a:pt x="93" y="35"/>
                  <a:pt x="92" y="34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27"/>
                  <a:pt x="88" y="24"/>
                  <a:pt x="88" y="23"/>
                </a:cubicBezTo>
                <a:cubicBezTo>
                  <a:pt x="74" y="21"/>
                  <a:pt x="74" y="21"/>
                  <a:pt x="74" y="21"/>
                </a:cubicBezTo>
                <a:cubicBezTo>
                  <a:pt x="73" y="16"/>
                  <a:pt x="72" y="6"/>
                  <a:pt x="72" y="6"/>
                </a:cubicBezTo>
                <a:cubicBezTo>
                  <a:pt x="63" y="9"/>
                  <a:pt x="63" y="9"/>
                  <a:pt x="63" y="9"/>
                </a:cubicBezTo>
                <a:cubicBezTo>
                  <a:pt x="61" y="5"/>
                  <a:pt x="59" y="1"/>
                  <a:pt x="58" y="1"/>
                </a:cubicBezTo>
                <a:cubicBezTo>
                  <a:pt x="47" y="9"/>
                  <a:pt x="47" y="9"/>
                  <a:pt x="47" y="9"/>
                </a:cubicBezTo>
                <a:cubicBezTo>
                  <a:pt x="43" y="6"/>
                  <a:pt x="35" y="0"/>
                  <a:pt x="35" y="1"/>
                </a:cubicBezTo>
                <a:cubicBezTo>
                  <a:pt x="31" y="8"/>
                  <a:pt x="31" y="8"/>
                  <a:pt x="31" y="8"/>
                </a:cubicBezTo>
                <a:cubicBezTo>
                  <a:pt x="22" y="5"/>
                  <a:pt x="22" y="5"/>
                  <a:pt x="22" y="5"/>
                </a:cubicBezTo>
                <a:cubicBezTo>
                  <a:pt x="22" y="5"/>
                  <a:pt x="21" y="15"/>
                  <a:pt x="20" y="19"/>
                </a:cubicBezTo>
                <a:cubicBezTo>
                  <a:pt x="6" y="22"/>
                  <a:pt x="6" y="22"/>
                  <a:pt x="6" y="22"/>
                </a:cubicBezTo>
                <a:cubicBezTo>
                  <a:pt x="5" y="22"/>
                  <a:pt x="7" y="26"/>
                  <a:pt x="8" y="29"/>
                </a:cubicBezTo>
                <a:cubicBezTo>
                  <a:pt x="4" y="31"/>
                  <a:pt x="0" y="32"/>
                  <a:pt x="0" y="33"/>
                </a:cubicBezTo>
                <a:cubicBezTo>
                  <a:pt x="9" y="45"/>
                  <a:pt x="9" y="45"/>
                  <a:pt x="9" y="45"/>
                </a:cubicBezTo>
                <a:cubicBezTo>
                  <a:pt x="6" y="48"/>
                  <a:pt x="0" y="56"/>
                  <a:pt x="0" y="57"/>
                </a:cubicBezTo>
                <a:cubicBezTo>
                  <a:pt x="7" y="60"/>
                  <a:pt x="7" y="60"/>
                  <a:pt x="7" y="60"/>
                </a:cubicBezTo>
                <a:cubicBezTo>
                  <a:pt x="6" y="64"/>
                  <a:pt x="5" y="68"/>
                  <a:pt x="5" y="68"/>
                </a:cubicBezTo>
                <a:cubicBezTo>
                  <a:pt x="19" y="71"/>
                  <a:pt x="19" y="71"/>
                  <a:pt x="19" y="71"/>
                </a:cubicBezTo>
                <a:cubicBezTo>
                  <a:pt x="19" y="75"/>
                  <a:pt x="21" y="85"/>
                  <a:pt x="21" y="86"/>
                </a:cubicBezTo>
                <a:cubicBezTo>
                  <a:pt x="30" y="83"/>
                  <a:pt x="30" y="83"/>
                  <a:pt x="30" y="83"/>
                </a:cubicBezTo>
                <a:cubicBezTo>
                  <a:pt x="33" y="87"/>
                  <a:pt x="35" y="91"/>
                  <a:pt x="35" y="91"/>
                </a:cubicBezTo>
                <a:cubicBezTo>
                  <a:pt x="41" y="87"/>
                  <a:pt x="41" y="87"/>
                  <a:pt x="41" y="87"/>
                </a:cubicBezTo>
                <a:cubicBezTo>
                  <a:pt x="41" y="121"/>
                  <a:pt x="41" y="121"/>
                  <a:pt x="41" y="121"/>
                </a:cubicBezTo>
                <a:cubicBezTo>
                  <a:pt x="52" y="121"/>
                  <a:pt x="52" y="121"/>
                  <a:pt x="52" y="121"/>
                </a:cubicBezTo>
                <a:cubicBezTo>
                  <a:pt x="52" y="86"/>
                  <a:pt x="52" y="86"/>
                  <a:pt x="52" y="86"/>
                </a:cubicBezTo>
                <a:cubicBezTo>
                  <a:pt x="55" y="89"/>
                  <a:pt x="59" y="91"/>
                  <a:pt x="59" y="91"/>
                </a:cubicBezTo>
                <a:lnTo>
                  <a:pt x="62" y="84"/>
                </a:lnTo>
                <a:close/>
                <a:moveTo>
                  <a:pt x="57" y="56"/>
                </a:moveTo>
                <a:cubicBezTo>
                  <a:pt x="57" y="56"/>
                  <a:pt x="57" y="56"/>
                  <a:pt x="57" y="56"/>
                </a:cubicBezTo>
                <a:cubicBezTo>
                  <a:pt x="57" y="57"/>
                  <a:pt x="56" y="57"/>
                  <a:pt x="55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4" y="58"/>
                  <a:pt x="54" y="59"/>
                  <a:pt x="53" y="59"/>
                </a:cubicBezTo>
                <a:cubicBezTo>
                  <a:pt x="53" y="59"/>
                  <a:pt x="52" y="60"/>
                  <a:pt x="52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0" y="60"/>
                  <a:pt x="49" y="60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6" y="61"/>
                  <a:pt x="44" y="61"/>
                  <a:pt x="42" y="60"/>
                </a:cubicBezTo>
                <a:cubicBezTo>
                  <a:pt x="36" y="58"/>
                  <a:pt x="32" y="53"/>
                  <a:pt x="31" y="48"/>
                </a:cubicBezTo>
                <a:cubicBezTo>
                  <a:pt x="31" y="48"/>
                  <a:pt x="31" y="47"/>
                  <a:pt x="31" y="47"/>
                </a:cubicBezTo>
                <a:cubicBezTo>
                  <a:pt x="31" y="46"/>
                  <a:pt x="31" y="46"/>
                  <a:pt x="31" y="46"/>
                </a:cubicBezTo>
                <a:cubicBezTo>
                  <a:pt x="31" y="39"/>
                  <a:pt x="36" y="33"/>
                  <a:pt x="43" y="31"/>
                </a:cubicBezTo>
                <a:cubicBezTo>
                  <a:pt x="45" y="31"/>
                  <a:pt x="47" y="31"/>
                  <a:pt x="49" y="31"/>
                </a:cubicBezTo>
                <a:cubicBezTo>
                  <a:pt x="49" y="31"/>
                  <a:pt x="49" y="31"/>
                  <a:pt x="49" y="31"/>
                </a:cubicBezTo>
                <a:cubicBezTo>
                  <a:pt x="50" y="31"/>
                  <a:pt x="50" y="31"/>
                  <a:pt x="51" y="32"/>
                </a:cubicBezTo>
                <a:cubicBezTo>
                  <a:pt x="52" y="32"/>
                  <a:pt x="52" y="32"/>
                  <a:pt x="53" y="32"/>
                </a:cubicBezTo>
                <a:cubicBezTo>
                  <a:pt x="53" y="33"/>
                  <a:pt x="53" y="33"/>
                  <a:pt x="53" y="33"/>
                </a:cubicBezTo>
                <a:cubicBezTo>
                  <a:pt x="58" y="35"/>
                  <a:pt x="61" y="39"/>
                  <a:pt x="61" y="44"/>
                </a:cubicBezTo>
                <a:cubicBezTo>
                  <a:pt x="61" y="44"/>
                  <a:pt x="61" y="44"/>
                  <a:pt x="61" y="44"/>
                </a:cubicBezTo>
                <a:cubicBezTo>
                  <a:pt x="61" y="45"/>
                  <a:pt x="61" y="46"/>
                  <a:pt x="61" y="47"/>
                </a:cubicBezTo>
                <a:cubicBezTo>
                  <a:pt x="61" y="47"/>
                  <a:pt x="61" y="47"/>
                  <a:pt x="61" y="47"/>
                </a:cubicBezTo>
                <a:cubicBezTo>
                  <a:pt x="61" y="48"/>
                  <a:pt x="61" y="49"/>
                  <a:pt x="61" y="49"/>
                </a:cubicBezTo>
                <a:cubicBezTo>
                  <a:pt x="61" y="50"/>
                  <a:pt x="61" y="50"/>
                  <a:pt x="61" y="51"/>
                </a:cubicBezTo>
                <a:cubicBezTo>
                  <a:pt x="60" y="52"/>
                  <a:pt x="60" y="52"/>
                  <a:pt x="60" y="52"/>
                </a:cubicBezTo>
                <a:cubicBezTo>
                  <a:pt x="60" y="52"/>
                  <a:pt x="60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5"/>
                  <a:pt x="58" y="55"/>
                  <a:pt x="57" y="5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Freeform 505"/>
          <p:cNvSpPr>
            <a:spLocks/>
          </p:cNvSpPr>
          <p:nvPr/>
        </p:nvSpPr>
        <p:spPr bwMode="auto">
          <a:xfrm>
            <a:off x="4441825" y="4062413"/>
            <a:ext cx="227013" cy="160338"/>
          </a:xfrm>
          <a:custGeom>
            <a:avLst/>
            <a:gdLst>
              <a:gd name="T0" fmla="*/ 58 w 75"/>
              <a:gd name="T1" fmla="*/ 0 h 53"/>
              <a:gd name="T2" fmla="*/ 33 w 75"/>
              <a:gd name="T3" fmla="*/ 20 h 53"/>
              <a:gd name="T4" fmla="*/ 0 w 75"/>
              <a:gd name="T5" fmla="*/ 53 h 53"/>
              <a:gd name="T6" fmla="*/ 36 w 75"/>
              <a:gd name="T7" fmla="*/ 53 h 53"/>
              <a:gd name="T8" fmla="*/ 58 w 75"/>
              <a:gd name="T9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" h="53">
                <a:moveTo>
                  <a:pt x="58" y="0"/>
                </a:moveTo>
                <a:cubicBezTo>
                  <a:pt x="62" y="19"/>
                  <a:pt x="33" y="20"/>
                  <a:pt x="33" y="20"/>
                </a:cubicBezTo>
                <a:cubicBezTo>
                  <a:pt x="7" y="20"/>
                  <a:pt x="0" y="53"/>
                  <a:pt x="0" y="53"/>
                </a:cubicBezTo>
                <a:cubicBezTo>
                  <a:pt x="36" y="53"/>
                  <a:pt x="36" y="53"/>
                  <a:pt x="36" y="53"/>
                </a:cubicBezTo>
                <a:cubicBezTo>
                  <a:pt x="75" y="53"/>
                  <a:pt x="58" y="0"/>
                  <a:pt x="5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Freeform 506"/>
          <p:cNvSpPr>
            <a:spLocks/>
          </p:cNvSpPr>
          <p:nvPr/>
        </p:nvSpPr>
        <p:spPr bwMode="auto">
          <a:xfrm>
            <a:off x="4154488" y="4062413"/>
            <a:ext cx="230188" cy="160338"/>
          </a:xfrm>
          <a:custGeom>
            <a:avLst/>
            <a:gdLst>
              <a:gd name="T0" fmla="*/ 43 w 76"/>
              <a:gd name="T1" fmla="*/ 20 h 53"/>
              <a:gd name="T2" fmla="*/ 18 w 76"/>
              <a:gd name="T3" fmla="*/ 0 h 53"/>
              <a:gd name="T4" fmla="*/ 39 w 76"/>
              <a:gd name="T5" fmla="*/ 53 h 53"/>
              <a:gd name="T6" fmla="*/ 76 w 76"/>
              <a:gd name="T7" fmla="*/ 53 h 53"/>
              <a:gd name="T8" fmla="*/ 43 w 76"/>
              <a:gd name="T9" fmla="*/ 2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" h="53">
                <a:moveTo>
                  <a:pt x="43" y="20"/>
                </a:moveTo>
                <a:cubicBezTo>
                  <a:pt x="43" y="20"/>
                  <a:pt x="14" y="19"/>
                  <a:pt x="18" y="0"/>
                </a:cubicBezTo>
                <a:cubicBezTo>
                  <a:pt x="18" y="0"/>
                  <a:pt x="0" y="53"/>
                  <a:pt x="39" y="53"/>
                </a:cubicBezTo>
                <a:cubicBezTo>
                  <a:pt x="76" y="53"/>
                  <a:pt x="76" y="53"/>
                  <a:pt x="76" y="53"/>
                </a:cubicBezTo>
                <a:cubicBezTo>
                  <a:pt x="76" y="53"/>
                  <a:pt x="69" y="20"/>
                  <a:pt x="43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Freeform 507"/>
          <p:cNvSpPr>
            <a:spLocks noEditPoints="1"/>
          </p:cNvSpPr>
          <p:nvPr/>
        </p:nvSpPr>
        <p:spPr bwMode="auto">
          <a:xfrm>
            <a:off x="4375150" y="3959226"/>
            <a:ext cx="73025" cy="73025"/>
          </a:xfrm>
          <a:custGeom>
            <a:avLst/>
            <a:gdLst>
              <a:gd name="T0" fmla="*/ 12 w 24"/>
              <a:gd name="T1" fmla="*/ 0 h 24"/>
              <a:gd name="T2" fmla="*/ 0 w 24"/>
              <a:gd name="T3" fmla="*/ 12 h 24"/>
              <a:gd name="T4" fmla="*/ 12 w 24"/>
              <a:gd name="T5" fmla="*/ 24 h 24"/>
              <a:gd name="T6" fmla="*/ 24 w 24"/>
              <a:gd name="T7" fmla="*/ 12 h 24"/>
              <a:gd name="T8" fmla="*/ 12 w 24"/>
              <a:gd name="T9" fmla="*/ 0 h 24"/>
              <a:gd name="T10" fmla="*/ 12 w 24"/>
              <a:gd name="T11" fmla="*/ 18 h 24"/>
              <a:gd name="T12" fmla="*/ 6 w 24"/>
              <a:gd name="T13" fmla="*/ 12 h 24"/>
              <a:gd name="T14" fmla="*/ 12 w 24"/>
              <a:gd name="T15" fmla="*/ 6 h 24"/>
              <a:gd name="T16" fmla="*/ 18 w 24"/>
              <a:gd name="T17" fmla="*/ 12 h 24"/>
              <a:gd name="T18" fmla="*/ 12 w 24"/>
              <a:gd name="T19" fmla="*/ 18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4" h="24">
                <a:moveTo>
                  <a:pt x="12" y="0"/>
                </a:moveTo>
                <a:cubicBezTo>
                  <a:pt x="6" y="0"/>
                  <a:pt x="0" y="5"/>
                  <a:pt x="0" y="12"/>
                </a:cubicBezTo>
                <a:cubicBezTo>
                  <a:pt x="0" y="18"/>
                  <a:pt x="6" y="24"/>
                  <a:pt x="12" y="24"/>
                </a:cubicBezTo>
                <a:cubicBezTo>
                  <a:pt x="19" y="24"/>
                  <a:pt x="24" y="18"/>
                  <a:pt x="24" y="12"/>
                </a:cubicBezTo>
                <a:cubicBezTo>
                  <a:pt x="24" y="5"/>
                  <a:pt x="19" y="0"/>
                  <a:pt x="12" y="0"/>
                </a:cubicBezTo>
                <a:close/>
                <a:moveTo>
                  <a:pt x="12" y="18"/>
                </a:moveTo>
                <a:cubicBezTo>
                  <a:pt x="9" y="18"/>
                  <a:pt x="6" y="15"/>
                  <a:pt x="6" y="12"/>
                </a:cubicBezTo>
                <a:cubicBezTo>
                  <a:pt x="6" y="9"/>
                  <a:pt x="9" y="6"/>
                  <a:pt x="12" y="6"/>
                </a:cubicBezTo>
                <a:cubicBezTo>
                  <a:pt x="15" y="6"/>
                  <a:pt x="18" y="9"/>
                  <a:pt x="18" y="12"/>
                </a:cubicBezTo>
                <a:cubicBezTo>
                  <a:pt x="18" y="15"/>
                  <a:pt x="15" y="18"/>
                  <a:pt x="12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508"/>
          <p:cNvSpPr>
            <a:spLocks noChangeArrowheads="1"/>
          </p:cNvSpPr>
          <p:nvPr/>
        </p:nvSpPr>
        <p:spPr bwMode="auto">
          <a:xfrm>
            <a:off x="4908550" y="3983038"/>
            <a:ext cx="241300" cy="2397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Freeform 509"/>
          <p:cNvSpPr>
            <a:spLocks/>
          </p:cNvSpPr>
          <p:nvPr/>
        </p:nvSpPr>
        <p:spPr bwMode="auto">
          <a:xfrm>
            <a:off x="5056188" y="3900488"/>
            <a:ext cx="320675" cy="322263"/>
          </a:xfrm>
          <a:custGeom>
            <a:avLst/>
            <a:gdLst>
              <a:gd name="T0" fmla="*/ 0 w 202"/>
              <a:gd name="T1" fmla="*/ 203 h 203"/>
              <a:gd name="T2" fmla="*/ 202 w 202"/>
              <a:gd name="T3" fmla="*/ 203 h 203"/>
              <a:gd name="T4" fmla="*/ 95 w 202"/>
              <a:gd name="T5" fmla="*/ 0 h 203"/>
              <a:gd name="T6" fmla="*/ 0 w 202"/>
              <a:gd name="T7" fmla="*/ 203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2" h="203">
                <a:moveTo>
                  <a:pt x="0" y="203"/>
                </a:moveTo>
                <a:lnTo>
                  <a:pt x="202" y="203"/>
                </a:lnTo>
                <a:lnTo>
                  <a:pt x="95" y="0"/>
                </a:lnTo>
                <a:lnTo>
                  <a:pt x="0" y="20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Freeform 510"/>
          <p:cNvSpPr>
            <a:spLocks noEditPoints="1"/>
          </p:cNvSpPr>
          <p:nvPr/>
        </p:nvSpPr>
        <p:spPr bwMode="auto">
          <a:xfrm>
            <a:off x="5546725" y="3863976"/>
            <a:ext cx="420688" cy="352425"/>
          </a:xfrm>
          <a:custGeom>
            <a:avLst/>
            <a:gdLst>
              <a:gd name="T0" fmla="*/ 0 w 265"/>
              <a:gd name="T1" fmla="*/ 0 h 222"/>
              <a:gd name="T2" fmla="*/ 0 w 265"/>
              <a:gd name="T3" fmla="*/ 222 h 222"/>
              <a:gd name="T4" fmla="*/ 265 w 265"/>
              <a:gd name="T5" fmla="*/ 222 h 222"/>
              <a:gd name="T6" fmla="*/ 265 w 265"/>
              <a:gd name="T7" fmla="*/ 0 h 222"/>
              <a:gd name="T8" fmla="*/ 0 w 265"/>
              <a:gd name="T9" fmla="*/ 0 h 222"/>
              <a:gd name="T10" fmla="*/ 246 w 265"/>
              <a:gd name="T11" fmla="*/ 180 h 222"/>
              <a:gd name="T12" fmla="*/ 21 w 265"/>
              <a:gd name="T13" fmla="*/ 180 h 222"/>
              <a:gd name="T14" fmla="*/ 21 w 265"/>
              <a:gd name="T15" fmla="*/ 43 h 222"/>
              <a:gd name="T16" fmla="*/ 246 w 265"/>
              <a:gd name="T17" fmla="*/ 43 h 222"/>
              <a:gd name="T18" fmla="*/ 246 w 265"/>
              <a:gd name="T19" fmla="*/ 180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65" h="222">
                <a:moveTo>
                  <a:pt x="0" y="0"/>
                </a:moveTo>
                <a:lnTo>
                  <a:pt x="0" y="222"/>
                </a:lnTo>
                <a:lnTo>
                  <a:pt x="265" y="222"/>
                </a:lnTo>
                <a:lnTo>
                  <a:pt x="265" y="0"/>
                </a:lnTo>
                <a:lnTo>
                  <a:pt x="0" y="0"/>
                </a:lnTo>
                <a:close/>
                <a:moveTo>
                  <a:pt x="246" y="180"/>
                </a:moveTo>
                <a:lnTo>
                  <a:pt x="21" y="180"/>
                </a:lnTo>
                <a:lnTo>
                  <a:pt x="21" y="43"/>
                </a:lnTo>
                <a:lnTo>
                  <a:pt x="246" y="43"/>
                </a:lnTo>
                <a:lnTo>
                  <a:pt x="246" y="18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Freeform 511"/>
          <p:cNvSpPr>
            <a:spLocks noEditPoints="1"/>
          </p:cNvSpPr>
          <p:nvPr/>
        </p:nvSpPr>
        <p:spPr bwMode="auto">
          <a:xfrm>
            <a:off x="5621338" y="3965576"/>
            <a:ext cx="103188" cy="141288"/>
          </a:xfrm>
          <a:custGeom>
            <a:avLst/>
            <a:gdLst>
              <a:gd name="T0" fmla="*/ 22 w 34"/>
              <a:gd name="T1" fmla="*/ 47 h 47"/>
              <a:gd name="T2" fmla="*/ 28 w 34"/>
              <a:gd name="T3" fmla="*/ 47 h 47"/>
              <a:gd name="T4" fmla="*/ 28 w 34"/>
              <a:gd name="T5" fmla="*/ 34 h 47"/>
              <a:gd name="T6" fmla="*/ 34 w 34"/>
              <a:gd name="T7" fmla="*/ 34 h 47"/>
              <a:gd name="T8" fmla="*/ 34 w 34"/>
              <a:gd name="T9" fmla="*/ 29 h 47"/>
              <a:gd name="T10" fmla="*/ 28 w 34"/>
              <a:gd name="T11" fmla="*/ 29 h 47"/>
              <a:gd name="T12" fmla="*/ 28 w 34"/>
              <a:gd name="T13" fmla="*/ 0 h 47"/>
              <a:gd name="T14" fmla="*/ 21 w 34"/>
              <a:gd name="T15" fmla="*/ 0 h 47"/>
              <a:gd name="T16" fmla="*/ 0 w 34"/>
              <a:gd name="T17" fmla="*/ 30 h 47"/>
              <a:gd name="T18" fmla="*/ 0 w 34"/>
              <a:gd name="T19" fmla="*/ 34 h 47"/>
              <a:gd name="T20" fmla="*/ 22 w 34"/>
              <a:gd name="T21" fmla="*/ 34 h 47"/>
              <a:gd name="T22" fmla="*/ 22 w 34"/>
              <a:gd name="T23" fmla="*/ 47 h 47"/>
              <a:gd name="T24" fmla="*/ 7 w 34"/>
              <a:gd name="T25" fmla="*/ 29 h 47"/>
              <a:gd name="T26" fmla="*/ 7 w 34"/>
              <a:gd name="T27" fmla="*/ 29 h 47"/>
              <a:gd name="T28" fmla="*/ 18 w 34"/>
              <a:gd name="T29" fmla="*/ 13 h 47"/>
              <a:gd name="T30" fmla="*/ 22 w 34"/>
              <a:gd name="T31" fmla="*/ 6 h 47"/>
              <a:gd name="T32" fmla="*/ 22 w 34"/>
              <a:gd name="T33" fmla="*/ 6 h 47"/>
              <a:gd name="T34" fmla="*/ 22 w 34"/>
              <a:gd name="T35" fmla="*/ 14 h 47"/>
              <a:gd name="T36" fmla="*/ 22 w 34"/>
              <a:gd name="T37" fmla="*/ 29 h 47"/>
              <a:gd name="T38" fmla="*/ 7 w 34"/>
              <a:gd name="T39" fmla="*/ 29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4" h="47">
                <a:moveTo>
                  <a:pt x="22" y="47"/>
                </a:moveTo>
                <a:cubicBezTo>
                  <a:pt x="28" y="47"/>
                  <a:pt x="28" y="47"/>
                  <a:pt x="28" y="47"/>
                </a:cubicBezTo>
                <a:cubicBezTo>
                  <a:pt x="28" y="34"/>
                  <a:pt x="28" y="34"/>
                  <a:pt x="28" y="34"/>
                </a:cubicBezTo>
                <a:cubicBezTo>
                  <a:pt x="34" y="34"/>
                  <a:pt x="34" y="34"/>
                  <a:pt x="34" y="34"/>
                </a:cubicBezTo>
                <a:cubicBezTo>
                  <a:pt x="34" y="29"/>
                  <a:pt x="34" y="29"/>
                  <a:pt x="34" y="29"/>
                </a:cubicBezTo>
                <a:cubicBezTo>
                  <a:pt x="28" y="29"/>
                  <a:pt x="28" y="29"/>
                  <a:pt x="28" y="29"/>
                </a:cubicBezTo>
                <a:cubicBezTo>
                  <a:pt x="28" y="0"/>
                  <a:pt x="28" y="0"/>
                  <a:pt x="28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0" y="30"/>
                  <a:pt x="0" y="30"/>
                  <a:pt x="0" y="30"/>
                </a:cubicBezTo>
                <a:cubicBezTo>
                  <a:pt x="0" y="34"/>
                  <a:pt x="0" y="34"/>
                  <a:pt x="0" y="34"/>
                </a:cubicBezTo>
                <a:cubicBezTo>
                  <a:pt x="22" y="34"/>
                  <a:pt x="22" y="34"/>
                  <a:pt x="22" y="34"/>
                </a:cubicBezTo>
                <a:lnTo>
                  <a:pt x="22" y="47"/>
                </a:lnTo>
                <a:close/>
                <a:moveTo>
                  <a:pt x="7" y="29"/>
                </a:moveTo>
                <a:cubicBezTo>
                  <a:pt x="7" y="29"/>
                  <a:pt x="7" y="29"/>
                  <a:pt x="7" y="29"/>
                </a:cubicBezTo>
                <a:cubicBezTo>
                  <a:pt x="18" y="13"/>
                  <a:pt x="18" y="13"/>
                  <a:pt x="18" y="13"/>
                </a:cubicBezTo>
                <a:cubicBezTo>
                  <a:pt x="19" y="11"/>
                  <a:pt x="21" y="9"/>
                  <a:pt x="22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9"/>
                  <a:pt x="22" y="11"/>
                  <a:pt x="22" y="14"/>
                </a:cubicBezTo>
                <a:cubicBezTo>
                  <a:pt x="22" y="29"/>
                  <a:pt x="22" y="29"/>
                  <a:pt x="22" y="29"/>
                </a:cubicBezTo>
                <a:lnTo>
                  <a:pt x="7" y="2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Freeform 512"/>
          <p:cNvSpPr>
            <a:spLocks/>
          </p:cNvSpPr>
          <p:nvPr/>
        </p:nvSpPr>
        <p:spPr bwMode="auto">
          <a:xfrm>
            <a:off x="5743575" y="4003676"/>
            <a:ext cx="23813" cy="28575"/>
          </a:xfrm>
          <a:custGeom>
            <a:avLst/>
            <a:gdLst>
              <a:gd name="T0" fmla="*/ 4 w 8"/>
              <a:gd name="T1" fmla="*/ 9 h 9"/>
              <a:gd name="T2" fmla="*/ 4 w 8"/>
              <a:gd name="T3" fmla="*/ 9 h 9"/>
              <a:gd name="T4" fmla="*/ 8 w 8"/>
              <a:gd name="T5" fmla="*/ 5 h 9"/>
              <a:gd name="T6" fmla="*/ 4 w 8"/>
              <a:gd name="T7" fmla="*/ 0 h 9"/>
              <a:gd name="T8" fmla="*/ 0 w 8"/>
              <a:gd name="T9" fmla="*/ 5 h 9"/>
              <a:gd name="T10" fmla="*/ 4 w 8"/>
              <a:gd name="T11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9">
                <a:moveTo>
                  <a:pt x="4" y="9"/>
                </a:moveTo>
                <a:cubicBezTo>
                  <a:pt x="4" y="9"/>
                  <a:pt x="4" y="9"/>
                  <a:pt x="4" y="9"/>
                </a:cubicBezTo>
                <a:cubicBezTo>
                  <a:pt x="7" y="9"/>
                  <a:pt x="8" y="7"/>
                  <a:pt x="8" y="5"/>
                </a:cubicBezTo>
                <a:cubicBezTo>
                  <a:pt x="8" y="2"/>
                  <a:pt x="7" y="0"/>
                  <a:pt x="4" y="0"/>
                </a:cubicBezTo>
                <a:cubicBezTo>
                  <a:pt x="2" y="0"/>
                  <a:pt x="0" y="2"/>
                  <a:pt x="0" y="5"/>
                </a:cubicBezTo>
                <a:cubicBezTo>
                  <a:pt x="0" y="7"/>
                  <a:pt x="2" y="9"/>
                  <a:pt x="4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Freeform 513"/>
          <p:cNvSpPr>
            <a:spLocks/>
          </p:cNvSpPr>
          <p:nvPr/>
        </p:nvSpPr>
        <p:spPr bwMode="auto">
          <a:xfrm>
            <a:off x="5743575" y="4083051"/>
            <a:ext cx="23813" cy="26988"/>
          </a:xfrm>
          <a:custGeom>
            <a:avLst/>
            <a:gdLst>
              <a:gd name="T0" fmla="*/ 4 w 8"/>
              <a:gd name="T1" fmla="*/ 9 h 9"/>
              <a:gd name="T2" fmla="*/ 4 w 8"/>
              <a:gd name="T3" fmla="*/ 9 h 9"/>
              <a:gd name="T4" fmla="*/ 8 w 8"/>
              <a:gd name="T5" fmla="*/ 4 h 9"/>
              <a:gd name="T6" fmla="*/ 4 w 8"/>
              <a:gd name="T7" fmla="*/ 0 h 9"/>
              <a:gd name="T8" fmla="*/ 0 w 8"/>
              <a:gd name="T9" fmla="*/ 4 h 9"/>
              <a:gd name="T10" fmla="*/ 4 w 8"/>
              <a:gd name="T11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9">
                <a:moveTo>
                  <a:pt x="4" y="9"/>
                </a:moveTo>
                <a:cubicBezTo>
                  <a:pt x="4" y="9"/>
                  <a:pt x="4" y="9"/>
                  <a:pt x="4" y="9"/>
                </a:cubicBezTo>
                <a:cubicBezTo>
                  <a:pt x="7" y="9"/>
                  <a:pt x="8" y="7"/>
                  <a:pt x="8" y="4"/>
                </a:cubicBezTo>
                <a:cubicBezTo>
                  <a:pt x="8" y="2"/>
                  <a:pt x="7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7"/>
                  <a:pt x="2" y="9"/>
                  <a:pt x="4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Freeform 514"/>
          <p:cNvSpPr>
            <a:spLocks/>
          </p:cNvSpPr>
          <p:nvPr/>
        </p:nvSpPr>
        <p:spPr bwMode="auto">
          <a:xfrm>
            <a:off x="5791200" y="3962401"/>
            <a:ext cx="82550" cy="147638"/>
          </a:xfrm>
          <a:custGeom>
            <a:avLst/>
            <a:gdLst>
              <a:gd name="T0" fmla="*/ 10 w 27"/>
              <a:gd name="T1" fmla="*/ 44 h 49"/>
              <a:gd name="T2" fmla="*/ 0 w 27"/>
              <a:gd name="T3" fmla="*/ 41 h 49"/>
              <a:gd name="T4" fmla="*/ 0 w 27"/>
              <a:gd name="T5" fmla="*/ 46 h 49"/>
              <a:gd name="T6" fmla="*/ 10 w 27"/>
              <a:gd name="T7" fmla="*/ 49 h 49"/>
              <a:gd name="T8" fmla="*/ 27 w 27"/>
              <a:gd name="T9" fmla="*/ 35 h 49"/>
              <a:gd name="T10" fmla="*/ 17 w 27"/>
              <a:gd name="T11" fmla="*/ 23 h 49"/>
              <a:gd name="T12" fmla="*/ 17 w 27"/>
              <a:gd name="T13" fmla="*/ 23 h 49"/>
              <a:gd name="T14" fmla="*/ 25 w 27"/>
              <a:gd name="T15" fmla="*/ 12 h 49"/>
              <a:gd name="T16" fmla="*/ 12 w 27"/>
              <a:gd name="T17" fmla="*/ 0 h 49"/>
              <a:gd name="T18" fmla="*/ 1 w 27"/>
              <a:gd name="T19" fmla="*/ 4 h 49"/>
              <a:gd name="T20" fmla="*/ 1 w 27"/>
              <a:gd name="T21" fmla="*/ 9 h 49"/>
              <a:gd name="T22" fmla="*/ 11 w 27"/>
              <a:gd name="T23" fmla="*/ 6 h 49"/>
              <a:gd name="T24" fmla="*/ 19 w 27"/>
              <a:gd name="T25" fmla="*/ 13 h 49"/>
              <a:gd name="T26" fmla="*/ 8 w 27"/>
              <a:gd name="T27" fmla="*/ 20 h 49"/>
              <a:gd name="T28" fmla="*/ 5 w 27"/>
              <a:gd name="T29" fmla="*/ 20 h 49"/>
              <a:gd name="T30" fmla="*/ 5 w 27"/>
              <a:gd name="T31" fmla="*/ 25 h 49"/>
              <a:gd name="T32" fmla="*/ 8 w 27"/>
              <a:gd name="T33" fmla="*/ 25 h 49"/>
              <a:gd name="T34" fmla="*/ 21 w 27"/>
              <a:gd name="T35" fmla="*/ 35 h 49"/>
              <a:gd name="T36" fmla="*/ 10 w 27"/>
              <a:gd name="T37" fmla="*/ 44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" h="49">
                <a:moveTo>
                  <a:pt x="10" y="44"/>
                </a:moveTo>
                <a:cubicBezTo>
                  <a:pt x="6" y="44"/>
                  <a:pt x="1" y="42"/>
                  <a:pt x="0" y="41"/>
                </a:cubicBezTo>
                <a:cubicBezTo>
                  <a:pt x="0" y="46"/>
                  <a:pt x="0" y="46"/>
                  <a:pt x="0" y="46"/>
                </a:cubicBezTo>
                <a:cubicBezTo>
                  <a:pt x="2" y="48"/>
                  <a:pt x="5" y="49"/>
                  <a:pt x="10" y="49"/>
                </a:cubicBezTo>
                <a:cubicBezTo>
                  <a:pt x="21" y="49"/>
                  <a:pt x="27" y="42"/>
                  <a:pt x="27" y="35"/>
                </a:cubicBezTo>
                <a:cubicBezTo>
                  <a:pt x="27" y="28"/>
                  <a:pt x="22" y="24"/>
                  <a:pt x="17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22" y="21"/>
                  <a:pt x="25" y="16"/>
                  <a:pt x="25" y="12"/>
                </a:cubicBezTo>
                <a:cubicBezTo>
                  <a:pt x="25" y="6"/>
                  <a:pt x="21" y="0"/>
                  <a:pt x="12" y="0"/>
                </a:cubicBezTo>
                <a:cubicBezTo>
                  <a:pt x="7" y="0"/>
                  <a:pt x="4" y="2"/>
                  <a:pt x="1" y="4"/>
                </a:cubicBezTo>
                <a:cubicBezTo>
                  <a:pt x="1" y="9"/>
                  <a:pt x="1" y="9"/>
                  <a:pt x="1" y="9"/>
                </a:cubicBezTo>
                <a:cubicBezTo>
                  <a:pt x="3" y="7"/>
                  <a:pt x="7" y="6"/>
                  <a:pt x="11" y="6"/>
                </a:cubicBezTo>
                <a:cubicBezTo>
                  <a:pt x="17" y="6"/>
                  <a:pt x="19" y="9"/>
                  <a:pt x="19" y="13"/>
                </a:cubicBezTo>
                <a:cubicBezTo>
                  <a:pt x="19" y="18"/>
                  <a:pt x="13" y="20"/>
                  <a:pt x="8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5"/>
                  <a:pt x="5" y="25"/>
                  <a:pt x="5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15" y="25"/>
                  <a:pt x="20" y="28"/>
                  <a:pt x="21" y="35"/>
                </a:cubicBezTo>
                <a:cubicBezTo>
                  <a:pt x="21" y="38"/>
                  <a:pt x="18" y="44"/>
                  <a:pt x="10" y="4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Freeform 515"/>
          <p:cNvSpPr>
            <a:spLocks noEditPoints="1"/>
          </p:cNvSpPr>
          <p:nvPr/>
        </p:nvSpPr>
        <p:spPr bwMode="auto">
          <a:xfrm>
            <a:off x="6205538" y="3863976"/>
            <a:ext cx="420688" cy="352425"/>
          </a:xfrm>
          <a:custGeom>
            <a:avLst/>
            <a:gdLst>
              <a:gd name="T0" fmla="*/ 0 w 265"/>
              <a:gd name="T1" fmla="*/ 0 h 222"/>
              <a:gd name="T2" fmla="*/ 0 w 265"/>
              <a:gd name="T3" fmla="*/ 222 h 222"/>
              <a:gd name="T4" fmla="*/ 265 w 265"/>
              <a:gd name="T5" fmla="*/ 222 h 222"/>
              <a:gd name="T6" fmla="*/ 265 w 265"/>
              <a:gd name="T7" fmla="*/ 0 h 222"/>
              <a:gd name="T8" fmla="*/ 0 w 265"/>
              <a:gd name="T9" fmla="*/ 0 h 222"/>
              <a:gd name="T10" fmla="*/ 246 w 265"/>
              <a:gd name="T11" fmla="*/ 180 h 222"/>
              <a:gd name="T12" fmla="*/ 19 w 265"/>
              <a:gd name="T13" fmla="*/ 180 h 222"/>
              <a:gd name="T14" fmla="*/ 19 w 265"/>
              <a:gd name="T15" fmla="*/ 43 h 222"/>
              <a:gd name="T16" fmla="*/ 246 w 265"/>
              <a:gd name="T17" fmla="*/ 43 h 222"/>
              <a:gd name="T18" fmla="*/ 246 w 265"/>
              <a:gd name="T19" fmla="*/ 180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65" h="222">
                <a:moveTo>
                  <a:pt x="0" y="0"/>
                </a:moveTo>
                <a:lnTo>
                  <a:pt x="0" y="222"/>
                </a:lnTo>
                <a:lnTo>
                  <a:pt x="265" y="222"/>
                </a:lnTo>
                <a:lnTo>
                  <a:pt x="265" y="0"/>
                </a:lnTo>
                <a:lnTo>
                  <a:pt x="0" y="0"/>
                </a:lnTo>
                <a:close/>
                <a:moveTo>
                  <a:pt x="246" y="180"/>
                </a:moveTo>
                <a:lnTo>
                  <a:pt x="19" y="180"/>
                </a:lnTo>
                <a:lnTo>
                  <a:pt x="19" y="43"/>
                </a:lnTo>
                <a:lnTo>
                  <a:pt x="246" y="43"/>
                </a:lnTo>
                <a:lnTo>
                  <a:pt x="246" y="18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Freeform 516"/>
          <p:cNvSpPr>
            <a:spLocks/>
          </p:cNvSpPr>
          <p:nvPr/>
        </p:nvSpPr>
        <p:spPr bwMode="auto">
          <a:xfrm>
            <a:off x="6262688" y="3973513"/>
            <a:ext cx="46038" cy="133350"/>
          </a:xfrm>
          <a:custGeom>
            <a:avLst/>
            <a:gdLst>
              <a:gd name="T0" fmla="*/ 18 w 29"/>
              <a:gd name="T1" fmla="*/ 10 h 84"/>
              <a:gd name="T2" fmla="*/ 18 w 29"/>
              <a:gd name="T3" fmla="*/ 10 h 84"/>
              <a:gd name="T4" fmla="*/ 18 w 29"/>
              <a:gd name="T5" fmla="*/ 84 h 84"/>
              <a:gd name="T6" fmla="*/ 29 w 29"/>
              <a:gd name="T7" fmla="*/ 84 h 84"/>
              <a:gd name="T8" fmla="*/ 29 w 29"/>
              <a:gd name="T9" fmla="*/ 0 h 84"/>
              <a:gd name="T10" fmla="*/ 18 w 29"/>
              <a:gd name="T11" fmla="*/ 0 h 84"/>
              <a:gd name="T12" fmla="*/ 0 w 29"/>
              <a:gd name="T13" fmla="*/ 10 h 84"/>
              <a:gd name="T14" fmla="*/ 2 w 29"/>
              <a:gd name="T15" fmla="*/ 19 h 84"/>
              <a:gd name="T16" fmla="*/ 18 w 29"/>
              <a:gd name="T17" fmla="*/ 10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" h="84">
                <a:moveTo>
                  <a:pt x="18" y="10"/>
                </a:moveTo>
                <a:lnTo>
                  <a:pt x="18" y="10"/>
                </a:lnTo>
                <a:lnTo>
                  <a:pt x="18" y="84"/>
                </a:lnTo>
                <a:lnTo>
                  <a:pt x="29" y="84"/>
                </a:lnTo>
                <a:lnTo>
                  <a:pt x="29" y="0"/>
                </a:lnTo>
                <a:lnTo>
                  <a:pt x="18" y="0"/>
                </a:lnTo>
                <a:lnTo>
                  <a:pt x="0" y="10"/>
                </a:lnTo>
                <a:lnTo>
                  <a:pt x="2" y="19"/>
                </a:lnTo>
                <a:lnTo>
                  <a:pt x="18" y="1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Freeform 517"/>
          <p:cNvSpPr>
            <a:spLocks noEditPoints="1"/>
          </p:cNvSpPr>
          <p:nvPr/>
        </p:nvSpPr>
        <p:spPr bwMode="auto">
          <a:xfrm>
            <a:off x="6329363" y="3970338"/>
            <a:ext cx="92075" cy="139700"/>
          </a:xfrm>
          <a:custGeom>
            <a:avLst/>
            <a:gdLst>
              <a:gd name="T0" fmla="*/ 15 w 30"/>
              <a:gd name="T1" fmla="*/ 46 h 46"/>
              <a:gd name="T2" fmla="*/ 30 w 30"/>
              <a:gd name="T3" fmla="*/ 30 h 46"/>
              <a:gd name="T4" fmla="*/ 17 w 30"/>
              <a:gd name="T5" fmla="*/ 16 h 46"/>
              <a:gd name="T6" fmla="*/ 6 w 30"/>
              <a:gd name="T7" fmla="*/ 21 h 46"/>
              <a:gd name="T8" fmla="*/ 6 w 30"/>
              <a:gd name="T9" fmla="*/ 21 h 46"/>
              <a:gd name="T10" fmla="*/ 21 w 30"/>
              <a:gd name="T11" fmla="*/ 5 h 46"/>
              <a:gd name="T12" fmla="*/ 26 w 30"/>
              <a:gd name="T13" fmla="*/ 5 h 46"/>
              <a:gd name="T14" fmla="*/ 26 w 30"/>
              <a:gd name="T15" fmla="*/ 0 h 46"/>
              <a:gd name="T16" fmla="*/ 21 w 30"/>
              <a:gd name="T17" fmla="*/ 0 h 46"/>
              <a:gd name="T18" fmla="*/ 7 w 30"/>
              <a:gd name="T19" fmla="*/ 7 h 46"/>
              <a:gd name="T20" fmla="*/ 0 w 30"/>
              <a:gd name="T21" fmla="*/ 27 h 46"/>
              <a:gd name="T22" fmla="*/ 15 w 30"/>
              <a:gd name="T23" fmla="*/ 46 h 46"/>
              <a:gd name="T24" fmla="*/ 6 w 30"/>
              <a:gd name="T25" fmla="*/ 26 h 46"/>
              <a:gd name="T26" fmla="*/ 15 w 30"/>
              <a:gd name="T27" fmla="*/ 20 h 46"/>
              <a:gd name="T28" fmla="*/ 24 w 30"/>
              <a:gd name="T29" fmla="*/ 31 h 46"/>
              <a:gd name="T30" fmla="*/ 15 w 30"/>
              <a:gd name="T31" fmla="*/ 41 h 46"/>
              <a:gd name="T32" fmla="*/ 15 w 30"/>
              <a:gd name="T33" fmla="*/ 41 h 46"/>
              <a:gd name="T34" fmla="*/ 6 w 30"/>
              <a:gd name="T35" fmla="*/ 29 h 46"/>
              <a:gd name="T36" fmla="*/ 6 w 30"/>
              <a:gd name="T37" fmla="*/ 26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" h="46">
                <a:moveTo>
                  <a:pt x="15" y="46"/>
                </a:moveTo>
                <a:cubicBezTo>
                  <a:pt x="25" y="46"/>
                  <a:pt x="30" y="38"/>
                  <a:pt x="30" y="30"/>
                </a:cubicBezTo>
                <a:cubicBezTo>
                  <a:pt x="30" y="22"/>
                  <a:pt x="25" y="16"/>
                  <a:pt x="17" y="16"/>
                </a:cubicBezTo>
                <a:cubicBezTo>
                  <a:pt x="12" y="16"/>
                  <a:pt x="8" y="18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7" y="14"/>
                  <a:pt x="12" y="7"/>
                  <a:pt x="21" y="5"/>
                </a:cubicBezTo>
                <a:cubicBezTo>
                  <a:pt x="23" y="5"/>
                  <a:pt x="25" y="5"/>
                  <a:pt x="26" y="5"/>
                </a:cubicBezTo>
                <a:cubicBezTo>
                  <a:pt x="26" y="0"/>
                  <a:pt x="26" y="0"/>
                  <a:pt x="26" y="0"/>
                </a:cubicBezTo>
                <a:cubicBezTo>
                  <a:pt x="25" y="0"/>
                  <a:pt x="23" y="0"/>
                  <a:pt x="21" y="0"/>
                </a:cubicBezTo>
                <a:cubicBezTo>
                  <a:pt x="16" y="1"/>
                  <a:pt x="11" y="3"/>
                  <a:pt x="7" y="7"/>
                </a:cubicBezTo>
                <a:cubicBezTo>
                  <a:pt x="3" y="11"/>
                  <a:pt x="0" y="18"/>
                  <a:pt x="0" y="27"/>
                </a:cubicBezTo>
                <a:cubicBezTo>
                  <a:pt x="0" y="39"/>
                  <a:pt x="6" y="46"/>
                  <a:pt x="15" y="46"/>
                </a:cubicBezTo>
                <a:close/>
                <a:moveTo>
                  <a:pt x="6" y="26"/>
                </a:moveTo>
                <a:cubicBezTo>
                  <a:pt x="8" y="23"/>
                  <a:pt x="11" y="20"/>
                  <a:pt x="15" y="20"/>
                </a:cubicBezTo>
                <a:cubicBezTo>
                  <a:pt x="20" y="20"/>
                  <a:pt x="24" y="24"/>
                  <a:pt x="24" y="31"/>
                </a:cubicBezTo>
                <a:cubicBezTo>
                  <a:pt x="24" y="37"/>
                  <a:pt x="21" y="41"/>
                  <a:pt x="15" y="41"/>
                </a:cubicBezTo>
                <a:cubicBezTo>
                  <a:pt x="15" y="41"/>
                  <a:pt x="15" y="41"/>
                  <a:pt x="15" y="41"/>
                </a:cubicBezTo>
                <a:cubicBezTo>
                  <a:pt x="9" y="41"/>
                  <a:pt x="6" y="36"/>
                  <a:pt x="6" y="29"/>
                </a:cubicBezTo>
                <a:cubicBezTo>
                  <a:pt x="6" y="27"/>
                  <a:pt x="6" y="27"/>
                  <a:pt x="6" y="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Freeform 518"/>
          <p:cNvSpPr>
            <a:spLocks/>
          </p:cNvSpPr>
          <p:nvPr/>
        </p:nvSpPr>
        <p:spPr bwMode="auto">
          <a:xfrm>
            <a:off x="6438900" y="4010026"/>
            <a:ext cx="23813" cy="26988"/>
          </a:xfrm>
          <a:custGeom>
            <a:avLst/>
            <a:gdLst>
              <a:gd name="T0" fmla="*/ 4 w 8"/>
              <a:gd name="T1" fmla="*/ 9 h 9"/>
              <a:gd name="T2" fmla="*/ 4 w 8"/>
              <a:gd name="T3" fmla="*/ 9 h 9"/>
              <a:gd name="T4" fmla="*/ 8 w 8"/>
              <a:gd name="T5" fmla="*/ 5 h 9"/>
              <a:gd name="T6" fmla="*/ 4 w 8"/>
              <a:gd name="T7" fmla="*/ 0 h 9"/>
              <a:gd name="T8" fmla="*/ 0 w 8"/>
              <a:gd name="T9" fmla="*/ 5 h 9"/>
              <a:gd name="T10" fmla="*/ 4 w 8"/>
              <a:gd name="T11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9">
                <a:moveTo>
                  <a:pt x="4" y="9"/>
                </a:moveTo>
                <a:cubicBezTo>
                  <a:pt x="4" y="9"/>
                  <a:pt x="4" y="9"/>
                  <a:pt x="4" y="9"/>
                </a:cubicBezTo>
                <a:cubicBezTo>
                  <a:pt x="6" y="9"/>
                  <a:pt x="8" y="7"/>
                  <a:pt x="8" y="5"/>
                </a:cubicBezTo>
                <a:cubicBezTo>
                  <a:pt x="8" y="2"/>
                  <a:pt x="6" y="0"/>
                  <a:pt x="4" y="0"/>
                </a:cubicBezTo>
                <a:cubicBezTo>
                  <a:pt x="2" y="0"/>
                  <a:pt x="0" y="2"/>
                  <a:pt x="0" y="5"/>
                </a:cubicBezTo>
                <a:cubicBezTo>
                  <a:pt x="0" y="7"/>
                  <a:pt x="2" y="9"/>
                  <a:pt x="4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Freeform 519"/>
          <p:cNvSpPr>
            <a:spLocks/>
          </p:cNvSpPr>
          <p:nvPr/>
        </p:nvSpPr>
        <p:spPr bwMode="auto">
          <a:xfrm>
            <a:off x="6438900" y="4083051"/>
            <a:ext cx="23813" cy="26988"/>
          </a:xfrm>
          <a:custGeom>
            <a:avLst/>
            <a:gdLst>
              <a:gd name="T0" fmla="*/ 4 w 8"/>
              <a:gd name="T1" fmla="*/ 9 h 9"/>
              <a:gd name="T2" fmla="*/ 4 w 8"/>
              <a:gd name="T3" fmla="*/ 9 h 9"/>
              <a:gd name="T4" fmla="*/ 8 w 8"/>
              <a:gd name="T5" fmla="*/ 5 h 9"/>
              <a:gd name="T6" fmla="*/ 4 w 8"/>
              <a:gd name="T7" fmla="*/ 0 h 9"/>
              <a:gd name="T8" fmla="*/ 0 w 8"/>
              <a:gd name="T9" fmla="*/ 5 h 9"/>
              <a:gd name="T10" fmla="*/ 4 w 8"/>
              <a:gd name="T11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9">
                <a:moveTo>
                  <a:pt x="4" y="9"/>
                </a:moveTo>
                <a:cubicBezTo>
                  <a:pt x="4" y="9"/>
                  <a:pt x="4" y="9"/>
                  <a:pt x="4" y="9"/>
                </a:cubicBezTo>
                <a:cubicBezTo>
                  <a:pt x="6" y="9"/>
                  <a:pt x="8" y="7"/>
                  <a:pt x="8" y="5"/>
                </a:cubicBezTo>
                <a:cubicBezTo>
                  <a:pt x="8" y="2"/>
                  <a:pt x="6" y="0"/>
                  <a:pt x="4" y="0"/>
                </a:cubicBezTo>
                <a:cubicBezTo>
                  <a:pt x="2" y="0"/>
                  <a:pt x="0" y="2"/>
                  <a:pt x="0" y="5"/>
                </a:cubicBezTo>
                <a:cubicBezTo>
                  <a:pt x="0" y="7"/>
                  <a:pt x="2" y="9"/>
                  <a:pt x="4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Freeform 520"/>
          <p:cNvSpPr>
            <a:spLocks noEditPoints="1"/>
          </p:cNvSpPr>
          <p:nvPr/>
        </p:nvSpPr>
        <p:spPr bwMode="auto">
          <a:xfrm>
            <a:off x="6478588" y="3970338"/>
            <a:ext cx="90488" cy="139700"/>
          </a:xfrm>
          <a:custGeom>
            <a:avLst/>
            <a:gdLst>
              <a:gd name="T0" fmla="*/ 13 w 30"/>
              <a:gd name="T1" fmla="*/ 29 h 46"/>
              <a:gd name="T2" fmla="*/ 24 w 30"/>
              <a:gd name="T3" fmla="*/ 25 h 46"/>
              <a:gd name="T4" fmla="*/ 24 w 30"/>
              <a:gd name="T5" fmla="*/ 25 h 46"/>
              <a:gd name="T6" fmla="*/ 18 w 30"/>
              <a:gd name="T7" fmla="*/ 36 h 46"/>
              <a:gd name="T8" fmla="*/ 9 w 30"/>
              <a:gd name="T9" fmla="*/ 41 h 46"/>
              <a:gd name="T10" fmla="*/ 4 w 30"/>
              <a:gd name="T11" fmla="*/ 41 h 46"/>
              <a:gd name="T12" fmla="*/ 4 w 30"/>
              <a:gd name="T13" fmla="*/ 46 h 46"/>
              <a:gd name="T14" fmla="*/ 10 w 30"/>
              <a:gd name="T15" fmla="*/ 46 h 46"/>
              <a:gd name="T16" fmla="*/ 23 w 30"/>
              <a:gd name="T17" fmla="*/ 40 h 46"/>
              <a:gd name="T18" fmla="*/ 30 w 30"/>
              <a:gd name="T19" fmla="*/ 19 h 46"/>
              <a:gd name="T20" fmla="*/ 16 w 30"/>
              <a:gd name="T21" fmla="*/ 0 h 46"/>
              <a:gd name="T22" fmla="*/ 0 w 30"/>
              <a:gd name="T23" fmla="*/ 16 h 46"/>
              <a:gd name="T24" fmla="*/ 13 w 30"/>
              <a:gd name="T25" fmla="*/ 29 h 46"/>
              <a:gd name="T26" fmla="*/ 15 w 30"/>
              <a:gd name="T27" fmla="*/ 5 h 46"/>
              <a:gd name="T28" fmla="*/ 15 w 30"/>
              <a:gd name="T29" fmla="*/ 5 h 46"/>
              <a:gd name="T30" fmla="*/ 24 w 30"/>
              <a:gd name="T31" fmla="*/ 18 h 46"/>
              <a:gd name="T32" fmla="*/ 24 w 30"/>
              <a:gd name="T33" fmla="*/ 20 h 46"/>
              <a:gd name="T34" fmla="*/ 15 w 30"/>
              <a:gd name="T35" fmla="*/ 25 h 46"/>
              <a:gd name="T36" fmla="*/ 6 w 30"/>
              <a:gd name="T37" fmla="*/ 15 h 46"/>
              <a:gd name="T38" fmla="*/ 15 w 30"/>
              <a:gd name="T39" fmla="*/ 5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0" h="46">
                <a:moveTo>
                  <a:pt x="13" y="29"/>
                </a:moveTo>
                <a:cubicBezTo>
                  <a:pt x="18" y="29"/>
                  <a:pt x="21" y="28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3" y="30"/>
                  <a:pt x="21" y="34"/>
                  <a:pt x="18" y="36"/>
                </a:cubicBezTo>
                <a:cubicBezTo>
                  <a:pt x="16" y="39"/>
                  <a:pt x="12" y="40"/>
                  <a:pt x="9" y="41"/>
                </a:cubicBezTo>
                <a:cubicBezTo>
                  <a:pt x="7" y="41"/>
                  <a:pt x="5" y="41"/>
                  <a:pt x="4" y="41"/>
                </a:cubicBezTo>
                <a:cubicBezTo>
                  <a:pt x="4" y="46"/>
                  <a:pt x="4" y="46"/>
                  <a:pt x="4" y="46"/>
                </a:cubicBezTo>
                <a:cubicBezTo>
                  <a:pt x="5" y="46"/>
                  <a:pt x="7" y="46"/>
                  <a:pt x="10" y="46"/>
                </a:cubicBezTo>
                <a:cubicBezTo>
                  <a:pt x="14" y="45"/>
                  <a:pt x="19" y="43"/>
                  <a:pt x="23" y="40"/>
                </a:cubicBezTo>
                <a:cubicBezTo>
                  <a:pt x="27" y="35"/>
                  <a:pt x="30" y="29"/>
                  <a:pt x="30" y="19"/>
                </a:cubicBezTo>
                <a:cubicBezTo>
                  <a:pt x="30" y="7"/>
                  <a:pt x="25" y="0"/>
                  <a:pt x="16" y="0"/>
                </a:cubicBezTo>
                <a:cubicBezTo>
                  <a:pt x="6" y="0"/>
                  <a:pt x="0" y="7"/>
                  <a:pt x="0" y="16"/>
                </a:cubicBezTo>
                <a:cubicBezTo>
                  <a:pt x="0" y="23"/>
                  <a:pt x="5" y="29"/>
                  <a:pt x="13" y="29"/>
                </a:cubicBezTo>
                <a:close/>
                <a:moveTo>
                  <a:pt x="15" y="5"/>
                </a:moveTo>
                <a:cubicBezTo>
                  <a:pt x="15" y="5"/>
                  <a:pt x="15" y="5"/>
                  <a:pt x="15" y="5"/>
                </a:cubicBezTo>
                <a:cubicBezTo>
                  <a:pt x="21" y="5"/>
                  <a:pt x="24" y="10"/>
                  <a:pt x="24" y="18"/>
                </a:cubicBezTo>
                <a:cubicBezTo>
                  <a:pt x="24" y="19"/>
                  <a:pt x="24" y="20"/>
                  <a:pt x="24" y="20"/>
                </a:cubicBezTo>
                <a:cubicBezTo>
                  <a:pt x="22" y="23"/>
                  <a:pt x="19" y="25"/>
                  <a:pt x="15" y="25"/>
                </a:cubicBezTo>
                <a:cubicBezTo>
                  <a:pt x="10" y="25"/>
                  <a:pt x="6" y="21"/>
                  <a:pt x="6" y="15"/>
                </a:cubicBezTo>
                <a:cubicBezTo>
                  <a:pt x="6" y="9"/>
                  <a:pt x="10" y="5"/>
                  <a:pt x="15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Freeform 521"/>
          <p:cNvSpPr>
            <a:spLocks noEditPoints="1"/>
          </p:cNvSpPr>
          <p:nvPr/>
        </p:nvSpPr>
        <p:spPr bwMode="auto">
          <a:xfrm>
            <a:off x="6796088" y="3154363"/>
            <a:ext cx="401638" cy="349250"/>
          </a:xfrm>
          <a:custGeom>
            <a:avLst/>
            <a:gdLst>
              <a:gd name="T0" fmla="*/ 0 w 253"/>
              <a:gd name="T1" fmla="*/ 0 h 220"/>
              <a:gd name="T2" fmla="*/ 0 w 253"/>
              <a:gd name="T3" fmla="*/ 69 h 220"/>
              <a:gd name="T4" fmla="*/ 0 w 253"/>
              <a:gd name="T5" fmla="*/ 79 h 220"/>
              <a:gd name="T6" fmla="*/ 0 w 253"/>
              <a:gd name="T7" fmla="*/ 142 h 220"/>
              <a:gd name="T8" fmla="*/ 0 w 253"/>
              <a:gd name="T9" fmla="*/ 151 h 220"/>
              <a:gd name="T10" fmla="*/ 0 w 253"/>
              <a:gd name="T11" fmla="*/ 220 h 220"/>
              <a:gd name="T12" fmla="*/ 253 w 253"/>
              <a:gd name="T13" fmla="*/ 220 h 220"/>
              <a:gd name="T14" fmla="*/ 253 w 253"/>
              <a:gd name="T15" fmla="*/ 151 h 220"/>
              <a:gd name="T16" fmla="*/ 253 w 253"/>
              <a:gd name="T17" fmla="*/ 142 h 220"/>
              <a:gd name="T18" fmla="*/ 253 w 253"/>
              <a:gd name="T19" fmla="*/ 79 h 220"/>
              <a:gd name="T20" fmla="*/ 253 w 253"/>
              <a:gd name="T21" fmla="*/ 69 h 220"/>
              <a:gd name="T22" fmla="*/ 253 w 253"/>
              <a:gd name="T23" fmla="*/ 0 h 220"/>
              <a:gd name="T24" fmla="*/ 0 w 253"/>
              <a:gd name="T25" fmla="*/ 0 h 220"/>
              <a:gd name="T26" fmla="*/ 91 w 253"/>
              <a:gd name="T27" fmla="*/ 142 h 220"/>
              <a:gd name="T28" fmla="*/ 91 w 253"/>
              <a:gd name="T29" fmla="*/ 79 h 220"/>
              <a:gd name="T30" fmla="*/ 160 w 253"/>
              <a:gd name="T31" fmla="*/ 79 h 220"/>
              <a:gd name="T32" fmla="*/ 160 w 253"/>
              <a:gd name="T33" fmla="*/ 142 h 220"/>
              <a:gd name="T34" fmla="*/ 91 w 253"/>
              <a:gd name="T35" fmla="*/ 142 h 220"/>
              <a:gd name="T36" fmla="*/ 160 w 253"/>
              <a:gd name="T37" fmla="*/ 151 h 220"/>
              <a:gd name="T38" fmla="*/ 160 w 253"/>
              <a:gd name="T39" fmla="*/ 205 h 220"/>
              <a:gd name="T40" fmla="*/ 91 w 253"/>
              <a:gd name="T41" fmla="*/ 205 h 220"/>
              <a:gd name="T42" fmla="*/ 91 w 253"/>
              <a:gd name="T43" fmla="*/ 151 h 220"/>
              <a:gd name="T44" fmla="*/ 160 w 253"/>
              <a:gd name="T45" fmla="*/ 151 h 220"/>
              <a:gd name="T46" fmla="*/ 91 w 253"/>
              <a:gd name="T47" fmla="*/ 69 h 220"/>
              <a:gd name="T48" fmla="*/ 91 w 253"/>
              <a:gd name="T49" fmla="*/ 16 h 220"/>
              <a:gd name="T50" fmla="*/ 160 w 253"/>
              <a:gd name="T51" fmla="*/ 16 h 220"/>
              <a:gd name="T52" fmla="*/ 160 w 253"/>
              <a:gd name="T53" fmla="*/ 69 h 220"/>
              <a:gd name="T54" fmla="*/ 91 w 253"/>
              <a:gd name="T55" fmla="*/ 69 h 220"/>
              <a:gd name="T56" fmla="*/ 17 w 253"/>
              <a:gd name="T57" fmla="*/ 16 h 220"/>
              <a:gd name="T58" fmla="*/ 84 w 253"/>
              <a:gd name="T59" fmla="*/ 16 h 220"/>
              <a:gd name="T60" fmla="*/ 84 w 253"/>
              <a:gd name="T61" fmla="*/ 69 h 220"/>
              <a:gd name="T62" fmla="*/ 17 w 253"/>
              <a:gd name="T63" fmla="*/ 69 h 220"/>
              <a:gd name="T64" fmla="*/ 17 w 253"/>
              <a:gd name="T65" fmla="*/ 16 h 220"/>
              <a:gd name="T66" fmla="*/ 17 w 253"/>
              <a:gd name="T67" fmla="*/ 79 h 220"/>
              <a:gd name="T68" fmla="*/ 84 w 253"/>
              <a:gd name="T69" fmla="*/ 79 h 220"/>
              <a:gd name="T70" fmla="*/ 84 w 253"/>
              <a:gd name="T71" fmla="*/ 142 h 220"/>
              <a:gd name="T72" fmla="*/ 17 w 253"/>
              <a:gd name="T73" fmla="*/ 142 h 220"/>
              <a:gd name="T74" fmla="*/ 17 w 253"/>
              <a:gd name="T75" fmla="*/ 79 h 220"/>
              <a:gd name="T76" fmla="*/ 17 w 253"/>
              <a:gd name="T77" fmla="*/ 151 h 220"/>
              <a:gd name="T78" fmla="*/ 84 w 253"/>
              <a:gd name="T79" fmla="*/ 151 h 220"/>
              <a:gd name="T80" fmla="*/ 84 w 253"/>
              <a:gd name="T81" fmla="*/ 205 h 220"/>
              <a:gd name="T82" fmla="*/ 17 w 253"/>
              <a:gd name="T83" fmla="*/ 205 h 220"/>
              <a:gd name="T84" fmla="*/ 17 w 253"/>
              <a:gd name="T85" fmla="*/ 151 h 220"/>
              <a:gd name="T86" fmla="*/ 236 w 253"/>
              <a:gd name="T87" fmla="*/ 205 h 220"/>
              <a:gd name="T88" fmla="*/ 170 w 253"/>
              <a:gd name="T89" fmla="*/ 205 h 220"/>
              <a:gd name="T90" fmla="*/ 170 w 253"/>
              <a:gd name="T91" fmla="*/ 151 h 220"/>
              <a:gd name="T92" fmla="*/ 236 w 253"/>
              <a:gd name="T93" fmla="*/ 151 h 220"/>
              <a:gd name="T94" fmla="*/ 236 w 253"/>
              <a:gd name="T95" fmla="*/ 205 h 220"/>
              <a:gd name="T96" fmla="*/ 236 w 253"/>
              <a:gd name="T97" fmla="*/ 142 h 220"/>
              <a:gd name="T98" fmla="*/ 170 w 253"/>
              <a:gd name="T99" fmla="*/ 142 h 220"/>
              <a:gd name="T100" fmla="*/ 170 w 253"/>
              <a:gd name="T101" fmla="*/ 79 h 220"/>
              <a:gd name="T102" fmla="*/ 236 w 253"/>
              <a:gd name="T103" fmla="*/ 79 h 220"/>
              <a:gd name="T104" fmla="*/ 236 w 253"/>
              <a:gd name="T105" fmla="*/ 142 h 220"/>
              <a:gd name="T106" fmla="*/ 170 w 253"/>
              <a:gd name="T107" fmla="*/ 69 h 220"/>
              <a:gd name="T108" fmla="*/ 170 w 253"/>
              <a:gd name="T109" fmla="*/ 16 h 220"/>
              <a:gd name="T110" fmla="*/ 236 w 253"/>
              <a:gd name="T111" fmla="*/ 16 h 220"/>
              <a:gd name="T112" fmla="*/ 236 w 253"/>
              <a:gd name="T113" fmla="*/ 69 h 220"/>
              <a:gd name="T114" fmla="*/ 170 w 253"/>
              <a:gd name="T115" fmla="*/ 69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53" h="220">
                <a:moveTo>
                  <a:pt x="0" y="0"/>
                </a:moveTo>
                <a:lnTo>
                  <a:pt x="0" y="69"/>
                </a:lnTo>
                <a:lnTo>
                  <a:pt x="0" y="79"/>
                </a:lnTo>
                <a:lnTo>
                  <a:pt x="0" y="142"/>
                </a:lnTo>
                <a:lnTo>
                  <a:pt x="0" y="151"/>
                </a:lnTo>
                <a:lnTo>
                  <a:pt x="0" y="220"/>
                </a:lnTo>
                <a:lnTo>
                  <a:pt x="253" y="220"/>
                </a:lnTo>
                <a:lnTo>
                  <a:pt x="253" y="151"/>
                </a:lnTo>
                <a:lnTo>
                  <a:pt x="253" y="142"/>
                </a:lnTo>
                <a:lnTo>
                  <a:pt x="253" y="79"/>
                </a:lnTo>
                <a:lnTo>
                  <a:pt x="253" y="69"/>
                </a:lnTo>
                <a:lnTo>
                  <a:pt x="253" y="0"/>
                </a:lnTo>
                <a:lnTo>
                  <a:pt x="0" y="0"/>
                </a:lnTo>
                <a:close/>
                <a:moveTo>
                  <a:pt x="91" y="142"/>
                </a:moveTo>
                <a:lnTo>
                  <a:pt x="91" y="79"/>
                </a:lnTo>
                <a:lnTo>
                  <a:pt x="160" y="79"/>
                </a:lnTo>
                <a:lnTo>
                  <a:pt x="160" y="142"/>
                </a:lnTo>
                <a:lnTo>
                  <a:pt x="91" y="142"/>
                </a:lnTo>
                <a:close/>
                <a:moveTo>
                  <a:pt x="160" y="151"/>
                </a:moveTo>
                <a:lnTo>
                  <a:pt x="160" y="205"/>
                </a:lnTo>
                <a:lnTo>
                  <a:pt x="91" y="205"/>
                </a:lnTo>
                <a:lnTo>
                  <a:pt x="91" y="151"/>
                </a:lnTo>
                <a:lnTo>
                  <a:pt x="160" y="151"/>
                </a:lnTo>
                <a:close/>
                <a:moveTo>
                  <a:pt x="91" y="69"/>
                </a:moveTo>
                <a:lnTo>
                  <a:pt x="91" y="16"/>
                </a:lnTo>
                <a:lnTo>
                  <a:pt x="160" y="16"/>
                </a:lnTo>
                <a:lnTo>
                  <a:pt x="160" y="69"/>
                </a:lnTo>
                <a:lnTo>
                  <a:pt x="91" y="69"/>
                </a:lnTo>
                <a:close/>
                <a:moveTo>
                  <a:pt x="17" y="16"/>
                </a:moveTo>
                <a:lnTo>
                  <a:pt x="84" y="16"/>
                </a:lnTo>
                <a:lnTo>
                  <a:pt x="84" y="69"/>
                </a:lnTo>
                <a:lnTo>
                  <a:pt x="17" y="69"/>
                </a:lnTo>
                <a:lnTo>
                  <a:pt x="17" y="16"/>
                </a:lnTo>
                <a:close/>
                <a:moveTo>
                  <a:pt x="17" y="79"/>
                </a:moveTo>
                <a:lnTo>
                  <a:pt x="84" y="79"/>
                </a:lnTo>
                <a:lnTo>
                  <a:pt x="84" y="142"/>
                </a:lnTo>
                <a:lnTo>
                  <a:pt x="17" y="142"/>
                </a:lnTo>
                <a:lnTo>
                  <a:pt x="17" y="79"/>
                </a:lnTo>
                <a:close/>
                <a:moveTo>
                  <a:pt x="17" y="151"/>
                </a:moveTo>
                <a:lnTo>
                  <a:pt x="84" y="151"/>
                </a:lnTo>
                <a:lnTo>
                  <a:pt x="84" y="205"/>
                </a:lnTo>
                <a:lnTo>
                  <a:pt x="17" y="205"/>
                </a:lnTo>
                <a:lnTo>
                  <a:pt x="17" y="151"/>
                </a:lnTo>
                <a:close/>
                <a:moveTo>
                  <a:pt x="236" y="205"/>
                </a:moveTo>
                <a:lnTo>
                  <a:pt x="170" y="205"/>
                </a:lnTo>
                <a:lnTo>
                  <a:pt x="170" y="151"/>
                </a:lnTo>
                <a:lnTo>
                  <a:pt x="236" y="151"/>
                </a:lnTo>
                <a:lnTo>
                  <a:pt x="236" y="205"/>
                </a:lnTo>
                <a:close/>
                <a:moveTo>
                  <a:pt x="236" y="142"/>
                </a:moveTo>
                <a:lnTo>
                  <a:pt x="170" y="142"/>
                </a:lnTo>
                <a:lnTo>
                  <a:pt x="170" y="79"/>
                </a:lnTo>
                <a:lnTo>
                  <a:pt x="236" y="79"/>
                </a:lnTo>
                <a:lnTo>
                  <a:pt x="236" y="142"/>
                </a:lnTo>
                <a:close/>
                <a:moveTo>
                  <a:pt x="170" y="69"/>
                </a:moveTo>
                <a:lnTo>
                  <a:pt x="170" y="16"/>
                </a:lnTo>
                <a:lnTo>
                  <a:pt x="236" y="16"/>
                </a:lnTo>
                <a:lnTo>
                  <a:pt x="236" y="69"/>
                </a:lnTo>
                <a:lnTo>
                  <a:pt x="170" y="6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Freeform 522"/>
          <p:cNvSpPr>
            <a:spLocks/>
          </p:cNvSpPr>
          <p:nvPr/>
        </p:nvSpPr>
        <p:spPr bwMode="auto">
          <a:xfrm>
            <a:off x="917575" y="4635501"/>
            <a:ext cx="230188" cy="263525"/>
          </a:xfrm>
          <a:custGeom>
            <a:avLst/>
            <a:gdLst>
              <a:gd name="T0" fmla="*/ 33 w 76"/>
              <a:gd name="T1" fmla="*/ 56 h 87"/>
              <a:gd name="T2" fmla="*/ 33 w 76"/>
              <a:gd name="T3" fmla="*/ 6 h 87"/>
              <a:gd name="T4" fmla="*/ 39 w 76"/>
              <a:gd name="T5" fmla="*/ 0 h 87"/>
              <a:gd name="T6" fmla="*/ 38 w 76"/>
              <a:gd name="T7" fmla="*/ 0 h 87"/>
              <a:gd name="T8" fmla="*/ 36 w 76"/>
              <a:gd name="T9" fmla="*/ 0 h 87"/>
              <a:gd name="T10" fmla="*/ 30 w 76"/>
              <a:gd name="T11" fmla="*/ 6 h 87"/>
              <a:gd name="T12" fmla="*/ 30 w 76"/>
              <a:gd name="T13" fmla="*/ 16 h 87"/>
              <a:gd name="T14" fmla="*/ 0 w 76"/>
              <a:gd name="T15" fmla="*/ 49 h 87"/>
              <a:gd name="T16" fmla="*/ 32 w 76"/>
              <a:gd name="T17" fmla="*/ 81 h 87"/>
              <a:gd name="T18" fmla="*/ 32 w 76"/>
              <a:gd name="T19" fmla="*/ 81 h 87"/>
              <a:gd name="T20" fmla="*/ 63 w 76"/>
              <a:gd name="T21" fmla="*/ 81 h 87"/>
              <a:gd name="T22" fmla="*/ 63 w 76"/>
              <a:gd name="T23" fmla="*/ 87 h 87"/>
              <a:gd name="T24" fmla="*/ 63 w 76"/>
              <a:gd name="T25" fmla="*/ 87 h 87"/>
              <a:gd name="T26" fmla="*/ 64 w 76"/>
              <a:gd name="T27" fmla="*/ 87 h 87"/>
              <a:gd name="T28" fmla="*/ 64 w 76"/>
              <a:gd name="T29" fmla="*/ 87 h 87"/>
              <a:gd name="T30" fmla="*/ 75 w 76"/>
              <a:gd name="T31" fmla="*/ 78 h 87"/>
              <a:gd name="T32" fmla="*/ 76 w 76"/>
              <a:gd name="T33" fmla="*/ 78 h 87"/>
              <a:gd name="T34" fmla="*/ 75 w 76"/>
              <a:gd name="T35" fmla="*/ 77 h 87"/>
              <a:gd name="T36" fmla="*/ 64 w 76"/>
              <a:gd name="T37" fmla="*/ 68 h 87"/>
              <a:gd name="T38" fmla="*/ 63 w 76"/>
              <a:gd name="T39" fmla="*/ 68 h 87"/>
              <a:gd name="T40" fmla="*/ 63 w 76"/>
              <a:gd name="T41" fmla="*/ 68 h 87"/>
              <a:gd name="T42" fmla="*/ 63 w 76"/>
              <a:gd name="T43" fmla="*/ 74 h 87"/>
              <a:gd name="T44" fmla="*/ 32 w 76"/>
              <a:gd name="T45" fmla="*/ 74 h 87"/>
              <a:gd name="T46" fmla="*/ 9 w 76"/>
              <a:gd name="T47" fmla="*/ 48 h 87"/>
              <a:gd name="T48" fmla="*/ 30 w 76"/>
              <a:gd name="T49" fmla="*/ 25 h 87"/>
              <a:gd name="T50" fmla="*/ 30 w 76"/>
              <a:gd name="T51" fmla="*/ 56 h 87"/>
              <a:gd name="T52" fmla="*/ 36 w 76"/>
              <a:gd name="T53" fmla="*/ 63 h 87"/>
              <a:gd name="T54" fmla="*/ 38 w 76"/>
              <a:gd name="T55" fmla="*/ 63 h 87"/>
              <a:gd name="T56" fmla="*/ 39 w 76"/>
              <a:gd name="T57" fmla="*/ 63 h 87"/>
              <a:gd name="T58" fmla="*/ 33 w 76"/>
              <a:gd name="T59" fmla="*/ 56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76" h="87">
                <a:moveTo>
                  <a:pt x="33" y="56"/>
                </a:moveTo>
                <a:cubicBezTo>
                  <a:pt x="33" y="6"/>
                  <a:pt x="33" y="6"/>
                  <a:pt x="33" y="6"/>
                </a:cubicBezTo>
                <a:cubicBezTo>
                  <a:pt x="33" y="3"/>
                  <a:pt x="36" y="0"/>
                  <a:pt x="39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3" y="0"/>
                  <a:pt x="30" y="3"/>
                  <a:pt x="30" y="6"/>
                </a:cubicBezTo>
                <a:cubicBezTo>
                  <a:pt x="30" y="16"/>
                  <a:pt x="30" y="16"/>
                  <a:pt x="30" y="16"/>
                </a:cubicBezTo>
                <a:cubicBezTo>
                  <a:pt x="13" y="18"/>
                  <a:pt x="0" y="32"/>
                  <a:pt x="0" y="49"/>
                </a:cubicBezTo>
                <a:cubicBezTo>
                  <a:pt x="0" y="67"/>
                  <a:pt x="14" y="81"/>
                  <a:pt x="32" y="81"/>
                </a:cubicBezTo>
                <a:cubicBezTo>
                  <a:pt x="32" y="81"/>
                  <a:pt x="32" y="81"/>
                  <a:pt x="32" y="81"/>
                </a:cubicBezTo>
                <a:cubicBezTo>
                  <a:pt x="63" y="81"/>
                  <a:pt x="63" y="81"/>
                  <a:pt x="63" y="81"/>
                </a:cubicBezTo>
                <a:cubicBezTo>
                  <a:pt x="63" y="87"/>
                  <a:pt x="63" y="87"/>
                  <a:pt x="63" y="87"/>
                </a:cubicBezTo>
                <a:cubicBezTo>
                  <a:pt x="63" y="87"/>
                  <a:pt x="63" y="87"/>
                  <a:pt x="63" y="87"/>
                </a:cubicBezTo>
                <a:cubicBezTo>
                  <a:pt x="64" y="87"/>
                  <a:pt x="64" y="87"/>
                  <a:pt x="64" y="87"/>
                </a:cubicBezTo>
                <a:cubicBezTo>
                  <a:pt x="64" y="87"/>
                  <a:pt x="64" y="87"/>
                  <a:pt x="64" y="87"/>
                </a:cubicBezTo>
                <a:cubicBezTo>
                  <a:pt x="75" y="78"/>
                  <a:pt x="75" y="78"/>
                  <a:pt x="75" y="78"/>
                </a:cubicBezTo>
                <a:cubicBezTo>
                  <a:pt x="76" y="78"/>
                  <a:pt x="76" y="78"/>
                  <a:pt x="76" y="78"/>
                </a:cubicBezTo>
                <a:cubicBezTo>
                  <a:pt x="75" y="77"/>
                  <a:pt x="75" y="77"/>
                  <a:pt x="75" y="77"/>
                </a:cubicBezTo>
                <a:cubicBezTo>
                  <a:pt x="64" y="68"/>
                  <a:pt x="64" y="68"/>
                  <a:pt x="64" y="68"/>
                </a:cubicBezTo>
                <a:cubicBezTo>
                  <a:pt x="63" y="68"/>
                  <a:pt x="63" y="68"/>
                  <a:pt x="63" y="68"/>
                </a:cubicBezTo>
                <a:cubicBezTo>
                  <a:pt x="63" y="68"/>
                  <a:pt x="63" y="68"/>
                  <a:pt x="63" y="68"/>
                </a:cubicBezTo>
                <a:cubicBezTo>
                  <a:pt x="63" y="74"/>
                  <a:pt x="63" y="74"/>
                  <a:pt x="63" y="74"/>
                </a:cubicBezTo>
                <a:cubicBezTo>
                  <a:pt x="32" y="74"/>
                  <a:pt x="32" y="74"/>
                  <a:pt x="32" y="74"/>
                </a:cubicBezTo>
                <a:cubicBezTo>
                  <a:pt x="18" y="73"/>
                  <a:pt x="9" y="62"/>
                  <a:pt x="9" y="48"/>
                </a:cubicBezTo>
                <a:cubicBezTo>
                  <a:pt x="9" y="35"/>
                  <a:pt x="17" y="27"/>
                  <a:pt x="30" y="25"/>
                </a:cubicBezTo>
                <a:cubicBezTo>
                  <a:pt x="30" y="56"/>
                  <a:pt x="30" y="56"/>
                  <a:pt x="30" y="56"/>
                </a:cubicBezTo>
                <a:cubicBezTo>
                  <a:pt x="30" y="60"/>
                  <a:pt x="33" y="63"/>
                  <a:pt x="36" y="63"/>
                </a:cubicBezTo>
                <a:cubicBezTo>
                  <a:pt x="38" y="63"/>
                  <a:pt x="38" y="63"/>
                  <a:pt x="38" y="63"/>
                </a:cubicBezTo>
                <a:cubicBezTo>
                  <a:pt x="39" y="63"/>
                  <a:pt x="39" y="63"/>
                  <a:pt x="39" y="63"/>
                </a:cubicBezTo>
                <a:cubicBezTo>
                  <a:pt x="36" y="62"/>
                  <a:pt x="33" y="60"/>
                  <a:pt x="33" y="5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523"/>
          <p:cNvSpPr>
            <a:spLocks noChangeArrowheads="1"/>
          </p:cNvSpPr>
          <p:nvPr/>
        </p:nvSpPr>
        <p:spPr bwMode="auto">
          <a:xfrm>
            <a:off x="1035050" y="4608513"/>
            <a:ext cx="57150" cy="206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Oval 524"/>
          <p:cNvSpPr>
            <a:spLocks noChangeArrowheads="1"/>
          </p:cNvSpPr>
          <p:nvPr/>
        </p:nvSpPr>
        <p:spPr bwMode="auto">
          <a:xfrm>
            <a:off x="1120775" y="4705351"/>
            <a:ext cx="68263" cy="6985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Freeform 525"/>
          <p:cNvSpPr>
            <a:spLocks noEditPoints="1"/>
          </p:cNvSpPr>
          <p:nvPr/>
        </p:nvSpPr>
        <p:spPr bwMode="auto">
          <a:xfrm>
            <a:off x="1035050" y="4635501"/>
            <a:ext cx="342900" cy="246063"/>
          </a:xfrm>
          <a:custGeom>
            <a:avLst/>
            <a:gdLst>
              <a:gd name="T0" fmla="*/ 83 w 113"/>
              <a:gd name="T1" fmla="*/ 15 h 81"/>
              <a:gd name="T2" fmla="*/ 83 w 113"/>
              <a:gd name="T3" fmla="*/ 10 h 81"/>
              <a:gd name="T4" fmla="*/ 83 w 113"/>
              <a:gd name="T5" fmla="*/ 10 h 81"/>
              <a:gd name="T6" fmla="*/ 83 w 113"/>
              <a:gd name="T7" fmla="*/ 10 h 81"/>
              <a:gd name="T8" fmla="*/ 82 w 113"/>
              <a:gd name="T9" fmla="*/ 10 h 81"/>
              <a:gd name="T10" fmla="*/ 79 w 113"/>
              <a:gd name="T11" fmla="*/ 13 h 81"/>
              <a:gd name="T12" fmla="*/ 79 w 113"/>
              <a:gd name="T13" fmla="*/ 6 h 81"/>
              <a:gd name="T14" fmla="*/ 73 w 113"/>
              <a:gd name="T15" fmla="*/ 0 h 81"/>
              <a:gd name="T16" fmla="*/ 1 w 113"/>
              <a:gd name="T17" fmla="*/ 0 h 81"/>
              <a:gd name="T18" fmla="*/ 0 w 113"/>
              <a:gd name="T19" fmla="*/ 0 h 81"/>
              <a:gd name="T20" fmla="*/ 6 w 113"/>
              <a:gd name="T21" fmla="*/ 6 h 81"/>
              <a:gd name="T22" fmla="*/ 6 w 113"/>
              <a:gd name="T23" fmla="*/ 56 h 81"/>
              <a:gd name="T24" fmla="*/ 0 w 113"/>
              <a:gd name="T25" fmla="*/ 63 h 81"/>
              <a:gd name="T26" fmla="*/ 1 w 113"/>
              <a:gd name="T27" fmla="*/ 63 h 81"/>
              <a:gd name="T28" fmla="*/ 73 w 113"/>
              <a:gd name="T29" fmla="*/ 63 h 81"/>
              <a:gd name="T30" fmla="*/ 79 w 113"/>
              <a:gd name="T31" fmla="*/ 56 h 81"/>
              <a:gd name="T32" fmla="*/ 79 w 113"/>
              <a:gd name="T33" fmla="*/ 26 h 81"/>
              <a:gd name="T34" fmla="*/ 82 w 113"/>
              <a:gd name="T35" fmla="*/ 29 h 81"/>
              <a:gd name="T36" fmla="*/ 83 w 113"/>
              <a:gd name="T37" fmla="*/ 29 h 81"/>
              <a:gd name="T38" fmla="*/ 83 w 113"/>
              <a:gd name="T39" fmla="*/ 29 h 81"/>
              <a:gd name="T40" fmla="*/ 83 w 113"/>
              <a:gd name="T41" fmla="*/ 23 h 81"/>
              <a:gd name="T42" fmla="*/ 86 w 113"/>
              <a:gd name="T43" fmla="*/ 23 h 81"/>
              <a:gd name="T44" fmla="*/ 105 w 113"/>
              <a:gd name="T45" fmla="*/ 48 h 81"/>
              <a:gd name="T46" fmla="*/ 81 w 113"/>
              <a:gd name="T47" fmla="*/ 73 h 81"/>
              <a:gd name="T48" fmla="*/ 50 w 113"/>
              <a:gd name="T49" fmla="*/ 73 h 81"/>
              <a:gd name="T50" fmla="*/ 50 w 113"/>
              <a:gd name="T51" fmla="*/ 81 h 81"/>
              <a:gd name="T52" fmla="*/ 83 w 113"/>
              <a:gd name="T53" fmla="*/ 81 h 81"/>
              <a:gd name="T54" fmla="*/ 83 w 113"/>
              <a:gd name="T55" fmla="*/ 81 h 81"/>
              <a:gd name="T56" fmla="*/ 113 w 113"/>
              <a:gd name="T57" fmla="*/ 47 h 81"/>
              <a:gd name="T58" fmla="*/ 83 w 113"/>
              <a:gd name="T59" fmla="*/ 15 h 81"/>
              <a:gd name="T60" fmla="*/ 57 w 113"/>
              <a:gd name="T61" fmla="*/ 4 h 81"/>
              <a:gd name="T62" fmla="*/ 73 w 113"/>
              <a:gd name="T63" fmla="*/ 4 h 81"/>
              <a:gd name="T64" fmla="*/ 73 w 113"/>
              <a:gd name="T65" fmla="*/ 10 h 81"/>
              <a:gd name="T66" fmla="*/ 57 w 113"/>
              <a:gd name="T67" fmla="*/ 10 h 81"/>
              <a:gd name="T68" fmla="*/ 57 w 113"/>
              <a:gd name="T69" fmla="*/ 4 h 81"/>
              <a:gd name="T70" fmla="*/ 40 w 113"/>
              <a:gd name="T71" fmla="*/ 59 h 81"/>
              <a:gd name="T72" fmla="*/ 16 w 113"/>
              <a:gd name="T73" fmla="*/ 35 h 81"/>
              <a:gd name="T74" fmla="*/ 40 w 113"/>
              <a:gd name="T75" fmla="*/ 11 h 81"/>
              <a:gd name="T76" fmla="*/ 63 w 113"/>
              <a:gd name="T77" fmla="*/ 35 h 81"/>
              <a:gd name="T78" fmla="*/ 40 w 113"/>
              <a:gd name="T79" fmla="*/ 5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13" h="81">
                <a:moveTo>
                  <a:pt x="83" y="15"/>
                </a:move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2" y="10"/>
                  <a:pt x="82" y="10"/>
                  <a:pt x="82" y="10"/>
                </a:cubicBezTo>
                <a:cubicBezTo>
                  <a:pt x="79" y="13"/>
                  <a:pt x="79" y="13"/>
                  <a:pt x="79" y="13"/>
                </a:cubicBezTo>
                <a:cubicBezTo>
                  <a:pt x="79" y="6"/>
                  <a:pt x="79" y="6"/>
                  <a:pt x="79" y="6"/>
                </a:cubicBezTo>
                <a:cubicBezTo>
                  <a:pt x="79" y="3"/>
                  <a:pt x="76" y="0"/>
                  <a:pt x="73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3" y="0"/>
                  <a:pt x="6" y="3"/>
                  <a:pt x="6" y="6"/>
                </a:cubicBezTo>
                <a:cubicBezTo>
                  <a:pt x="6" y="56"/>
                  <a:pt x="6" y="56"/>
                  <a:pt x="6" y="56"/>
                </a:cubicBezTo>
                <a:cubicBezTo>
                  <a:pt x="6" y="60"/>
                  <a:pt x="3" y="62"/>
                  <a:pt x="0" y="63"/>
                </a:cubicBezTo>
                <a:cubicBezTo>
                  <a:pt x="1" y="63"/>
                  <a:pt x="1" y="63"/>
                  <a:pt x="1" y="63"/>
                </a:cubicBezTo>
                <a:cubicBezTo>
                  <a:pt x="73" y="63"/>
                  <a:pt x="73" y="63"/>
                  <a:pt x="73" y="63"/>
                </a:cubicBezTo>
                <a:cubicBezTo>
                  <a:pt x="76" y="63"/>
                  <a:pt x="79" y="60"/>
                  <a:pt x="79" y="56"/>
                </a:cubicBezTo>
                <a:cubicBezTo>
                  <a:pt x="79" y="26"/>
                  <a:pt x="79" y="26"/>
                  <a:pt x="79" y="26"/>
                </a:cubicBezTo>
                <a:cubicBezTo>
                  <a:pt x="82" y="29"/>
                  <a:pt x="82" y="29"/>
                  <a:pt x="82" y="29"/>
                </a:cubicBezTo>
                <a:cubicBezTo>
                  <a:pt x="83" y="29"/>
                  <a:pt x="83" y="29"/>
                  <a:pt x="83" y="29"/>
                </a:cubicBezTo>
                <a:cubicBezTo>
                  <a:pt x="83" y="29"/>
                  <a:pt x="83" y="29"/>
                  <a:pt x="83" y="29"/>
                </a:cubicBezTo>
                <a:cubicBezTo>
                  <a:pt x="83" y="23"/>
                  <a:pt x="83" y="23"/>
                  <a:pt x="83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97" y="26"/>
                  <a:pt x="105" y="36"/>
                  <a:pt x="105" y="48"/>
                </a:cubicBezTo>
                <a:cubicBezTo>
                  <a:pt x="105" y="62"/>
                  <a:pt x="95" y="71"/>
                  <a:pt x="81" y="73"/>
                </a:cubicBezTo>
                <a:cubicBezTo>
                  <a:pt x="50" y="73"/>
                  <a:pt x="50" y="73"/>
                  <a:pt x="50" y="73"/>
                </a:cubicBezTo>
                <a:cubicBezTo>
                  <a:pt x="50" y="81"/>
                  <a:pt x="50" y="81"/>
                  <a:pt x="50" y="81"/>
                </a:cubicBezTo>
                <a:cubicBezTo>
                  <a:pt x="83" y="81"/>
                  <a:pt x="83" y="81"/>
                  <a:pt x="83" y="81"/>
                </a:cubicBezTo>
                <a:cubicBezTo>
                  <a:pt x="83" y="81"/>
                  <a:pt x="83" y="81"/>
                  <a:pt x="83" y="81"/>
                </a:cubicBezTo>
                <a:cubicBezTo>
                  <a:pt x="100" y="80"/>
                  <a:pt x="113" y="64"/>
                  <a:pt x="113" y="47"/>
                </a:cubicBezTo>
                <a:cubicBezTo>
                  <a:pt x="113" y="30"/>
                  <a:pt x="100" y="16"/>
                  <a:pt x="83" y="15"/>
                </a:cubicBezTo>
                <a:close/>
                <a:moveTo>
                  <a:pt x="57" y="4"/>
                </a:moveTo>
                <a:cubicBezTo>
                  <a:pt x="73" y="4"/>
                  <a:pt x="73" y="4"/>
                  <a:pt x="73" y="4"/>
                </a:cubicBezTo>
                <a:cubicBezTo>
                  <a:pt x="73" y="10"/>
                  <a:pt x="73" y="10"/>
                  <a:pt x="73" y="10"/>
                </a:cubicBezTo>
                <a:cubicBezTo>
                  <a:pt x="57" y="10"/>
                  <a:pt x="57" y="10"/>
                  <a:pt x="57" y="10"/>
                </a:cubicBezTo>
                <a:lnTo>
                  <a:pt x="57" y="4"/>
                </a:lnTo>
                <a:close/>
                <a:moveTo>
                  <a:pt x="40" y="59"/>
                </a:moveTo>
                <a:cubicBezTo>
                  <a:pt x="26" y="59"/>
                  <a:pt x="16" y="48"/>
                  <a:pt x="16" y="35"/>
                </a:cubicBezTo>
                <a:cubicBezTo>
                  <a:pt x="16" y="22"/>
                  <a:pt x="26" y="11"/>
                  <a:pt x="40" y="11"/>
                </a:cubicBezTo>
                <a:cubicBezTo>
                  <a:pt x="53" y="11"/>
                  <a:pt x="63" y="22"/>
                  <a:pt x="63" y="35"/>
                </a:cubicBezTo>
                <a:cubicBezTo>
                  <a:pt x="63" y="48"/>
                  <a:pt x="53" y="59"/>
                  <a:pt x="40" y="5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Freeform 526"/>
          <p:cNvSpPr>
            <a:spLocks/>
          </p:cNvSpPr>
          <p:nvPr/>
        </p:nvSpPr>
        <p:spPr bwMode="auto">
          <a:xfrm>
            <a:off x="1855788" y="4616451"/>
            <a:ext cx="30163" cy="30163"/>
          </a:xfrm>
          <a:custGeom>
            <a:avLst/>
            <a:gdLst>
              <a:gd name="T0" fmla="*/ 19 w 19"/>
              <a:gd name="T1" fmla="*/ 18 h 19"/>
              <a:gd name="T2" fmla="*/ 17 w 19"/>
              <a:gd name="T3" fmla="*/ 19 h 19"/>
              <a:gd name="T4" fmla="*/ 0 w 19"/>
              <a:gd name="T5" fmla="*/ 2 h 19"/>
              <a:gd name="T6" fmla="*/ 2 w 19"/>
              <a:gd name="T7" fmla="*/ 0 h 19"/>
              <a:gd name="T8" fmla="*/ 19 w 19"/>
              <a:gd name="T9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" h="19">
                <a:moveTo>
                  <a:pt x="19" y="18"/>
                </a:moveTo>
                <a:lnTo>
                  <a:pt x="17" y="19"/>
                </a:lnTo>
                <a:lnTo>
                  <a:pt x="0" y="2"/>
                </a:lnTo>
                <a:lnTo>
                  <a:pt x="2" y="0"/>
                </a:lnTo>
                <a:lnTo>
                  <a:pt x="19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527"/>
          <p:cNvSpPr>
            <a:spLocks noChangeArrowheads="1"/>
          </p:cNvSpPr>
          <p:nvPr/>
        </p:nvSpPr>
        <p:spPr bwMode="auto">
          <a:xfrm>
            <a:off x="1903413" y="4605338"/>
            <a:ext cx="6350" cy="41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Freeform 528"/>
          <p:cNvSpPr>
            <a:spLocks/>
          </p:cNvSpPr>
          <p:nvPr/>
        </p:nvSpPr>
        <p:spPr bwMode="auto">
          <a:xfrm>
            <a:off x="1930400" y="4619626"/>
            <a:ext cx="30163" cy="33338"/>
          </a:xfrm>
          <a:custGeom>
            <a:avLst/>
            <a:gdLst>
              <a:gd name="T0" fmla="*/ 2 w 19"/>
              <a:gd name="T1" fmla="*/ 21 h 21"/>
              <a:gd name="T2" fmla="*/ 0 w 19"/>
              <a:gd name="T3" fmla="*/ 17 h 21"/>
              <a:gd name="T4" fmla="*/ 17 w 19"/>
              <a:gd name="T5" fmla="*/ 0 h 21"/>
              <a:gd name="T6" fmla="*/ 19 w 19"/>
              <a:gd name="T7" fmla="*/ 2 h 21"/>
              <a:gd name="T8" fmla="*/ 2 w 19"/>
              <a:gd name="T9" fmla="*/ 21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" h="21">
                <a:moveTo>
                  <a:pt x="2" y="21"/>
                </a:moveTo>
                <a:lnTo>
                  <a:pt x="0" y="17"/>
                </a:lnTo>
                <a:lnTo>
                  <a:pt x="17" y="0"/>
                </a:lnTo>
                <a:lnTo>
                  <a:pt x="19" y="2"/>
                </a:lnTo>
                <a:lnTo>
                  <a:pt x="2" y="2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Freeform 529"/>
          <p:cNvSpPr>
            <a:spLocks/>
          </p:cNvSpPr>
          <p:nvPr/>
        </p:nvSpPr>
        <p:spPr bwMode="auto">
          <a:xfrm>
            <a:off x="1952625" y="4652963"/>
            <a:ext cx="34925" cy="22225"/>
          </a:xfrm>
          <a:custGeom>
            <a:avLst/>
            <a:gdLst>
              <a:gd name="T0" fmla="*/ 0 w 22"/>
              <a:gd name="T1" fmla="*/ 14 h 14"/>
              <a:gd name="T2" fmla="*/ 0 w 22"/>
              <a:gd name="T3" fmla="*/ 10 h 14"/>
              <a:gd name="T4" fmla="*/ 21 w 22"/>
              <a:gd name="T5" fmla="*/ 0 h 14"/>
              <a:gd name="T6" fmla="*/ 22 w 22"/>
              <a:gd name="T7" fmla="*/ 2 h 14"/>
              <a:gd name="T8" fmla="*/ 0 w 22"/>
              <a:gd name="T9" fmla="*/ 14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" h="14">
                <a:moveTo>
                  <a:pt x="0" y="14"/>
                </a:moveTo>
                <a:lnTo>
                  <a:pt x="0" y="10"/>
                </a:lnTo>
                <a:lnTo>
                  <a:pt x="21" y="0"/>
                </a:lnTo>
                <a:lnTo>
                  <a:pt x="22" y="2"/>
                </a:lnTo>
                <a:lnTo>
                  <a:pt x="0" y="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Freeform 530"/>
          <p:cNvSpPr>
            <a:spLocks/>
          </p:cNvSpPr>
          <p:nvPr/>
        </p:nvSpPr>
        <p:spPr bwMode="auto">
          <a:xfrm>
            <a:off x="2263775" y="4689476"/>
            <a:ext cx="293688" cy="196850"/>
          </a:xfrm>
          <a:custGeom>
            <a:avLst/>
            <a:gdLst>
              <a:gd name="T0" fmla="*/ 73 w 97"/>
              <a:gd name="T1" fmla="*/ 25 h 65"/>
              <a:gd name="T2" fmla="*/ 73 w 97"/>
              <a:gd name="T3" fmla="*/ 9 h 65"/>
              <a:gd name="T4" fmla="*/ 77 w 97"/>
              <a:gd name="T5" fmla="*/ 9 h 65"/>
              <a:gd name="T6" fmla="*/ 71 w 97"/>
              <a:gd name="T7" fmla="*/ 6 h 65"/>
              <a:gd name="T8" fmla="*/ 62 w 97"/>
              <a:gd name="T9" fmla="*/ 0 h 65"/>
              <a:gd name="T10" fmla="*/ 33 w 97"/>
              <a:gd name="T11" fmla="*/ 1 h 65"/>
              <a:gd name="T12" fmla="*/ 19 w 97"/>
              <a:gd name="T13" fmla="*/ 9 h 65"/>
              <a:gd name="T14" fmla="*/ 23 w 97"/>
              <a:gd name="T15" fmla="*/ 9 h 65"/>
              <a:gd name="T16" fmla="*/ 23 w 97"/>
              <a:gd name="T17" fmla="*/ 25 h 65"/>
              <a:gd name="T18" fmla="*/ 4 w 97"/>
              <a:gd name="T19" fmla="*/ 25 h 65"/>
              <a:gd name="T20" fmla="*/ 0 w 97"/>
              <a:gd name="T21" fmla="*/ 50 h 65"/>
              <a:gd name="T22" fmla="*/ 3 w 97"/>
              <a:gd name="T23" fmla="*/ 56 h 65"/>
              <a:gd name="T24" fmla="*/ 46 w 97"/>
              <a:gd name="T25" fmla="*/ 64 h 65"/>
              <a:gd name="T26" fmla="*/ 92 w 97"/>
              <a:gd name="T27" fmla="*/ 57 h 65"/>
              <a:gd name="T28" fmla="*/ 95 w 97"/>
              <a:gd name="T29" fmla="*/ 54 h 65"/>
              <a:gd name="T30" fmla="*/ 92 w 97"/>
              <a:gd name="T31" fmla="*/ 25 h 65"/>
              <a:gd name="T32" fmla="*/ 73 w 97"/>
              <a:gd name="T33" fmla="*/ 2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7" h="65">
                <a:moveTo>
                  <a:pt x="73" y="25"/>
                </a:moveTo>
                <a:cubicBezTo>
                  <a:pt x="73" y="9"/>
                  <a:pt x="73" y="9"/>
                  <a:pt x="73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4" y="7"/>
                  <a:pt x="71" y="6"/>
                  <a:pt x="71" y="6"/>
                </a:cubicBezTo>
                <a:cubicBezTo>
                  <a:pt x="62" y="3"/>
                  <a:pt x="62" y="0"/>
                  <a:pt x="62" y="0"/>
                </a:cubicBezTo>
                <a:cubicBezTo>
                  <a:pt x="46" y="33"/>
                  <a:pt x="33" y="1"/>
                  <a:pt x="33" y="1"/>
                </a:cubicBezTo>
                <a:cubicBezTo>
                  <a:pt x="33" y="4"/>
                  <a:pt x="24" y="7"/>
                  <a:pt x="19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23" y="25"/>
                  <a:pt x="23" y="25"/>
                  <a:pt x="23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1" y="37"/>
                  <a:pt x="0" y="50"/>
                  <a:pt x="0" y="50"/>
                </a:cubicBezTo>
                <a:cubicBezTo>
                  <a:pt x="0" y="55"/>
                  <a:pt x="3" y="56"/>
                  <a:pt x="3" y="56"/>
                </a:cubicBezTo>
                <a:cubicBezTo>
                  <a:pt x="20" y="63"/>
                  <a:pt x="46" y="64"/>
                  <a:pt x="46" y="64"/>
                </a:cubicBezTo>
                <a:cubicBezTo>
                  <a:pt x="73" y="65"/>
                  <a:pt x="92" y="57"/>
                  <a:pt x="92" y="57"/>
                </a:cubicBezTo>
                <a:cubicBezTo>
                  <a:pt x="95" y="55"/>
                  <a:pt x="95" y="54"/>
                  <a:pt x="95" y="54"/>
                </a:cubicBezTo>
                <a:cubicBezTo>
                  <a:pt x="97" y="43"/>
                  <a:pt x="94" y="33"/>
                  <a:pt x="92" y="25"/>
                </a:cubicBezTo>
                <a:lnTo>
                  <a:pt x="73" y="2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Freeform 531"/>
          <p:cNvSpPr>
            <a:spLocks noEditPoints="1"/>
          </p:cNvSpPr>
          <p:nvPr/>
        </p:nvSpPr>
        <p:spPr bwMode="auto">
          <a:xfrm>
            <a:off x="2339975" y="4511676"/>
            <a:ext cx="141288" cy="193675"/>
          </a:xfrm>
          <a:custGeom>
            <a:avLst/>
            <a:gdLst>
              <a:gd name="T0" fmla="*/ 4 w 47"/>
              <a:gd name="T1" fmla="*/ 42 h 64"/>
              <a:gd name="T2" fmla="*/ 23 w 47"/>
              <a:gd name="T3" fmla="*/ 64 h 64"/>
              <a:gd name="T4" fmla="*/ 42 w 47"/>
              <a:gd name="T5" fmla="*/ 42 h 64"/>
              <a:gd name="T6" fmla="*/ 44 w 47"/>
              <a:gd name="T7" fmla="*/ 39 h 64"/>
              <a:gd name="T8" fmla="*/ 43 w 47"/>
              <a:gd name="T9" fmla="*/ 33 h 64"/>
              <a:gd name="T10" fmla="*/ 41 w 47"/>
              <a:gd name="T11" fmla="*/ 13 h 64"/>
              <a:gd name="T12" fmla="*/ 32 w 47"/>
              <a:gd name="T13" fmla="*/ 7 h 64"/>
              <a:gd name="T14" fmla="*/ 31 w 47"/>
              <a:gd name="T15" fmla="*/ 6 h 64"/>
              <a:gd name="T16" fmla="*/ 31 w 47"/>
              <a:gd name="T17" fmla="*/ 7 h 64"/>
              <a:gd name="T18" fmla="*/ 30 w 47"/>
              <a:gd name="T19" fmla="*/ 6 h 64"/>
              <a:gd name="T20" fmla="*/ 29 w 47"/>
              <a:gd name="T21" fmla="*/ 5 h 64"/>
              <a:gd name="T22" fmla="*/ 30 w 47"/>
              <a:gd name="T23" fmla="*/ 6 h 64"/>
              <a:gd name="T24" fmla="*/ 29 w 47"/>
              <a:gd name="T25" fmla="*/ 6 h 64"/>
              <a:gd name="T26" fmla="*/ 28 w 47"/>
              <a:gd name="T27" fmla="*/ 5 h 64"/>
              <a:gd name="T28" fmla="*/ 29 w 47"/>
              <a:gd name="T29" fmla="*/ 6 h 64"/>
              <a:gd name="T30" fmla="*/ 25 w 47"/>
              <a:gd name="T31" fmla="*/ 0 h 64"/>
              <a:gd name="T32" fmla="*/ 22 w 47"/>
              <a:gd name="T33" fmla="*/ 3 h 64"/>
              <a:gd name="T34" fmla="*/ 24 w 47"/>
              <a:gd name="T35" fmla="*/ 0 h 64"/>
              <a:gd name="T36" fmla="*/ 22 w 47"/>
              <a:gd name="T37" fmla="*/ 1 h 64"/>
              <a:gd name="T38" fmla="*/ 19 w 47"/>
              <a:gd name="T39" fmla="*/ 5 h 64"/>
              <a:gd name="T40" fmla="*/ 19 w 47"/>
              <a:gd name="T41" fmla="*/ 5 h 64"/>
              <a:gd name="T42" fmla="*/ 20 w 47"/>
              <a:gd name="T43" fmla="*/ 3 h 64"/>
              <a:gd name="T44" fmla="*/ 19 w 47"/>
              <a:gd name="T45" fmla="*/ 4 h 64"/>
              <a:gd name="T46" fmla="*/ 18 w 47"/>
              <a:gd name="T47" fmla="*/ 4 h 64"/>
              <a:gd name="T48" fmla="*/ 19 w 47"/>
              <a:gd name="T49" fmla="*/ 2 h 64"/>
              <a:gd name="T50" fmla="*/ 18 w 47"/>
              <a:gd name="T51" fmla="*/ 3 h 64"/>
              <a:gd name="T52" fmla="*/ 16 w 47"/>
              <a:gd name="T53" fmla="*/ 4 h 64"/>
              <a:gd name="T54" fmla="*/ 3 w 47"/>
              <a:gd name="T55" fmla="*/ 17 h 64"/>
              <a:gd name="T56" fmla="*/ 4 w 47"/>
              <a:gd name="T57" fmla="*/ 33 h 64"/>
              <a:gd name="T58" fmla="*/ 3 w 47"/>
              <a:gd name="T59" fmla="*/ 39 h 64"/>
              <a:gd name="T60" fmla="*/ 4 w 47"/>
              <a:gd name="T61" fmla="*/ 42 h 64"/>
              <a:gd name="T62" fmla="*/ 22 w 47"/>
              <a:gd name="T63" fmla="*/ 2 h 64"/>
              <a:gd name="T64" fmla="*/ 21 w 47"/>
              <a:gd name="T65" fmla="*/ 4 h 64"/>
              <a:gd name="T66" fmla="*/ 21 w 47"/>
              <a:gd name="T67" fmla="*/ 4 h 64"/>
              <a:gd name="T68" fmla="*/ 22 w 47"/>
              <a:gd name="T69" fmla="*/ 2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7" h="64">
                <a:moveTo>
                  <a:pt x="4" y="42"/>
                </a:moveTo>
                <a:cubicBezTo>
                  <a:pt x="6" y="53"/>
                  <a:pt x="15" y="64"/>
                  <a:pt x="23" y="64"/>
                </a:cubicBezTo>
                <a:cubicBezTo>
                  <a:pt x="32" y="64"/>
                  <a:pt x="41" y="52"/>
                  <a:pt x="42" y="42"/>
                </a:cubicBezTo>
                <a:cubicBezTo>
                  <a:pt x="43" y="42"/>
                  <a:pt x="44" y="41"/>
                  <a:pt x="44" y="39"/>
                </a:cubicBezTo>
                <a:cubicBezTo>
                  <a:pt x="44" y="39"/>
                  <a:pt x="46" y="32"/>
                  <a:pt x="43" y="33"/>
                </a:cubicBezTo>
                <a:cubicBezTo>
                  <a:pt x="44" y="30"/>
                  <a:pt x="47" y="19"/>
                  <a:pt x="41" y="13"/>
                </a:cubicBezTo>
                <a:cubicBezTo>
                  <a:pt x="41" y="13"/>
                  <a:pt x="39" y="9"/>
                  <a:pt x="32" y="7"/>
                </a:cubicBezTo>
                <a:cubicBezTo>
                  <a:pt x="31" y="6"/>
                  <a:pt x="31" y="6"/>
                  <a:pt x="31" y="6"/>
                </a:cubicBezTo>
                <a:cubicBezTo>
                  <a:pt x="31" y="7"/>
                  <a:pt x="31" y="7"/>
                  <a:pt x="31" y="7"/>
                </a:cubicBezTo>
                <a:cubicBezTo>
                  <a:pt x="31" y="7"/>
                  <a:pt x="31" y="7"/>
                  <a:pt x="30" y="6"/>
                </a:cubicBezTo>
                <a:cubicBezTo>
                  <a:pt x="30" y="6"/>
                  <a:pt x="29" y="6"/>
                  <a:pt x="29" y="5"/>
                </a:cubicBezTo>
                <a:cubicBezTo>
                  <a:pt x="29" y="5"/>
                  <a:pt x="29" y="6"/>
                  <a:pt x="30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6"/>
                  <a:pt x="29" y="5"/>
                  <a:pt x="28" y="5"/>
                </a:cubicBezTo>
                <a:cubicBezTo>
                  <a:pt x="28" y="5"/>
                  <a:pt x="28" y="5"/>
                  <a:pt x="29" y="6"/>
                </a:cubicBezTo>
                <a:cubicBezTo>
                  <a:pt x="27" y="5"/>
                  <a:pt x="25" y="3"/>
                  <a:pt x="25" y="0"/>
                </a:cubicBezTo>
                <a:cubicBezTo>
                  <a:pt x="25" y="0"/>
                  <a:pt x="23" y="1"/>
                  <a:pt x="22" y="3"/>
                </a:cubicBezTo>
                <a:cubicBezTo>
                  <a:pt x="23" y="1"/>
                  <a:pt x="23" y="0"/>
                  <a:pt x="24" y="0"/>
                </a:cubicBezTo>
                <a:cubicBezTo>
                  <a:pt x="24" y="0"/>
                  <a:pt x="23" y="0"/>
                  <a:pt x="22" y="1"/>
                </a:cubicBezTo>
                <a:cubicBezTo>
                  <a:pt x="22" y="2"/>
                  <a:pt x="20" y="3"/>
                  <a:pt x="19" y="5"/>
                </a:cubicBezTo>
                <a:cubicBezTo>
                  <a:pt x="19" y="5"/>
                  <a:pt x="19" y="5"/>
                  <a:pt x="19" y="5"/>
                </a:cubicBezTo>
                <a:cubicBezTo>
                  <a:pt x="19" y="4"/>
                  <a:pt x="20" y="3"/>
                  <a:pt x="20" y="3"/>
                </a:cubicBezTo>
                <a:cubicBezTo>
                  <a:pt x="20" y="3"/>
                  <a:pt x="19" y="3"/>
                  <a:pt x="19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3"/>
                  <a:pt x="18" y="3"/>
                  <a:pt x="19" y="2"/>
                </a:cubicBezTo>
                <a:cubicBezTo>
                  <a:pt x="19" y="2"/>
                  <a:pt x="18" y="3"/>
                  <a:pt x="18" y="3"/>
                </a:cubicBezTo>
                <a:cubicBezTo>
                  <a:pt x="18" y="3"/>
                  <a:pt x="18" y="2"/>
                  <a:pt x="16" y="4"/>
                </a:cubicBezTo>
                <a:cubicBezTo>
                  <a:pt x="16" y="4"/>
                  <a:pt x="6" y="8"/>
                  <a:pt x="3" y="17"/>
                </a:cubicBezTo>
                <a:cubicBezTo>
                  <a:pt x="3" y="17"/>
                  <a:pt x="1" y="21"/>
                  <a:pt x="4" y="33"/>
                </a:cubicBezTo>
                <a:cubicBezTo>
                  <a:pt x="0" y="31"/>
                  <a:pt x="3" y="39"/>
                  <a:pt x="3" y="39"/>
                </a:cubicBezTo>
                <a:cubicBezTo>
                  <a:pt x="3" y="41"/>
                  <a:pt x="4" y="42"/>
                  <a:pt x="4" y="42"/>
                </a:cubicBezTo>
                <a:close/>
                <a:moveTo>
                  <a:pt x="22" y="2"/>
                </a:moveTo>
                <a:cubicBezTo>
                  <a:pt x="22" y="2"/>
                  <a:pt x="21" y="3"/>
                  <a:pt x="21" y="4"/>
                </a:cubicBezTo>
                <a:cubicBezTo>
                  <a:pt x="21" y="4"/>
                  <a:pt x="21" y="4"/>
                  <a:pt x="21" y="4"/>
                </a:cubicBezTo>
                <a:cubicBezTo>
                  <a:pt x="21" y="3"/>
                  <a:pt x="21" y="2"/>
                  <a:pt x="22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Freeform 532"/>
          <p:cNvSpPr>
            <a:spLocks/>
          </p:cNvSpPr>
          <p:nvPr/>
        </p:nvSpPr>
        <p:spPr bwMode="auto">
          <a:xfrm>
            <a:off x="2263775" y="4502151"/>
            <a:ext cx="53975" cy="57150"/>
          </a:xfrm>
          <a:custGeom>
            <a:avLst/>
            <a:gdLst>
              <a:gd name="T0" fmla="*/ 13 w 34"/>
              <a:gd name="T1" fmla="*/ 15 h 36"/>
              <a:gd name="T2" fmla="*/ 34 w 34"/>
              <a:gd name="T3" fmla="*/ 15 h 36"/>
              <a:gd name="T4" fmla="*/ 34 w 34"/>
              <a:gd name="T5" fmla="*/ 0 h 36"/>
              <a:gd name="T6" fmla="*/ 0 w 34"/>
              <a:gd name="T7" fmla="*/ 0 h 36"/>
              <a:gd name="T8" fmla="*/ 0 w 34"/>
              <a:gd name="T9" fmla="*/ 36 h 36"/>
              <a:gd name="T10" fmla="*/ 13 w 34"/>
              <a:gd name="T11" fmla="*/ 36 h 36"/>
              <a:gd name="T12" fmla="*/ 13 w 34"/>
              <a:gd name="T13" fmla="*/ 15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" h="36">
                <a:moveTo>
                  <a:pt x="13" y="15"/>
                </a:moveTo>
                <a:lnTo>
                  <a:pt x="34" y="15"/>
                </a:lnTo>
                <a:lnTo>
                  <a:pt x="34" y="0"/>
                </a:lnTo>
                <a:lnTo>
                  <a:pt x="0" y="0"/>
                </a:lnTo>
                <a:lnTo>
                  <a:pt x="0" y="36"/>
                </a:lnTo>
                <a:lnTo>
                  <a:pt x="13" y="36"/>
                </a:lnTo>
                <a:lnTo>
                  <a:pt x="13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Freeform 533"/>
          <p:cNvSpPr>
            <a:spLocks/>
          </p:cNvSpPr>
          <p:nvPr/>
        </p:nvSpPr>
        <p:spPr bwMode="auto">
          <a:xfrm>
            <a:off x="2497138" y="4502151"/>
            <a:ext cx="57150" cy="57150"/>
          </a:xfrm>
          <a:custGeom>
            <a:avLst/>
            <a:gdLst>
              <a:gd name="T0" fmla="*/ 0 w 36"/>
              <a:gd name="T1" fmla="*/ 0 h 36"/>
              <a:gd name="T2" fmla="*/ 0 w 36"/>
              <a:gd name="T3" fmla="*/ 15 h 36"/>
              <a:gd name="T4" fmla="*/ 21 w 36"/>
              <a:gd name="T5" fmla="*/ 15 h 36"/>
              <a:gd name="T6" fmla="*/ 21 w 36"/>
              <a:gd name="T7" fmla="*/ 36 h 36"/>
              <a:gd name="T8" fmla="*/ 36 w 36"/>
              <a:gd name="T9" fmla="*/ 36 h 36"/>
              <a:gd name="T10" fmla="*/ 36 w 36"/>
              <a:gd name="T11" fmla="*/ 0 h 36"/>
              <a:gd name="T12" fmla="*/ 0 w 36"/>
              <a:gd name="T13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6" h="36">
                <a:moveTo>
                  <a:pt x="0" y="0"/>
                </a:moveTo>
                <a:lnTo>
                  <a:pt x="0" y="15"/>
                </a:lnTo>
                <a:lnTo>
                  <a:pt x="21" y="15"/>
                </a:lnTo>
                <a:lnTo>
                  <a:pt x="21" y="36"/>
                </a:lnTo>
                <a:lnTo>
                  <a:pt x="36" y="36"/>
                </a:lnTo>
                <a:lnTo>
                  <a:pt x="36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Freeform 534"/>
          <p:cNvSpPr>
            <a:spLocks/>
          </p:cNvSpPr>
          <p:nvPr/>
        </p:nvSpPr>
        <p:spPr bwMode="auto">
          <a:xfrm>
            <a:off x="2263775" y="4695826"/>
            <a:ext cx="53975" cy="57150"/>
          </a:xfrm>
          <a:custGeom>
            <a:avLst/>
            <a:gdLst>
              <a:gd name="T0" fmla="*/ 34 w 34"/>
              <a:gd name="T1" fmla="*/ 21 h 36"/>
              <a:gd name="T2" fmla="*/ 13 w 34"/>
              <a:gd name="T3" fmla="*/ 21 h 36"/>
              <a:gd name="T4" fmla="*/ 13 w 34"/>
              <a:gd name="T5" fmla="*/ 0 h 36"/>
              <a:gd name="T6" fmla="*/ 0 w 34"/>
              <a:gd name="T7" fmla="*/ 0 h 36"/>
              <a:gd name="T8" fmla="*/ 0 w 34"/>
              <a:gd name="T9" fmla="*/ 36 h 36"/>
              <a:gd name="T10" fmla="*/ 34 w 34"/>
              <a:gd name="T11" fmla="*/ 36 h 36"/>
              <a:gd name="T12" fmla="*/ 34 w 34"/>
              <a:gd name="T13" fmla="*/ 21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" h="36">
                <a:moveTo>
                  <a:pt x="34" y="21"/>
                </a:moveTo>
                <a:lnTo>
                  <a:pt x="13" y="21"/>
                </a:lnTo>
                <a:lnTo>
                  <a:pt x="13" y="0"/>
                </a:lnTo>
                <a:lnTo>
                  <a:pt x="0" y="0"/>
                </a:lnTo>
                <a:lnTo>
                  <a:pt x="0" y="36"/>
                </a:lnTo>
                <a:lnTo>
                  <a:pt x="34" y="36"/>
                </a:lnTo>
                <a:lnTo>
                  <a:pt x="34" y="2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Freeform 535"/>
          <p:cNvSpPr>
            <a:spLocks/>
          </p:cNvSpPr>
          <p:nvPr/>
        </p:nvSpPr>
        <p:spPr bwMode="auto">
          <a:xfrm>
            <a:off x="2497138" y="4695826"/>
            <a:ext cx="57150" cy="57150"/>
          </a:xfrm>
          <a:custGeom>
            <a:avLst/>
            <a:gdLst>
              <a:gd name="T0" fmla="*/ 21 w 36"/>
              <a:gd name="T1" fmla="*/ 21 h 36"/>
              <a:gd name="T2" fmla="*/ 0 w 36"/>
              <a:gd name="T3" fmla="*/ 21 h 36"/>
              <a:gd name="T4" fmla="*/ 0 w 36"/>
              <a:gd name="T5" fmla="*/ 36 h 36"/>
              <a:gd name="T6" fmla="*/ 36 w 36"/>
              <a:gd name="T7" fmla="*/ 36 h 36"/>
              <a:gd name="T8" fmla="*/ 36 w 36"/>
              <a:gd name="T9" fmla="*/ 0 h 36"/>
              <a:gd name="T10" fmla="*/ 21 w 36"/>
              <a:gd name="T11" fmla="*/ 0 h 36"/>
              <a:gd name="T12" fmla="*/ 21 w 36"/>
              <a:gd name="T13" fmla="*/ 21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6" h="36">
                <a:moveTo>
                  <a:pt x="21" y="21"/>
                </a:moveTo>
                <a:lnTo>
                  <a:pt x="0" y="21"/>
                </a:lnTo>
                <a:lnTo>
                  <a:pt x="0" y="36"/>
                </a:lnTo>
                <a:lnTo>
                  <a:pt x="36" y="36"/>
                </a:lnTo>
                <a:lnTo>
                  <a:pt x="36" y="0"/>
                </a:lnTo>
                <a:lnTo>
                  <a:pt x="21" y="0"/>
                </a:lnTo>
                <a:lnTo>
                  <a:pt x="21" y="2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Freeform 536"/>
          <p:cNvSpPr>
            <a:spLocks/>
          </p:cNvSpPr>
          <p:nvPr/>
        </p:nvSpPr>
        <p:spPr bwMode="auto">
          <a:xfrm>
            <a:off x="2895600" y="4695826"/>
            <a:ext cx="309563" cy="206375"/>
          </a:xfrm>
          <a:custGeom>
            <a:avLst/>
            <a:gdLst>
              <a:gd name="T0" fmla="*/ 74 w 102"/>
              <a:gd name="T1" fmla="*/ 7 h 68"/>
              <a:gd name="T2" fmla="*/ 65 w 102"/>
              <a:gd name="T3" fmla="*/ 0 h 68"/>
              <a:gd name="T4" fmla="*/ 35 w 102"/>
              <a:gd name="T5" fmla="*/ 0 h 68"/>
              <a:gd name="T6" fmla="*/ 16 w 102"/>
              <a:gd name="T7" fmla="*/ 10 h 68"/>
              <a:gd name="T8" fmla="*/ 9 w 102"/>
              <a:gd name="T9" fmla="*/ 15 h 68"/>
              <a:gd name="T10" fmla="*/ 0 w 102"/>
              <a:gd name="T11" fmla="*/ 52 h 68"/>
              <a:gd name="T12" fmla="*/ 3 w 102"/>
              <a:gd name="T13" fmla="*/ 58 h 68"/>
              <a:gd name="T14" fmla="*/ 48 w 102"/>
              <a:gd name="T15" fmla="*/ 67 h 68"/>
              <a:gd name="T16" fmla="*/ 97 w 102"/>
              <a:gd name="T17" fmla="*/ 59 h 68"/>
              <a:gd name="T18" fmla="*/ 100 w 102"/>
              <a:gd name="T19" fmla="*/ 56 h 68"/>
              <a:gd name="T20" fmla="*/ 93 w 102"/>
              <a:gd name="T21" fmla="*/ 18 h 68"/>
              <a:gd name="T22" fmla="*/ 74 w 102"/>
              <a:gd name="T23" fmla="*/ 7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2" h="68">
                <a:moveTo>
                  <a:pt x="74" y="7"/>
                </a:moveTo>
                <a:cubicBezTo>
                  <a:pt x="65" y="3"/>
                  <a:pt x="65" y="0"/>
                  <a:pt x="65" y="0"/>
                </a:cubicBezTo>
                <a:cubicBezTo>
                  <a:pt x="48" y="34"/>
                  <a:pt x="35" y="0"/>
                  <a:pt x="35" y="0"/>
                </a:cubicBezTo>
                <a:cubicBezTo>
                  <a:pt x="34" y="5"/>
                  <a:pt x="16" y="10"/>
                  <a:pt x="16" y="10"/>
                </a:cubicBezTo>
                <a:cubicBezTo>
                  <a:pt x="11" y="12"/>
                  <a:pt x="9" y="15"/>
                  <a:pt x="9" y="15"/>
                </a:cubicBezTo>
                <a:cubicBezTo>
                  <a:pt x="1" y="27"/>
                  <a:pt x="0" y="52"/>
                  <a:pt x="0" y="52"/>
                </a:cubicBezTo>
                <a:cubicBezTo>
                  <a:pt x="0" y="58"/>
                  <a:pt x="3" y="58"/>
                  <a:pt x="3" y="58"/>
                </a:cubicBezTo>
                <a:cubicBezTo>
                  <a:pt x="20" y="66"/>
                  <a:pt x="48" y="67"/>
                  <a:pt x="48" y="67"/>
                </a:cubicBezTo>
                <a:cubicBezTo>
                  <a:pt x="76" y="68"/>
                  <a:pt x="97" y="59"/>
                  <a:pt x="97" y="59"/>
                </a:cubicBezTo>
                <a:cubicBezTo>
                  <a:pt x="100" y="57"/>
                  <a:pt x="100" y="56"/>
                  <a:pt x="100" y="56"/>
                </a:cubicBezTo>
                <a:cubicBezTo>
                  <a:pt x="102" y="38"/>
                  <a:pt x="93" y="18"/>
                  <a:pt x="93" y="18"/>
                </a:cubicBezTo>
                <a:cubicBezTo>
                  <a:pt x="90" y="12"/>
                  <a:pt x="74" y="7"/>
                  <a:pt x="74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Freeform 537"/>
          <p:cNvSpPr>
            <a:spLocks noEditPoints="1"/>
          </p:cNvSpPr>
          <p:nvPr/>
        </p:nvSpPr>
        <p:spPr bwMode="auto">
          <a:xfrm>
            <a:off x="2974975" y="4508501"/>
            <a:ext cx="147638" cy="203200"/>
          </a:xfrm>
          <a:custGeom>
            <a:avLst/>
            <a:gdLst>
              <a:gd name="T0" fmla="*/ 4 w 49"/>
              <a:gd name="T1" fmla="*/ 45 h 67"/>
              <a:gd name="T2" fmla="*/ 24 w 49"/>
              <a:gd name="T3" fmla="*/ 67 h 67"/>
              <a:gd name="T4" fmla="*/ 44 w 49"/>
              <a:gd name="T5" fmla="*/ 45 h 67"/>
              <a:gd name="T6" fmla="*/ 46 w 49"/>
              <a:gd name="T7" fmla="*/ 41 h 67"/>
              <a:gd name="T8" fmla="*/ 45 w 49"/>
              <a:gd name="T9" fmla="*/ 34 h 67"/>
              <a:gd name="T10" fmla="*/ 43 w 49"/>
              <a:gd name="T11" fmla="*/ 13 h 67"/>
              <a:gd name="T12" fmla="*/ 33 w 49"/>
              <a:gd name="T13" fmla="*/ 7 h 67"/>
              <a:gd name="T14" fmla="*/ 32 w 49"/>
              <a:gd name="T15" fmla="*/ 7 h 67"/>
              <a:gd name="T16" fmla="*/ 33 w 49"/>
              <a:gd name="T17" fmla="*/ 7 h 67"/>
              <a:gd name="T18" fmla="*/ 32 w 49"/>
              <a:gd name="T19" fmla="*/ 7 h 67"/>
              <a:gd name="T20" fmla="*/ 30 w 49"/>
              <a:gd name="T21" fmla="*/ 6 h 67"/>
              <a:gd name="T22" fmla="*/ 31 w 49"/>
              <a:gd name="T23" fmla="*/ 7 h 67"/>
              <a:gd name="T24" fmla="*/ 31 w 49"/>
              <a:gd name="T25" fmla="*/ 7 h 67"/>
              <a:gd name="T26" fmla="*/ 30 w 49"/>
              <a:gd name="T27" fmla="*/ 5 h 67"/>
              <a:gd name="T28" fmla="*/ 30 w 49"/>
              <a:gd name="T29" fmla="*/ 6 h 67"/>
              <a:gd name="T30" fmla="*/ 26 w 49"/>
              <a:gd name="T31" fmla="*/ 1 h 67"/>
              <a:gd name="T32" fmla="*/ 24 w 49"/>
              <a:gd name="T33" fmla="*/ 3 h 67"/>
              <a:gd name="T34" fmla="*/ 26 w 49"/>
              <a:gd name="T35" fmla="*/ 0 h 67"/>
              <a:gd name="T36" fmla="*/ 23 w 49"/>
              <a:gd name="T37" fmla="*/ 1 h 67"/>
              <a:gd name="T38" fmla="*/ 20 w 49"/>
              <a:gd name="T39" fmla="*/ 5 h 67"/>
              <a:gd name="T40" fmla="*/ 20 w 49"/>
              <a:gd name="T41" fmla="*/ 5 h 67"/>
              <a:gd name="T42" fmla="*/ 21 w 49"/>
              <a:gd name="T43" fmla="*/ 3 h 67"/>
              <a:gd name="T44" fmla="*/ 20 w 49"/>
              <a:gd name="T45" fmla="*/ 5 h 67"/>
              <a:gd name="T46" fmla="*/ 18 w 49"/>
              <a:gd name="T47" fmla="*/ 4 h 67"/>
              <a:gd name="T48" fmla="*/ 20 w 49"/>
              <a:gd name="T49" fmla="*/ 2 h 67"/>
              <a:gd name="T50" fmla="*/ 19 w 49"/>
              <a:gd name="T51" fmla="*/ 4 h 67"/>
              <a:gd name="T52" fmla="*/ 16 w 49"/>
              <a:gd name="T53" fmla="*/ 4 h 67"/>
              <a:gd name="T54" fmla="*/ 3 w 49"/>
              <a:gd name="T55" fmla="*/ 18 h 67"/>
              <a:gd name="T56" fmla="*/ 4 w 49"/>
              <a:gd name="T57" fmla="*/ 35 h 67"/>
              <a:gd name="T58" fmla="*/ 3 w 49"/>
              <a:gd name="T59" fmla="*/ 41 h 67"/>
              <a:gd name="T60" fmla="*/ 4 w 49"/>
              <a:gd name="T61" fmla="*/ 45 h 67"/>
              <a:gd name="T62" fmla="*/ 23 w 49"/>
              <a:gd name="T63" fmla="*/ 2 h 67"/>
              <a:gd name="T64" fmla="*/ 22 w 49"/>
              <a:gd name="T65" fmla="*/ 4 h 67"/>
              <a:gd name="T66" fmla="*/ 22 w 49"/>
              <a:gd name="T67" fmla="*/ 4 h 67"/>
              <a:gd name="T68" fmla="*/ 23 w 49"/>
              <a:gd name="T69" fmla="*/ 2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" h="67">
                <a:moveTo>
                  <a:pt x="4" y="45"/>
                </a:moveTo>
                <a:cubicBezTo>
                  <a:pt x="6" y="55"/>
                  <a:pt x="15" y="67"/>
                  <a:pt x="24" y="67"/>
                </a:cubicBezTo>
                <a:cubicBezTo>
                  <a:pt x="33" y="67"/>
                  <a:pt x="43" y="55"/>
                  <a:pt x="44" y="45"/>
                </a:cubicBezTo>
                <a:cubicBezTo>
                  <a:pt x="45" y="44"/>
                  <a:pt x="46" y="43"/>
                  <a:pt x="46" y="41"/>
                </a:cubicBezTo>
                <a:cubicBezTo>
                  <a:pt x="46" y="41"/>
                  <a:pt x="48" y="34"/>
                  <a:pt x="45" y="34"/>
                </a:cubicBezTo>
                <a:cubicBezTo>
                  <a:pt x="46" y="32"/>
                  <a:pt x="49" y="20"/>
                  <a:pt x="43" y="13"/>
                </a:cubicBezTo>
                <a:cubicBezTo>
                  <a:pt x="43" y="13"/>
                  <a:pt x="40" y="9"/>
                  <a:pt x="33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3" y="7"/>
                  <a:pt x="33" y="7"/>
                  <a:pt x="33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1" y="6"/>
                  <a:pt x="31" y="6"/>
                  <a:pt x="30" y="6"/>
                </a:cubicBezTo>
                <a:cubicBezTo>
                  <a:pt x="30" y="6"/>
                  <a:pt x="31" y="6"/>
                  <a:pt x="31" y="7"/>
                </a:cubicBezTo>
                <a:cubicBezTo>
                  <a:pt x="31" y="7"/>
                  <a:pt x="31" y="7"/>
                  <a:pt x="31" y="7"/>
                </a:cubicBezTo>
                <a:cubicBezTo>
                  <a:pt x="30" y="6"/>
                  <a:pt x="30" y="6"/>
                  <a:pt x="30" y="5"/>
                </a:cubicBezTo>
                <a:cubicBezTo>
                  <a:pt x="30" y="5"/>
                  <a:pt x="30" y="6"/>
                  <a:pt x="30" y="6"/>
                </a:cubicBezTo>
                <a:cubicBezTo>
                  <a:pt x="29" y="5"/>
                  <a:pt x="26" y="3"/>
                  <a:pt x="26" y="1"/>
                </a:cubicBezTo>
                <a:cubicBezTo>
                  <a:pt x="26" y="1"/>
                  <a:pt x="24" y="1"/>
                  <a:pt x="24" y="3"/>
                </a:cubicBezTo>
                <a:cubicBezTo>
                  <a:pt x="24" y="2"/>
                  <a:pt x="25" y="1"/>
                  <a:pt x="26" y="0"/>
                </a:cubicBezTo>
                <a:cubicBezTo>
                  <a:pt x="26" y="0"/>
                  <a:pt x="24" y="0"/>
                  <a:pt x="23" y="1"/>
                </a:cubicBezTo>
                <a:cubicBezTo>
                  <a:pt x="23" y="2"/>
                  <a:pt x="21" y="3"/>
                  <a:pt x="20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4"/>
                  <a:pt x="20" y="4"/>
                  <a:pt x="21" y="3"/>
                </a:cubicBezTo>
                <a:cubicBezTo>
                  <a:pt x="21" y="3"/>
                  <a:pt x="20" y="4"/>
                  <a:pt x="20" y="5"/>
                </a:cubicBezTo>
                <a:cubicBezTo>
                  <a:pt x="18" y="4"/>
                  <a:pt x="18" y="4"/>
                  <a:pt x="18" y="4"/>
                </a:cubicBezTo>
                <a:cubicBezTo>
                  <a:pt x="19" y="4"/>
                  <a:pt x="19" y="3"/>
                  <a:pt x="20" y="2"/>
                </a:cubicBezTo>
                <a:cubicBezTo>
                  <a:pt x="20" y="2"/>
                  <a:pt x="19" y="3"/>
                  <a:pt x="19" y="4"/>
                </a:cubicBezTo>
                <a:cubicBezTo>
                  <a:pt x="19" y="3"/>
                  <a:pt x="19" y="2"/>
                  <a:pt x="16" y="4"/>
                </a:cubicBezTo>
                <a:cubicBezTo>
                  <a:pt x="16" y="4"/>
                  <a:pt x="6" y="9"/>
                  <a:pt x="3" y="18"/>
                </a:cubicBezTo>
                <a:cubicBezTo>
                  <a:pt x="3" y="18"/>
                  <a:pt x="1" y="22"/>
                  <a:pt x="4" y="35"/>
                </a:cubicBezTo>
                <a:cubicBezTo>
                  <a:pt x="0" y="33"/>
                  <a:pt x="3" y="41"/>
                  <a:pt x="3" y="41"/>
                </a:cubicBezTo>
                <a:cubicBezTo>
                  <a:pt x="3" y="43"/>
                  <a:pt x="4" y="44"/>
                  <a:pt x="4" y="45"/>
                </a:cubicBezTo>
                <a:close/>
                <a:moveTo>
                  <a:pt x="23" y="2"/>
                </a:moveTo>
                <a:cubicBezTo>
                  <a:pt x="23" y="2"/>
                  <a:pt x="22" y="3"/>
                  <a:pt x="22" y="4"/>
                </a:cubicBezTo>
                <a:cubicBezTo>
                  <a:pt x="22" y="4"/>
                  <a:pt x="22" y="4"/>
                  <a:pt x="22" y="4"/>
                </a:cubicBezTo>
                <a:cubicBezTo>
                  <a:pt x="22" y="3"/>
                  <a:pt x="22" y="3"/>
                  <a:pt x="23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8" name="Freeform 538"/>
          <p:cNvSpPr>
            <a:spLocks/>
          </p:cNvSpPr>
          <p:nvPr/>
        </p:nvSpPr>
        <p:spPr bwMode="auto">
          <a:xfrm>
            <a:off x="2901950" y="4508501"/>
            <a:ext cx="66675" cy="84138"/>
          </a:xfrm>
          <a:custGeom>
            <a:avLst/>
            <a:gdLst>
              <a:gd name="T0" fmla="*/ 3 w 22"/>
              <a:gd name="T1" fmla="*/ 28 h 28"/>
              <a:gd name="T2" fmla="*/ 3 w 22"/>
              <a:gd name="T3" fmla="*/ 28 h 28"/>
              <a:gd name="T4" fmla="*/ 4 w 22"/>
              <a:gd name="T5" fmla="*/ 28 h 28"/>
              <a:gd name="T6" fmla="*/ 4 w 22"/>
              <a:gd name="T7" fmla="*/ 28 h 28"/>
              <a:gd name="T8" fmla="*/ 10 w 22"/>
              <a:gd name="T9" fmla="*/ 27 h 28"/>
              <a:gd name="T10" fmla="*/ 10 w 22"/>
              <a:gd name="T11" fmla="*/ 26 h 28"/>
              <a:gd name="T12" fmla="*/ 21 w 22"/>
              <a:gd name="T13" fmla="*/ 7 h 28"/>
              <a:gd name="T14" fmla="*/ 22 w 22"/>
              <a:gd name="T15" fmla="*/ 7 h 28"/>
              <a:gd name="T16" fmla="*/ 20 w 22"/>
              <a:gd name="T17" fmla="*/ 0 h 28"/>
              <a:gd name="T18" fmla="*/ 20 w 22"/>
              <a:gd name="T19" fmla="*/ 0 h 28"/>
              <a:gd name="T20" fmla="*/ 3 w 22"/>
              <a:gd name="T21" fmla="*/ 28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2" h="28">
                <a:moveTo>
                  <a:pt x="3" y="28"/>
                </a:moveTo>
                <a:cubicBezTo>
                  <a:pt x="3" y="28"/>
                  <a:pt x="3" y="28"/>
                  <a:pt x="3" y="28"/>
                </a:cubicBezTo>
                <a:cubicBezTo>
                  <a:pt x="4" y="28"/>
                  <a:pt x="4" y="28"/>
                  <a:pt x="4" y="28"/>
                </a:cubicBezTo>
                <a:cubicBezTo>
                  <a:pt x="4" y="28"/>
                  <a:pt x="4" y="28"/>
                  <a:pt x="4" y="28"/>
                </a:cubicBezTo>
                <a:cubicBezTo>
                  <a:pt x="10" y="27"/>
                  <a:pt x="10" y="27"/>
                  <a:pt x="10" y="27"/>
                </a:cubicBezTo>
                <a:cubicBezTo>
                  <a:pt x="10" y="26"/>
                  <a:pt x="10" y="26"/>
                  <a:pt x="10" y="26"/>
                </a:cubicBezTo>
                <a:cubicBezTo>
                  <a:pt x="8" y="18"/>
                  <a:pt x="13" y="9"/>
                  <a:pt x="21" y="7"/>
                </a:cubicBezTo>
                <a:cubicBezTo>
                  <a:pt x="22" y="7"/>
                  <a:pt x="22" y="7"/>
                  <a:pt x="22" y="7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7" y="3"/>
                  <a:pt x="0" y="15"/>
                  <a:pt x="3" y="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9" name="Freeform 539"/>
          <p:cNvSpPr>
            <a:spLocks/>
          </p:cNvSpPr>
          <p:nvPr/>
        </p:nvSpPr>
        <p:spPr bwMode="auto">
          <a:xfrm>
            <a:off x="2841625" y="4462463"/>
            <a:ext cx="96838" cy="127000"/>
          </a:xfrm>
          <a:custGeom>
            <a:avLst/>
            <a:gdLst>
              <a:gd name="T0" fmla="*/ 32 w 32"/>
              <a:gd name="T1" fmla="*/ 8 h 42"/>
              <a:gd name="T2" fmla="*/ 32 w 32"/>
              <a:gd name="T3" fmla="*/ 7 h 42"/>
              <a:gd name="T4" fmla="*/ 30 w 32"/>
              <a:gd name="T5" fmla="*/ 1 h 42"/>
              <a:gd name="T6" fmla="*/ 30 w 32"/>
              <a:gd name="T7" fmla="*/ 0 h 42"/>
              <a:gd name="T8" fmla="*/ 5 w 32"/>
              <a:gd name="T9" fmla="*/ 41 h 42"/>
              <a:gd name="T10" fmla="*/ 5 w 32"/>
              <a:gd name="T11" fmla="*/ 42 h 42"/>
              <a:gd name="T12" fmla="*/ 5 w 32"/>
              <a:gd name="T13" fmla="*/ 42 h 42"/>
              <a:gd name="T14" fmla="*/ 6 w 32"/>
              <a:gd name="T15" fmla="*/ 42 h 42"/>
              <a:gd name="T16" fmla="*/ 12 w 32"/>
              <a:gd name="T17" fmla="*/ 40 h 42"/>
              <a:gd name="T18" fmla="*/ 12 w 32"/>
              <a:gd name="T19" fmla="*/ 40 h 42"/>
              <a:gd name="T20" fmla="*/ 32 w 32"/>
              <a:gd name="T21" fmla="*/ 8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2" h="42">
                <a:moveTo>
                  <a:pt x="32" y="8"/>
                </a:moveTo>
                <a:cubicBezTo>
                  <a:pt x="32" y="7"/>
                  <a:pt x="32" y="7"/>
                  <a:pt x="32" y="7"/>
                </a:cubicBezTo>
                <a:cubicBezTo>
                  <a:pt x="30" y="1"/>
                  <a:pt x="30" y="1"/>
                  <a:pt x="30" y="1"/>
                </a:cubicBezTo>
                <a:cubicBezTo>
                  <a:pt x="30" y="0"/>
                  <a:pt x="30" y="0"/>
                  <a:pt x="30" y="0"/>
                </a:cubicBezTo>
                <a:cubicBezTo>
                  <a:pt x="11" y="5"/>
                  <a:pt x="0" y="23"/>
                  <a:pt x="5" y="41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2"/>
                  <a:pt x="6" y="42"/>
                  <a:pt x="6" y="42"/>
                </a:cubicBezTo>
                <a:cubicBezTo>
                  <a:pt x="12" y="40"/>
                  <a:pt x="12" y="40"/>
                  <a:pt x="12" y="40"/>
                </a:cubicBezTo>
                <a:cubicBezTo>
                  <a:pt x="12" y="40"/>
                  <a:pt x="12" y="40"/>
                  <a:pt x="12" y="40"/>
                </a:cubicBezTo>
                <a:cubicBezTo>
                  <a:pt x="9" y="26"/>
                  <a:pt x="17" y="11"/>
                  <a:pt x="32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Freeform 540"/>
          <p:cNvSpPr>
            <a:spLocks/>
          </p:cNvSpPr>
          <p:nvPr/>
        </p:nvSpPr>
        <p:spPr bwMode="auto">
          <a:xfrm>
            <a:off x="3128963" y="4511676"/>
            <a:ext cx="66675" cy="84138"/>
          </a:xfrm>
          <a:custGeom>
            <a:avLst/>
            <a:gdLst>
              <a:gd name="T0" fmla="*/ 3 w 22"/>
              <a:gd name="T1" fmla="*/ 0 h 28"/>
              <a:gd name="T2" fmla="*/ 2 w 22"/>
              <a:gd name="T3" fmla="*/ 0 h 28"/>
              <a:gd name="T4" fmla="*/ 0 w 22"/>
              <a:gd name="T5" fmla="*/ 7 h 28"/>
              <a:gd name="T6" fmla="*/ 1 w 22"/>
              <a:gd name="T7" fmla="*/ 7 h 28"/>
              <a:gd name="T8" fmla="*/ 12 w 22"/>
              <a:gd name="T9" fmla="*/ 26 h 28"/>
              <a:gd name="T10" fmla="*/ 12 w 22"/>
              <a:gd name="T11" fmla="*/ 26 h 28"/>
              <a:gd name="T12" fmla="*/ 18 w 22"/>
              <a:gd name="T13" fmla="*/ 28 h 28"/>
              <a:gd name="T14" fmla="*/ 18 w 22"/>
              <a:gd name="T15" fmla="*/ 28 h 28"/>
              <a:gd name="T16" fmla="*/ 19 w 22"/>
              <a:gd name="T17" fmla="*/ 27 h 28"/>
              <a:gd name="T18" fmla="*/ 19 w 22"/>
              <a:gd name="T19" fmla="*/ 27 h 28"/>
              <a:gd name="T20" fmla="*/ 3 w 22"/>
              <a:gd name="T21" fmla="*/ 0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2" h="28">
                <a:moveTo>
                  <a:pt x="3" y="0"/>
                </a:moveTo>
                <a:cubicBezTo>
                  <a:pt x="2" y="0"/>
                  <a:pt x="2" y="0"/>
                  <a:pt x="2" y="0"/>
                </a:cubicBezTo>
                <a:cubicBezTo>
                  <a:pt x="0" y="7"/>
                  <a:pt x="0" y="7"/>
                  <a:pt x="0" y="7"/>
                </a:cubicBezTo>
                <a:cubicBezTo>
                  <a:pt x="1" y="7"/>
                  <a:pt x="1" y="7"/>
                  <a:pt x="1" y="7"/>
                </a:cubicBezTo>
                <a:cubicBezTo>
                  <a:pt x="9" y="9"/>
                  <a:pt x="14" y="18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22" y="15"/>
                  <a:pt x="15" y="3"/>
                  <a:pt x="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Freeform 541"/>
          <p:cNvSpPr>
            <a:spLocks/>
          </p:cNvSpPr>
          <p:nvPr/>
        </p:nvSpPr>
        <p:spPr bwMode="auto">
          <a:xfrm>
            <a:off x="3159125" y="4465638"/>
            <a:ext cx="96838" cy="127000"/>
          </a:xfrm>
          <a:custGeom>
            <a:avLst/>
            <a:gdLst>
              <a:gd name="T0" fmla="*/ 2 w 32"/>
              <a:gd name="T1" fmla="*/ 0 h 42"/>
              <a:gd name="T2" fmla="*/ 2 w 32"/>
              <a:gd name="T3" fmla="*/ 0 h 42"/>
              <a:gd name="T4" fmla="*/ 0 w 32"/>
              <a:gd name="T5" fmla="*/ 7 h 42"/>
              <a:gd name="T6" fmla="*/ 1 w 32"/>
              <a:gd name="T7" fmla="*/ 7 h 42"/>
              <a:gd name="T8" fmla="*/ 20 w 32"/>
              <a:gd name="T9" fmla="*/ 39 h 42"/>
              <a:gd name="T10" fmla="*/ 20 w 32"/>
              <a:gd name="T11" fmla="*/ 40 h 42"/>
              <a:gd name="T12" fmla="*/ 27 w 32"/>
              <a:gd name="T13" fmla="*/ 42 h 42"/>
              <a:gd name="T14" fmla="*/ 27 w 32"/>
              <a:gd name="T15" fmla="*/ 42 h 42"/>
              <a:gd name="T16" fmla="*/ 27 w 32"/>
              <a:gd name="T17" fmla="*/ 41 h 42"/>
              <a:gd name="T18" fmla="*/ 27 w 32"/>
              <a:gd name="T19" fmla="*/ 41 h 42"/>
              <a:gd name="T20" fmla="*/ 2 w 32"/>
              <a:gd name="T21" fmla="*/ 0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2" h="42">
                <a:moveTo>
                  <a:pt x="2" y="0"/>
                </a:moveTo>
                <a:cubicBezTo>
                  <a:pt x="2" y="0"/>
                  <a:pt x="2" y="0"/>
                  <a:pt x="2" y="0"/>
                </a:cubicBezTo>
                <a:cubicBezTo>
                  <a:pt x="0" y="7"/>
                  <a:pt x="0" y="7"/>
                  <a:pt x="0" y="7"/>
                </a:cubicBezTo>
                <a:cubicBezTo>
                  <a:pt x="1" y="7"/>
                  <a:pt x="1" y="7"/>
                  <a:pt x="1" y="7"/>
                </a:cubicBezTo>
                <a:cubicBezTo>
                  <a:pt x="15" y="11"/>
                  <a:pt x="23" y="25"/>
                  <a:pt x="20" y="39"/>
                </a:cubicBezTo>
                <a:cubicBezTo>
                  <a:pt x="20" y="40"/>
                  <a:pt x="20" y="40"/>
                  <a:pt x="20" y="40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1"/>
                  <a:pt x="27" y="41"/>
                  <a:pt x="27" y="41"/>
                </a:cubicBezTo>
                <a:cubicBezTo>
                  <a:pt x="27" y="41"/>
                  <a:pt x="27" y="41"/>
                  <a:pt x="27" y="41"/>
                </a:cubicBezTo>
                <a:cubicBezTo>
                  <a:pt x="32" y="23"/>
                  <a:pt x="21" y="4"/>
                  <a:pt x="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Freeform 542"/>
          <p:cNvSpPr>
            <a:spLocks noEditPoints="1"/>
          </p:cNvSpPr>
          <p:nvPr/>
        </p:nvSpPr>
        <p:spPr bwMode="auto">
          <a:xfrm>
            <a:off x="3573463" y="4572001"/>
            <a:ext cx="254000" cy="250825"/>
          </a:xfrm>
          <a:custGeom>
            <a:avLst/>
            <a:gdLst>
              <a:gd name="T0" fmla="*/ 0 w 84"/>
              <a:gd name="T1" fmla="*/ 83 h 83"/>
              <a:gd name="T2" fmla="*/ 84 w 84"/>
              <a:gd name="T3" fmla="*/ 83 h 83"/>
              <a:gd name="T4" fmla="*/ 84 w 84"/>
              <a:gd name="T5" fmla="*/ 0 h 83"/>
              <a:gd name="T6" fmla="*/ 0 w 84"/>
              <a:gd name="T7" fmla="*/ 0 h 83"/>
              <a:gd name="T8" fmla="*/ 0 w 84"/>
              <a:gd name="T9" fmla="*/ 83 h 83"/>
              <a:gd name="T10" fmla="*/ 8 w 84"/>
              <a:gd name="T11" fmla="*/ 8 h 83"/>
              <a:gd name="T12" fmla="*/ 76 w 84"/>
              <a:gd name="T13" fmla="*/ 8 h 83"/>
              <a:gd name="T14" fmla="*/ 76 w 84"/>
              <a:gd name="T15" fmla="*/ 76 h 83"/>
              <a:gd name="T16" fmla="*/ 65 w 84"/>
              <a:gd name="T17" fmla="*/ 76 h 83"/>
              <a:gd name="T18" fmla="*/ 65 w 84"/>
              <a:gd name="T19" fmla="*/ 75 h 83"/>
              <a:gd name="T20" fmla="*/ 62 w 84"/>
              <a:gd name="T21" fmla="*/ 57 h 83"/>
              <a:gd name="T22" fmla="*/ 53 w 84"/>
              <a:gd name="T23" fmla="*/ 52 h 83"/>
              <a:gd name="T24" fmla="*/ 49 w 84"/>
              <a:gd name="T25" fmla="*/ 49 h 83"/>
              <a:gd name="T26" fmla="*/ 35 w 84"/>
              <a:gd name="T27" fmla="*/ 49 h 83"/>
              <a:gd name="T28" fmla="*/ 26 w 84"/>
              <a:gd name="T29" fmla="*/ 54 h 83"/>
              <a:gd name="T30" fmla="*/ 23 w 84"/>
              <a:gd name="T31" fmla="*/ 56 h 83"/>
              <a:gd name="T32" fmla="*/ 19 w 84"/>
              <a:gd name="T33" fmla="*/ 73 h 83"/>
              <a:gd name="T34" fmla="*/ 20 w 84"/>
              <a:gd name="T35" fmla="*/ 76 h 83"/>
              <a:gd name="T36" fmla="*/ 8 w 84"/>
              <a:gd name="T37" fmla="*/ 76 h 83"/>
              <a:gd name="T38" fmla="*/ 8 w 84"/>
              <a:gd name="T39" fmla="*/ 8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4" h="83">
                <a:moveTo>
                  <a:pt x="0" y="83"/>
                </a:moveTo>
                <a:cubicBezTo>
                  <a:pt x="84" y="83"/>
                  <a:pt x="84" y="83"/>
                  <a:pt x="84" y="83"/>
                </a:cubicBezTo>
                <a:cubicBezTo>
                  <a:pt x="84" y="0"/>
                  <a:pt x="84" y="0"/>
                  <a:pt x="84" y="0"/>
                </a:cubicBezTo>
                <a:cubicBezTo>
                  <a:pt x="0" y="0"/>
                  <a:pt x="0" y="0"/>
                  <a:pt x="0" y="0"/>
                </a:cubicBezTo>
                <a:lnTo>
                  <a:pt x="0" y="83"/>
                </a:lnTo>
                <a:close/>
                <a:moveTo>
                  <a:pt x="8" y="8"/>
                </a:moveTo>
                <a:cubicBezTo>
                  <a:pt x="76" y="8"/>
                  <a:pt x="76" y="8"/>
                  <a:pt x="76" y="8"/>
                </a:cubicBezTo>
                <a:cubicBezTo>
                  <a:pt x="76" y="76"/>
                  <a:pt x="76" y="76"/>
                  <a:pt x="76" y="76"/>
                </a:cubicBezTo>
                <a:cubicBezTo>
                  <a:pt x="65" y="76"/>
                  <a:pt x="65" y="76"/>
                  <a:pt x="65" y="76"/>
                </a:cubicBezTo>
                <a:cubicBezTo>
                  <a:pt x="65" y="75"/>
                  <a:pt x="65" y="75"/>
                  <a:pt x="65" y="75"/>
                </a:cubicBezTo>
                <a:cubicBezTo>
                  <a:pt x="66" y="66"/>
                  <a:pt x="62" y="57"/>
                  <a:pt x="62" y="57"/>
                </a:cubicBezTo>
                <a:cubicBezTo>
                  <a:pt x="61" y="54"/>
                  <a:pt x="53" y="52"/>
                  <a:pt x="53" y="52"/>
                </a:cubicBezTo>
                <a:cubicBezTo>
                  <a:pt x="49" y="50"/>
                  <a:pt x="49" y="49"/>
                  <a:pt x="49" y="49"/>
                </a:cubicBezTo>
                <a:cubicBezTo>
                  <a:pt x="41" y="65"/>
                  <a:pt x="35" y="49"/>
                  <a:pt x="35" y="49"/>
                </a:cubicBezTo>
                <a:cubicBezTo>
                  <a:pt x="35" y="51"/>
                  <a:pt x="26" y="54"/>
                  <a:pt x="26" y="54"/>
                </a:cubicBezTo>
                <a:cubicBezTo>
                  <a:pt x="24" y="55"/>
                  <a:pt x="23" y="56"/>
                  <a:pt x="23" y="56"/>
                </a:cubicBezTo>
                <a:cubicBezTo>
                  <a:pt x="19" y="61"/>
                  <a:pt x="19" y="73"/>
                  <a:pt x="19" y="73"/>
                </a:cubicBezTo>
                <a:cubicBezTo>
                  <a:pt x="19" y="74"/>
                  <a:pt x="19" y="75"/>
                  <a:pt x="20" y="76"/>
                </a:cubicBezTo>
                <a:cubicBezTo>
                  <a:pt x="8" y="76"/>
                  <a:pt x="8" y="76"/>
                  <a:pt x="8" y="76"/>
                </a:cubicBezTo>
                <a:lnTo>
                  <a:pt x="8" y="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3"/>
          <p:cNvSpPr>
            <a:spLocks noChangeArrowheads="1"/>
          </p:cNvSpPr>
          <p:nvPr/>
        </p:nvSpPr>
        <p:spPr bwMode="auto">
          <a:xfrm>
            <a:off x="3840163" y="4572001"/>
            <a:ext cx="53975" cy="79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44"/>
          <p:cNvSpPr>
            <a:spLocks noChangeArrowheads="1"/>
          </p:cNvSpPr>
          <p:nvPr/>
        </p:nvSpPr>
        <p:spPr bwMode="auto">
          <a:xfrm>
            <a:off x="3819525" y="4502151"/>
            <a:ext cx="7938" cy="539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45"/>
          <p:cNvSpPr>
            <a:spLocks noChangeArrowheads="1"/>
          </p:cNvSpPr>
          <p:nvPr/>
        </p:nvSpPr>
        <p:spPr bwMode="auto">
          <a:xfrm>
            <a:off x="3576638" y="4505326"/>
            <a:ext cx="9525" cy="539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6" name="Rectangle 546"/>
          <p:cNvSpPr>
            <a:spLocks noChangeArrowheads="1"/>
          </p:cNvSpPr>
          <p:nvPr/>
        </p:nvSpPr>
        <p:spPr bwMode="auto">
          <a:xfrm>
            <a:off x="3506788" y="4572001"/>
            <a:ext cx="55563" cy="79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7" name="Rectangle 547"/>
          <p:cNvSpPr>
            <a:spLocks noChangeArrowheads="1"/>
          </p:cNvSpPr>
          <p:nvPr/>
        </p:nvSpPr>
        <p:spPr bwMode="auto">
          <a:xfrm>
            <a:off x="3840163" y="4814888"/>
            <a:ext cx="53975" cy="79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8" name="Rectangle 548"/>
          <p:cNvSpPr>
            <a:spLocks noChangeArrowheads="1"/>
          </p:cNvSpPr>
          <p:nvPr/>
        </p:nvSpPr>
        <p:spPr bwMode="auto">
          <a:xfrm>
            <a:off x="3819525" y="4838701"/>
            <a:ext cx="7938" cy="539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9" name="Rectangle 549"/>
          <p:cNvSpPr>
            <a:spLocks noChangeArrowheads="1"/>
          </p:cNvSpPr>
          <p:nvPr/>
        </p:nvSpPr>
        <p:spPr bwMode="auto">
          <a:xfrm>
            <a:off x="3576638" y="4835526"/>
            <a:ext cx="6350" cy="539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0" name="Rectangle 550"/>
          <p:cNvSpPr>
            <a:spLocks noChangeArrowheads="1"/>
          </p:cNvSpPr>
          <p:nvPr/>
        </p:nvSpPr>
        <p:spPr bwMode="auto">
          <a:xfrm>
            <a:off x="3506788" y="4814888"/>
            <a:ext cx="55563" cy="79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1" name="Freeform 551"/>
          <p:cNvSpPr>
            <a:spLocks noEditPoints="1"/>
          </p:cNvSpPr>
          <p:nvPr/>
        </p:nvSpPr>
        <p:spPr bwMode="auto">
          <a:xfrm>
            <a:off x="3667125" y="4632326"/>
            <a:ext cx="69850" cy="93663"/>
          </a:xfrm>
          <a:custGeom>
            <a:avLst/>
            <a:gdLst>
              <a:gd name="T0" fmla="*/ 2 w 23"/>
              <a:gd name="T1" fmla="*/ 21 h 31"/>
              <a:gd name="T2" fmla="*/ 11 w 23"/>
              <a:gd name="T3" fmla="*/ 31 h 31"/>
              <a:gd name="T4" fmla="*/ 21 w 23"/>
              <a:gd name="T5" fmla="*/ 21 h 31"/>
              <a:gd name="T6" fmla="*/ 21 w 23"/>
              <a:gd name="T7" fmla="*/ 19 h 31"/>
              <a:gd name="T8" fmla="*/ 21 w 23"/>
              <a:gd name="T9" fmla="*/ 16 h 31"/>
              <a:gd name="T10" fmla="*/ 20 w 23"/>
              <a:gd name="T11" fmla="*/ 6 h 31"/>
              <a:gd name="T12" fmla="*/ 16 w 23"/>
              <a:gd name="T13" fmla="*/ 3 h 31"/>
              <a:gd name="T14" fmla="*/ 15 w 23"/>
              <a:gd name="T15" fmla="*/ 3 h 31"/>
              <a:gd name="T16" fmla="*/ 15 w 23"/>
              <a:gd name="T17" fmla="*/ 3 h 31"/>
              <a:gd name="T18" fmla="*/ 15 w 23"/>
              <a:gd name="T19" fmla="*/ 3 h 31"/>
              <a:gd name="T20" fmla="*/ 14 w 23"/>
              <a:gd name="T21" fmla="*/ 2 h 31"/>
              <a:gd name="T22" fmla="*/ 15 w 23"/>
              <a:gd name="T23" fmla="*/ 3 h 31"/>
              <a:gd name="T24" fmla="*/ 14 w 23"/>
              <a:gd name="T25" fmla="*/ 3 h 31"/>
              <a:gd name="T26" fmla="*/ 14 w 23"/>
              <a:gd name="T27" fmla="*/ 2 h 31"/>
              <a:gd name="T28" fmla="*/ 14 w 23"/>
              <a:gd name="T29" fmla="*/ 3 h 31"/>
              <a:gd name="T30" fmla="*/ 12 w 23"/>
              <a:gd name="T31" fmla="*/ 0 h 31"/>
              <a:gd name="T32" fmla="*/ 11 w 23"/>
              <a:gd name="T33" fmla="*/ 1 h 31"/>
              <a:gd name="T34" fmla="*/ 12 w 23"/>
              <a:gd name="T35" fmla="*/ 0 h 31"/>
              <a:gd name="T36" fmla="*/ 11 w 23"/>
              <a:gd name="T37" fmla="*/ 0 h 31"/>
              <a:gd name="T38" fmla="*/ 10 w 23"/>
              <a:gd name="T39" fmla="*/ 2 h 31"/>
              <a:gd name="T40" fmla="*/ 9 w 23"/>
              <a:gd name="T41" fmla="*/ 2 h 31"/>
              <a:gd name="T42" fmla="*/ 10 w 23"/>
              <a:gd name="T43" fmla="*/ 1 h 31"/>
              <a:gd name="T44" fmla="*/ 9 w 23"/>
              <a:gd name="T45" fmla="*/ 2 h 31"/>
              <a:gd name="T46" fmla="*/ 9 w 23"/>
              <a:gd name="T47" fmla="*/ 2 h 31"/>
              <a:gd name="T48" fmla="*/ 9 w 23"/>
              <a:gd name="T49" fmla="*/ 1 h 31"/>
              <a:gd name="T50" fmla="*/ 9 w 23"/>
              <a:gd name="T51" fmla="*/ 1 h 31"/>
              <a:gd name="T52" fmla="*/ 8 w 23"/>
              <a:gd name="T53" fmla="*/ 2 h 31"/>
              <a:gd name="T54" fmla="*/ 2 w 23"/>
              <a:gd name="T55" fmla="*/ 8 h 31"/>
              <a:gd name="T56" fmla="*/ 2 w 23"/>
              <a:gd name="T57" fmla="*/ 16 h 31"/>
              <a:gd name="T58" fmla="*/ 1 w 23"/>
              <a:gd name="T59" fmla="*/ 19 h 31"/>
              <a:gd name="T60" fmla="*/ 2 w 23"/>
              <a:gd name="T61" fmla="*/ 21 h 31"/>
              <a:gd name="T62" fmla="*/ 11 w 23"/>
              <a:gd name="T63" fmla="*/ 1 h 31"/>
              <a:gd name="T64" fmla="*/ 10 w 23"/>
              <a:gd name="T65" fmla="*/ 2 h 31"/>
              <a:gd name="T66" fmla="*/ 10 w 23"/>
              <a:gd name="T67" fmla="*/ 2 h 31"/>
              <a:gd name="T68" fmla="*/ 11 w 23"/>
              <a:gd name="T69" fmla="*/ 1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" h="31">
                <a:moveTo>
                  <a:pt x="2" y="21"/>
                </a:moveTo>
                <a:cubicBezTo>
                  <a:pt x="3" y="26"/>
                  <a:pt x="7" y="31"/>
                  <a:pt x="11" y="31"/>
                </a:cubicBezTo>
                <a:cubicBezTo>
                  <a:pt x="16" y="31"/>
                  <a:pt x="20" y="25"/>
                  <a:pt x="21" y="21"/>
                </a:cubicBezTo>
                <a:cubicBezTo>
                  <a:pt x="21" y="20"/>
                  <a:pt x="21" y="20"/>
                  <a:pt x="21" y="19"/>
                </a:cubicBezTo>
                <a:cubicBezTo>
                  <a:pt x="21" y="19"/>
                  <a:pt x="22" y="15"/>
                  <a:pt x="21" y="16"/>
                </a:cubicBezTo>
                <a:cubicBezTo>
                  <a:pt x="22" y="14"/>
                  <a:pt x="23" y="9"/>
                  <a:pt x="20" y="6"/>
                </a:cubicBezTo>
                <a:cubicBezTo>
                  <a:pt x="20" y="6"/>
                  <a:pt x="19" y="4"/>
                  <a:pt x="16" y="3"/>
                </a:cubicBezTo>
                <a:cubicBezTo>
                  <a:pt x="15" y="3"/>
                  <a:pt x="15" y="3"/>
                  <a:pt x="15" y="3"/>
                </a:cubicBezTo>
                <a:cubicBezTo>
                  <a:pt x="15" y="3"/>
                  <a:pt x="15" y="3"/>
                  <a:pt x="15" y="3"/>
                </a:cubicBezTo>
                <a:cubicBezTo>
                  <a:pt x="15" y="3"/>
                  <a:pt x="15" y="3"/>
                  <a:pt x="15" y="3"/>
                </a:cubicBezTo>
                <a:cubicBezTo>
                  <a:pt x="14" y="2"/>
                  <a:pt x="14" y="2"/>
                  <a:pt x="14" y="2"/>
                </a:cubicBezTo>
                <a:cubicBezTo>
                  <a:pt x="15" y="3"/>
                  <a:pt x="15" y="3"/>
                  <a:pt x="15" y="3"/>
                </a:cubicBezTo>
                <a:cubicBezTo>
                  <a:pt x="14" y="3"/>
                  <a:pt x="14" y="3"/>
                  <a:pt x="14" y="3"/>
                </a:cubicBezTo>
                <a:cubicBezTo>
                  <a:pt x="14" y="2"/>
                  <a:pt x="14" y="2"/>
                  <a:pt x="14" y="2"/>
                </a:cubicBezTo>
                <a:cubicBezTo>
                  <a:pt x="14" y="3"/>
                  <a:pt x="14" y="3"/>
                  <a:pt x="14" y="3"/>
                </a:cubicBezTo>
                <a:cubicBezTo>
                  <a:pt x="13" y="2"/>
                  <a:pt x="12" y="1"/>
                  <a:pt x="12" y="0"/>
                </a:cubicBezTo>
                <a:cubicBezTo>
                  <a:pt x="12" y="0"/>
                  <a:pt x="11" y="0"/>
                  <a:pt x="11" y="1"/>
                </a:cubicBezTo>
                <a:cubicBezTo>
                  <a:pt x="11" y="0"/>
                  <a:pt x="11" y="0"/>
                  <a:pt x="12" y="0"/>
                </a:cubicBezTo>
                <a:cubicBezTo>
                  <a:pt x="12" y="0"/>
                  <a:pt x="11" y="0"/>
                  <a:pt x="11" y="0"/>
                </a:cubicBezTo>
                <a:cubicBezTo>
                  <a:pt x="11" y="1"/>
                  <a:pt x="10" y="1"/>
                  <a:pt x="10" y="2"/>
                </a:cubicBezTo>
                <a:cubicBezTo>
                  <a:pt x="9" y="2"/>
                  <a:pt x="9" y="2"/>
                  <a:pt x="9" y="2"/>
                </a:cubicBezTo>
                <a:cubicBezTo>
                  <a:pt x="10" y="1"/>
                  <a:pt x="10" y="1"/>
                  <a:pt x="10" y="1"/>
                </a:cubicBezTo>
                <a:cubicBezTo>
                  <a:pt x="10" y="1"/>
                  <a:pt x="9" y="1"/>
                  <a:pt x="9" y="2"/>
                </a:cubicBezTo>
                <a:cubicBezTo>
                  <a:pt x="9" y="2"/>
                  <a:pt x="9" y="2"/>
                  <a:pt x="9" y="2"/>
                </a:cubicBezTo>
                <a:cubicBezTo>
                  <a:pt x="9" y="1"/>
                  <a:pt x="9" y="1"/>
                  <a:pt x="9" y="1"/>
                </a:cubicBezTo>
                <a:cubicBezTo>
                  <a:pt x="9" y="1"/>
                  <a:pt x="9" y="1"/>
                  <a:pt x="9" y="1"/>
                </a:cubicBezTo>
                <a:cubicBezTo>
                  <a:pt x="9" y="1"/>
                  <a:pt x="9" y="1"/>
                  <a:pt x="8" y="2"/>
                </a:cubicBezTo>
                <a:cubicBezTo>
                  <a:pt x="8" y="2"/>
                  <a:pt x="3" y="4"/>
                  <a:pt x="2" y="8"/>
                </a:cubicBezTo>
                <a:cubicBezTo>
                  <a:pt x="2" y="8"/>
                  <a:pt x="1" y="10"/>
                  <a:pt x="2" y="16"/>
                </a:cubicBezTo>
                <a:cubicBezTo>
                  <a:pt x="0" y="15"/>
                  <a:pt x="1" y="19"/>
                  <a:pt x="1" y="19"/>
                </a:cubicBezTo>
                <a:cubicBezTo>
                  <a:pt x="1" y="20"/>
                  <a:pt x="2" y="20"/>
                  <a:pt x="2" y="21"/>
                </a:cubicBezTo>
                <a:close/>
                <a:moveTo>
                  <a:pt x="11" y="1"/>
                </a:moveTo>
                <a:cubicBezTo>
                  <a:pt x="11" y="1"/>
                  <a:pt x="10" y="1"/>
                  <a:pt x="10" y="2"/>
                </a:cubicBezTo>
                <a:cubicBezTo>
                  <a:pt x="10" y="2"/>
                  <a:pt x="10" y="2"/>
                  <a:pt x="10" y="2"/>
                </a:cubicBezTo>
                <a:cubicBezTo>
                  <a:pt x="10" y="1"/>
                  <a:pt x="11" y="1"/>
                  <a:pt x="1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2" name="Freeform 552"/>
          <p:cNvSpPr>
            <a:spLocks/>
          </p:cNvSpPr>
          <p:nvPr/>
        </p:nvSpPr>
        <p:spPr bwMode="auto">
          <a:xfrm>
            <a:off x="4364038" y="4583113"/>
            <a:ext cx="134938" cy="169863"/>
          </a:xfrm>
          <a:custGeom>
            <a:avLst/>
            <a:gdLst>
              <a:gd name="T0" fmla="*/ 9 w 45"/>
              <a:gd name="T1" fmla="*/ 55 h 56"/>
              <a:gd name="T2" fmla="*/ 21 w 45"/>
              <a:gd name="T3" fmla="*/ 49 h 56"/>
              <a:gd name="T4" fmla="*/ 45 w 45"/>
              <a:gd name="T5" fmla="*/ 0 h 56"/>
              <a:gd name="T6" fmla="*/ 5 w 45"/>
              <a:gd name="T7" fmla="*/ 36 h 56"/>
              <a:gd name="T8" fmla="*/ 1 w 45"/>
              <a:gd name="T9" fmla="*/ 43 h 56"/>
              <a:gd name="T10" fmla="*/ 9 w 45"/>
              <a:gd name="T11" fmla="*/ 55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5" h="56">
                <a:moveTo>
                  <a:pt x="9" y="55"/>
                </a:moveTo>
                <a:cubicBezTo>
                  <a:pt x="14" y="56"/>
                  <a:pt x="19" y="53"/>
                  <a:pt x="21" y="49"/>
                </a:cubicBezTo>
                <a:cubicBezTo>
                  <a:pt x="45" y="0"/>
                  <a:pt x="45" y="0"/>
                  <a:pt x="45" y="0"/>
                </a:cubicBezTo>
                <a:cubicBezTo>
                  <a:pt x="5" y="36"/>
                  <a:pt x="5" y="36"/>
                  <a:pt x="5" y="36"/>
                </a:cubicBezTo>
                <a:cubicBezTo>
                  <a:pt x="5" y="36"/>
                  <a:pt x="2" y="40"/>
                  <a:pt x="1" y="43"/>
                </a:cubicBezTo>
                <a:cubicBezTo>
                  <a:pt x="0" y="49"/>
                  <a:pt x="3" y="54"/>
                  <a:pt x="9" y="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3" name="Freeform 553"/>
          <p:cNvSpPr>
            <a:spLocks/>
          </p:cNvSpPr>
          <p:nvPr/>
        </p:nvSpPr>
        <p:spPr bwMode="auto">
          <a:xfrm>
            <a:off x="4405313" y="4538663"/>
            <a:ext cx="85725" cy="53975"/>
          </a:xfrm>
          <a:custGeom>
            <a:avLst/>
            <a:gdLst>
              <a:gd name="T0" fmla="*/ 28 w 28"/>
              <a:gd name="T1" fmla="*/ 11 h 18"/>
              <a:gd name="T2" fmla="*/ 0 w 28"/>
              <a:gd name="T3" fmla="*/ 0 h 18"/>
              <a:gd name="T4" fmla="*/ 0 w 28"/>
              <a:gd name="T5" fmla="*/ 10 h 18"/>
              <a:gd name="T6" fmla="*/ 21 w 28"/>
              <a:gd name="T7" fmla="*/ 18 h 18"/>
              <a:gd name="T8" fmla="*/ 28 w 28"/>
              <a:gd name="T9" fmla="*/ 11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" h="18">
                <a:moveTo>
                  <a:pt x="28" y="11"/>
                </a:moveTo>
                <a:cubicBezTo>
                  <a:pt x="20" y="5"/>
                  <a:pt x="11" y="1"/>
                  <a:pt x="0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8" y="11"/>
                  <a:pt x="15" y="14"/>
                  <a:pt x="21" y="18"/>
                </a:cubicBezTo>
                <a:lnTo>
                  <a:pt x="28" y="1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4" name="Freeform 554"/>
          <p:cNvSpPr>
            <a:spLocks/>
          </p:cNvSpPr>
          <p:nvPr/>
        </p:nvSpPr>
        <p:spPr bwMode="auto">
          <a:xfrm>
            <a:off x="4205288" y="4538663"/>
            <a:ext cx="363538" cy="363538"/>
          </a:xfrm>
          <a:custGeom>
            <a:avLst/>
            <a:gdLst>
              <a:gd name="T0" fmla="*/ 100 w 120"/>
              <a:gd name="T1" fmla="*/ 16 h 120"/>
              <a:gd name="T2" fmla="*/ 96 w 120"/>
              <a:gd name="T3" fmla="*/ 25 h 120"/>
              <a:gd name="T4" fmla="*/ 110 w 120"/>
              <a:gd name="T5" fmla="*/ 60 h 120"/>
              <a:gd name="T6" fmla="*/ 60 w 120"/>
              <a:gd name="T7" fmla="*/ 110 h 120"/>
              <a:gd name="T8" fmla="*/ 10 w 120"/>
              <a:gd name="T9" fmla="*/ 60 h 120"/>
              <a:gd name="T10" fmla="*/ 55 w 120"/>
              <a:gd name="T11" fmla="*/ 10 h 120"/>
              <a:gd name="T12" fmla="*/ 55 w 120"/>
              <a:gd name="T13" fmla="*/ 0 h 120"/>
              <a:gd name="T14" fmla="*/ 0 w 120"/>
              <a:gd name="T15" fmla="*/ 60 h 120"/>
              <a:gd name="T16" fmla="*/ 60 w 120"/>
              <a:gd name="T17" fmla="*/ 120 h 120"/>
              <a:gd name="T18" fmla="*/ 120 w 120"/>
              <a:gd name="T19" fmla="*/ 60 h 120"/>
              <a:gd name="T20" fmla="*/ 100 w 120"/>
              <a:gd name="T21" fmla="*/ 16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0" h="120">
                <a:moveTo>
                  <a:pt x="100" y="16"/>
                </a:moveTo>
                <a:cubicBezTo>
                  <a:pt x="96" y="25"/>
                  <a:pt x="96" y="25"/>
                  <a:pt x="96" y="25"/>
                </a:cubicBezTo>
                <a:cubicBezTo>
                  <a:pt x="104" y="34"/>
                  <a:pt x="110" y="46"/>
                  <a:pt x="110" y="60"/>
                </a:cubicBezTo>
                <a:cubicBezTo>
                  <a:pt x="110" y="87"/>
                  <a:pt x="87" y="110"/>
                  <a:pt x="60" y="110"/>
                </a:cubicBezTo>
                <a:cubicBezTo>
                  <a:pt x="32" y="110"/>
                  <a:pt x="10" y="87"/>
                  <a:pt x="10" y="60"/>
                </a:cubicBezTo>
                <a:cubicBezTo>
                  <a:pt x="10" y="34"/>
                  <a:pt x="30" y="12"/>
                  <a:pt x="55" y="10"/>
                </a:cubicBezTo>
                <a:cubicBezTo>
                  <a:pt x="55" y="0"/>
                  <a:pt x="55" y="0"/>
                  <a:pt x="55" y="0"/>
                </a:cubicBezTo>
                <a:cubicBezTo>
                  <a:pt x="24" y="2"/>
                  <a:pt x="0" y="28"/>
                  <a:pt x="0" y="60"/>
                </a:cubicBezTo>
                <a:cubicBezTo>
                  <a:pt x="0" y="93"/>
                  <a:pt x="26" y="120"/>
                  <a:pt x="60" y="120"/>
                </a:cubicBezTo>
                <a:cubicBezTo>
                  <a:pt x="93" y="120"/>
                  <a:pt x="120" y="93"/>
                  <a:pt x="120" y="60"/>
                </a:cubicBezTo>
                <a:cubicBezTo>
                  <a:pt x="120" y="42"/>
                  <a:pt x="112" y="27"/>
                  <a:pt x="100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5" name="Freeform 555"/>
          <p:cNvSpPr>
            <a:spLocks/>
          </p:cNvSpPr>
          <p:nvPr/>
        </p:nvSpPr>
        <p:spPr bwMode="auto">
          <a:xfrm>
            <a:off x="4975225" y="4556126"/>
            <a:ext cx="30163" cy="306388"/>
          </a:xfrm>
          <a:custGeom>
            <a:avLst/>
            <a:gdLst>
              <a:gd name="T0" fmla="*/ 9 w 19"/>
              <a:gd name="T1" fmla="*/ 168 h 193"/>
              <a:gd name="T2" fmla="*/ 19 w 19"/>
              <a:gd name="T3" fmla="*/ 168 h 193"/>
              <a:gd name="T4" fmla="*/ 19 w 19"/>
              <a:gd name="T5" fmla="*/ 149 h 193"/>
              <a:gd name="T6" fmla="*/ 9 w 19"/>
              <a:gd name="T7" fmla="*/ 149 h 193"/>
              <a:gd name="T8" fmla="*/ 9 w 19"/>
              <a:gd name="T9" fmla="*/ 140 h 193"/>
              <a:gd name="T10" fmla="*/ 19 w 19"/>
              <a:gd name="T11" fmla="*/ 140 h 193"/>
              <a:gd name="T12" fmla="*/ 19 w 19"/>
              <a:gd name="T13" fmla="*/ 121 h 193"/>
              <a:gd name="T14" fmla="*/ 9 w 19"/>
              <a:gd name="T15" fmla="*/ 121 h 193"/>
              <a:gd name="T16" fmla="*/ 9 w 19"/>
              <a:gd name="T17" fmla="*/ 113 h 193"/>
              <a:gd name="T18" fmla="*/ 19 w 19"/>
              <a:gd name="T19" fmla="*/ 113 h 193"/>
              <a:gd name="T20" fmla="*/ 19 w 19"/>
              <a:gd name="T21" fmla="*/ 94 h 193"/>
              <a:gd name="T22" fmla="*/ 9 w 19"/>
              <a:gd name="T23" fmla="*/ 94 h 193"/>
              <a:gd name="T24" fmla="*/ 9 w 19"/>
              <a:gd name="T25" fmla="*/ 84 h 193"/>
              <a:gd name="T26" fmla="*/ 19 w 19"/>
              <a:gd name="T27" fmla="*/ 84 h 193"/>
              <a:gd name="T28" fmla="*/ 19 w 19"/>
              <a:gd name="T29" fmla="*/ 65 h 193"/>
              <a:gd name="T30" fmla="*/ 9 w 19"/>
              <a:gd name="T31" fmla="*/ 65 h 193"/>
              <a:gd name="T32" fmla="*/ 9 w 19"/>
              <a:gd name="T33" fmla="*/ 57 h 193"/>
              <a:gd name="T34" fmla="*/ 19 w 19"/>
              <a:gd name="T35" fmla="*/ 57 h 193"/>
              <a:gd name="T36" fmla="*/ 19 w 19"/>
              <a:gd name="T37" fmla="*/ 40 h 193"/>
              <a:gd name="T38" fmla="*/ 9 w 19"/>
              <a:gd name="T39" fmla="*/ 40 h 193"/>
              <a:gd name="T40" fmla="*/ 9 w 19"/>
              <a:gd name="T41" fmla="*/ 31 h 193"/>
              <a:gd name="T42" fmla="*/ 19 w 19"/>
              <a:gd name="T43" fmla="*/ 31 h 193"/>
              <a:gd name="T44" fmla="*/ 19 w 19"/>
              <a:gd name="T45" fmla="*/ 0 h 193"/>
              <a:gd name="T46" fmla="*/ 0 w 19"/>
              <a:gd name="T47" fmla="*/ 0 h 193"/>
              <a:gd name="T48" fmla="*/ 0 w 19"/>
              <a:gd name="T49" fmla="*/ 193 h 193"/>
              <a:gd name="T50" fmla="*/ 19 w 19"/>
              <a:gd name="T51" fmla="*/ 193 h 193"/>
              <a:gd name="T52" fmla="*/ 19 w 19"/>
              <a:gd name="T53" fmla="*/ 178 h 193"/>
              <a:gd name="T54" fmla="*/ 9 w 19"/>
              <a:gd name="T55" fmla="*/ 178 h 193"/>
              <a:gd name="T56" fmla="*/ 9 w 19"/>
              <a:gd name="T57" fmla="*/ 168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9" h="193">
                <a:moveTo>
                  <a:pt x="9" y="168"/>
                </a:moveTo>
                <a:lnTo>
                  <a:pt x="19" y="168"/>
                </a:lnTo>
                <a:lnTo>
                  <a:pt x="19" y="149"/>
                </a:lnTo>
                <a:lnTo>
                  <a:pt x="9" y="149"/>
                </a:lnTo>
                <a:lnTo>
                  <a:pt x="9" y="140"/>
                </a:lnTo>
                <a:lnTo>
                  <a:pt x="19" y="140"/>
                </a:lnTo>
                <a:lnTo>
                  <a:pt x="19" y="121"/>
                </a:lnTo>
                <a:lnTo>
                  <a:pt x="9" y="121"/>
                </a:lnTo>
                <a:lnTo>
                  <a:pt x="9" y="113"/>
                </a:lnTo>
                <a:lnTo>
                  <a:pt x="19" y="113"/>
                </a:lnTo>
                <a:lnTo>
                  <a:pt x="19" y="94"/>
                </a:lnTo>
                <a:lnTo>
                  <a:pt x="9" y="94"/>
                </a:lnTo>
                <a:lnTo>
                  <a:pt x="9" y="84"/>
                </a:lnTo>
                <a:lnTo>
                  <a:pt x="19" y="84"/>
                </a:lnTo>
                <a:lnTo>
                  <a:pt x="19" y="65"/>
                </a:lnTo>
                <a:lnTo>
                  <a:pt x="9" y="65"/>
                </a:lnTo>
                <a:lnTo>
                  <a:pt x="9" y="57"/>
                </a:lnTo>
                <a:lnTo>
                  <a:pt x="19" y="57"/>
                </a:lnTo>
                <a:lnTo>
                  <a:pt x="19" y="40"/>
                </a:lnTo>
                <a:lnTo>
                  <a:pt x="9" y="40"/>
                </a:lnTo>
                <a:lnTo>
                  <a:pt x="9" y="31"/>
                </a:lnTo>
                <a:lnTo>
                  <a:pt x="19" y="31"/>
                </a:lnTo>
                <a:lnTo>
                  <a:pt x="19" y="0"/>
                </a:lnTo>
                <a:lnTo>
                  <a:pt x="0" y="0"/>
                </a:lnTo>
                <a:lnTo>
                  <a:pt x="0" y="193"/>
                </a:lnTo>
                <a:lnTo>
                  <a:pt x="19" y="193"/>
                </a:lnTo>
                <a:lnTo>
                  <a:pt x="19" y="178"/>
                </a:lnTo>
                <a:lnTo>
                  <a:pt x="9" y="178"/>
                </a:lnTo>
                <a:lnTo>
                  <a:pt x="9" y="16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56"/>
          <p:cNvSpPr>
            <a:spLocks noChangeArrowheads="1"/>
          </p:cNvSpPr>
          <p:nvPr/>
        </p:nvSpPr>
        <p:spPr bwMode="auto">
          <a:xfrm>
            <a:off x="5005388" y="4605338"/>
            <a:ext cx="14288" cy="142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557"/>
          <p:cNvSpPr>
            <a:spLocks noChangeArrowheads="1"/>
          </p:cNvSpPr>
          <p:nvPr/>
        </p:nvSpPr>
        <p:spPr bwMode="auto">
          <a:xfrm>
            <a:off x="5005388" y="4646613"/>
            <a:ext cx="14288" cy="12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558"/>
          <p:cNvSpPr>
            <a:spLocks noChangeArrowheads="1"/>
          </p:cNvSpPr>
          <p:nvPr/>
        </p:nvSpPr>
        <p:spPr bwMode="auto">
          <a:xfrm>
            <a:off x="5005388" y="4689476"/>
            <a:ext cx="14288" cy="15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559"/>
          <p:cNvSpPr>
            <a:spLocks noChangeArrowheads="1"/>
          </p:cNvSpPr>
          <p:nvPr/>
        </p:nvSpPr>
        <p:spPr bwMode="auto">
          <a:xfrm>
            <a:off x="5005388" y="4735513"/>
            <a:ext cx="14288" cy="12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560"/>
          <p:cNvSpPr>
            <a:spLocks noChangeArrowheads="1"/>
          </p:cNvSpPr>
          <p:nvPr/>
        </p:nvSpPr>
        <p:spPr bwMode="auto">
          <a:xfrm>
            <a:off x="5005388" y="4778376"/>
            <a:ext cx="14288" cy="142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561"/>
          <p:cNvSpPr>
            <a:spLocks noChangeArrowheads="1"/>
          </p:cNvSpPr>
          <p:nvPr/>
        </p:nvSpPr>
        <p:spPr bwMode="auto">
          <a:xfrm>
            <a:off x="5005388" y="4822826"/>
            <a:ext cx="14288" cy="15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Freeform 562"/>
          <p:cNvSpPr>
            <a:spLocks noEditPoints="1"/>
          </p:cNvSpPr>
          <p:nvPr/>
        </p:nvSpPr>
        <p:spPr bwMode="auto">
          <a:xfrm>
            <a:off x="4975225" y="4519613"/>
            <a:ext cx="292100" cy="342900"/>
          </a:xfrm>
          <a:custGeom>
            <a:avLst/>
            <a:gdLst>
              <a:gd name="T0" fmla="*/ 97 w 97"/>
              <a:gd name="T1" fmla="*/ 103 h 113"/>
              <a:gd name="T2" fmla="*/ 97 w 97"/>
              <a:gd name="T3" fmla="*/ 4 h 113"/>
              <a:gd name="T4" fmla="*/ 93 w 97"/>
              <a:gd name="T5" fmla="*/ 0 h 113"/>
              <a:gd name="T6" fmla="*/ 11 w 97"/>
              <a:gd name="T7" fmla="*/ 0 h 113"/>
              <a:gd name="T8" fmla="*/ 0 w 97"/>
              <a:gd name="T9" fmla="*/ 8 h 113"/>
              <a:gd name="T10" fmla="*/ 11 w 97"/>
              <a:gd name="T11" fmla="*/ 8 h 113"/>
              <a:gd name="T12" fmla="*/ 84 w 97"/>
              <a:gd name="T13" fmla="*/ 8 h 113"/>
              <a:gd name="T14" fmla="*/ 89 w 97"/>
              <a:gd name="T15" fmla="*/ 12 h 113"/>
              <a:gd name="T16" fmla="*/ 89 w 97"/>
              <a:gd name="T17" fmla="*/ 102 h 113"/>
              <a:gd name="T18" fmla="*/ 84 w 97"/>
              <a:gd name="T19" fmla="*/ 102 h 113"/>
              <a:gd name="T20" fmla="*/ 84 w 97"/>
              <a:gd name="T21" fmla="*/ 12 h 113"/>
              <a:gd name="T22" fmla="*/ 15 w 97"/>
              <a:gd name="T23" fmla="*/ 12 h 113"/>
              <a:gd name="T24" fmla="*/ 15 w 97"/>
              <a:gd name="T25" fmla="*/ 28 h 113"/>
              <a:gd name="T26" fmla="*/ 20 w 97"/>
              <a:gd name="T27" fmla="*/ 28 h 113"/>
              <a:gd name="T28" fmla="*/ 20 w 97"/>
              <a:gd name="T29" fmla="*/ 33 h 113"/>
              <a:gd name="T30" fmla="*/ 15 w 97"/>
              <a:gd name="T31" fmla="*/ 33 h 113"/>
              <a:gd name="T32" fmla="*/ 15 w 97"/>
              <a:gd name="T33" fmla="*/ 42 h 113"/>
              <a:gd name="T34" fmla="*/ 20 w 97"/>
              <a:gd name="T35" fmla="*/ 42 h 113"/>
              <a:gd name="T36" fmla="*/ 20 w 97"/>
              <a:gd name="T37" fmla="*/ 46 h 113"/>
              <a:gd name="T38" fmla="*/ 15 w 97"/>
              <a:gd name="T39" fmla="*/ 46 h 113"/>
              <a:gd name="T40" fmla="*/ 15 w 97"/>
              <a:gd name="T41" fmla="*/ 56 h 113"/>
              <a:gd name="T42" fmla="*/ 20 w 97"/>
              <a:gd name="T43" fmla="*/ 56 h 113"/>
              <a:gd name="T44" fmla="*/ 20 w 97"/>
              <a:gd name="T45" fmla="*/ 61 h 113"/>
              <a:gd name="T46" fmla="*/ 15 w 97"/>
              <a:gd name="T47" fmla="*/ 61 h 113"/>
              <a:gd name="T48" fmla="*/ 15 w 97"/>
              <a:gd name="T49" fmla="*/ 71 h 113"/>
              <a:gd name="T50" fmla="*/ 20 w 97"/>
              <a:gd name="T51" fmla="*/ 71 h 113"/>
              <a:gd name="T52" fmla="*/ 20 w 97"/>
              <a:gd name="T53" fmla="*/ 75 h 113"/>
              <a:gd name="T54" fmla="*/ 15 w 97"/>
              <a:gd name="T55" fmla="*/ 75 h 113"/>
              <a:gd name="T56" fmla="*/ 15 w 97"/>
              <a:gd name="T57" fmla="*/ 85 h 113"/>
              <a:gd name="T58" fmla="*/ 20 w 97"/>
              <a:gd name="T59" fmla="*/ 85 h 113"/>
              <a:gd name="T60" fmla="*/ 20 w 97"/>
              <a:gd name="T61" fmla="*/ 90 h 113"/>
              <a:gd name="T62" fmla="*/ 15 w 97"/>
              <a:gd name="T63" fmla="*/ 90 h 113"/>
              <a:gd name="T64" fmla="*/ 15 w 97"/>
              <a:gd name="T65" fmla="*/ 100 h 113"/>
              <a:gd name="T66" fmla="*/ 20 w 97"/>
              <a:gd name="T67" fmla="*/ 100 h 113"/>
              <a:gd name="T68" fmla="*/ 20 w 97"/>
              <a:gd name="T69" fmla="*/ 105 h 113"/>
              <a:gd name="T70" fmla="*/ 15 w 97"/>
              <a:gd name="T71" fmla="*/ 105 h 113"/>
              <a:gd name="T72" fmla="*/ 15 w 97"/>
              <a:gd name="T73" fmla="*/ 113 h 113"/>
              <a:gd name="T74" fmla="*/ 84 w 97"/>
              <a:gd name="T75" fmla="*/ 113 h 113"/>
              <a:gd name="T76" fmla="*/ 84 w 97"/>
              <a:gd name="T77" fmla="*/ 107 h 113"/>
              <a:gd name="T78" fmla="*/ 90 w 97"/>
              <a:gd name="T79" fmla="*/ 107 h 113"/>
              <a:gd name="T80" fmla="*/ 93 w 97"/>
              <a:gd name="T81" fmla="*/ 107 h 113"/>
              <a:gd name="T82" fmla="*/ 97 w 97"/>
              <a:gd name="T83" fmla="*/ 103 h 113"/>
              <a:gd name="T84" fmla="*/ 71 w 97"/>
              <a:gd name="T85" fmla="*/ 77 h 113"/>
              <a:gd name="T86" fmla="*/ 68 w 97"/>
              <a:gd name="T87" fmla="*/ 77 h 113"/>
              <a:gd name="T88" fmla="*/ 54 w 97"/>
              <a:gd name="T89" fmla="*/ 52 h 113"/>
              <a:gd name="T90" fmla="*/ 44 w 97"/>
              <a:gd name="T91" fmla="*/ 72 h 113"/>
              <a:gd name="T92" fmla="*/ 37 w 97"/>
              <a:gd name="T93" fmla="*/ 59 h 113"/>
              <a:gd name="T94" fmla="*/ 29 w 97"/>
              <a:gd name="T95" fmla="*/ 77 h 113"/>
              <a:gd name="T96" fmla="*/ 29 w 97"/>
              <a:gd name="T97" fmla="*/ 43 h 113"/>
              <a:gd name="T98" fmla="*/ 71 w 97"/>
              <a:gd name="T99" fmla="*/ 43 h 113"/>
              <a:gd name="T100" fmla="*/ 71 w 97"/>
              <a:gd name="T101" fmla="*/ 77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97" h="113">
                <a:moveTo>
                  <a:pt x="97" y="103"/>
                </a:moveTo>
                <a:cubicBezTo>
                  <a:pt x="97" y="4"/>
                  <a:pt x="97" y="4"/>
                  <a:pt x="97" y="4"/>
                </a:cubicBezTo>
                <a:cubicBezTo>
                  <a:pt x="97" y="1"/>
                  <a:pt x="93" y="0"/>
                  <a:pt x="93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3" y="0"/>
                  <a:pt x="1" y="5"/>
                  <a:pt x="0" y="8"/>
                </a:cubicBezTo>
                <a:cubicBezTo>
                  <a:pt x="11" y="8"/>
                  <a:pt x="11" y="8"/>
                  <a:pt x="11" y="8"/>
                </a:cubicBezTo>
                <a:cubicBezTo>
                  <a:pt x="84" y="8"/>
                  <a:pt x="84" y="8"/>
                  <a:pt x="84" y="8"/>
                </a:cubicBezTo>
                <a:cubicBezTo>
                  <a:pt x="89" y="8"/>
                  <a:pt x="89" y="12"/>
                  <a:pt x="89" y="1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84" y="102"/>
                  <a:pt x="84" y="102"/>
                  <a:pt x="84" y="102"/>
                </a:cubicBezTo>
                <a:cubicBezTo>
                  <a:pt x="84" y="12"/>
                  <a:pt x="84" y="12"/>
                  <a:pt x="84" y="12"/>
                </a:cubicBezTo>
                <a:cubicBezTo>
                  <a:pt x="15" y="12"/>
                  <a:pt x="15" y="12"/>
                  <a:pt x="15" y="12"/>
                </a:cubicBezTo>
                <a:cubicBezTo>
                  <a:pt x="15" y="28"/>
                  <a:pt x="15" y="28"/>
                  <a:pt x="15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33"/>
                  <a:pt x="20" y="33"/>
                  <a:pt x="20" y="33"/>
                </a:cubicBezTo>
                <a:cubicBezTo>
                  <a:pt x="15" y="33"/>
                  <a:pt x="15" y="33"/>
                  <a:pt x="15" y="33"/>
                </a:cubicBezTo>
                <a:cubicBezTo>
                  <a:pt x="15" y="42"/>
                  <a:pt x="15" y="42"/>
                  <a:pt x="15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6"/>
                  <a:pt x="20" y="46"/>
                  <a:pt x="20" y="46"/>
                </a:cubicBezTo>
                <a:cubicBezTo>
                  <a:pt x="15" y="46"/>
                  <a:pt x="15" y="46"/>
                  <a:pt x="15" y="46"/>
                </a:cubicBezTo>
                <a:cubicBezTo>
                  <a:pt x="15" y="56"/>
                  <a:pt x="15" y="56"/>
                  <a:pt x="15" y="56"/>
                </a:cubicBezTo>
                <a:cubicBezTo>
                  <a:pt x="20" y="56"/>
                  <a:pt x="20" y="56"/>
                  <a:pt x="20" y="56"/>
                </a:cubicBezTo>
                <a:cubicBezTo>
                  <a:pt x="20" y="61"/>
                  <a:pt x="20" y="61"/>
                  <a:pt x="20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71"/>
                  <a:pt x="15" y="71"/>
                  <a:pt x="15" y="71"/>
                </a:cubicBezTo>
                <a:cubicBezTo>
                  <a:pt x="20" y="71"/>
                  <a:pt x="20" y="71"/>
                  <a:pt x="20" y="71"/>
                </a:cubicBezTo>
                <a:cubicBezTo>
                  <a:pt x="20" y="75"/>
                  <a:pt x="20" y="75"/>
                  <a:pt x="20" y="75"/>
                </a:cubicBezTo>
                <a:cubicBezTo>
                  <a:pt x="15" y="75"/>
                  <a:pt x="15" y="75"/>
                  <a:pt x="15" y="75"/>
                </a:cubicBezTo>
                <a:cubicBezTo>
                  <a:pt x="15" y="85"/>
                  <a:pt x="15" y="85"/>
                  <a:pt x="15" y="85"/>
                </a:cubicBezTo>
                <a:cubicBezTo>
                  <a:pt x="20" y="85"/>
                  <a:pt x="20" y="85"/>
                  <a:pt x="20" y="85"/>
                </a:cubicBezTo>
                <a:cubicBezTo>
                  <a:pt x="20" y="90"/>
                  <a:pt x="20" y="90"/>
                  <a:pt x="20" y="90"/>
                </a:cubicBezTo>
                <a:cubicBezTo>
                  <a:pt x="15" y="90"/>
                  <a:pt x="15" y="90"/>
                  <a:pt x="15" y="90"/>
                </a:cubicBezTo>
                <a:cubicBezTo>
                  <a:pt x="15" y="100"/>
                  <a:pt x="15" y="100"/>
                  <a:pt x="15" y="100"/>
                </a:cubicBezTo>
                <a:cubicBezTo>
                  <a:pt x="20" y="100"/>
                  <a:pt x="20" y="100"/>
                  <a:pt x="20" y="100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15" y="105"/>
                  <a:pt x="15" y="105"/>
                  <a:pt x="15" y="105"/>
                </a:cubicBezTo>
                <a:cubicBezTo>
                  <a:pt x="15" y="113"/>
                  <a:pt x="15" y="113"/>
                  <a:pt x="15" y="113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07"/>
                  <a:pt x="84" y="107"/>
                  <a:pt x="84" y="107"/>
                </a:cubicBezTo>
                <a:cubicBezTo>
                  <a:pt x="90" y="107"/>
                  <a:pt x="90" y="107"/>
                  <a:pt x="90" y="107"/>
                </a:cubicBezTo>
                <a:cubicBezTo>
                  <a:pt x="93" y="107"/>
                  <a:pt x="93" y="107"/>
                  <a:pt x="93" y="107"/>
                </a:cubicBezTo>
                <a:cubicBezTo>
                  <a:pt x="97" y="107"/>
                  <a:pt x="97" y="103"/>
                  <a:pt x="97" y="103"/>
                </a:cubicBezTo>
                <a:close/>
                <a:moveTo>
                  <a:pt x="71" y="77"/>
                </a:moveTo>
                <a:cubicBezTo>
                  <a:pt x="68" y="77"/>
                  <a:pt x="68" y="77"/>
                  <a:pt x="68" y="77"/>
                </a:cubicBezTo>
                <a:cubicBezTo>
                  <a:pt x="54" y="52"/>
                  <a:pt x="54" y="52"/>
                  <a:pt x="54" y="52"/>
                </a:cubicBezTo>
                <a:cubicBezTo>
                  <a:pt x="44" y="72"/>
                  <a:pt x="44" y="72"/>
                  <a:pt x="44" y="72"/>
                </a:cubicBezTo>
                <a:cubicBezTo>
                  <a:pt x="37" y="59"/>
                  <a:pt x="37" y="59"/>
                  <a:pt x="37" y="59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43"/>
                  <a:pt x="29" y="43"/>
                  <a:pt x="29" y="43"/>
                </a:cubicBezTo>
                <a:cubicBezTo>
                  <a:pt x="71" y="43"/>
                  <a:pt x="71" y="43"/>
                  <a:pt x="71" y="43"/>
                </a:cubicBezTo>
                <a:lnTo>
                  <a:pt x="71" y="7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Freeform 563"/>
          <p:cNvSpPr>
            <a:spLocks/>
          </p:cNvSpPr>
          <p:nvPr/>
        </p:nvSpPr>
        <p:spPr bwMode="auto">
          <a:xfrm>
            <a:off x="5616575" y="4556126"/>
            <a:ext cx="196850" cy="266700"/>
          </a:xfrm>
          <a:custGeom>
            <a:avLst/>
            <a:gdLst>
              <a:gd name="T0" fmla="*/ 45 w 65"/>
              <a:gd name="T1" fmla="*/ 32 h 88"/>
              <a:gd name="T2" fmla="*/ 24 w 65"/>
              <a:gd name="T3" fmla="*/ 64 h 88"/>
              <a:gd name="T4" fmla="*/ 9 w 65"/>
              <a:gd name="T5" fmla="*/ 64 h 88"/>
              <a:gd name="T6" fmla="*/ 9 w 65"/>
              <a:gd name="T7" fmla="*/ 9 h 88"/>
              <a:gd name="T8" fmla="*/ 59 w 65"/>
              <a:gd name="T9" fmla="*/ 9 h 88"/>
              <a:gd name="T10" fmla="*/ 65 w 65"/>
              <a:gd name="T11" fmla="*/ 0 h 88"/>
              <a:gd name="T12" fmla="*/ 2 w 65"/>
              <a:gd name="T13" fmla="*/ 0 h 88"/>
              <a:gd name="T14" fmla="*/ 0 w 65"/>
              <a:gd name="T15" fmla="*/ 2 h 88"/>
              <a:gd name="T16" fmla="*/ 0 w 65"/>
              <a:gd name="T17" fmla="*/ 86 h 88"/>
              <a:gd name="T18" fmla="*/ 2 w 65"/>
              <a:gd name="T19" fmla="*/ 88 h 88"/>
              <a:gd name="T20" fmla="*/ 9 w 65"/>
              <a:gd name="T21" fmla="*/ 88 h 88"/>
              <a:gd name="T22" fmla="*/ 45 w 65"/>
              <a:gd name="T23" fmla="*/ 32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5" h="88">
                <a:moveTo>
                  <a:pt x="45" y="32"/>
                </a:moveTo>
                <a:cubicBezTo>
                  <a:pt x="34" y="23"/>
                  <a:pt x="24" y="64"/>
                  <a:pt x="24" y="64"/>
                </a:cubicBezTo>
                <a:cubicBezTo>
                  <a:pt x="9" y="64"/>
                  <a:pt x="9" y="64"/>
                  <a:pt x="9" y="64"/>
                </a:cubicBezTo>
                <a:cubicBezTo>
                  <a:pt x="9" y="9"/>
                  <a:pt x="9" y="9"/>
                  <a:pt x="9" y="9"/>
                </a:cubicBezTo>
                <a:cubicBezTo>
                  <a:pt x="59" y="9"/>
                  <a:pt x="59" y="9"/>
                  <a:pt x="59" y="9"/>
                </a:cubicBezTo>
                <a:cubicBezTo>
                  <a:pt x="65" y="0"/>
                  <a:pt x="65" y="0"/>
                  <a:pt x="65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87"/>
                  <a:pt x="1" y="88"/>
                  <a:pt x="2" y="88"/>
                </a:cubicBezTo>
                <a:cubicBezTo>
                  <a:pt x="9" y="88"/>
                  <a:pt x="9" y="88"/>
                  <a:pt x="9" y="88"/>
                </a:cubicBezTo>
                <a:lnTo>
                  <a:pt x="4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Freeform 564"/>
          <p:cNvSpPr>
            <a:spLocks/>
          </p:cNvSpPr>
          <p:nvPr/>
        </p:nvSpPr>
        <p:spPr bwMode="auto">
          <a:xfrm>
            <a:off x="5721350" y="4556126"/>
            <a:ext cx="196850" cy="266700"/>
          </a:xfrm>
          <a:custGeom>
            <a:avLst/>
            <a:gdLst>
              <a:gd name="T0" fmla="*/ 63 w 65"/>
              <a:gd name="T1" fmla="*/ 0 h 88"/>
              <a:gd name="T2" fmla="*/ 57 w 65"/>
              <a:gd name="T3" fmla="*/ 0 h 88"/>
              <a:gd name="T4" fmla="*/ 51 w 65"/>
              <a:gd name="T5" fmla="*/ 9 h 88"/>
              <a:gd name="T6" fmla="*/ 58 w 65"/>
              <a:gd name="T7" fmla="*/ 9 h 88"/>
              <a:gd name="T8" fmla="*/ 58 w 65"/>
              <a:gd name="T9" fmla="*/ 64 h 88"/>
              <a:gd name="T10" fmla="*/ 52 w 65"/>
              <a:gd name="T11" fmla="*/ 64 h 88"/>
              <a:gd name="T12" fmla="*/ 37 w 65"/>
              <a:gd name="T13" fmla="*/ 44 h 88"/>
              <a:gd name="T14" fmla="*/ 26 w 65"/>
              <a:gd name="T15" fmla="*/ 64 h 88"/>
              <a:gd name="T16" fmla="*/ 22 w 65"/>
              <a:gd name="T17" fmla="*/ 53 h 88"/>
              <a:gd name="T18" fmla="*/ 0 w 65"/>
              <a:gd name="T19" fmla="*/ 88 h 88"/>
              <a:gd name="T20" fmla="*/ 63 w 65"/>
              <a:gd name="T21" fmla="*/ 88 h 88"/>
              <a:gd name="T22" fmla="*/ 65 w 65"/>
              <a:gd name="T23" fmla="*/ 86 h 88"/>
              <a:gd name="T24" fmla="*/ 65 w 65"/>
              <a:gd name="T25" fmla="*/ 2 h 88"/>
              <a:gd name="T26" fmla="*/ 63 w 65"/>
              <a:gd name="T27" fmla="*/ 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5" h="88">
                <a:moveTo>
                  <a:pt x="63" y="0"/>
                </a:moveTo>
                <a:cubicBezTo>
                  <a:pt x="57" y="0"/>
                  <a:pt x="57" y="0"/>
                  <a:pt x="57" y="0"/>
                </a:cubicBezTo>
                <a:cubicBezTo>
                  <a:pt x="51" y="9"/>
                  <a:pt x="51" y="9"/>
                  <a:pt x="51" y="9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64"/>
                  <a:pt x="58" y="64"/>
                  <a:pt x="58" y="64"/>
                </a:cubicBezTo>
                <a:cubicBezTo>
                  <a:pt x="52" y="64"/>
                  <a:pt x="52" y="64"/>
                  <a:pt x="52" y="64"/>
                </a:cubicBezTo>
                <a:cubicBezTo>
                  <a:pt x="48" y="55"/>
                  <a:pt x="44" y="42"/>
                  <a:pt x="37" y="44"/>
                </a:cubicBezTo>
                <a:cubicBezTo>
                  <a:pt x="29" y="46"/>
                  <a:pt x="26" y="64"/>
                  <a:pt x="26" y="64"/>
                </a:cubicBezTo>
                <a:cubicBezTo>
                  <a:pt x="26" y="64"/>
                  <a:pt x="25" y="59"/>
                  <a:pt x="22" y="53"/>
                </a:cubicBezTo>
                <a:cubicBezTo>
                  <a:pt x="0" y="88"/>
                  <a:pt x="0" y="88"/>
                  <a:pt x="0" y="88"/>
                </a:cubicBezTo>
                <a:cubicBezTo>
                  <a:pt x="63" y="88"/>
                  <a:pt x="63" y="88"/>
                  <a:pt x="63" y="88"/>
                </a:cubicBezTo>
                <a:cubicBezTo>
                  <a:pt x="65" y="88"/>
                  <a:pt x="65" y="87"/>
                  <a:pt x="65" y="86"/>
                </a:cubicBezTo>
                <a:cubicBezTo>
                  <a:pt x="65" y="2"/>
                  <a:pt x="65" y="2"/>
                  <a:pt x="65" y="2"/>
                </a:cubicBezTo>
                <a:cubicBezTo>
                  <a:pt x="65" y="1"/>
                  <a:pt x="65" y="0"/>
                  <a:pt x="6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Oval 565"/>
          <p:cNvSpPr>
            <a:spLocks noChangeArrowheads="1"/>
          </p:cNvSpPr>
          <p:nvPr/>
        </p:nvSpPr>
        <p:spPr bwMode="auto">
          <a:xfrm>
            <a:off x="5664200" y="4598988"/>
            <a:ext cx="42863" cy="4286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Freeform 566"/>
          <p:cNvSpPr>
            <a:spLocks/>
          </p:cNvSpPr>
          <p:nvPr/>
        </p:nvSpPr>
        <p:spPr bwMode="auto">
          <a:xfrm>
            <a:off x="5843588" y="4605338"/>
            <a:ext cx="34925" cy="33338"/>
          </a:xfrm>
          <a:custGeom>
            <a:avLst/>
            <a:gdLst>
              <a:gd name="T0" fmla="*/ 3 w 12"/>
              <a:gd name="T1" fmla="*/ 11 h 11"/>
              <a:gd name="T2" fmla="*/ 12 w 12"/>
              <a:gd name="T3" fmla="*/ 5 h 11"/>
              <a:gd name="T4" fmla="*/ 7 w 12"/>
              <a:gd name="T5" fmla="*/ 0 h 11"/>
              <a:gd name="T6" fmla="*/ 0 w 12"/>
              <a:gd name="T7" fmla="*/ 10 h 11"/>
              <a:gd name="T8" fmla="*/ 3 w 12"/>
              <a:gd name="T9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1">
                <a:moveTo>
                  <a:pt x="3" y="11"/>
                </a:moveTo>
                <a:cubicBezTo>
                  <a:pt x="8" y="11"/>
                  <a:pt x="12" y="8"/>
                  <a:pt x="12" y="5"/>
                </a:cubicBezTo>
                <a:cubicBezTo>
                  <a:pt x="12" y="3"/>
                  <a:pt x="10" y="1"/>
                  <a:pt x="7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1" y="10"/>
                  <a:pt x="2" y="11"/>
                  <a:pt x="3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Freeform 567"/>
          <p:cNvSpPr>
            <a:spLocks/>
          </p:cNvSpPr>
          <p:nvPr/>
        </p:nvSpPr>
        <p:spPr bwMode="auto">
          <a:xfrm>
            <a:off x="5624513" y="4508501"/>
            <a:ext cx="269875" cy="393700"/>
          </a:xfrm>
          <a:custGeom>
            <a:avLst/>
            <a:gdLst>
              <a:gd name="T0" fmla="*/ 86 w 89"/>
              <a:gd name="T1" fmla="*/ 2 h 130"/>
              <a:gd name="T2" fmla="*/ 77 w 89"/>
              <a:gd name="T3" fmla="*/ 3 h 130"/>
              <a:gd name="T4" fmla="*/ 2 w 89"/>
              <a:gd name="T5" fmla="*/ 119 h 130"/>
              <a:gd name="T6" fmla="*/ 4 w 89"/>
              <a:gd name="T7" fmla="*/ 128 h 130"/>
              <a:gd name="T8" fmla="*/ 13 w 89"/>
              <a:gd name="T9" fmla="*/ 126 h 130"/>
              <a:gd name="T10" fmla="*/ 88 w 89"/>
              <a:gd name="T11" fmla="*/ 10 h 130"/>
              <a:gd name="T12" fmla="*/ 86 w 89"/>
              <a:gd name="T13" fmla="*/ 2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9" h="130">
                <a:moveTo>
                  <a:pt x="86" y="2"/>
                </a:moveTo>
                <a:cubicBezTo>
                  <a:pt x="83" y="0"/>
                  <a:pt x="79" y="0"/>
                  <a:pt x="77" y="3"/>
                </a:cubicBezTo>
                <a:cubicBezTo>
                  <a:pt x="2" y="119"/>
                  <a:pt x="2" y="119"/>
                  <a:pt x="2" y="119"/>
                </a:cubicBezTo>
                <a:cubicBezTo>
                  <a:pt x="0" y="122"/>
                  <a:pt x="1" y="126"/>
                  <a:pt x="4" y="128"/>
                </a:cubicBezTo>
                <a:cubicBezTo>
                  <a:pt x="7" y="130"/>
                  <a:pt x="11" y="129"/>
                  <a:pt x="13" y="126"/>
                </a:cubicBezTo>
                <a:cubicBezTo>
                  <a:pt x="88" y="10"/>
                  <a:pt x="88" y="10"/>
                  <a:pt x="88" y="10"/>
                </a:cubicBezTo>
                <a:cubicBezTo>
                  <a:pt x="89" y="7"/>
                  <a:pt x="89" y="4"/>
                  <a:pt x="86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Freeform 568"/>
          <p:cNvSpPr>
            <a:spLocks noEditPoints="1"/>
          </p:cNvSpPr>
          <p:nvPr/>
        </p:nvSpPr>
        <p:spPr bwMode="auto">
          <a:xfrm>
            <a:off x="6873875" y="4572001"/>
            <a:ext cx="300038" cy="263525"/>
          </a:xfrm>
          <a:custGeom>
            <a:avLst/>
            <a:gdLst>
              <a:gd name="T0" fmla="*/ 97 w 99"/>
              <a:gd name="T1" fmla="*/ 0 h 87"/>
              <a:gd name="T2" fmla="*/ 2 w 99"/>
              <a:gd name="T3" fmla="*/ 0 h 87"/>
              <a:gd name="T4" fmla="*/ 0 w 99"/>
              <a:gd name="T5" fmla="*/ 2 h 87"/>
              <a:gd name="T6" fmla="*/ 0 w 99"/>
              <a:gd name="T7" fmla="*/ 85 h 87"/>
              <a:gd name="T8" fmla="*/ 2 w 99"/>
              <a:gd name="T9" fmla="*/ 87 h 87"/>
              <a:gd name="T10" fmla="*/ 97 w 99"/>
              <a:gd name="T11" fmla="*/ 87 h 87"/>
              <a:gd name="T12" fmla="*/ 99 w 99"/>
              <a:gd name="T13" fmla="*/ 85 h 87"/>
              <a:gd name="T14" fmla="*/ 99 w 99"/>
              <a:gd name="T15" fmla="*/ 2 h 87"/>
              <a:gd name="T16" fmla="*/ 97 w 99"/>
              <a:gd name="T17" fmla="*/ 0 h 87"/>
              <a:gd name="T18" fmla="*/ 92 w 99"/>
              <a:gd name="T19" fmla="*/ 78 h 87"/>
              <a:gd name="T20" fmla="*/ 8 w 99"/>
              <a:gd name="T21" fmla="*/ 78 h 87"/>
              <a:gd name="T22" fmla="*/ 8 w 99"/>
              <a:gd name="T23" fmla="*/ 8 h 87"/>
              <a:gd name="T24" fmla="*/ 92 w 99"/>
              <a:gd name="T25" fmla="*/ 8 h 87"/>
              <a:gd name="T26" fmla="*/ 92 w 99"/>
              <a:gd name="T27" fmla="*/ 78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9" h="87">
                <a:moveTo>
                  <a:pt x="97" y="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86"/>
                  <a:pt x="1" y="87"/>
                  <a:pt x="2" y="87"/>
                </a:cubicBezTo>
                <a:cubicBezTo>
                  <a:pt x="97" y="87"/>
                  <a:pt x="97" y="87"/>
                  <a:pt x="97" y="87"/>
                </a:cubicBezTo>
                <a:cubicBezTo>
                  <a:pt x="99" y="87"/>
                  <a:pt x="99" y="86"/>
                  <a:pt x="99" y="85"/>
                </a:cubicBezTo>
                <a:cubicBezTo>
                  <a:pt x="99" y="2"/>
                  <a:pt x="99" y="2"/>
                  <a:pt x="99" y="2"/>
                </a:cubicBezTo>
                <a:cubicBezTo>
                  <a:pt x="99" y="1"/>
                  <a:pt x="99" y="0"/>
                  <a:pt x="97" y="0"/>
                </a:cubicBezTo>
                <a:close/>
                <a:moveTo>
                  <a:pt x="92" y="78"/>
                </a:moveTo>
                <a:cubicBezTo>
                  <a:pt x="8" y="78"/>
                  <a:pt x="8" y="78"/>
                  <a:pt x="8" y="78"/>
                </a:cubicBezTo>
                <a:cubicBezTo>
                  <a:pt x="8" y="8"/>
                  <a:pt x="8" y="8"/>
                  <a:pt x="8" y="8"/>
                </a:cubicBezTo>
                <a:cubicBezTo>
                  <a:pt x="92" y="8"/>
                  <a:pt x="92" y="8"/>
                  <a:pt x="92" y="8"/>
                </a:cubicBezTo>
                <a:lnTo>
                  <a:pt x="92" y="7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Freeform 569"/>
          <p:cNvSpPr>
            <a:spLocks/>
          </p:cNvSpPr>
          <p:nvPr/>
        </p:nvSpPr>
        <p:spPr bwMode="auto">
          <a:xfrm>
            <a:off x="6932613" y="4748213"/>
            <a:ext cx="77788" cy="20638"/>
          </a:xfrm>
          <a:custGeom>
            <a:avLst/>
            <a:gdLst>
              <a:gd name="T0" fmla="*/ 11 w 49"/>
              <a:gd name="T1" fmla="*/ 0 h 13"/>
              <a:gd name="T2" fmla="*/ 0 w 49"/>
              <a:gd name="T3" fmla="*/ 13 h 13"/>
              <a:gd name="T4" fmla="*/ 49 w 49"/>
              <a:gd name="T5" fmla="*/ 13 h 13"/>
              <a:gd name="T6" fmla="*/ 36 w 49"/>
              <a:gd name="T7" fmla="*/ 0 h 13"/>
              <a:gd name="T8" fmla="*/ 11 w 49"/>
              <a:gd name="T9" fmla="*/ 0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9" h="13">
                <a:moveTo>
                  <a:pt x="11" y="0"/>
                </a:moveTo>
                <a:lnTo>
                  <a:pt x="0" y="13"/>
                </a:lnTo>
                <a:lnTo>
                  <a:pt x="49" y="13"/>
                </a:lnTo>
                <a:lnTo>
                  <a:pt x="36" y="0"/>
                </a:lnTo>
                <a:lnTo>
                  <a:pt x="1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Freeform 570"/>
          <p:cNvSpPr>
            <a:spLocks/>
          </p:cNvSpPr>
          <p:nvPr/>
        </p:nvSpPr>
        <p:spPr bwMode="auto">
          <a:xfrm>
            <a:off x="6937375" y="4686301"/>
            <a:ext cx="66675" cy="22225"/>
          </a:xfrm>
          <a:custGeom>
            <a:avLst/>
            <a:gdLst>
              <a:gd name="T0" fmla="*/ 42 w 42"/>
              <a:gd name="T1" fmla="*/ 8 h 14"/>
              <a:gd name="T2" fmla="*/ 35 w 42"/>
              <a:gd name="T3" fmla="*/ 0 h 14"/>
              <a:gd name="T4" fmla="*/ 8 w 42"/>
              <a:gd name="T5" fmla="*/ 0 h 14"/>
              <a:gd name="T6" fmla="*/ 0 w 42"/>
              <a:gd name="T7" fmla="*/ 8 h 14"/>
              <a:gd name="T8" fmla="*/ 8 w 42"/>
              <a:gd name="T9" fmla="*/ 14 h 14"/>
              <a:gd name="T10" fmla="*/ 35 w 42"/>
              <a:gd name="T11" fmla="*/ 14 h 14"/>
              <a:gd name="T12" fmla="*/ 42 w 42"/>
              <a:gd name="T13" fmla="*/ 8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" h="14">
                <a:moveTo>
                  <a:pt x="42" y="8"/>
                </a:moveTo>
                <a:lnTo>
                  <a:pt x="35" y="0"/>
                </a:lnTo>
                <a:lnTo>
                  <a:pt x="8" y="0"/>
                </a:lnTo>
                <a:lnTo>
                  <a:pt x="0" y="8"/>
                </a:lnTo>
                <a:lnTo>
                  <a:pt x="8" y="14"/>
                </a:lnTo>
                <a:lnTo>
                  <a:pt x="35" y="14"/>
                </a:lnTo>
                <a:lnTo>
                  <a:pt x="42" y="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Freeform 571"/>
          <p:cNvSpPr>
            <a:spLocks/>
          </p:cNvSpPr>
          <p:nvPr/>
        </p:nvSpPr>
        <p:spPr bwMode="auto">
          <a:xfrm>
            <a:off x="6926263" y="4702176"/>
            <a:ext cx="20638" cy="63500"/>
          </a:xfrm>
          <a:custGeom>
            <a:avLst/>
            <a:gdLst>
              <a:gd name="T0" fmla="*/ 13 w 13"/>
              <a:gd name="T1" fmla="*/ 9 h 40"/>
              <a:gd name="T2" fmla="*/ 6 w 13"/>
              <a:gd name="T3" fmla="*/ 0 h 40"/>
              <a:gd name="T4" fmla="*/ 0 w 13"/>
              <a:gd name="T5" fmla="*/ 6 h 40"/>
              <a:gd name="T6" fmla="*/ 0 w 13"/>
              <a:gd name="T7" fmla="*/ 40 h 40"/>
              <a:gd name="T8" fmla="*/ 13 w 13"/>
              <a:gd name="T9" fmla="*/ 27 h 40"/>
              <a:gd name="T10" fmla="*/ 13 w 13"/>
              <a:gd name="T11" fmla="*/ 9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" h="40">
                <a:moveTo>
                  <a:pt x="13" y="9"/>
                </a:moveTo>
                <a:lnTo>
                  <a:pt x="6" y="0"/>
                </a:lnTo>
                <a:lnTo>
                  <a:pt x="0" y="6"/>
                </a:lnTo>
                <a:lnTo>
                  <a:pt x="0" y="40"/>
                </a:lnTo>
                <a:lnTo>
                  <a:pt x="13" y="27"/>
                </a:lnTo>
                <a:lnTo>
                  <a:pt x="13" y="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Freeform 572"/>
          <p:cNvSpPr>
            <a:spLocks/>
          </p:cNvSpPr>
          <p:nvPr/>
        </p:nvSpPr>
        <p:spPr bwMode="auto">
          <a:xfrm>
            <a:off x="6932613" y="4629151"/>
            <a:ext cx="77788" cy="20638"/>
          </a:xfrm>
          <a:custGeom>
            <a:avLst/>
            <a:gdLst>
              <a:gd name="T0" fmla="*/ 36 w 49"/>
              <a:gd name="T1" fmla="*/ 13 h 13"/>
              <a:gd name="T2" fmla="*/ 49 w 49"/>
              <a:gd name="T3" fmla="*/ 0 h 13"/>
              <a:gd name="T4" fmla="*/ 0 w 49"/>
              <a:gd name="T5" fmla="*/ 0 h 13"/>
              <a:gd name="T6" fmla="*/ 11 w 49"/>
              <a:gd name="T7" fmla="*/ 13 h 13"/>
              <a:gd name="T8" fmla="*/ 36 w 49"/>
              <a:gd name="T9" fmla="*/ 13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9" h="13">
                <a:moveTo>
                  <a:pt x="36" y="13"/>
                </a:moveTo>
                <a:lnTo>
                  <a:pt x="49" y="0"/>
                </a:lnTo>
                <a:lnTo>
                  <a:pt x="0" y="0"/>
                </a:lnTo>
                <a:lnTo>
                  <a:pt x="11" y="13"/>
                </a:lnTo>
                <a:lnTo>
                  <a:pt x="36" y="1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Freeform 573"/>
          <p:cNvSpPr>
            <a:spLocks/>
          </p:cNvSpPr>
          <p:nvPr/>
        </p:nvSpPr>
        <p:spPr bwMode="auto">
          <a:xfrm>
            <a:off x="6996113" y="4632326"/>
            <a:ext cx="20638" cy="63500"/>
          </a:xfrm>
          <a:custGeom>
            <a:avLst/>
            <a:gdLst>
              <a:gd name="T0" fmla="*/ 0 w 13"/>
              <a:gd name="T1" fmla="*/ 31 h 40"/>
              <a:gd name="T2" fmla="*/ 7 w 13"/>
              <a:gd name="T3" fmla="*/ 40 h 40"/>
              <a:gd name="T4" fmla="*/ 13 w 13"/>
              <a:gd name="T5" fmla="*/ 34 h 40"/>
              <a:gd name="T6" fmla="*/ 13 w 13"/>
              <a:gd name="T7" fmla="*/ 0 h 40"/>
              <a:gd name="T8" fmla="*/ 0 w 13"/>
              <a:gd name="T9" fmla="*/ 13 h 40"/>
              <a:gd name="T10" fmla="*/ 0 w 13"/>
              <a:gd name="T11" fmla="*/ 31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" h="40">
                <a:moveTo>
                  <a:pt x="0" y="31"/>
                </a:moveTo>
                <a:lnTo>
                  <a:pt x="7" y="40"/>
                </a:lnTo>
                <a:lnTo>
                  <a:pt x="13" y="34"/>
                </a:lnTo>
                <a:lnTo>
                  <a:pt x="13" y="0"/>
                </a:lnTo>
                <a:lnTo>
                  <a:pt x="0" y="13"/>
                </a:lnTo>
                <a:lnTo>
                  <a:pt x="0" y="3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Freeform 574"/>
          <p:cNvSpPr>
            <a:spLocks/>
          </p:cNvSpPr>
          <p:nvPr/>
        </p:nvSpPr>
        <p:spPr bwMode="auto">
          <a:xfrm>
            <a:off x="7037388" y="4702176"/>
            <a:ext cx="22225" cy="63500"/>
          </a:xfrm>
          <a:custGeom>
            <a:avLst/>
            <a:gdLst>
              <a:gd name="T0" fmla="*/ 14 w 14"/>
              <a:gd name="T1" fmla="*/ 9 h 40"/>
              <a:gd name="T2" fmla="*/ 6 w 14"/>
              <a:gd name="T3" fmla="*/ 0 h 40"/>
              <a:gd name="T4" fmla="*/ 0 w 14"/>
              <a:gd name="T5" fmla="*/ 6 h 40"/>
              <a:gd name="T6" fmla="*/ 0 w 14"/>
              <a:gd name="T7" fmla="*/ 40 h 40"/>
              <a:gd name="T8" fmla="*/ 14 w 14"/>
              <a:gd name="T9" fmla="*/ 27 h 40"/>
              <a:gd name="T10" fmla="*/ 14 w 14"/>
              <a:gd name="T11" fmla="*/ 9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" h="40">
                <a:moveTo>
                  <a:pt x="14" y="9"/>
                </a:moveTo>
                <a:lnTo>
                  <a:pt x="6" y="0"/>
                </a:lnTo>
                <a:lnTo>
                  <a:pt x="0" y="6"/>
                </a:lnTo>
                <a:lnTo>
                  <a:pt x="0" y="40"/>
                </a:lnTo>
                <a:lnTo>
                  <a:pt x="14" y="27"/>
                </a:lnTo>
                <a:lnTo>
                  <a:pt x="14" y="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Freeform 575"/>
          <p:cNvSpPr>
            <a:spLocks/>
          </p:cNvSpPr>
          <p:nvPr/>
        </p:nvSpPr>
        <p:spPr bwMode="auto">
          <a:xfrm>
            <a:off x="7037388" y="4632326"/>
            <a:ext cx="22225" cy="63500"/>
          </a:xfrm>
          <a:custGeom>
            <a:avLst/>
            <a:gdLst>
              <a:gd name="T0" fmla="*/ 14 w 14"/>
              <a:gd name="T1" fmla="*/ 31 h 40"/>
              <a:gd name="T2" fmla="*/ 14 w 14"/>
              <a:gd name="T3" fmla="*/ 13 h 40"/>
              <a:gd name="T4" fmla="*/ 0 w 14"/>
              <a:gd name="T5" fmla="*/ 0 h 40"/>
              <a:gd name="T6" fmla="*/ 0 w 14"/>
              <a:gd name="T7" fmla="*/ 34 h 40"/>
              <a:gd name="T8" fmla="*/ 6 w 14"/>
              <a:gd name="T9" fmla="*/ 40 h 40"/>
              <a:gd name="T10" fmla="*/ 14 w 14"/>
              <a:gd name="T11" fmla="*/ 31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" h="40">
                <a:moveTo>
                  <a:pt x="14" y="31"/>
                </a:moveTo>
                <a:lnTo>
                  <a:pt x="14" y="13"/>
                </a:lnTo>
                <a:lnTo>
                  <a:pt x="0" y="0"/>
                </a:lnTo>
                <a:lnTo>
                  <a:pt x="0" y="34"/>
                </a:lnTo>
                <a:lnTo>
                  <a:pt x="6" y="40"/>
                </a:lnTo>
                <a:lnTo>
                  <a:pt x="14" y="3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6" name="Freeform 576"/>
          <p:cNvSpPr>
            <a:spLocks/>
          </p:cNvSpPr>
          <p:nvPr/>
        </p:nvSpPr>
        <p:spPr bwMode="auto">
          <a:xfrm>
            <a:off x="7043738" y="4748213"/>
            <a:ext cx="79375" cy="20638"/>
          </a:xfrm>
          <a:custGeom>
            <a:avLst/>
            <a:gdLst>
              <a:gd name="T0" fmla="*/ 14 w 50"/>
              <a:gd name="T1" fmla="*/ 0 h 13"/>
              <a:gd name="T2" fmla="*/ 0 w 50"/>
              <a:gd name="T3" fmla="*/ 13 h 13"/>
              <a:gd name="T4" fmla="*/ 50 w 50"/>
              <a:gd name="T5" fmla="*/ 13 h 13"/>
              <a:gd name="T6" fmla="*/ 36 w 50"/>
              <a:gd name="T7" fmla="*/ 0 h 13"/>
              <a:gd name="T8" fmla="*/ 14 w 50"/>
              <a:gd name="T9" fmla="*/ 0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" h="13">
                <a:moveTo>
                  <a:pt x="14" y="0"/>
                </a:moveTo>
                <a:lnTo>
                  <a:pt x="0" y="13"/>
                </a:lnTo>
                <a:lnTo>
                  <a:pt x="50" y="13"/>
                </a:lnTo>
                <a:lnTo>
                  <a:pt x="36" y="0"/>
                </a:lnTo>
                <a:lnTo>
                  <a:pt x="1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7" name="Freeform 577"/>
          <p:cNvSpPr>
            <a:spLocks/>
          </p:cNvSpPr>
          <p:nvPr/>
        </p:nvSpPr>
        <p:spPr bwMode="auto">
          <a:xfrm>
            <a:off x="7107238" y="4702176"/>
            <a:ext cx="22225" cy="63500"/>
          </a:xfrm>
          <a:custGeom>
            <a:avLst/>
            <a:gdLst>
              <a:gd name="T0" fmla="*/ 0 w 14"/>
              <a:gd name="T1" fmla="*/ 9 h 40"/>
              <a:gd name="T2" fmla="*/ 0 w 14"/>
              <a:gd name="T3" fmla="*/ 27 h 40"/>
              <a:gd name="T4" fmla="*/ 14 w 14"/>
              <a:gd name="T5" fmla="*/ 40 h 40"/>
              <a:gd name="T6" fmla="*/ 14 w 14"/>
              <a:gd name="T7" fmla="*/ 6 h 40"/>
              <a:gd name="T8" fmla="*/ 8 w 14"/>
              <a:gd name="T9" fmla="*/ 0 h 40"/>
              <a:gd name="T10" fmla="*/ 0 w 14"/>
              <a:gd name="T11" fmla="*/ 9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" h="40">
                <a:moveTo>
                  <a:pt x="0" y="9"/>
                </a:moveTo>
                <a:lnTo>
                  <a:pt x="0" y="27"/>
                </a:lnTo>
                <a:lnTo>
                  <a:pt x="14" y="40"/>
                </a:lnTo>
                <a:lnTo>
                  <a:pt x="14" y="6"/>
                </a:lnTo>
                <a:lnTo>
                  <a:pt x="8" y="0"/>
                </a:lnTo>
                <a:lnTo>
                  <a:pt x="0" y="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8" name="Freeform 578"/>
          <p:cNvSpPr>
            <a:spLocks/>
          </p:cNvSpPr>
          <p:nvPr/>
        </p:nvSpPr>
        <p:spPr bwMode="auto">
          <a:xfrm>
            <a:off x="7050088" y="4686301"/>
            <a:ext cx="66675" cy="22225"/>
          </a:xfrm>
          <a:custGeom>
            <a:avLst/>
            <a:gdLst>
              <a:gd name="T0" fmla="*/ 42 w 42"/>
              <a:gd name="T1" fmla="*/ 8 h 14"/>
              <a:gd name="T2" fmla="*/ 34 w 42"/>
              <a:gd name="T3" fmla="*/ 0 h 14"/>
              <a:gd name="T4" fmla="*/ 8 w 42"/>
              <a:gd name="T5" fmla="*/ 0 h 14"/>
              <a:gd name="T6" fmla="*/ 0 w 42"/>
              <a:gd name="T7" fmla="*/ 8 h 14"/>
              <a:gd name="T8" fmla="*/ 8 w 42"/>
              <a:gd name="T9" fmla="*/ 14 h 14"/>
              <a:gd name="T10" fmla="*/ 34 w 42"/>
              <a:gd name="T11" fmla="*/ 14 h 14"/>
              <a:gd name="T12" fmla="*/ 42 w 42"/>
              <a:gd name="T13" fmla="*/ 8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" h="14">
                <a:moveTo>
                  <a:pt x="42" y="8"/>
                </a:moveTo>
                <a:lnTo>
                  <a:pt x="34" y="0"/>
                </a:lnTo>
                <a:lnTo>
                  <a:pt x="8" y="0"/>
                </a:lnTo>
                <a:lnTo>
                  <a:pt x="0" y="8"/>
                </a:lnTo>
                <a:lnTo>
                  <a:pt x="8" y="14"/>
                </a:lnTo>
                <a:lnTo>
                  <a:pt x="34" y="14"/>
                </a:lnTo>
                <a:lnTo>
                  <a:pt x="42" y="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9" name="Freeform 579"/>
          <p:cNvSpPr>
            <a:spLocks/>
          </p:cNvSpPr>
          <p:nvPr/>
        </p:nvSpPr>
        <p:spPr bwMode="auto">
          <a:xfrm>
            <a:off x="7043738" y="4629151"/>
            <a:ext cx="79375" cy="20638"/>
          </a:xfrm>
          <a:custGeom>
            <a:avLst/>
            <a:gdLst>
              <a:gd name="T0" fmla="*/ 36 w 50"/>
              <a:gd name="T1" fmla="*/ 13 h 13"/>
              <a:gd name="T2" fmla="*/ 50 w 50"/>
              <a:gd name="T3" fmla="*/ 0 h 13"/>
              <a:gd name="T4" fmla="*/ 0 w 50"/>
              <a:gd name="T5" fmla="*/ 0 h 13"/>
              <a:gd name="T6" fmla="*/ 14 w 50"/>
              <a:gd name="T7" fmla="*/ 13 h 13"/>
              <a:gd name="T8" fmla="*/ 36 w 50"/>
              <a:gd name="T9" fmla="*/ 13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" h="13">
                <a:moveTo>
                  <a:pt x="36" y="13"/>
                </a:moveTo>
                <a:lnTo>
                  <a:pt x="50" y="0"/>
                </a:lnTo>
                <a:lnTo>
                  <a:pt x="0" y="0"/>
                </a:lnTo>
                <a:lnTo>
                  <a:pt x="14" y="13"/>
                </a:lnTo>
                <a:lnTo>
                  <a:pt x="36" y="1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0" name="Freeform 580"/>
          <p:cNvSpPr>
            <a:spLocks/>
          </p:cNvSpPr>
          <p:nvPr/>
        </p:nvSpPr>
        <p:spPr bwMode="auto">
          <a:xfrm>
            <a:off x="6332538" y="4649788"/>
            <a:ext cx="12700" cy="33338"/>
          </a:xfrm>
          <a:custGeom>
            <a:avLst/>
            <a:gdLst>
              <a:gd name="T0" fmla="*/ 0 w 8"/>
              <a:gd name="T1" fmla="*/ 18 h 21"/>
              <a:gd name="T2" fmla="*/ 4 w 8"/>
              <a:gd name="T3" fmla="*/ 21 h 21"/>
              <a:gd name="T4" fmla="*/ 8 w 8"/>
              <a:gd name="T5" fmla="*/ 20 h 21"/>
              <a:gd name="T6" fmla="*/ 8 w 8"/>
              <a:gd name="T7" fmla="*/ 0 h 21"/>
              <a:gd name="T8" fmla="*/ 0 w 8"/>
              <a:gd name="T9" fmla="*/ 8 h 21"/>
              <a:gd name="T10" fmla="*/ 0 w 8"/>
              <a:gd name="T11" fmla="*/ 18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21">
                <a:moveTo>
                  <a:pt x="0" y="18"/>
                </a:moveTo>
                <a:lnTo>
                  <a:pt x="4" y="21"/>
                </a:lnTo>
                <a:lnTo>
                  <a:pt x="8" y="20"/>
                </a:lnTo>
                <a:lnTo>
                  <a:pt x="8" y="0"/>
                </a:lnTo>
                <a:lnTo>
                  <a:pt x="0" y="8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1" name="Freeform 581"/>
          <p:cNvSpPr>
            <a:spLocks/>
          </p:cNvSpPr>
          <p:nvPr/>
        </p:nvSpPr>
        <p:spPr bwMode="auto">
          <a:xfrm>
            <a:off x="6332538" y="4686301"/>
            <a:ext cx="12700" cy="33338"/>
          </a:xfrm>
          <a:custGeom>
            <a:avLst/>
            <a:gdLst>
              <a:gd name="T0" fmla="*/ 0 w 8"/>
              <a:gd name="T1" fmla="*/ 6 h 21"/>
              <a:gd name="T2" fmla="*/ 0 w 8"/>
              <a:gd name="T3" fmla="*/ 16 h 21"/>
              <a:gd name="T4" fmla="*/ 8 w 8"/>
              <a:gd name="T5" fmla="*/ 21 h 21"/>
              <a:gd name="T6" fmla="*/ 8 w 8"/>
              <a:gd name="T7" fmla="*/ 4 h 21"/>
              <a:gd name="T8" fmla="*/ 4 w 8"/>
              <a:gd name="T9" fmla="*/ 0 h 21"/>
              <a:gd name="T10" fmla="*/ 0 w 8"/>
              <a:gd name="T11" fmla="*/ 6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21">
                <a:moveTo>
                  <a:pt x="0" y="6"/>
                </a:moveTo>
                <a:lnTo>
                  <a:pt x="0" y="16"/>
                </a:lnTo>
                <a:lnTo>
                  <a:pt x="8" y="21"/>
                </a:lnTo>
                <a:lnTo>
                  <a:pt x="8" y="4"/>
                </a:lnTo>
                <a:lnTo>
                  <a:pt x="4" y="0"/>
                </a:lnTo>
                <a:lnTo>
                  <a:pt x="0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2" name="Freeform 582"/>
          <p:cNvSpPr>
            <a:spLocks/>
          </p:cNvSpPr>
          <p:nvPr/>
        </p:nvSpPr>
        <p:spPr bwMode="auto">
          <a:xfrm>
            <a:off x="6362700" y="4711701"/>
            <a:ext cx="42863" cy="11113"/>
          </a:xfrm>
          <a:custGeom>
            <a:avLst/>
            <a:gdLst>
              <a:gd name="T0" fmla="*/ 8 w 27"/>
              <a:gd name="T1" fmla="*/ 0 h 7"/>
              <a:gd name="T2" fmla="*/ 0 w 27"/>
              <a:gd name="T3" fmla="*/ 7 h 7"/>
              <a:gd name="T4" fmla="*/ 27 w 27"/>
              <a:gd name="T5" fmla="*/ 7 h 7"/>
              <a:gd name="T6" fmla="*/ 21 w 27"/>
              <a:gd name="T7" fmla="*/ 0 h 7"/>
              <a:gd name="T8" fmla="*/ 8 w 27"/>
              <a:gd name="T9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7">
                <a:moveTo>
                  <a:pt x="8" y="0"/>
                </a:moveTo>
                <a:lnTo>
                  <a:pt x="0" y="7"/>
                </a:lnTo>
                <a:lnTo>
                  <a:pt x="27" y="7"/>
                </a:lnTo>
                <a:lnTo>
                  <a:pt x="21" y="0"/>
                </a:lnTo>
                <a:lnTo>
                  <a:pt x="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3" name="Freeform 583"/>
          <p:cNvSpPr>
            <a:spLocks/>
          </p:cNvSpPr>
          <p:nvPr/>
        </p:nvSpPr>
        <p:spPr bwMode="auto">
          <a:xfrm>
            <a:off x="6396038" y="4686301"/>
            <a:ext cx="12700" cy="33338"/>
          </a:xfrm>
          <a:custGeom>
            <a:avLst/>
            <a:gdLst>
              <a:gd name="T0" fmla="*/ 0 w 8"/>
              <a:gd name="T1" fmla="*/ 6 h 21"/>
              <a:gd name="T2" fmla="*/ 0 w 8"/>
              <a:gd name="T3" fmla="*/ 16 h 21"/>
              <a:gd name="T4" fmla="*/ 8 w 8"/>
              <a:gd name="T5" fmla="*/ 21 h 21"/>
              <a:gd name="T6" fmla="*/ 8 w 8"/>
              <a:gd name="T7" fmla="*/ 4 h 21"/>
              <a:gd name="T8" fmla="*/ 4 w 8"/>
              <a:gd name="T9" fmla="*/ 0 h 21"/>
              <a:gd name="T10" fmla="*/ 0 w 8"/>
              <a:gd name="T11" fmla="*/ 6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21">
                <a:moveTo>
                  <a:pt x="0" y="6"/>
                </a:moveTo>
                <a:lnTo>
                  <a:pt x="0" y="16"/>
                </a:lnTo>
                <a:lnTo>
                  <a:pt x="8" y="21"/>
                </a:lnTo>
                <a:lnTo>
                  <a:pt x="8" y="4"/>
                </a:lnTo>
                <a:lnTo>
                  <a:pt x="4" y="0"/>
                </a:lnTo>
                <a:lnTo>
                  <a:pt x="0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4" name="Freeform 584"/>
          <p:cNvSpPr>
            <a:spLocks/>
          </p:cNvSpPr>
          <p:nvPr/>
        </p:nvSpPr>
        <p:spPr bwMode="auto">
          <a:xfrm>
            <a:off x="6362700" y="4649788"/>
            <a:ext cx="42863" cy="9525"/>
          </a:xfrm>
          <a:custGeom>
            <a:avLst/>
            <a:gdLst>
              <a:gd name="T0" fmla="*/ 21 w 27"/>
              <a:gd name="T1" fmla="*/ 6 h 6"/>
              <a:gd name="T2" fmla="*/ 27 w 27"/>
              <a:gd name="T3" fmla="*/ 0 h 6"/>
              <a:gd name="T4" fmla="*/ 0 w 27"/>
              <a:gd name="T5" fmla="*/ 0 h 6"/>
              <a:gd name="T6" fmla="*/ 8 w 27"/>
              <a:gd name="T7" fmla="*/ 6 h 6"/>
              <a:gd name="T8" fmla="*/ 21 w 27"/>
              <a:gd name="T9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6">
                <a:moveTo>
                  <a:pt x="21" y="6"/>
                </a:moveTo>
                <a:lnTo>
                  <a:pt x="27" y="0"/>
                </a:lnTo>
                <a:lnTo>
                  <a:pt x="0" y="0"/>
                </a:lnTo>
                <a:lnTo>
                  <a:pt x="8" y="6"/>
                </a:lnTo>
                <a:lnTo>
                  <a:pt x="21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5" name="Freeform 585"/>
          <p:cNvSpPr>
            <a:spLocks/>
          </p:cNvSpPr>
          <p:nvPr/>
        </p:nvSpPr>
        <p:spPr bwMode="auto">
          <a:xfrm>
            <a:off x="6359525" y="4649788"/>
            <a:ext cx="12700" cy="33338"/>
          </a:xfrm>
          <a:custGeom>
            <a:avLst/>
            <a:gdLst>
              <a:gd name="T0" fmla="*/ 8 w 8"/>
              <a:gd name="T1" fmla="*/ 18 h 21"/>
              <a:gd name="T2" fmla="*/ 8 w 8"/>
              <a:gd name="T3" fmla="*/ 8 h 21"/>
              <a:gd name="T4" fmla="*/ 0 w 8"/>
              <a:gd name="T5" fmla="*/ 0 h 21"/>
              <a:gd name="T6" fmla="*/ 0 w 8"/>
              <a:gd name="T7" fmla="*/ 20 h 21"/>
              <a:gd name="T8" fmla="*/ 4 w 8"/>
              <a:gd name="T9" fmla="*/ 21 h 21"/>
              <a:gd name="T10" fmla="*/ 8 w 8"/>
              <a:gd name="T11" fmla="*/ 18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21">
                <a:moveTo>
                  <a:pt x="8" y="18"/>
                </a:moveTo>
                <a:lnTo>
                  <a:pt x="8" y="8"/>
                </a:lnTo>
                <a:lnTo>
                  <a:pt x="0" y="0"/>
                </a:lnTo>
                <a:lnTo>
                  <a:pt x="0" y="20"/>
                </a:lnTo>
                <a:lnTo>
                  <a:pt x="4" y="21"/>
                </a:lnTo>
                <a:lnTo>
                  <a:pt x="8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6" name="Freeform 586"/>
          <p:cNvSpPr>
            <a:spLocks/>
          </p:cNvSpPr>
          <p:nvPr/>
        </p:nvSpPr>
        <p:spPr bwMode="auto">
          <a:xfrm>
            <a:off x="6396038" y="4649788"/>
            <a:ext cx="12700" cy="33338"/>
          </a:xfrm>
          <a:custGeom>
            <a:avLst/>
            <a:gdLst>
              <a:gd name="T0" fmla="*/ 0 w 8"/>
              <a:gd name="T1" fmla="*/ 18 h 21"/>
              <a:gd name="T2" fmla="*/ 4 w 8"/>
              <a:gd name="T3" fmla="*/ 21 h 21"/>
              <a:gd name="T4" fmla="*/ 8 w 8"/>
              <a:gd name="T5" fmla="*/ 20 h 21"/>
              <a:gd name="T6" fmla="*/ 8 w 8"/>
              <a:gd name="T7" fmla="*/ 0 h 21"/>
              <a:gd name="T8" fmla="*/ 0 w 8"/>
              <a:gd name="T9" fmla="*/ 8 h 21"/>
              <a:gd name="T10" fmla="*/ 0 w 8"/>
              <a:gd name="T11" fmla="*/ 18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21">
                <a:moveTo>
                  <a:pt x="0" y="18"/>
                </a:moveTo>
                <a:lnTo>
                  <a:pt x="4" y="21"/>
                </a:lnTo>
                <a:lnTo>
                  <a:pt x="8" y="20"/>
                </a:lnTo>
                <a:lnTo>
                  <a:pt x="8" y="0"/>
                </a:lnTo>
                <a:lnTo>
                  <a:pt x="0" y="8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7" name="Freeform 587"/>
          <p:cNvSpPr>
            <a:spLocks/>
          </p:cNvSpPr>
          <p:nvPr/>
        </p:nvSpPr>
        <p:spPr bwMode="auto">
          <a:xfrm>
            <a:off x="6359525" y="4686301"/>
            <a:ext cx="12700" cy="33338"/>
          </a:xfrm>
          <a:custGeom>
            <a:avLst/>
            <a:gdLst>
              <a:gd name="T0" fmla="*/ 8 w 8"/>
              <a:gd name="T1" fmla="*/ 6 h 21"/>
              <a:gd name="T2" fmla="*/ 4 w 8"/>
              <a:gd name="T3" fmla="*/ 0 h 21"/>
              <a:gd name="T4" fmla="*/ 0 w 8"/>
              <a:gd name="T5" fmla="*/ 4 h 21"/>
              <a:gd name="T6" fmla="*/ 0 w 8"/>
              <a:gd name="T7" fmla="*/ 21 h 21"/>
              <a:gd name="T8" fmla="*/ 8 w 8"/>
              <a:gd name="T9" fmla="*/ 16 h 21"/>
              <a:gd name="T10" fmla="*/ 8 w 8"/>
              <a:gd name="T11" fmla="*/ 6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21">
                <a:moveTo>
                  <a:pt x="8" y="6"/>
                </a:moveTo>
                <a:lnTo>
                  <a:pt x="4" y="0"/>
                </a:lnTo>
                <a:lnTo>
                  <a:pt x="0" y="4"/>
                </a:lnTo>
                <a:lnTo>
                  <a:pt x="0" y="21"/>
                </a:lnTo>
                <a:lnTo>
                  <a:pt x="8" y="16"/>
                </a:lnTo>
                <a:lnTo>
                  <a:pt x="8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8" name="Rectangle 588"/>
          <p:cNvSpPr>
            <a:spLocks noChangeArrowheads="1"/>
          </p:cNvSpPr>
          <p:nvPr/>
        </p:nvSpPr>
        <p:spPr bwMode="auto">
          <a:xfrm>
            <a:off x="6421438" y="4662488"/>
            <a:ext cx="11113" cy="95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9" name="Rectangle 589"/>
          <p:cNvSpPr>
            <a:spLocks noChangeArrowheads="1"/>
          </p:cNvSpPr>
          <p:nvPr/>
        </p:nvSpPr>
        <p:spPr bwMode="auto">
          <a:xfrm>
            <a:off x="6421438" y="4711701"/>
            <a:ext cx="11113" cy="111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Freeform 590"/>
          <p:cNvSpPr>
            <a:spLocks/>
          </p:cNvSpPr>
          <p:nvPr/>
        </p:nvSpPr>
        <p:spPr bwMode="auto">
          <a:xfrm>
            <a:off x="6448425" y="4649788"/>
            <a:ext cx="41275" cy="9525"/>
          </a:xfrm>
          <a:custGeom>
            <a:avLst/>
            <a:gdLst>
              <a:gd name="T0" fmla="*/ 21 w 26"/>
              <a:gd name="T1" fmla="*/ 6 h 6"/>
              <a:gd name="T2" fmla="*/ 26 w 26"/>
              <a:gd name="T3" fmla="*/ 0 h 6"/>
              <a:gd name="T4" fmla="*/ 0 w 26"/>
              <a:gd name="T5" fmla="*/ 0 h 6"/>
              <a:gd name="T6" fmla="*/ 7 w 26"/>
              <a:gd name="T7" fmla="*/ 6 h 6"/>
              <a:gd name="T8" fmla="*/ 21 w 26"/>
              <a:gd name="T9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" h="6">
                <a:moveTo>
                  <a:pt x="21" y="6"/>
                </a:moveTo>
                <a:lnTo>
                  <a:pt x="26" y="0"/>
                </a:lnTo>
                <a:lnTo>
                  <a:pt x="0" y="0"/>
                </a:lnTo>
                <a:lnTo>
                  <a:pt x="7" y="6"/>
                </a:lnTo>
                <a:lnTo>
                  <a:pt x="21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1" name="Freeform 591"/>
          <p:cNvSpPr>
            <a:spLocks/>
          </p:cNvSpPr>
          <p:nvPr/>
        </p:nvSpPr>
        <p:spPr bwMode="auto">
          <a:xfrm>
            <a:off x="6481763" y="4649788"/>
            <a:ext cx="11113" cy="33338"/>
          </a:xfrm>
          <a:custGeom>
            <a:avLst/>
            <a:gdLst>
              <a:gd name="T0" fmla="*/ 0 w 7"/>
              <a:gd name="T1" fmla="*/ 18 h 21"/>
              <a:gd name="T2" fmla="*/ 5 w 7"/>
              <a:gd name="T3" fmla="*/ 21 h 21"/>
              <a:gd name="T4" fmla="*/ 7 w 7"/>
              <a:gd name="T5" fmla="*/ 20 h 21"/>
              <a:gd name="T6" fmla="*/ 7 w 7"/>
              <a:gd name="T7" fmla="*/ 0 h 21"/>
              <a:gd name="T8" fmla="*/ 0 w 7"/>
              <a:gd name="T9" fmla="*/ 8 h 21"/>
              <a:gd name="T10" fmla="*/ 0 w 7"/>
              <a:gd name="T11" fmla="*/ 18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21">
                <a:moveTo>
                  <a:pt x="0" y="18"/>
                </a:moveTo>
                <a:lnTo>
                  <a:pt x="5" y="21"/>
                </a:lnTo>
                <a:lnTo>
                  <a:pt x="7" y="20"/>
                </a:lnTo>
                <a:lnTo>
                  <a:pt x="7" y="0"/>
                </a:lnTo>
                <a:lnTo>
                  <a:pt x="0" y="8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Freeform 592"/>
          <p:cNvSpPr>
            <a:spLocks/>
          </p:cNvSpPr>
          <p:nvPr/>
        </p:nvSpPr>
        <p:spPr bwMode="auto">
          <a:xfrm>
            <a:off x="6445250" y="4649788"/>
            <a:ext cx="11113" cy="33338"/>
          </a:xfrm>
          <a:custGeom>
            <a:avLst/>
            <a:gdLst>
              <a:gd name="T0" fmla="*/ 7 w 7"/>
              <a:gd name="T1" fmla="*/ 18 h 21"/>
              <a:gd name="T2" fmla="*/ 7 w 7"/>
              <a:gd name="T3" fmla="*/ 8 h 21"/>
              <a:gd name="T4" fmla="*/ 0 w 7"/>
              <a:gd name="T5" fmla="*/ 0 h 21"/>
              <a:gd name="T6" fmla="*/ 0 w 7"/>
              <a:gd name="T7" fmla="*/ 20 h 21"/>
              <a:gd name="T8" fmla="*/ 4 w 7"/>
              <a:gd name="T9" fmla="*/ 21 h 21"/>
              <a:gd name="T10" fmla="*/ 7 w 7"/>
              <a:gd name="T11" fmla="*/ 18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21">
                <a:moveTo>
                  <a:pt x="7" y="18"/>
                </a:moveTo>
                <a:lnTo>
                  <a:pt x="7" y="8"/>
                </a:lnTo>
                <a:lnTo>
                  <a:pt x="0" y="0"/>
                </a:lnTo>
                <a:lnTo>
                  <a:pt x="0" y="20"/>
                </a:lnTo>
                <a:lnTo>
                  <a:pt x="4" y="21"/>
                </a:lnTo>
                <a:lnTo>
                  <a:pt x="7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Freeform 593"/>
          <p:cNvSpPr>
            <a:spLocks/>
          </p:cNvSpPr>
          <p:nvPr/>
        </p:nvSpPr>
        <p:spPr bwMode="auto">
          <a:xfrm>
            <a:off x="6448425" y="4711701"/>
            <a:ext cx="41275" cy="11113"/>
          </a:xfrm>
          <a:custGeom>
            <a:avLst/>
            <a:gdLst>
              <a:gd name="T0" fmla="*/ 7 w 26"/>
              <a:gd name="T1" fmla="*/ 0 h 7"/>
              <a:gd name="T2" fmla="*/ 0 w 26"/>
              <a:gd name="T3" fmla="*/ 7 h 7"/>
              <a:gd name="T4" fmla="*/ 26 w 26"/>
              <a:gd name="T5" fmla="*/ 7 h 7"/>
              <a:gd name="T6" fmla="*/ 21 w 26"/>
              <a:gd name="T7" fmla="*/ 0 h 7"/>
              <a:gd name="T8" fmla="*/ 7 w 26"/>
              <a:gd name="T9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" h="7">
                <a:moveTo>
                  <a:pt x="7" y="0"/>
                </a:moveTo>
                <a:lnTo>
                  <a:pt x="0" y="7"/>
                </a:lnTo>
                <a:lnTo>
                  <a:pt x="26" y="7"/>
                </a:lnTo>
                <a:lnTo>
                  <a:pt x="21" y="0"/>
                </a:lnTo>
                <a:lnTo>
                  <a:pt x="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Freeform 594"/>
          <p:cNvSpPr>
            <a:spLocks/>
          </p:cNvSpPr>
          <p:nvPr/>
        </p:nvSpPr>
        <p:spPr bwMode="auto">
          <a:xfrm>
            <a:off x="6481763" y="4686301"/>
            <a:ext cx="11113" cy="33338"/>
          </a:xfrm>
          <a:custGeom>
            <a:avLst/>
            <a:gdLst>
              <a:gd name="T0" fmla="*/ 0 w 7"/>
              <a:gd name="T1" fmla="*/ 6 h 21"/>
              <a:gd name="T2" fmla="*/ 0 w 7"/>
              <a:gd name="T3" fmla="*/ 16 h 21"/>
              <a:gd name="T4" fmla="*/ 7 w 7"/>
              <a:gd name="T5" fmla="*/ 21 h 21"/>
              <a:gd name="T6" fmla="*/ 7 w 7"/>
              <a:gd name="T7" fmla="*/ 4 h 21"/>
              <a:gd name="T8" fmla="*/ 5 w 7"/>
              <a:gd name="T9" fmla="*/ 0 h 21"/>
              <a:gd name="T10" fmla="*/ 0 w 7"/>
              <a:gd name="T11" fmla="*/ 6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21">
                <a:moveTo>
                  <a:pt x="0" y="6"/>
                </a:moveTo>
                <a:lnTo>
                  <a:pt x="0" y="16"/>
                </a:lnTo>
                <a:lnTo>
                  <a:pt x="7" y="21"/>
                </a:lnTo>
                <a:lnTo>
                  <a:pt x="7" y="4"/>
                </a:lnTo>
                <a:lnTo>
                  <a:pt x="5" y="0"/>
                </a:lnTo>
                <a:lnTo>
                  <a:pt x="0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Freeform 595"/>
          <p:cNvSpPr>
            <a:spLocks/>
          </p:cNvSpPr>
          <p:nvPr/>
        </p:nvSpPr>
        <p:spPr bwMode="auto">
          <a:xfrm>
            <a:off x="6445250" y="4686301"/>
            <a:ext cx="11113" cy="33338"/>
          </a:xfrm>
          <a:custGeom>
            <a:avLst/>
            <a:gdLst>
              <a:gd name="T0" fmla="*/ 7 w 7"/>
              <a:gd name="T1" fmla="*/ 6 h 21"/>
              <a:gd name="T2" fmla="*/ 4 w 7"/>
              <a:gd name="T3" fmla="*/ 0 h 21"/>
              <a:gd name="T4" fmla="*/ 0 w 7"/>
              <a:gd name="T5" fmla="*/ 4 h 21"/>
              <a:gd name="T6" fmla="*/ 0 w 7"/>
              <a:gd name="T7" fmla="*/ 21 h 21"/>
              <a:gd name="T8" fmla="*/ 7 w 7"/>
              <a:gd name="T9" fmla="*/ 16 h 21"/>
              <a:gd name="T10" fmla="*/ 7 w 7"/>
              <a:gd name="T11" fmla="*/ 6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21">
                <a:moveTo>
                  <a:pt x="7" y="6"/>
                </a:moveTo>
                <a:lnTo>
                  <a:pt x="4" y="0"/>
                </a:lnTo>
                <a:lnTo>
                  <a:pt x="0" y="4"/>
                </a:lnTo>
                <a:lnTo>
                  <a:pt x="0" y="21"/>
                </a:lnTo>
                <a:lnTo>
                  <a:pt x="7" y="16"/>
                </a:lnTo>
                <a:lnTo>
                  <a:pt x="7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Freeform 596"/>
          <p:cNvSpPr>
            <a:spLocks/>
          </p:cNvSpPr>
          <p:nvPr/>
        </p:nvSpPr>
        <p:spPr bwMode="auto">
          <a:xfrm>
            <a:off x="6511925" y="4681538"/>
            <a:ext cx="36513" cy="11113"/>
          </a:xfrm>
          <a:custGeom>
            <a:avLst/>
            <a:gdLst>
              <a:gd name="T0" fmla="*/ 0 w 23"/>
              <a:gd name="T1" fmla="*/ 3 h 7"/>
              <a:gd name="T2" fmla="*/ 4 w 23"/>
              <a:gd name="T3" fmla="*/ 7 h 7"/>
              <a:gd name="T4" fmla="*/ 19 w 23"/>
              <a:gd name="T5" fmla="*/ 7 h 7"/>
              <a:gd name="T6" fmla="*/ 23 w 23"/>
              <a:gd name="T7" fmla="*/ 3 h 7"/>
              <a:gd name="T8" fmla="*/ 19 w 23"/>
              <a:gd name="T9" fmla="*/ 0 h 7"/>
              <a:gd name="T10" fmla="*/ 4 w 23"/>
              <a:gd name="T11" fmla="*/ 0 h 7"/>
              <a:gd name="T12" fmla="*/ 0 w 23"/>
              <a:gd name="T13" fmla="*/ 3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" h="7">
                <a:moveTo>
                  <a:pt x="0" y="3"/>
                </a:moveTo>
                <a:lnTo>
                  <a:pt x="4" y="7"/>
                </a:lnTo>
                <a:lnTo>
                  <a:pt x="19" y="7"/>
                </a:lnTo>
                <a:lnTo>
                  <a:pt x="23" y="3"/>
                </a:lnTo>
                <a:lnTo>
                  <a:pt x="19" y="0"/>
                </a:lnTo>
                <a:lnTo>
                  <a:pt x="4" y="0"/>
                </a:lnTo>
                <a:lnTo>
                  <a:pt x="0" y="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Freeform 597"/>
          <p:cNvSpPr>
            <a:spLocks/>
          </p:cNvSpPr>
          <p:nvPr/>
        </p:nvSpPr>
        <p:spPr bwMode="auto">
          <a:xfrm>
            <a:off x="6508750" y="4649788"/>
            <a:ext cx="42863" cy="9525"/>
          </a:xfrm>
          <a:custGeom>
            <a:avLst/>
            <a:gdLst>
              <a:gd name="T0" fmla="*/ 19 w 27"/>
              <a:gd name="T1" fmla="*/ 6 h 6"/>
              <a:gd name="T2" fmla="*/ 27 w 27"/>
              <a:gd name="T3" fmla="*/ 0 h 6"/>
              <a:gd name="T4" fmla="*/ 0 w 27"/>
              <a:gd name="T5" fmla="*/ 0 h 6"/>
              <a:gd name="T6" fmla="*/ 6 w 27"/>
              <a:gd name="T7" fmla="*/ 6 h 6"/>
              <a:gd name="T8" fmla="*/ 19 w 27"/>
              <a:gd name="T9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6">
                <a:moveTo>
                  <a:pt x="19" y="6"/>
                </a:moveTo>
                <a:lnTo>
                  <a:pt x="27" y="0"/>
                </a:lnTo>
                <a:lnTo>
                  <a:pt x="0" y="0"/>
                </a:lnTo>
                <a:lnTo>
                  <a:pt x="6" y="6"/>
                </a:lnTo>
                <a:lnTo>
                  <a:pt x="19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8" name="Freeform 598"/>
          <p:cNvSpPr>
            <a:spLocks/>
          </p:cNvSpPr>
          <p:nvPr/>
        </p:nvSpPr>
        <p:spPr bwMode="auto">
          <a:xfrm>
            <a:off x="6505575" y="4649788"/>
            <a:ext cx="12700" cy="33338"/>
          </a:xfrm>
          <a:custGeom>
            <a:avLst/>
            <a:gdLst>
              <a:gd name="T0" fmla="*/ 8 w 8"/>
              <a:gd name="T1" fmla="*/ 18 h 21"/>
              <a:gd name="T2" fmla="*/ 8 w 8"/>
              <a:gd name="T3" fmla="*/ 8 h 21"/>
              <a:gd name="T4" fmla="*/ 0 w 8"/>
              <a:gd name="T5" fmla="*/ 0 h 21"/>
              <a:gd name="T6" fmla="*/ 0 w 8"/>
              <a:gd name="T7" fmla="*/ 20 h 21"/>
              <a:gd name="T8" fmla="*/ 2 w 8"/>
              <a:gd name="T9" fmla="*/ 21 h 21"/>
              <a:gd name="T10" fmla="*/ 8 w 8"/>
              <a:gd name="T11" fmla="*/ 18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" h="21">
                <a:moveTo>
                  <a:pt x="8" y="18"/>
                </a:moveTo>
                <a:lnTo>
                  <a:pt x="8" y="8"/>
                </a:lnTo>
                <a:lnTo>
                  <a:pt x="0" y="0"/>
                </a:lnTo>
                <a:lnTo>
                  <a:pt x="0" y="20"/>
                </a:lnTo>
                <a:lnTo>
                  <a:pt x="2" y="21"/>
                </a:lnTo>
                <a:lnTo>
                  <a:pt x="8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9" name="Freeform 599"/>
          <p:cNvSpPr>
            <a:spLocks/>
          </p:cNvSpPr>
          <p:nvPr/>
        </p:nvSpPr>
        <p:spPr bwMode="auto">
          <a:xfrm>
            <a:off x="6508750" y="4711701"/>
            <a:ext cx="42863" cy="11113"/>
          </a:xfrm>
          <a:custGeom>
            <a:avLst/>
            <a:gdLst>
              <a:gd name="T0" fmla="*/ 6 w 27"/>
              <a:gd name="T1" fmla="*/ 0 h 7"/>
              <a:gd name="T2" fmla="*/ 0 w 27"/>
              <a:gd name="T3" fmla="*/ 7 h 7"/>
              <a:gd name="T4" fmla="*/ 27 w 27"/>
              <a:gd name="T5" fmla="*/ 7 h 7"/>
              <a:gd name="T6" fmla="*/ 19 w 27"/>
              <a:gd name="T7" fmla="*/ 0 h 7"/>
              <a:gd name="T8" fmla="*/ 6 w 27"/>
              <a:gd name="T9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7">
                <a:moveTo>
                  <a:pt x="6" y="0"/>
                </a:moveTo>
                <a:lnTo>
                  <a:pt x="0" y="7"/>
                </a:lnTo>
                <a:lnTo>
                  <a:pt x="27" y="7"/>
                </a:lnTo>
                <a:lnTo>
                  <a:pt x="19" y="0"/>
                </a:lnTo>
                <a:lnTo>
                  <a:pt x="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Freeform 600"/>
          <p:cNvSpPr>
            <a:spLocks/>
          </p:cNvSpPr>
          <p:nvPr/>
        </p:nvSpPr>
        <p:spPr bwMode="auto">
          <a:xfrm>
            <a:off x="6542088" y="4686301"/>
            <a:ext cx="11113" cy="33338"/>
          </a:xfrm>
          <a:custGeom>
            <a:avLst/>
            <a:gdLst>
              <a:gd name="T0" fmla="*/ 0 w 7"/>
              <a:gd name="T1" fmla="*/ 6 h 21"/>
              <a:gd name="T2" fmla="*/ 0 w 7"/>
              <a:gd name="T3" fmla="*/ 16 h 21"/>
              <a:gd name="T4" fmla="*/ 7 w 7"/>
              <a:gd name="T5" fmla="*/ 21 h 21"/>
              <a:gd name="T6" fmla="*/ 7 w 7"/>
              <a:gd name="T7" fmla="*/ 4 h 21"/>
              <a:gd name="T8" fmla="*/ 4 w 7"/>
              <a:gd name="T9" fmla="*/ 0 h 21"/>
              <a:gd name="T10" fmla="*/ 0 w 7"/>
              <a:gd name="T11" fmla="*/ 6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21">
                <a:moveTo>
                  <a:pt x="0" y="6"/>
                </a:moveTo>
                <a:lnTo>
                  <a:pt x="0" y="16"/>
                </a:lnTo>
                <a:lnTo>
                  <a:pt x="7" y="21"/>
                </a:lnTo>
                <a:lnTo>
                  <a:pt x="7" y="4"/>
                </a:lnTo>
                <a:lnTo>
                  <a:pt x="4" y="0"/>
                </a:lnTo>
                <a:lnTo>
                  <a:pt x="0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1" name="Freeform 601"/>
          <p:cNvSpPr>
            <a:spLocks noEditPoints="1"/>
          </p:cNvSpPr>
          <p:nvPr/>
        </p:nvSpPr>
        <p:spPr bwMode="auto">
          <a:xfrm>
            <a:off x="6288088" y="4572001"/>
            <a:ext cx="301625" cy="263525"/>
          </a:xfrm>
          <a:custGeom>
            <a:avLst/>
            <a:gdLst>
              <a:gd name="T0" fmla="*/ 98 w 100"/>
              <a:gd name="T1" fmla="*/ 0 h 87"/>
              <a:gd name="T2" fmla="*/ 2 w 100"/>
              <a:gd name="T3" fmla="*/ 0 h 87"/>
              <a:gd name="T4" fmla="*/ 0 w 100"/>
              <a:gd name="T5" fmla="*/ 2 h 87"/>
              <a:gd name="T6" fmla="*/ 0 w 100"/>
              <a:gd name="T7" fmla="*/ 85 h 87"/>
              <a:gd name="T8" fmla="*/ 2 w 100"/>
              <a:gd name="T9" fmla="*/ 87 h 87"/>
              <a:gd name="T10" fmla="*/ 98 w 100"/>
              <a:gd name="T11" fmla="*/ 87 h 87"/>
              <a:gd name="T12" fmla="*/ 100 w 100"/>
              <a:gd name="T13" fmla="*/ 85 h 87"/>
              <a:gd name="T14" fmla="*/ 100 w 100"/>
              <a:gd name="T15" fmla="*/ 2 h 87"/>
              <a:gd name="T16" fmla="*/ 98 w 100"/>
              <a:gd name="T17" fmla="*/ 0 h 87"/>
              <a:gd name="T18" fmla="*/ 9 w 100"/>
              <a:gd name="T19" fmla="*/ 9 h 87"/>
              <a:gd name="T20" fmla="*/ 92 w 100"/>
              <a:gd name="T21" fmla="*/ 9 h 87"/>
              <a:gd name="T22" fmla="*/ 92 w 100"/>
              <a:gd name="T23" fmla="*/ 64 h 87"/>
              <a:gd name="T24" fmla="*/ 9 w 100"/>
              <a:gd name="T25" fmla="*/ 64 h 87"/>
              <a:gd name="T26" fmla="*/ 9 w 100"/>
              <a:gd name="T27" fmla="*/ 9 h 87"/>
              <a:gd name="T28" fmla="*/ 70 w 100"/>
              <a:gd name="T29" fmla="*/ 75 h 87"/>
              <a:gd name="T30" fmla="*/ 52 w 100"/>
              <a:gd name="T31" fmla="*/ 75 h 87"/>
              <a:gd name="T32" fmla="*/ 52 w 100"/>
              <a:gd name="T33" fmla="*/ 68 h 87"/>
              <a:gd name="T34" fmla="*/ 70 w 100"/>
              <a:gd name="T35" fmla="*/ 68 h 87"/>
              <a:gd name="T36" fmla="*/ 70 w 100"/>
              <a:gd name="T37" fmla="*/ 75 h 87"/>
              <a:gd name="T38" fmla="*/ 92 w 100"/>
              <a:gd name="T39" fmla="*/ 75 h 87"/>
              <a:gd name="T40" fmla="*/ 75 w 100"/>
              <a:gd name="T41" fmla="*/ 75 h 87"/>
              <a:gd name="T42" fmla="*/ 75 w 100"/>
              <a:gd name="T43" fmla="*/ 68 h 87"/>
              <a:gd name="T44" fmla="*/ 92 w 100"/>
              <a:gd name="T45" fmla="*/ 68 h 87"/>
              <a:gd name="T46" fmla="*/ 92 w 100"/>
              <a:gd name="T47" fmla="*/ 75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00" h="87">
                <a:moveTo>
                  <a:pt x="98" y="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86"/>
                  <a:pt x="1" y="87"/>
                  <a:pt x="2" y="87"/>
                </a:cubicBezTo>
                <a:cubicBezTo>
                  <a:pt x="98" y="87"/>
                  <a:pt x="98" y="87"/>
                  <a:pt x="98" y="87"/>
                </a:cubicBezTo>
                <a:cubicBezTo>
                  <a:pt x="99" y="87"/>
                  <a:pt x="100" y="86"/>
                  <a:pt x="100" y="85"/>
                </a:cubicBezTo>
                <a:cubicBezTo>
                  <a:pt x="100" y="2"/>
                  <a:pt x="100" y="2"/>
                  <a:pt x="100" y="2"/>
                </a:cubicBezTo>
                <a:cubicBezTo>
                  <a:pt x="100" y="1"/>
                  <a:pt x="99" y="0"/>
                  <a:pt x="98" y="0"/>
                </a:cubicBezTo>
                <a:close/>
                <a:moveTo>
                  <a:pt x="9" y="9"/>
                </a:moveTo>
                <a:cubicBezTo>
                  <a:pt x="92" y="9"/>
                  <a:pt x="92" y="9"/>
                  <a:pt x="92" y="9"/>
                </a:cubicBezTo>
                <a:cubicBezTo>
                  <a:pt x="92" y="64"/>
                  <a:pt x="92" y="64"/>
                  <a:pt x="92" y="64"/>
                </a:cubicBezTo>
                <a:cubicBezTo>
                  <a:pt x="9" y="64"/>
                  <a:pt x="9" y="64"/>
                  <a:pt x="9" y="64"/>
                </a:cubicBezTo>
                <a:lnTo>
                  <a:pt x="9" y="9"/>
                </a:lnTo>
                <a:close/>
                <a:moveTo>
                  <a:pt x="70" y="75"/>
                </a:moveTo>
                <a:cubicBezTo>
                  <a:pt x="52" y="75"/>
                  <a:pt x="52" y="75"/>
                  <a:pt x="52" y="75"/>
                </a:cubicBezTo>
                <a:cubicBezTo>
                  <a:pt x="52" y="68"/>
                  <a:pt x="52" y="68"/>
                  <a:pt x="52" y="68"/>
                </a:cubicBezTo>
                <a:cubicBezTo>
                  <a:pt x="70" y="68"/>
                  <a:pt x="70" y="68"/>
                  <a:pt x="70" y="68"/>
                </a:cubicBezTo>
                <a:lnTo>
                  <a:pt x="70" y="75"/>
                </a:lnTo>
                <a:close/>
                <a:moveTo>
                  <a:pt x="92" y="75"/>
                </a:moveTo>
                <a:cubicBezTo>
                  <a:pt x="75" y="75"/>
                  <a:pt x="75" y="75"/>
                  <a:pt x="75" y="75"/>
                </a:cubicBezTo>
                <a:cubicBezTo>
                  <a:pt x="75" y="68"/>
                  <a:pt x="75" y="68"/>
                  <a:pt x="75" y="68"/>
                </a:cubicBezTo>
                <a:cubicBezTo>
                  <a:pt x="92" y="68"/>
                  <a:pt x="92" y="68"/>
                  <a:pt x="92" y="68"/>
                </a:cubicBezTo>
                <a:lnTo>
                  <a:pt x="92" y="7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2" name="Freeform 602"/>
          <p:cNvSpPr>
            <a:spLocks/>
          </p:cNvSpPr>
          <p:nvPr/>
        </p:nvSpPr>
        <p:spPr bwMode="auto">
          <a:xfrm>
            <a:off x="1162050" y="5511801"/>
            <a:ext cx="100013" cy="60325"/>
          </a:xfrm>
          <a:custGeom>
            <a:avLst/>
            <a:gdLst>
              <a:gd name="T0" fmla="*/ 0 w 33"/>
              <a:gd name="T1" fmla="*/ 10 h 20"/>
              <a:gd name="T2" fmla="*/ 0 w 33"/>
              <a:gd name="T3" fmla="*/ 20 h 20"/>
              <a:gd name="T4" fmla="*/ 33 w 33"/>
              <a:gd name="T5" fmla="*/ 7 h 20"/>
              <a:gd name="T6" fmla="*/ 26 w 33"/>
              <a:gd name="T7" fmla="*/ 0 h 20"/>
              <a:gd name="T8" fmla="*/ 0 w 33"/>
              <a:gd name="T9" fmla="*/ 1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20">
                <a:moveTo>
                  <a:pt x="0" y="10"/>
                </a:moveTo>
                <a:cubicBezTo>
                  <a:pt x="0" y="20"/>
                  <a:pt x="0" y="20"/>
                  <a:pt x="0" y="20"/>
                </a:cubicBezTo>
                <a:cubicBezTo>
                  <a:pt x="13" y="19"/>
                  <a:pt x="24" y="14"/>
                  <a:pt x="33" y="7"/>
                </a:cubicBezTo>
                <a:cubicBezTo>
                  <a:pt x="26" y="0"/>
                  <a:pt x="26" y="0"/>
                  <a:pt x="26" y="0"/>
                </a:cubicBezTo>
                <a:cubicBezTo>
                  <a:pt x="19" y="6"/>
                  <a:pt x="10" y="10"/>
                  <a:pt x="0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3" name="Freeform 603"/>
          <p:cNvSpPr>
            <a:spLocks/>
          </p:cNvSpPr>
          <p:nvPr/>
        </p:nvSpPr>
        <p:spPr bwMode="auto">
          <a:xfrm>
            <a:off x="1252538" y="5411788"/>
            <a:ext cx="69850" cy="109538"/>
          </a:xfrm>
          <a:custGeom>
            <a:avLst/>
            <a:gdLst>
              <a:gd name="T0" fmla="*/ 0 w 23"/>
              <a:gd name="T1" fmla="*/ 30 h 36"/>
              <a:gd name="T2" fmla="*/ 7 w 23"/>
              <a:gd name="T3" fmla="*/ 36 h 36"/>
              <a:gd name="T4" fmla="*/ 23 w 23"/>
              <a:gd name="T5" fmla="*/ 0 h 36"/>
              <a:gd name="T6" fmla="*/ 13 w 23"/>
              <a:gd name="T7" fmla="*/ 0 h 36"/>
              <a:gd name="T8" fmla="*/ 0 w 23"/>
              <a:gd name="T9" fmla="*/ 3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36">
                <a:moveTo>
                  <a:pt x="0" y="30"/>
                </a:moveTo>
                <a:cubicBezTo>
                  <a:pt x="7" y="36"/>
                  <a:pt x="7" y="36"/>
                  <a:pt x="7" y="36"/>
                </a:cubicBezTo>
                <a:cubicBezTo>
                  <a:pt x="16" y="27"/>
                  <a:pt x="22" y="14"/>
                  <a:pt x="23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13" y="12"/>
                  <a:pt x="8" y="22"/>
                  <a:pt x="0" y="3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Freeform 604"/>
          <p:cNvSpPr>
            <a:spLocks/>
          </p:cNvSpPr>
          <p:nvPr/>
        </p:nvSpPr>
        <p:spPr bwMode="auto">
          <a:xfrm>
            <a:off x="1162050" y="5235576"/>
            <a:ext cx="106363" cy="66675"/>
          </a:xfrm>
          <a:custGeom>
            <a:avLst/>
            <a:gdLst>
              <a:gd name="T0" fmla="*/ 35 w 35"/>
              <a:gd name="T1" fmla="*/ 15 h 22"/>
              <a:gd name="T2" fmla="*/ 0 w 35"/>
              <a:gd name="T3" fmla="*/ 0 h 22"/>
              <a:gd name="T4" fmla="*/ 0 w 35"/>
              <a:gd name="T5" fmla="*/ 9 h 22"/>
              <a:gd name="T6" fmla="*/ 29 w 35"/>
              <a:gd name="T7" fmla="*/ 22 h 22"/>
              <a:gd name="T8" fmla="*/ 35 w 35"/>
              <a:gd name="T9" fmla="*/ 15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22">
                <a:moveTo>
                  <a:pt x="35" y="15"/>
                </a:moveTo>
                <a:cubicBezTo>
                  <a:pt x="26" y="6"/>
                  <a:pt x="14" y="1"/>
                  <a:pt x="0" y="0"/>
                </a:cubicBezTo>
                <a:cubicBezTo>
                  <a:pt x="0" y="9"/>
                  <a:pt x="0" y="9"/>
                  <a:pt x="0" y="9"/>
                </a:cubicBezTo>
                <a:cubicBezTo>
                  <a:pt x="11" y="10"/>
                  <a:pt x="21" y="15"/>
                  <a:pt x="29" y="22"/>
                </a:cubicBezTo>
                <a:lnTo>
                  <a:pt x="35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Freeform 605"/>
          <p:cNvSpPr>
            <a:spLocks/>
          </p:cNvSpPr>
          <p:nvPr/>
        </p:nvSpPr>
        <p:spPr bwMode="auto">
          <a:xfrm>
            <a:off x="1262063" y="5292726"/>
            <a:ext cx="60325" cy="103188"/>
          </a:xfrm>
          <a:custGeom>
            <a:avLst/>
            <a:gdLst>
              <a:gd name="T0" fmla="*/ 10 w 20"/>
              <a:gd name="T1" fmla="*/ 34 h 34"/>
              <a:gd name="T2" fmla="*/ 20 w 20"/>
              <a:gd name="T3" fmla="*/ 34 h 34"/>
              <a:gd name="T4" fmla="*/ 6 w 20"/>
              <a:gd name="T5" fmla="*/ 0 h 34"/>
              <a:gd name="T6" fmla="*/ 0 w 20"/>
              <a:gd name="T7" fmla="*/ 7 h 34"/>
              <a:gd name="T8" fmla="*/ 10 w 20"/>
              <a:gd name="T9" fmla="*/ 34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34">
                <a:moveTo>
                  <a:pt x="10" y="34"/>
                </a:moveTo>
                <a:cubicBezTo>
                  <a:pt x="20" y="34"/>
                  <a:pt x="20" y="34"/>
                  <a:pt x="20" y="34"/>
                </a:cubicBezTo>
                <a:cubicBezTo>
                  <a:pt x="19" y="21"/>
                  <a:pt x="14" y="9"/>
                  <a:pt x="6" y="0"/>
                </a:cubicBezTo>
                <a:cubicBezTo>
                  <a:pt x="0" y="7"/>
                  <a:pt x="0" y="7"/>
                  <a:pt x="0" y="7"/>
                </a:cubicBezTo>
                <a:cubicBezTo>
                  <a:pt x="6" y="14"/>
                  <a:pt x="10" y="23"/>
                  <a:pt x="10" y="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Freeform 606"/>
          <p:cNvSpPr>
            <a:spLocks/>
          </p:cNvSpPr>
          <p:nvPr/>
        </p:nvSpPr>
        <p:spPr bwMode="auto">
          <a:xfrm>
            <a:off x="987425" y="5411788"/>
            <a:ext cx="66675" cy="106363"/>
          </a:xfrm>
          <a:custGeom>
            <a:avLst/>
            <a:gdLst>
              <a:gd name="T0" fmla="*/ 10 w 22"/>
              <a:gd name="T1" fmla="*/ 0 h 35"/>
              <a:gd name="T2" fmla="*/ 0 w 22"/>
              <a:gd name="T3" fmla="*/ 0 h 35"/>
              <a:gd name="T4" fmla="*/ 15 w 22"/>
              <a:gd name="T5" fmla="*/ 35 h 35"/>
              <a:gd name="T6" fmla="*/ 22 w 22"/>
              <a:gd name="T7" fmla="*/ 29 h 35"/>
              <a:gd name="T8" fmla="*/ 10 w 22"/>
              <a:gd name="T9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" h="35">
                <a:moveTo>
                  <a:pt x="10" y="0"/>
                </a:moveTo>
                <a:cubicBezTo>
                  <a:pt x="0" y="0"/>
                  <a:pt x="0" y="0"/>
                  <a:pt x="0" y="0"/>
                </a:cubicBezTo>
                <a:cubicBezTo>
                  <a:pt x="1" y="14"/>
                  <a:pt x="6" y="26"/>
                  <a:pt x="15" y="35"/>
                </a:cubicBezTo>
                <a:cubicBezTo>
                  <a:pt x="22" y="29"/>
                  <a:pt x="22" y="29"/>
                  <a:pt x="22" y="29"/>
                </a:cubicBezTo>
                <a:cubicBezTo>
                  <a:pt x="15" y="21"/>
                  <a:pt x="10" y="11"/>
                  <a:pt x="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Freeform 608"/>
          <p:cNvSpPr>
            <a:spLocks/>
          </p:cNvSpPr>
          <p:nvPr/>
        </p:nvSpPr>
        <p:spPr bwMode="auto">
          <a:xfrm>
            <a:off x="1044575" y="5508625"/>
            <a:ext cx="103188" cy="63500"/>
          </a:xfrm>
          <a:custGeom>
            <a:avLst/>
            <a:gdLst>
              <a:gd name="T0" fmla="*/ 0 w 34"/>
              <a:gd name="T1" fmla="*/ 7 h 21"/>
              <a:gd name="T2" fmla="*/ 34 w 34"/>
              <a:gd name="T3" fmla="*/ 21 h 21"/>
              <a:gd name="T4" fmla="*/ 34 w 34"/>
              <a:gd name="T5" fmla="*/ 11 h 21"/>
              <a:gd name="T6" fmla="*/ 7 w 34"/>
              <a:gd name="T7" fmla="*/ 0 h 21"/>
              <a:gd name="T8" fmla="*/ 0 w 34"/>
              <a:gd name="T9" fmla="*/ 7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21">
                <a:moveTo>
                  <a:pt x="0" y="7"/>
                </a:moveTo>
                <a:cubicBezTo>
                  <a:pt x="9" y="15"/>
                  <a:pt x="21" y="20"/>
                  <a:pt x="34" y="21"/>
                </a:cubicBezTo>
                <a:cubicBezTo>
                  <a:pt x="34" y="11"/>
                  <a:pt x="34" y="11"/>
                  <a:pt x="34" y="11"/>
                </a:cubicBezTo>
                <a:cubicBezTo>
                  <a:pt x="24" y="11"/>
                  <a:pt x="14" y="7"/>
                  <a:pt x="7" y="0"/>
                </a:cubicBezTo>
                <a:lnTo>
                  <a:pt x="0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8" name="Freeform 609"/>
          <p:cNvSpPr>
            <a:spLocks/>
          </p:cNvSpPr>
          <p:nvPr/>
        </p:nvSpPr>
        <p:spPr bwMode="auto">
          <a:xfrm>
            <a:off x="987425" y="5295900"/>
            <a:ext cx="60325" cy="100013"/>
          </a:xfrm>
          <a:custGeom>
            <a:avLst/>
            <a:gdLst>
              <a:gd name="T0" fmla="*/ 20 w 20"/>
              <a:gd name="T1" fmla="*/ 7 h 33"/>
              <a:gd name="T2" fmla="*/ 13 w 20"/>
              <a:gd name="T3" fmla="*/ 0 h 33"/>
              <a:gd name="T4" fmla="*/ 0 w 20"/>
              <a:gd name="T5" fmla="*/ 33 h 33"/>
              <a:gd name="T6" fmla="*/ 10 w 20"/>
              <a:gd name="T7" fmla="*/ 33 h 33"/>
              <a:gd name="T8" fmla="*/ 20 w 20"/>
              <a:gd name="T9" fmla="*/ 7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33">
                <a:moveTo>
                  <a:pt x="20" y="7"/>
                </a:moveTo>
                <a:cubicBezTo>
                  <a:pt x="13" y="0"/>
                  <a:pt x="13" y="0"/>
                  <a:pt x="13" y="0"/>
                </a:cubicBezTo>
                <a:cubicBezTo>
                  <a:pt x="5" y="9"/>
                  <a:pt x="1" y="20"/>
                  <a:pt x="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23"/>
                  <a:pt x="14" y="14"/>
                  <a:pt x="20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9" name="Freeform 610"/>
          <p:cNvSpPr>
            <a:spLocks/>
          </p:cNvSpPr>
          <p:nvPr/>
        </p:nvSpPr>
        <p:spPr bwMode="auto">
          <a:xfrm>
            <a:off x="1038225" y="5235575"/>
            <a:ext cx="109538" cy="69850"/>
          </a:xfrm>
          <a:custGeom>
            <a:avLst/>
            <a:gdLst>
              <a:gd name="T0" fmla="*/ 6 w 36"/>
              <a:gd name="T1" fmla="*/ 23 h 23"/>
              <a:gd name="T2" fmla="*/ 36 w 36"/>
              <a:gd name="T3" fmla="*/ 9 h 23"/>
              <a:gd name="T4" fmla="*/ 36 w 36"/>
              <a:gd name="T5" fmla="*/ 0 h 23"/>
              <a:gd name="T6" fmla="*/ 0 w 36"/>
              <a:gd name="T7" fmla="*/ 16 h 23"/>
              <a:gd name="T8" fmla="*/ 6 w 36"/>
              <a:gd name="T9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23">
                <a:moveTo>
                  <a:pt x="6" y="23"/>
                </a:moveTo>
                <a:cubicBezTo>
                  <a:pt x="14" y="15"/>
                  <a:pt x="24" y="10"/>
                  <a:pt x="36" y="9"/>
                </a:cubicBezTo>
                <a:cubicBezTo>
                  <a:pt x="36" y="0"/>
                  <a:pt x="36" y="0"/>
                  <a:pt x="36" y="0"/>
                </a:cubicBezTo>
                <a:cubicBezTo>
                  <a:pt x="22" y="1"/>
                  <a:pt x="9" y="7"/>
                  <a:pt x="0" y="16"/>
                </a:cubicBezTo>
                <a:lnTo>
                  <a:pt x="6" y="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0" name="Freeform 611"/>
          <p:cNvSpPr>
            <a:spLocks/>
          </p:cNvSpPr>
          <p:nvPr/>
        </p:nvSpPr>
        <p:spPr bwMode="auto">
          <a:xfrm>
            <a:off x="1155700" y="5292725"/>
            <a:ext cx="115888" cy="115888"/>
          </a:xfrm>
          <a:custGeom>
            <a:avLst/>
            <a:gdLst>
              <a:gd name="T0" fmla="*/ 0 w 38"/>
              <a:gd name="T1" fmla="*/ 0 h 38"/>
              <a:gd name="T2" fmla="*/ 0 w 38"/>
              <a:gd name="T3" fmla="*/ 38 h 38"/>
              <a:gd name="T4" fmla="*/ 38 w 38"/>
              <a:gd name="T5" fmla="*/ 38 h 38"/>
              <a:gd name="T6" fmla="*/ 0 w 38"/>
              <a:gd name="T7" fmla="*/ 0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" h="38">
                <a:moveTo>
                  <a:pt x="0" y="0"/>
                </a:moveTo>
                <a:cubicBezTo>
                  <a:pt x="0" y="38"/>
                  <a:pt x="0" y="38"/>
                  <a:pt x="0" y="38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17"/>
                  <a:pt x="21" y="0"/>
                  <a:pt x="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1" name="Freeform 612"/>
          <p:cNvSpPr>
            <a:spLocks/>
          </p:cNvSpPr>
          <p:nvPr/>
        </p:nvSpPr>
        <p:spPr bwMode="auto">
          <a:xfrm>
            <a:off x="1816100" y="5511800"/>
            <a:ext cx="100013" cy="60325"/>
          </a:xfrm>
          <a:custGeom>
            <a:avLst/>
            <a:gdLst>
              <a:gd name="T0" fmla="*/ 0 w 33"/>
              <a:gd name="T1" fmla="*/ 10 h 20"/>
              <a:gd name="T2" fmla="*/ 0 w 33"/>
              <a:gd name="T3" fmla="*/ 20 h 20"/>
              <a:gd name="T4" fmla="*/ 33 w 33"/>
              <a:gd name="T5" fmla="*/ 7 h 20"/>
              <a:gd name="T6" fmla="*/ 26 w 33"/>
              <a:gd name="T7" fmla="*/ 0 h 20"/>
              <a:gd name="T8" fmla="*/ 0 w 33"/>
              <a:gd name="T9" fmla="*/ 1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20">
                <a:moveTo>
                  <a:pt x="0" y="10"/>
                </a:moveTo>
                <a:cubicBezTo>
                  <a:pt x="0" y="20"/>
                  <a:pt x="0" y="20"/>
                  <a:pt x="0" y="20"/>
                </a:cubicBezTo>
                <a:cubicBezTo>
                  <a:pt x="12" y="19"/>
                  <a:pt x="24" y="14"/>
                  <a:pt x="33" y="7"/>
                </a:cubicBezTo>
                <a:cubicBezTo>
                  <a:pt x="26" y="0"/>
                  <a:pt x="26" y="0"/>
                  <a:pt x="26" y="0"/>
                </a:cubicBezTo>
                <a:cubicBezTo>
                  <a:pt x="19" y="6"/>
                  <a:pt x="10" y="10"/>
                  <a:pt x="0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2" name="Freeform 613"/>
          <p:cNvSpPr>
            <a:spLocks/>
          </p:cNvSpPr>
          <p:nvPr/>
        </p:nvSpPr>
        <p:spPr bwMode="auto">
          <a:xfrm>
            <a:off x="1906588" y="5411788"/>
            <a:ext cx="69850" cy="109538"/>
          </a:xfrm>
          <a:custGeom>
            <a:avLst/>
            <a:gdLst>
              <a:gd name="T0" fmla="*/ 0 w 23"/>
              <a:gd name="T1" fmla="*/ 30 h 36"/>
              <a:gd name="T2" fmla="*/ 7 w 23"/>
              <a:gd name="T3" fmla="*/ 36 h 36"/>
              <a:gd name="T4" fmla="*/ 23 w 23"/>
              <a:gd name="T5" fmla="*/ 0 h 36"/>
              <a:gd name="T6" fmla="*/ 13 w 23"/>
              <a:gd name="T7" fmla="*/ 0 h 36"/>
              <a:gd name="T8" fmla="*/ 0 w 23"/>
              <a:gd name="T9" fmla="*/ 3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36">
                <a:moveTo>
                  <a:pt x="0" y="30"/>
                </a:moveTo>
                <a:cubicBezTo>
                  <a:pt x="7" y="36"/>
                  <a:pt x="7" y="36"/>
                  <a:pt x="7" y="36"/>
                </a:cubicBezTo>
                <a:cubicBezTo>
                  <a:pt x="16" y="27"/>
                  <a:pt x="22" y="14"/>
                  <a:pt x="23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12" y="12"/>
                  <a:pt x="8" y="22"/>
                  <a:pt x="0" y="3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3" name="Freeform 614"/>
          <p:cNvSpPr>
            <a:spLocks/>
          </p:cNvSpPr>
          <p:nvPr/>
        </p:nvSpPr>
        <p:spPr bwMode="auto">
          <a:xfrm>
            <a:off x="1816100" y="5235575"/>
            <a:ext cx="106363" cy="66675"/>
          </a:xfrm>
          <a:custGeom>
            <a:avLst/>
            <a:gdLst>
              <a:gd name="T0" fmla="*/ 35 w 35"/>
              <a:gd name="T1" fmla="*/ 15 h 22"/>
              <a:gd name="T2" fmla="*/ 0 w 35"/>
              <a:gd name="T3" fmla="*/ 0 h 22"/>
              <a:gd name="T4" fmla="*/ 0 w 35"/>
              <a:gd name="T5" fmla="*/ 9 h 22"/>
              <a:gd name="T6" fmla="*/ 28 w 35"/>
              <a:gd name="T7" fmla="*/ 22 h 22"/>
              <a:gd name="T8" fmla="*/ 35 w 35"/>
              <a:gd name="T9" fmla="*/ 15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22">
                <a:moveTo>
                  <a:pt x="35" y="15"/>
                </a:moveTo>
                <a:cubicBezTo>
                  <a:pt x="26" y="6"/>
                  <a:pt x="14" y="1"/>
                  <a:pt x="0" y="0"/>
                </a:cubicBezTo>
                <a:cubicBezTo>
                  <a:pt x="0" y="9"/>
                  <a:pt x="0" y="9"/>
                  <a:pt x="0" y="9"/>
                </a:cubicBezTo>
                <a:cubicBezTo>
                  <a:pt x="11" y="10"/>
                  <a:pt x="21" y="15"/>
                  <a:pt x="28" y="22"/>
                </a:cubicBezTo>
                <a:lnTo>
                  <a:pt x="35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Freeform 615"/>
          <p:cNvSpPr>
            <a:spLocks/>
          </p:cNvSpPr>
          <p:nvPr/>
        </p:nvSpPr>
        <p:spPr bwMode="auto">
          <a:xfrm>
            <a:off x="1912938" y="5292725"/>
            <a:ext cx="63500" cy="103188"/>
          </a:xfrm>
          <a:custGeom>
            <a:avLst/>
            <a:gdLst>
              <a:gd name="T0" fmla="*/ 11 w 21"/>
              <a:gd name="T1" fmla="*/ 34 h 34"/>
              <a:gd name="T2" fmla="*/ 21 w 21"/>
              <a:gd name="T3" fmla="*/ 34 h 34"/>
              <a:gd name="T4" fmla="*/ 7 w 21"/>
              <a:gd name="T5" fmla="*/ 0 h 34"/>
              <a:gd name="T6" fmla="*/ 0 w 21"/>
              <a:gd name="T7" fmla="*/ 7 h 34"/>
              <a:gd name="T8" fmla="*/ 11 w 21"/>
              <a:gd name="T9" fmla="*/ 34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34">
                <a:moveTo>
                  <a:pt x="11" y="34"/>
                </a:moveTo>
                <a:cubicBezTo>
                  <a:pt x="21" y="34"/>
                  <a:pt x="21" y="34"/>
                  <a:pt x="21" y="34"/>
                </a:cubicBezTo>
                <a:cubicBezTo>
                  <a:pt x="20" y="21"/>
                  <a:pt x="15" y="9"/>
                  <a:pt x="7" y="0"/>
                </a:cubicBezTo>
                <a:cubicBezTo>
                  <a:pt x="0" y="7"/>
                  <a:pt x="0" y="7"/>
                  <a:pt x="0" y="7"/>
                </a:cubicBezTo>
                <a:cubicBezTo>
                  <a:pt x="7" y="14"/>
                  <a:pt x="10" y="23"/>
                  <a:pt x="11" y="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Freeform 616"/>
          <p:cNvSpPr>
            <a:spLocks/>
          </p:cNvSpPr>
          <p:nvPr/>
        </p:nvSpPr>
        <p:spPr bwMode="auto">
          <a:xfrm>
            <a:off x="1639888" y="5411788"/>
            <a:ext cx="63500" cy="106363"/>
          </a:xfrm>
          <a:custGeom>
            <a:avLst/>
            <a:gdLst>
              <a:gd name="T0" fmla="*/ 9 w 21"/>
              <a:gd name="T1" fmla="*/ 0 h 35"/>
              <a:gd name="T2" fmla="*/ 0 w 21"/>
              <a:gd name="T3" fmla="*/ 0 h 35"/>
              <a:gd name="T4" fmla="*/ 15 w 21"/>
              <a:gd name="T5" fmla="*/ 35 h 35"/>
              <a:gd name="T6" fmla="*/ 21 w 21"/>
              <a:gd name="T7" fmla="*/ 29 h 35"/>
              <a:gd name="T8" fmla="*/ 9 w 21"/>
              <a:gd name="T9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35">
                <a:moveTo>
                  <a:pt x="9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4"/>
                  <a:pt x="6" y="26"/>
                  <a:pt x="15" y="35"/>
                </a:cubicBezTo>
                <a:cubicBezTo>
                  <a:pt x="21" y="29"/>
                  <a:pt x="21" y="29"/>
                  <a:pt x="21" y="29"/>
                </a:cubicBezTo>
                <a:cubicBezTo>
                  <a:pt x="14" y="21"/>
                  <a:pt x="10" y="11"/>
                  <a:pt x="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Freeform 617"/>
          <p:cNvSpPr>
            <a:spLocks/>
          </p:cNvSpPr>
          <p:nvPr/>
        </p:nvSpPr>
        <p:spPr bwMode="auto">
          <a:xfrm>
            <a:off x="1698625" y="5508625"/>
            <a:ext cx="98425" cy="63500"/>
          </a:xfrm>
          <a:custGeom>
            <a:avLst/>
            <a:gdLst>
              <a:gd name="T0" fmla="*/ 0 w 33"/>
              <a:gd name="T1" fmla="*/ 7 h 21"/>
              <a:gd name="T2" fmla="*/ 33 w 33"/>
              <a:gd name="T3" fmla="*/ 21 h 21"/>
              <a:gd name="T4" fmla="*/ 33 w 33"/>
              <a:gd name="T5" fmla="*/ 11 h 21"/>
              <a:gd name="T6" fmla="*/ 7 w 33"/>
              <a:gd name="T7" fmla="*/ 0 h 21"/>
              <a:gd name="T8" fmla="*/ 0 w 33"/>
              <a:gd name="T9" fmla="*/ 7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21">
                <a:moveTo>
                  <a:pt x="0" y="7"/>
                </a:moveTo>
                <a:cubicBezTo>
                  <a:pt x="9" y="15"/>
                  <a:pt x="21" y="20"/>
                  <a:pt x="33" y="21"/>
                </a:cubicBezTo>
                <a:cubicBezTo>
                  <a:pt x="33" y="11"/>
                  <a:pt x="33" y="11"/>
                  <a:pt x="33" y="11"/>
                </a:cubicBezTo>
                <a:cubicBezTo>
                  <a:pt x="23" y="11"/>
                  <a:pt x="14" y="7"/>
                  <a:pt x="7" y="0"/>
                </a:cubicBezTo>
                <a:lnTo>
                  <a:pt x="0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Freeform 618"/>
          <p:cNvSpPr>
            <a:spLocks/>
          </p:cNvSpPr>
          <p:nvPr/>
        </p:nvSpPr>
        <p:spPr bwMode="auto">
          <a:xfrm>
            <a:off x="1639888" y="5295900"/>
            <a:ext cx="58738" cy="100013"/>
          </a:xfrm>
          <a:custGeom>
            <a:avLst/>
            <a:gdLst>
              <a:gd name="T0" fmla="*/ 19 w 19"/>
              <a:gd name="T1" fmla="*/ 7 h 33"/>
              <a:gd name="T2" fmla="*/ 12 w 19"/>
              <a:gd name="T3" fmla="*/ 0 h 33"/>
              <a:gd name="T4" fmla="*/ 0 w 19"/>
              <a:gd name="T5" fmla="*/ 33 h 33"/>
              <a:gd name="T6" fmla="*/ 9 w 19"/>
              <a:gd name="T7" fmla="*/ 33 h 33"/>
              <a:gd name="T8" fmla="*/ 19 w 19"/>
              <a:gd name="T9" fmla="*/ 7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" h="33">
                <a:moveTo>
                  <a:pt x="19" y="7"/>
                </a:moveTo>
                <a:cubicBezTo>
                  <a:pt x="12" y="0"/>
                  <a:pt x="12" y="0"/>
                  <a:pt x="12" y="0"/>
                </a:cubicBezTo>
                <a:cubicBezTo>
                  <a:pt x="5" y="9"/>
                  <a:pt x="0" y="20"/>
                  <a:pt x="0" y="33"/>
                </a:cubicBezTo>
                <a:cubicBezTo>
                  <a:pt x="9" y="33"/>
                  <a:pt x="9" y="33"/>
                  <a:pt x="9" y="33"/>
                </a:cubicBezTo>
                <a:cubicBezTo>
                  <a:pt x="10" y="23"/>
                  <a:pt x="14" y="14"/>
                  <a:pt x="19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Freeform 619"/>
          <p:cNvSpPr>
            <a:spLocks/>
          </p:cNvSpPr>
          <p:nvPr/>
        </p:nvSpPr>
        <p:spPr bwMode="auto">
          <a:xfrm>
            <a:off x="1689100" y="5235575"/>
            <a:ext cx="107950" cy="69850"/>
          </a:xfrm>
          <a:custGeom>
            <a:avLst/>
            <a:gdLst>
              <a:gd name="T0" fmla="*/ 7 w 36"/>
              <a:gd name="T1" fmla="*/ 23 h 23"/>
              <a:gd name="T2" fmla="*/ 36 w 36"/>
              <a:gd name="T3" fmla="*/ 9 h 23"/>
              <a:gd name="T4" fmla="*/ 36 w 36"/>
              <a:gd name="T5" fmla="*/ 0 h 23"/>
              <a:gd name="T6" fmla="*/ 0 w 36"/>
              <a:gd name="T7" fmla="*/ 16 h 23"/>
              <a:gd name="T8" fmla="*/ 7 w 36"/>
              <a:gd name="T9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23">
                <a:moveTo>
                  <a:pt x="7" y="23"/>
                </a:moveTo>
                <a:cubicBezTo>
                  <a:pt x="15" y="15"/>
                  <a:pt x="25" y="10"/>
                  <a:pt x="36" y="9"/>
                </a:cubicBezTo>
                <a:cubicBezTo>
                  <a:pt x="36" y="0"/>
                  <a:pt x="36" y="0"/>
                  <a:pt x="36" y="0"/>
                </a:cubicBezTo>
                <a:cubicBezTo>
                  <a:pt x="22" y="1"/>
                  <a:pt x="10" y="7"/>
                  <a:pt x="0" y="16"/>
                </a:cubicBezTo>
                <a:lnTo>
                  <a:pt x="7" y="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Freeform 620"/>
          <p:cNvSpPr>
            <a:spLocks/>
          </p:cNvSpPr>
          <p:nvPr/>
        </p:nvSpPr>
        <p:spPr bwMode="auto">
          <a:xfrm>
            <a:off x="1806575" y="5292725"/>
            <a:ext cx="115888" cy="231775"/>
          </a:xfrm>
          <a:custGeom>
            <a:avLst/>
            <a:gdLst>
              <a:gd name="T0" fmla="*/ 38 w 38"/>
              <a:gd name="T1" fmla="*/ 38 h 76"/>
              <a:gd name="T2" fmla="*/ 38 w 38"/>
              <a:gd name="T3" fmla="*/ 38 h 76"/>
              <a:gd name="T4" fmla="*/ 38 w 38"/>
              <a:gd name="T5" fmla="*/ 38 h 76"/>
              <a:gd name="T6" fmla="*/ 38 w 38"/>
              <a:gd name="T7" fmla="*/ 38 h 76"/>
              <a:gd name="T8" fmla="*/ 38 w 38"/>
              <a:gd name="T9" fmla="*/ 38 h 76"/>
              <a:gd name="T10" fmla="*/ 0 w 38"/>
              <a:gd name="T11" fmla="*/ 0 h 76"/>
              <a:gd name="T12" fmla="*/ 0 w 38"/>
              <a:gd name="T13" fmla="*/ 38 h 76"/>
              <a:gd name="T14" fmla="*/ 0 w 38"/>
              <a:gd name="T15" fmla="*/ 38 h 76"/>
              <a:gd name="T16" fmla="*/ 0 w 38"/>
              <a:gd name="T17" fmla="*/ 76 h 76"/>
              <a:gd name="T18" fmla="*/ 38 w 38"/>
              <a:gd name="T19" fmla="*/ 38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8" h="76">
                <a:moveTo>
                  <a:pt x="38" y="38"/>
                </a:moveTo>
                <a:cubicBezTo>
                  <a:pt x="38" y="38"/>
                  <a:pt x="38" y="38"/>
                  <a:pt x="38" y="38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17"/>
                  <a:pt x="21" y="0"/>
                  <a:pt x="0" y="0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76"/>
                  <a:pt x="0" y="76"/>
                  <a:pt x="0" y="76"/>
                </a:cubicBezTo>
                <a:cubicBezTo>
                  <a:pt x="21" y="76"/>
                  <a:pt x="38" y="59"/>
                  <a:pt x="38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Freeform 621"/>
          <p:cNvSpPr>
            <a:spLocks/>
          </p:cNvSpPr>
          <p:nvPr/>
        </p:nvSpPr>
        <p:spPr bwMode="auto">
          <a:xfrm>
            <a:off x="2444750" y="5502275"/>
            <a:ext cx="96838" cy="61913"/>
          </a:xfrm>
          <a:custGeom>
            <a:avLst/>
            <a:gdLst>
              <a:gd name="T0" fmla="*/ 0 w 32"/>
              <a:gd name="T1" fmla="*/ 10 h 20"/>
              <a:gd name="T2" fmla="*/ 0 w 32"/>
              <a:gd name="T3" fmla="*/ 20 h 20"/>
              <a:gd name="T4" fmla="*/ 32 w 32"/>
              <a:gd name="T5" fmla="*/ 7 h 20"/>
              <a:gd name="T6" fmla="*/ 26 w 32"/>
              <a:gd name="T7" fmla="*/ 0 h 20"/>
              <a:gd name="T8" fmla="*/ 0 w 32"/>
              <a:gd name="T9" fmla="*/ 1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20">
                <a:moveTo>
                  <a:pt x="0" y="10"/>
                </a:moveTo>
                <a:cubicBezTo>
                  <a:pt x="0" y="20"/>
                  <a:pt x="0" y="20"/>
                  <a:pt x="0" y="20"/>
                </a:cubicBezTo>
                <a:cubicBezTo>
                  <a:pt x="12" y="19"/>
                  <a:pt x="24" y="15"/>
                  <a:pt x="32" y="7"/>
                </a:cubicBezTo>
                <a:cubicBezTo>
                  <a:pt x="26" y="0"/>
                  <a:pt x="26" y="0"/>
                  <a:pt x="26" y="0"/>
                </a:cubicBezTo>
                <a:cubicBezTo>
                  <a:pt x="19" y="6"/>
                  <a:pt x="10" y="10"/>
                  <a:pt x="0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" name="Freeform 622"/>
          <p:cNvSpPr>
            <a:spLocks/>
          </p:cNvSpPr>
          <p:nvPr/>
        </p:nvSpPr>
        <p:spPr bwMode="auto">
          <a:xfrm>
            <a:off x="2535238" y="5402263"/>
            <a:ext cx="66675" cy="109538"/>
          </a:xfrm>
          <a:custGeom>
            <a:avLst/>
            <a:gdLst>
              <a:gd name="T0" fmla="*/ 0 w 22"/>
              <a:gd name="T1" fmla="*/ 30 h 36"/>
              <a:gd name="T2" fmla="*/ 7 w 22"/>
              <a:gd name="T3" fmla="*/ 36 h 36"/>
              <a:gd name="T4" fmla="*/ 22 w 22"/>
              <a:gd name="T5" fmla="*/ 0 h 36"/>
              <a:gd name="T6" fmla="*/ 13 w 22"/>
              <a:gd name="T7" fmla="*/ 0 h 36"/>
              <a:gd name="T8" fmla="*/ 0 w 22"/>
              <a:gd name="T9" fmla="*/ 3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" h="36">
                <a:moveTo>
                  <a:pt x="0" y="30"/>
                </a:moveTo>
                <a:cubicBezTo>
                  <a:pt x="7" y="36"/>
                  <a:pt x="7" y="36"/>
                  <a:pt x="7" y="36"/>
                </a:cubicBezTo>
                <a:cubicBezTo>
                  <a:pt x="16" y="27"/>
                  <a:pt x="22" y="14"/>
                  <a:pt x="22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12" y="12"/>
                  <a:pt x="7" y="22"/>
                  <a:pt x="0" y="3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Freeform 623"/>
          <p:cNvSpPr>
            <a:spLocks/>
          </p:cNvSpPr>
          <p:nvPr/>
        </p:nvSpPr>
        <p:spPr bwMode="auto">
          <a:xfrm>
            <a:off x="2444750" y="5226050"/>
            <a:ext cx="106363" cy="66675"/>
          </a:xfrm>
          <a:custGeom>
            <a:avLst/>
            <a:gdLst>
              <a:gd name="T0" fmla="*/ 35 w 35"/>
              <a:gd name="T1" fmla="*/ 15 h 22"/>
              <a:gd name="T2" fmla="*/ 0 w 35"/>
              <a:gd name="T3" fmla="*/ 0 h 22"/>
              <a:gd name="T4" fmla="*/ 0 w 35"/>
              <a:gd name="T5" fmla="*/ 10 h 22"/>
              <a:gd name="T6" fmla="*/ 28 w 35"/>
              <a:gd name="T7" fmla="*/ 22 h 22"/>
              <a:gd name="T8" fmla="*/ 35 w 35"/>
              <a:gd name="T9" fmla="*/ 15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22">
                <a:moveTo>
                  <a:pt x="35" y="15"/>
                </a:moveTo>
                <a:cubicBezTo>
                  <a:pt x="26" y="6"/>
                  <a:pt x="13" y="1"/>
                  <a:pt x="0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11" y="10"/>
                  <a:pt x="21" y="15"/>
                  <a:pt x="28" y="22"/>
                </a:cubicBezTo>
                <a:lnTo>
                  <a:pt x="35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Freeform 624"/>
          <p:cNvSpPr>
            <a:spLocks/>
          </p:cNvSpPr>
          <p:nvPr/>
        </p:nvSpPr>
        <p:spPr bwMode="auto">
          <a:xfrm>
            <a:off x="2541588" y="5284788"/>
            <a:ext cx="60325" cy="103188"/>
          </a:xfrm>
          <a:custGeom>
            <a:avLst/>
            <a:gdLst>
              <a:gd name="T0" fmla="*/ 11 w 20"/>
              <a:gd name="T1" fmla="*/ 34 h 34"/>
              <a:gd name="T2" fmla="*/ 20 w 20"/>
              <a:gd name="T3" fmla="*/ 34 h 34"/>
              <a:gd name="T4" fmla="*/ 7 w 20"/>
              <a:gd name="T5" fmla="*/ 0 h 34"/>
              <a:gd name="T6" fmla="*/ 0 w 20"/>
              <a:gd name="T7" fmla="*/ 7 h 34"/>
              <a:gd name="T8" fmla="*/ 11 w 20"/>
              <a:gd name="T9" fmla="*/ 34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34">
                <a:moveTo>
                  <a:pt x="11" y="34"/>
                </a:moveTo>
                <a:cubicBezTo>
                  <a:pt x="20" y="34"/>
                  <a:pt x="20" y="34"/>
                  <a:pt x="20" y="34"/>
                </a:cubicBezTo>
                <a:cubicBezTo>
                  <a:pt x="20" y="21"/>
                  <a:pt x="15" y="9"/>
                  <a:pt x="7" y="0"/>
                </a:cubicBezTo>
                <a:cubicBezTo>
                  <a:pt x="0" y="7"/>
                  <a:pt x="0" y="7"/>
                  <a:pt x="0" y="7"/>
                </a:cubicBezTo>
                <a:cubicBezTo>
                  <a:pt x="6" y="14"/>
                  <a:pt x="10" y="23"/>
                  <a:pt x="11" y="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Freeform 625"/>
          <p:cNvSpPr>
            <a:spLocks/>
          </p:cNvSpPr>
          <p:nvPr/>
        </p:nvSpPr>
        <p:spPr bwMode="auto">
          <a:xfrm>
            <a:off x="2270125" y="5402263"/>
            <a:ext cx="63500" cy="106363"/>
          </a:xfrm>
          <a:custGeom>
            <a:avLst/>
            <a:gdLst>
              <a:gd name="T0" fmla="*/ 9 w 21"/>
              <a:gd name="T1" fmla="*/ 0 h 35"/>
              <a:gd name="T2" fmla="*/ 0 w 21"/>
              <a:gd name="T3" fmla="*/ 0 h 35"/>
              <a:gd name="T4" fmla="*/ 15 w 21"/>
              <a:gd name="T5" fmla="*/ 35 h 35"/>
              <a:gd name="T6" fmla="*/ 21 w 21"/>
              <a:gd name="T7" fmla="*/ 29 h 35"/>
              <a:gd name="T8" fmla="*/ 9 w 21"/>
              <a:gd name="T9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35">
                <a:moveTo>
                  <a:pt x="9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4"/>
                  <a:pt x="6" y="26"/>
                  <a:pt x="15" y="35"/>
                </a:cubicBezTo>
                <a:cubicBezTo>
                  <a:pt x="21" y="29"/>
                  <a:pt x="21" y="29"/>
                  <a:pt x="21" y="29"/>
                </a:cubicBezTo>
                <a:cubicBezTo>
                  <a:pt x="14" y="21"/>
                  <a:pt x="10" y="11"/>
                  <a:pt x="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Freeform 626"/>
          <p:cNvSpPr>
            <a:spLocks/>
          </p:cNvSpPr>
          <p:nvPr/>
        </p:nvSpPr>
        <p:spPr bwMode="auto">
          <a:xfrm>
            <a:off x="2327275" y="5502275"/>
            <a:ext cx="100013" cy="61913"/>
          </a:xfrm>
          <a:custGeom>
            <a:avLst/>
            <a:gdLst>
              <a:gd name="T0" fmla="*/ 0 w 33"/>
              <a:gd name="T1" fmla="*/ 6 h 20"/>
              <a:gd name="T2" fmla="*/ 33 w 33"/>
              <a:gd name="T3" fmla="*/ 20 h 20"/>
              <a:gd name="T4" fmla="*/ 33 w 33"/>
              <a:gd name="T5" fmla="*/ 10 h 20"/>
              <a:gd name="T6" fmla="*/ 6 w 33"/>
              <a:gd name="T7" fmla="*/ 0 h 20"/>
              <a:gd name="T8" fmla="*/ 0 w 33"/>
              <a:gd name="T9" fmla="*/ 6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20">
                <a:moveTo>
                  <a:pt x="0" y="6"/>
                </a:moveTo>
                <a:cubicBezTo>
                  <a:pt x="9" y="14"/>
                  <a:pt x="20" y="19"/>
                  <a:pt x="33" y="20"/>
                </a:cubicBezTo>
                <a:cubicBezTo>
                  <a:pt x="33" y="10"/>
                  <a:pt x="33" y="10"/>
                  <a:pt x="33" y="10"/>
                </a:cubicBezTo>
                <a:cubicBezTo>
                  <a:pt x="23" y="10"/>
                  <a:pt x="14" y="6"/>
                  <a:pt x="6" y="0"/>
                </a:cubicBezTo>
                <a:lnTo>
                  <a:pt x="0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6" name="Freeform 627"/>
          <p:cNvSpPr>
            <a:spLocks/>
          </p:cNvSpPr>
          <p:nvPr/>
        </p:nvSpPr>
        <p:spPr bwMode="auto">
          <a:xfrm>
            <a:off x="2270125" y="5287963"/>
            <a:ext cx="57150" cy="100013"/>
          </a:xfrm>
          <a:custGeom>
            <a:avLst/>
            <a:gdLst>
              <a:gd name="T0" fmla="*/ 19 w 19"/>
              <a:gd name="T1" fmla="*/ 7 h 33"/>
              <a:gd name="T2" fmla="*/ 12 w 19"/>
              <a:gd name="T3" fmla="*/ 0 h 33"/>
              <a:gd name="T4" fmla="*/ 0 w 19"/>
              <a:gd name="T5" fmla="*/ 33 h 33"/>
              <a:gd name="T6" fmla="*/ 9 w 19"/>
              <a:gd name="T7" fmla="*/ 33 h 33"/>
              <a:gd name="T8" fmla="*/ 19 w 19"/>
              <a:gd name="T9" fmla="*/ 7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" h="33">
                <a:moveTo>
                  <a:pt x="19" y="7"/>
                </a:moveTo>
                <a:cubicBezTo>
                  <a:pt x="12" y="0"/>
                  <a:pt x="12" y="0"/>
                  <a:pt x="12" y="0"/>
                </a:cubicBezTo>
                <a:cubicBezTo>
                  <a:pt x="5" y="9"/>
                  <a:pt x="0" y="20"/>
                  <a:pt x="0" y="33"/>
                </a:cubicBezTo>
                <a:cubicBezTo>
                  <a:pt x="9" y="33"/>
                  <a:pt x="9" y="33"/>
                  <a:pt x="9" y="33"/>
                </a:cubicBezTo>
                <a:cubicBezTo>
                  <a:pt x="10" y="23"/>
                  <a:pt x="13" y="14"/>
                  <a:pt x="19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7" name="Freeform 628"/>
          <p:cNvSpPr>
            <a:spLocks/>
          </p:cNvSpPr>
          <p:nvPr/>
        </p:nvSpPr>
        <p:spPr bwMode="auto">
          <a:xfrm>
            <a:off x="2317750" y="5226050"/>
            <a:ext cx="109538" cy="69850"/>
          </a:xfrm>
          <a:custGeom>
            <a:avLst/>
            <a:gdLst>
              <a:gd name="T0" fmla="*/ 36 w 36"/>
              <a:gd name="T1" fmla="*/ 10 h 23"/>
              <a:gd name="T2" fmla="*/ 36 w 36"/>
              <a:gd name="T3" fmla="*/ 0 h 23"/>
              <a:gd name="T4" fmla="*/ 0 w 36"/>
              <a:gd name="T5" fmla="*/ 16 h 23"/>
              <a:gd name="T6" fmla="*/ 7 w 36"/>
              <a:gd name="T7" fmla="*/ 23 h 23"/>
              <a:gd name="T8" fmla="*/ 36 w 36"/>
              <a:gd name="T9" fmla="*/ 1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23">
                <a:moveTo>
                  <a:pt x="36" y="10"/>
                </a:moveTo>
                <a:cubicBezTo>
                  <a:pt x="36" y="0"/>
                  <a:pt x="36" y="0"/>
                  <a:pt x="36" y="0"/>
                </a:cubicBezTo>
                <a:cubicBezTo>
                  <a:pt x="22" y="1"/>
                  <a:pt x="10" y="7"/>
                  <a:pt x="0" y="16"/>
                </a:cubicBezTo>
                <a:cubicBezTo>
                  <a:pt x="7" y="23"/>
                  <a:pt x="7" y="23"/>
                  <a:pt x="7" y="23"/>
                </a:cubicBezTo>
                <a:cubicBezTo>
                  <a:pt x="15" y="15"/>
                  <a:pt x="25" y="10"/>
                  <a:pt x="36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8" name="Freeform 629"/>
          <p:cNvSpPr>
            <a:spLocks/>
          </p:cNvSpPr>
          <p:nvPr/>
        </p:nvSpPr>
        <p:spPr bwMode="auto">
          <a:xfrm>
            <a:off x="2320925" y="5284788"/>
            <a:ext cx="230188" cy="230188"/>
          </a:xfrm>
          <a:custGeom>
            <a:avLst/>
            <a:gdLst>
              <a:gd name="T0" fmla="*/ 76 w 76"/>
              <a:gd name="T1" fmla="*/ 38 h 76"/>
              <a:gd name="T2" fmla="*/ 76 w 76"/>
              <a:gd name="T3" fmla="*/ 38 h 76"/>
              <a:gd name="T4" fmla="*/ 76 w 76"/>
              <a:gd name="T5" fmla="*/ 38 h 76"/>
              <a:gd name="T6" fmla="*/ 76 w 76"/>
              <a:gd name="T7" fmla="*/ 38 h 76"/>
              <a:gd name="T8" fmla="*/ 76 w 76"/>
              <a:gd name="T9" fmla="*/ 38 h 76"/>
              <a:gd name="T10" fmla="*/ 38 w 76"/>
              <a:gd name="T11" fmla="*/ 0 h 76"/>
              <a:gd name="T12" fmla="*/ 38 w 76"/>
              <a:gd name="T13" fmla="*/ 38 h 76"/>
              <a:gd name="T14" fmla="*/ 0 w 76"/>
              <a:gd name="T15" fmla="*/ 38 h 76"/>
              <a:gd name="T16" fmla="*/ 38 w 76"/>
              <a:gd name="T17" fmla="*/ 76 h 76"/>
              <a:gd name="T18" fmla="*/ 38 w 76"/>
              <a:gd name="T19" fmla="*/ 38 h 76"/>
              <a:gd name="T20" fmla="*/ 38 w 76"/>
              <a:gd name="T21" fmla="*/ 38 h 76"/>
              <a:gd name="T22" fmla="*/ 38 w 76"/>
              <a:gd name="T23" fmla="*/ 76 h 76"/>
              <a:gd name="T24" fmla="*/ 76 w 76"/>
              <a:gd name="T25" fmla="*/ 38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6" h="76">
                <a:moveTo>
                  <a:pt x="76" y="38"/>
                </a:moveTo>
                <a:cubicBezTo>
                  <a:pt x="76" y="38"/>
                  <a:pt x="76" y="38"/>
                  <a:pt x="76" y="38"/>
                </a:cubicBezTo>
                <a:cubicBezTo>
                  <a:pt x="76" y="38"/>
                  <a:pt x="76" y="38"/>
                  <a:pt x="76" y="38"/>
                </a:cubicBezTo>
                <a:cubicBezTo>
                  <a:pt x="76" y="38"/>
                  <a:pt x="76" y="38"/>
                  <a:pt x="76" y="38"/>
                </a:cubicBezTo>
                <a:cubicBezTo>
                  <a:pt x="76" y="38"/>
                  <a:pt x="76" y="38"/>
                  <a:pt x="76" y="38"/>
                </a:cubicBezTo>
                <a:cubicBezTo>
                  <a:pt x="76" y="17"/>
                  <a:pt x="59" y="0"/>
                  <a:pt x="38" y="0"/>
                </a:cubicBezTo>
                <a:cubicBezTo>
                  <a:pt x="38" y="38"/>
                  <a:pt x="38" y="38"/>
                  <a:pt x="38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59"/>
                  <a:pt x="17" y="76"/>
                  <a:pt x="38" y="76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76"/>
                  <a:pt x="38" y="76"/>
                  <a:pt x="38" y="76"/>
                </a:cubicBezTo>
                <a:cubicBezTo>
                  <a:pt x="59" y="76"/>
                  <a:pt x="76" y="59"/>
                  <a:pt x="76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9" name="Freeform 630"/>
          <p:cNvSpPr>
            <a:spLocks/>
          </p:cNvSpPr>
          <p:nvPr/>
        </p:nvSpPr>
        <p:spPr bwMode="auto">
          <a:xfrm>
            <a:off x="3071813" y="5508625"/>
            <a:ext cx="96838" cy="57150"/>
          </a:xfrm>
          <a:custGeom>
            <a:avLst/>
            <a:gdLst>
              <a:gd name="T0" fmla="*/ 0 w 32"/>
              <a:gd name="T1" fmla="*/ 10 h 19"/>
              <a:gd name="T2" fmla="*/ 0 w 32"/>
              <a:gd name="T3" fmla="*/ 19 h 19"/>
              <a:gd name="T4" fmla="*/ 32 w 32"/>
              <a:gd name="T5" fmla="*/ 7 h 19"/>
              <a:gd name="T6" fmla="*/ 26 w 32"/>
              <a:gd name="T7" fmla="*/ 0 h 19"/>
              <a:gd name="T8" fmla="*/ 0 w 32"/>
              <a:gd name="T9" fmla="*/ 1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19">
                <a:moveTo>
                  <a:pt x="0" y="10"/>
                </a:moveTo>
                <a:cubicBezTo>
                  <a:pt x="0" y="19"/>
                  <a:pt x="0" y="19"/>
                  <a:pt x="0" y="19"/>
                </a:cubicBezTo>
                <a:cubicBezTo>
                  <a:pt x="12" y="19"/>
                  <a:pt x="24" y="14"/>
                  <a:pt x="32" y="7"/>
                </a:cubicBezTo>
                <a:cubicBezTo>
                  <a:pt x="26" y="0"/>
                  <a:pt x="26" y="0"/>
                  <a:pt x="26" y="0"/>
                </a:cubicBezTo>
                <a:cubicBezTo>
                  <a:pt x="19" y="6"/>
                  <a:pt x="10" y="9"/>
                  <a:pt x="0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0" name="Freeform 631"/>
          <p:cNvSpPr>
            <a:spLocks/>
          </p:cNvSpPr>
          <p:nvPr/>
        </p:nvSpPr>
        <p:spPr bwMode="auto">
          <a:xfrm>
            <a:off x="3162300" y="5408613"/>
            <a:ext cx="66675" cy="109538"/>
          </a:xfrm>
          <a:custGeom>
            <a:avLst/>
            <a:gdLst>
              <a:gd name="T0" fmla="*/ 0 w 22"/>
              <a:gd name="T1" fmla="*/ 29 h 36"/>
              <a:gd name="T2" fmla="*/ 7 w 22"/>
              <a:gd name="T3" fmla="*/ 36 h 36"/>
              <a:gd name="T4" fmla="*/ 22 w 22"/>
              <a:gd name="T5" fmla="*/ 0 h 36"/>
              <a:gd name="T6" fmla="*/ 13 w 22"/>
              <a:gd name="T7" fmla="*/ 0 h 36"/>
              <a:gd name="T8" fmla="*/ 0 w 22"/>
              <a:gd name="T9" fmla="*/ 29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" h="36">
                <a:moveTo>
                  <a:pt x="0" y="29"/>
                </a:moveTo>
                <a:cubicBezTo>
                  <a:pt x="7" y="36"/>
                  <a:pt x="7" y="36"/>
                  <a:pt x="7" y="36"/>
                </a:cubicBezTo>
                <a:cubicBezTo>
                  <a:pt x="16" y="27"/>
                  <a:pt x="22" y="14"/>
                  <a:pt x="22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12" y="11"/>
                  <a:pt x="7" y="22"/>
                  <a:pt x="0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1" name="Freeform 632"/>
          <p:cNvSpPr>
            <a:spLocks/>
          </p:cNvSpPr>
          <p:nvPr/>
        </p:nvSpPr>
        <p:spPr bwMode="auto">
          <a:xfrm>
            <a:off x="3071813" y="5232400"/>
            <a:ext cx="106363" cy="63500"/>
          </a:xfrm>
          <a:custGeom>
            <a:avLst/>
            <a:gdLst>
              <a:gd name="T0" fmla="*/ 35 w 35"/>
              <a:gd name="T1" fmla="*/ 15 h 21"/>
              <a:gd name="T2" fmla="*/ 0 w 35"/>
              <a:gd name="T3" fmla="*/ 0 h 21"/>
              <a:gd name="T4" fmla="*/ 0 w 35"/>
              <a:gd name="T5" fmla="*/ 9 h 21"/>
              <a:gd name="T6" fmla="*/ 28 w 35"/>
              <a:gd name="T7" fmla="*/ 21 h 21"/>
              <a:gd name="T8" fmla="*/ 35 w 35"/>
              <a:gd name="T9" fmla="*/ 15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21">
                <a:moveTo>
                  <a:pt x="35" y="15"/>
                </a:moveTo>
                <a:cubicBezTo>
                  <a:pt x="26" y="6"/>
                  <a:pt x="13" y="0"/>
                  <a:pt x="0" y="0"/>
                </a:cubicBezTo>
                <a:cubicBezTo>
                  <a:pt x="0" y="9"/>
                  <a:pt x="0" y="9"/>
                  <a:pt x="0" y="9"/>
                </a:cubicBezTo>
                <a:cubicBezTo>
                  <a:pt x="11" y="10"/>
                  <a:pt x="21" y="14"/>
                  <a:pt x="28" y="21"/>
                </a:cubicBezTo>
                <a:lnTo>
                  <a:pt x="35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2" name="Freeform 633"/>
          <p:cNvSpPr>
            <a:spLocks/>
          </p:cNvSpPr>
          <p:nvPr/>
        </p:nvSpPr>
        <p:spPr bwMode="auto">
          <a:xfrm>
            <a:off x="3168650" y="5291138"/>
            <a:ext cx="60325" cy="100013"/>
          </a:xfrm>
          <a:custGeom>
            <a:avLst/>
            <a:gdLst>
              <a:gd name="T0" fmla="*/ 11 w 20"/>
              <a:gd name="T1" fmla="*/ 33 h 33"/>
              <a:gd name="T2" fmla="*/ 20 w 20"/>
              <a:gd name="T3" fmla="*/ 33 h 33"/>
              <a:gd name="T4" fmla="*/ 7 w 20"/>
              <a:gd name="T5" fmla="*/ 0 h 33"/>
              <a:gd name="T6" fmla="*/ 0 w 20"/>
              <a:gd name="T7" fmla="*/ 6 h 33"/>
              <a:gd name="T8" fmla="*/ 11 w 20"/>
              <a:gd name="T9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33">
                <a:moveTo>
                  <a:pt x="11" y="33"/>
                </a:moveTo>
                <a:cubicBezTo>
                  <a:pt x="20" y="33"/>
                  <a:pt x="20" y="33"/>
                  <a:pt x="20" y="33"/>
                </a:cubicBezTo>
                <a:cubicBezTo>
                  <a:pt x="20" y="20"/>
                  <a:pt x="15" y="9"/>
                  <a:pt x="7" y="0"/>
                </a:cubicBezTo>
                <a:cubicBezTo>
                  <a:pt x="0" y="6"/>
                  <a:pt x="0" y="6"/>
                  <a:pt x="0" y="6"/>
                </a:cubicBezTo>
                <a:cubicBezTo>
                  <a:pt x="6" y="14"/>
                  <a:pt x="10" y="23"/>
                  <a:pt x="11" y="3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Freeform 634"/>
          <p:cNvSpPr>
            <a:spLocks/>
          </p:cNvSpPr>
          <p:nvPr/>
        </p:nvSpPr>
        <p:spPr bwMode="auto">
          <a:xfrm>
            <a:off x="2895600" y="5408613"/>
            <a:ext cx="63500" cy="106363"/>
          </a:xfrm>
          <a:custGeom>
            <a:avLst/>
            <a:gdLst>
              <a:gd name="T0" fmla="*/ 9 w 21"/>
              <a:gd name="T1" fmla="*/ 0 h 35"/>
              <a:gd name="T2" fmla="*/ 0 w 21"/>
              <a:gd name="T3" fmla="*/ 0 h 35"/>
              <a:gd name="T4" fmla="*/ 15 w 21"/>
              <a:gd name="T5" fmla="*/ 35 h 35"/>
              <a:gd name="T6" fmla="*/ 21 w 21"/>
              <a:gd name="T7" fmla="*/ 28 h 35"/>
              <a:gd name="T8" fmla="*/ 9 w 21"/>
              <a:gd name="T9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35">
                <a:moveTo>
                  <a:pt x="9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3"/>
                  <a:pt x="6" y="26"/>
                  <a:pt x="15" y="35"/>
                </a:cubicBezTo>
                <a:cubicBezTo>
                  <a:pt x="21" y="28"/>
                  <a:pt x="21" y="28"/>
                  <a:pt x="21" y="28"/>
                </a:cubicBezTo>
                <a:cubicBezTo>
                  <a:pt x="14" y="21"/>
                  <a:pt x="10" y="11"/>
                  <a:pt x="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Freeform 635"/>
          <p:cNvSpPr>
            <a:spLocks/>
          </p:cNvSpPr>
          <p:nvPr/>
        </p:nvSpPr>
        <p:spPr bwMode="auto">
          <a:xfrm>
            <a:off x="2952750" y="5505450"/>
            <a:ext cx="100013" cy="60325"/>
          </a:xfrm>
          <a:custGeom>
            <a:avLst/>
            <a:gdLst>
              <a:gd name="T0" fmla="*/ 0 w 33"/>
              <a:gd name="T1" fmla="*/ 7 h 20"/>
              <a:gd name="T2" fmla="*/ 33 w 33"/>
              <a:gd name="T3" fmla="*/ 20 h 20"/>
              <a:gd name="T4" fmla="*/ 33 w 33"/>
              <a:gd name="T5" fmla="*/ 11 h 20"/>
              <a:gd name="T6" fmla="*/ 6 w 33"/>
              <a:gd name="T7" fmla="*/ 0 h 20"/>
              <a:gd name="T8" fmla="*/ 0 w 33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20">
                <a:moveTo>
                  <a:pt x="0" y="7"/>
                </a:moveTo>
                <a:cubicBezTo>
                  <a:pt x="9" y="15"/>
                  <a:pt x="20" y="20"/>
                  <a:pt x="33" y="20"/>
                </a:cubicBezTo>
                <a:cubicBezTo>
                  <a:pt x="33" y="11"/>
                  <a:pt x="33" y="11"/>
                  <a:pt x="33" y="11"/>
                </a:cubicBezTo>
                <a:cubicBezTo>
                  <a:pt x="23" y="10"/>
                  <a:pt x="14" y="6"/>
                  <a:pt x="6" y="0"/>
                </a:cubicBezTo>
                <a:lnTo>
                  <a:pt x="0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Freeform 636"/>
          <p:cNvSpPr>
            <a:spLocks/>
          </p:cNvSpPr>
          <p:nvPr/>
        </p:nvSpPr>
        <p:spPr bwMode="auto">
          <a:xfrm>
            <a:off x="2895600" y="5292725"/>
            <a:ext cx="57150" cy="98425"/>
          </a:xfrm>
          <a:custGeom>
            <a:avLst/>
            <a:gdLst>
              <a:gd name="T0" fmla="*/ 19 w 19"/>
              <a:gd name="T1" fmla="*/ 6 h 32"/>
              <a:gd name="T2" fmla="*/ 12 w 19"/>
              <a:gd name="T3" fmla="*/ 0 h 32"/>
              <a:gd name="T4" fmla="*/ 0 w 19"/>
              <a:gd name="T5" fmla="*/ 32 h 32"/>
              <a:gd name="T6" fmla="*/ 9 w 19"/>
              <a:gd name="T7" fmla="*/ 32 h 32"/>
              <a:gd name="T8" fmla="*/ 19 w 19"/>
              <a:gd name="T9" fmla="*/ 6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" h="32">
                <a:moveTo>
                  <a:pt x="19" y="6"/>
                </a:moveTo>
                <a:cubicBezTo>
                  <a:pt x="12" y="0"/>
                  <a:pt x="12" y="0"/>
                  <a:pt x="12" y="0"/>
                </a:cubicBezTo>
                <a:cubicBezTo>
                  <a:pt x="5" y="9"/>
                  <a:pt x="0" y="20"/>
                  <a:pt x="0" y="32"/>
                </a:cubicBezTo>
                <a:cubicBezTo>
                  <a:pt x="9" y="32"/>
                  <a:pt x="9" y="32"/>
                  <a:pt x="9" y="32"/>
                </a:cubicBezTo>
                <a:cubicBezTo>
                  <a:pt x="10" y="22"/>
                  <a:pt x="13" y="14"/>
                  <a:pt x="19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6" name="Freeform 637"/>
          <p:cNvSpPr>
            <a:spLocks/>
          </p:cNvSpPr>
          <p:nvPr/>
        </p:nvSpPr>
        <p:spPr bwMode="auto">
          <a:xfrm>
            <a:off x="2944813" y="5232400"/>
            <a:ext cx="107950" cy="66675"/>
          </a:xfrm>
          <a:custGeom>
            <a:avLst/>
            <a:gdLst>
              <a:gd name="T0" fmla="*/ 36 w 36"/>
              <a:gd name="T1" fmla="*/ 9 h 22"/>
              <a:gd name="T2" fmla="*/ 36 w 36"/>
              <a:gd name="T3" fmla="*/ 0 h 22"/>
              <a:gd name="T4" fmla="*/ 0 w 36"/>
              <a:gd name="T5" fmla="*/ 15 h 22"/>
              <a:gd name="T6" fmla="*/ 7 w 36"/>
              <a:gd name="T7" fmla="*/ 22 h 22"/>
              <a:gd name="T8" fmla="*/ 36 w 36"/>
              <a:gd name="T9" fmla="*/ 9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22">
                <a:moveTo>
                  <a:pt x="36" y="9"/>
                </a:moveTo>
                <a:cubicBezTo>
                  <a:pt x="36" y="0"/>
                  <a:pt x="36" y="0"/>
                  <a:pt x="36" y="0"/>
                </a:cubicBezTo>
                <a:cubicBezTo>
                  <a:pt x="22" y="0"/>
                  <a:pt x="10" y="6"/>
                  <a:pt x="0" y="15"/>
                </a:cubicBezTo>
                <a:cubicBezTo>
                  <a:pt x="7" y="22"/>
                  <a:pt x="7" y="22"/>
                  <a:pt x="7" y="22"/>
                </a:cubicBezTo>
                <a:cubicBezTo>
                  <a:pt x="15" y="15"/>
                  <a:pt x="25" y="10"/>
                  <a:pt x="36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7" name="Oval 638"/>
          <p:cNvSpPr>
            <a:spLocks noChangeArrowheads="1"/>
          </p:cNvSpPr>
          <p:nvPr/>
        </p:nvSpPr>
        <p:spPr bwMode="auto">
          <a:xfrm>
            <a:off x="2947988" y="5284788"/>
            <a:ext cx="230188" cy="23018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Freeform 639"/>
          <p:cNvSpPr>
            <a:spLocks/>
          </p:cNvSpPr>
          <p:nvPr/>
        </p:nvSpPr>
        <p:spPr bwMode="auto">
          <a:xfrm>
            <a:off x="3724275" y="5518150"/>
            <a:ext cx="96838" cy="57150"/>
          </a:xfrm>
          <a:custGeom>
            <a:avLst/>
            <a:gdLst>
              <a:gd name="T0" fmla="*/ 0 w 32"/>
              <a:gd name="T1" fmla="*/ 10 h 19"/>
              <a:gd name="T2" fmla="*/ 0 w 32"/>
              <a:gd name="T3" fmla="*/ 19 h 19"/>
              <a:gd name="T4" fmla="*/ 32 w 32"/>
              <a:gd name="T5" fmla="*/ 7 h 19"/>
              <a:gd name="T6" fmla="*/ 26 w 32"/>
              <a:gd name="T7" fmla="*/ 0 h 19"/>
              <a:gd name="T8" fmla="*/ 0 w 32"/>
              <a:gd name="T9" fmla="*/ 1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19">
                <a:moveTo>
                  <a:pt x="0" y="10"/>
                </a:moveTo>
                <a:cubicBezTo>
                  <a:pt x="0" y="19"/>
                  <a:pt x="0" y="19"/>
                  <a:pt x="0" y="19"/>
                </a:cubicBezTo>
                <a:cubicBezTo>
                  <a:pt x="12" y="19"/>
                  <a:pt x="23" y="14"/>
                  <a:pt x="32" y="7"/>
                </a:cubicBezTo>
                <a:cubicBezTo>
                  <a:pt x="26" y="0"/>
                  <a:pt x="26" y="0"/>
                  <a:pt x="26" y="0"/>
                </a:cubicBezTo>
                <a:cubicBezTo>
                  <a:pt x="18" y="5"/>
                  <a:pt x="9" y="9"/>
                  <a:pt x="0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Freeform 640"/>
          <p:cNvSpPr>
            <a:spLocks/>
          </p:cNvSpPr>
          <p:nvPr/>
        </p:nvSpPr>
        <p:spPr bwMode="auto">
          <a:xfrm>
            <a:off x="3816350" y="5418138"/>
            <a:ext cx="66675" cy="109538"/>
          </a:xfrm>
          <a:custGeom>
            <a:avLst/>
            <a:gdLst>
              <a:gd name="T0" fmla="*/ 0 w 22"/>
              <a:gd name="T1" fmla="*/ 29 h 36"/>
              <a:gd name="T2" fmla="*/ 6 w 22"/>
              <a:gd name="T3" fmla="*/ 36 h 36"/>
              <a:gd name="T4" fmla="*/ 22 w 22"/>
              <a:gd name="T5" fmla="*/ 0 h 36"/>
              <a:gd name="T6" fmla="*/ 13 w 22"/>
              <a:gd name="T7" fmla="*/ 0 h 36"/>
              <a:gd name="T8" fmla="*/ 0 w 22"/>
              <a:gd name="T9" fmla="*/ 29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" h="36">
                <a:moveTo>
                  <a:pt x="0" y="29"/>
                </a:moveTo>
                <a:cubicBezTo>
                  <a:pt x="6" y="36"/>
                  <a:pt x="6" y="36"/>
                  <a:pt x="6" y="36"/>
                </a:cubicBezTo>
                <a:cubicBezTo>
                  <a:pt x="16" y="26"/>
                  <a:pt x="22" y="14"/>
                  <a:pt x="22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12" y="11"/>
                  <a:pt x="7" y="21"/>
                  <a:pt x="0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0" name="Freeform 641"/>
          <p:cNvSpPr>
            <a:spLocks/>
          </p:cNvSpPr>
          <p:nvPr/>
        </p:nvSpPr>
        <p:spPr bwMode="auto">
          <a:xfrm>
            <a:off x="3724275" y="5238750"/>
            <a:ext cx="106363" cy="66675"/>
          </a:xfrm>
          <a:custGeom>
            <a:avLst/>
            <a:gdLst>
              <a:gd name="T0" fmla="*/ 35 w 35"/>
              <a:gd name="T1" fmla="*/ 15 h 22"/>
              <a:gd name="T2" fmla="*/ 0 w 35"/>
              <a:gd name="T3" fmla="*/ 0 h 22"/>
              <a:gd name="T4" fmla="*/ 0 w 35"/>
              <a:gd name="T5" fmla="*/ 10 h 22"/>
              <a:gd name="T6" fmla="*/ 28 w 35"/>
              <a:gd name="T7" fmla="*/ 22 h 22"/>
              <a:gd name="T8" fmla="*/ 35 w 35"/>
              <a:gd name="T9" fmla="*/ 15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22">
                <a:moveTo>
                  <a:pt x="35" y="15"/>
                </a:moveTo>
                <a:cubicBezTo>
                  <a:pt x="26" y="7"/>
                  <a:pt x="13" y="1"/>
                  <a:pt x="0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11" y="11"/>
                  <a:pt x="21" y="15"/>
                  <a:pt x="28" y="22"/>
                </a:cubicBezTo>
                <a:lnTo>
                  <a:pt x="35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1" name="Freeform 642"/>
          <p:cNvSpPr>
            <a:spLocks/>
          </p:cNvSpPr>
          <p:nvPr/>
        </p:nvSpPr>
        <p:spPr bwMode="auto">
          <a:xfrm>
            <a:off x="3821113" y="5295900"/>
            <a:ext cx="61913" cy="103188"/>
          </a:xfrm>
          <a:custGeom>
            <a:avLst/>
            <a:gdLst>
              <a:gd name="T0" fmla="*/ 11 w 20"/>
              <a:gd name="T1" fmla="*/ 34 h 34"/>
              <a:gd name="T2" fmla="*/ 20 w 20"/>
              <a:gd name="T3" fmla="*/ 34 h 34"/>
              <a:gd name="T4" fmla="*/ 7 w 20"/>
              <a:gd name="T5" fmla="*/ 0 h 34"/>
              <a:gd name="T6" fmla="*/ 0 w 20"/>
              <a:gd name="T7" fmla="*/ 7 h 34"/>
              <a:gd name="T8" fmla="*/ 11 w 20"/>
              <a:gd name="T9" fmla="*/ 34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34">
                <a:moveTo>
                  <a:pt x="11" y="34"/>
                </a:moveTo>
                <a:cubicBezTo>
                  <a:pt x="20" y="34"/>
                  <a:pt x="20" y="34"/>
                  <a:pt x="20" y="34"/>
                </a:cubicBezTo>
                <a:cubicBezTo>
                  <a:pt x="20" y="21"/>
                  <a:pt x="15" y="10"/>
                  <a:pt x="7" y="0"/>
                </a:cubicBezTo>
                <a:cubicBezTo>
                  <a:pt x="0" y="7"/>
                  <a:pt x="0" y="7"/>
                  <a:pt x="0" y="7"/>
                </a:cubicBezTo>
                <a:cubicBezTo>
                  <a:pt x="6" y="14"/>
                  <a:pt x="10" y="24"/>
                  <a:pt x="11" y="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Freeform 643"/>
          <p:cNvSpPr>
            <a:spLocks/>
          </p:cNvSpPr>
          <p:nvPr/>
        </p:nvSpPr>
        <p:spPr bwMode="auto">
          <a:xfrm>
            <a:off x="3546475" y="5418138"/>
            <a:ext cx="66675" cy="106363"/>
          </a:xfrm>
          <a:custGeom>
            <a:avLst/>
            <a:gdLst>
              <a:gd name="T0" fmla="*/ 10 w 22"/>
              <a:gd name="T1" fmla="*/ 0 h 35"/>
              <a:gd name="T2" fmla="*/ 0 w 22"/>
              <a:gd name="T3" fmla="*/ 0 h 35"/>
              <a:gd name="T4" fmla="*/ 15 w 22"/>
              <a:gd name="T5" fmla="*/ 35 h 35"/>
              <a:gd name="T6" fmla="*/ 22 w 22"/>
              <a:gd name="T7" fmla="*/ 28 h 35"/>
              <a:gd name="T8" fmla="*/ 10 w 22"/>
              <a:gd name="T9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" h="35">
                <a:moveTo>
                  <a:pt x="10" y="0"/>
                </a:moveTo>
                <a:cubicBezTo>
                  <a:pt x="0" y="0"/>
                  <a:pt x="0" y="0"/>
                  <a:pt x="0" y="0"/>
                </a:cubicBezTo>
                <a:cubicBezTo>
                  <a:pt x="1" y="13"/>
                  <a:pt x="7" y="25"/>
                  <a:pt x="15" y="35"/>
                </a:cubicBezTo>
                <a:cubicBezTo>
                  <a:pt x="22" y="28"/>
                  <a:pt x="22" y="28"/>
                  <a:pt x="22" y="28"/>
                </a:cubicBezTo>
                <a:cubicBezTo>
                  <a:pt x="15" y="20"/>
                  <a:pt x="11" y="11"/>
                  <a:pt x="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3" name="Freeform 644"/>
          <p:cNvSpPr>
            <a:spLocks/>
          </p:cNvSpPr>
          <p:nvPr/>
        </p:nvSpPr>
        <p:spPr bwMode="auto">
          <a:xfrm>
            <a:off x="3606800" y="5514975"/>
            <a:ext cx="100013" cy="60325"/>
          </a:xfrm>
          <a:custGeom>
            <a:avLst/>
            <a:gdLst>
              <a:gd name="T0" fmla="*/ 0 w 33"/>
              <a:gd name="T1" fmla="*/ 7 h 20"/>
              <a:gd name="T2" fmla="*/ 33 w 33"/>
              <a:gd name="T3" fmla="*/ 20 h 20"/>
              <a:gd name="T4" fmla="*/ 33 w 33"/>
              <a:gd name="T5" fmla="*/ 11 h 20"/>
              <a:gd name="T6" fmla="*/ 6 w 33"/>
              <a:gd name="T7" fmla="*/ 0 h 20"/>
              <a:gd name="T8" fmla="*/ 0 w 33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20">
                <a:moveTo>
                  <a:pt x="0" y="7"/>
                </a:moveTo>
                <a:cubicBezTo>
                  <a:pt x="9" y="15"/>
                  <a:pt x="20" y="20"/>
                  <a:pt x="33" y="20"/>
                </a:cubicBezTo>
                <a:cubicBezTo>
                  <a:pt x="33" y="11"/>
                  <a:pt x="33" y="11"/>
                  <a:pt x="33" y="11"/>
                </a:cubicBezTo>
                <a:cubicBezTo>
                  <a:pt x="23" y="10"/>
                  <a:pt x="14" y="6"/>
                  <a:pt x="6" y="0"/>
                </a:cubicBezTo>
                <a:lnTo>
                  <a:pt x="0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4" name="Freeform 645"/>
          <p:cNvSpPr>
            <a:spLocks/>
          </p:cNvSpPr>
          <p:nvPr/>
        </p:nvSpPr>
        <p:spPr bwMode="auto">
          <a:xfrm>
            <a:off x="3546475" y="5299075"/>
            <a:ext cx="60325" cy="100013"/>
          </a:xfrm>
          <a:custGeom>
            <a:avLst/>
            <a:gdLst>
              <a:gd name="T0" fmla="*/ 20 w 20"/>
              <a:gd name="T1" fmla="*/ 7 h 33"/>
              <a:gd name="T2" fmla="*/ 13 w 20"/>
              <a:gd name="T3" fmla="*/ 0 h 33"/>
              <a:gd name="T4" fmla="*/ 0 w 20"/>
              <a:gd name="T5" fmla="*/ 33 h 33"/>
              <a:gd name="T6" fmla="*/ 10 w 20"/>
              <a:gd name="T7" fmla="*/ 33 h 33"/>
              <a:gd name="T8" fmla="*/ 20 w 20"/>
              <a:gd name="T9" fmla="*/ 7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33">
                <a:moveTo>
                  <a:pt x="20" y="7"/>
                </a:moveTo>
                <a:cubicBezTo>
                  <a:pt x="13" y="0"/>
                  <a:pt x="13" y="0"/>
                  <a:pt x="13" y="0"/>
                </a:cubicBezTo>
                <a:cubicBezTo>
                  <a:pt x="6" y="9"/>
                  <a:pt x="1" y="21"/>
                  <a:pt x="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1" y="23"/>
                  <a:pt x="14" y="14"/>
                  <a:pt x="20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5" name="Freeform 646"/>
          <p:cNvSpPr>
            <a:spLocks/>
          </p:cNvSpPr>
          <p:nvPr/>
        </p:nvSpPr>
        <p:spPr bwMode="auto">
          <a:xfrm>
            <a:off x="3597275" y="5238750"/>
            <a:ext cx="109538" cy="69850"/>
          </a:xfrm>
          <a:custGeom>
            <a:avLst/>
            <a:gdLst>
              <a:gd name="T0" fmla="*/ 7 w 36"/>
              <a:gd name="T1" fmla="*/ 23 h 23"/>
              <a:gd name="T2" fmla="*/ 36 w 36"/>
              <a:gd name="T3" fmla="*/ 10 h 23"/>
              <a:gd name="T4" fmla="*/ 36 w 36"/>
              <a:gd name="T5" fmla="*/ 0 h 23"/>
              <a:gd name="T6" fmla="*/ 0 w 36"/>
              <a:gd name="T7" fmla="*/ 16 h 23"/>
              <a:gd name="T8" fmla="*/ 7 w 36"/>
              <a:gd name="T9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23">
                <a:moveTo>
                  <a:pt x="7" y="23"/>
                </a:moveTo>
                <a:cubicBezTo>
                  <a:pt x="14" y="15"/>
                  <a:pt x="25" y="11"/>
                  <a:pt x="36" y="10"/>
                </a:cubicBezTo>
                <a:cubicBezTo>
                  <a:pt x="36" y="0"/>
                  <a:pt x="36" y="0"/>
                  <a:pt x="36" y="0"/>
                </a:cubicBezTo>
                <a:cubicBezTo>
                  <a:pt x="22" y="1"/>
                  <a:pt x="9" y="7"/>
                  <a:pt x="0" y="16"/>
                </a:cubicBezTo>
                <a:lnTo>
                  <a:pt x="7" y="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6" name="Freeform 647"/>
          <p:cNvSpPr>
            <a:spLocks/>
          </p:cNvSpPr>
          <p:nvPr/>
        </p:nvSpPr>
        <p:spPr bwMode="auto">
          <a:xfrm>
            <a:off x="3716338" y="5295900"/>
            <a:ext cx="114300" cy="119063"/>
          </a:xfrm>
          <a:custGeom>
            <a:avLst/>
            <a:gdLst>
              <a:gd name="T0" fmla="*/ 0 w 38"/>
              <a:gd name="T1" fmla="*/ 0 h 39"/>
              <a:gd name="T2" fmla="*/ 0 w 38"/>
              <a:gd name="T3" fmla="*/ 39 h 39"/>
              <a:gd name="T4" fmla="*/ 38 w 38"/>
              <a:gd name="T5" fmla="*/ 39 h 39"/>
              <a:gd name="T6" fmla="*/ 0 w 38"/>
              <a:gd name="T7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" h="39">
                <a:moveTo>
                  <a:pt x="0" y="0"/>
                </a:moveTo>
                <a:cubicBezTo>
                  <a:pt x="0" y="39"/>
                  <a:pt x="0" y="39"/>
                  <a:pt x="0" y="39"/>
                </a:cubicBezTo>
                <a:cubicBezTo>
                  <a:pt x="38" y="39"/>
                  <a:pt x="38" y="39"/>
                  <a:pt x="38" y="39"/>
                </a:cubicBezTo>
                <a:cubicBezTo>
                  <a:pt x="38" y="17"/>
                  <a:pt x="21" y="0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7" name="Freeform 648"/>
          <p:cNvSpPr>
            <a:spLocks noEditPoints="1"/>
          </p:cNvSpPr>
          <p:nvPr/>
        </p:nvSpPr>
        <p:spPr bwMode="auto">
          <a:xfrm>
            <a:off x="3636963" y="5329238"/>
            <a:ext cx="23813" cy="152400"/>
          </a:xfrm>
          <a:custGeom>
            <a:avLst/>
            <a:gdLst>
              <a:gd name="T0" fmla="*/ 0 w 15"/>
              <a:gd name="T1" fmla="*/ 37 h 96"/>
              <a:gd name="T2" fmla="*/ 0 w 15"/>
              <a:gd name="T3" fmla="*/ 16 h 96"/>
              <a:gd name="T4" fmla="*/ 15 w 15"/>
              <a:gd name="T5" fmla="*/ 0 h 96"/>
              <a:gd name="T6" fmla="*/ 15 w 15"/>
              <a:gd name="T7" fmla="*/ 41 h 96"/>
              <a:gd name="T8" fmla="*/ 10 w 15"/>
              <a:gd name="T9" fmla="*/ 46 h 96"/>
              <a:gd name="T10" fmla="*/ 0 w 15"/>
              <a:gd name="T11" fmla="*/ 37 h 96"/>
              <a:gd name="T12" fmla="*/ 15 w 15"/>
              <a:gd name="T13" fmla="*/ 58 h 96"/>
              <a:gd name="T14" fmla="*/ 15 w 15"/>
              <a:gd name="T15" fmla="*/ 96 h 96"/>
              <a:gd name="T16" fmla="*/ 0 w 15"/>
              <a:gd name="T17" fmla="*/ 83 h 96"/>
              <a:gd name="T18" fmla="*/ 0 w 15"/>
              <a:gd name="T19" fmla="*/ 62 h 96"/>
              <a:gd name="T20" fmla="*/ 10 w 15"/>
              <a:gd name="T21" fmla="*/ 52 h 96"/>
              <a:gd name="T22" fmla="*/ 15 w 15"/>
              <a:gd name="T23" fmla="*/ 58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5" h="96">
                <a:moveTo>
                  <a:pt x="0" y="37"/>
                </a:moveTo>
                <a:lnTo>
                  <a:pt x="0" y="16"/>
                </a:lnTo>
                <a:lnTo>
                  <a:pt x="15" y="0"/>
                </a:lnTo>
                <a:lnTo>
                  <a:pt x="15" y="41"/>
                </a:lnTo>
                <a:lnTo>
                  <a:pt x="10" y="46"/>
                </a:lnTo>
                <a:lnTo>
                  <a:pt x="0" y="37"/>
                </a:lnTo>
                <a:close/>
                <a:moveTo>
                  <a:pt x="15" y="58"/>
                </a:moveTo>
                <a:lnTo>
                  <a:pt x="15" y="96"/>
                </a:lnTo>
                <a:lnTo>
                  <a:pt x="0" y="83"/>
                </a:lnTo>
                <a:lnTo>
                  <a:pt x="0" y="62"/>
                </a:lnTo>
                <a:lnTo>
                  <a:pt x="10" y="52"/>
                </a:lnTo>
                <a:lnTo>
                  <a:pt x="15" y="5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8" name="Freeform 649"/>
          <p:cNvSpPr>
            <a:spLocks noEditPoints="1"/>
          </p:cNvSpPr>
          <p:nvPr/>
        </p:nvSpPr>
        <p:spPr bwMode="auto">
          <a:xfrm>
            <a:off x="3697288" y="5327650"/>
            <a:ext cx="103188" cy="160338"/>
          </a:xfrm>
          <a:custGeom>
            <a:avLst/>
            <a:gdLst>
              <a:gd name="T0" fmla="*/ 0 w 65"/>
              <a:gd name="T1" fmla="*/ 42 h 101"/>
              <a:gd name="T2" fmla="*/ 0 w 65"/>
              <a:gd name="T3" fmla="*/ 1 h 101"/>
              <a:gd name="T4" fmla="*/ 16 w 65"/>
              <a:gd name="T5" fmla="*/ 17 h 101"/>
              <a:gd name="T6" fmla="*/ 16 w 65"/>
              <a:gd name="T7" fmla="*/ 38 h 101"/>
              <a:gd name="T8" fmla="*/ 6 w 65"/>
              <a:gd name="T9" fmla="*/ 47 h 101"/>
              <a:gd name="T10" fmla="*/ 0 w 65"/>
              <a:gd name="T11" fmla="*/ 42 h 101"/>
              <a:gd name="T12" fmla="*/ 63 w 65"/>
              <a:gd name="T13" fmla="*/ 0 h 101"/>
              <a:gd name="T14" fmla="*/ 48 w 65"/>
              <a:gd name="T15" fmla="*/ 15 h 101"/>
              <a:gd name="T16" fmla="*/ 19 w 65"/>
              <a:gd name="T17" fmla="*/ 15 h 101"/>
              <a:gd name="T18" fmla="*/ 4 w 65"/>
              <a:gd name="T19" fmla="*/ 0 h 101"/>
              <a:gd name="T20" fmla="*/ 63 w 65"/>
              <a:gd name="T21" fmla="*/ 0 h 101"/>
              <a:gd name="T22" fmla="*/ 63 w 65"/>
              <a:gd name="T23" fmla="*/ 101 h 101"/>
              <a:gd name="T24" fmla="*/ 4 w 65"/>
              <a:gd name="T25" fmla="*/ 101 h 101"/>
              <a:gd name="T26" fmla="*/ 19 w 65"/>
              <a:gd name="T27" fmla="*/ 86 h 101"/>
              <a:gd name="T28" fmla="*/ 48 w 65"/>
              <a:gd name="T29" fmla="*/ 86 h 101"/>
              <a:gd name="T30" fmla="*/ 63 w 65"/>
              <a:gd name="T31" fmla="*/ 101 h 101"/>
              <a:gd name="T32" fmla="*/ 50 w 65"/>
              <a:gd name="T33" fmla="*/ 42 h 101"/>
              <a:gd name="T34" fmla="*/ 57 w 65"/>
              <a:gd name="T35" fmla="*/ 49 h 101"/>
              <a:gd name="T36" fmla="*/ 50 w 65"/>
              <a:gd name="T37" fmla="*/ 57 h 101"/>
              <a:gd name="T38" fmla="*/ 17 w 65"/>
              <a:gd name="T39" fmla="*/ 57 h 101"/>
              <a:gd name="T40" fmla="*/ 10 w 65"/>
              <a:gd name="T41" fmla="*/ 49 h 101"/>
              <a:gd name="T42" fmla="*/ 17 w 65"/>
              <a:gd name="T43" fmla="*/ 42 h 101"/>
              <a:gd name="T44" fmla="*/ 50 w 65"/>
              <a:gd name="T45" fmla="*/ 42 h 101"/>
              <a:gd name="T46" fmla="*/ 65 w 65"/>
              <a:gd name="T47" fmla="*/ 59 h 101"/>
              <a:gd name="T48" fmla="*/ 65 w 65"/>
              <a:gd name="T49" fmla="*/ 97 h 101"/>
              <a:gd name="T50" fmla="*/ 50 w 65"/>
              <a:gd name="T51" fmla="*/ 82 h 101"/>
              <a:gd name="T52" fmla="*/ 50 w 65"/>
              <a:gd name="T53" fmla="*/ 63 h 101"/>
              <a:gd name="T54" fmla="*/ 59 w 65"/>
              <a:gd name="T55" fmla="*/ 53 h 101"/>
              <a:gd name="T56" fmla="*/ 65 w 65"/>
              <a:gd name="T57" fmla="*/ 59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65" h="101">
                <a:moveTo>
                  <a:pt x="0" y="42"/>
                </a:moveTo>
                <a:lnTo>
                  <a:pt x="0" y="1"/>
                </a:lnTo>
                <a:lnTo>
                  <a:pt x="16" y="17"/>
                </a:lnTo>
                <a:lnTo>
                  <a:pt x="16" y="38"/>
                </a:lnTo>
                <a:lnTo>
                  <a:pt x="6" y="47"/>
                </a:lnTo>
                <a:lnTo>
                  <a:pt x="0" y="42"/>
                </a:lnTo>
                <a:close/>
                <a:moveTo>
                  <a:pt x="63" y="0"/>
                </a:moveTo>
                <a:lnTo>
                  <a:pt x="48" y="15"/>
                </a:lnTo>
                <a:lnTo>
                  <a:pt x="19" y="15"/>
                </a:lnTo>
                <a:lnTo>
                  <a:pt x="4" y="0"/>
                </a:lnTo>
                <a:lnTo>
                  <a:pt x="63" y="0"/>
                </a:lnTo>
                <a:close/>
                <a:moveTo>
                  <a:pt x="63" y="101"/>
                </a:moveTo>
                <a:lnTo>
                  <a:pt x="4" y="101"/>
                </a:lnTo>
                <a:lnTo>
                  <a:pt x="19" y="86"/>
                </a:lnTo>
                <a:lnTo>
                  <a:pt x="48" y="86"/>
                </a:lnTo>
                <a:lnTo>
                  <a:pt x="63" y="101"/>
                </a:lnTo>
                <a:close/>
                <a:moveTo>
                  <a:pt x="50" y="42"/>
                </a:moveTo>
                <a:lnTo>
                  <a:pt x="57" y="49"/>
                </a:lnTo>
                <a:lnTo>
                  <a:pt x="50" y="57"/>
                </a:lnTo>
                <a:lnTo>
                  <a:pt x="17" y="57"/>
                </a:lnTo>
                <a:lnTo>
                  <a:pt x="10" y="49"/>
                </a:lnTo>
                <a:lnTo>
                  <a:pt x="17" y="42"/>
                </a:lnTo>
                <a:lnTo>
                  <a:pt x="50" y="42"/>
                </a:lnTo>
                <a:close/>
                <a:moveTo>
                  <a:pt x="65" y="59"/>
                </a:moveTo>
                <a:lnTo>
                  <a:pt x="65" y="97"/>
                </a:lnTo>
                <a:lnTo>
                  <a:pt x="50" y="82"/>
                </a:lnTo>
                <a:lnTo>
                  <a:pt x="50" y="63"/>
                </a:lnTo>
                <a:lnTo>
                  <a:pt x="59" y="53"/>
                </a:lnTo>
                <a:lnTo>
                  <a:pt x="65" y="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9" name="Freeform 650"/>
          <p:cNvSpPr>
            <a:spLocks/>
          </p:cNvSpPr>
          <p:nvPr/>
        </p:nvSpPr>
        <p:spPr bwMode="auto">
          <a:xfrm>
            <a:off x="4432300" y="5518150"/>
            <a:ext cx="100013" cy="57150"/>
          </a:xfrm>
          <a:custGeom>
            <a:avLst/>
            <a:gdLst>
              <a:gd name="T0" fmla="*/ 0 w 33"/>
              <a:gd name="T1" fmla="*/ 10 h 19"/>
              <a:gd name="T2" fmla="*/ 0 w 33"/>
              <a:gd name="T3" fmla="*/ 19 h 19"/>
              <a:gd name="T4" fmla="*/ 33 w 33"/>
              <a:gd name="T5" fmla="*/ 7 h 19"/>
              <a:gd name="T6" fmla="*/ 26 w 33"/>
              <a:gd name="T7" fmla="*/ 0 h 19"/>
              <a:gd name="T8" fmla="*/ 0 w 33"/>
              <a:gd name="T9" fmla="*/ 1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19">
                <a:moveTo>
                  <a:pt x="0" y="10"/>
                </a:moveTo>
                <a:cubicBezTo>
                  <a:pt x="0" y="19"/>
                  <a:pt x="0" y="19"/>
                  <a:pt x="0" y="19"/>
                </a:cubicBezTo>
                <a:cubicBezTo>
                  <a:pt x="12" y="19"/>
                  <a:pt x="24" y="14"/>
                  <a:pt x="33" y="7"/>
                </a:cubicBezTo>
                <a:cubicBezTo>
                  <a:pt x="26" y="0"/>
                  <a:pt x="26" y="0"/>
                  <a:pt x="26" y="0"/>
                </a:cubicBezTo>
                <a:cubicBezTo>
                  <a:pt x="19" y="5"/>
                  <a:pt x="10" y="9"/>
                  <a:pt x="0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0" name="Freeform 651"/>
          <p:cNvSpPr>
            <a:spLocks/>
          </p:cNvSpPr>
          <p:nvPr/>
        </p:nvSpPr>
        <p:spPr bwMode="auto">
          <a:xfrm>
            <a:off x="4524375" y="5418138"/>
            <a:ext cx="68263" cy="109538"/>
          </a:xfrm>
          <a:custGeom>
            <a:avLst/>
            <a:gdLst>
              <a:gd name="T0" fmla="*/ 0 w 23"/>
              <a:gd name="T1" fmla="*/ 29 h 36"/>
              <a:gd name="T2" fmla="*/ 7 w 23"/>
              <a:gd name="T3" fmla="*/ 36 h 36"/>
              <a:gd name="T4" fmla="*/ 23 w 23"/>
              <a:gd name="T5" fmla="*/ 0 h 36"/>
              <a:gd name="T6" fmla="*/ 13 w 23"/>
              <a:gd name="T7" fmla="*/ 0 h 36"/>
              <a:gd name="T8" fmla="*/ 0 w 23"/>
              <a:gd name="T9" fmla="*/ 29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36">
                <a:moveTo>
                  <a:pt x="0" y="29"/>
                </a:moveTo>
                <a:cubicBezTo>
                  <a:pt x="7" y="36"/>
                  <a:pt x="7" y="36"/>
                  <a:pt x="7" y="36"/>
                </a:cubicBezTo>
                <a:cubicBezTo>
                  <a:pt x="16" y="26"/>
                  <a:pt x="22" y="14"/>
                  <a:pt x="23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12" y="11"/>
                  <a:pt x="7" y="21"/>
                  <a:pt x="0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1" name="Freeform 652"/>
          <p:cNvSpPr>
            <a:spLocks/>
          </p:cNvSpPr>
          <p:nvPr/>
        </p:nvSpPr>
        <p:spPr bwMode="auto">
          <a:xfrm>
            <a:off x="4432300" y="5238750"/>
            <a:ext cx="106363" cy="66675"/>
          </a:xfrm>
          <a:custGeom>
            <a:avLst/>
            <a:gdLst>
              <a:gd name="T0" fmla="*/ 35 w 35"/>
              <a:gd name="T1" fmla="*/ 15 h 22"/>
              <a:gd name="T2" fmla="*/ 0 w 35"/>
              <a:gd name="T3" fmla="*/ 0 h 22"/>
              <a:gd name="T4" fmla="*/ 0 w 35"/>
              <a:gd name="T5" fmla="*/ 10 h 22"/>
              <a:gd name="T6" fmla="*/ 28 w 35"/>
              <a:gd name="T7" fmla="*/ 22 h 22"/>
              <a:gd name="T8" fmla="*/ 35 w 35"/>
              <a:gd name="T9" fmla="*/ 15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22">
                <a:moveTo>
                  <a:pt x="35" y="15"/>
                </a:moveTo>
                <a:cubicBezTo>
                  <a:pt x="26" y="7"/>
                  <a:pt x="13" y="1"/>
                  <a:pt x="0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11" y="11"/>
                  <a:pt x="21" y="15"/>
                  <a:pt x="28" y="22"/>
                </a:cubicBezTo>
                <a:lnTo>
                  <a:pt x="35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2" name="Freeform 653"/>
          <p:cNvSpPr>
            <a:spLocks/>
          </p:cNvSpPr>
          <p:nvPr/>
        </p:nvSpPr>
        <p:spPr bwMode="auto">
          <a:xfrm>
            <a:off x="4529138" y="5295900"/>
            <a:ext cx="63500" cy="103188"/>
          </a:xfrm>
          <a:custGeom>
            <a:avLst/>
            <a:gdLst>
              <a:gd name="T0" fmla="*/ 11 w 21"/>
              <a:gd name="T1" fmla="*/ 34 h 34"/>
              <a:gd name="T2" fmla="*/ 21 w 21"/>
              <a:gd name="T3" fmla="*/ 34 h 34"/>
              <a:gd name="T4" fmla="*/ 7 w 21"/>
              <a:gd name="T5" fmla="*/ 0 h 34"/>
              <a:gd name="T6" fmla="*/ 0 w 21"/>
              <a:gd name="T7" fmla="*/ 7 h 34"/>
              <a:gd name="T8" fmla="*/ 11 w 21"/>
              <a:gd name="T9" fmla="*/ 34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34">
                <a:moveTo>
                  <a:pt x="11" y="34"/>
                </a:moveTo>
                <a:cubicBezTo>
                  <a:pt x="21" y="34"/>
                  <a:pt x="21" y="34"/>
                  <a:pt x="21" y="34"/>
                </a:cubicBezTo>
                <a:cubicBezTo>
                  <a:pt x="20" y="21"/>
                  <a:pt x="15" y="10"/>
                  <a:pt x="7" y="0"/>
                </a:cubicBezTo>
                <a:cubicBezTo>
                  <a:pt x="0" y="7"/>
                  <a:pt x="0" y="7"/>
                  <a:pt x="0" y="7"/>
                </a:cubicBezTo>
                <a:cubicBezTo>
                  <a:pt x="6" y="14"/>
                  <a:pt x="10" y="24"/>
                  <a:pt x="11" y="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Freeform 654"/>
          <p:cNvSpPr>
            <a:spLocks/>
          </p:cNvSpPr>
          <p:nvPr/>
        </p:nvSpPr>
        <p:spPr bwMode="auto">
          <a:xfrm>
            <a:off x="4257675" y="5418138"/>
            <a:ext cx="63500" cy="106363"/>
          </a:xfrm>
          <a:custGeom>
            <a:avLst/>
            <a:gdLst>
              <a:gd name="T0" fmla="*/ 9 w 21"/>
              <a:gd name="T1" fmla="*/ 0 h 35"/>
              <a:gd name="T2" fmla="*/ 0 w 21"/>
              <a:gd name="T3" fmla="*/ 0 h 35"/>
              <a:gd name="T4" fmla="*/ 15 w 21"/>
              <a:gd name="T5" fmla="*/ 35 h 35"/>
              <a:gd name="T6" fmla="*/ 21 w 21"/>
              <a:gd name="T7" fmla="*/ 28 h 35"/>
              <a:gd name="T8" fmla="*/ 9 w 21"/>
              <a:gd name="T9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35">
                <a:moveTo>
                  <a:pt x="9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3"/>
                  <a:pt x="6" y="25"/>
                  <a:pt x="15" y="35"/>
                </a:cubicBezTo>
                <a:cubicBezTo>
                  <a:pt x="21" y="28"/>
                  <a:pt x="21" y="28"/>
                  <a:pt x="21" y="28"/>
                </a:cubicBezTo>
                <a:cubicBezTo>
                  <a:pt x="14" y="20"/>
                  <a:pt x="10" y="11"/>
                  <a:pt x="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4" name="Freeform 655"/>
          <p:cNvSpPr>
            <a:spLocks/>
          </p:cNvSpPr>
          <p:nvPr/>
        </p:nvSpPr>
        <p:spPr bwMode="auto">
          <a:xfrm>
            <a:off x="4314825" y="5514975"/>
            <a:ext cx="100013" cy="60325"/>
          </a:xfrm>
          <a:custGeom>
            <a:avLst/>
            <a:gdLst>
              <a:gd name="T0" fmla="*/ 0 w 33"/>
              <a:gd name="T1" fmla="*/ 7 h 20"/>
              <a:gd name="T2" fmla="*/ 33 w 33"/>
              <a:gd name="T3" fmla="*/ 20 h 20"/>
              <a:gd name="T4" fmla="*/ 33 w 33"/>
              <a:gd name="T5" fmla="*/ 11 h 20"/>
              <a:gd name="T6" fmla="*/ 6 w 33"/>
              <a:gd name="T7" fmla="*/ 0 h 20"/>
              <a:gd name="T8" fmla="*/ 0 w 33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20">
                <a:moveTo>
                  <a:pt x="0" y="7"/>
                </a:moveTo>
                <a:cubicBezTo>
                  <a:pt x="9" y="15"/>
                  <a:pt x="20" y="20"/>
                  <a:pt x="33" y="20"/>
                </a:cubicBezTo>
                <a:cubicBezTo>
                  <a:pt x="33" y="11"/>
                  <a:pt x="33" y="11"/>
                  <a:pt x="33" y="11"/>
                </a:cubicBezTo>
                <a:cubicBezTo>
                  <a:pt x="23" y="10"/>
                  <a:pt x="14" y="6"/>
                  <a:pt x="6" y="0"/>
                </a:cubicBezTo>
                <a:lnTo>
                  <a:pt x="0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Freeform 656"/>
          <p:cNvSpPr>
            <a:spLocks/>
          </p:cNvSpPr>
          <p:nvPr/>
        </p:nvSpPr>
        <p:spPr bwMode="auto">
          <a:xfrm>
            <a:off x="4257675" y="5299075"/>
            <a:ext cx="57150" cy="100013"/>
          </a:xfrm>
          <a:custGeom>
            <a:avLst/>
            <a:gdLst>
              <a:gd name="T0" fmla="*/ 19 w 19"/>
              <a:gd name="T1" fmla="*/ 7 h 33"/>
              <a:gd name="T2" fmla="*/ 12 w 19"/>
              <a:gd name="T3" fmla="*/ 0 h 33"/>
              <a:gd name="T4" fmla="*/ 0 w 19"/>
              <a:gd name="T5" fmla="*/ 33 h 33"/>
              <a:gd name="T6" fmla="*/ 9 w 19"/>
              <a:gd name="T7" fmla="*/ 33 h 33"/>
              <a:gd name="T8" fmla="*/ 19 w 19"/>
              <a:gd name="T9" fmla="*/ 7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" h="33">
                <a:moveTo>
                  <a:pt x="19" y="7"/>
                </a:moveTo>
                <a:cubicBezTo>
                  <a:pt x="12" y="0"/>
                  <a:pt x="12" y="0"/>
                  <a:pt x="12" y="0"/>
                </a:cubicBezTo>
                <a:cubicBezTo>
                  <a:pt x="5" y="9"/>
                  <a:pt x="0" y="21"/>
                  <a:pt x="0" y="33"/>
                </a:cubicBezTo>
                <a:cubicBezTo>
                  <a:pt x="9" y="33"/>
                  <a:pt x="9" y="33"/>
                  <a:pt x="9" y="33"/>
                </a:cubicBezTo>
                <a:cubicBezTo>
                  <a:pt x="10" y="23"/>
                  <a:pt x="13" y="14"/>
                  <a:pt x="19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Freeform 657"/>
          <p:cNvSpPr>
            <a:spLocks/>
          </p:cNvSpPr>
          <p:nvPr/>
        </p:nvSpPr>
        <p:spPr bwMode="auto">
          <a:xfrm>
            <a:off x="4305300" y="5238750"/>
            <a:ext cx="109538" cy="69850"/>
          </a:xfrm>
          <a:custGeom>
            <a:avLst/>
            <a:gdLst>
              <a:gd name="T0" fmla="*/ 7 w 36"/>
              <a:gd name="T1" fmla="*/ 23 h 23"/>
              <a:gd name="T2" fmla="*/ 36 w 36"/>
              <a:gd name="T3" fmla="*/ 10 h 23"/>
              <a:gd name="T4" fmla="*/ 36 w 36"/>
              <a:gd name="T5" fmla="*/ 0 h 23"/>
              <a:gd name="T6" fmla="*/ 0 w 36"/>
              <a:gd name="T7" fmla="*/ 16 h 23"/>
              <a:gd name="T8" fmla="*/ 7 w 36"/>
              <a:gd name="T9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23">
                <a:moveTo>
                  <a:pt x="7" y="23"/>
                </a:moveTo>
                <a:cubicBezTo>
                  <a:pt x="15" y="15"/>
                  <a:pt x="25" y="11"/>
                  <a:pt x="36" y="10"/>
                </a:cubicBezTo>
                <a:cubicBezTo>
                  <a:pt x="36" y="0"/>
                  <a:pt x="36" y="0"/>
                  <a:pt x="36" y="0"/>
                </a:cubicBezTo>
                <a:cubicBezTo>
                  <a:pt x="22" y="1"/>
                  <a:pt x="10" y="7"/>
                  <a:pt x="0" y="16"/>
                </a:cubicBezTo>
                <a:lnTo>
                  <a:pt x="7" y="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Freeform 658"/>
          <p:cNvSpPr>
            <a:spLocks/>
          </p:cNvSpPr>
          <p:nvPr/>
        </p:nvSpPr>
        <p:spPr bwMode="auto">
          <a:xfrm>
            <a:off x="4424363" y="5295900"/>
            <a:ext cx="114300" cy="231775"/>
          </a:xfrm>
          <a:custGeom>
            <a:avLst/>
            <a:gdLst>
              <a:gd name="T0" fmla="*/ 0 w 38"/>
              <a:gd name="T1" fmla="*/ 0 h 76"/>
              <a:gd name="T2" fmla="*/ 0 w 38"/>
              <a:gd name="T3" fmla="*/ 39 h 76"/>
              <a:gd name="T4" fmla="*/ 0 w 38"/>
              <a:gd name="T5" fmla="*/ 76 h 76"/>
              <a:gd name="T6" fmla="*/ 38 w 38"/>
              <a:gd name="T7" fmla="*/ 39 h 76"/>
              <a:gd name="T8" fmla="*/ 38 w 38"/>
              <a:gd name="T9" fmla="*/ 39 h 76"/>
              <a:gd name="T10" fmla="*/ 38 w 38"/>
              <a:gd name="T11" fmla="*/ 38 h 76"/>
              <a:gd name="T12" fmla="*/ 38 w 38"/>
              <a:gd name="T13" fmla="*/ 38 h 76"/>
              <a:gd name="T14" fmla="*/ 38 w 38"/>
              <a:gd name="T15" fmla="*/ 38 h 76"/>
              <a:gd name="T16" fmla="*/ 0 w 38"/>
              <a:gd name="T17" fmla="*/ 0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8" h="76">
                <a:moveTo>
                  <a:pt x="0" y="0"/>
                </a:moveTo>
                <a:cubicBezTo>
                  <a:pt x="0" y="39"/>
                  <a:pt x="0" y="39"/>
                  <a:pt x="0" y="39"/>
                </a:cubicBezTo>
                <a:cubicBezTo>
                  <a:pt x="0" y="76"/>
                  <a:pt x="0" y="76"/>
                  <a:pt x="0" y="76"/>
                </a:cubicBezTo>
                <a:cubicBezTo>
                  <a:pt x="21" y="76"/>
                  <a:pt x="38" y="59"/>
                  <a:pt x="38" y="39"/>
                </a:cubicBezTo>
                <a:cubicBezTo>
                  <a:pt x="38" y="39"/>
                  <a:pt x="38" y="39"/>
                  <a:pt x="38" y="39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17"/>
                  <a:pt x="21" y="0"/>
                  <a:pt x="0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Freeform 659"/>
          <p:cNvSpPr>
            <a:spLocks noEditPoints="1"/>
          </p:cNvSpPr>
          <p:nvPr/>
        </p:nvSpPr>
        <p:spPr bwMode="auto">
          <a:xfrm>
            <a:off x="4324350" y="5332413"/>
            <a:ext cx="87313" cy="146050"/>
          </a:xfrm>
          <a:custGeom>
            <a:avLst/>
            <a:gdLst>
              <a:gd name="T0" fmla="*/ 53 w 55"/>
              <a:gd name="T1" fmla="*/ 0 h 92"/>
              <a:gd name="T2" fmla="*/ 40 w 55"/>
              <a:gd name="T3" fmla="*/ 14 h 92"/>
              <a:gd name="T4" fmla="*/ 13 w 55"/>
              <a:gd name="T5" fmla="*/ 14 h 92"/>
              <a:gd name="T6" fmla="*/ 0 w 55"/>
              <a:gd name="T7" fmla="*/ 0 h 92"/>
              <a:gd name="T8" fmla="*/ 53 w 55"/>
              <a:gd name="T9" fmla="*/ 0 h 92"/>
              <a:gd name="T10" fmla="*/ 53 w 55"/>
              <a:gd name="T11" fmla="*/ 92 h 92"/>
              <a:gd name="T12" fmla="*/ 0 w 55"/>
              <a:gd name="T13" fmla="*/ 92 h 92"/>
              <a:gd name="T14" fmla="*/ 13 w 55"/>
              <a:gd name="T15" fmla="*/ 79 h 92"/>
              <a:gd name="T16" fmla="*/ 40 w 55"/>
              <a:gd name="T17" fmla="*/ 79 h 92"/>
              <a:gd name="T18" fmla="*/ 53 w 55"/>
              <a:gd name="T19" fmla="*/ 92 h 92"/>
              <a:gd name="T20" fmla="*/ 42 w 55"/>
              <a:gd name="T21" fmla="*/ 40 h 92"/>
              <a:gd name="T22" fmla="*/ 47 w 55"/>
              <a:gd name="T23" fmla="*/ 46 h 92"/>
              <a:gd name="T24" fmla="*/ 42 w 55"/>
              <a:gd name="T25" fmla="*/ 54 h 92"/>
              <a:gd name="T26" fmla="*/ 11 w 55"/>
              <a:gd name="T27" fmla="*/ 54 h 92"/>
              <a:gd name="T28" fmla="*/ 6 w 55"/>
              <a:gd name="T29" fmla="*/ 46 h 92"/>
              <a:gd name="T30" fmla="*/ 11 w 55"/>
              <a:gd name="T31" fmla="*/ 40 h 92"/>
              <a:gd name="T32" fmla="*/ 42 w 55"/>
              <a:gd name="T33" fmla="*/ 40 h 92"/>
              <a:gd name="T34" fmla="*/ 42 w 55"/>
              <a:gd name="T35" fmla="*/ 35 h 92"/>
              <a:gd name="T36" fmla="*/ 42 w 55"/>
              <a:gd name="T37" fmla="*/ 18 h 92"/>
              <a:gd name="T38" fmla="*/ 55 w 55"/>
              <a:gd name="T39" fmla="*/ 2 h 92"/>
              <a:gd name="T40" fmla="*/ 55 w 55"/>
              <a:gd name="T41" fmla="*/ 39 h 92"/>
              <a:gd name="T42" fmla="*/ 51 w 55"/>
              <a:gd name="T43" fmla="*/ 44 h 92"/>
              <a:gd name="T44" fmla="*/ 42 w 55"/>
              <a:gd name="T45" fmla="*/ 35 h 92"/>
              <a:gd name="T46" fmla="*/ 55 w 55"/>
              <a:gd name="T47" fmla="*/ 54 h 92"/>
              <a:gd name="T48" fmla="*/ 55 w 55"/>
              <a:gd name="T49" fmla="*/ 90 h 92"/>
              <a:gd name="T50" fmla="*/ 42 w 55"/>
              <a:gd name="T51" fmla="*/ 77 h 92"/>
              <a:gd name="T52" fmla="*/ 42 w 55"/>
              <a:gd name="T53" fmla="*/ 58 h 92"/>
              <a:gd name="T54" fmla="*/ 51 w 55"/>
              <a:gd name="T55" fmla="*/ 50 h 92"/>
              <a:gd name="T56" fmla="*/ 55 w 55"/>
              <a:gd name="T57" fmla="*/ 54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5" h="92">
                <a:moveTo>
                  <a:pt x="53" y="0"/>
                </a:moveTo>
                <a:lnTo>
                  <a:pt x="40" y="14"/>
                </a:lnTo>
                <a:lnTo>
                  <a:pt x="13" y="14"/>
                </a:lnTo>
                <a:lnTo>
                  <a:pt x="0" y="0"/>
                </a:lnTo>
                <a:lnTo>
                  <a:pt x="53" y="0"/>
                </a:lnTo>
                <a:close/>
                <a:moveTo>
                  <a:pt x="53" y="92"/>
                </a:moveTo>
                <a:lnTo>
                  <a:pt x="0" y="92"/>
                </a:lnTo>
                <a:lnTo>
                  <a:pt x="13" y="79"/>
                </a:lnTo>
                <a:lnTo>
                  <a:pt x="40" y="79"/>
                </a:lnTo>
                <a:lnTo>
                  <a:pt x="53" y="92"/>
                </a:lnTo>
                <a:close/>
                <a:moveTo>
                  <a:pt x="42" y="40"/>
                </a:moveTo>
                <a:lnTo>
                  <a:pt x="47" y="46"/>
                </a:lnTo>
                <a:lnTo>
                  <a:pt x="42" y="54"/>
                </a:lnTo>
                <a:lnTo>
                  <a:pt x="11" y="54"/>
                </a:lnTo>
                <a:lnTo>
                  <a:pt x="6" y="46"/>
                </a:lnTo>
                <a:lnTo>
                  <a:pt x="11" y="40"/>
                </a:lnTo>
                <a:lnTo>
                  <a:pt x="42" y="40"/>
                </a:lnTo>
                <a:close/>
                <a:moveTo>
                  <a:pt x="42" y="35"/>
                </a:moveTo>
                <a:lnTo>
                  <a:pt x="42" y="18"/>
                </a:lnTo>
                <a:lnTo>
                  <a:pt x="55" y="2"/>
                </a:lnTo>
                <a:lnTo>
                  <a:pt x="55" y="39"/>
                </a:lnTo>
                <a:lnTo>
                  <a:pt x="51" y="44"/>
                </a:lnTo>
                <a:lnTo>
                  <a:pt x="42" y="35"/>
                </a:lnTo>
                <a:close/>
                <a:moveTo>
                  <a:pt x="55" y="54"/>
                </a:moveTo>
                <a:lnTo>
                  <a:pt x="55" y="90"/>
                </a:lnTo>
                <a:lnTo>
                  <a:pt x="42" y="77"/>
                </a:lnTo>
                <a:lnTo>
                  <a:pt x="42" y="58"/>
                </a:lnTo>
                <a:lnTo>
                  <a:pt x="51" y="50"/>
                </a:lnTo>
                <a:lnTo>
                  <a:pt x="55" y="5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Freeform 660"/>
          <p:cNvSpPr>
            <a:spLocks noEditPoints="1"/>
          </p:cNvSpPr>
          <p:nvPr/>
        </p:nvSpPr>
        <p:spPr bwMode="auto">
          <a:xfrm>
            <a:off x="4435475" y="5332413"/>
            <a:ext cx="93663" cy="146050"/>
          </a:xfrm>
          <a:custGeom>
            <a:avLst/>
            <a:gdLst>
              <a:gd name="T0" fmla="*/ 0 w 59"/>
              <a:gd name="T1" fmla="*/ 39 h 92"/>
              <a:gd name="T2" fmla="*/ 0 w 59"/>
              <a:gd name="T3" fmla="*/ 2 h 92"/>
              <a:gd name="T4" fmla="*/ 14 w 59"/>
              <a:gd name="T5" fmla="*/ 16 h 92"/>
              <a:gd name="T6" fmla="*/ 14 w 59"/>
              <a:gd name="T7" fmla="*/ 35 h 92"/>
              <a:gd name="T8" fmla="*/ 6 w 59"/>
              <a:gd name="T9" fmla="*/ 44 h 92"/>
              <a:gd name="T10" fmla="*/ 0 w 59"/>
              <a:gd name="T11" fmla="*/ 39 h 92"/>
              <a:gd name="T12" fmla="*/ 14 w 59"/>
              <a:gd name="T13" fmla="*/ 58 h 92"/>
              <a:gd name="T14" fmla="*/ 14 w 59"/>
              <a:gd name="T15" fmla="*/ 77 h 92"/>
              <a:gd name="T16" fmla="*/ 0 w 59"/>
              <a:gd name="T17" fmla="*/ 90 h 92"/>
              <a:gd name="T18" fmla="*/ 0 w 59"/>
              <a:gd name="T19" fmla="*/ 54 h 92"/>
              <a:gd name="T20" fmla="*/ 6 w 59"/>
              <a:gd name="T21" fmla="*/ 50 h 92"/>
              <a:gd name="T22" fmla="*/ 14 w 59"/>
              <a:gd name="T23" fmla="*/ 58 h 92"/>
              <a:gd name="T24" fmla="*/ 56 w 59"/>
              <a:gd name="T25" fmla="*/ 0 h 92"/>
              <a:gd name="T26" fmla="*/ 42 w 59"/>
              <a:gd name="T27" fmla="*/ 14 h 92"/>
              <a:gd name="T28" fmla="*/ 17 w 59"/>
              <a:gd name="T29" fmla="*/ 14 h 92"/>
              <a:gd name="T30" fmla="*/ 4 w 59"/>
              <a:gd name="T31" fmla="*/ 0 h 92"/>
              <a:gd name="T32" fmla="*/ 56 w 59"/>
              <a:gd name="T33" fmla="*/ 0 h 92"/>
              <a:gd name="T34" fmla="*/ 56 w 59"/>
              <a:gd name="T35" fmla="*/ 92 h 92"/>
              <a:gd name="T36" fmla="*/ 4 w 59"/>
              <a:gd name="T37" fmla="*/ 92 h 92"/>
              <a:gd name="T38" fmla="*/ 17 w 59"/>
              <a:gd name="T39" fmla="*/ 79 h 92"/>
              <a:gd name="T40" fmla="*/ 42 w 59"/>
              <a:gd name="T41" fmla="*/ 79 h 92"/>
              <a:gd name="T42" fmla="*/ 56 w 59"/>
              <a:gd name="T43" fmla="*/ 92 h 92"/>
              <a:gd name="T44" fmla="*/ 46 w 59"/>
              <a:gd name="T45" fmla="*/ 35 h 92"/>
              <a:gd name="T46" fmla="*/ 46 w 59"/>
              <a:gd name="T47" fmla="*/ 18 h 92"/>
              <a:gd name="T48" fmla="*/ 59 w 59"/>
              <a:gd name="T49" fmla="*/ 2 h 92"/>
              <a:gd name="T50" fmla="*/ 59 w 59"/>
              <a:gd name="T51" fmla="*/ 39 h 92"/>
              <a:gd name="T52" fmla="*/ 54 w 59"/>
              <a:gd name="T53" fmla="*/ 44 h 92"/>
              <a:gd name="T54" fmla="*/ 46 w 59"/>
              <a:gd name="T55" fmla="*/ 35 h 92"/>
              <a:gd name="T56" fmla="*/ 59 w 59"/>
              <a:gd name="T57" fmla="*/ 54 h 92"/>
              <a:gd name="T58" fmla="*/ 59 w 59"/>
              <a:gd name="T59" fmla="*/ 90 h 92"/>
              <a:gd name="T60" fmla="*/ 46 w 59"/>
              <a:gd name="T61" fmla="*/ 77 h 92"/>
              <a:gd name="T62" fmla="*/ 46 w 59"/>
              <a:gd name="T63" fmla="*/ 58 h 92"/>
              <a:gd name="T64" fmla="*/ 54 w 59"/>
              <a:gd name="T65" fmla="*/ 50 h 92"/>
              <a:gd name="T66" fmla="*/ 59 w 59"/>
              <a:gd name="T67" fmla="*/ 54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59" h="92">
                <a:moveTo>
                  <a:pt x="0" y="39"/>
                </a:moveTo>
                <a:lnTo>
                  <a:pt x="0" y="2"/>
                </a:lnTo>
                <a:lnTo>
                  <a:pt x="14" y="16"/>
                </a:lnTo>
                <a:lnTo>
                  <a:pt x="14" y="35"/>
                </a:lnTo>
                <a:lnTo>
                  <a:pt x="6" y="44"/>
                </a:lnTo>
                <a:lnTo>
                  <a:pt x="0" y="39"/>
                </a:lnTo>
                <a:close/>
                <a:moveTo>
                  <a:pt x="14" y="58"/>
                </a:moveTo>
                <a:lnTo>
                  <a:pt x="14" y="77"/>
                </a:lnTo>
                <a:lnTo>
                  <a:pt x="0" y="90"/>
                </a:lnTo>
                <a:lnTo>
                  <a:pt x="0" y="54"/>
                </a:lnTo>
                <a:lnTo>
                  <a:pt x="6" y="50"/>
                </a:lnTo>
                <a:lnTo>
                  <a:pt x="14" y="58"/>
                </a:lnTo>
                <a:close/>
                <a:moveTo>
                  <a:pt x="56" y="0"/>
                </a:moveTo>
                <a:lnTo>
                  <a:pt x="42" y="14"/>
                </a:lnTo>
                <a:lnTo>
                  <a:pt x="17" y="14"/>
                </a:lnTo>
                <a:lnTo>
                  <a:pt x="4" y="0"/>
                </a:lnTo>
                <a:lnTo>
                  <a:pt x="56" y="0"/>
                </a:lnTo>
                <a:close/>
                <a:moveTo>
                  <a:pt x="56" y="92"/>
                </a:moveTo>
                <a:lnTo>
                  <a:pt x="4" y="92"/>
                </a:lnTo>
                <a:lnTo>
                  <a:pt x="17" y="79"/>
                </a:lnTo>
                <a:lnTo>
                  <a:pt x="42" y="79"/>
                </a:lnTo>
                <a:lnTo>
                  <a:pt x="56" y="92"/>
                </a:lnTo>
                <a:close/>
                <a:moveTo>
                  <a:pt x="46" y="35"/>
                </a:moveTo>
                <a:lnTo>
                  <a:pt x="46" y="18"/>
                </a:lnTo>
                <a:lnTo>
                  <a:pt x="59" y="2"/>
                </a:lnTo>
                <a:lnTo>
                  <a:pt x="59" y="39"/>
                </a:lnTo>
                <a:lnTo>
                  <a:pt x="54" y="44"/>
                </a:lnTo>
                <a:lnTo>
                  <a:pt x="46" y="35"/>
                </a:lnTo>
                <a:close/>
                <a:moveTo>
                  <a:pt x="59" y="54"/>
                </a:moveTo>
                <a:lnTo>
                  <a:pt x="59" y="90"/>
                </a:lnTo>
                <a:lnTo>
                  <a:pt x="46" y="77"/>
                </a:lnTo>
                <a:lnTo>
                  <a:pt x="46" y="58"/>
                </a:lnTo>
                <a:lnTo>
                  <a:pt x="54" y="50"/>
                </a:lnTo>
                <a:lnTo>
                  <a:pt x="59" y="5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Freeform 661"/>
          <p:cNvSpPr>
            <a:spLocks/>
          </p:cNvSpPr>
          <p:nvPr/>
        </p:nvSpPr>
        <p:spPr bwMode="auto">
          <a:xfrm>
            <a:off x="5132388" y="5508625"/>
            <a:ext cx="100013" cy="57150"/>
          </a:xfrm>
          <a:custGeom>
            <a:avLst/>
            <a:gdLst>
              <a:gd name="T0" fmla="*/ 0 w 33"/>
              <a:gd name="T1" fmla="*/ 10 h 19"/>
              <a:gd name="T2" fmla="*/ 0 w 33"/>
              <a:gd name="T3" fmla="*/ 19 h 19"/>
              <a:gd name="T4" fmla="*/ 33 w 33"/>
              <a:gd name="T5" fmla="*/ 7 h 19"/>
              <a:gd name="T6" fmla="*/ 26 w 33"/>
              <a:gd name="T7" fmla="*/ 0 h 19"/>
              <a:gd name="T8" fmla="*/ 0 w 33"/>
              <a:gd name="T9" fmla="*/ 1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19">
                <a:moveTo>
                  <a:pt x="0" y="10"/>
                </a:moveTo>
                <a:cubicBezTo>
                  <a:pt x="0" y="19"/>
                  <a:pt x="0" y="19"/>
                  <a:pt x="0" y="19"/>
                </a:cubicBezTo>
                <a:cubicBezTo>
                  <a:pt x="12" y="19"/>
                  <a:pt x="24" y="14"/>
                  <a:pt x="33" y="7"/>
                </a:cubicBezTo>
                <a:cubicBezTo>
                  <a:pt x="26" y="0"/>
                  <a:pt x="26" y="0"/>
                  <a:pt x="26" y="0"/>
                </a:cubicBezTo>
                <a:cubicBezTo>
                  <a:pt x="19" y="6"/>
                  <a:pt x="10" y="9"/>
                  <a:pt x="0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Freeform 662"/>
          <p:cNvSpPr>
            <a:spLocks/>
          </p:cNvSpPr>
          <p:nvPr/>
        </p:nvSpPr>
        <p:spPr bwMode="auto">
          <a:xfrm>
            <a:off x="5222875" y="5408613"/>
            <a:ext cx="69850" cy="109538"/>
          </a:xfrm>
          <a:custGeom>
            <a:avLst/>
            <a:gdLst>
              <a:gd name="T0" fmla="*/ 0 w 23"/>
              <a:gd name="T1" fmla="*/ 29 h 36"/>
              <a:gd name="T2" fmla="*/ 7 w 23"/>
              <a:gd name="T3" fmla="*/ 36 h 36"/>
              <a:gd name="T4" fmla="*/ 23 w 23"/>
              <a:gd name="T5" fmla="*/ 0 h 36"/>
              <a:gd name="T6" fmla="*/ 13 w 23"/>
              <a:gd name="T7" fmla="*/ 0 h 36"/>
              <a:gd name="T8" fmla="*/ 0 w 23"/>
              <a:gd name="T9" fmla="*/ 29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36">
                <a:moveTo>
                  <a:pt x="0" y="29"/>
                </a:moveTo>
                <a:cubicBezTo>
                  <a:pt x="7" y="36"/>
                  <a:pt x="7" y="36"/>
                  <a:pt x="7" y="36"/>
                </a:cubicBezTo>
                <a:cubicBezTo>
                  <a:pt x="16" y="27"/>
                  <a:pt x="22" y="14"/>
                  <a:pt x="23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12" y="11"/>
                  <a:pt x="7" y="22"/>
                  <a:pt x="0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Freeform 663"/>
          <p:cNvSpPr>
            <a:spLocks/>
          </p:cNvSpPr>
          <p:nvPr/>
        </p:nvSpPr>
        <p:spPr bwMode="auto">
          <a:xfrm>
            <a:off x="5132388" y="5232400"/>
            <a:ext cx="104775" cy="63500"/>
          </a:xfrm>
          <a:custGeom>
            <a:avLst/>
            <a:gdLst>
              <a:gd name="T0" fmla="*/ 35 w 35"/>
              <a:gd name="T1" fmla="*/ 15 h 21"/>
              <a:gd name="T2" fmla="*/ 0 w 35"/>
              <a:gd name="T3" fmla="*/ 0 h 21"/>
              <a:gd name="T4" fmla="*/ 0 w 35"/>
              <a:gd name="T5" fmla="*/ 9 h 21"/>
              <a:gd name="T6" fmla="*/ 28 w 35"/>
              <a:gd name="T7" fmla="*/ 21 h 21"/>
              <a:gd name="T8" fmla="*/ 35 w 35"/>
              <a:gd name="T9" fmla="*/ 15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21">
                <a:moveTo>
                  <a:pt x="35" y="15"/>
                </a:moveTo>
                <a:cubicBezTo>
                  <a:pt x="26" y="6"/>
                  <a:pt x="14" y="0"/>
                  <a:pt x="0" y="0"/>
                </a:cubicBezTo>
                <a:cubicBezTo>
                  <a:pt x="0" y="9"/>
                  <a:pt x="0" y="9"/>
                  <a:pt x="0" y="9"/>
                </a:cubicBezTo>
                <a:cubicBezTo>
                  <a:pt x="11" y="10"/>
                  <a:pt x="21" y="14"/>
                  <a:pt x="28" y="21"/>
                </a:cubicBezTo>
                <a:lnTo>
                  <a:pt x="35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3" name="Freeform 664"/>
          <p:cNvSpPr>
            <a:spLocks/>
          </p:cNvSpPr>
          <p:nvPr/>
        </p:nvSpPr>
        <p:spPr bwMode="auto">
          <a:xfrm>
            <a:off x="5229225" y="5291138"/>
            <a:ext cx="63500" cy="100013"/>
          </a:xfrm>
          <a:custGeom>
            <a:avLst/>
            <a:gdLst>
              <a:gd name="T0" fmla="*/ 11 w 21"/>
              <a:gd name="T1" fmla="*/ 33 h 33"/>
              <a:gd name="T2" fmla="*/ 21 w 21"/>
              <a:gd name="T3" fmla="*/ 33 h 33"/>
              <a:gd name="T4" fmla="*/ 7 w 21"/>
              <a:gd name="T5" fmla="*/ 0 h 33"/>
              <a:gd name="T6" fmla="*/ 0 w 21"/>
              <a:gd name="T7" fmla="*/ 6 h 33"/>
              <a:gd name="T8" fmla="*/ 11 w 21"/>
              <a:gd name="T9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33">
                <a:moveTo>
                  <a:pt x="11" y="33"/>
                </a:moveTo>
                <a:cubicBezTo>
                  <a:pt x="21" y="33"/>
                  <a:pt x="21" y="33"/>
                  <a:pt x="21" y="33"/>
                </a:cubicBezTo>
                <a:cubicBezTo>
                  <a:pt x="20" y="20"/>
                  <a:pt x="15" y="9"/>
                  <a:pt x="7" y="0"/>
                </a:cubicBezTo>
                <a:cubicBezTo>
                  <a:pt x="0" y="6"/>
                  <a:pt x="0" y="6"/>
                  <a:pt x="0" y="6"/>
                </a:cubicBezTo>
                <a:cubicBezTo>
                  <a:pt x="6" y="14"/>
                  <a:pt x="10" y="23"/>
                  <a:pt x="11" y="3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4" name="Freeform 665"/>
          <p:cNvSpPr>
            <a:spLocks/>
          </p:cNvSpPr>
          <p:nvPr/>
        </p:nvSpPr>
        <p:spPr bwMode="auto">
          <a:xfrm>
            <a:off x="4956175" y="5408613"/>
            <a:ext cx="63500" cy="106363"/>
          </a:xfrm>
          <a:custGeom>
            <a:avLst/>
            <a:gdLst>
              <a:gd name="T0" fmla="*/ 9 w 21"/>
              <a:gd name="T1" fmla="*/ 0 h 35"/>
              <a:gd name="T2" fmla="*/ 0 w 21"/>
              <a:gd name="T3" fmla="*/ 0 h 35"/>
              <a:gd name="T4" fmla="*/ 15 w 21"/>
              <a:gd name="T5" fmla="*/ 35 h 35"/>
              <a:gd name="T6" fmla="*/ 21 w 21"/>
              <a:gd name="T7" fmla="*/ 28 h 35"/>
              <a:gd name="T8" fmla="*/ 9 w 21"/>
              <a:gd name="T9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35">
                <a:moveTo>
                  <a:pt x="9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3"/>
                  <a:pt x="6" y="26"/>
                  <a:pt x="15" y="35"/>
                </a:cubicBezTo>
                <a:cubicBezTo>
                  <a:pt x="21" y="28"/>
                  <a:pt x="21" y="28"/>
                  <a:pt x="21" y="28"/>
                </a:cubicBezTo>
                <a:cubicBezTo>
                  <a:pt x="14" y="21"/>
                  <a:pt x="10" y="11"/>
                  <a:pt x="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Freeform 666"/>
          <p:cNvSpPr>
            <a:spLocks/>
          </p:cNvSpPr>
          <p:nvPr/>
        </p:nvSpPr>
        <p:spPr bwMode="auto">
          <a:xfrm>
            <a:off x="5013325" y="5505450"/>
            <a:ext cx="100013" cy="60325"/>
          </a:xfrm>
          <a:custGeom>
            <a:avLst/>
            <a:gdLst>
              <a:gd name="T0" fmla="*/ 0 w 33"/>
              <a:gd name="T1" fmla="*/ 7 h 20"/>
              <a:gd name="T2" fmla="*/ 33 w 33"/>
              <a:gd name="T3" fmla="*/ 20 h 20"/>
              <a:gd name="T4" fmla="*/ 33 w 33"/>
              <a:gd name="T5" fmla="*/ 11 h 20"/>
              <a:gd name="T6" fmla="*/ 6 w 33"/>
              <a:gd name="T7" fmla="*/ 0 h 20"/>
              <a:gd name="T8" fmla="*/ 0 w 33"/>
              <a:gd name="T9" fmla="*/ 7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20">
                <a:moveTo>
                  <a:pt x="0" y="7"/>
                </a:moveTo>
                <a:cubicBezTo>
                  <a:pt x="9" y="15"/>
                  <a:pt x="20" y="20"/>
                  <a:pt x="33" y="20"/>
                </a:cubicBezTo>
                <a:cubicBezTo>
                  <a:pt x="33" y="11"/>
                  <a:pt x="33" y="11"/>
                  <a:pt x="33" y="11"/>
                </a:cubicBezTo>
                <a:cubicBezTo>
                  <a:pt x="23" y="10"/>
                  <a:pt x="14" y="6"/>
                  <a:pt x="6" y="0"/>
                </a:cubicBezTo>
                <a:lnTo>
                  <a:pt x="0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Freeform 667"/>
          <p:cNvSpPr>
            <a:spLocks/>
          </p:cNvSpPr>
          <p:nvPr/>
        </p:nvSpPr>
        <p:spPr bwMode="auto">
          <a:xfrm>
            <a:off x="4956175" y="5292725"/>
            <a:ext cx="57150" cy="98425"/>
          </a:xfrm>
          <a:custGeom>
            <a:avLst/>
            <a:gdLst>
              <a:gd name="T0" fmla="*/ 19 w 19"/>
              <a:gd name="T1" fmla="*/ 6 h 32"/>
              <a:gd name="T2" fmla="*/ 12 w 19"/>
              <a:gd name="T3" fmla="*/ 0 h 32"/>
              <a:gd name="T4" fmla="*/ 0 w 19"/>
              <a:gd name="T5" fmla="*/ 32 h 32"/>
              <a:gd name="T6" fmla="*/ 9 w 19"/>
              <a:gd name="T7" fmla="*/ 32 h 32"/>
              <a:gd name="T8" fmla="*/ 19 w 19"/>
              <a:gd name="T9" fmla="*/ 6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" h="32">
                <a:moveTo>
                  <a:pt x="19" y="6"/>
                </a:moveTo>
                <a:cubicBezTo>
                  <a:pt x="12" y="0"/>
                  <a:pt x="12" y="0"/>
                  <a:pt x="12" y="0"/>
                </a:cubicBezTo>
                <a:cubicBezTo>
                  <a:pt x="5" y="9"/>
                  <a:pt x="0" y="20"/>
                  <a:pt x="0" y="32"/>
                </a:cubicBezTo>
                <a:cubicBezTo>
                  <a:pt x="9" y="32"/>
                  <a:pt x="9" y="32"/>
                  <a:pt x="9" y="32"/>
                </a:cubicBezTo>
                <a:cubicBezTo>
                  <a:pt x="10" y="22"/>
                  <a:pt x="13" y="14"/>
                  <a:pt x="19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7" name="Freeform 668"/>
          <p:cNvSpPr>
            <a:spLocks/>
          </p:cNvSpPr>
          <p:nvPr/>
        </p:nvSpPr>
        <p:spPr bwMode="auto">
          <a:xfrm>
            <a:off x="5005388" y="5232400"/>
            <a:ext cx="107950" cy="66675"/>
          </a:xfrm>
          <a:custGeom>
            <a:avLst/>
            <a:gdLst>
              <a:gd name="T0" fmla="*/ 36 w 36"/>
              <a:gd name="T1" fmla="*/ 9 h 22"/>
              <a:gd name="T2" fmla="*/ 36 w 36"/>
              <a:gd name="T3" fmla="*/ 0 h 22"/>
              <a:gd name="T4" fmla="*/ 0 w 36"/>
              <a:gd name="T5" fmla="*/ 15 h 22"/>
              <a:gd name="T6" fmla="*/ 7 w 36"/>
              <a:gd name="T7" fmla="*/ 22 h 22"/>
              <a:gd name="T8" fmla="*/ 36 w 36"/>
              <a:gd name="T9" fmla="*/ 9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22">
                <a:moveTo>
                  <a:pt x="36" y="9"/>
                </a:moveTo>
                <a:cubicBezTo>
                  <a:pt x="36" y="0"/>
                  <a:pt x="36" y="0"/>
                  <a:pt x="36" y="0"/>
                </a:cubicBezTo>
                <a:cubicBezTo>
                  <a:pt x="22" y="0"/>
                  <a:pt x="10" y="6"/>
                  <a:pt x="0" y="15"/>
                </a:cubicBezTo>
                <a:cubicBezTo>
                  <a:pt x="7" y="22"/>
                  <a:pt x="7" y="22"/>
                  <a:pt x="7" y="22"/>
                </a:cubicBezTo>
                <a:cubicBezTo>
                  <a:pt x="15" y="15"/>
                  <a:pt x="25" y="10"/>
                  <a:pt x="36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8" name="Freeform 669"/>
          <p:cNvSpPr>
            <a:spLocks/>
          </p:cNvSpPr>
          <p:nvPr/>
        </p:nvSpPr>
        <p:spPr bwMode="auto">
          <a:xfrm>
            <a:off x="5008563" y="5291138"/>
            <a:ext cx="228600" cy="227013"/>
          </a:xfrm>
          <a:custGeom>
            <a:avLst/>
            <a:gdLst>
              <a:gd name="T0" fmla="*/ 38 w 76"/>
              <a:gd name="T1" fmla="*/ 0 h 75"/>
              <a:gd name="T2" fmla="*/ 38 w 76"/>
              <a:gd name="T3" fmla="*/ 37 h 75"/>
              <a:gd name="T4" fmla="*/ 0 w 76"/>
              <a:gd name="T5" fmla="*/ 37 h 75"/>
              <a:gd name="T6" fmla="*/ 38 w 76"/>
              <a:gd name="T7" fmla="*/ 75 h 75"/>
              <a:gd name="T8" fmla="*/ 38 w 76"/>
              <a:gd name="T9" fmla="*/ 38 h 75"/>
              <a:gd name="T10" fmla="*/ 38 w 76"/>
              <a:gd name="T11" fmla="*/ 75 h 75"/>
              <a:gd name="T12" fmla="*/ 76 w 76"/>
              <a:gd name="T13" fmla="*/ 38 h 75"/>
              <a:gd name="T14" fmla="*/ 76 w 76"/>
              <a:gd name="T15" fmla="*/ 38 h 75"/>
              <a:gd name="T16" fmla="*/ 76 w 76"/>
              <a:gd name="T17" fmla="*/ 38 h 75"/>
              <a:gd name="T18" fmla="*/ 76 w 76"/>
              <a:gd name="T19" fmla="*/ 37 h 75"/>
              <a:gd name="T20" fmla="*/ 76 w 76"/>
              <a:gd name="T21" fmla="*/ 37 h 75"/>
              <a:gd name="T22" fmla="*/ 38 w 76"/>
              <a:gd name="T23" fmla="*/ 0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6" h="75">
                <a:moveTo>
                  <a:pt x="38" y="0"/>
                </a:moveTo>
                <a:cubicBezTo>
                  <a:pt x="38" y="37"/>
                  <a:pt x="38" y="37"/>
                  <a:pt x="38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58"/>
                  <a:pt x="17" y="75"/>
                  <a:pt x="38" y="75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75"/>
                  <a:pt x="38" y="75"/>
                  <a:pt x="38" y="75"/>
                </a:cubicBezTo>
                <a:cubicBezTo>
                  <a:pt x="59" y="75"/>
                  <a:pt x="76" y="59"/>
                  <a:pt x="76" y="38"/>
                </a:cubicBezTo>
                <a:cubicBezTo>
                  <a:pt x="76" y="38"/>
                  <a:pt x="76" y="38"/>
                  <a:pt x="76" y="38"/>
                </a:cubicBezTo>
                <a:cubicBezTo>
                  <a:pt x="76" y="38"/>
                  <a:pt x="76" y="38"/>
                  <a:pt x="76" y="38"/>
                </a:cubicBezTo>
                <a:cubicBezTo>
                  <a:pt x="76" y="37"/>
                  <a:pt x="76" y="37"/>
                  <a:pt x="76" y="37"/>
                </a:cubicBezTo>
                <a:cubicBezTo>
                  <a:pt x="76" y="37"/>
                  <a:pt x="76" y="37"/>
                  <a:pt x="76" y="37"/>
                </a:cubicBezTo>
                <a:cubicBezTo>
                  <a:pt x="76" y="16"/>
                  <a:pt x="59" y="0"/>
                  <a:pt x="38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Freeform 670"/>
          <p:cNvSpPr>
            <a:spLocks noEditPoints="1"/>
          </p:cNvSpPr>
          <p:nvPr/>
        </p:nvSpPr>
        <p:spPr bwMode="auto">
          <a:xfrm>
            <a:off x="5013325" y="5332413"/>
            <a:ext cx="93663" cy="142875"/>
          </a:xfrm>
          <a:custGeom>
            <a:avLst/>
            <a:gdLst>
              <a:gd name="T0" fmla="*/ 0 w 59"/>
              <a:gd name="T1" fmla="*/ 37 h 90"/>
              <a:gd name="T2" fmla="*/ 0 w 59"/>
              <a:gd name="T3" fmla="*/ 0 h 90"/>
              <a:gd name="T4" fmla="*/ 14 w 59"/>
              <a:gd name="T5" fmla="*/ 14 h 90"/>
              <a:gd name="T6" fmla="*/ 14 w 59"/>
              <a:gd name="T7" fmla="*/ 33 h 90"/>
              <a:gd name="T8" fmla="*/ 6 w 59"/>
              <a:gd name="T9" fmla="*/ 42 h 90"/>
              <a:gd name="T10" fmla="*/ 0 w 59"/>
              <a:gd name="T11" fmla="*/ 37 h 90"/>
              <a:gd name="T12" fmla="*/ 46 w 59"/>
              <a:gd name="T13" fmla="*/ 39 h 90"/>
              <a:gd name="T14" fmla="*/ 52 w 59"/>
              <a:gd name="T15" fmla="*/ 46 h 90"/>
              <a:gd name="T16" fmla="*/ 46 w 59"/>
              <a:gd name="T17" fmla="*/ 52 h 90"/>
              <a:gd name="T18" fmla="*/ 16 w 59"/>
              <a:gd name="T19" fmla="*/ 52 h 90"/>
              <a:gd name="T20" fmla="*/ 8 w 59"/>
              <a:gd name="T21" fmla="*/ 46 h 90"/>
              <a:gd name="T22" fmla="*/ 16 w 59"/>
              <a:gd name="T23" fmla="*/ 39 h 90"/>
              <a:gd name="T24" fmla="*/ 46 w 59"/>
              <a:gd name="T25" fmla="*/ 39 h 90"/>
              <a:gd name="T26" fmla="*/ 46 w 59"/>
              <a:gd name="T27" fmla="*/ 33 h 90"/>
              <a:gd name="T28" fmla="*/ 46 w 59"/>
              <a:gd name="T29" fmla="*/ 14 h 90"/>
              <a:gd name="T30" fmla="*/ 59 w 59"/>
              <a:gd name="T31" fmla="*/ 0 h 90"/>
              <a:gd name="T32" fmla="*/ 59 w 59"/>
              <a:gd name="T33" fmla="*/ 37 h 90"/>
              <a:gd name="T34" fmla="*/ 56 w 59"/>
              <a:gd name="T35" fmla="*/ 42 h 90"/>
              <a:gd name="T36" fmla="*/ 46 w 59"/>
              <a:gd name="T37" fmla="*/ 33 h 90"/>
              <a:gd name="T38" fmla="*/ 59 w 59"/>
              <a:gd name="T39" fmla="*/ 54 h 90"/>
              <a:gd name="T40" fmla="*/ 59 w 59"/>
              <a:gd name="T41" fmla="*/ 90 h 90"/>
              <a:gd name="T42" fmla="*/ 46 w 59"/>
              <a:gd name="T43" fmla="*/ 77 h 90"/>
              <a:gd name="T44" fmla="*/ 46 w 59"/>
              <a:gd name="T45" fmla="*/ 58 h 90"/>
              <a:gd name="T46" fmla="*/ 56 w 59"/>
              <a:gd name="T47" fmla="*/ 48 h 90"/>
              <a:gd name="T48" fmla="*/ 59 w 59"/>
              <a:gd name="T49" fmla="*/ 54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59" h="90">
                <a:moveTo>
                  <a:pt x="0" y="37"/>
                </a:moveTo>
                <a:lnTo>
                  <a:pt x="0" y="0"/>
                </a:lnTo>
                <a:lnTo>
                  <a:pt x="14" y="14"/>
                </a:lnTo>
                <a:lnTo>
                  <a:pt x="14" y="33"/>
                </a:lnTo>
                <a:lnTo>
                  <a:pt x="6" y="42"/>
                </a:lnTo>
                <a:lnTo>
                  <a:pt x="0" y="37"/>
                </a:lnTo>
                <a:close/>
                <a:moveTo>
                  <a:pt x="46" y="39"/>
                </a:moveTo>
                <a:lnTo>
                  <a:pt x="52" y="46"/>
                </a:lnTo>
                <a:lnTo>
                  <a:pt x="46" y="52"/>
                </a:lnTo>
                <a:lnTo>
                  <a:pt x="16" y="52"/>
                </a:lnTo>
                <a:lnTo>
                  <a:pt x="8" y="46"/>
                </a:lnTo>
                <a:lnTo>
                  <a:pt x="16" y="39"/>
                </a:lnTo>
                <a:lnTo>
                  <a:pt x="46" y="39"/>
                </a:lnTo>
                <a:close/>
                <a:moveTo>
                  <a:pt x="46" y="33"/>
                </a:moveTo>
                <a:lnTo>
                  <a:pt x="46" y="14"/>
                </a:lnTo>
                <a:lnTo>
                  <a:pt x="59" y="0"/>
                </a:lnTo>
                <a:lnTo>
                  <a:pt x="59" y="37"/>
                </a:lnTo>
                <a:lnTo>
                  <a:pt x="56" y="42"/>
                </a:lnTo>
                <a:lnTo>
                  <a:pt x="46" y="33"/>
                </a:lnTo>
                <a:close/>
                <a:moveTo>
                  <a:pt x="59" y="54"/>
                </a:moveTo>
                <a:lnTo>
                  <a:pt x="59" y="90"/>
                </a:lnTo>
                <a:lnTo>
                  <a:pt x="46" y="77"/>
                </a:lnTo>
                <a:lnTo>
                  <a:pt x="46" y="58"/>
                </a:lnTo>
                <a:lnTo>
                  <a:pt x="56" y="48"/>
                </a:lnTo>
                <a:lnTo>
                  <a:pt x="59" y="5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Freeform 671"/>
          <p:cNvSpPr>
            <a:spLocks noEditPoints="1"/>
          </p:cNvSpPr>
          <p:nvPr/>
        </p:nvSpPr>
        <p:spPr bwMode="auto">
          <a:xfrm>
            <a:off x="5135563" y="5327650"/>
            <a:ext cx="96838" cy="153988"/>
          </a:xfrm>
          <a:custGeom>
            <a:avLst/>
            <a:gdLst>
              <a:gd name="T0" fmla="*/ 0 w 61"/>
              <a:gd name="T1" fmla="*/ 40 h 97"/>
              <a:gd name="T2" fmla="*/ 0 w 61"/>
              <a:gd name="T3" fmla="*/ 3 h 97"/>
              <a:gd name="T4" fmla="*/ 13 w 61"/>
              <a:gd name="T5" fmla="*/ 17 h 97"/>
              <a:gd name="T6" fmla="*/ 13 w 61"/>
              <a:gd name="T7" fmla="*/ 36 h 97"/>
              <a:gd name="T8" fmla="*/ 5 w 61"/>
              <a:gd name="T9" fmla="*/ 45 h 97"/>
              <a:gd name="T10" fmla="*/ 0 w 61"/>
              <a:gd name="T11" fmla="*/ 40 h 97"/>
              <a:gd name="T12" fmla="*/ 57 w 61"/>
              <a:gd name="T13" fmla="*/ 0 h 97"/>
              <a:gd name="T14" fmla="*/ 43 w 61"/>
              <a:gd name="T15" fmla="*/ 15 h 97"/>
              <a:gd name="T16" fmla="*/ 17 w 61"/>
              <a:gd name="T17" fmla="*/ 15 h 97"/>
              <a:gd name="T18" fmla="*/ 2 w 61"/>
              <a:gd name="T19" fmla="*/ 0 h 97"/>
              <a:gd name="T20" fmla="*/ 57 w 61"/>
              <a:gd name="T21" fmla="*/ 0 h 97"/>
              <a:gd name="T22" fmla="*/ 57 w 61"/>
              <a:gd name="T23" fmla="*/ 97 h 97"/>
              <a:gd name="T24" fmla="*/ 2 w 61"/>
              <a:gd name="T25" fmla="*/ 97 h 97"/>
              <a:gd name="T26" fmla="*/ 17 w 61"/>
              <a:gd name="T27" fmla="*/ 82 h 97"/>
              <a:gd name="T28" fmla="*/ 43 w 61"/>
              <a:gd name="T29" fmla="*/ 82 h 97"/>
              <a:gd name="T30" fmla="*/ 57 w 61"/>
              <a:gd name="T31" fmla="*/ 97 h 97"/>
              <a:gd name="T32" fmla="*/ 45 w 61"/>
              <a:gd name="T33" fmla="*/ 42 h 97"/>
              <a:gd name="T34" fmla="*/ 51 w 61"/>
              <a:gd name="T35" fmla="*/ 49 h 97"/>
              <a:gd name="T36" fmla="*/ 45 w 61"/>
              <a:gd name="T37" fmla="*/ 55 h 97"/>
              <a:gd name="T38" fmla="*/ 15 w 61"/>
              <a:gd name="T39" fmla="*/ 55 h 97"/>
              <a:gd name="T40" fmla="*/ 7 w 61"/>
              <a:gd name="T41" fmla="*/ 49 h 97"/>
              <a:gd name="T42" fmla="*/ 15 w 61"/>
              <a:gd name="T43" fmla="*/ 42 h 97"/>
              <a:gd name="T44" fmla="*/ 45 w 61"/>
              <a:gd name="T45" fmla="*/ 42 h 97"/>
              <a:gd name="T46" fmla="*/ 61 w 61"/>
              <a:gd name="T47" fmla="*/ 57 h 97"/>
              <a:gd name="T48" fmla="*/ 61 w 61"/>
              <a:gd name="T49" fmla="*/ 93 h 97"/>
              <a:gd name="T50" fmla="*/ 45 w 61"/>
              <a:gd name="T51" fmla="*/ 80 h 97"/>
              <a:gd name="T52" fmla="*/ 45 w 61"/>
              <a:gd name="T53" fmla="*/ 61 h 97"/>
              <a:gd name="T54" fmla="*/ 55 w 61"/>
              <a:gd name="T55" fmla="*/ 51 h 97"/>
              <a:gd name="T56" fmla="*/ 61 w 61"/>
              <a:gd name="T57" fmla="*/ 5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61" h="97">
                <a:moveTo>
                  <a:pt x="0" y="40"/>
                </a:moveTo>
                <a:lnTo>
                  <a:pt x="0" y="3"/>
                </a:lnTo>
                <a:lnTo>
                  <a:pt x="13" y="17"/>
                </a:lnTo>
                <a:lnTo>
                  <a:pt x="13" y="36"/>
                </a:lnTo>
                <a:lnTo>
                  <a:pt x="5" y="45"/>
                </a:lnTo>
                <a:lnTo>
                  <a:pt x="0" y="40"/>
                </a:lnTo>
                <a:close/>
                <a:moveTo>
                  <a:pt x="57" y="0"/>
                </a:moveTo>
                <a:lnTo>
                  <a:pt x="43" y="15"/>
                </a:lnTo>
                <a:lnTo>
                  <a:pt x="17" y="15"/>
                </a:lnTo>
                <a:lnTo>
                  <a:pt x="2" y="0"/>
                </a:lnTo>
                <a:lnTo>
                  <a:pt x="57" y="0"/>
                </a:lnTo>
                <a:close/>
                <a:moveTo>
                  <a:pt x="57" y="97"/>
                </a:moveTo>
                <a:lnTo>
                  <a:pt x="2" y="97"/>
                </a:lnTo>
                <a:lnTo>
                  <a:pt x="17" y="82"/>
                </a:lnTo>
                <a:lnTo>
                  <a:pt x="43" y="82"/>
                </a:lnTo>
                <a:lnTo>
                  <a:pt x="57" y="97"/>
                </a:lnTo>
                <a:close/>
                <a:moveTo>
                  <a:pt x="45" y="42"/>
                </a:moveTo>
                <a:lnTo>
                  <a:pt x="51" y="49"/>
                </a:lnTo>
                <a:lnTo>
                  <a:pt x="45" y="55"/>
                </a:lnTo>
                <a:lnTo>
                  <a:pt x="15" y="55"/>
                </a:lnTo>
                <a:lnTo>
                  <a:pt x="7" y="49"/>
                </a:lnTo>
                <a:lnTo>
                  <a:pt x="15" y="42"/>
                </a:lnTo>
                <a:lnTo>
                  <a:pt x="45" y="42"/>
                </a:lnTo>
                <a:close/>
                <a:moveTo>
                  <a:pt x="61" y="57"/>
                </a:moveTo>
                <a:lnTo>
                  <a:pt x="61" y="93"/>
                </a:lnTo>
                <a:lnTo>
                  <a:pt x="45" y="80"/>
                </a:lnTo>
                <a:lnTo>
                  <a:pt x="45" y="61"/>
                </a:lnTo>
                <a:lnTo>
                  <a:pt x="55" y="51"/>
                </a:lnTo>
                <a:lnTo>
                  <a:pt x="61" y="5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Freeform 672"/>
          <p:cNvSpPr>
            <a:spLocks/>
          </p:cNvSpPr>
          <p:nvPr/>
        </p:nvSpPr>
        <p:spPr bwMode="auto">
          <a:xfrm>
            <a:off x="5784850" y="5511800"/>
            <a:ext cx="100013" cy="60325"/>
          </a:xfrm>
          <a:custGeom>
            <a:avLst/>
            <a:gdLst>
              <a:gd name="T0" fmla="*/ 0 w 33"/>
              <a:gd name="T1" fmla="*/ 10 h 20"/>
              <a:gd name="T2" fmla="*/ 0 w 33"/>
              <a:gd name="T3" fmla="*/ 20 h 20"/>
              <a:gd name="T4" fmla="*/ 33 w 33"/>
              <a:gd name="T5" fmla="*/ 7 h 20"/>
              <a:gd name="T6" fmla="*/ 26 w 33"/>
              <a:gd name="T7" fmla="*/ 0 h 20"/>
              <a:gd name="T8" fmla="*/ 0 w 33"/>
              <a:gd name="T9" fmla="*/ 1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20">
                <a:moveTo>
                  <a:pt x="0" y="10"/>
                </a:moveTo>
                <a:cubicBezTo>
                  <a:pt x="0" y="20"/>
                  <a:pt x="0" y="20"/>
                  <a:pt x="0" y="20"/>
                </a:cubicBezTo>
                <a:cubicBezTo>
                  <a:pt x="13" y="19"/>
                  <a:pt x="24" y="15"/>
                  <a:pt x="33" y="7"/>
                </a:cubicBezTo>
                <a:cubicBezTo>
                  <a:pt x="26" y="0"/>
                  <a:pt x="26" y="0"/>
                  <a:pt x="26" y="0"/>
                </a:cubicBezTo>
                <a:cubicBezTo>
                  <a:pt x="19" y="6"/>
                  <a:pt x="10" y="10"/>
                  <a:pt x="0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Freeform 673"/>
          <p:cNvSpPr>
            <a:spLocks/>
          </p:cNvSpPr>
          <p:nvPr/>
        </p:nvSpPr>
        <p:spPr bwMode="auto">
          <a:xfrm>
            <a:off x="5876925" y="5411788"/>
            <a:ext cx="68263" cy="109538"/>
          </a:xfrm>
          <a:custGeom>
            <a:avLst/>
            <a:gdLst>
              <a:gd name="T0" fmla="*/ 0 w 23"/>
              <a:gd name="T1" fmla="*/ 30 h 36"/>
              <a:gd name="T2" fmla="*/ 7 w 23"/>
              <a:gd name="T3" fmla="*/ 36 h 36"/>
              <a:gd name="T4" fmla="*/ 23 w 23"/>
              <a:gd name="T5" fmla="*/ 0 h 36"/>
              <a:gd name="T6" fmla="*/ 13 w 23"/>
              <a:gd name="T7" fmla="*/ 0 h 36"/>
              <a:gd name="T8" fmla="*/ 0 w 23"/>
              <a:gd name="T9" fmla="*/ 3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36">
                <a:moveTo>
                  <a:pt x="0" y="30"/>
                </a:moveTo>
                <a:cubicBezTo>
                  <a:pt x="7" y="36"/>
                  <a:pt x="7" y="36"/>
                  <a:pt x="7" y="36"/>
                </a:cubicBezTo>
                <a:cubicBezTo>
                  <a:pt x="16" y="27"/>
                  <a:pt x="22" y="14"/>
                  <a:pt x="23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13" y="12"/>
                  <a:pt x="8" y="22"/>
                  <a:pt x="0" y="3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3" name="Freeform 674"/>
          <p:cNvSpPr>
            <a:spLocks/>
          </p:cNvSpPr>
          <p:nvPr/>
        </p:nvSpPr>
        <p:spPr bwMode="auto">
          <a:xfrm>
            <a:off x="5784850" y="5235575"/>
            <a:ext cx="106363" cy="66675"/>
          </a:xfrm>
          <a:custGeom>
            <a:avLst/>
            <a:gdLst>
              <a:gd name="T0" fmla="*/ 35 w 35"/>
              <a:gd name="T1" fmla="*/ 15 h 22"/>
              <a:gd name="T2" fmla="*/ 0 w 35"/>
              <a:gd name="T3" fmla="*/ 0 h 22"/>
              <a:gd name="T4" fmla="*/ 0 w 35"/>
              <a:gd name="T5" fmla="*/ 10 h 22"/>
              <a:gd name="T6" fmla="*/ 29 w 35"/>
              <a:gd name="T7" fmla="*/ 22 h 22"/>
              <a:gd name="T8" fmla="*/ 35 w 35"/>
              <a:gd name="T9" fmla="*/ 15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22">
                <a:moveTo>
                  <a:pt x="35" y="15"/>
                </a:moveTo>
                <a:cubicBezTo>
                  <a:pt x="26" y="6"/>
                  <a:pt x="14" y="1"/>
                  <a:pt x="0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11" y="10"/>
                  <a:pt x="21" y="15"/>
                  <a:pt x="29" y="22"/>
                </a:cubicBezTo>
                <a:lnTo>
                  <a:pt x="35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Freeform 675"/>
          <p:cNvSpPr>
            <a:spLocks/>
          </p:cNvSpPr>
          <p:nvPr/>
        </p:nvSpPr>
        <p:spPr bwMode="auto">
          <a:xfrm>
            <a:off x="5881688" y="5292725"/>
            <a:ext cx="63500" cy="103188"/>
          </a:xfrm>
          <a:custGeom>
            <a:avLst/>
            <a:gdLst>
              <a:gd name="T0" fmla="*/ 11 w 21"/>
              <a:gd name="T1" fmla="*/ 34 h 34"/>
              <a:gd name="T2" fmla="*/ 21 w 21"/>
              <a:gd name="T3" fmla="*/ 34 h 34"/>
              <a:gd name="T4" fmla="*/ 7 w 21"/>
              <a:gd name="T5" fmla="*/ 0 h 34"/>
              <a:gd name="T6" fmla="*/ 0 w 21"/>
              <a:gd name="T7" fmla="*/ 7 h 34"/>
              <a:gd name="T8" fmla="*/ 11 w 21"/>
              <a:gd name="T9" fmla="*/ 34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" h="34">
                <a:moveTo>
                  <a:pt x="11" y="34"/>
                </a:moveTo>
                <a:cubicBezTo>
                  <a:pt x="21" y="34"/>
                  <a:pt x="21" y="34"/>
                  <a:pt x="21" y="34"/>
                </a:cubicBezTo>
                <a:cubicBezTo>
                  <a:pt x="20" y="21"/>
                  <a:pt x="15" y="9"/>
                  <a:pt x="7" y="0"/>
                </a:cubicBezTo>
                <a:cubicBezTo>
                  <a:pt x="0" y="7"/>
                  <a:pt x="0" y="7"/>
                  <a:pt x="0" y="7"/>
                </a:cubicBezTo>
                <a:cubicBezTo>
                  <a:pt x="7" y="14"/>
                  <a:pt x="11" y="24"/>
                  <a:pt x="11" y="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Freeform 676"/>
          <p:cNvSpPr>
            <a:spLocks/>
          </p:cNvSpPr>
          <p:nvPr/>
        </p:nvSpPr>
        <p:spPr bwMode="auto">
          <a:xfrm>
            <a:off x="5610225" y="5411788"/>
            <a:ext cx="66675" cy="106363"/>
          </a:xfrm>
          <a:custGeom>
            <a:avLst/>
            <a:gdLst>
              <a:gd name="T0" fmla="*/ 9 w 22"/>
              <a:gd name="T1" fmla="*/ 0 h 35"/>
              <a:gd name="T2" fmla="*/ 0 w 22"/>
              <a:gd name="T3" fmla="*/ 0 h 35"/>
              <a:gd name="T4" fmla="*/ 15 w 22"/>
              <a:gd name="T5" fmla="*/ 35 h 35"/>
              <a:gd name="T6" fmla="*/ 22 w 22"/>
              <a:gd name="T7" fmla="*/ 29 h 35"/>
              <a:gd name="T8" fmla="*/ 9 w 22"/>
              <a:gd name="T9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" h="35">
                <a:moveTo>
                  <a:pt x="9" y="0"/>
                </a:moveTo>
                <a:cubicBezTo>
                  <a:pt x="0" y="0"/>
                  <a:pt x="0" y="0"/>
                  <a:pt x="0" y="0"/>
                </a:cubicBezTo>
                <a:cubicBezTo>
                  <a:pt x="1" y="14"/>
                  <a:pt x="6" y="26"/>
                  <a:pt x="15" y="35"/>
                </a:cubicBezTo>
                <a:cubicBezTo>
                  <a:pt x="22" y="29"/>
                  <a:pt x="22" y="29"/>
                  <a:pt x="22" y="29"/>
                </a:cubicBezTo>
                <a:cubicBezTo>
                  <a:pt x="15" y="21"/>
                  <a:pt x="10" y="11"/>
                  <a:pt x="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6" name="Freeform 677"/>
          <p:cNvSpPr>
            <a:spLocks/>
          </p:cNvSpPr>
          <p:nvPr/>
        </p:nvSpPr>
        <p:spPr bwMode="auto">
          <a:xfrm>
            <a:off x="5667375" y="5511800"/>
            <a:ext cx="103188" cy="60325"/>
          </a:xfrm>
          <a:custGeom>
            <a:avLst/>
            <a:gdLst>
              <a:gd name="T0" fmla="*/ 0 w 34"/>
              <a:gd name="T1" fmla="*/ 6 h 20"/>
              <a:gd name="T2" fmla="*/ 34 w 34"/>
              <a:gd name="T3" fmla="*/ 20 h 20"/>
              <a:gd name="T4" fmla="*/ 34 w 34"/>
              <a:gd name="T5" fmla="*/ 10 h 20"/>
              <a:gd name="T6" fmla="*/ 7 w 34"/>
              <a:gd name="T7" fmla="*/ 0 h 20"/>
              <a:gd name="T8" fmla="*/ 0 w 34"/>
              <a:gd name="T9" fmla="*/ 6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20">
                <a:moveTo>
                  <a:pt x="0" y="6"/>
                </a:moveTo>
                <a:cubicBezTo>
                  <a:pt x="9" y="14"/>
                  <a:pt x="21" y="19"/>
                  <a:pt x="34" y="20"/>
                </a:cubicBezTo>
                <a:cubicBezTo>
                  <a:pt x="34" y="10"/>
                  <a:pt x="34" y="10"/>
                  <a:pt x="34" y="10"/>
                </a:cubicBezTo>
                <a:cubicBezTo>
                  <a:pt x="23" y="10"/>
                  <a:pt x="14" y="6"/>
                  <a:pt x="7" y="0"/>
                </a:cubicBezTo>
                <a:lnTo>
                  <a:pt x="0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7" name="Freeform 678"/>
          <p:cNvSpPr>
            <a:spLocks/>
          </p:cNvSpPr>
          <p:nvPr/>
        </p:nvSpPr>
        <p:spPr bwMode="auto">
          <a:xfrm>
            <a:off x="5610225" y="5295900"/>
            <a:ext cx="57150" cy="100013"/>
          </a:xfrm>
          <a:custGeom>
            <a:avLst/>
            <a:gdLst>
              <a:gd name="T0" fmla="*/ 19 w 19"/>
              <a:gd name="T1" fmla="*/ 7 h 33"/>
              <a:gd name="T2" fmla="*/ 13 w 19"/>
              <a:gd name="T3" fmla="*/ 0 h 33"/>
              <a:gd name="T4" fmla="*/ 0 w 19"/>
              <a:gd name="T5" fmla="*/ 33 h 33"/>
              <a:gd name="T6" fmla="*/ 9 w 19"/>
              <a:gd name="T7" fmla="*/ 33 h 33"/>
              <a:gd name="T8" fmla="*/ 19 w 19"/>
              <a:gd name="T9" fmla="*/ 7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" h="33">
                <a:moveTo>
                  <a:pt x="19" y="7"/>
                </a:moveTo>
                <a:cubicBezTo>
                  <a:pt x="13" y="0"/>
                  <a:pt x="13" y="0"/>
                  <a:pt x="13" y="0"/>
                </a:cubicBezTo>
                <a:cubicBezTo>
                  <a:pt x="5" y="9"/>
                  <a:pt x="1" y="20"/>
                  <a:pt x="0" y="33"/>
                </a:cubicBezTo>
                <a:cubicBezTo>
                  <a:pt x="9" y="33"/>
                  <a:pt x="9" y="33"/>
                  <a:pt x="9" y="33"/>
                </a:cubicBezTo>
                <a:cubicBezTo>
                  <a:pt x="10" y="23"/>
                  <a:pt x="14" y="14"/>
                  <a:pt x="19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8" name="Freeform 679"/>
          <p:cNvSpPr>
            <a:spLocks/>
          </p:cNvSpPr>
          <p:nvPr/>
        </p:nvSpPr>
        <p:spPr bwMode="auto">
          <a:xfrm>
            <a:off x="5657850" y="5235575"/>
            <a:ext cx="112713" cy="69850"/>
          </a:xfrm>
          <a:custGeom>
            <a:avLst/>
            <a:gdLst>
              <a:gd name="T0" fmla="*/ 37 w 37"/>
              <a:gd name="T1" fmla="*/ 10 h 23"/>
              <a:gd name="T2" fmla="*/ 37 w 37"/>
              <a:gd name="T3" fmla="*/ 0 h 23"/>
              <a:gd name="T4" fmla="*/ 0 w 37"/>
              <a:gd name="T5" fmla="*/ 16 h 23"/>
              <a:gd name="T6" fmla="*/ 7 w 37"/>
              <a:gd name="T7" fmla="*/ 23 h 23"/>
              <a:gd name="T8" fmla="*/ 37 w 37"/>
              <a:gd name="T9" fmla="*/ 1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" h="23">
                <a:moveTo>
                  <a:pt x="37" y="10"/>
                </a:moveTo>
                <a:cubicBezTo>
                  <a:pt x="37" y="0"/>
                  <a:pt x="37" y="0"/>
                  <a:pt x="37" y="0"/>
                </a:cubicBezTo>
                <a:cubicBezTo>
                  <a:pt x="23" y="1"/>
                  <a:pt x="10" y="7"/>
                  <a:pt x="0" y="16"/>
                </a:cubicBezTo>
                <a:cubicBezTo>
                  <a:pt x="7" y="23"/>
                  <a:pt x="7" y="23"/>
                  <a:pt x="7" y="23"/>
                </a:cubicBezTo>
                <a:cubicBezTo>
                  <a:pt x="15" y="15"/>
                  <a:pt x="25" y="10"/>
                  <a:pt x="37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Oval 680"/>
          <p:cNvSpPr>
            <a:spLocks noChangeArrowheads="1"/>
          </p:cNvSpPr>
          <p:nvPr/>
        </p:nvSpPr>
        <p:spPr bwMode="auto">
          <a:xfrm>
            <a:off x="5661025" y="5291138"/>
            <a:ext cx="230188" cy="2270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Freeform 681"/>
          <p:cNvSpPr>
            <a:spLocks noEditPoints="1"/>
          </p:cNvSpPr>
          <p:nvPr/>
        </p:nvSpPr>
        <p:spPr bwMode="auto">
          <a:xfrm>
            <a:off x="5676900" y="5332413"/>
            <a:ext cx="90488" cy="142875"/>
          </a:xfrm>
          <a:custGeom>
            <a:avLst/>
            <a:gdLst>
              <a:gd name="T0" fmla="*/ 0 w 57"/>
              <a:gd name="T1" fmla="*/ 37 h 90"/>
              <a:gd name="T2" fmla="*/ 0 w 57"/>
              <a:gd name="T3" fmla="*/ 2 h 90"/>
              <a:gd name="T4" fmla="*/ 13 w 57"/>
              <a:gd name="T5" fmla="*/ 16 h 90"/>
              <a:gd name="T6" fmla="*/ 13 w 57"/>
              <a:gd name="T7" fmla="*/ 35 h 90"/>
              <a:gd name="T8" fmla="*/ 4 w 57"/>
              <a:gd name="T9" fmla="*/ 42 h 90"/>
              <a:gd name="T10" fmla="*/ 0 w 57"/>
              <a:gd name="T11" fmla="*/ 37 h 90"/>
              <a:gd name="T12" fmla="*/ 13 w 57"/>
              <a:gd name="T13" fmla="*/ 56 h 90"/>
              <a:gd name="T14" fmla="*/ 13 w 57"/>
              <a:gd name="T15" fmla="*/ 75 h 90"/>
              <a:gd name="T16" fmla="*/ 0 w 57"/>
              <a:gd name="T17" fmla="*/ 88 h 90"/>
              <a:gd name="T18" fmla="*/ 0 w 57"/>
              <a:gd name="T19" fmla="*/ 54 h 90"/>
              <a:gd name="T20" fmla="*/ 4 w 57"/>
              <a:gd name="T21" fmla="*/ 48 h 90"/>
              <a:gd name="T22" fmla="*/ 13 w 57"/>
              <a:gd name="T23" fmla="*/ 56 h 90"/>
              <a:gd name="T24" fmla="*/ 55 w 57"/>
              <a:gd name="T25" fmla="*/ 0 h 90"/>
              <a:gd name="T26" fmla="*/ 40 w 57"/>
              <a:gd name="T27" fmla="*/ 14 h 90"/>
              <a:gd name="T28" fmla="*/ 15 w 57"/>
              <a:gd name="T29" fmla="*/ 14 h 90"/>
              <a:gd name="T30" fmla="*/ 2 w 57"/>
              <a:gd name="T31" fmla="*/ 0 h 90"/>
              <a:gd name="T32" fmla="*/ 55 w 57"/>
              <a:gd name="T33" fmla="*/ 0 h 90"/>
              <a:gd name="T34" fmla="*/ 55 w 57"/>
              <a:gd name="T35" fmla="*/ 90 h 90"/>
              <a:gd name="T36" fmla="*/ 2 w 57"/>
              <a:gd name="T37" fmla="*/ 90 h 90"/>
              <a:gd name="T38" fmla="*/ 15 w 57"/>
              <a:gd name="T39" fmla="*/ 77 h 90"/>
              <a:gd name="T40" fmla="*/ 40 w 57"/>
              <a:gd name="T41" fmla="*/ 77 h 90"/>
              <a:gd name="T42" fmla="*/ 55 w 57"/>
              <a:gd name="T43" fmla="*/ 90 h 90"/>
              <a:gd name="T44" fmla="*/ 42 w 57"/>
              <a:gd name="T45" fmla="*/ 39 h 90"/>
              <a:gd name="T46" fmla="*/ 49 w 57"/>
              <a:gd name="T47" fmla="*/ 46 h 90"/>
              <a:gd name="T48" fmla="*/ 42 w 57"/>
              <a:gd name="T49" fmla="*/ 52 h 90"/>
              <a:gd name="T50" fmla="*/ 13 w 57"/>
              <a:gd name="T51" fmla="*/ 52 h 90"/>
              <a:gd name="T52" fmla="*/ 7 w 57"/>
              <a:gd name="T53" fmla="*/ 46 h 90"/>
              <a:gd name="T54" fmla="*/ 13 w 57"/>
              <a:gd name="T55" fmla="*/ 39 h 90"/>
              <a:gd name="T56" fmla="*/ 42 w 57"/>
              <a:gd name="T57" fmla="*/ 39 h 90"/>
              <a:gd name="T58" fmla="*/ 57 w 57"/>
              <a:gd name="T59" fmla="*/ 54 h 90"/>
              <a:gd name="T60" fmla="*/ 57 w 57"/>
              <a:gd name="T61" fmla="*/ 88 h 90"/>
              <a:gd name="T62" fmla="*/ 44 w 57"/>
              <a:gd name="T63" fmla="*/ 75 h 90"/>
              <a:gd name="T64" fmla="*/ 44 w 57"/>
              <a:gd name="T65" fmla="*/ 56 h 90"/>
              <a:gd name="T66" fmla="*/ 51 w 57"/>
              <a:gd name="T67" fmla="*/ 48 h 90"/>
              <a:gd name="T68" fmla="*/ 57 w 57"/>
              <a:gd name="T69" fmla="*/ 54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7" h="90">
                <a:moveTo>
                  <a:pt x="0" y="37"/>
                </a:moveTo>
                <a:lnTo>
                  <a:pt x="0" y="2"/>
                </a:lnTo>
                <a:lnTo>
                  <a:pt x="13" y="16"/>
                </a:lnTo>
                <a:lnTo>
                  <a:pt x="13" y="35"/>
                </a:lnTo>
                <a:lnTo>
                  <a:pt x="4" y="42"/>
                </a:lnTo>
                <a:lnTo>
                  <a:pt x="0" y="37"/>
                </a:lnTo>
                <a:close/>
                <a:moveTo>
                  <a:pt x="13" y="56"/>
                </a:moveTo>
                <a:lnTo>
                  <a:pt x="13" y="75"/>
                </a:lnTo>
                <a:lnTo>
                  <a:pt x="0" y="88"/>
                </a:lnTo>
                <a:lnTo>
                  <a:pt x="0" y="54"/>
                </a:lnTo>
                <a:lnTo>
                  <a:pt x="4" y="48"/>
                </a:lnTo>
                <a:lnTo>
                  <a:pt x="13" y="56"/>
                </a:lnTo>
                <a:close/>
                <a:moveTo>
                  <a:pt x="55" y="0"/>
                </a:moveTo>
                <a:lnTo>
                  <a:pt x="40" y="14"/>
                </a:lnTo>
                <a:lnTo>
                  <a:pt x="15" y="14"/>
                </a:lnTo>
                <a:lnTo>
                  <a:pt x="2" y="0"/>
                </a:lnTo>
                <a:lnTo>
                  <a:pt x="55" y="0"/>
                </a:lnTo>
                <a:close/>
                <a:moveTo>
                  <a:pt x="55" y="90"/>
                </a:moveTo>
                <a:lnTo>
                  <a:pt x="2" y="90"/>
                </a:lnTo>
                <a:lnTo>
                  <a:pt x="15" y="77"/>
                </a:lnTo>
                <a:lnTo>
                  <a:pt x="40" y="77"/>
                </a:lnTo>
                <a:lnTo>
                  <a:pt x="55" y="90"/>
                </a:lnTo>
                <a:close/>
                <a:moveTo>
                  <a:pt x="42" y="39"/>
                </a:moveTo>
                <a:lnTo>
                  <a:pt x="49" y="46"/>
                </a:lnTo>
                <a:lnTo>
                  <a:pt x="42" y="52"/>
                </a:lnTo>
                <a:lnTo>
                  <a:pt x="13" y="52"/>
                </a:lnTo>
                <a:lnTo>
                  <a:pt x="7" y="46"/>
                </a:lnTo>
                <a:lnTo>
                  <a:pt x="13" y="39"/>
                </a:lnTo>
                <a:lnTo>
                  <a:pt x="42" y="39"/>
                </a:lnTo>
                <a:close/>
                <a:moveTo>
                  <a:pt x="57" y="54"/>
                </a:moveTo>
                <a:lnTo>
                  <a:pt x="57" y="88"/>
                </a:lnTo>
                <a:lnTo>
                  <a:pt x="44" y="75"/>
                </a:lnTo>
                <a:lnTo>
                  <a:pt x="44" y="56"/>
                </a:lnTo>
                <a:lnTo>
                  <a:pt x="51" y="48"/>
                </a:lnTo>
                <a:lnTo>
                  <a:pt x="57" y="5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Freeform 682"/>
          <p:cNvSpPr>
            <a:spLocks noEditPoints="1"/>
          </p:cNvSpPr>
          <p:nvPr/>
        </p:nvSpPr>
        <p:spPr bwMode="auto">
          <a:xfrm>
            <a:off x="5791200" y="5332413"/>
            <a:ext cx="90488" cy="142875"/>
          </a:xfrm>
          <a:custGeom>
            <a:avLst/>
            <a:gdLst>
              <a:gd name="T0" fmla="*/ 0 w 57"/>
              <a:gd name="T1" fmla="*/ 37 h 90"/>
              <a:gd name="T2" fmla="*/ 0 w 57"/>
              <a:gd name="T3" fmla="*/ 2 h 90"/>
              <a:gd name="T4" fmla="*/ 14 w 57"/>
              <a:gd name="T5" fmla="*/ 16 h 90"/>
              <a:gd name="T6" fmla="*/ 14 w 57"/>
              <a:gd name="T7" fmla="*/ 35 h 90"/>
              <a:gd name="T8" fmla="*/ 4 w 57"/>
              <a:gd name="T9" fmla="*/ 42 h 90"/>
              <a:gd name="T10" fmla="*/ 0 w 57"/>
              <a:gd name="T11" fmla="*/ 37 h 90"/>
              <a:gd name="T12" fmla="*/ 14 w 57"/>
              <a:gd name="T13" fmla="*/ 56 h 90"/>
              <a:gd name="T14" fmla="*/ 14 w 57"/>
              <a:gd name="T15" fmla="*/ 75 h 90"/>
              <a:gd name="T16" fmla="*/ 0 w 57"/>
              <a:gd name="T17" fmla="*/ 88 h 90"/>
              <a:gd name="T18" fmla="*/ 0 w 57"/>
              <a:gd name="T19" fmla="*/ 54 h 90"/>
              <a:gd name="T20" fmla="*/ 4 w 57"/>
              <a:gd name="T21" fmla="*/ 48 h 90"/>
              <a:gd name="T22" fmla="*/ 14 w 57"/>
              <a:gd name="T23" fmla="*/ 56 h 90"/>
              <a:gd name="T24" fmla="*/ 55 w 57"/>
              <a:gd name="T25" fmla="*/ 0 h 90"/>
              <a:gd name="T26" fmla="*/ 42 w 57"/>
              <a:gd name="T27" fmla="*/ 14 h 90"/>
              <a:gd name="T28" fmla="*/ 15 w 57"/>
              <a:gd name="T29" fmla="*/ 14 h 90"/>
              <a:gd name="T30" fmla="*/ 2 w 57"/>
              <a:gd name="T31" fmla="*/ 0 h 90"/>
              <a:gd name="T32" fmla="*/ 55 w 57"/>
              <a:gd name="T33" fmla="*/ 0 h 90"/>
              <a:gd name="T34" fmla="*/ 55 w 57"/>
              <a:gd name="T35" fmla="*/ 90 h 90"/>
              <a:gd name="T36" fmla="*/ 2 w 57"/>
              <a:gd name="T37" fmla="*/ 90 h 90"/>
              <a:gd name="T38" fmla="*/ 15 w 57"/>
              <a:gd name="T39" fmla="*/ 77 h 90"/>
              <a:gd name="T40" fmla="*/ 42 w 57"/>
              <a:gd name="T41" fmla="*/ 77 h 90"/>
              <a:gd name="T42" fmla="*/ 55 w 57"/>
              <a:gd name="T43" fmla="*/ 90 h 90"/>
              <a:gd name="T44" fmla="*/ 44 w 57"/>
              <a:gd name="T45" fmla="*/ 35 h 90"/>
              <a:gd name="T46" fmla="*/ 44 w 57"/>
              <a:gd name="T47" fmla="*/ 16 h 90"/>
              <a:gd name="T48" fmla="*/ 57 w 57"/>
              <a:gd name="T49" fmla="*/ 2 h 90"/>
              <a:gd name="T50" fmla="*/ 57 w 57"/>
              <a:gd name="T51" fmla="*/ 39 h 90"/>
              <a:gd name="T52" fmla="*/ 52 w 57"/>
              <a:gd name="T53" fmla="*/ 42 h 90"/>
              <a:gd name="T54" fmla="*/ 44 w 57"/>
              <a:gd name="T55" fmla="*/ 35 h 90"/>
              <a:gd name="T56" fmla="*/ 57 w 57"/>
              <a:gd name="T57" fmla="*/ 54 h 90"/>
              <a:gd name="T58" fmla="*/ 57 w 57"/>
              <a:gd name="T59" fmla="*/ 88 h 90"/>
              <a:gd name="T60" fmla="*/ 44 w 57"/>
              <a:gd name="T61" fmla="*/ 75 h 90"/>
              <a:gd name="T62" fmla="*/ 44 w 57"/>
              <a:gd name="T63" fmla="*/ 56 h 90"/>
              <a:gd name="T64" fmla="*/ 52 w 57"/>
              <a:gd name="T65" fmla="*/ 48 h 90"/>
              <a:gd name="T66" fmla="*/ 57 w 57"/>
              <a:gd name="T67" fmla="*/ 54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57" h="90">
                <a:moveTo>
                  <a:pt x="0" y="37"/>
                </a:moveTo>
                <a:lnTo>
                  <a:pt x="0" y="2"/>
                </a:lnTo>
                <a:lnTo>
                  <a:pt x="14" y="16"/>
                </a:lnTo>
                <a:lnTo>
                  <a:pt x="14" y="35"/>
                </a:lnTo>
                <a:lnTo>
                  <a:pt x="4" y="42"/>
                </a:lnTo>
                <a:lnTo>
                  <a:pt x="0" y="37"/>
                </a:lnTo>
                <a:close/>
                <a:moveTo>
                  <a:pt x="14" y="56"/>
                </a:moveTo>
                <a:lnTo>
                  <a:pt x="14" y="75"/>
                </a:lnTo>
                <a:lnTo>
                  <a:pt x="0" y="88"/>
                </a:lnTo>
                <a:lnTo>
                  <a:pt x="0" y="54"/>
                </a:lnTo>
                <a:lnTo>
                  <a:pt x="4" y="48"/>
                </a:lnTo>
                <a:lnTo>
                  <a:pt x="14" y="56"/>
                </a:lnTo>
                <a:close/>
                <a:moveTo>
                  <a:pt x="55" y="0"/>
                </a:moveTo>
                <a:lnTo>
                  <a:pt x="42" y="14"/>
                </a:lnTo>
                <a:lnTo>
                  <a:pt x="15" y="14"/>
                </a:lnTo>
                <a:lnTo>
                  <a:pt x="2" y="0"/>
                </a:lnTo>
                <a:lnTo>
                  <a:pt x="55" y="0"/>
                </a:lnTo>
                <a:close/>
                <a:moveTo>
                  <a:pt x="55" y="90"/>
                </a:moveTo>
                <a:lnTo>
                  <a:pt x="2" y="90"/>
                </a:lnTo>
                <a:lnTo>
                  <a:pt x="15" y="77"/>
                </a:lnTo>
                <a:lnTo>
                  <a:pt x="42" y="77"/>
                </a:lnTo>
                <a:lnTo>
                  <a:pt x="55" y="90"/>
                </a:lnTo>
                <a:close/>
                <a:moveTo>
                  <a:pt x="44" y="35"/>
                </a:moveTo>
                <a:lnTo>
                  <a:pt x="44" y="16"/>
                </a:lnTo>
                <a:lnTo>
                  <a:pt x="57" y="2"/>
                </a:lnTo>
                <a:lnTo>
                  <a:pt x="57" y="39"/>
                </a:lnTo>
                <a:lnTo>
                  <a:pt x="52" y="42"/>
                </a:lnTo>
                <a:lnTo>
                  <a:pt x="44" y="35"/>
                </a:lnTo>
                <a:close/>
                <a:moveTo>
                  <a:pt x="57" y="54"/>
                </a:moveTo>
                <a:lnTo>
                  <a:pt x="57" y="88"/>
                </a:lnTo>
                <a:lnTo>
                  <a:pt x="44" y="75"/>
                </a:lnTo>
                <a:lnTo>
                  <a:pt x="44" y="56"/>
                </a:lnTo>
                <a:lnTo>
                  <a:pt x="52" y="48"/>
                </a:lnTo>
                <a:lnTo>
                  <a:pt x="57" y="5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2" name="Rectangle 683"/>
          <p:cNvSpPr>
            <a:spLocks noChangeArrowheads="1"/>
          </p:cNvSpPr>
          <p:nvPr/>
        </p:nvSpPr>
        <p:spPr bwMode="auto">
          <a:xfrm>
            <a:off x="6232525" y="5527675"/>
            <a:ext cx="369888" cy="174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684"/>
          <p:cNvSpPr>
            <a:spLocks noChangeArrowheads="1"/>
          </p:cNvSpPr>
          <p:nvPr/>
        </p:nvSpPr>
        <p:spPr bwMode="auto">
          <a:xfrm>
            <a:off x="6232525" y="5527675"/>
            <a:ext cx="369888" cy="1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4" name="Freeform 685"/>
          <p:cNvSpPr>
            <a:spLocks/>
          </p:cNvSpPr>
          <p:nvPr/>
        </p:nvSpPr>
        <p:spPr bwMode="auto">
          <a:xfrm>
            <a:off x="6242050" y="5368925"/>
            <a:ext cx="320675" cy="176213"/>
          </a:xfrm>
          <a:custGeom>
            <a:avLst/>
            <a:gdLst>
              <a:gd name="T0" fmla="*/ 202 w 202"/>
              <a:gd name="T1" fmla="*/ 10 h 111"/>
              <a:gd name="T2" fmla="*/ 200 w 202"/>
              <a:gd name="T3" fmla="*/ 10 h 111"/>
              <a:gd name="T4" fmla="*/ 158 w 202"/>
              <a:gd name="T5" fmla="*/ 23 h 111"/>
              <a:gd name="T6" fmla="*/ 158 w 202"/>
              <a:gd name="T7" fmla="*/ 25 h 111"/>
              <a:gd name="T8" fmla="*/ 158 w 202"/>
              <a:gd name="T9" fmla="*/ 25 h 111"/>
              <a:gd name="T10" fmla="*/ 175 w 202"/>
              <a:gd name="T11" fmla="*/ 29 h 111"/>
              <a:gd name="T12" fmla="*/ 105 w 202"/>
              <a:gd name="T13" fmla="*/ 98 h 111"/>
              <a:gd name="T14" fmla="*/ 8 w 202"/>
              <a:gd name="T15" fmla="*/ 0 h 111"/>
              <a:gd name="T16" fmla="*/ 0 w 202"/>
              <a:gd name="T17" fmla="*/ 8 h 111"/>
              <a:gd name="T18" fmla="*/ 103 w 202"/>
              <a:gd name="T19" fmla="*/ 111 h 111"/>
              <a:gd name="T20" fmla="*/ 105 w 202"/>
              <a:gd name="T21" fmla="*/ 109 h 111"/>
              <a:gd name="T22" fmla="*/ 109 w 202"/>
              <a:gd name="T23" fmla="*/ 111 h 111"/>
              <a:gd name="T24" fmla="*/ 183 w 202"/>
              <a:gd name="T25" fmla="*/ 37 h 111"/>
              <a:gd name="T26" fmla="*/ 189 w 202"/>
              <a:gd name="T27" fmla="*/ 54 h 111"/>
              <a:gd name="T28" fmla="*/ 191 w 202"/>
              <a:gd name="T29" fmla="*/ 54 h 111"/>
              <a:gd name="T30" fmla="*/ 191 w 202"/>
              <a:gd name="T31" fmla="*/ 54 h 111"/>
              <a:gd name="T32" fmla="*/ 191 w 202"/>
              <a:gd name="T33" fmla="*/ 52 h 111"/>
              <a:gd name="T34" fmla="*/ 202 w 202"/>
              <a:gd name="T35" fmla="*/ 12 h 111"/>
              <a:gd name="T36" fmla="*/ 202 w 202"/>
              <a:gd name="T37" fmla="*/ 10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02" h="111">
                <a:moveTo>
                  <a:pt x="202" y="10"/>
                </a:moveTo>
                <a:lnTo>
                  <a:pt x="200" y="10"/>
                </a:lnTo>
                <a:lnTo>
                  <a:pt x="158" y="23"/>
                </a:lnTo>
                <a:lnTo>
                  <a:pt x="158" y="25"/>
                </a:lnTo>
                <a:lnTo>
                  <a:pt x="158" y="25"/>
                </a:lnTo>
                <a:lnTo>
                  <a:pt x="175" y="29"/>
                </a:lnTo>
                <a:lnTo>
                  <a:pt x="105" y="98"/>
                </a:lnTo>
                <a:lnTo>
                  <a:pt x="8" y="0"/>
                </a:lnTo>
                <a:lnTo>
                  <a:pt x="0" y="8"/>
                </a:lnTo>
                <a:lnTo>
                  <a:pt x="103" y="111"/>
                </a:lnTo>
                <a:lnTo>
                  <a:pt x="105" y="109"/>
                </a:lnTo>
                <a:lnTo>
                  <a:pt x="109" y="111"/>
                </a:lnTo>
                <a:lnTo>
                  <a:pt x="183" y="37"/>
                </a:lnTo>
                <a:lnTo>
                  <a:pt x="189" y="54"/>
                </a:lnTo>
                <a:lnTo>
                  <a:pt x="191" y="54"/>
                </a:lnTo>
                <a:lnTo>
                  <a:pt x="191" y="54"/>
                </a:lnTo>
                <a:lnTo>
                  <a:pt x="191" y="52"/>
                </a:lnTo>
                <a:lnTo>
                  <a:pt x="202" y="12"/>
                </a:lnTo>
                <a:lnTo>
                  <a:pt x="202" y="1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5" name="Freeform 686"/>
          <p:cNvSpPr>
            <a:spLocks/>
          </p:cNvSpPr>
          <p:nvPr/>
        </p:nvSpPr>
        <p:spPr bwMode="auto">
          <a:xfrm>
            <a:off x="6242050" y="5368925"/>
            <a:ext cx="320675" cy="176213"/>
          </a:xfrm>
          <a:custGeom>
            <a:avLst/>
            <a:gdLst>
              <a:gd name="T0" fmla="*/ 202 w 202"/>
              <a:gd name="T1" fmla="*/ 10 h 111"/>
              <a:gd name="T2" fmla="*/ 200 w 202"/>
              <a:gd name="T3" fmla="*/ 10 h 111"/>
              <a:gd name="T4" fmla="*/ 158 w 202"/>
              <a:gd name="T5" fmla="*/ 23 h 111"/>
              <a:gd name="T6" fmla="*/ 158 w 202"/>
              <a:gd name="T7" fmla="*/ 25 h 111"/>
              <a:gd name="T8" fmla="*/ 158 w 202"/>
              <a:gd name="T9" fmla="*/ 25 h 111"/>
              <a:gd name="T10" fmla="*/ 175 w 202"/>
              <a:gd name="T11" fmla="*/ 29 h 111"/>
              <a:gd name="T12" fmla="*/ 105 w 202"/>
              <a:gd name="T13" fmla="*/ 98 h 111"/>
              <a:gd name="T14" fmla="*/ 8 w 202"/>
              <a:gd name="T15" fmla="*/ 0 h 111"/>
              <a:gd name="T16" fmla="*/ 0 w 202"/>
              <a:gd name="T17" fmla="*/ 8 h 111"/>
              <a:gd name="T18" fmla="*/ 103 w 202"/>
              <a:gd name="T19" fmla="*/ 111 h 111"/>
              <a:gd name="T20" fmla="*/ 105 w 202"/>
              <a:gd name="T21" fmla="*/ 109 h 111"/>
              <a:gd name="T22" fmla="*/ 109 w 202"/>
              <a:gd name="T23" fmla="*/ 111 h 111"/>
              <a:gd name="T24" fmla="*/ 183 w 202"/>
              <a:gd name="T25" fmla="*/ 37 h 111"/>
              <a:gd name="T26" fmla="*/ 189 w 202"/>
              <a:gd name="T27" fmla="*/ 54 h 111"/>
              <a:gd name="T28" fmla="*/ 191 w 202"/>
              <a:gd name="T29" fmla="*/ 54 h 111"/>
              <a:gd name="T30" fmla="*/ 191 w 202"/>
              <a:gd name="T31" fmla="*/ 54 h 111"/>
              <a:gd name="T32" fmla="*/ 191 w 202"/>
              <a:gd name="T33" fmla="*/ 52 h 111"/>
              <a:gd name="T34" fmla="*/ 202 w 202"/>
              <a:gd name="T35" fmla="*/ 12 h 111"/>
              <a:gd name="T36" fmla="*/ 202 w 202"/>
              <a:gd name="T37" fmla="*/ 10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02" h="111">
                <a:moveTo>
                  <a:pt x="202" y="10"/>
                </a:moveTo>
                <a:lnTo>
                  <a:pt x="200" y="10"/>
                </a:lnTo>
                <a:lnTo>
                  <a:pt x="158" y="23"/>
                </a:lnTo>
                <a:lnTo>
                  <a:pt x="158" y="25"/>
                </a:lnTo>
                <a:lnTo>
                  <a:pt x="158" y="25"/>
                </a:lnTo>
                <a:lnTo>
                  <a:pt x="175" y="29"/>
                </a:lnTo>
                <a:lnTo>
                  <a:pt x="105" y="98"/>
                </a:lnTo>
                <a:lnTo>
                  <a:pt x="8" y="0"/>
                </a:lnTo>
                <a:lnTo>
                  <a:pt x="0" y="8"/>
                </a:lnTo>
                <a:lnTo>
                  <a:pt x="103" y="111"/>
                </a:lnTo>
                <a:lnTo>
                  <a:pt x="105" y="109"/>
                </a:lnTo>
                <a:lnTo>
                  <a:pt x="109" y="111"/>
                </a:lnTo>
                <a:lnTo>
                  <a:pt x="183" y="37"/>
                </a:lnTo>
                <a:lnTo>
                  <a:pt x="189" y="54"/>
                </a:lnTo>
                <a:lnTo>
                  <a:pt x="191" y="54"/>
                </a:lnTo>
                <a:lnTo>
                  <a:pt x="191" y="54"/>
                </a:lnTo>
                <a:lnTo>
                  <a:pt x="191" y="52"/>
                </a:lnTo>
                <a:lnTo>
                  <a:pt x="202" y="12"/>
                </a:lnTo>
                <a:lnTo>
                  <a:pt x="202" y="1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Freeform 687"/>
          <p:cNvSpPr>
            <a:spLocks noEditPoints="1"/>
          </p:cNvSpPr>
          <p:nvPr/>
        </p:nvSpPr>
        <p:spPr bwMode="auto">
          <a:xfrm>
            <a:off x="6391275" y="5451475"/>
            <a:ext cx="160338" cy="76200"/>
          </a:xfrm>
          <a:custGeom>
            <a:avLst/>
            <a:gdLst>
              <a:gd name="T0" fmla="*/ 38 w 101"/>
              <a:gd name="T1" fmla="*/ 36 h 48"/>
              <a:gd name="T2" fmla="*/ 34 w 101"/>
              <a:gd name="T3" fmla="*/ 40 h 48"/>
              <a:gd name="T4" fmla="*/ 41 w 101"/>
              <a:gd name="T5" fmla="*/ 48 h 48"/>
              <a:gd name="T6" fmla="*/ 51 w 101"/>
              <a:gd name="T7" fmla="*/ 48 h 48"/>
              <a:gd name="T8" fmla="*/ 38 w 101"/>
              <a:gd name="T9" fmla="*/ 36 h 48"/>
              <a:gd name="T10" fmla="*/ 101 w 101"/>
              <a:gd name="T11" fmla="*/ 6 h 48"/>
              <a:gd name="T12" fmla="*/ 80 w 101"/>
              <a:gd name="T13" fmla="*/ 13 h 48"/>
              <a:gd name="T14" fmla="*/ 78 w 101"/>
              <a:gd name="T15" fmla="*/ 13 h 48"/>
              <a:gd name="T16" fmla="*/ 78 w 101"/>
              <a:gd name="T17" fmla="*/ 13 h 48"/>
              <a:gd name="T18" fmla="*/ 87 w 101"/>
              <a:gd name="T19" fmla="*/ 15 h 48"/>
              <a:gd name="T20" fmla="*/ 55 w 101"/>
              <a:gd name="T21" fmla="*/ 48 h 48"/>
              <a:gd name="T22" fmla="*/ 62 w 101"/>
              <a:gd name="T23" fmla="*/ 48 h 48"/>
              <a:gd name="T24" fmla="*/ 91 w 101"/>
              <a:gd name="T25" fmla="*/ 19 h 48"/>
              <a:gd name="T26" fmla="*/ 95 w 101"/>
              <a:gd name="T27" fmla="*/ 27 h 48"/>
              <a:gd name="T28" fmla="*/ 95 w 101"/>
              <a:gd name="T29" fmla="*/ 27 h 48"/>
              <a:gd name="T30" fmla="*/ 95 w 101"/>
              <a:gd name="T31" fmla="*/ 27 h 48"/>
              <a:gd name="T32" fmla="*/ 95 w 101"/>
              <a:gd name="T33" fmla="*/ 27 h 48"/>
              <a:gd name="T34" fmla="*/ 101 w 101"/>
              <a:gd name="T35" fmla="*/ 6 h 48"/>
              <a:gd name="T36" fmla="*/ 101 w 101"/>
              <a:gd name="T37" fmla="*/ 6 h 48"/>
              <a:gd name="T38" fmla="*/ 101 w 101"/>
              <a:gd name="T39" fmla="*/ 6 h 48"/>
              <a:gd name="T40" fmla="*/ 3 w 101"/>
              <a:gd name="T41" fmla="*/ 0 h 48"/>
              <a:gd name="T42" fmla="*/ 0 w 101"/>
              <a:gd name="T43" fmla="*/ 6 h 48"/>
              <a:gd name="T44" fmla="*/ 26 w 101"/>
              <a:gd name="T45" fmla="*/ 32 h 48"/>
              <a:gd name="T46" fmla="*/ 30 w 101"/>
              <a:gd name="T47" fmla="*/ 29 h 48"/>
              <a:gd name="T48" fmla="*/ 3 w 101"/>
              <a:gd name="T49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1" h="48">
                <a:moveTo>
                  <a:pt x="38" y="36"/>
                </a:moveTo>
                <a:lnTo>
                  <a:pt x="34" y="40"/>
                </a:lnTo>
                <a:lnTo>
                  <a:pt x="41" y="48"/>
                </a:lnTo>
                <a:lnTo>
                  <a:pt x="51" y="48"/>
                </a:lnTo>
                <a:lnTo>
                  <a:pt x="38" y="36"/>
                </a:lnTo>
                <a:close/>
                <a:moveTo>
                  <a:pt x="101" y="6"/>
                </a:moveTo>
                <a:lnTo>
                  <a:pt x="80" y="13"/>
                </a:lnTo>
                <a:lnTo>
                  <a:pt x="78" y="13"/>
                </a:lnTo>
                <a:lnTo>
                  <a:pt x="78" y="13"/>
                </a:lnTo>
                <a:lnTo>
                  <a:pt x="87" y="15"/>
                </a:lnTo>
                <a:lnTo>
                  <a:pt x="55" y="48"/>
                </a:lnTo>
                <a:lnTo>
                  <a:pt x="62" y="48"/>
                </a:lnTo>
                <a:lnTo>
                  <a:pt x="91" y="19"/>
                </a:lnTo>
                <a:lnTo>
                  <a:pt x="95" y="27"/>
                </a:lnTo>
                <a:lnTo>
                  <a:pt x="95" y="27"/>
                </a:lnTo>
                <a:lnTo>
                  <a:pt x="95" y="27"/>
                </a:lnTo>
                <a:lnTo>
                  <a:pt x="95" y="27"/>
                </a:lnTo>
                <a:lnTo>
                  <a:pt x="101" y="6"/>
                </a:lnTo>
                <a:lnTo>
                  <a:pt x="101" y="6"/>
                </a:lnTo>
                <a:lnTo>
                  <a:pt x="101" y="6"/>
                </a:lnTo>
                <a:close/>
                <a:moveTo>
                  <a:pt x="3" y="0"/>
                </a:moveTo>
                <a:lnTo>
                  <a:pt x="0" y="6"/>
                </a:lnTo>
                <a:lnTo>
                  <a:pt x="26" y="32"/>
                </a:lnTo>
                <a:lnTo>
                  <a:pt x="30" y="29"/>
                </a:lnTo>
                <a:lnTo>
                  <a:pt x="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Freeform 688"/>
          <p:cNvSpPr>
            <a:spLocks noEditPoints="1"/>
          </p:cNvSpPr>
          <p:nvPr/>
        </p:nvSpPr>
        <p:spPr bwMode="auto">
          <a:xfrm>
            <a:off x="6391275" y="5451475"/>
            <a:ext cx="160338" cy="76200"/>
          </a:xfrm>
          <a:custGeom>
            <a:avLst/>
            <a:gdLst>
              <a:gd name="T0" fmla="*/ 38 w 101"/>
              <a:gd name="T1" fmla="*/ 36 h 48"/>
              <a:gd name="T2" fmla="*/ 34 w 101"/>
              <a:gd name="T3" fmla="*/ 40 h 48"/>
              <a:gd name="T4" fmla="*/ 41 w 101"/>
              <a:gd name="T5" fmla="*/ 48 h 48"/>
              <a:gd name="T6" fmla="*/ 51 w 101"/>
              <a:gd name="T7" fmla="*/ 48 h 48"/>
              <a:gd name="T8" fmla="*/ 38 w 101"/>
              <a:gd name="T9" fmla="*/ 36 h 48"/>
              <a:gd name="T10" fmla="*/ 101 w 101"/>
              <a:gd name="T11" fmla="*/ 6 h 48"/>
              <a:gd name="T12" fmla="*/ 80 w 101"/>
              <a:gd name="T13" fmla="*/ 13 h 48"/>
              <a:gd name="T14" fmla="*/ 78 w 101"/>
              <a:gd name="T15" fmla="*/ 13 h 48"/>
              <a:gd name="T16" fmla="*/ 78 w 101"/>
              <a:gd name="T17" fmla="*/ 13 h 48"/>
              <a:gd name="T18" fmla="*/ 87 w 101"/>
              <a:gd name="T19" fmla="*/ 15 h 48"/>
              <a:gd name="T20" fmla="*/ 55 w 101"/>
              <a:gd name="T21" fmla="*/ 48 h 48"/>
              <a:gd name="T22" fmla="*/ 62 w 101"/>
              <a:gd name="T23" fmla="*/ 48 h 48"/>
              <a:gd name="T24" fmla="*/ 91 w 101"/>
              <a:gd name="T25" fmla="*/ 19 h 48"/>
              <a:gd name="T26" fmla="*/ 95 w 101"/>
              <a:gd name="T27" fmla="*/ 27 h 48"/>
              <a:gd name="T28" fmla="*/ 95 w 101"/>
              <a:gd name="T29" fmla="*/ 27 h 48"/>
              <a:gd name="T30" fmla="*/ 95 w 101"/>
              <a:gd name="T31" fmla="*/ 27 h 48"/>
              <a:gd name="T32" fmla="*/ 95 w 101"/>
              <a:gd name="T33" fmla="*/ 27 h 48"/>
              <a:gd name="T34" fmla="*/ 101 w 101"/>
              <a:gd name="T35" fmla="*/ 6 h 48"/>
              <a:gd name="T36" fmla="*/ 101 w 101"/>
              <a:gd name="T37" fmla="*/ 6 h 48"/>
              <a:gd name="T38" fmla="*/ 101 w 101"/>
              <a:gd name="T39" fmla="*/ 6 h 48"/>
              <a:gd name="T40" fmla="*/ 3 w 101"/>
              <a:gd name="T41" fmla="*/ 0 h 48"/>
              <a:gd name="T42" fmla="*/ 0 w 101"/>
              <a:gd name="T43" fmla="*/ 6 h 48"/>
              <a:gd name="T44" fmla="*/ 26 w 101"/>
              <a:gd name="T45" fmla="*/ 32 h 48"/>
              <a:gd name="T46" fmla="*/ 30 w 101"/>
              <a:gd name="T47" fmla="*/ 29 h 48"/>
              <a:gd name="T48" fmla="*/ 3 w 101"/>
              <a:gd name="T49" fmla="*/ 0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1" h="48">
                <a:moveTo>
                  <a:pt x="38" y="36"/>
                </a:moveTo>
                <a:lnTo>
                  <a:pt x="34" y="40"/>
                </a:lnTo>
                <a:lnTo>
                  <a:pt x="41" y="48"/>
                </a:lnTo>
                <a:lnTo>
                  <a:pt x="51" y="48"/>
                </a:lnTo>
                <a:lnTo>
                  <a:pt x="38" y="36"/>
                </a:lnTo>
                <a:moveTo>
                  <a:pt x="101" y="6"/>
                </a:moveTo>
                <a:lnTo>
                  <a:pt x="80" y="13"/>
                </a:lnTo>
                <a:lnTo>
                  <a:pt x="78" y="13"/>
                </a:lnTo>
                <a:lnTo>
                  <a:pt x="78" y="13"/>
                </a:lnTo>
                <a:lnTo>
                  <a:pt x="87" y="15"/>
                </a:lnTo>
                <a:lnTo>
                  <a:pt x="55" y="48"/>
                </a:lnTo>
                <a:lnTo>
                  <a:pt x="62" y="48"/>
                </a:lnTo>
                <a:lnTo>
                  <a:pt x="91" y="19"/>
                </a:lnTo>
                <a:lnTo>
                  <a:pt x="95" y="27"/>
                </a:lnTo>
                <a:lnTo>
                  <a:pt x="95" y="27"/>
                </a:lnTo>
                <a:lnTo>
                  <a:pt x="95" y="27"/>
                </a:lnTo>
                <a:lnTo>
                  <a:pt x="95" y="27"/>
                </a:lnTo>
                <a:lnTo>
                  <a:pt x="101" y="6"/>
                </a:lnTo>
                <a:lnTo>
                  <a:pt x="101" y="6"/>
                </a:lnTo>
                <a:lnTo>
                  <a:pt x="101" y="6"/>
                </a:lnTo>
                <a:moveTo>
                  <a:pt x="3" y="0"/>
                </a:moveTo>
                <a:lnTo>
                  <a:pt x="0" y="6"/>
                </a:lnTo>
                <a:lnTo>
                  <a:pt x="26" y="32"/>
                </a:lnTo>
                <a:lnTo>
                  <a:pt x="30" y="29"/>
                </a:lnTo>
                <a:lnTo>
                  <a:pt x="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8" name="Freeform 689"/>
          <p:cNvSpPr>
            <a:spLocks/>
          </p:cNvSpPr>
          <p:nvPr/>
        </p:nvSpPr>
        <p:spPr bwMode="auto">
          <a:xfrm>
            <a:off x="6456363" y="5527675"/>
            <a:ext cx="33338" cy="14288"/>
          </a:xfrm>
          <a:custGeom>
            <a:avLst/>
            <a:gdLst>
              <a:gd name="T0" fmla="*/ 21 w 21"/>
              <a:gd name="T1" fmla="*/ 0 h 9"/>
              <a:gd name="T2" fmla="*/ 14 w 21"/>
              <a:gd name="T3" fmla="*/ 0 h 9"/>
              <a:gd name="T4" fmla="*/ 12 w 21"/>
              <a:gd name="T5" fmla="*/ 2 h 9"/>
              <a:gd name="T6" fmla="*/ 10 w 21"/>
              <a:gd name="T7" fmla="*/ 0 h 9"/>
              <a:gd name="T8" fmla="*/ 0 w 21"/>
              <a:gd name="T9" fmla="*/ 0 h 9"/>
              <a:gd name="T10" fmla="*/ 10 w 21"/>
              <a:gd name="T11" fmla="*/ 9 h 9"/>
              <a:gd name="T12" fmla="*/ 12 w 21"/>
              <a:gd name="T13" fmla="*/ 7 h 9"/>
              <a:gd name="T14" fmla="*/ 12 w 21"/>
              <a:gd name="T15" fmla="*/ 9 h 9"/>
              <a:gd name="T16" fmla="*/ 21 w 21"/>
              <a:gd name="T17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1" h="9">
                <a:moveTo>
                  <a:pt x="21" y="0"/>
                </a:moveTo>
                <a:lnTo>
                  <a:pt x="14" y="0"/>
                </a:lnTo>
                <a:lnTo>
                  <a:pt x="12" y="2"/>
                </a:lnTo>
                <a:lnTo>
                  <a:pt x="10" y="0"/>
                </a:lnTo>
                <a:lnTo>
                  <a:pt x="0" y="0"/>
                </a:lnTo>
                <a:lnTo>
                  <a:pt x="10" y="9"/>
                </a:lnTo>
                <a:lnTo>
                  <a:pt x="12" y="7"/>
                </a:lnTo>
                <a:lnTo>
                  <a:pt x="12" y="9"/>
                </a:lnTo>
                <a:lnTo>
                  <a:pt x="2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9" name="Freeform 690"/>
          <p:cNvSpPr>
            <a:spLocks/>
          </p:cNvSpPr>
          <p:nvPr/>
        </p:nvSpPr>
        <p:spPr bwMode="auto">
          <a:xfrm>
            <a:off x="6456363" y="5527675"/>
            <a:ext cx="33338" cy="14288"/>
          </a:xfrm>
          <a:custGeom>
            <a:avLst/>
            <a:gdLst>
              <a:gd name="T0" fmla="*/ 21 w 21"/>
              <a:gd name="T1" fmla="*/ 0 h 9"/>
              <a:gd name="T2" fmla="*/ 14 w 21"/>
              <a:gd name="T3" fmla="*/ 0 h 9"/>
              <a:gd name="T4" fmla="*/ 12 w 21"/>
              <a:gd name="T5" fmla="*/ 2 h 9"/>
              <a:gd name="T6" fmla="*/ 10 w 21"/>
              <a:gd name="T7" fmla="*/ 0 h 9"/>
              <a:gd name="T8" fmla="*/ 0 w 21"/>
              <a:gd name="T9" fmla="*/ 0 h 9"/>
              <a:gd name="T10" fmla="*/ 10 w 21"/>
              <a:gd name="T11" fmla="*/ 9 h 9"/>
              <a:gd name="T12" fmla="*/ 12 w 21"/>
              <a:gd name="T13" fmla="*/ 7 h 9"/>
              <a:gd name="T14" fmla="*/ 12 w 21"/>
              <a:gd name="T15" fmla="*/ 9 h 9"/>
              <a:gd name="T16" fmla="*/ 21 w 21"/>
              <a:gd name="T17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1" h="9">
                <a:moveTo>
                  <a:pt x="21" y="0"/>
                </a:moveTo>
                <a:lnTo>
                  <a:pt x="14" y="0"/>
                </a:lnTo>
                <a:lnTo>
                  <a:pt x="12" y="2"/>
                </a:lnTo>
                <a:lnTo>
                  <a:pt x="10" y="0"/>
                </a:lnTo>
                <a:lnTo>
                  <a:pt x="0" y="0"/>
                </a:lnTo>
                <a:lnTo>
                  <a:pt x="10" y="9"/>
                </a:lnTo>
                <a:lnTo>
                  <a:pt x="12" y="7"/>
                </a:lnTo>
                <a:lnTo>
                  <a:pt x="12" y="9"/>
                </a:lnTo>
                <a:lnTo>
                  <a:pt x="2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Freeform 691"/>
          <p:cNvSpPr>
            <a:spLocks/>
          </p:cNvSpPr>
          <p:nvPr/>
        </p:nvSpPr>
        <p:spPr bwMode="auto">
          <a:xfrm>
            <a:off x="6432550" y="5497513"/>
            <a:ext cx="19050" cy="17463"/>
          </a:xfrm>
          <a:custGeom>
            <a:avLst/>
            <a:gdLst>
              <a:gd name="T0" fmla="*/ 4 w 12"/>
              <a:gd name="T1" fmla="*/ 0 h 11"/>
              <a:gd name="T2" fmla="*/ 0 w 12"/>
              <a:gd name="T3" fmla="*/ 3 h 11"/>
              <a:gd name="T4" fmla="*/ 8 w 12"/>
              <a:gd name="T5" fmla="*/ 11 h 11"/>
              <a:gd name="T6" fmla="*/ 12 w 12"/>
              <a:gd name="T7" fmla="*/ 7 h 11"/>
              <a:gd name="T8" fmla="*/ 4 w 12"/>
              <a:gd name="T9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1">
                <a:moveTo>
                  <a:pt x="4" y="0"/>
                </a:moveTo>
                <a:lnTo>
                  <a:pt x="0" y="3"/>
                </a:lnTo>
                <a:lnTo>
                  <a:pt x="8" y="11"/>
                </a:lnTo>
                <a:lnTo>
                  <a:pt x="12" y="7"/>
                </a:lnTo>
                <a:lnTo>
                  <a:pt x="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1" name="Freeform 692"/>
          <p:cNvSpPr>
            <a:spLocks/>
          </p:cNvSpPr>
          <p:nvPr/>
        </p:nvSpPr>
        <p:spPr bwMode="auto">
          <a:xfrm>
            <a:off x="6432550" y="5497513"/>
            <a:ext cx="19050" cy="17463"/>
          </a:xfrm>
          <a:custGeom>
            <a:avLst/>
            <a:gdLst>
              <a:gd name="T0" fmla="*/ 4 w 12"/>
              <a:gd name="T1" fmla="*/ 0 h 11"/>
              <a:gd name="T2" fmla="*/ 0 w 12"/>
              <a:gd name="T3" fmla="*/ 3 h 11"/>
              <a:gd name="T4" fmla="*/ 8 w 12"/>
              <a:gd name="T5" fmla="*/ 11 h 11"/>
              <a:gd name="T6" fmla="*/ 12 w 12"/>
              <a:gd name="T7" fmla="*/ 7 h 11"/>
              <a:gd name="T8" fmla="*/ 4 w 12"/>
              <a:gd name="T9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" h="11">
                <a:moveTo>
                  <a:pt x="4" y="0"/>
                </a:moveTo>
                <a:lnTo>
                  <a:pt x="0" y="3"/>
                </a:lnTo>
                <a:lnTo>
                  <a:pt x="8" y="11"/>
                </a:lnTo>
                <a:lnTo>
                  <a:pt x="12" y="7"/>
                </a:lnTo>
                <a:lnTo>
                  <a:pt x="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2" name="Freeform 693"/>
          <p:cNvSpPr>
            <a:spLocks noEditPoints="1"/>
          </p:cNvSpPr>
          <p:nvPr/>
        </p:nvSpPr>
        <p:spPr bwMode="auto">
          <a:xfrm>
            <a:off x="6853238" y="5265738"/>
            <a:ext cx="309563" cy="312738"/>
          </a:xfrm>
          <a:custGeom>
            <a:avLst/>
            <a:gdLst>
              <a:gd name="T0" fmla="*/ 97 w 102"/>
              <a:gd name="T1" fmla="*/ 71 h 103"/>
              <a:gd name="T2" fmla="*/ 81 w 102"/>
              <a:gd name="T3" fmla="*/ 65 h 103"/>
              <a:gd name="T4" fmla="*/ 71 w 102"/>
              <a:gd name="T5" fmla="*/ 38 h 103"/>
              <a:gd name="T6" fmla="*/ 102 w 102"/>
              <a:gd name="T7" fmla="*/ 19 h 103"/>
              <a:gd name="T8" fmla="*/ 102 w 102"/>
              <a:gd name="T9" fmla="*/ 19 h 103"/>
              <a:gd name="T10" fmla="*/ 65 w 102"/>
              <a:gd name="T11" fmla="*/ 17 h 103"/>
              <a:gd name="T12" fmla="*/ 65 w 102"/>
              <a:gd name="T13" fmla="*/ 20 h 103"/>
              <a:gd name="T14" fmla="*/ 38 w 102"/>
              <a:gd name="T15" fmla="*/ 33 h 103"/>
              <a:gd name="T16" fmla="*/ 19 w 102"/>
              <a:gd name="T17" fmla="*/ 0 h 103"/>
              <a:gd name="T18" fmla="*/ 0 w 102"/>
              <a:gd name="T19" fmla="*/ 19 h 103"/>
              <a:gd name="T20" fmla="*/ 32 w 102"/>
              <a:gd name="T21" fmla="*/ 38 h 103"/>
              <a:gd name="T22" fmla="*/ 19 w 102"/>
              <a:gd name="T23" fmla="*/ 65 h 103"/>
              <a:gd name="T24" fmla="*/ 0 w 102"/>
              <a:gd name="T25" fmla="*/ 84 h 103"/>
              <a:gd name="T26" fmla="*/ 19 w 102"/>
              <a:gd name="T27" fmla="*/ 103 h 103"/>
              <a:gd name="T28" fmla="*/ 38 w 102"/>
              <a:gd name="T29" fmla="*/ 84 h 103"/>
              <a:gd name="T30" fmla="*/ 65 w 102"/>
              <a:gd name="T31" fmla="*/ 70 h 103"/>
              <a:gd name="T32" fmla="*/ 71 w 102"/>
              <a:gd name="T33" fmla="*/ 97 h 103"/>
              <a:gd name="T34" fmla="*/ 102 w 102"/>
              <a:gd name="T35" fmla="*/ 84 h 103"/>
              <a:gd name="T36" fmla="*/ 84 w 102"/>
              <a:gd name="T37" fmla="*/ 6 h 103"/>
              <a:gd name="T38" fmla="*/ 84 w 102"/>
              <a:gd name="T39" fmla="*/ 32 h 103"/>
              <a:gd name="T40" fmla="*/ 84 w 102"/>
              <a:gd name="T41" fmla="*/ 6 h 103"/>
              <a:gd name="T42" fmla="*/ 6 w 102"/>
              <a:gd name="T43" fmla="*/ 19 h 103"/>
              <a:gd name="T44" fmla="*/ 19 w 102"/>
              <a:gd name="T45" fmla="*/ 6 h 103"/>
              <a:gd name="T46" fmla="*/ 19 w 102"/>
              <a:gd name="T47" fmla="*/ 32 h 103"/>
              <a:gd name="T48" fmla="*/ 6 w 102"/>
              <a:gd name="T49" fmla="*/ 84 h 103"/>
              <a:gd name="T50" fmla="*/ 32 w 102"/>
              <a:gd name="T51" fmla="*/ 84 h 103"/>
              <a:gd name="T52" fmla="*/ 65 w 102"/>
              <a:gd name="T53" fmla="*/ 65 h 103"/>
              <a:gd name="T54" fmla="*/ 38 w 102"/>
              <a:gd name="T55" fmla="*/ 38 h 103"/>
              <a:gd name="T56" fmla="*/ 65 w 102"/>
              <a:gd name="T57" fmla="*/ 65 h 103"/>
              <a:gd name="T58" fmla="*/ 75 w 102"/>
              <a:gd name="T59" fmla="*/ 93 h 103"/>
              <a:gd name="T60" fmla="*/ 84 w 102"/>
              <a:gd name="T61" fmla="*/ 71 h 103"/>
              <a:gd name="T62" fmla="*/ 97 w 102"/>
              <a:gd name="T63" fmla="*/ 84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2" h="103">
                <a:moveTo>
                  <a:pt x="99" y="73"/>
                </a:moveTo>
                <a:cubicBezTo>
                  <a:pt x="98" y="72"/>
                  <a:pt x="98" y="72"/>
                  <a:pt x="97" y="71"/>
                </a:cubicBezTo>
                <a:cubicBezTo>
                  <a:pt x="94" y="67"/>
                  <a:pt x="89" y="65"/>
                  <a:pt x="84" y="65"/>
                </a:cubicBezTo>
                <a:cubicBezTo>
                  <a:pt x="81" y="65"/>
                  <a:pt x="81" y="65"/>
                  <a:pt x="81" y="65"/>
                </a:cubicBezTo>
                <a:cubicBezTo>
                  <a:pt x="71" y="65"/>
                  <a:pt x="71" y="65"/>
                  <a:pt x="71" y="65"/>
                </a:cubicBezTo>
                <a:cubicBezTo>
                  <a:pt x="71" y="38"/>
                  <a:pt x="71" y="38"/>
                  <a:pt x="71" y="38"/>
                </a:cubicBezTo>
                <a:cubicBezTo>
                  <a:pt x="84" y="38"/>
                  <a:pt x="84" y="38"/>
                  <a:pt x="84" y="38"/>
                </a:cubicBezTo>
                <a:cubicBezTo>
                  <a:pt x="94" y="38"/>
                  <a:pt x="102" y="30"/>
                  <a:pt x="102" y="19"/>
                </a:cubicBezTo>
                <a:cubicBezTo>
                  <a:pt x="102" y="19"/>
                  <a:pt x="102" y="19"/>
                  <a:pt x="102" y="19"/>
                </a:cubicBezTo>
                <a:cubicBezTo>
                  <a:pt x="102" y="19"/>
                  <a:pt x="102" y="19"/>
                  <a:pt x="102" y="19"/>
                </a:cubicBezTo>
                <a:cubicBezTo>
                  <a:pt x="102" y="8"/>
                  <a:pt x="94" y="0"/>
                  <a:pt x="84" y="0"/>
                </a:cubicBezTo>
                <a:cubicBezTo>
                  <a:pt x="74" y="0"/>
                  <a:pt x="66" y="8"/>
                  <a:pt x="65" y="17"/>
                </a:cubicBezTo>
                <a:cubicBezTo>
                  <a:pt x="65" y="19"/>
                  <a:pt x="65" y="19"/>
                  <a:pt x="65" y="19"/>
                </a:cubicBezTo>
                <a:cubicBezTo>
                  <a:pt x="65" y="20"/>
                  <a:pt x="65" y="20"/>
                  <a:pt x="65" y="20"/>
                </a:cubicBezTo>
                <a:cubicBezTo>
                  <a:pt x="65" y="33"/>
                  <a:pt x="65" y="33"/>
                  <a:pt x="65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19"/>
                  <a:pt x="38" y="19"/>
                  <a:pt x="38" y="19"/>
                </a:cubicBezTo>
                <a:cubicBezTo>
                  <a:pt x="38" y="9"/>
                  <a:pt x="29" y="0"/>
                  <a:pt x="19" y="0"/>
                </a:cubicBezTo>
                <a:cubicBezTo>
                  <a:pt x="11" y="0"/>
                  <a:pt x="5" y="5"/>
                  <a:pt x="2" y="12"/>
                </a:cubicBezTo>
                <a:cubicBezTo>
                  <a:pt x="1" y="14"/>
                  <a:pt x="0" y="17"/>
                  <a:pt x="0" y="19"/>
                </a:cubicBezTo>
                <a:cubicBezTo>
                  <a:pt x="0" y="29"/>
                  <a:pt x="8" y="37"/>
                  <a:pt x="18" y="38"/>
                </a:cubicBezTo>
                <a:cubicBezTo>
                  <a:pt x="32" y="38"/>
                  <a:pt x="32" y="38"/>
                  <a:pt x="32" y="38"/>
                </a:cubicBezTo>
                <a:cubicBezTo>
                  <a:pt x="32" y="65"/>
                  <a:pt x="32" y="65"/>
                  <a:pt x="32" y="65"/>
                </a:cubicBezTo>
                <a:cubicBezTo>
                  <a:pt x="19" y="65"/>
                  <a:pt x="19" y="65"/>
                  <a:pt x="19" y="65"/>
                </a:cubicBezTo>
                <a:cubicBezTo>
                  <a:pt x="9" y="65"/>
                  <a:pt x="0" y="73"/>
                  <a:pt x="0" y="84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94"/>
                  <a:pt x="9" y="103"/>
                  <a:pt x="19" y="103"/>
                </a:cubicBezTo>
                <a:cubicBezTo>
                  <a:pt x="28" y="103"/>
                  <a:pt x="35" y="96"/>
                  <a:pt x="37" y="88"/>
                </a:cubicBezTo>
                <a:cubicBezTo>
                  <a:pt x="37" y="87"/>
                  <a:pt x="38" y="84"/>
                  <a:pt x="38" y="84"/>
                </a:cubicBezTo>
                <a:cubicBezTo>
                  <a:pt x="38" y="70"/>
                  <a:pt x="38" y="70"/>
                  <a:pt x="38" y="70"/>
                </a:cubicBezTo>
                <a:cubicBezTo>
                  <a:pt x="65" y="70"/>
                  <a:pt x="65" y="70"/>
                  <a:pt x="65" y="70"/>
                </a:cubicBezTo>
                <a:cubicBezTo>
                  <a:pt x="65" y="84"/>
                  <a:pt x="65" y="84"/>
                  <a:pt x="65" y="84"/>
                </a:cubicBezTo>
                <a:cubicBezTo>
                  <a:pt x="65" y="89"/>
                  <a:pt x="67" y="94"/>
                  <a:pt x="71" y="97"/>
                </a:cubicBezTo>
                <a:cubicBezTo>
                  <a:pt x="74" y="100"/>
                  <a:pt x="79" y="102"/>
                  <a:pt x="84" y="102"/>
                </a:cubicBezTo>
                <a:cubicBezTo>
                  <a:pt x="94" y="102"/>
                  <a:pt x="102" y="94"/>
                  <a:pt x="102" y="84"/>
                </a:cubicBezTo>
                <a:cubicBezTo>
                  <a:pt x="102" y="80"/>
                  <a:pt x="101" y="76"/>
                  <a:pt x="99" y="73"/>
                </a:cubicBezTo>
                <a:close/>
                <a:moveTo>
                  <a:pt x="84" y="6"/>
                </a:moveTo>
                <a:cubicBezTo>
                  <a:pt x="91" y="6"/>
                  <a:pt x="97" y="12"/>
                  <a:pt x="97" y="19"/>
                </a:cubicBezTo>
                <a:cubicBezTo>
                  <a:pt x="97" y="26"/>
                  <a:pt x="91" y="32"/>
                  <a:pt x="84" y="32"/>
                </a:cubicBezTo>
                <a:cubicBezTo>
                  <a:pt x="71" y="32"/>
                  <a:pt x="71" y="32"/>
                  <a:pt x="71" y="19"/>
                </a:cubicBezTo>
                <a:cubicBezTo>
                  <a:pt x="71" y="12"/>
                  <a:pt x="77" y="6"/>
                  <a:pt x="84" y="6"/>
                </a:cubicBezTo>
                <a:close/>
                <a:moveTo>
                  <a:pt x="19" y="32"/>
                </a:moveTo>
                <a:cubicBezTo>
                  <a:pt x="12" y="32"/>
                  <a:pt x="6" y="26"/>
                  <a:pt x="6" y="19"/>
                </a:cubicBezTo>
                <a:cubicBezTo>
                  <a:pt x="6" y="17"/>
                  <a:pt x="6" y="15"/>
                  <a:pt x="7" y="14"/>
                </a:cubicBezTo>
                <a:cubicBezTo>
                  <a:pt x="9" y="9"/>
                  <a:pt x="13" y="6"/>
                  <a:pt x="19" y="6"/>
                </a:cubicBezTo>
                <a:cubicBezTo>
                  <a:pt x="26" y="6"/>
                  <a:pt x="32" y="12"/>
                  <a:pt x="32" y="19"/>
                </a:cubicBezTo>
                <a:cubicBezTo>
                  <a:pt x="32" y="32"/>
                  <a:pt x="32" y="32"/>
                  <a:pt x="19" y="32"/>
                </a:cubicBezTo>
                <a:close/>
                <a:moveTo>
                  <a:pt x="19" y="97"/>
                </a:moveTo>
                <a:cubicBezTo>
                  <a:pt x="12" y="97"/>
                  <a:pt x="6" y="91"/>
                  <a:pt x="6" y="84"/>
                </a:cubicBezTo>
                <a:cubicBezTo>
                  <a:pt x="6" y="77"/>
                  <a:pt x="12" y="71"/>
                  <a:pt x="19" y="71"/>
                </a:cubicBezTo>
                <a:cubicBezTo>
                  <a:pt x="32" y="71"/>
                  <a:pt x="32" y="71"/>
                  <a:pt x="32" y="84"/>
                </a:cubicBezTo>
                <a:cubicBezTo>
                  <a:pt x="32" y="91"/>
                  <a:pt x="26" y="97"/>
                  <a:pt x="19" y="97"/>
                </a:cubicBezTo>
                <a:close/>
                <a:moveTo>
                  <a:pt x="65" y="65"/>
                </a:moveTo>
                <a:cubicBezTo>
                  <a:pt x="38" y="65"/>
                  <a:pt x="38" y="65"/>
                  <a:pt x="38" y="65"/>
                </a:cubicBezTo>
                <a:cubicBezTo>
                  <a:pt x="38" y="38"/>
                  <a:pt x="38" y="38"/>
                  <a:pt x="38" y="38"/>
                </a:cubicBezTo>
                <a:cubicBezTo>
                  <a:pt x="65" y="38"/>
                  <a:pt x="65" y="38"/>
                  <a:pt x="65" y="38"/>
                </a:cubicBezTo>
                <a:lnTo>
                  <a:pt x="65" y="65"/>
                </a:lnTo>
                <a:close/>
                <a:moveTo>
                  <a:pt x="84" y="97"/>
                </a:moveTo>
                <a:cubicBezTo>
                  <a:pt x="80" y="97"/>
                  <a:pt x="77" y="95"/>
                  <a:pt x="75" y="93"/>
                </a:cubicBezTo>
                <a:cubicBezTo>
                  <a:pt x="72" y="91"/>
                  <a:pt x="71" y="87"/>
                  <a:pt x="71" y="84"/>
                </a:cubicBezTo>
                <a:cubicBezTo>
                  <a:pt x="71" y="71"/>
                  <a:pt x="71" y="71"/>
                  <a:pt x="84" y="71"/>
                </a:cubicBezTo>
                <a:cubicBezTo>
                  <a:pt x="87" y="71"/>
                  <a:pt x="91" y="72"/>
                  <a:pt x="93" y="74"/>
                </a:cubicBezTo>
                <a:cubicBezTo>
                  <a:pt x="95" y="77"/>
                  <a:pt x="97" y="80"/>
                  <a:pt x="97" y="84"/>
                </a:cubicBezTo>
                <a:cubicBezTo>
                  <a:pt x="97" y="91"/>
                  <a:pt x="91" y="97"/>
                  <a:pt x="84" y="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3" name="Freeform 694"/>
          <p:cNvSpPr>
            <a:spLocks/>
          </p:cNvSpPr>
          <p:nvPr/>
        </p:nvSpPr>
        <p:spPr bwMode="auto">
          <a:xfrm>
            <a:off x="998538" y="5888038"/>
            <a:ext cx="342900" cy="357188"/>
          </a:xfrm>
          <a:custGeom>
            <a:avLst/>
            <a:gdLst>
              <a:gd name="T0" fmla="*/ 113 w 113"/>
              <a:gd name="T1" fmla="*/ 43 h 118"/>
              <a:gd name="T2" fmla="*/ 112 w 113"/>
              <a:gd name="T3" fmla="*/ 43 h 118"/>
              <a:gd name="T4" fmla="*/ 70 w 113"/>
              <a:gd name="T5" fmla="*/ 57 h 118"/>
              <a:gd name="T6" fmla="*/ 69 w 113"/>
              <a:gd name="T7" fmla="*/ 58 h 118"/>
              <a:gd name="T8" fmla="*/ 69 w 113"/>
              <a:gd name="T9" fmla="*/ 59 h 118"/>
              <a:gd name="T10" fmla="*/ 86 w 113"/>
              <a:gd name="T11" fmla="*/ 62 h 118"/>
              <a:gd name="T12" fmla="*/ 68 w 113"/>
              <a:gd name="T13" fmla="*/ 80 h 118"/>
              <a:gd name="T14" fmla="*/ 59 w 113"/>
              <a:gd name="T15" fmla="*/ 75 h 118"/>
              <a:gd name="T16" fmla="*/ 59 w 113"/>
              <a:gd name="T17" fmla="*/ 32 h 118"/>
              <a:gd name="T18" fmla="*/ 74 w 113"/>
              <a:gd name="T19" fmla="*/ 41 h 118"/>
              <a:gd name="T20" fmla="*/ 75 w 113"/>
              <a:gd name="T21" fmla="*/ 40 h 118"/>
              <a:gd name="T22" fmla="*/ 75 w 113"/>
              <a:gd name="T23" fmla="*/ 40 h 118"/>
              <a:gd name="T24" fmla="*/ 75 w 113"/>
              <a:gd name="T25" fmla="*/ 39 h 118"/>
              <a:gd name="T26" fmla="*/ 53 w 113"/>
              <a:gd name="T27" fmla="*/ 0 h 118"/>
              <a:gd name="T28" fmla="*/ 53 w 113"/>
              <a:gd name="T29" fmla="*/ 0 h 118"/>
              <a:gd name="T30" fmla="*/ 52 w 113"/>
              <a:gd name="T31" fmla="*/ 0 h 118"/>
              <a:gd name="T32" fmla="*/ 32 w 113"/>
              <a:gd name="T33" fmla="*/ 40 h 118"/>
              <a:gd name="T34" fmla="*/ 32 w 113"/>
              <a:gd name="T35" fmla="*/ 41 h 118"/>
              <a:gd name="T36" fmla="*/ 33 w 113"/>
              <a:gd name="T37" fmla="*/ 41 h 118"/>
              <a:gd name="T38" fmla="*/ 47 w 113"/>
              <a:gd name="T39" fmla="*/ 32 h 118"/>
              <a:gd name="T40" fmla="*/ 47 w 113"/>
              <a:gd name="T41" fmla="*/ 76 h 118"/>
              <a:gd name="T42" fmla="*/ 40 w 113"/>
              <a:gd name="T43" fmla="*/ 79 h 118"/>
              <a:gd name="T44" fmla="*/ 28 w 113"/>
              <a:gd name="T45" fmla="*/ 67 h 118"/>
              <a:gd name="T46" fmla="*/ 45 w 113"/>
              <a:gd name="T47" fmla="*/ 63 h 118"/>
              <a:gd name="T48" fmla="*/ 45 w 113"/>
              <a:gd name="T49" fmla="*/ 62 h 118"/>
              <a:gd name="T50" fmla="*/ 45 w 113"/>
              <a:gd name="T51" fmla="*/ 61 h 118"/>
              <a:gd name="T52" fmla="*/ 44 w 113"/>
              <a:gd name="T53" fmla="*/ 61 h 118"/>
              <a:gd name="T54" fmla="*/ 1 w 113"/>
              <a:gd name="T55" fmla="*/ 49 h 118"/>
              <a:gd name="T56" fmla="*/ 1 w 113"/>
              <a:gd name="T57" fmla="*/ 49 h 118"/>
              <a:gd name="T58" fmla="*/ 0 w 113"/>
              <a:gd name="T59" fmla="*/ 50 h 118"/>
              <a:gd name="T60" fmla="*/ 14 w 113"/>
              <a:gd name="T61" fmla="*/ 92 h 118"/>
              <a:gd name="T62" fmla="*/ 15 w 113"/>
              <a:gd name="T63" fmla="*/ 93 h 118"/>
              <a:gd name="T64" fmla="*/ 16 w 113"/>
              <a:gd name="T65" fmla="*/ 93 h 118"/>
              <a:gd name="T66" fmla="*/ 19 w 113"/>
              <a:gd name="T67" fmla="*/ 76 h 118"/>
              <a:gd name="T68" fmla="*/ 33 w 113"/>
              <a:gd name="T69" fmla="*/ 90 h 118"/>
              <a:gd name="T70" fmla="*/ 32 w 113"/>
              <a:gd name="T71" fmla="*/ 96 h 118"/>
              <a:gd name="T72" fmla="*/ 53 w 113"/>
              <a:gd name="T73" fmla="*/ 118 h 118"/>
              <a:gd name="T74" fmla="*/ 75 w 113"/>
              <a:gd name="T75" fmla="*/ 96 h 118"/>
              <a:gd name="T76" fmla="*/ 74 w 113"/>
              <a:gd name="T77" fmla="*/ 91 h 118"/>
              <a:gd name="T78" fmla="*/ 95 w 113"/>
              <a:gd name="T79" fmla="*/ 70 h 118"/>
              <a:gd name="T80" fmla="*/ 99 w 113"/>
              <a:gd name="T81" fmla="*/ 87 h 118"/>
              <a:gd name="T82" fmla="*/ 100 w 113"/>
              <a:gd name="T83" fmla="*/ 88 h 118"/>
              <a:gd name="T84" fmla="*/ 101 w 113"/>
              <a:gd name="T85" fmla="*/ 87 h 118"/>
              <a:gd name="T86" fmla="*/ 101 w 113"/>
              <a:gd name="T87" fmla="*/ 87 h 118"/>
              <a:gd name="T88" fmla="*/ 113 w 113"/>
              <a:gd name="T89" fmla="*/ 44 h 118"/>
              <a:gd name="T90" fmla="*/ 113 w 113"/>
              <a:gd name="T91" fmla="*/ 43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3" h="118">
                <a:moveTo>
                  <a:pt x="113" y="43"/>
                </a:moveTo>
                <a:cubicBezTo>
                  <a:pt x="112" y="43"/>
                  <a:pt x="112" y="43"/>
                  <a:pt x="112" y="43"/>
                </a:cubicBezTo>
                <a:cubicBezTo>
                  <a:pt x="70" y="57"/>
                  <a:pt x="70" y="57"/>
                  <a:pt x="70" y="57"/>
                </a:cubicBezTo>
                <a:cubicBezTo>
                  <a:pt x="69" y="58"/>
                  <a:pt x="69" y="58"/>
                  <a:pt x="69" y="58"/>
                </a:cubicBezTo>
                <a:cubicBezTo>
                  <a:pt x="69" y="59"/>
                  <a:pt x="69" y="59"/>
                  <a:pt x="69" y="59"/>
                </a:cubicBezTo>
                <a:cubicBezTo>
                  <a:pt x="86" y="62"/>
                  <a:pt x="86" y="62"/>
                  <a:pt x="86" y="62"/>
                </a:cubicBezTo>
                <a:cubicBezTo>
                  <a:pt x="68" y="80"/>
                  <a:pt x="68" y="80"/>
                  <a:pt x="68" y="80"/>
                </a:cubicBezTo>
                <a:cubicBezTo>
                  <a:pt x="65" y="78"/>
                  <a:pt x="62" y="76"/>
                  <a:pt x="59" y="75"/>
                </a:cubicBezTo>
                <a:cubicBezTo>
                  <a:pt x="59" y="32"/>
                  <a:pt x="59" y="32"/>
                  <a:pt x="59" y="32"/>
                </a:cubicBezTo>
                <a:cubicBezTo>
                  <a:pt x="74" y="41"/>
                  <a:pt x="74" y="41"/>
                  <a:pt x="74" y="41"/>
                </a:cubicBezTo>
                <a:cubicBezTo>
                  <a:pt x="75" y="40"/>
                  <a:pt x="75" y="40"/>
                  <a:pt x="75" y="40"/>
                </a:cubicBezTo>
                <a:cubicBezTo>
                  <a:pt x="75" y="40"/>
                  <a:pt x="75" y="40"/>
                  <a:pt x="75" y="40"/>
                </a:cubicBezTo>
                <a:cubicBezTo>
                  <a:pt x="75" y="39"/>
                  <a:pt x="75" y="39"/>
                  <a:pt x="75" y="39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32" y="40"/>
                  <a:pt x="32" y="40"/>
                  <a:pt x="32" y="40"/>
                </a:cubicBezTo>
                <a:cubicBezTo>
                  <a:pt x="32" y="41"/>
                  <a:pt x="32" y="41"/>
                  <a:pt x="32" y="41"/>
                </a:cubicBezTo>
                <a:cubicBezTo>
                  <a:pt x="33" y="41"/>
                  <a:pt x="33" y="41"/>
                  <a:pt x="33" y="41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76"/>
                  <a:pt x="47" y="76"/>
                  <a:pt x="47" y="76"/>
                </a:cubicBezTo>
                <a:cubicBezTo>
                  <a:pt x="44" y="76"/>
                  <a:pt x="42" y="78"/>
                  <a:pt x="40" y="79"/>
                </a:cubicBezTo>
                <a:cubicBezTo>
                  <a:pt x="28" y="67"/>
                  <a:pt x="28" y="67"/>
                  <a:pt x="28" y="67"/>
                </a:cubicBezTo>
                <a:cubicBezTo>
                  <a:pt x="45" y="63"/>
                  <a:pt x="45" y="63"/>
                  <a:pt x="45" y="63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61"/>
                  <a:pt x="45" y="61"/>
                  <a:pt x="45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1" y="49"/>
                  <a:pt x="1" y="49"/>
                  <a:pt x="1" y="49"/>
                </a:cubicBezTo>
                <a:cubicBezTo>
                  <a:pt x="1" y="49"/>
                  <a:pt x="1" y="49"/>
                  <a:pt x="1" y="49"/>
                </a:cubicBezTo>
                <a:cubicBezTo>
                  <a:pt x="0" y="50"/>
                  <a:pt x="0" y="50"/>
                  <a:pt x="0" y="50"/>
                </a:cubicBezTo>
                <a:cubicBezTo>
                  <a:pt x="14" y="92"/>
                  <a:pt x="14" y="92"/>
                  <a:pt x="14" y="92"/>
                </a:cubicBezTo>
                <a:cubicBezTo>
                  <a:pt x="15" y="93"/>
                  <a:pt x="15" y="93"/>
                  <a:pt x="15" y="93"/>
                </a:cubicBezTo>
                <a:cubicBezTo>
                  <a:pt x="16" y="93"/>
                  <a:pt x="16" y="93"/>
                  <a:pt x="16" y="93"/>
                </a:cubicBezTo>
                <a:cubicBezTo>
                  <a:pt x="19" y="76"/>
                  <a:pt x="19" y="76"/>
                  <a:pt x="19" y="76"/>
                </a:cubicBezTo>
                <a:cubicBezTo>
                  <a:pt x="33" y="90"/>
                  <a:pt x="33" y="90"/>
                  <a:pt x="33" y="90"/>
                </a:cubicBezTo>
                <a:cubicBezTo>
                  <a:pt x="32" y="92"/>
                  <a:pt x="32" y="94"/>
                  <a:pt x="32" y="96"/>
                </a:cubicBezTo>
                <a:cubicBezTo>
                  <a:pt x="32" y="108"/>
                  <a:pt x="41" y="118"/>
                  <a:pt x="53" y="118"/>
                </a:cubicBezTo>
                <a:cubicBezTo>
                  <a:pt x="65" y="118"/>
                  <a:pt x="75" y="108"/>
                  <a:pt x="75" y="96"/>
                </a:cubicBezTo>
                <a:cubicBezTo>
                  <a:pt x="75" y="94"/>
                  <a:pt x="75" y="92"/>
                  <a:pt x="74" y="91"/>
                </a:cubicBezTo>
                <a:cubicBezTo>
                  <a:pt x="95" y="70"/>
                  <a:pt x="95" y="70"/>
                  <a:pt x="95" y="70"/>
                </a:cubicBezTo>
                <a:cubicBezTo>
                  <a:pt x="99" y="87"/>
                  <a:pt x="99" y="87"/>
                  <a:pt x="99" y="87"/>
                </a:cubicBezTo>
                <a:cubicBezTo>
                  <a:pt x="100" y="88"/>
                  <a:pt x="100" y="88"/>
                  <a:pt x="100" y="88"/>
                </a:cubicBezTo>
                <a:cubicBezTo>
                  <a:pt x="101" y="87"/>
                  <a:pt x="101" y="87"/>
                  <a:pt x="101" y="87"/>
                </a:cubicBezTo>
                <a:cubicBezTo>
                  <a:pt x="101" y="87"/>
                  <a:pt x="101" y="87"/>
                  <a:pt x="101" y="87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4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4" name="Freeform 695"/>
          <p:cNvSpPr>
            <a:spLocks noEditPoints="1"/>
          </p:cNvSpPr>
          <p:nvPr/>
        </p:nvSpPr>
        <p:spPr bwMode="auto">
          <a:xfrm>
            <a:off x="1609725" y="5884863"/>
            <a:ext cx="396875" cy="360363"/>
          </a:xfrm>
          <a:custGeom>
            <a:avLst/>
            <a:gdLst>
              <a:gd name="T0" fmla="*/ 102 w 131"/>
              <a:gd name="T1" fmla="*/ 62 h 119"/>
              <a:gd name="T2" fmla="*/ 100 w 131"/>
              <a:gd name="T3" fmla="*/ 62 h 119"/>
              <a:gd name="T4" fmla="*/ 85 w 131"/>
              <a:gd name="T5" fmla="*/ 48 h 119"/>
              <a:gd name="T6" fmla="*/ 93 w 131"/>
              <a:gd name="T7" fmla="*/ 29 h 119"/>
              <a:gd name="T8" fmla="*/ 64 w 131"/>
              <a:gd name="T9" fmla="*/ 0 h 119"/>
              <a:gd name="T10" fmla="*/ 36 w 131"/>
              <a:gd name="T11" fmla="*/ 29 h 119"/>
              <a:gd name="T12" fmla="*/ 42 w 131"/>
              <a:gd name="T13" fmla="*/ 47 h 119"/>
              <a:gd name="T14" fmla="*/ 27 w 131"/>
              <a:gd name="T15" fmla="*/ 62 h 119"/>
              <a:gd name="T16" fmla="*/ 0 w 131"/>
              <a:gd name="T17" fmla="*/ 91 h 119"/>
              <a:gd name="T18" fmla="*/ 28 w 131"/>
              <a:gd name="T19" fmla="*/ 119 h 119"/>
              <a:gd name="T20" fmla="*/ 56 w 131"/>
              <a:gd name="T21" fmla="*/ 94 h 119"/>
              <a:gd name="T22" fmla="*/ 74 w 131"/>
              <a:gd name="T23" fmla="*/ 94 h 119"/>
              <a:gd name="T24" fmla="*/ 102 w 131"/>
              <a:gd name="T25" fmla="*/ 119 h 119"/>
              <a:gd name="T26" fmla="*/ 131 w 131"/>
              <a:gd name="T27" fmla="*/ 91 h 119"/>
              <a:gd name="T28" fmla="*/ 102 w 131"/>
              <a:gd name="T29" fmla="*/ 62 h 119"/>
              <a:gd name="T30" fmla="*/ 64 w 131"/>
              <a:gd name="T31" fmla="*/ 9 h 119"/>
              <a:gd name="T32" fmla="*/ 84 w 131"/>
              <a:gd name="T33" fmla="*/ 29 h 119"/>
              <a:gd name="T34" fmla="*/ 64 w 131"/>
              <a:gd name="T35" fmla="*/ 48 h 119"/>
              <a:gd name="T36" fmla="*/ 45 w 131"/>
              <a:gd name="T37" fmla="*/ 29 h 119"/>
              <a:gd name="T38" fmla="*/ 64 w 131"/>
              <a:gd name="T39" fmla="*/ 9 h 119"/>
              <a:gd name="T40" fmla="*/ 28 w 131"/>
              <a:gd name="T41" fmla="*/ 110 h 119"/>
              <a:gd name="T42" fmla="*/ 9 w 131"/>
              <a:gd name="T43" fmla="*/ 91 h 119"/>
              <a:gd name="T44" fmla="*/ 28 w 131"/>
              <a:gd name="T45" fmla="*/ 71 h 119"/>
              <a:gd name="T46" fmla="*/ 48 w 131"/>
              <a:gd name="T47" fmla="*/ 91 h 119"/>
              <a:gd name="T48" fmla="*/ 28 w 131"/>
              <a:gd name="T49" fmla="*/ 110 h 119"/>
              <a:gd name="T50" fmla="*/ 37 w 131"/>
              <a:gd name="T51" fmla="*/ 63 h 119"/>
              <a:gd name="T52" fmla="*/ 48 w 131"/>
              <a:gd name="T53" fmla="*/ 52 h 119"/>
              <a:gd name="T54" fmla="*/ 64 w 131"/>
              <a:gd name="T55" fmla="*/ 57 h 119"/>
              <a:gd name="T56" fmla="*/ 79 w 131"/>
              <a:gd name="T57" fmla="*/ 53 h 119"/>
              <a:gd name="T58" fmla="*/ 91 w 131"/>
              <a:gd name="T59" fmla="*/ 65 h 119"/>
              <a:gd name="T60" fmla="*/ 74 w 131"/>
              <a:gd name="T61" fmla="*/ 86 h 119"/>
              <a:gd name="T62" fmla="*/ 56 w 131"/>
              <a:gd name="T63" fmla="*/ 86 h 119"/>
              <a:gd name="T64" fmla="*/ 37 w 131"/>
              <a:gd name="T65" fmla="*/ 63 h 119"/>
              <a:gd name="T66" fmla="*/ 102 w 131"/>
              <a:gd name="T67" fmla="*/ 110 h 119"/>
              <a:gd name="T68" fmla="*/ 83 w 131"/>
              <a:gd name="T69" fmla="*/ 91 h 119"/>
              <a:gd name="T70" fmla="*/ 102 w 131"/>
              <a:gd name="T71" fmla="*/ 71 h 119"/>
              <a:gd name="T72" fmla="*/ 122 w 131"/>
              <a:gd name="T73" fmla="*/ 91 h 119"/>
              <a:gd name="T74" fmla="*/ 102 w 131"/>
              <a:gd name="T75" fmla="*/ 11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31" h="119">
                <a:moveTo>
                  <a:pt x="102" y="62"/>
                </a:moveTo>
                <a:cubicBezTo>
                  <a:pt x="101" y="62"/>
                  <a:pt x="101" y="62"/>
                  <a:pt x="100" y="62"/>
                </a:cubicBezTo>
                <a:cubicBezTo>
                  <a:pt x="85" y="48"/>
                  <a:pt x="85" y="48"/>
                  <a:pt x="85" y="48"/>
                </a:cubicBezTo>
                <a:cubicBezTo>
                  <a:pt x="90" y="43"/>
                  <a:pt x="93" y="36"/>
                  <a:pt x="93" y="29"/>
                </a:cubicBezTo>
                <a:cubicBezTo>
                  <a:pt x="93" y="13"/>
                  <a:pt x="80" y="0"/>
                  <a:pt x="64" y="0"/>
                </a:cubicBezTo>
                <a:cubicBezTo>
                  <a:pt x="49" y="0"/>
                  <a:pt x="36" y="13"/>
                  <a:pt x="36" y="29"/>
                </a:cubicBezTo>
                <a:cubicBezTo>
                  <a:pt x="36" y="36"/>
                  <a:pt x="38" y="42"/>
                  <a:pt x="42" y="47"/>
                </a:cubicBezTo>
                <a:cubicBezTo>
                  <a:pt x="27" y="62"/>
                  <a:pt x="27" y="62"/>
                  <a:pt x="27" y="62"/>
                </a:cubicBezTo>
                <a:cubicBezTo>
                  <a:pt x="12" y="63"/>
                  <a:pt x="0" y="75"/>
                  <a:pt x="0" y="91"/>
                </a:cubicBezTo>
                <a:cubicBezTo>
                  <a:pt x="0" y="106"/>
                  <a:pt x="12" y="119"/>
                  <a:pt x="28" y="119"/>
                </a:cubicBezTo>
                <a:cubicBezTo>
                  <a:pt x="43" y="119"/>
                  <a:pt x="55" y="108"/>
                  <a:pt x="56" y="94"/>
                </a:cubicBezTo>
                <a:cubicBezTo>
                  <a:pt x="74" y="94"/>
                  <a:pt x="74" y="94"/>
                  <a:pt x="74" y="94"/>
                </a:cubicBezTo>
                <a:cubicBezTo>
                  <a:pt x="76" y="108"/>
                  <a:pt x="88" y="119"/>
                  <a:pt x="102" y="119"/>
                </a:cubicBezTo>
                <a:cubicBezTo>
                  <a:pt x="118" y="119"/>
                  <a:pt x="131" y="106"/>
                  <a:pt x="131" y="91"/>
                </a:cubicBezTo>
                <a:cubicBezTo>
                  <a:pt x="131" y="75"/>
                  <a:pt x="118" y="62"/>
                  <a:pt x="102" y="62"/>
                </a:cubicBezTo>
                <a:close/>
                <a:moveTo>
                  <a:pt x="64" y="9"/>
                </a:moveTo>
                <a:cubicBezTo>
                  <a:pt x="75" y="9"/>
                  <a:pt x="84" y="18"/>
                  <a:pt x="84" y="29"/>
                </a:cubicBezTo>
                <a:cubicBezTo>
                  <a:pt x="84" y="40"/>
                  <a:pt x="75" y="48"/>
                  <a:pt x="64" y="48"/>
                </a:cubicBezTo>
                <a:cubicBezTo>
                  <a:pt x="54" y="48"/>
                  <a:pt x="45" y="40"/>
                  <a:pt x="45" y="29"/>
                </a:cubicBezTo>
                <a:cubicBezTo>
                  <a:pt x="45" y="18"/>
                  <a:pt x="54" y="9"/>
                  <a:pt x="64" y="9"/>
                </a:cubicBezTo>
                <a:close/>
                <a:moveTo>
                  <a:pt x="28" y="110"/>
                </a:moveTo>
                <a:cubicBezTo>
                  <a:pt x="17" y="110"/>
                  <a:pt x="9" y="102"/>
                  <a:pt x="9" y="91"/>
                </a:cubicBezTo>
                <a:cubicBezTo>
                  <a:pt x="9" y="80"/>
                  <a:pt x="17" y="71"/>
                  <a:pt x="28" y="71"/>
                </a:cubicBezTo>
                <a:cubicBezTo>
                  <a:pt x="39" y="71"/>
                  <a:pt x="48" y="80"/>
                  <a:pt x="48" y="91"/>
                </a:cubicBezTo>
                <a:cubicBezTo>
                  <a:pt x="48" y="102"/>
                  <a:pt x="39" y="110"/>
                  <a:pt x="28" y="110"/>
                </a:cubicBezTo>
                <a:close/>
                <a:moveTo>
                  <a:pt x="37" y="63"/>
                </a:moveTo>
                <a:cubicBezTo>
                  <a:pt x="48" y="52"/>
                  <a:pt x="48" y="52"/>
                  <a:pt x="48" y="52"/>
                </a:cubicBezTo>
                <a:cubicBezTo>
                  <a:pt x="53" y="55"/>
                  <a:pt x="58" y="57"/>
                  <a:pt x="64" y="57"/>
                </a:cubicBezTo>
                <a:cubicBezTo>
                  <a:pt x="70" y="57"/>
                  <a:pt x="75" y="56"/>
                  <a:pt x="79" y="53"/>
                </a:cubicBezTo>
                <a:cubicBezTo>
                  <a:pt x="91" y="65"/>
                  <a:pt x="91" y="65"/>
                  <a:pt x="91" y="65"/>
                </a:cubicBezTo>
                <a:cubicBezTo>
                  <a:pt x="82" y="68"/>
                  <a:pt x="76" y="77"/>
                  <a:pt x="74" y="86"/>
                </a:cubicBezTo>
                <a:cubicBezTo>
                  <a:pt x="56" y="86"/>
                  <a:pt x="56" y="86"/>
                  <a:pt x="56" y="86"/>
                </a:cubicBezTo>
                <a:cubicBezTo>
                  <a:pt x="55" y="75"/>
                  <a:pt x="47" y="67"/>
                  <a:pt x="37" y="63"/>
                </a:cubicBezTo>
                <a:close/>
                <a:moveTo>
                  <a:pt x="102" y="110"/>
                </a:moveTo>
                <a:cubicBezTo>
                  <a:pt x="91" y="110"/>
                  <a:pt x="83" y="102"/>
                  <a:pt x="83" y="91"/>
                </a:cubicBezTo>
                <a:cubicBezTo>
                  <a:pt x="83" y="80"/>
                  <a:pt x="91" y="71"/>
                  <a:pt x="102" y="71"/>
                </a:cubicBezTo>
                <a:cubicBezTo>
                  <a:pt x="113" y="71"/>
                  <a:pt x="122" y="80"/>
                  <a:pt x="122" y="91"/>
                </a:cubicBezTo>
                <a:cubicBezTo>
                  <a:pt x="122" y="102"/>
                  <a:pt x="113" y="110"/>
                  <a:pt x="102" y="1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5" name="Freeform 696"/>
          <p:cNvSpPr>
            <a:spLocks/>
          </p:cNvSpPr>
          <p:nvPr/>
        </p:nvSpPr>
        <p:spPr bwMode="auto">
          <a:xfrm>
            <a:off x="2366963" y="5954713"/>
            <a:ext cx="138113" cy="230188"/>
          </a:xfrm>
          <a:custGeom>
            <a:avLst/>
            <a:gdLst>
              <a:gd name="T0" fmla="*/ 46 w 46"/>
              <a:gd name="T1" fmla="*/ 4 h 76"/>
              <a:gd name="T2" fmla="*/ 46 w 46"/>
              <a:gd name="T3" fmla="*/ 0 h 76"/>
              <a:gd name="T4" fmla="*/ 0 w 46"/>
              <a:gd name="T5" fmla="*/ 0 h 76"/>
              <a:gd name="T6" fmla="*/ 0 w 46"/>
              <a:gd name="T7" fmla="*/ 4 h 76"/>
              <a:gd name="T8" fmla="*/ 20 w 46"/>
              <a:gd name="T9" fmla="*/ 32 h 76"/>
              <a:gd name="T10" fmla="*/ 20 w 46"/>
              <a:gd name="T11" fmla="*/ 42 h 76"/>
              <a:gd name="T12" fmla="*/ 0 w 46"/>
              <a:gd name="T13" fmla="*/ 72 h 76"/>
              <a:gd name="T14" fmla="*/ 0 w 46"/>
              <a:gd name="T15" fmla="*/ 76 h 76"/>
              <a:gd name="T16" fmla="*/ 46 w 46"/>
              <a:gd name="T17" fmla="*/ 76 h 76"/>
              <a:gd name="T18" fmla="*/ 46 w 46"/>
              <a:gd name="T19" fmla="*/ 72 h 76"/>
              <a:gd name="T20" fmla="*/ 26 w 46"/>
              <a:gd name="T21" fmla="*/ 42 h 76"/>
              <a:gd name="T22" fmla="*/ 26 w 46"/>
              <a:gd name="T23" fmla="*/ 32 h 76"/>
              <a:gd name="T24" fmla="*/ 46 w 46"/>
              <a:gd name="T25" fmla="*/ 4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6" h="76">
                <a:moveTo>
                  <a:pt x="46" y="4"/>
                </a:moveTo>
                <a:cubicBezTo>
                  <a:pt x="46" y="0"/>
                  <a:pt x="46" y="0"/>
                  <a:pt x="4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"/>
                  <a:pt x="0" y="4"/>
                  <a:pt x="0" y="4"/>
                </a:cubicBezTo>
                <a:cubicBezTo>
                  <a:pt x="0" y="4"/>
                  <a:pt x="7" y="23"/>
                  <a:pt x="20" y="3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6" y="56"/>
                  <a:pt x="0" y="72"/>
                </a:cubicBezTo>
                <a:cubicBezTo>
                  <a:pt x="0" y="76"/>
                  <a:pt x="0" y="76"/>
                  <a:pt x="0" y="76"/>
                </a:cubicBezTo>
                <a:cubicBezTo>
                  <a:pt x="46" y="76"/>
                  <a:pt x="46" y="76"/>
                  <a:pt x="46" y="76"/>
                </a:cubicBezTo>
                <a:cubicBezTo>
                  <a:pt x="46" y="72"/>
                  <a:pt x="46" y="72"/>
                  <a:pt x="46" y="72"/>
                </a:cubicBezTo>
                <a:cubicBezTo>
                  <a:pt x="39" y="54"/>
                  <a:pt x="26" y="42"/>
                  <a:pt x="26" y="42"/>
                </a:cubicBezTo>
                <a:cubicBezTo>
                  <a:pt x="26" y="32"/>
                  <a:pt x="26" y="32"/>
                  <a:pt x="26" y="32"/>
                </a:cubicBezTo>
                <a:cubicBezTo>
                  <a:pt x="44" y="17"/>
                  <a:pt x="46" y="4"/>
                  <a:pt x="46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Freeform 697"/>
          <p:cNvSpPr>
            <a:spLocks noEditPoints="1"/>
          </p:cNvSpPr>
          <p:nvPr/>
        </p:nvSpPr>
        <p:spPr bwMode="auto">
          <a:xfrm>
            <a:off x="2297113" y="5884863"/>
            <a:ext cx="277813" cy="373063"/>
          </a:xfrm>
          <a:custGeom>
            <a:avLst/>
            <a:gdLst>
              <a:gd name="T0" fmla="*/ 85 w 92"/>
              <a:gd name="T1" fmla="*/ 20 h 123"/>
              <a:gd name="T2" fmla="*/ 85 w 92"/>
              <a:gd name="T3" fmla="*/ 13 h 123"/>
              <a:gd name="T4" fmla="*/ 92 w 92"/>
              <a:gd name="T5" fmla="*/ 13 h 123"/>
              <a:gd name="T6" fmla="*/ 92 w 92"/>
              <a:gd name="T7" fmla="*/ 0 h 123"/>
              <a:gd name="T8" fmla="*/ 0 w 92"/>
              <a:gd name="T9" fmla="*/ 0 h 123"/>
              <a:gd name="T10" fmla="*/ 0 w 92"/>
              <a:gd name="T11" fmla="*/ 13 h 123"/>
              <a:gd name="T12" fmla="*/ 7 w 92"/>
              <a:gd name="T13" fmla="*/ 13 h 123"/>
              <a:gd name="T14" fmla="*/ 7 w 92"/>
              <a:gd name="T15" fmla="*/ 20 h 123"/>
              <a:gd name="T16" fmla="*/ 27 w 92"/>
              <a:gd name="T17" fmla="*/ 61 h 123"/>
              <a:gd name="T18" fmla="*/ 7 w 92"/>
              <a:gd name="T19" fmla="*/ 103 h 123"/>
              <a:gd name="T20" fmla="*/ 7 w 92"/>
              <a:gd name="T21" fmla="*/ 109 h 123"/>
              <a:gd name="T22" fmla="*/ 0 w 92"/>
              <a:gd name="T23" fmla="*/ 109 h 123"/>
              <a:gd name="T24" fmla="*/ 0 w 92"/>
              <a:gd name="T25" fmla="*/ 123 h 123"/>
              <a:gd name="T26" fmla="*/ 92 w 92"/>
              <a:gd name="T27" fmla="*/ 123 h 123"/>
              <a:gd name="T28" fmla="*/ 92 w 92"/>
              <a:gd name="T29" fmla="*/ 109 h 123"/>
              <a:gd name="T30" fmla="*/ 85 w 92"/>
              <a:gd name="T31" fmla="*/ 109 h 123"/>
              <a:gd name="T32" fmla="*/ 85 w 92"/>
              <a:gd name="T33" fmla="*/ 103 h 123"/>
              <a:gd name="T34" fmla="*/ 65 w 92"/>
              <a:gd name="T35" fmla="*/ 61 h 123"/>
              <a:gd name="T36" fmla="*/ 85 w 92"/>
              <a:gd name="T37" fmla="*/ 20 h 123"/>
              <a:gd name="T38" fmla="*/ 79 w 92"/>
              <a:gd name="T39" fmla="*/ 103 h 123"/>
              <a:gd name="T40" fmla="*/ 79 w 92"/>
              <a:gd name="T41" fmla="*/ 109 h 123"/>
              <a:gd name="T42" fmla="*/ 14 w 92"/>
              <a:gd name="T43" fmla="*/ 109 h 123"/>
              <a:gd name="T44" fmla="*/ 14 w 92"/>
              <a:gd name="T45" fmla="*/ 103 h 123"/>
              <a:gd name="T46" fmla="*/ 34 w 92"/>
              <a:gd name="T47" fmla="*/ 61 h 123"/>
              <a:gd name="T48" fmla="*/ 14 w 92"/>
              <a:gd name="T49" fmla="*/ 20 h 123"/>
              <a:gd name="T50" fmla="*/ 14 w 92"/>
              <a:gd name="T51" fmla="*/ 13 h 123"/>
              <a:gd name="T52" fmla="*/ 79 w 92"/>
              <a:gd name="T53" fmla="*/ 13 h 123"/>
              <a:gd name="T54" fmla="*/ 79 w 92"/>
              <a:gd name="T55" fmla="*/ 20 h 123"/>
              <a:gd name="T56" fmla="*/ 59 w 92"/>
              <a:gd name="T57" fmla="*/ 61 h 123"/>
              <a:gd name="T58" fmla="*/ 79 w 92"/>
              <a:gd name="T59" fmla="*/ 10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92" h="123">
                <a:moveTo>
                  <a:pt x="85" y="20"/>
                </a:moveTo>
                <a:cubicBezTo>
                  <a:pt x="85" y="13"/>
                  <a:pt x="85" y="13"/>
                  <a:pt x="85" y="13"/>
                </a:cubicBezTo>
                <a:cubicBezTo>
                  <a:pt x="92" y="13"/>
                  <a:pt x="92" y="13"/>
                  <a:pt x="92" y="13"/>
                </a:cubicBezTo>
                <a:cubicBezTo>
                  <a:pt x="92" y="0"/>
                  <a:pt x="92" y="0"/>
                  <a:pt x="9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3"/>
                  <a:pt x="0" y="13"/>
                  <a:pt x="0" y="13"/>
                </a:cubicBezTo>
                <a:cubicBezTo>
                  <a:pt x="7" y="13"/>
                  <a:pt x="7" y="13"/>
                  <a:pt x="7" y="13"/>
                </a:cubicBezTo>
                <a:cubicBezTo>
                  <a:pt x="7" y="20"/>
                  <a:pt x="7" y="20"/>
                  <a:pt x="7" y="20"/>
                </a:cubicBezTo>
                <a:cubicBezTo>
                  <a:pt x="7" y="31"/>
                  <a:pt x="26" y="59"/>
                  <a:pt x="27" y="61"/>
                </a:cubicBezTo>
                <a:cubicBezTo>
                  <a:pt x="26" y="63"/>
                  <a:pt x="7" y="92"/>
                  <a:pt x="7" y="103"/>
                </a:cubicBezTo>
                <a:cubicBezTo>
                  <a:pt x="7" y="109"/>
                  <a:pt x="7" y="109"/>
                  <a:pt x="7" y="109"/>
                </a:cubicBezTo>
                <a:cubicBezTo>
                  <a:pt x="0" y="109"/>
                  <a:pt x="0" y="109"/>
                  <a:pt x="0" y="109"/>
                </a:cubicBezTo>
                <a:cubicBezTo>
                  <a:pt x="0" y="123"/>
                  <a:pt x="0" y="123"/>
                  <a:pt x="0" y="123"/>
                </a:cubicBezTo>
                <a:cubicBezTo>
                  <a:pt x="92" y="123"/>
                  <a:pt x="92" y="123"/>
                  <a:pt x="92" y="123"/>
                </a:cubicBezTo>
                <a:cubicBezTo>
                  <a:pt x="92" y="109"/>
                  <a:pt x="92" y="109"/>
                  <a:pt x="92" y="109"/>
                </a:cubicBezTo>
                <a:cubicBezTo>
                  <a:pt x="85" y="109"/>
                  <a:pt x="85" y="109"/>
                  <a:pt x="85" y="109"/>
                </a:cubicBezTo>
                <a:cubicBezTo>
                  <a:pt x="85" y="103"/>
                  <a:pt x="85" y="103"/>
                  <a:pt x="85" y="103"/>
                </a:cubicBezTo>
                <a:cubicBezTo>
                  <a:pt x="85" y="92"/>
                  <a:pt x="66" y="64"/>
                  <a:pt x="65" y="61"/>
                </a:cubicBezTo>
                <a:cubicBezTo>
                  <a:pt x="66" y="59"/>
                  <a:pt x="85" y="31"/>
                  <a:pt x="85" y="20"/>
                </a:cubicBezTo>
                <a:close/>
                <a:moveTo>
                  <a:pt x="79" y="103"/>
                </a:moveTo>
                <a:cubicBezTo>
                  <a:pt x="79" y="109"/>
                  <a:pt x="79" y="109"/>
                  <a:pt x="79" y="109"/>
                </a:cubicBezTo>
                <a:cubicBezTo>
                  <a:pt x="14" y="109"/>
                  <a:pt x="14" y="109"/>
                  <a:pt x="14" y="109"/>
                </a:cubicBezTo>
                <a:cubicBezTo>
                  <a:pt x="14" y="103"/>
                  <a:pt x="14" y="103"/>
                  <a:pt x="14" y="103"/>
                </a:cubicBezTo>
                <a:cubicBezTo>
                  <a:pt x="14" y="95"/>
                  <a:pt x="34" y="65"/>
                  <a:pt x="34" y="61"/>
                </a:cubicBezTo>
                <a:cubicBezTo>
                  <a:pt x="34" y="58"/>
                  <a:pt x="14" y="28"/>
                  <a:pt x="14" y="20"/>
                </a:cubicBezTo>
                <a:cubicBezTo>
                  <a:pt x="14" y="13"/>
                  <a:pt x="14" y="13"/>
                  <a:pt x="14" y="13"/>
                </a:cubicBezTo>
                <a:cubicBezTo>
                  <a:pt x="79" y="13"/>
                  <a:pt x="79" y="13"/>
                  <a:pt x="79" y="13"/>
                </a:cubicBezTo>
                <a:cubicBezTo>
                  <a:pt x="79" y="20"/>
                  <a:pt x="79" y="20"/>
                  <a:pt x="79" y="20"/>
                </a:cubicBezTo>
                <a:cubicBezTo>
                  <a:pt x="79" y="28"/>
                  <a:pt x="59" y="58"/>
                  <a:pt x="59" y="61"/>
                </a:cubicBezTo>
                <a:cubicBezTo>
                  <a:pt x="59" y="65"/>
                  <a:pt x="79" y="95"/>
                  <a:pt x="79" y="10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Freeform 698"/>
          <p:cNvSpPr>
            <a:spLocks/>
          </p:cNvSpPr>
          <p:nvPr/>
        </p:nvSpPr>
        <p:spPr bwMode="auto">
          <a:xfrm>
            <a:off x="3001963" y="5957888"/>
            <a:ext cx="139700" cy="103188"/>
          </a:xfrm>
          <a:custGeom>
            <a:avLst/>
            <a:gdLst>
              <a:gd name="T0" fmla="*/ 20 w 46"/>
              <a:gd name="T1" fmla="*/ 34 h 34"/>
              <a:gd name="T2" fmla="*/ 0 w 46"/>
              <a:gd name="T3" fmla="*/ 5 h 34"/>
              <a:gd name="T4" fmla="*/ 0 w 46"/>
              <a:gd name="T5" fmla="*/ 0 h 34"/>
              <a:gd name="T6" fmla="*/ 46 w 46"/>
              <a:gd name="T7" fmla="*/ 0 h 34"/>
              <a:gd name="T8" fmla="*/ 46 w 46"/>
              <a:gd name="T9" fmla="*/ 5 h 34"/>
              <a:gd name="T10" fmla="*/ 26 w 46"/>
              <a:gd name="T11" fmla="*/ 34 h 34"/>
              <a:gd name="T12" fmla="*/ 20 w 46"/>
              <a:gd name="T13" fmla="*/ 34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6" h="34">
                <a:moveTo>
                  <a:pt x="20" y="34"/>
                </a:moveTo>
                <a:cubicBezTo>
                  <a:pt x="20" y="34"/>
                  <a:pt x="6" y="21"/>
                  <a:pt x="0" y="5"/>
                </a:cubicBezTo>
                <a:cubicBezTo>
                  <a:pt x="0" y="0"/>
                  <a:pt x="0" y="0"/>
                  <a:pt x="0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6" y="5"/>
                  <a:pt x="46" y="5"/>
                  <a:pt x="46" y="5"/>
                </a:cubicBezTo>
                <a:cubicBezTo>
                  <a:pt x="38" y="22"/>
                  <a:pt x="26" y="34"/>
                  <a:pt x="26" y="34"/>
                </a:cubicBezTo>
                <a:lnTo>
                  <a:pt x="20" y="3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8" name="Freeform 699"/>
          <p:cNvSpPr>
            <a:spLocks noEditPoints="1"/>
          </p:cNvSpPr>
          <p:nvPr/>
        </p:nvSpPr>
        <p:spPr bwMode="auto">
          <a:xfrm>
            <a:off x="2932113" y="5884863"/>
            <a:ext cx="276225" cy="369888"/>
          </a:xfrm>
          <a:custGeom>
            <a:avLst/>
            <a:gdLst>
              <a:gd name="T0" fmla="*/ 85 w 91"/>
              <a:gd name="T1" fmla="*/ 20 h 122"/>
              <a:gd name="T2" fmla="*/ 85 w 91"/>
              <a:gd name="T3" fmla="*/ 13 h 122"/>
              <a:gd name="T4" fmla="*/ 91 w 91"/>
              <a:gd name="T5" fmla="*/ 13 h 122"/>
              <a:gd name="T6" fmla="*/ 91 w 91"/>
              <a:gd name="T7" fmla="*/ 0 h 122"/>
              <a:gd name="T8" fmla="*/ 0 w 91"/>
              <a:gd name="T9" fmla="*/ 0 h 122"/>
              <a:gd name="T10" fmla="*/ 0 w 91"/>
              <a:gd name="T11" fmla="*/ 13 h 122"/>
              <a:gd name="T12" fmla="*/ 7 w 91"/>
              <a:gd name="T13" fmla="*/ 13 h 122"/>
              <a:gd name="T14" fmla="*/ 7 w 91"/>
              <a:gd name="T15" fmla="*/ 20 h 122"/>
              <a:gd name="T16" fmla="*/ 26 w 91"/>
              <a:gd name="T17" fmla="*/ 61 h 122"/>
              <a:gd name="T18" fmla="*/ 7 w 91"/>
              <a:gd name="T19" fmla="*/ 102 h 122"/>
              <a:gd name="T20" fmla="*/ 7 w 91"/>
              <a:gd name="T21" fmla="*/ 109 h 122"/>
              <a:gd name="T22" fmla="*/ 0 w 91"/>
              <a:gd name="T23" fmla="*/ 109 h 122"/>
              <a:gd name="T24" fmla="*/ 0 w 91"/>
              <a:gd name="T25" fmla="*/ 122 h 122"/>
              <a:gd name="T26" fmla="*/ 91 w 91"/>
              <a:gd name="T27" fmla="*/ 122 h 122"/>
              <a:gd name="T28" fmla="*/ 91 w 91"/>
              <a:gd name="T29" fmla="*/ 109 h 122"/>
              <a:gd name="T30" fmla="*/ 85 w 91"/>
              <a:gd name="T31" fmla="*/ 109 h 122"/>
              <a:gd name="T32" fmla="*/ 85 w 91"/>
              <a:gd name="T33" fmla="*/ 102 h 122"/>
              <a:gd name="T34" fmla="*/ 65 w 91"/>
              <a:gd name="T35" fmla="*/ 61 h 122"/>
              <a:gd name="T36" fmla="*/ 85 w 91"/>
              <a:gd name="T37" fmla="*/ 20 h 122"/>
              <a:gd name="T38" fmla="*/ 78 w 91"/>
              <a:gd name="T39" fmla="*/ 102 h 122"/>
              <a:gd name="T40" fmla="*/ 78 w 91"/>
              <a:gd name="T41" fmla="*/ 109 h 122"/>
              <a:gd name="T42" fmla="*/ 13 w 91"/>
              <a:gd name="T43" fmla="*/ 109 h 122"/>
              <a:gd name="T44" fmla="*/ 13 w 91"/>
              <a:gd name="T45" fmla="*/ 102 h 122"/>
              <a:gd name="T46" fmla="*/ 33 w 91"/>
              <a:gd name="T47" fmla="*/ 61 h 122"/>
              <a:gd name="T48" fmla="*/ 13 w 91"/>
              <a:gd name="T49" fmla="*/ 20 h 122"/>
              <a:gd name="T50" fmla="*/ 13 w 91"/>
              <a:gd name="T51" fmla="*/ 13 h 122"/>
              <a:gd name="T52" fmla="*/ 78 w 91"/>
              <a:gd name="T53" fmla="*/ 13 h 122"/>
              <a:gd name="T54" fmla="*/ 78 w 91"/>
              <a:gd name="T55" fmla="*/ 20 h 122"/>
              <a:gd name="T56" fmla="*/ 58 w 91"/>
              <a:gd name="T57" fmla="*/ 61 h 122"/>
              <a:gd name="T58" fmla="*/ 78 w 91"/>
              <a:gd name="T59" fmla="*/ 102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91" h="122">
                <a:moveTo>
                  <a:pt x="85" y="20"/>
                </a:moveTo>
                <a:cubicBezTo>
                  <a:pt x="85" y="13"/>
                  <a:pt x="85" y="13"/>
                  <a:pt x="85" y="13"/>
                </a:cubicBezTo>
                <a:cubicBezTo>
                  <a:pt x="91" y="13"/>
                  <a:pt x="91" y="13"/>
                  <a:pt x="91" y="13"/>
                </a:cubicBezTo>
                <a:cubicBezTo>
                  <a:pt x="91" y="0"/>
                  <a:pt x="91" y="0"/>
                  <a:pt x="9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3"/>
                  <a:pt x="0" y="13"/>
                  <a:pt x="0" y="13"/>
                </a:cubicBezTo>
                <a:cubicBezTo>
                  <a:pt x="7" y="13"/>
                  <a:pt x="7" y="13"/>
                  <a:pt x="7" y="13"/>
                </a:cubicBezTo>
                <a:cubicBezTo>
                  <a:pt x="7" y="20"/>
                  <a:pt x="7" y="20"/>
                  <a:pt x="7" y="20"/>
                </a:cubicBezTo>
                <a:cubicBezTo>
                  <a:pt x="7" y="30"/>
                  <a:pt x="26" y="59"/>
                  <a:pt x="26" y="61"/>
                </a:cubicBezTo>
                <a:cubicBezTo>
                  <a:pt x="26" y="63"/>
                  <a:pt x="7" y="92"/>
                  <a:pt x="7" y="102"/>
                </a:cubicBezTo>
                <a:cubicBezTo>
                  <a:pt x="7" y="109"/>
                  <a:pt x="7" y="109"/>
                  <a:pt x="7" y="109"/>
                </a:cubicBezTo>
                <a:cubicBezTo>
                  <a:pt x="0" y="109"/>
                  <a:pt x="0" y="109"/>
                  <a:pt x="0" y="109"/>
                </a:cubicBezTo>
                <a:cubicBezTo>
                  <a:pt x="0" y="122"/>
                  <a:pt x="0" y="122"/>
                  <a:pt x="0" y="122"/>
                </a:cubicBezTo>
                <a:cubicBezTo>
                  <a:pt x="91" y="122"/>
                  <a:pt x="91" y="122"/>
                  <a:pt x="91" y="122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85" y="109"/>
                  <a:pt x="85" y="109"/>
                  <a:pt x="85" y="109"/>
                </a:cubicBezTo>
                <a:cubicBezTo>
                  <a:pt x="85" y="102"/>
                  <a:pt x="85" y="102"/>
                  <a:pt x="85" y="102"/>
                </a:cubicBezTo>
                <a:cubicBezTo>
                  <a:pt x="85" y="91"/>
                  <a:pt x="66" y="63"/>
                  <a:pt x="65" y="61"/>
                </a:cubicBezTo>
                <a:cubicBezTo>
                  <a:pt x="66" y="59"/>
                  <a:pt x="85" y="30"/>
                  <a:pt x="85" y="20"/>
                </a:cubicBezTo>
                <a:close/>
                <a:moveTo>
                  <a:pt x="78" y="102"/>
                </a:moveTo>
                <a:cubicBezTo>
                  <a:pt x="78" y="109"/>
                  <a:pt x="78" y="109"/>
                  <a:pt x="78" y="109"/>
                </a:cubicBezTo>
                <a:cubicBezTo>
                  <a:pt x="13" y="109"/>
                  <a:pt x="13" y="109"/>
                  <a:pt x="13" y="109"/>
                </a:cubicBezTo>
                <a:cubicBezTo>
                  <a:pt x="13" y="102"/>
                  <a:pt x="13" y="102"/>
                  <a:pt x="13" y="102"/>
                </a:cubicBezTo>
                <a:cubicBezTo>
                  <a:pt x="13" y="94"/>
                  <a:pt x="33" y="65"/>
                  <a:pt x="33" y="61"/>
                </a:cubicBezTo>
                <a:cubicBezTo>
                  <a:pt x="33" y="57"/>
                  <a:pt x="13" y="27"/>
                  <a:pt x="13" y="20"/>
                </a:cubicBezTo>
                <a:cubicBezTo>
                  <a:pt x="13" y="13"/>
                  <a:pt x="13" y="13"/>
                  <a:pt x="13" y="13"/>
                </a:cubicBezTo>
                <a:cubicBezTo>
                  <a:pt x="78" y="13"/>
                  <a:pt x="78" y="13"/>
                  <a:pt x="78" y="13"/>
                </a:cubicBezTo>
                <a:cubicBezTo>
                  <a:pt x="78" y="20"/>
                  <a:pt x="78" y="20"/>
                  <a:pt x="78" y="20"/>
                </a:cubicBezTo>
                <a:cubicBezTo>
                  <a:pt x="78" y="27"/>
                  <a:pt x="58" y="57"/>
                  <a:pt x="58" y="61"/>
                </a:cubicBezTo>
                <a:cubicBezTo>
                  <a:pt x="58" y="65"/>
                  <a:pt x="78" y="94"/>
                  <a:pt x="78" y="10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9" name="Freeform 700"/>
          <p:cNvSpPr>
            <a:spLocks/>
          </p:cNvSpPr>
          <p:nvPr/>
        </p:nvSpPr>
        <p:spPr bwMode="auto">
          <a:xfrm>
            <a:off x="3667125" y="6081713"/>
            <a:ext cx="136525" cy="106363"/>
          </a:xfrm>
          <a:custGeom>
            <a:avLst/>
            <a:gdLst>
              <a:gd name="T0" fmla="*/ 20 w 45"/>
              <a:gd name="T1" fmla="*/ 0 h 35"/>
              <a:gd name="T2" fmla="*/ 0 w 45"/>
              <a:gd name="T3" fmla="*/ 30 h 35"/>
              <a:gd name="T4" fmla="*/ 0 w 45"/>
              <a:gd name="T5" fmla="*/ 35 h 35"/>
              <a:gd name="T6" fmla="*/ 45 w 45"/>
              <a:gd name="T7" fmla="*/ 35 h 35"/>
              <a:gd name="T8" fmla="*/ 45 w 45"/>
              <a:gd name="T9" fmla="*/ 30 h 35"/>
              <a:gd name="T10" fmla="*/ 25 w 45"/>
              <a:gd name="T11" fmla="*/ 0 h 35"/>
              <a:gd name="T12" fmla="*/ 20 w 45"/>
              <a:gd name="T13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" h="35">
                <a:moveTo>
                  <a:pt x="20" y="0"/>
                </a:moveTo>
                <a:cubicBezTo>
                  <a:pt x="20" y="0"/>
                  <a:pt x="5" y="14"/>
                  <a:pt x="0" y="30"/>
                </a:cubicBezTo>
                <a:cubicBezTo>
                  <a:pt x="0" y="35"/>
                  <a:pt x="0" y="35"/>
                  <a:pt x="0" y="35"/>
                </a:cubicBezTo>
                <a:cubicBezTo>
                  <a:pt x="45" y="35"/>
                  <a:pt x="45" y="35"/>
                  <a:pt x="45" y="35"/>
                </a:cubicBezTo>
                <a:cubicBezTo>
                  <a:pt x="45" y="30"/>
                  <a:pt x="45" y="30"/>
                  <a:pt x="45" y="30"/>
                </a:cubicBezTo>
                <a:cubicBezTo>
                  <a:pt x="38" y="13"/>
                  <a:pt x="25" y="0"/>
                  <a:pt x="25" y="0"/>
                </a:cubicBezTo>
                <a:lnTo>
                  <a:pt x="2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Freeform 701"/>
          <p:cNvSpPr>
            <a:spLocks noEditPoints="1"/>
          </p:cNvSpPr>
          <p:nvPr/>
        </p:nvSpPr>
        <p:spPr bwMode="auto">
          <a:xfrm>
            <a:off x="3597275" y="5884863"/>
            <a:ext cx="276225" cy="369888"/>
          </a:xfrm>
          <a:custGeom>
            <a:avLst/>
            <a:gdLst>
              <a:gd name="T0" fmla="*/ 84 w 91"/>
              <a:gd name="T1" fmla="*/ 20 h 122"/>
              <a:gd name="T2" fmla="*/ 84 w 91"/>
              <a:gd name="T3" fmla="*/ 13 h 122"/>
              <a:gd name="T4" fmla="*/ 91 w 91"/>
              <a:gd name="T5" fmla="*/ 13 h 122"/>
              <a:gd name="T6" fmla="*/ 91 w 91"/>
              <a:gd name="T7" fmla="*/ 0 h 122"/>
              <a:gd name="T8" fmla="*/ 0 w 91"/>
              <a:gd name="T9" fmla="*/ 0 h 122"/>
              <a:gd name="T10" fmla="*/ 0 w 91"/>
              <a:gd name="T11" fmla="*/ 13 h 122"/>
              <a:gd name="T12" fmla="*/ 6 w 91"/>
              <a:gd name="T13" fmla="*/ 13 h 122"/>
              <a:gd name="T14" fmla="*/ 6 w 91"/>
              <a:gd name="T15" fmla="*/ 20 h 122"/>
              <a:gd name="T16" fmla="*/ 26 w 91"/>
              <a:gd name="T17" fmla="*/ 61 h 122"/>
              <a:gd name="T18" fmla="*/ 6 w 91"/>
              <a:gd name="T19" fmla="*/ 102 h 122"/>
              <a:gd name="T20" fmla="*/ 6 w 91"/>
              <a:gd name="T21" fmla="*/ 109 h 122"/>
              <a:gd name="T22" fmla="*/ 0 w 91"/>
              <a:gd name="T23" fmla="*/ 109 h 122"/>
              <a:gd name="T24" fmla="*/ 0 w 91"/>
              <a:gd name="T25" fmla="*/ 122 h 122"/>
              <a:gd name="T26" fmla="*/ 91 w 91"/>
              <a:gd name="T27" fmla="*/ 122 h 122"/>
              <a:gd name="T28" fmla="*/ 91 w 91"/>
              <a:gd name="T29" fmla="*/ 109 h 122"/>
              <a:gd name="T30" fmla="*/ 84 w 91"/>
              <a:gd name="T31" fmla="*/ 109 h 122"/>
              <a:gd name="T32" fmla="*/ 84 w 91"/>
              <a:gd name="T33" fmla="*/ 102 h 122"/>
              <a:gd name="T34" fmla="*/ 65 w 91"/>
              <a:gd name="T35" fmla="*/ 61 h 122"/>
              <a:gd name="T36" fmla="*/ 84 w 91"/>
              <a:gd name="T37" fmla="*/ 20 h 122"/>
              <a:gd name="T38" fmla="*/ 78 w 91"/>
              <a:gd name="T39" fmla="*/ 102 h 122"/>
              <a:gd name="T40" fmla="*/ 78 w 91"/>
              <a:gd name="T41" fmla="*/ 109 h 122"/>
              <a:gd name="T42" fmla="*/ 13 w 91"/>
              <a:gd name="T43" fmla="*/ 109 h 122"/>
              <a:gd name="T44" fmla="*/ 13 w 91"/>
              <a:gd name="T45" fmla="*/ 102 h 122"/>
              <a:gd name="T46" fmla="*/ 33 w 91"/>
              <a:gd name="T47" fmla="*/ 61 h 122"/>
              <a:gd name="T48" fmla="*/ 13 w 91"/>
              <a:gd name="T49" fmla="*/ 20 h 122"/>
              <a:gd name="T50" fmla="*/ 13 w 91"/>
              <a:gd name="T51" fmla="*/ 13 h 122"/>
              <a:gd name="T52" fmla="*/ 78 w 91"/>
              <a:gd name="T53" fmla="*/ 13 h 122"/>
              <a:gd name="T54" fmla="*/ 78 w 91"/>
              <a:gd name="T55" fmla="*/ 20 h 122"/>
              <a:gd name="T56" fmla="*/ 58 w 91"/>
              <a:gd name="T57" fmla="*/ 61 h 122"/>
              <a:gd name="T58" fmla="*/ 78 w 91"/>
              <a:gd name="T59" fmla="*/ 102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91" h="122">
                <a:moveTo>
                  <a:pt x="84" y="20"/>
                </a:moveTo>
                <a:cubicBezTo>
                  <a:pt x="84" y="13"/>
                  <a:pt x="84" y="13"/>
                  <a:pt x="84" y="13"/>
                </a:cubicBezTo>
                <a:cubicBezTo>
                  <a:pt x="91" y="13"/>
                  <a:pt x="91" y="13"/>
                  <a:pt x="91" y="13"/>
                </a:cubicBezTo>
                <a:cubicBezTo>
                  <a:pt x="91" y="0"/>
                  <a:pt x="91" y="0"/>
                  <a:pt x="9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3"/>
                  <a:pt x="0" y="13"/>
                  <a:pt x="0" y="13"/>
                </a:cubicBezTo>
                <a:cubicBezTo>
                  <a:pt x="6" y="13"/>
                  <a:pt x="6" y="13"/>
                  <a:pt x="6" y="13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30"/>
                  <a:pt x="25" y="59"/>
                  <a:pt x="26" y="61"/>
                </a:cubicBezTo>
                <a:cubicBezTo>
                  <a:pt x="25" y="63"/>
                  <a:pt x="6" y="92"/>
                  <a:pt x="6" y="102"/>
                </a:cubicBezTo>
                <a:cubicBezTo>
                  <a:pt x="6" y="109"/>
                  <a:pt x="6" y="109"/>
                  <a:pt x="6" y="109"/>
                </a:cubicBezTo>
                <a:cubicBezTo>
                  <a:pt x="0" y="109"/>
                  <a:pt x="0" y="109"/>
                  <a:pt x="0" y="109"/>
                </a:cubicBezTo>
                <a:cubicBezTo>
                  <a:pt x="0" y="122"/>
                  <a:pt x="0" y="122"/>
                  <a:pt x="0" y="122"/>
                </a:cubicBezTo>
                <a:cubicBezTo>
                  <a:pt x="91" y="122"/>
                  <a:pt x="91" y="122"/>
                  <a:pt x="91" y="122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84" y="109"/>
                  <a:pt x="84" y="109"/>
                  <a:pt x="84" y="109"/>
                </a:cubicBezTo>
                <a:cubicBezTo>
                  <a:pt x="84" y="102"/>
                  <a:pt x="84" y="102"/>
                  <a:pt x="84" y="102"/>
                </a:cubicBezTo>
                <a:cubicBezTo>
                  <a:pt x="84" y="91"/>
                  <a:pt x="66" y="63"/>
                  <a:pt x="65" y="61"/>
                </a:cubicBezTo>
                <a:cubicBezTo>
                  <a:pt x="66" y="59"/>
                  <a:pt x="84" y="30"/>
                  <a:pt x="84" y="20"/>
                </a:cubicBezTo>
                <a:close/>
                <a:moveTo>
                  <a:pt x="78" y="102"/>
                </a:moveTo>
                <a:cubicBezTo>
                  <a:pt x="78" y="109"/>
                  <a:pt x="78" y="109"/>
                  <a:pt x="78" y="109"/>
                </a:cubicBezTo>
                <a:cubicBezTo>
                  <a:pt x="13" y="109"/>
                  <a:pt x="13" y="109"/>
                  <a:pt x="13" y="109"/>
                </a:cubicBezTo>
                <a:cubicBezTo>
                  <a:pt x="13" y="102"/>
                  <a:pt x="13" y="102"/>
                  <a:pt x="13" y="102"/>
                </a:cubicBezTo>
                <a:cubicBezTo>
                  <a:pt x="13" y="94"/>
                  <a:pt x="33" y="65"/>
                  <a:pt x="33" y="61"/>
                </a:cubicBezTo>
                <a:cubicBezTo>
                  <a:pt x="33" y="57"/>
                  <a:pt x="13" y="27"/>
                  <a:pt x="13" y="20"/>
                </a:cubicBezTo>
                <a:cubicBezTo>
                  <a:pt x="13" y="13"/>
                  <a:pt x="13" y="13"/>
                  <a:pt x="13" y="13"/>
                </a:cubicBezTo>
                <a:cubicBezTo>
                  <a:pt x="78" y="13"/>
                  <a:pt x="78" y="13"/>
                  <a:pt x="78" y="13"/>
                </a:cubicBezTo>
                <a:cubicBezTo>
                  <a:pt x="78" y="20"/>
                  <a:pt x="78" y="20"/>
                  <a:pt x="78" y="20"/>
                </a:cubicBezTo>
                <a:cubicBezTo>
                  <a:pt x="78" y="27"/>
                  <a:pt x="58" y="57"/>
                  <a:pt x="58" y="61"/>
                </a:cubicBezTo>
                <a:cubicBezTo>
                  <a:pt x="58" y="65"/>
                  <a:pt x="78" y="94"/>
                  <a:pt x="78" y="10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Freeform 702"/>
          <p:cNvSpPr>
            <a:spLocks noEditPoints="1"/>
          </p:cNvSpPr>
          <p:nvPr/>
        </p:nvSpPr>
        <p:spPr bwMode="auto">
          <a:xfrm>
            <a:off x="4244975" y="5900738"/>
            <a:ext cx="336550" cy="336550"/>
          </a:xfrm>
          <a:custGeom>
            <a:avLst/>
            <a:gdLst>
              <a:gd name="T0" fmla="*/ 55 w 111"/>
              <a:gd name="T1" fmla="*/ 0 h 111"/>
              <a:gd name="T2" fmla="*/ 0 w 111"/>
              <a:gd name="T3" fmla="*/ 56 h 111"/>
              <a:gd name="T4" fmla="*/ 55 w 111"/>
              <a:gd name="T5" fmla="*/ 111 h 111"/>
              <a:gd name="T6" fmla="*/ 111 w 111"/>
              <a:gd name="T7" fmla="*/ 56 h 111"/>
              <a:gd name="T8" fmla="*/ 55 w 111"/>
              <a:gd name="T9" fmla="*/ 0 h 111"/>
              <a:gd name="T10" fmla="*/ 58 w 111"/>
              <a:gd name="T11" fmla="*/ 102 h 111"/>
              <a:gd name="T12" fmla="*/ 58 w 111"/>
              <a:gd name="T13" fmla="*/ 94 h 111"/>
              <a:gd name="T14" fmla="*/ 53 w 111"/>
              <a:gd name="T15" fmla="*/ 94 h 111"/>
              <a:gd name="T16" fmla="*/ 53 w 111"/>
              <a:gd name="T17" fmla="*/ 102 h 111"/>
              <a:gd name="T18" fmla="*/ 9 w 111"/>
              <a:gd name="T19" fmla="*/ 58 h 111"/>
              <a:gd name="T20" fmla="*/ 17 w 111"/>
              <a:gd name="T21" fmla="*/ 58 h 111"/>
              <a:gd name="T22" fmla="*/ 17 w 111"/>
              <a:gd name="T23" fmla="*/ 53 h 111"/>
              <a:gd name="T24" fmla="*/ 9 w 111"/>
              <a:gd name="T25" fmla="*/ 53 h 111"/>
              <a:gd name="T26" fmla="*/ 53 w 111"/>
              <a:gd name="T27" fmla="*/ 10 h 111"/>
              <a:gd name="T28" fmla="*/ 53 w 111"/>
              <a:gd name="T29" fmla="*/ 18 h 111"/>
              <a:gd name="T30" fmla="*/ 58 w 111"/>
              <a:gd name="T31" fmla="*/ 18 h 111"/>
              <a:gd name="T32" fmla="*/ 58 w 111"/>
              <a:gd name="T33" fmla="*/ 10 h 111"/>
              <a:gd name="T34" fmla="*/ 101 w 111"/>
              <a:gd name="T35" fmla="*/ 53 h 111"/>
              <a:gd name="T36" fmla="*/ 93 w 111"/>
              <a:gd name="T37" fmla="*/ 53 h 111"/>
              <a:gd name="T38" fmla="*/ 93 w 111"/>
              <a:gd name="T39" fmla="*/ 58 h 111"/>
              <a:gd name="T40" fmla="*/ 101 w 111"/>
              <a:gd name="T41" fmla="*/ 58 h 111"/>
              <a:gd name="T42" fmla="*/ 58 w 111"/>
              <a:gd name="T43" fmla="*/ 102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11" h="111">
                <a:moveTo>
                  <a:pt x="55" y="0"/>
                </a:moveTo>
                <a:cubicBezTo>
                  <a:pt x="25" y="0"/>
                  <a:pt x="0" y="25"/>
                  <a:pt x="0" y="56"/>
                </a:cubicBezTo>
                <a:cubicBezTo>
                  <a:pt x="0" y="86"/>
                  <a:pt x="25" y="111"/>
                  <a:pt x="55" y="111"/>
                </a:cubicBezTo>
                <a:cubicBezTo>
                  <a:pt x="86" y="111"/>
                  <a:pt x="111" y="86"/>
                  <a:pt x="111" y="56"/>
                </a:cubicBezTo>
                <a:cubicBezTo>
                  <a:pt x="111" y="25"/>
                  <a:pt x="86" y="0"/>
                  <a:pt x="55" y="0"/>
                </a:cubicBezTo>
                <a:close/>
                <a:moveTo>
                  <a:pt x="58" y="102"/>
                </a:moveTo>
                <a:cubicBezTo>
                  <a:pt x="58" y="94"/>
                  <a:pt x="58" y="94"/>
                  <a:pt x="58" y="94"/>
                </a:cubicBezTo>
                <a:cubicBezTo>
                  <a:pt x="53" y="94"/>
                  <a:pt x="53" y="94"/>
                  <a:pt x="53" y="94"/>
                </a:cubicBezTo>
                <a:cubicBezTo>
                  <a:pt x="53" y="102"/>
                  <a:pt x="53" y="102"/>
                  <a:pt x="53" y="102"/>
                </a:cubicBezTo>
                <a:cubicBezTo>
                  <a:pt x="29" y="100"/>
                  <a:pt x="10" y="82"/>
                  <a:pt x="9" y="58"/>
                </a:cubicBezTo>
                <a:cubicBezTo>
                  <a:pt x="17" y="58"/>
                  <a:pt x="17" y="58"/>
                  <a:pt x="17" y="58"/>
                </a:cubicBezTo>
                <a:cubicBezTo>
                  <a:pt x="17" y="53"/>
                  <a:pt x="17" y="53"/>
                  <a:pt x="17" y="53"/>
                </a:cubicBezTo>
                <a:cubicBezTo>
                  <a:pt x="9" y="53"/>
                  <a:pt x="9" y="53"/>
                  <a:pt x="9" y="53"/>
                </a:cubicBezTo>
                <a:cubicBezTo>
                  <a:pt x="11" y="30"/>
                  <a:pt x="29" y="11"/>
                  <a:pt x="53" y="10"/>
                </a:cubicBezTo>
                <a:cubicBezTo>
                  <a:pt x="53" y="18"/>
                  <a:pt x="53" y="18"/>
                  <a:pt x="53" y="18"/>
                </a:cubicBezTo>
                <a:cubicBezTo>
                  <a:pt x="58" y="18"/>
                  <a:pt x="58" y="18"/>
                  <a:pt x="58" y="18"/>
                </a:cubicBezTo>
                <a:cubicBezTo>
                  <a:pt x="58" y="10"/>
                  <a:pt x="58" y="10"/>
                  <a:pt x="58" y="10"/>
                </a:cubicBezTo>
                <a:cubicBezTo>
                  <a:pt x="81" y="11"/>
                  <a:pt x="100" y="30"/>
                  <a:pt x="101" y="53"/>
                </a:cubicBezTo>
                <a:cubicBezTo>
                  <a:pt x="93" y="53"/>
                  <a:pt x="93" y="53"/>
                  <a:pt x="93" y="53"/>
                </a:cubicBezTo>
                <a:cubicBezTo>
                  <a:pt x="93" y="58"/>
                  <a:pt x="93" y="58"/>
                  <a:pt x="93" y="58"/>
                </a:cubicBezTo>
                <a:cubicBezTo>
                  <a:pt x="101" y="58"/>
                  <a:pt x="101" y="58"/>
                  <a:pt x="101" y="58"/>
                </a:cubicBezTo>
                <a:cubicBezTo>
                  <a:pt x="100" y="82"/>
                  <a:pt x="81" y="100"/>
                  <a:pt x="58" y="10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Freeform 703"/>
          <p:cNvSpPr>
            <a:spLocks/>
          </p:cNvSpPr>
          <p:nvPr/>
        </p:nvSpPr>
        <p:spPr bwMode="auto">
          <a:xfrm>
            <a:off x="4367213" y="6021388"/>
            <a:ext cx="90488" cy="90488"/>
          </a:xfrm>
          <a:custGeom>
            <a:avLst/>
            <a:gdLst>
              <a:gd name="T0" fmla="*/ 32 w 57"/>
              <a:gd name="T1" fmla="*/ 0 h 57"/>
              <a:gd name="T2" fmla="*/ 24 w 57"/>
              <a:gd name="T3" fmla="*/ 0 h 57"/>
              <a:gd name="T4" fmla="*/ 24 w 57"/>
              <a:gd name="T5" fmla="*/ 25 h 57"/>
              <a:gd name="T6" fmla="*/ 0 w 57"/>
              <a:gd name="T7" fmla="*/ 25 h 57"/>
              <a:gd name="T8" fmla="*/ 0 w 57"/>
              <a:gd name="T9" fmla="*/ 33 h 57"/>
              <a:gd name="T10" fmla="*/ 24 w 57"/>
              <a:gd name="T11" fmla="*/ 33 h 57"/>
              <a:gd name="T12" fmla="*/ 24 w 57"/>
              <a:gd name="T13" fmla="*/ 57 h 57"/>
              <a:gd name="T14" fmla="*/ 32 w 57"/>
              <a:gd name="T15" fmla="*/ 57 h 57"/>
              <a:gd name="T16" fmla="*/ 32 w 57"/>
              <a:gd name="T17" fmla="*/ 33 h 57"/>
              <a:gd name="T18" fmla="*/ 57 w 57"/>
              <a:gd name="T19" fmla="*/ 33 h 57"/>
              <a:gd name="T20" fmla="*/ 57 w 57"/>
              <a:gd name="T21" fmla="*/ 25 h 57"/>
              <a:gd name="T22" fmla="*/ 32 w 57"/>
              <a:gd name="T23" fmla="*/ 25 h 57"/>
              <a:gd name="T24" fmla="*/ 32 w 57"/>
              <a:gd name="T25" fmla="*/ 0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7" h="57">
                <a:moveTo>
                  <a:pt x="32" y="0"/>
                </a:moveTo>
                <a:lnTo>
                  <a:pt x="24" y="0"/>
                </a:lnTo>
                <a:lnTo>
                  <a:pt x="24" y="25"/>
                </a:lnTo>
                <a:lnTo>
                  <a:pt x="0" y="25"/>
                </a:lnTo>
                <a:lnTo>
                  <a:pt x="0" y="33"/>
                </a:lnTo>
                <a:lnTo>
                  <a:pt x="24" y="33"/>
                </a:lnTo>
                <a:lnTo>
                  <a:pt x="24" y="57"/>
                </a:lnTo>
                <a:lnTo>
                  <a:pt x="32" y="57"/>
                </a:lnTo>
                <a:lnTo>
                  <a:pt x="32" y="33"/>
                </a:lnTo>
                <a:lnTo>
                  <a:pt x="57" y="33"/>
                </a:lnTo>
                <a:lnTo>
                  <a:pt x="57" y="25"/>
                </a:lnTo>
                <a:lnTo>
                  <a:pt x="32" y="25"/>
                </a:lnTo>
                <a:lnTo>
                  <a:pt x="3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Freeform 704"/>
          <p:cNvSpPr>
            <a:spLocks/>
          </p:cNvSpPr>
          <p:nvPr/>
        </p:nvSpPr>
        <p:spPr bwMode="auto">
          <a:xfrm>
            <a:off x="4983163" y="5942013"/>
            <a:ext cx="303213" cy="306388"/>
          </a:xfrm>
          <a:custGeom>
            <a:avLst/>
            <a:gdLst>
              <a:gd name="T0" fmla="*/ 82 w 100"/>
              <a:gd name="T1" fmla="*/ 33 h 101"/>
              <a:gd name="T2" fmla="*/ 75 w 100"/>
              <a:gd name="T3" fmla="*/ 42 h 101"/>
              <a:gd name="T4" fmla="*/ 75 w 100"/>
              <a:gd name="T5" fmla="*/ 42 h 101"/>
              <a:gd name="T6" fmla="*/ 60 w 100"/>
              <a:gd name="T7" fmla="*/ 42 h 101"/>
              <a:gd name="T8" fmla="*/ 60 w 100"/>
              <a:gd name="T9" fmla="*/ 27 h 101"/>
              <a:gd name="T10" fmla="*/ 60 w 100"/>
              <a:gd name="T11" fmla="*/ 27 h 101"/>
              <a:gd name="T12" fmla="*/ 69 w 100"/>
              <a:gd name="T13" fmla="*/ 20 h 101"/>
              <a:gd name="T14" fmla="*/ 50 w 100"/>
              <a:gd name="T15" fmla="*/ 0 h 101"/>
              <a:gd name="T16" fmla="*/ 32 w 100"/>
              <a:gd name="T17" fmla="*/ 18 h 101"/>
              <a:gd name="T18" fmla="*/ 25 w 100"/>
              <a:gd name="T19" fmla="*/ 9 h 101"/>
              <a:gd name="T20" fmla="*/ 25 w 100"/>
              <a:gd name="T21" fmla="*/ 9 h 101"/>
              <a:gd name="T22" fmla="*/ 10 w 100"/>
              <a:gd name="T23" fmla="*/ 9 h 101"/>
              <a:gd name="T24" fmla="*/ 10 w 100"/>
              <a:gd name="T25" fmla="*/ 24 h 101"/>
              <a:gd name="T26" fmla="*/ 10 w 100"/>
              <a:gd name="T27" fmla="*/ 24 h 101"/>
              <a:gd name="T28" fmla="*/ 19 w 100"/>
              <a:gd name="T29" fmla="*/ 31 h 101"/>
              <a:gd name="T30" fmla="*/ 0 w 100"/>
              <a:gd name="T31" fmla="*/ 51 h 101"/>
              <a:gd name="T32" fmla="*/ 20 w 100"/>
              <a:gd name="T33" fmla="*/ 71 h 101"/>
              <a:gd name="T34" fmla="*/ 26 w 100"/>
              <a:gd name="T35" fmla="*/ 63 h 101"/>
              <a:gd name="T36" fmla="*/ 26 w 100"/>
              <a:gd name="T37" fmla="*/ 63 h 101"/>
              <a:gd name="T38" fmla="*/ 39 w 100"/>
              <a:gd name="T39" fmla="*/ 63 h 101"/>
              <a:gd name="T40" fmla="*/ 39 w 100"/>
              <a:gd name="T41" fmla="*/ 76 h 101"/>
              <a:gd name="T42" fmla="*/ 39 w 100"/>
              <a:gd name="T43" fmla="*/ 76 h 101"/>
              <a:gd name="T44" fmla="*/ 31 w 100"/>
              <a:gd name="T45" fmla="*/ 82 h 101"/>
              <a:gd name="T46" fmla="*/ 50 w 100"/>
              <a:gd name="T47" fmla="*/ 101 h 101"/>
              <a:gd name="T48" fmla="*/ 100 w 100"/>
              <a:gd name="T49" fmla="*/ 51 h 101"/>
              <a:gd name="T50" fmla="*/ 82 w 100"/>
              <a:gd name="T51" fmla="*/ 33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00" h="101">
                <a:moveTo>
                  <a:pt x="82" y="33"/>
                </a:moveTo>
                <a:cubicBezTo>
                  <a:pt x="78" y="29"/>
                  <a:pt x="79" y="38"/>
                  <a:pt x="75" y="42"/>
                </a:cubicBezTo>
                <a:cubicBezTo>
                  <a:pt x="75" y="42"/>
                  <a:pt x="75" y="42"/>
                  <a:pt x="75" y="42"/>
                </a:cubicBezTo>
                <a:cubicBezTo>
                  <a:pt x="71" y="46"/>
                  <a:pt x="64" y="46"/>
                  <a:pt x="60" y="42"/>
                </a:cubicBezTo>
                <a:cubicBezTo>
                  <a:pt x="56" y="38"/>
                  <a:pt x="56" y="31"/>
                  <a:pt x="60" y="27"/>
                </a:cubicBezTo>
                <a:cubicBezTo>
                  <a:pt x="60" y="27"/>
                  <a:pt x="60" y="27"/>
                  <a:pt x="60" y="27"/>
                </a:cubicBezTo>
                <a:cubicBezTo>
                  <a:pt x="64" y="23"/>
                  <a:pt x="73" y="24"/>
                  <a:pt x="69" y="20"/>
                </a:cubicBezTo>
                <a:cubicBezTo>
                  <a:pt x="50" y="0"/>
                  <a:pt x="50" y="0"/>
                  <a:pt x="50" y="0"/>
                </a:cubicBezTo>
                <a:cubicBezTo>
                  <a:pt x="32" y="18"/>
                  <a:pt x="32" y="18"/>
                  <a:pt x="32" y="18"/>
                </a:cubicBezTo>
                <a:cubicBezTo>
                  <a:pt x="28" y="22"/>
                  <a:pt x="29" y="13"/>
                  <a:pt x="25" y="9"/>
                </a:cubicBezTo>
                <a:cubicBezTo>
                  <a:pt x="25" y="9"/>
                  <a:pt x="25" y="9"/>
                  <a:pt x="25" y="9"/>
                </a:cubicBezTo>
                <a:cubicBezTo>
                  <a:pt x="20" y="5"/>
                  <a:pt x="14" y="5"/>
                  <a:pt x="10" y="9"/>
                </a:cubicBezTo>
                <a:cubicBezTo>
                  <a:pt x="5" y="13"/>
                  <a:pt x="5" y="20"/>
                  <a:pt x="10" y="24"/>
                </a:cubicBezTo>
                <a:cubicBezTo>
                  <a:pt x="10" y="24"/>
                  <a:pt x="10" y="24"/>
                  <a:pt x="10" y="24"/>
                </a:cubicBezTo>
                <a:cubicBezTo>
                  <a:pt x="14" y="28"/>
                  <a:pt x="23" y="27"/>
                  <a:pt x="19" y="31"/>
                </a:cubicBezTo>
                <a:cubicBezTo>
                  <a:pt x="0" y="51"/>
                  <a:pt x="0" y="51"/>
                  <a:pt x="0" y="51"/>
                </a:cubicBezTo>
                <a:cubicBezTo>
                  <a:pt x="20" y="71"/>
                  <a:pt x="20" y="71"/>
                  <a:pt x="20" y="71"/>
                </a:cubicBezTo>
                <a:cubicBezTo>
                  <a:pt x="23" y="74"/>
                  <a:pt x="23" y="67"/>
                  <a:pt x="2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30" y="60"/>
                  <a:pt x="35" y="60"/>
                  <a:pt x="39" y="63"/>
                </a:cubicBezTo>
                <a:cubicBezTo>
                  <a:pt x="42" y="67"/>
                  <a:pt x="42" y="72"/>
                  <a:pt x="39" y="76"/>
                </a:cubicBezTo>
                <a:cubicBezTo>
                  <a:pt x="39" y="76"/>
                  <a:pt x="39" y="76"/>
                  <a:pt x="39" y="76"/>
                </a:cubicBezTo>
                <a:cubicBezTo>
                  <a:pt x="35" y="79"/>
                  <a:pt x="27" y="78"/>
                  <a:pt x="31" y="82"/>
                </a:cubicBezTo>
                <a:cubicBezTo>
                  <a:pt x="50" y="101"/>
                  <a:pt x="50" y="101"/>
                  <a:pt x="50" y="101"/>
                </a:cubicBezTo>
                <a:cubicBezTo>
                  <a:pt x="100" y="51"/>
                  <a:pt x="100" y="51"/>
                  <a:pt x="100" y="51"/>
                </a:cubicBezTo>
                <a:lnTo>
                  <a:pt x="82" y="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Freeform 705"/>
          <p:cNvSpPr>
            <a:spLocks/>
          </p:cNvSpPr>
          <p:nvPr/>
        </p:nvSpPr>
        <p:spPr bwMode="auto">
          <a:xfrm>
            <a:off x="5597525" y="6100763"/>
            <a:ext cx="203200" cy="153988"/>
          </a:xfrm>
          <a:custGeom>
            <a:avLst/>
            <a:gdLst>
              <a:gd name="T0" fmla="*/ 53 w 67"/>
              <a:gd name="T1" fmla="*/ 7 h 51"/>
              <a:gd name="T2" fmla="*/ 53 w 67"/>
              <a:gd name="T3" fmla="*/ 7 h 51"/>
              <a:gd name="T4" fmla="*/ 41 w 67"/>
              <a:gd name="T5" fmla="*/ 18 h 51"/>
              <a:gd name="T6" fmla="*/ 31 w 67"/>
              <a:gd name="T7" fmla="*/ 7 h 51"/>
              <a:gd name="T8" fmla="*/ 31 w 67"/>
              <a:gd name="T9" fmla="*/ 7 h 51"/>
              <a:gd name="T10" fmla="*/ 32 w 67"/>
              <a:gd name="T11" fmla="*/ 0 h 51"/>
              <a:gd name="T12" fmla="*/ 16 w 67"/>
              <a:gd name="T13" fmla="*/ 0 h 51"/>
              <a:gd name="T14" fmla="*/ 16 w 67"/>
              <a:gd name="T15" fmla="*/ 18 h 51"/>
              <a:gd name="T16" fmla="*/ 7 w 67"/>
              <a:gd name="T17" fmla="*/ 17 h 51"/>
              <a:gd name="T18" fmla="*/ 7 w 67"/>
              <a:gd name="T19" fmla="*/ 17 h 51"/>
              <a:gd name="T20" fmla="*/ 0 w 67"/>
              <a:gd name="T21" fmla="*/ 25 h 51"/>
              <a:gd name="T22" fmla="*/ 7 w 67"/>
              <a:gd name="T23" fmla="*/ 32 h 51"/>
              <a:gd name="T24" fmla="*/ 7 w 67"/>
              <a:gd name="T25" fmla="*/ 32 h 51"/>
              <a:gd name="T26" fmla="*/ 16 w 67"/>
              <a:gd name="T27" fmla="*/ 31 h 51"/>
              <a:gd name="T28" fmla="*/ 16 w 67"/>
              <a:gd name="T29" fmla="*/ 51 h 51"/>
              <a:gd name="T30" fmla="*/ 36 w 67"/>
              <a:gd name="T31" fmla="*/ 51 h 51"/>
              <a:gd name="T32" fmla="*/ 36 w 67"/>
              <a:gd name="T33" fmla="*/ 44 h 51"/>
              <a:gd name="T34" fmla="*/ 36 w 67"/>
              <a:gd name="T35" fmla="*/ 44 h 51"/>
              <a:gd name="T36" fmla="*/ 42 w 67"/>
              <a:gd name="T37" fmla="*/ 37 h 51"/>
              <a:gd name="T38" fmla="*/ 48 w 67"/>
              <a:gd name="T39" fmla="*/ 44 h 51"/>
              <a:gd name="T40" fmla="*/ 48 w 67"/>
              <a:gd name="T41" fmla="*/ 44 h 51"/>
              <a:gd name="T42" fmla="*/ 47 w 67"/>
              <a:gd name="T43" fmla="*/ 51 h 51"/>
              <a:gd name="T44" fmla="*/ 67 w 67"/>
              <a:gd name="T45" fmla="*/ 51 h 51"/>
              <a:gd name="T46" fmla="*/ 67 w 67"/>
              <a:gd name="T47" fmla="*/ 0 h 51"/>
              <a:gd name="T48" fmla="*/ 52 w 67"/>
              <a:gd name="T49" fmla="*/ 0 h 51"/>
              <a:gd name="T50" fmla="*/ 53 w 67"/>
              <a:gd name="T51" fmla="*/ 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7" h="51">
                <a:moveTo>
                  <a:pt x="53" y="7"/>
                </a:moveTo>
                <a:cubicBezTo>
                  <a:pt x="53" y="7"/>
                  <a:pt x="53" y="7"/>
                  <a:pt x="53" y="7"/>
                </a:cubicBezTo>
                <a:cubicBezTo>
                  <a:pt x="53" y="11"/>
                  <a:pt x="50" y="18"/>
                  <a:pt x="41" y="18"/>
                </a:cubicBezTo>
                <a:cubicBezTo>
                  <a:pt x="35" y="18"/>
                  <a:pt x="31" y="11"/>
                  <a:pt x="31" y="7"/>
                </a:cubicBezTo>
                <a:cubicBezTo>
                  <a:pt x="31" y="7"/>
                  <a:pt x="31" y="7"/>
                  <a:pt x="31" y="7"/>
                </a:cubicBezTo>
                <a:cubicBezTo>
                  <a:pt x="31" y="3"/>
                  <a:pt x="36" y="0"/>
                  <a:pt x="32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6" y="18"/>
                  <a:pt x="16" y="18"/>
                  <a:pt x="16" y="18"/>
                </a:cubicBezTo>
                <a:cubicBezTo>
                  <a:pt x="16" y="22"/>
                  <a:pt x="12" y="17"/>
                  <a:pt x="7" y="17"/>
                </a:cubicBezTo>
                <a:cubicBezTo>
                  <a:pt x="7" y="17"/>
                  <a:pt x="7" y="17"/>
                  <a:pt x="7" y="17"/>
                </a:cubicBezTo>
                <a:cubicBezTo>
                  <a:pt x="3" y="17"/>
                  <a:pt x="0" y="20"/>
                  <a:pt x="0" y="25"/>
                </a:cubicBezTo>
                <a:cubicBezTo>
                  <a:pt x="0" y="29"/>
                  <a:pt x="3" y="32"/>
                  <a:pt x="7" y="32"/>
                </a:cubicBezTo>
                <a:cubicBezTo>
                  <a:pt x="7" y="32"/>
                  <a:pt x="7" y="32"/>
                  <a:pt x="7" y="32"/>
                </a:cubicBezTo>
                <a:cubicBezTo>
                  <a:pt x="12" y="32"/>
                  <a:pt x="16" y="27"/>
                  <a:pt x="16" y="31"/>
                </a:cubicBezTo>
                <a:cubicBezTo>
                  <a:pt x="16" y="51"/>
                  <a:pt x="16" y="51"/>
                  <a:pt x="16" y="51"/>
                </a:cubicBezTo>
                <a:cubicBezTo>
                  <a:pt x="36" y="51"/>
                  <a:pt x="36" y="51"/>
                  <a:pt x="36" y="51"/>
                </a:cubicBezTo>
                <a:cubicBezTo>
                  <a:pt x="40" y="51"/>
                  <a:pt x="36" y="47"/>
                  <a:pt x="36" y="44"/>
                </a:cubicBezTo>
                <a:cubicBezTo>
                  <a:pt x="36" y="44"/>
                  <a:pt x="36" y="44"/>
                  <a:pt x="36" y="44"/>
                </a:cubicBezTo>
                <a:cubicBezTo>
                  <a:pt x="36" y="40"/>
                  <a:pt x="38" y="37"/>
                  <a:pt x="42" y="37"/>
                </a:cubicBezTo>
                <a:cubicBezTo>
                  <a:pt x="45" y="37"/>
                  <a:pt x="48" y="40"/>
                  <a:pt x="48" y="44"/>
                </a:cubicBezTo>
                <a:cubicBezTo>
                  <a:pt x="48" y="44"/>
                  <a:pt x="48" y="44"/>
                  <a:pt x="48" y="44"/>
                </a:cubicBezTo>
                <a:cubicBezTo>
                  <a:pt x="48" y="47"/>
                  <a:pt x="44" y="51"/>
                  <a:pt x="47" y="51"/>
                </a:cubicBezTo>
                <a:cubicBezTo>
                  <a:pt x="67" y="51"/>
                  <a:pt x="67" y="51"/>
                  <a:pt x="67" y="51"/>
                </a:cubicBezTo>
                <a:cubicBezTo>
                  <a:pt x="67" y="0"/>
                  <a:pt x="67" y="0"/>
                  <a:pt x="67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48" y="0"/>
                  <a:pt x="53" y="3"/>
                  <a:pt x="53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Freeform 706"/>
          <p:cNvSpPr>
            <a:spLocks/>
          </p:cNvSpPr>
          <p:nvPr/>
        </p:nvSpPr>
        <p:spPr bwMode="auto">
          <a:xfrm>
            <a:off x="5646738" y="5940425"/>
            <a:ext cx="153988" cy="203200"/>
          </a:xfrm>
          <a:custGeom>
            <a:avLst/>
            <a:gdLst>
              <a:gd name="T0" fmla="*/ 44 w 51"/>
              <a:gd name="T1" fmla="*/ 36 h 67"/>
              <a:gd name="T2" fmla="*/ 44 w 51"/>
              <a:gd name="T3" fmla="*/ 36 h 67"/>
              <a:gd name="T4" fmla="*/ 33 w 51"/>
              <a:gd name="T5" fmla="*/ 26 h 67"/>
              <a:gd name="T6" fmla="*/ 44 w 51"/>
              <a:gd name="T7" fmla="*/ 14 h 67"/>
              <a:gd name="T8" fmla="*/ 44 w 51"/>
              <a:gd name="T9" fmla="*/ 14 h 67"/>
              <a:gd name="T10" fmla="*/ 51 w 51"/>
              <a:gd name="T11" fmla="*/ 15 h 67"/>
              <a:gd name="T12" fmla="*/ 51 w 51"/>
              <a:gd name="T13" fmla="*/ 0 h 67"/>
              <a:gd name="T14" fmla="*/ 0 w 51"/>
              <a:gd name="T15" fmla="*/ 0 h 67"/>
              <a:gd name="T16" fmla="*/ 0 w 51"/>
              <a:gd name="T17" fmla="*/ 19 h 67"/>
              <a:gd name="T18" fmla="*/ 7 w 51"/>
              <a:gd name="T19" fmla="*/ 19 h 67"/>
              <a:gd name="T20" fmla="*/ 7 w 51"/>
              <a:gd name="T21" fmla="*/ 19 h 67"/>
              <a:gd name="T22" fmla="*/ 13 w 51"/>
              <a:gd name="T23" fmla="*/ 25 h 67"/>
              <a:gd name="T24" fmla="*/ 7 w 51"/>
              <a:gd name="T25" fmla="*/ 31 h 67"/>
              <a:gd name="T26" fmla="*/ 7 w 51"/>
              <a:gd name="T27" fmla="*/ 31 h 67"/>
              <a:gd name="T28" fmla="*/ 0 w 51"/>
              <a:gd name="T29" fmla="*/ 31 h 67"/>
              <a:gd name="T30" fmla="*/ 0 w 51"/>
              <a:gd name="T31" fmla="*/ 51 h 67"/>
              <a:gd name="T32" fmla="*/ 19 w 51"/>
              <a:gd name="T33" fmla="*/ 51 h 67"/>
              <a:gd name="T34" fmla="*/ 18 w 51"/>
              <a:gd name="T35" fmla="*/ 59 h 67"/>
              <a:gd name="T36" fmla="*/ 18 w 51"/>
              <a:gd name="T37" fmla="*/ 59 h 67"/>
              <a:gd name="T38" fmla="*/ 26 w 51"/>
              <a:gd name="T39" fmla="*/ 67 h 67"/>
              <a:gd name="T40" fmla="*/ 34 w 51"/>
              <a:gd name="T41" fmla="*/ 59 h 67"/>
              <a:gd name="T42" fmla="*/ 34 w 51"/>
              <a:gd name="T43" fmla="*/ 59 h 67"/>
              <a:gd name="T44" fmla="*/ 33 w 51"/>
              <a:gd name="T45" fmla="*/ 51 h 67"/>
              <a:gd name="T46" fmla="*/ 51 w 51"/>
              <a:gd name="T47" fmla="*/ 51 h 67"/>
              <a:gd name="T48" fmla="*/ 51 w 51"/>
              <a:gd name="T49" fmla="*/ 35 h 67"/>
              <a:gd name="T50" fmla="*/ 44 w 51"/>
              <a:gd name="T51" fmla="*/ 36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51" h="67">
                <a:moveTo>
                  <a:pt x="44" y="36"/>
                </a:moveTo>
                <a:cubicBezTo>
                  <a:pt x="44" y="36"/>
                  <a:pt x="44" y="36"/>
                  <a:pt x="44" y="36"/>
                </a:cubicBezTo>
                <a:cubicBezTo>
                  <a:pt x="40" y="36"/>
                  <a:pt x="33" y="32"/>
                  <a:pt x="33" y="26"/>
                </a:cubicBezTo>
                <a:cubicBezTo>
                  <a:pt x="33" y="17"/>
                  <a:pt x="40" y="14"/>
                  <a:pt x="44" y="14"/>
                </a:cubicBezTo>
                <a:cubicBezTo>
                  <a:pt x="44" y="14"/>
                  <a:pt x="44" y="14"/>
                  <a:pt x="44" y="14"/>
                </a:cubicBezTo>
                <a:cubicBezTo>
                  <a:pt x="48" y="14"/>
                  <a:pt x="51" y="19"/>
                  <a:pt x="51" y="15"/>
                </a:cubicBezTo>
                <a:cubicBezTo>
                  <a:pt x="51" y="0"/>
                  <a:pt x="51" y="0"/>
                  <a:pt x="5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3"/>
                  <a:pt x="4" y="19"/>
                  <a:pt x="7" y="19"/>
                </a:cubicBezTo>
                <a:cubicBezTo>
                  <a:pt x="7" y="19"/>
                  <a:pt x="7" y="19"/>
                  <a:pt x="7" y="19"/>
                </a:cubicBezTo>
                <a:cubicBezTo>
                  <a:pt x="10" y="19"/>
                  <a:pt x="13" y="21"/>
                  <a:pt x="13" y="25"/>
                </a:cubicBezTo>
                <a:cubicBezTo>
                  <a:pt x="13" y="28"/>
                  <a:pt x="10" y="31"/>
                  <a:pt x="7" y="31"/>
                </a:cubicBezTo>
                <a:cubicBezTo>
                  <a:pt x="7" y="31"/>
                  <a:pt x="7" y="31"/>
                  <a:pt x="7" y="31"/>
                </a:cubicBezTo>
                <a:cubicBezTo>
                  <a:pt x="3" y="31"/>
                  <a:pt x="0" y="27"/>
                  <a:pt x="0" y="31"/>
                </a:cubicBezTo>
                <a:cubicBezTo>
                  <a:pt x="0" y="51"/>
                  <a:pt x="0" y="51"/>
                  <a:pt x="0" y="51"/>
                </a:cubicBezTo>
                <a:cubicBezTo>
                  <a:pt x="19" y="51"/>
                  <a:pt x="19" y="51"/>
                  <a:pt x="19" y="51"/>
                </a:cubicBezTo>
                <a:cubicBezTo>
                  <a:pt x="23" y="51"/>
                  <a:pt x="18" y="55"/>
                  <a:pt x="18" y="59"/>
                </a:cubicBezTo>
                <a:cubicBezTo>
                  <a:pt x="18" y="59"/>
                  <a:pt x="18" y="59"/>
                  <a:pt x="18" y="59"/>
                </a:cubicBezTo>
                <a:cubicBezTo>
                  <a:pt x="18" y="64"/>
                  <a:pt x="22" y="67"/>
                  <a:pt x="26" y="67"/>
                </a:cubicBezTo>
                <a:cubicBezTo>
                  <a:pt x="30" y="67"/>
                  <a:pt x="34" y="64"/>
                  <a:pt x="34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34" y="55"/>
                  <a:pt x="28" y="51"/>
                  <a:pt x="33" y="51"/>
                </a:cubicBezTo>
                <a:cubicBezTo>
                  <a:pt x="51" y="51"/>
                  <a:pt x="51" y="51"/>
                  <a:pt x="51" y="51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1"/>
                  <a:pt x="48" y="36"/>
                  <a:pt x="44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Freeform 707"/>
          <p:cNvSpPr>
            <a:spLocks/>
          </p:cNvSpPr>
          <p:nvPr/>
        </p:nvSpPr>
        <p:spPr bwMode="auto">
          <a:xfrm>
            <a:off x="5754688" y="5940425"/>
            <a:ext cx="203200" cy="153988"/>
          </a:xfrm>
          <a:custGeom>
            <a:avLst/>
            <a:gdLst>
              <a:gd name="T0" fmla="*/ 48 w 67"/>
              <a:gd name="T1" fmla="*/ 0 h 51"/>
              <a:gd name="T2" fmla="*/ 49 w 67"/>
              <a:gd name="T3" fmla="*/ 7 h 51"/>
              <a:gd name="T4" fmla="*/ 49 w 67"/>
              <a:gd name="T5" fmla="*/ 7 h 51"/>
              <a:gd name="T6" fmla="*/ 42 w 67"/>
              <a:gd name="T7" fmla="*/ 14 h 51"/>
              <a:gd name="T8" fmla="*/ 36 w 67"/>
              <a:gd name="T9" fmla="*/ 7 h 51"/>
              <a:gd name="T10" fmla="*/ 36 w 67"/>
              <a:gd name="T11" fmla="*/ 7 h 51"/>
              <a:gd name="T12" fmla="*/ 37 w 67"/>
              <a:gd name="T13" fmla="*/ 0 h 51"/>
              <a:gd name="T14" fmla="*/ 16 w 67"/>
              <a:gd name="T15" fmla="*/ 0 h 51"/>
              <a:gd name="T16" fmla="*/ 16 w 67"/>
              <a:gd name="T17" fmla="*/ 18 h 51"/>
              <a:gd name="T18" fmla="*/ 8 w 67"/>
              <a:gd name="T19" fmla="*/ 17 h 51"/>
              <a:gd name="T20" fmla="*/ 8 w 67"/>
              <a:gd name="T21" fmla="*/ 17 h 51"/>
              <a:gd name="T22" fmla="*/ 0 w 67"/>
              <a:gd name="T23" fmla="*/ 25 h 51"/>
              <a:gd name="T24" fmla="*/ 8 w 67"/>
              <a:gd name="T25" fmla="*/ 32 h 51"/>
              <a:gd name="T26" fmla="*/ 8 w 67"/>
              <a:gd name="T27" fmla="*/ 32 h 51"/>
              <a:gd name="T28" fmla="*/ 16 w 67"/>
              <a:gd name="T29" fmla="*/ 31 h 51"/>
              <a:gd name="T30" fmla="*/ 16 w 67"/>
              <a:gd name="T31" fmla="*/ 51 h 51"/>
              <a:gd name="T32" fmla="*/ 32 w 67"/>
              <a:gd name="T33" fmla="*/ 51 h 51"/>
              <a:gd name="T34" fmla="*/ 31 w 67"/>
              <a:gd name="T35" fmla="*/ 44 h 51"/>
              <a:gd name="T36" fmla="*/ 31 w 67"/>
              <a:gd name="T37" fmla="*/ 43 h 51"/>
              <a:gd name="T38" fmla="*/ 42 w 67"/>
              <a:gd name="T39" fmla="*/ 33 h 51"/>
              <a:gd name="T40" fmla="*/ 53 w 67"/>
              <a:gd name="T41" fmla="*/ 43 h 51"/>
              <a:gd name="T42" fmla="*/ 53 w 67"/>
              <a:gd name="T43" fmla="*/ 44 h 51"/>
              <a:gd name="T44" fmla="*/ 52 w 67"/>
              <a:gd name="T45" fmla="*/ 51 h 51"/>
              <a:gd name="T46" fmla="*/ 67 w 67"/>
              <a:gd name="T47" fmla="*/ 51 h 51"/>
              <a:gd name="T48" fmla="*/ 67 w 67"/>
              <a:gd name="T49" fmla="*/ 0 h 51"/>
              <a:gd name="T50" fmla="*/ 48 w 67"/>
              <a:gd name="T51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7" h="51">
                <a:moveTo>
                  <a:pt x="48" y="0"/>
                </a:moveTo>
                <a:cubicBezTo>
                  <a:pt x="44" y="0"/>
                  <a:pt x="49" y="4"/>
                  <a:pt x="49" y="7"/>
                </a:cubicBezTo>
                <a:cubicBezTo>
                  <a:pt x="49" y="7"/>
                  <a:pt x="49" y="7"/>
                  <a:pt x="49" y="7"/>
                </a:cubicBezTo>
                <a:cubicBezTo>
                  <a:pt x="49" y="11"/>
                  <a:pt x="46" y="14"/>
                  <a:pt x="42" y="14"/>
                </a:cubicBezTo>
                <a:cubicBezTo>
                  <a:pt x="39" y="14"/>
                  <a:pt x="36" y="11"/>
                  <a:pt x="36" y="7"/>
                </a:cubicBezTo>
                <a:cubicBezTo>
                  <a:pt x="36" y="7"/>
                  <a:pt x="36" y="7"/>
                  <a:pt x="36" y="7"/>
                </a:cubicBezTo>
                <a:cubicBezTo>
                  <a:pt x="36" y="4"/>
                  <a:pt x="40" y="0"/>
                  <a:pt x="37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6" y="18"/>
                  <a:pt x="16" y="18"/>
                  <a:pt x="16" y="18"/>
                </a:cubicBezTo>
                <a:cubicBezTo>
                  <a:pt x="16" y="22"/>
                  <a:pt x="12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4" y="17"/>
                  <a:pt x="0" y="21"/>
                  <a:pt x="0" y="25"/>
                </a:cubicBezTo>
                <a:cubicBezTo>
                  <a:pt x="0" y="29"/>
                  <a:pt x="4" y="32"/>
                  <a:pt x="8" y="32"/>
                </a:cubicBezTo>
                <a:cubicBezTo>
                  <a:pt x="8" y="32"/>
                  <a:pt x="8" y="32"/>
                  <a:pt x="8" y="32"/>
                </a:cubicBezTo>
                <a:cubicBezTo>
                  <a:pt x="12" y="32"/>
                  <a:pt x="16" y="27"/>
                  <a:pt x="16" y="31"/>
                </a:cubicBezTo>
                <a:cubicBezTo>
                  <a:pt x="16" y="51"/>
                  <a:pt x="16" y="51"/>
                  <a:pt x="16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7" y="51"/>
                  <a:pt x="31" y="48"/>
                  <a:pt x="31" y="44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3"/>
                  <a:pt x="32" y="33"/>
                  <a:pt x="42" y="33"/>
                </a:cubicBezTo>
                <a:cubicBezTo>
                  <a:pt x="50" y="33"/>
                  <a:pt x="53" y="39"/>
                  <a:pt x="53" y="43"/>
                </a:cubicBezTo>
                <a:cubicBezTo>
                  <a:pt x="53" y="44"/>
                  <a:pt x="53" y="44"/>
                  <a:pt x="53" y="44"/>
                </a:cubicBezTo>
                <a:cubicBezTo>
                  <a:pt x="53" y="48"/>
                  <a:pt x="48" y="51"/>
                  <a:pt x="52" y="51"/>
                </a:cubicBezTo>
                <a:cubicBezTo>
                  <a:pt x="67" y="51"/>
                  <a:pt x="67" y="51"/>
                  <a:pt x="67" y="51"/>
                </a:cubicBezTo>
                <a:cubicBezTo>
                  <a:pt x="67" y="0"/>
                  <a:pt x="67" y="0"/>
                  <a:pt x="67" y="0"/>
                </a:cubicBezTo>
                <a:lnTo>
                  <a:pt x="4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Freeform 708"/>
          <p:cNvSpPr>
            <a:spLocks/>
          </p:cNvSpPr>
          <p:nvPr/>
        </p:nvSpPr>
        <p:spPr bwMode="auto">
          <a:xfrm>
            <a:off x="5803900" y="6051550"/>
            <a:ext cx="153988" cy="203200"/>
          </a:xfrm>
          <a:custGeom>
            <a:avLst/>
            <a:gdLst>
              <a:gd name="T0" fmla="*/ 34 w 51"/>
              <a:gd name="T1" fmla="*/ 8 h 67"/>
              <a:gd name="T2" fmla="*/ 34 w 51"/>
              <a:gd name="T3" fmla="*/ 8 h 67"/>
              <a:gd name="T4" fmla="*/ 26 w 51"/>
              <a:gd name="T5" fmla="*/ 0 h 67"/>
              <a:gd name="T6" fmla="*/ 19 w 51"/>
              <a:gd name="T7" fmla="*/ 8 h 67"/>
              <a:gd name="T8" fmla="*/ 19 w 51"/>
              <a:gd name="T9" fmla="*/ 8 h 67"/>
              <a:gd name="T10" fmla="*/ 19 w 51"/>
              <a:gd name="T11" fmla="*/ 16 h 67"/>
              <a:gd name="T12" fmla="*/ 0 w 51"/>
              <a:gd name="T13" fmla="*/ 16 h 67"/>
              <a:gd name="T14" fmla="*/ 0 w 51"/>
              <a:gd name="T15" fmla="*/ 36 h 67"/>
              <a:gd name="T16" fmla="*/ 7 w 51"/>
              <a:gd name="T17" fmla="*/ 36 h 67"/>
              <a:gd name="T18" fmla="*/ 7 w 51"/>
              <a:gd name="T19" fmla="*/ 36 h 67"/>
              <a:gd name="T20" fmla="*/ 14 w 51"/>
              <a:gd name="T21" fmla="*/ 42 h 67"/>
              <a:gd name="T22" fmla="*/ 7 w 51"/>
              <a:gd name="T23" fmla="*/ 48 h 67"/>
              <a:gd name="T24" fmla="*/ 7 w 51"/>
              <a:gd name="T25" fmla="*/ 48 h 67"/>
              <a:gd name="T26" fmla="*/ 0 w 51"/>
              <a:gd name="T27" fmla="*/ 48 h 67"/>
              <a:gd name="T28" fmla="*/ 0 w 51"/>
              <a:gd name="T29" fmla="*/ 67 h 67"/>
              <a:gd name="T30" fmla="*/ 51 w 51"/>
              <a:gd name="T31" fmla="*/ 67 h 67"/>
              <a:gd name="T32" fmla="*/ 51 w 51"/>
              <a:gd name="T33" fmla="*/ 49 h 67"/>
              <a:gd name="T34" fmla="*/ 42 w 51"/>
              <a:gd name="T35" fmla="*/ 50 h 67"/>
              <a:gd name="T36" fmla="*/ 42 w 51"/>
              <a:gd name="T37" fmla="*/ 50 h 67"/>
              <a:gd name="T38" fmla="*/ 35 w 51"/>
              <a:gd name="T39" fmla="*/ 42 h 67"/>
              <a:gd name="T40" fmla="*/ 42 w 51"/>
              <a:gd name="T41" fmla="*/ 35 h 67"/>
              <a:gd name="T42" fmla="*/ 42 w 51"/>
              <a:gd name="T43" fmla="*/ 35 h 67"/>
              <a:gd name="T44" fmla="*/ 51 w 51"/>
              <a:gd name="T45" fmla="*/ 36 h 67"/>
              <a:gd name="T46" fmla="*/ 51 w 51"/>
              <a:gd name="T47" fmla="*/ 16 h 67"/>
              <a:gd name="T48" fmla="*/ 33 w 51"/>
              <a:gd name="T49" fmla="*/ 16 h 67"/>
              <a:gd name="T50" fmla="*/ 34 w 51"/>
              <a:gd name="T51" fmla="*/ 8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51" h="67">
                <a:moveTo>
                  <a:pt x="34" y="8"/>
                </a:moveTo>
                <a:cubicBezTo>
                  <a:pt x="34" y="8"/>
                  <a:pt x="34" y="8"/>
                  <a:pt x="34" y="8"/>
                </a:cubicBezTo>
                <a:cubicBezTo>
                  <a:pt x="34" y="3"/>
                  <a:pt x="31" y="0"/>
                  <a:pt x="26" y="0"/>
                </a:cubicBezTo>
                <a:cubicBezTo>
                  <a:pt x="22" y="0"/>
                  <a:pt x="19" y="3"/>
                  <a:pt x="19" y="8"/>
                </a:cubicBezTo>
                <a:cubicBezTo>
                  <a:pt x="19" y="8"/>
                  <a:pt x="19" y="8"/>
                  <a:pt x="19" y="8"/>
                </a:cubicBezTo>
                <a:cubicBezTo>
                  <a:pt x="19" y="12"/>
                  <a:pt x="24" y="16"/>
                  <a:pt x="19" y="16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40"/>
                  <a:pt x="4" y="36"/>
                  <a:pt x="7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11" y="36"/>
                  <a:pt x="14" y="39"/>
                  <a:pt x="14" y="42"/>
                </a:cubicBezTo>
                <a:cubicBezTo>
                  <a:pt x="14" y="46"/>
                  <a:pt x="11" y="48"/>
                  <a:pt x="7" y="48"/>
                </a:cubicBezTo>
                <a:cubicBezTo>
                  <a:pt x="7" y="48"/>
                  <a:pt x="7" y="48"/>
                  <a:pt x="7" y="48"/>
                </a:cubicBezTo>
                <a:cubicBezTo>
                  <a:pt x="4" y="48"/>
                  <a:pt x="0" y="44"/>
                  <a:pt x="0" y="48"/>
                </a:cubicBezTo>
                <a:cubicBezTo>
                  <a:pt x="0" y="67"/>
                  <a:pt x="0" y="67"/>
                  <a:pt x="0" y="67"/>
                </a:cubicBezTo>
                <a:cubicBezTo>
                  <a:pt x="51" y="67"/>
                  <a:pt x="51" y="67"/>
                  <a:pt x="51" y="67"/>
                </a:cubicBezTo>
                <a:cubicBezTo>
                  <a:pt x="51" y="49"/>
                  <a:pt x="51" y="49"/>
                  <a:pt x="51" y="49"/>
                </a:cubicBezTo>
                <a:cubicBezTo>
                  <a:pt x="51" y="45"/>
                  <a:pt x="47" y="50"/>
                  <a:pt x="42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8" y="50"/>
                  <a:pt x="35" y="46"/>
                  <a:pt x="35" y="42"/>
                </a:cubicBezTo>
                <a:cubicBezTo>
                  <a:pt x="35" y="38"/>
                  <a:pt x="38" y="35"/>
                  <a:pt x="42" y="35"/>
                </a:cubicBezTo>
                <a:cubicBezTo>
                  <a:pt x="42" y="35"/>
                  <a:pt x="42" y="35"/>
                  <a:pt x="42" y="35"/>
                </a:cubicBezTo>
                <a:cubicBezTo>
                  <a:pt x="46" y="35"/>
                  <a:pt x="51" y="40"/>
                  <a:pt x="51" y="36"/>
                </a:cubicBezTo>
                <a:cubicBezTo>
                  <a:pt x="51" y="16"/>
                  <a:pt x="51" y="16"/>
                  <a:pt x="51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29" y="16"/>
                  <a:pt x="34" y="12"/>
                  <a:pt x="34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Freeform 709"/>
          <p:cNvSpPr>
            <a:spLocks noEditPoints="1"/>
          </p:cNvSpPr>
          <p:nvPr/>
        </p:nvSpPr>
        <p:spPr bwMode="auto">
          <a:xfrm>
            <a:off x="6296025" y="5940425"/>
            <a:ext cx="319088" cy="320675"/>
          </a:xfrm>
          <a:custGeom>
            <a:avLst/>
            <a:gdLst>
              <a:gd name="T0" fmla="*/ 105 w 105"/>
              <a:gd name="T1" fmla="*/ 0 h 106"/>
              <a:gd name="T2" fmla="*/ 90 w 105"/>
              <a:gd name="T3" fmla="*/ 7 h 106"/>
              <a:gd name="T4" fmla="*/ 82 w 105"/>
              <a:gd name="T5" fmla="*/ 0 h 106"/>
              <a:gd name="T6" fmla="*/ 68 w 105"/>
              <a:gd name="T7" fmla="*/ 0 h 106"/>
              <a:gd name="T8" fmla="*/ 60 w 105"/>
              <a:gd name="T9" fmla="*/ 7 h 106"/>
              <a:gd name="T10" fmla="*/ 52 w 105"/>
              <a:gd name="T11" fmla="*/ 0 h 106"/>
              <a:gd name="T12" fmla="*/ 38 w 105"/>
              <a:gd name="T13" fmla="*/ 0 h 106"/>
              <a:gd name="T14" fmla="*/ 30 w 105"/>
              <a:gd name="T15" fmla="*/ 7 h 106"/>
              <a:gd name="T16" fmla="*/ 22 w 105"/>
              <a:gd name="T17" fmla="*/ 0 h 106"/>
              <a:gd name="T18" fmla="*/ 8 w 105"/>
              <a:gd name="T19" fmla="*/ 0 h 106"/>
              <a:gd name="T20" fmla="*/ 0 w 105"/>
              <a:gd name="T21" fmla="*/ 9 h 106"/>
              <a:gd name="T22" fmla="*/ 0 w 105"/>
              <a:gd name="T23" fmla="*/ 22 h 106"/>
              <a:gd name="T24" fmla="*/ 6 w 105"/>
              <a:gd name="T25" fmla="*/ 31 h 106"/>
              <a:gd name="T26" fmla="*/ 0 w 105"/>
              <a:gd name="T27" fmla="*/ 39 h 106"/>
              <a:gd name="T28" fmla="*/ 0 w 105"/>
              <a:gd name="T29" fmla="*/ 52 h 106"/>
              <a:gd name="T30" fmla="*/ 6 w 105"/>
              <a:gd name="T31" fmla="*/ 61 h 106"/>
              <a:gd name="T32" fmla="*/ 0 w 105"/>
              <a:gd name="T33" fmla="*/ 69 h 106"/>
              <a:gd name="T34" fmla="*/ 0 w 105"/>
              <a:gd name="T35" fmla="*/ 82 h 106"/>
              <a:gd name="T36" fmla="*/ 6 w 105"/>
              <a:gd name="T37" fmla="*/ 90 h 106"/>
              <a:gd name="T38" fmla="*/ 0 w 105"/>
              <a:gd name="T39" fmla="*/ 106 h 106"/>
              <a:gd name="T40" fmla="*/ 14 w 105"/>
              <a:gd name="T41" fmla="*/ 99 h 106"/>
              <a:gd name="T42" fmla="*/ 23 w 105"/>
              <a:gd name="T43" fmla="*/ 106 h 106"/>
              <a:gd name="T44" fmla="*/ 36 w 105"/>
              <a:gd name="T45" fmla="*/ 106 h 106"/>
              <a:gd name="T46" fmla="*/ 44 w 105"/>
              <a:gd name="T47" fmla="*/ 99 h 106"/>
              <a:gd name="T48" fmla="*/ 53 w 105"/>
              <a:gd name="T49" fmla="*/ 106 h 106"/>
              <a:gd name="T50" fmla="*/ 66 w 105"/>
              <a:gd name="T51" fmla="*/ 106 h 106"/>
              <a:gd name="T52" fmla="*/ 74 w 105"/>
              <a:gd name="T53" fmla="*/ 99 h 106"/>
              <a:gd name="T54" fmla="*/ 82 w 105"/>
              <a:gd name="T55" fmla="*/ 106 h 106"/>
              <a:gd name="T56" fmla="*/ 96 w 105"/>
              <a:gd name="T57" fmla="*/ 106 h 106"/>
              <a:gd name="T58" fmla="*/ 105 w 105"/>
              <a:gd name="T59" fmla="*/ 98 h 106"/>
              <a:gd name="T60" fmla="*/ 105 w 105"/>
              <a:gd name="T61" fmla="*/ 85 h 106"/>
              <a:gd name="T62" fmla="*/ 99 w 105"/>
              <a:gd name="T63" fmla="*/ 77 h 106"/>
              <a:gd name="T64" fmla="*/ 105 w 105"/>
              <a:gd name="T65" fmla="*/ 68 h 106"/>
              <a:gd name="T66" fmla="*/ 105 w 105"/>
              <a:gd name="T67" fmla="*/ 55 h 106"/>
              <a:gd name="T68" fmla="*/ 99 w 105"/>
              <a:gd name="T69" fmla="*/ 47 h 106"/>
              <a:gd name="T70" fmla="*/ 105 w 105"/>
              <a:gd name="T71" fmla="*/ 38 h 106"/>
              <a:gd name="T72" fmla="*/ 105 w 105"/>
              <a:gd name="T73" fmla="*/ 25 h 106"/>
              <a:gd name="T74" fmla="*/ 99 w 105"/>
              <a:gd name="T75" fmla="*/ 17 h 106"/>
              <a:gd name="T76" fmla="*/ 94 w 105"/>
              <a:gd name="T77" fmla="*/ 94 h 106"/>
              <a:gd name="T78" fmla="*/ 11 w 105"/>
              <a:gd name="T79" fmla="*/ 12 h 106"/>
              <a:gd name="T80" fmla="*/ 94 w 105"/>
              <a:gd name="T81" fmla="*/ 94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05" h="106">
                <a:moveTo>
                  <a:pt x="105" y="10"/>
                </a:moveTo>
                <a:cubicBezTo>
                  <a:pt x="105" y="0"/>
                  <a:pt x="105" y="0"/>
                  <a:pt x="105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97" y="4"/>
                  <a:pt x="94" y="7"/>
                  <a:pt x="90" y="7"/>
                </a:cubicBezTo>
                <a:cubicBezTo>
                  <a:pt x="86" y="7"/>
                  <a:pt x="83" y="4"/>
                  <a:pt x="83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4"/>
                  <a:pt x="79" y="7"/>
                  <a:pt x="75" y="7"/>
                </a:cubicBezTo>
                <a:cubicBezTo>
                  <a:pt x="71" y="7"/>
                  <a:pt x="68" y="4"/>
                  <a:pt x="68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4"/>
                  <a:pt x="64" y="7"/>
                  <a:pt x="60" y="7"/>
                </a:cubicBezTo>
                <a:cubicBezTo>
                  <a:pt x="56" y="7"/>
                  <a:pt x="53" y="4"/>
                  <a:pt x="5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2" y="4"/>
                  <a:pt x="49" y="7"/>
                  <a:pt x="45" y="7"/>
                </a:cubicBezTo>
                <a:cubicBezTo>
                  <a:pt x="41" y="7"/>
                  <a:pt x="38" y="4"/>
                  <a:pt x="38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7" y="4"/>
                  <a:pt x="34" y="7"/>
                  <a:pt x="30" y="7"/>
                </a:cubicBezTo>
                <a:cubicBezTo>
                  <a:pt x="27" y="7"/>
                  <a:pt x="24" y="4"/>
                  <a:pt x="24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4"/>
                  <a:pt x="19" y="7"/>
                  <a:pt x="15" y="7"/>
                </a:cubicBezTo>
                <a:cubicBezTo>
                  <a:pt x="11" y="7"/>
                  <a:pt x="8" y="4"/>
                  <a:pt x="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9"/>
                  <a:pt x="0" y="9"/>
                  <a:pt x="0" y="9"/>
                </a:cubicBezTo>
                <a:cubicBezTo>
                  <a:pt x="3" y="9"/>
                  <a:pt x="6" y="12"/>
                  <a:pt x="6" y="16"/>
                </a:cubicBezTo>
                <a:cubicBezTo>
                  <a:pt x="6" y="19"/>
                  <a:pt x="3" y="22"/>
                  <a:pt x="0" y="22"/>
                </a:cubicBezTo>
                <a:cubicBezTo>
                  <a:pt x="0" y="24"/>
                  <a:pt x="0" y="24"/>
                  <a:pt x="0" y="24"/>
                </a:cubicBezTo>
                <a:cubicBezTo>
                  <a:pt x="3" y="24"/>
                  <a:pt x="6" y="27"/>
                  <a:pt x="6" y="31"/>
                </a:cubicBezTo>
                <a:cubicBezTo>
                  <a:pt x="6" y="34"/>
                  <a:pt x="3" y="37"/>
                  <a:pt x="0" y="37"/>
                </a:cubicBezTo>
                <a:cubicBezTo>
                  <a:pt x="0" y="39"/>
                  <a:pt x="0" y="39"/>
                  <a:pt x="0" y="39"/>
                </a:cubicBezTo>
                <a:cubicBezTo>
                  <a:pt x="3" y="39"/>
                  <a:pt x="6" y="42"/>
                  <a:pt x="6" y="46"/>
                </a:cubicBezTo>
                <a:cubicBezTo>
                  <a:pt x="6" y="49"/>
                  <a:pt x="3" y="52"/>
                  <a:pt x="0" y="52"/>
                </a:cubicBezTo>
                <a:cubicBezTo>
                  <a:pt x="0" y="54"/>
                  <a:pt x="0" y="54"/>
                  <a:pt x="0" y="54"/>
                </a:cubicBezTo>
                <a:cubicBezTo>
                  <a:pt x="3" y="54"/>
                  <a:pt x="6" y="57"/>
                  <a:pt x="6" y="61"/>
                </a:cubicBezTo>
                <a:cubicBezTo>
                  <a:pt x="6" y="64"/>
                  <a:pt x="3" y="67"/>
                  <a:pt x="0" y="67"/>
                </a:cubicBezTo>
                <a:cubicBezTo>
                  <a:pt x="0" y="69"/>
                  <a:pt x="0" y="69"/>
                  <a:pt x="0" y="69"/>
                </a:cubicBezTo>
                <a:cubicBezTo>
                  <a:pt x="3" y="69"/>
                  <a:pt x="6" y="72"/>
                  <a:pt x="6" y="75"/>
                </a:cubicBezTo>
                <a:cubicBezTo>
                  <a:pt x="6" y="79"/>
                  <a:pt x="3" y="82"/>
                  <a:pt x="0" y="82"/>
                </a:cubicBezTo>
                <a:cubicBezTo>
                  <a:pt x="0" y="84"/>
                  <a:pt x="0" y="84"/>
                  <a:pt x="0" y="84"/>
                </a:cubicBezTo>
                <a:cubicBezTo>
                  <a:pt x="3" y="84"/>
                  <a:pt x="6" y="87"/>
                  <a:pt x="6" y="90"/>
                </a:cubicBezTo>
                <a:cubicBezTo>
                  <a:pt x="6" y="94"/>
                  <a:pt x="3" y="97"/>
                  <a:pt x="0" y="97"/>
                </a:cubicBezTo>
                <a:cubicBezTo>
                  <a:pt x="0" y="106"/>
                  <a:pt x="0" y="106"/>
                  <a:pt x="0" y="106"/>
                </a:cubicBezTo>
                <a:cubicBezTo>
                  <a:pt x="8" y="106"/>
                  <a:pt x="8" y="106"/>
                  <a:pt x="8" y="106"/>
                </a:cubicBezTo>
                <a:cubicBezTo>
                  <a:pt x="8" y="102"/>
                  <a:pt x="11" y="99"/>
                  <a:pt x="14" y="99"/>
                </a:cubicBezTo>
                <a:cubicBezTo>
                  <a:pt x="18" y="99"/>
                  <a:pt x="21" y="102"/>
                  <a:pt x="21" y="106"/>
                </a:cubicBezTo>
                <a:cubicBezTo>
                  <a:pt x="23" y="106"/>
                  <a:pt x="23" y="106"/>
                  <a:pt x="23" y="106"/>
                </a:cubicBezTo>
                <a:cubicBezTo>
                  <a:pt x="23" y="102"/>
                  <a:pt x="26" y="99"/>
                  <a:pt x="29" y="99"/>
                </a:cubicBezTo>
                <a:cubicBezTo>
                  <a:pt x="33" y="99"/>
                  <a:pt x="36" y="102"/>
                  <a:pt x="36" y="106"/>
                </a:cubicBezTo>
                <a:cubicBezTo>
                  <a:pt x="37" y="106"/>
                  <a:pt x="37" y="106"/>
                  <a:pt x="37" y="106"/>
                </a:cubicBezTo>
                <a:cubicBezTo>
                  <a:pt x="37" y="102"/>
                  <a:pt x="40" y="99"/>
                  <a:pt x="44" y="99"/>
                </a:cubicBezTo>
                <a:cubicBezTo>
                  <a:pt x="48" y="99"/>
                  <a:pt x="51" y="102"/>
                  <a:pt x="51" y="106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53" y="102"/>
                  <a:pt x="55" y="99"/>
                  <a:pt x="59" y="99"/>
                </a:cubicBezTo>
                <a:cubicBezTo>
                  <a:pt x="63" y="99"/>
                  <a:pt x="66" y="102"/>
                  <a:pt x="66" y="106"/>
                </a:cubicBezTo>
                <a:cubicBezTo>
                  <a:pt x="67" y="106"/>
                  <a:pt x="67" y="106"/>
                  <a:pt x="67" y="106"/>
                </a:cubicBezTo>
                <a:cubicBezTo>
                  <a:pt x="67" y="102"/>
                  <a:pt x="70" y="99"/>
                  <a:pt x="74" y="99"/>
                </a:cubicBezTo>
                <a:cubicBezTo>
                  <a:pt x="78" y="99"/>
                  <a:pt x="81" y="102"/>
                  <a:pt x="81" y="106"/>
                </a:cubicBezTo>
                <a:cubicBezTo>
                  <a:pt x="82" y="106"/>
                  <a:pt x="82" y="106"/>
                  <a:pt x="82" y="106"/>
                </a:cubicBezTo>
                <a:cubicBezTo>
                  <a:pt x="82" y="102"/>
                  <a:pt x="85" y="99"/>
                  <a:pt x="89" y="99"/>
                </a:cubicBezTo>
                <a:cubicBezTo>
                  <a:pt x="93" y="99"/>
                  <a:pt x="96" y="102"/>
                  <a:pt x="96" y="106"/>
                </a:cubicBezTo>
                <a:cubicBezTo>
                  <a:pt x="105" y="106"/>
                  <a:pt x="105" y="106"/>
                  <a:pt x="105" y="106"/>
                </a:cubicBezTo>
                <a:cubicBezTo>
                  <a:pt x="105" y="98"/>
                  <a:pt x="105" y="98"/>
                  <a:pt x="105" y="98"/>
                </a:cubicBezTo>
                <a:cubicBezTo>
                  <a:pt x="102" y="98"/>
                  <a:pt x="99" y="95"/>
                  <a:pt x="99" y="92"/>
                </a:cubicBezTo>
                <a:cubicBezTo>
                  <a:pt x="99" y="88"/>
                  <a:pt x="102" y="85"/>
                  <a:pt x="105" y="85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2" y="83"/>
                  <a:pt x="99" y="80"/>
                  <a:pt x="99" y="77"/>
                </a:cubicBezTo>
                <a:cubicBezTo>
                  <a:pt x="99" y="73"/>
                  <a:pt x="102" y="70"/>
                  <a:pt x="105" y="70"/>
                </a:cubicBezTo>
                <a:cubicBezTo>
                  <a:pt x="105" y="68"/>
                  <a:pt x="105" y="68"/>
                  <a:pt x="105" y="68"/>
                </a:cubicBezTo>
                <a:cubicBezTo>
                  <a:pt x="102" y="68"/>
                  <a:pt x="99" y="65"/>
                  <a:pt x="99" y="62"/>
                </a:cubicBezTo>
                <a:cubicBezTo>
                  <a:pt x="99" y="58"/>
                  <a:pt x="102" y="55"/>
                  <a:pt x="105" y="55"/>
                </a:cubicBezTo>
                <a:cubicBezTo>
                  <a:pt x="105" y="53"/>
                  <a:pt x="105" y="53"/>
                  <a:pt x="105" y="53"/>
                </a:cubicBezTo>
                <a:cubicBezTo>
                  <a:pt x="102" y="53"/>
                  <a:pt x="99" y="50"/>
                  <a:pt x="99" y="47"/>
                </a:cubicBezTo>
                <a:cubicBezTo>
                  <a:pt x="99" y="43"/>
                  <a:pt x="102" y="40"/>
                  <a:pt x="105" y="40"/>
                </a:cubicBezTo>
                <a:cubicBezTo>
                  <a:pt x="105" y="38"/>
                  <a:pt x="105" y="38"/>
                  <a:pt x="105" y="38"/>
                </a:cubicBezTo>
                <a:cubicBezTo>
                  <a:pt x="102" y="38"/>
                  <a:pt x="99" y="36"/>
                  <a:pt x="99" y="32"/>
                </a:cubicBezTo>
                <a:cubicBezTo>
                  <a:pt x="99" y="28"/>
                  <a:pt x="102" y="25"/>
                  <a:pt x="105" y="25"/>
                </a:cubicBezTo>
                <a:cubicBezTo>
                  <a:pt x="105" y="23"/>
                  <a:pt x="105" y="23"/>
                  <a:pt x="105" y="23"/>
                </a:cubicBezTo>
                <a:cubicBezTo>
                  <a:pt x="102" y="23"/>
                  <a:pt x="99" y="20"/>
                  <a:pt x="99" y="17"/>
                </a:cubicBezTo>
                <a:cubicBezTo>
                  <a:pt x="99" y="13"/>
                  <a:pt x="102" y="10"/>
                  <a:pt x="105" y="10"/>
                </a:cubicBezTo>
                <a:close/>
                <a:moveTo>
                  <a:pt x="94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2"/>
                  <a:pt x="11" y="12"/>
                  <a:pt x="11" y="12"/>
                </a:cubicBezTo>
                <a:cubicBezTo>
                  <a:pt x="94" y="12"/>
                  <a:pt x="94" y="12"/>
                  <a:pt x="94" y="12"/>
                </a:cubicBezTo>
                <a:lnTo>
                  <a:pt x="94" y="9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Freeform 710"/>
          <p:cNvSpPr>
            <a:spLocks noEditPoints="1"/>
          </p:cNvSpPr>
          <p:nvPr/>
        </p:nvSpPr>
        <p:spPr bwMode="auto">
          <a:xfrm>
            <a:off x="6342063" y="5984875"/>
            <a:ext cx="227013" cy="230188"/>
          </a:xfrm>
          <a:custGeom>
            <a:avLst/>
            <a:gdLst>
              <a:gd name="T0" fmla="*/ 1 w 75"/>
              <a:gd name="T1" fmla="*/ 76 h 76"/>
              <a:gd name="T2" fmla="*/ 74 w 75"/>
              <a:gd name="T3" fmla="*/ 76 h 76"/>
              <a:gd name="T4" fmla="*/ 75 w 75"/>
              <a:gd name="T5" fmla="*/ 74 h 76"/>
              <a:gd name="T6" fmla="*/ 75 w 75"/>
              <a:gd name="T7" fmla="*/ 2 h 76"/>
              <a:gd name="T8" fmla="*/ 74 w 75"/>
              <a:gd name="T9" fmla="*/ 0 h 76"/>
              <a:gd name="T10" fmla="*/ 1 w 75"/>
              <a:gd name="T11" fmla="*/ 0 h 76"/>
              <a:gd name="T12" fmla="*/ 0 w 75"/>
              <a:gd name="T13" fmla="*/ 2 h 76"/>
              <a:gd name="T14" fmla="*/ 0 w 75"/>
              <a:gd name="T15" fmla="*/ 74 h 76"/>
              <a:gd name="T16" fmla="*/ 1 w 75"/>
              <a:gd name="T17" fmla="*/ 76 h 76"/>
              <a:gd name="T18" fmla="*/ 7 w 75"/>
              <a:gd name="T19" fmla="*/ 7 h 76"/>
              <a:gd name="T20" fmla="*/ 70 w 75"/>
              <a:gd name="T21" fmla="*/ 7 h 76"/>
              <a:gd name="T22" fmla="*/ 70 w 75"/>
              <a:gd name="T23" fmla="*/ 58 h 76"/>
              <a:gd name="T24" fmla="*/ 65 w 75"/>
              <a:gd name="T25" fmla="*/ 58 h 76"/>
              <a:gd name="T26" fmla="*/ 54 w 75"/>
              <a:gd name="T27" fmla="*/ 43 h 76"/>
              <a:gd name="T28" fmla="*/ 45 w 75"/>
              <a:gd name="T29" fmla="*/ 58 h 76"/>
              <a:gd name="T30" fmla="*/ 34 w 75"/>
              <a:gd name="T31" fmla="*/ 34 h 76"/>
              <a:gd name="T32" fmla="*/ 18 w 75"/>
              <a:gd name="T33" fmla="*/ 58 h 76"/>
              <a:gd name="T34" fmla="*/ 7 w 75"/>
              <a:gd name="T35" fmla="*/ 58 h 76"/>
              <a:gd name="T36" fmla="*/ 7 w 75"/>
              <a:gd name="T37" fmla="*/ 7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5" h="76">
                <a:moveTo>
                  <a:pt x="1" y="76"/>
                </a:moveTo>
                <a:cubicBezTo>
                  <a:pt x="74" y="76"/>
                  <a:pt x="74" y="76"/>
                  <a:pt x="74" y="76"/>
                </a:cubicBezTo>
                <a:cubicBezTo>
                  <a:pt x="75" y="76"/>
                  <a:pt x="75" y="75"/>
                  <a:pt x="75" y="74"/>
                </a:cubicBezTo>
                <a:cubicBezTo>
                  <a:pt x="75" y="2"/>
                  <a:pt x="75" y="2"/>
                  <a:pt x="75" y="2"/>
                </a:cubicBezTo>
                <a:cubicBezTo>
                  <a:pt x="75" y="1"/>
                  <a:pt x="75" y="0"/>
                  <a:pt x="74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1"/>
                  <a:pt x="0" y="2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5"/>
                  <a:pt x="0" y="76"/>
                  <a:pt x="1" y="76"/>
                </a:cubicBezTo>
                <a:close/>
                <a:moveTo>
                  <a:pt x="7" y="7"/>
                </a:moveTo>
                <a:cubicBezTo>
                  <a:pt x="70" y="7"/>
                  <a:pt x="70" y="7"/>
                  <a:pt x="70" y="7"/>
                </a:cubicBezTo>
                <a:cubicBezTo>
                  <a:pt x="70" y="58"/>
                  <a:pt x="70" y="58"/>
                  <a:pt x="70" y="58"/>
                </a:cubicBezTo>
                <a:cubicBezTo>
                  <a:pt x="65" y="58"/>
                  <a:pt x="65" y="58"/>
                  <a:pt x="65" y="58"/>
                </a:cubicBezTo>
                <a:cubicBezTo>
                  <a:pt x="62" y="51"/>
                  <a:pt x="59" y="41"/>
                  <a:pt x="54" y="43"/>
                </a:cubicBezTo>
                <a:cubicBezTo>
                  <a:pt x="48" y="44"/>
                  <a:pt x="45" y="58"/>
                  <a:pt x="45" y="58"/>
                </a:cubicBezTo>
                <a:cubicBezTo>
                  <a:pt x="45" y="58"/>
                  <a:pt x="42" y="42"/>
                  <a:pt x="34" y="34"/>
                </a:cubicBezTo>
                <a:cubicBezTo>
                  <a:pt x="26" y="26"/>
                  <a:pt x="18" y="58"/>
                  <a:pt x="18" y="58"/>
                </a:cubicBezTo>
                <a:cubicBezTo>
                  <a:pt x="7" y="58"/>
                  <a:pt x="7" y="58"/>
                  <a:pt x="7" y="58"/>
                </a:cubicBezTo>
                <a:lnTo>
                  <a:pt x="7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Oval 711"/>
          <p:cNvSpPr>
            <a:spLocks noChangeArrowheads="1"/>
          </p:cNvSpPr>
          <p:nvPr/>
        </p:nvSpPr>
        <p:spPr bwMode="auto">
          <a:xfrm>
            <a:off x="6378575" y="6045200"/>
            <a:ext cx="30163" cy="333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Freeform 712"/>
          <p:cNvSpPr>
            <a:spLocks/>
          </p:cNvSpPr>
          <p:nvPr/>
        </p:nvSpPr>
        <p:spPr bwMode="auto">
          <a:xfrm>
            <a:off x="6475413" y="6048375"/>
            <a:ext cx="63500" cy="26988"/>
          </a:xfrm>
          <a:custGeom>
            <a:avLst/>
            <a:gdLst>
              <a:gd name="T0" fmla="*/ 7 w 21"/>
              <a:gd name="T1" fmla="*/ 8 h 9"/>
              <a:gd name="T2" fmla="*/ 10 w 21"/>
              <a:gd name="T3" fmla="*/ 8 h 9"/>
              <a:gd name="T4" fmla="*/ 14 w 21"/>
              <a:gd name="T5" fmla="*/ 9 h 9"/>
              <a:gd name="T6" fmla="*/ 21 w 21"/>
              <a:gd name="T7" fmla="*/ 4 h 9"/>
              <a:gd name="T8" fmla="*/ 14 w 21"/>
              <a:gd name="T9" fmla="*/ 0 h 9"/>
              <a:gd name="T10" fmla="*/ 11 w 21"/>
              <a:gd name="T11" fmla="*/ 1 h 9"/>
              <a:gd name="T12" fmla="*/ 9 w 21"/>
              <a:gd name="T13" fmla="*/ 0 h 9"/>
              <a:gd name="T14" fmla="*/ 8 w 21"/>
              <a:gd name="T15" fmla="*/ 0 h 9"/>
              <a:gd name="T16" fmla="*/ 5 w 21"/>
              <a:gd name="T17" fmla="*/ 3 h 9"/>
              <a:gd name="T18" fmla="*/ 0 w 21"/>
              <a:gd name="T19" fmla="*/ 5 h 9"/>
              <a:gd name="T20" fmla="*/ 7 w 21"/>
              <a:gd name="T21" fmla="*/ 8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1" h="9">
                <a:moveTo>
                  <a:pt x="7" y="8"/>
                </a:moveTo>
                <a:cubicBezTo>
                  <a:pt x="8" y="8"/>
                  <a:pt x="10" y="8"/>
                  <a:pt x="10" y="8"/>
                </a:cubicBezTo>
                <a:cubicBezTo>
                  <a:pt x="12" y="8"/>
                  <a:pt x="13" y="9"/>
                  <a:pt x="14" y="9"/>
                </a:cubicBezTo>
                <a:cubicBezTo>
                  <a:pt x="18" y="9"/>
                  <a:pt x="21" y="7"/>
                  <a:pt x="21" y="4"/>
                </a:cubicBezTo>
                <a:cubicBezTo>
                  <a:pt x="21" y="2"/>
                  <a:pt x="18" y="0"/>
                  <a:pt x="14" y="0"/>
                </a:cubicBezTo>
                <a:cubicBezTo>
                  <a:pt x="13" y="0"/>
                  <a:pt x="12" y="1"/>
                  <a:pt x="11" y="1"/>
                </a:cubicBezTo>
                <a:cubicBezTo>
                  <a:pt x="10" y="1"/>
                  <a:pt x="10" y="0"/>
                  <a:pt x="9" y="0"/>
                </a:cubicBezTo>
                <a:cubicBezTo>
                  <a:pt x="8" y="0"/>
                  <a:pt x="8" y="0"/>
                  <a:pt x="8" y="0"/>
                </a:cubicBezTo>
                <a:cubicBezTo>
                  <a:pt x="7" y="0"/>
                  <a:pt x="6" y="1"/>
                  <a:pt x="5" y="3"/>
                </a:cubicBezTo>
                <a:cubicBezTo>
                  <a:pt x="2" y="3"/>
                  <a:pt x="0" y="4"/>
                  <a:pt x="0" y="5"/>
                </a:cubicBezTo>
                <a:cubicBezTo>
                  <a:pt x="0" y="7"/>
                  <a:pt x="3" y="8"/>
                  <a:pt x="7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Freeform 713"/>
          <p:cNvSpPr>
            <a:spLocks noEditPoints="1"/>
          </p:cNvSpPr>
          <p:nvPr/>
        </p:nvSpPr>
        <p:spPr bwMode="auto">
          <a:xfrm>
            <a:off x="6877050" y="5940425"/>
            <a:ext cx="317500" cy="320675"/>
          </a:xfrm>
          <a:custGeom>
            <a:avLst/>
            <a:gdLst>
              <a:gd name="T0" fmla="*/ 105 w 105"/>
              <a:gd name="T1" fmla="*/ 25 h 106"/>
              <a:gd name="T2" fmla="*/ 99 w 105"/>
              <a:gd name="T3" fmla="*/ 17 h 106"/>
              <a:gd name="T4" fmla="*/ 105 w 105"/>
              <a:gd name="T5" fmla="*/ 0 h 106"/>
              <a:gd name="T6" fmla="*/ 90 w 105"/>
              <a:gd name="T7" fmla="*/ 7 h 106"/>
              <a:gd name="T8" fmla="*/ 82 w 105"/>
              <a:gd name="T9" fmla="*/ 0 h 106"/>
              <a:gd name="T10" fmla="*/ 68 w 105"/>
              <a:gd name="T11" fmla="*/ 0 h 106"/>
              <a:gd name="T12" fmla="*/ 60 w 105"/>
              <a:gd name="T13" fmla="*/ 7 h 106"/>
              <a:gd name="T14" fmla="*/ 52 w 105"/>
              <a:gd name="T15" fmla="*/ 0 h 106"/>
              <a:gd name="T16" fmla="*/ 38 w 105"/>
              <a:gd name="T17" fmla="*/ 0 h 106"/>
              <a:gd name="T18" fmla="*/ 30 w 105"/>
              <a:gd name="T19" fmla="*/ 7 h 106"/>
              <a:gd name="T20" fmla="*/ 22 w 105"/>
              <a:gd name="T21" fmla="*/ 0 h 106"/>
              <a:gd name="T22" fmla="*/ 9 w 105"/>
              <a:gd name="T23" fmla="*/ 0 h 106"/>
              <a:gd name="T24" fmla="*/ 0 w 105"/>
              <a:gd name="T25" fmla="*/ 9 h 106"/>
              <a:gd name="T26" fmla="*/ 0 w 105"/>
              <a:gd name="T27" fmla="*/ 22 h 106"/>
              <a:gd name="T28" fmla="*/ 7 w 105"/>
              <a:gd name="T29" fmla="*/ 31 h 106"/>
              <a:gd name="T30" fmla="*/ 0 w 105"/>
              <a:gd name="T31" fmla="*/ 39 h 106"/>
              <a:gd name="T32" fmla="*/ 0 w 105"/>
              <a:gd name="T33" fmla="*/ 52 h 106"/>
              <a:gd name="T34" fmla="*/ 7 w 105"/>
              <a:gd name="T35" fmla="*/ 61 h 106"/>
              <a:gd name="T36" fmla="*/ 0 w 105"/>
              <a:gd name="T37" fmla="*/ 69 h 106"/>
              <a:gd name="T38" fmla="*/ 0 w 105"/>
              <a:gd name="T39" fmla="*/ 82 h 106"/>
              <a:gd name="T40" fmla="*/ 7 w 105"/>
              <a:gd name="T41" fmla="*/ 90 h 106"/>
              <a:gd name="T42" fmla="*/ 0 w 105"/>
              <a:gd name="T43" fmla="*/ 106 h 106"/>
              <a:gd name="T44" fmla="*/ 14 w 105"/>
              <a:gd name="T45" fmla="*/ 99 h 106"/>
              <a:gd name="T46" fmla="*/ 23 w 105"/>
              <a:gd name="T47" fmla="*/ 106 h 106"/>
              <a:gd name="T48" fmla="*/ 36 w 105"/>
              <a:gd name="T49" fmla="*/ 106 h 106"/>
              <a:gd name="T50" fmla="*/ 44 w 105"/>
              <a:gd name="T51" fmla="*/ 99 h 106"/>
              <a:gd name="T52" fmla="*/ 53 w 105"/>
              <a:gd name="T53" fmla="*/ 106 h 106"/>
              <a:gd name="T54" fmla="*/ 66 w 105"/>
              <a:gd name="T55" fmla="*/ 106 h 106"/>
              <a:gd name="T56" fmla="*/ 74 w 105"/>
              <a:gd name="T57" fmla="*/ 99 h 106"/>
              <a:gd name="T58" fmla="*/ 82 w 105"/>
              <a:gd name="T59" fmla="*/ 106 h 106"/>
              <a:gd name="T60" fmla="*/ 96 w 105"/>
              <a:gd name="T61" fmla="*/ 106 h 106"/>
              <a:gd name="T62" fmla="*/ 105 w 105"/>
              <a:gd name="T63" fmla="*/ 98 h 106"/>
              <a:gd name="T64" fmla="*/ 105 w 105"/>
              <a:gd name="T65" fmla="*/ 85 h 106"/>
              <a:gd name="T66" fmla="*/ 99 w 105"/>
              <a:gd name="T67" fmla="*/ 77 h 106"/>
              <a:gd name="T68" fmla="*/ 105 w 105"/>
              <a:gd name="T69" fmla="*/ 68 h 106"/>
              <a:gd name="T70" fmla="*/ 105 w 105"/>
              <a:gd name="T71" fmla="*/ 55 h 106"/>
              <a:gd name="T72" fmla="*/ 99 w 105"/>
              <a:gd name="T73" fmla="*/ 47 h 106"/>
              <a:gd name="T74" fmla="*/ 105 w 105"/>
              <a:gd name="T75" fmla="*/ 38 h 106"/>
              <a:gd name="T76" fmla="*/ 94 w 105"/>
              <a:gd name="T77" fmla="*/ 94 h 106"/>
              <a:gd name="T78" fmla="*/ 11 w 105"/>
              <a:gd name="T79" fmla="*/ 12 h 106"/>
              <a:gd name="T80" fmla="*/ 94 w 105"/>
              <a:gd name="T81" fmla="*/ 94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05" h="106">
                <a:moveTo>
                  <a:pt x="99" y="32"/>
                </a:moveTo>
                <a:cubicBezTo>
                  <a:pt x="99" y="28"/>
                  <a:pt x="102" y="25"/>
                  <a:pt x="105" y="25"/>
                </a:cubicBezTo>
                <a:cubicBezTo>
                  <a:pt x="105" y="23"/>
                  <a:pt x="105" y="23"/>
                  <a:pt x="105" y="23"/>
                </a:cubicBezTo>
                <a:cubicBezTo>
                  <a:pt x="102" y="23"/>
                  <a:pt x="99" y="20"/>
                  <a:pt x="99" y="17"/>
                </a:cubicBezTo>
                <a:cubicBezTo>
                  <a:pt x="99" y="13"/>
                  <a:pt x="102" y="10"/>
                  <a:pt x="105" y="10"/>
                </a:cubicBezTo>
                <a:cubicBezTo>
                  <a:pt x="105" y="0"/>
                  <a:pt x="105" y="0"/>
                  <a:pt x="105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97" y="4"/>
                  <a:pt x="94" y="7"/>
                  <a:pt x="90" y="7"/>
                </a:cubicBezTo>
                <a:cubicBezTo>
                  <a:pt x="86" y="7"/>
                  <a:pt x="83" y="4"/>
                  <a:pt x="83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4"/>
                  <a:pt x="79" y="7"/>
                  <a:pt x="75" y="7"/>
                </a:cubicBezTo>
                <a:cubicBezTo>
                  <a:pt x="71" y="7"/>
                  <a:pt x="68" y="4"/>
                  <a:pt x="68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4"/>
                  <a:pt x="64" y="7"/>
                  <a:pt x="60" y="7"/>
                </a:cubicBezTo>
                <a:cubicBezTo>
                  <a:pt x="56" y="7"/>
                  <a:pt x="54" y="4"/>
                  <a:pt x="54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2" y="4"/>
                  <a:pt x="49" y="7"/>
                  <a:pt x="45" y="7"/>
                </a:cubicBezTo>
                <a:cubicBezTo>
                  <a:pt x="41" y="7"/>
                  <a:pt x="38" y="4"/>
                  <a:pt x="38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7" y="4"/>
                  <a:pt x="34" y="7"/>
                  <a:pt x="30" y="7"/>
                </a:cubicBezTo>
                <a:cubicBezTo>
                  <a:pt x="27" y="7"/>
                  <a:pt x="24" y="4"/>
                  <a:pt x="24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4"/>
                  <a:pt x="19" y="7"/>
                  <a:pt x="15" y="7"/>
                </a:cubicBezTo>
                <a:cubicBezTo>
                  <a:pt x="12" y="7"/>
                  <a:pt x="9" y="4"/>
                  <a:pt x="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9"/>
                  <a:pt x="0" y="9"/>
                  <a:pt x="0" y="9"/>
                </a:cubicBezTo>
                <a:cubicBezTo>
                  <a:pt x="4" y="9"/>
                  <a:pt x="7" y="12"/>
                  <a:pt x="7" y="16"/>
                </a:cubicBezTo>
                <a:cubicBezTo>
                  <a:pt x="7" y="19"/>
                  <a:pt x="4" y="22"/>
                  <a:pt x="0" y="22"/>
                </a:cubicBezTo>
                <a:cubicBezTo>
                  <a:pt x="0" y="24"/>
                  <a:pt x="0" y="24"/>
                  <a:pt x="0" y="24"/>
                </a:cubicBezTo>
                <a:cubicBezTo>
                  <a:pt x="4" y="24"/>
                  <a:pt x="7" y="27"/>
                  <a:pt x="7" y="31"/>
                </a:cubicBezTo>
                <a:cubicBezTo>
                  <a:pt x="7" y="34"/>
                  <a:pt x="4" y="37"/>
                  <a:pt x="0" y="37"/>
                </a:cubicBezTo>
                <a:cubicBezTo>
                  <a:pt x="0" y="39"/>
                  <a:pt x="0" y="39"/>
                  <a:pt x="0" y="39"/>
                </a:cubicBezTo>
                <a:cubicBezTo>
                  <a:pt x="4" y="39"/>
                  <a:pt x="7" y="42"/>
                  <a:pt x="7" y="46"/>
                </a:cubicBezTo>
                <a:cubicBezTo>
                  <a:pt x="7" y="49"/>
                  <a:pt x="4" y="52"/>
                  <a:pt x="0" y="52"/>
                </a:cubicBezTo>
                <a:cubicBezTo>
                  <a:pt x="0" y="54"/>
                  <a:pt x="0" y="54"/>
                  <a:pt x="0" y="54"/>
                </a:cubicBezTo>
                <a:cubicBezTo>
                  <a:pt x="4" y="54"/>
                  <a:pt x="7" y="57"/>
                  <a:pt x="7" y="61"/>
                </a:cubicBezTo>
                <a:cubicBezTo>
                  <a:pt x="7" y="64"/>
                  <a:pt x="4" y="67"/>
                  <a:pt x="0" y="67"/>
                </a:cubicBezTo>
                <a:cubicBezTo>
                  <a:pt x="0" y="69"/>
                  <a:pt x="0" y="69"/>
                  <a:pt x="0" y="69"/>
                </a:cubicBezTo>
                <a:cubicBezTo>
                  <a:pt x="4" y="69"/>
                  <a:pt x="7" y="72"/>
                  <a:pt x="7" y="75"/>
                </a:cubicBezTo>
                <a:cubicBezTo>
                  <a:pt x="7" y="79"/>
                  <a:pt x="4" y="82"/>
                  <a:pt x="0" y="82"/>
                </a:cubicBezTo>
                <a:cubicBezTo>
                  <a:pt x="0" y="84"/>
                  <a:pt x="0" y="84"/>
                  <a:pt x="0" y="84"/>
                </a:cubicBezTo>
                <a:cubicBezTo>
                  <a:pt x="4" y="84"/>
                  <a:pt x="7" y="87"/>
                  <a:pt x="7" y="90"/>
                </a:cubicBezTo>
                <a:cubicBezTo>
                  <a:pt x="7" y="94"/>
                  <a:pt x="4" y="97"/>
                  <a:pt x="0" y="97"/>
                </a:cubicBezTo>
                <a:cubicBezTo>
                  <a:pt x="0" y="106"/>
                  <a:pt x="0" y="106"/>
                  <a:pt x="0" y="106"/>
                </a:cubicBezTo>
                <a:cubicBezTo>
                  <a:pt x="8" y="106"/>
                  <a:pt x="8" y="106"/>
                  <a:pt x="8" y="106"/>
                </a:cubicBezTo>
                <a:cubicBezTo>
                  <a:pt x="8" y="102"/>
                  <a:pt x="11" y="99"/>
                  <a:pt x="14" y="99"/>
                </a:cubicBezTo>
                <a:cubicBezTo>
                  <a:pt x="18" y="99"/>
                  <a:pt x="21" y="102"/>
                  <a:pt x="21" y="106"/>
                </a:cubicBezTo>
                <a:cubicBezTo>
                  <a:pt x="23" y="106"/>
                  <a:pt x="23" y="106"/>
                  <a:pt x="23" y="106"/>
                </a:cubicBezTo>
                <a:cubicBezTo>
                  <a:pt x="23" y="102"/>
                  <a:pt x="26" y="99"/>
                  <a:pt x="29" y="99"/>
                </a:cubicBezTo>
                <a:cubicBezTo>
                  <a:pt x="33" y="99"/>
                  <a:pt x="36" y="102"/>
                  <a:pt x="36" y="106"/>
                </a:cubicBezTo>
                <a:cubicBezTo>
                  <a:pt x="38" y="106"/>
                  <a:pt x="38" y="106"/>
                  <a:pt x="38" y="106"/>
                </a:cubicBezTo>
                <a:cubicBezTo>
                  <a:pt x="38" y="102"/>
                  <a:pt x="41" y="99"/>
                  <a:pt x="44" y="99"/>
                </a:cubicBezTo>
                <a:cubicBezTo>
                  <a:pt x="48" y="99"/>
                  <a:pt x="51" y="102"/>
                  <a:pt x="51" y="106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53" y="102"/>
                  <a:pt x="56" y="99"/>
                  <a:pt x="59" y="99"/>
                </a:cubicBezTo>
                <a:cubicBezTo>
                  <a:pt x="63" y="99"/>
                  <a:pt x="66" y="102"/>
                  <a:pt x="66" y="106"/>
                </a:cubicBezTo>
                <a:cubicBezTo>
                  <a:pt x="67" y="106"/>
                  <a:pt x="67" y="106"/>
                  <a:pt x="67" y="106"/>
                </a:cubicBezTo>
                <a:cubicBezTo>
                  <a:pt x="67" y="102"/>
                  <a:pt x="70" y="99"/>
                  <a:pt x="74" y="99"/>
                </a:cubicBezTo>
                <a:cubicBezTo>
                  <a:pt x="78" y="99"/>
                  <a:pt x="81" y="102"/>
                  <a:pt x="81" y="106"/>
                </a:cubicBezTo>
                <a:cubicBezTo>
                  <a:pt x="82" y="106"/>
                  <a:pt x="82" y="106"/>
                  <a:pt x="82" y="106"/>
                </a:cubicBezTo>
                <a:cubicBezTo>
                  <a:pt x="82" y="102"/>
                  <a:pt x="85" y="99"/>
                  <a:pt x="89" y="99"/>
                </a:cubicBezTo>
                <a:cubicBezTo>
                  <a:pt x="93" y="99"/>
                  <a:pt x="96" y="102"/>
                  <a:pt x="96" y="106"/>
                </a:cubicBezTo>
                <a:cubicBezTo>
                  <a:pt x="105" y="106"/>
                  <a:pt x="105" y="106"/>
                  <a:pt x="105" y="106"/>
                </a:cubicBezTo>
                <a:cubicBezTo>
                  <a:pt x="105" y="98"/>
                  <a:pt x="105" y="98"/>
                  <a:pt x="105" y="98"/>
                </a:cubicBezTo>
                <a:cubicBezTo>
                  <a:pt x="102" y="98"/>
                  <a:pt x="99" y="95"/>
                  <a:pt x="99" y="92"/>
                </a:cubicBezTo>
                <a:cubicBezTo>
                  <a:pt x="99" y="88"/>
                  <a:pt x="102" y="85"/>
                  <a:pt x="105" y="85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2" y="83"/>
                  <a:pt x="99" y="80"/>
                  <a:pt x="99" y="77"/>
                </a:cubicBezTo>
                <a:cubicBezTo>
                  <a:pt x="99" y="73"/>
                  <a:pt x="102" y="70"/>
                  <a:pt x="105" y="70"/>
                </a:cubicBezTo>
                <a:cubicBezTo>
                  <a:pt x="105" y="68"/>
                  <a:pt x="105" y="68"/>
                  <a:pt x="105" y="68"/>
                </a:cubicBezTo>
                <a:cubicBezTo>
                  <a:pt x="102" y="68"/>
                  <a:pt x="99" y="65"/>
                  <a:pt x="99" y="62"/>
                </a:cubicBezTo>
                <a:cubicBezTo>
                  <a:pt x="99" y="58"/>
                  <a:pt x="102" y="55"/>
                  <a:pt x="105" y="55"/>
                </a:cubicBezTo>
                <a:cubicBezTo>
                  <a:pt x="105" y="53"/>
                  <a:pt x="105" y="53"/>
                  <a:pt x="105" y="53"/>
                </a:cubicBezTo>
                <a:cubicBezTo>
                  <a:pt x="102" y="53"/>
                  <a:pt x="99" y="50"/>
                  <a:pt x="99" y="47"/>
                </a:cubicBezTo>
                <a:cubicBezTo>
                  <a:pt x="99" y="43"/>
                  <a:pt x="102" y="40"/>
                  <a:pt x="105" y="40"/>
                </a:cubicBezTo>
                <a:cubicBezTo>
                  <a:pt x="105" y="38"/>
                  <a:pt x="105" y="38"/>
                  <a:pt x="105" y="38"/>
                </a:cubicBezTo>
                <a:cubicBezTo>
                  <a:pt x="102" y="38"/>
                  <a:pt x="99" y="36"/>
                  <a:pt x="99" y="32"/>
                </a:cubicBezTo>
                <a:close/>
                <a:moveTo>
                  <a:pt x="94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2"/>
                  <a:pt x="11" y="12"/>
                  <a:pt x="11" y="12"/>
                </a:cubicBezTo>
                <a:cubicBezTo>
                  <a:pt x="94" y="12"/>
                  <a:pt x="94" y="12"/>
                  <a:pt x="94" y="12"/>
                </a:cubicBezTo>
                <a:lnTo>
                  <a:pt x="94" y="9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5203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1350"/>
          </a:p>
        </p:txBody>
      </p:sp>
      <p:sp>
        <p:nvSpPr>
          <p:cNvPr id="2349" name="Rectangle 590"/>
          <p:cNvSpPr>
            <a:spLocks noChangeArrowheads="1"/>
          </p:cNvSpPr>
          <p:nvPr/>
        </p:nvSpPr>
        <p:spPr bwMode="auto">
          <a:xfrm>
            <a:off x="1507332" y="831056"/>
            <a:ext cx="9172575" cy="5168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2350" name="Freeform 591"/>
          <p:cNvSpPr>
            <a:spLocks/>
          </p:cNvSpPr>
          <p:nvPr/>
        </p:nvSpPr>
        <p:spPr bwMode="auto">
          <a:xfrm>
            <a:off x="1600201" y="3050381"/>
            <a:ext cx="1151335" cy="471488"/>
          </a:xfrm>
          <a:custGeom>
            <a:avLst/>
            <a:gdLst>
              <a:gd name="T0" fmla="*/ 197 w 482"/>
              <a:gd name="T1" fmla="*/ 0 h 197"/>
              <a:gd name="T2" fmla="*/ 70 w 482"/>
              <a:gd name="T3" fmla="*/ 116 h 197"/>
              <a:gd name="T4" fmla="*/ 0 w 482"/>
              <a:gd name="T5" fmla="*/ 197 h 197"/>
              <a:gd name="T6" fmla="*/ 482 w 482"/>
              <a:gd name="T7" fmla="*/ 197 h 197"/>
              <a:gd name="T8" fmla="*/ 373 w 482"/>
              <a:gd name="T9" fmla="*/ 101 h 197"/>
              <a:gd name="T10" fmla="*/ 324 w 482"/>
              <a:gd name="T11" fmla="*/ 113 h 197"/>
              <a:gd name="T12" fmla="*/ 197 w 482"/>
              <a:gd name="T13" fmla="*/ 0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2" h="197">
                <a:moveTo>
                  <a:pt x="197" y="0"/>
                </a:moveTo>
                <a:cubicBezTo>
                  <a:pt x="131" y="0"/>
                  <a:pt x="76" y="51"/>
                  <a:pt x="70" y="116"/>
                </a:cubicBezTo>
                <a:cubicBezTo>
                  <a:pt x="30" y="122"/>
                  <a:pt x="0" y="156"/>
                  <a:pt x="0" y="197"/>
                </a:cubicBezTo>
                <a:cubicBezTo>
                  <a:pt x="482" y="197"/>
                  <a:pt x="482" y="197"/>
                  <a:pt x="482" y="197"/>
                </a:cubicBezTo>
                <a:cubicBezTo>
                  <a:pt x="475" y="143"/>
                  <a:pt x="429" y="101"/>
                  <a:pt x="373" y="101"/>
                </a:cubicBezTo>
                <a:cubicBezTo>
                  <a:pt x="356" y="101"/>
                  <a:pt x="339" y="105"/>
                  <a:pt x="324" y="113"/>
                </a:cubicBezTo>
                <a:cubicBezTo>
                  <a:pt x="317" y="49"/>
                  <a:pt x="263" y="0"/>
                  <a:pt x="197" y="0"/>
                </a:cubicBezTo>
              </a:path>
            </a:pathLst>
          </a:custGeom>
          <a:solidFill>
            <a:schemeClr val="bg1">
              <a:alpha val="4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grpSp>
        <p:nvGrpSpPr>
          <p:cNvPr id="1160" name="组合 1159"/>
          <p:cNvGrpSpPr/>
          <p:nvPr/>
        </p:nvGrpSpPr>
        <p:grpSpPr>
          <a:xfrm>
            <a:off x="1939530" y="4329113"/>
            <a:ext cx="154781" cy="1687116"/>
            <a:chOff x="554038" y="4591050"/>
            <a:chExt cx="206375" cy="2249488"/>
          </a:xfrm>
        </p:grpSpPr>
        <p:sp>
          <p:nvSpPr>
            <p:cNvPr id="2095" name="Freeform 1118"/>
            <p:cNvSpPr>
              <a:spLocks noEditPoints="1"/>
            </p:cNvSpPr>
            <p:nvPr/>
          </p:nvSpPr>
          <p:spPr bwMode="auto">
            <a:xfrm>
              <a:off x="576263" y="4591050"/>
              <a:ext cx="155575" cy="398463"/>
            </a:xfrm>
            <a:custGeom>
              <a:avLst/>
              <a:gdLst>
                <a:gd name="T0" fmla="*/ 5 w 49"/>
                <a:gd name="T1" fmla="*/ 118 h 125"/>
                <a:gd name="T2" fmla="*/ 5 w 49"/>
                <a:gd name="T3" fmla="*/ 118 h 125"/>
                <a:gd name="T4" fmla="*/ 12 w 49"/>
                <a:gd name="T5" fmla="*/ 125 h 125"/>
                <a:gd name="T6" fmla="*/ 12 w 49"/>
                <a:gd name="T7" fmla="*/ 125 h 125"/>
                <a:gd name="T8" fmla="*/ 12 w 49"/>
                <a:gd name="T9" fmla="*/ 125 h 125"/>
                <a:gd name="T10" fmla="*/ 5 w 49"/>
                <a:gd name="T11" fmla="*/ 118 h 125"/>
                <a:gd name="T12" fmla="*/ 5 w 49"/>
                <a:gd name="T13" fmla="*/ 118 h 125"/>
                <a:gd name="T14" fmla="*/ 0 w 49"/>
                <a:gd name="T15" fmla="*/ 77 h 125"/>
                <a:gd name="T16" fmla="*/ 0 w 49"/>
                <a:gd name="T17" fmla="*/ 80 h 125"/>
                <a:gd name="T18" fmla="*/ 0 w 49"/>
                <a:gd name="T19" fmla="*/ 80 h 125"/>
                <a:gd name="T20" fmla="*/ 0 w 49"/>
                <a:gd name="T21" fmla="*/ 77 h 125"/>
                <a:gd name="T22" fmla="*/ 25 w 49"/>
                <a:gd name="T23" fmla="*/ 0 h 125"/>
                <a:gd name="T24" fmla="*/ 25 w 49"/>
                <a:gd name="T25" fmla="*/ 0 h 125"/>
                <a:gd name="T26" fmla="*/ 25 w 49"/>
                <a:gd name="T27" fmla="*/ 0 h 125"/>
                <a:gd name="T28" fmla="*/ 25 w 49"/>
                <a:gd name="T29" fmla="*/ 0 h 125"/>
                <a:gd name="T30" fmla="*/ 25 w 49"/>
                <a:gd name="T31" fmla="*/ 0 h 125"/>
                <a:gd name="T32" fmla="*/ 25 w 49"/>
                <a:gd name="T33" fmla="*/ 0 h 125"/>
                <a:gd name="T34" fmla="*/ 25 w 49"/>
                <a:gd name="T35" fmla="*/ 0 h 125"/>
                <a:gd name="T36" fmla="*/ 20 w 49"/>
                <a:gd name="T37" fmla="*/ 125 h 125"/>
                <a:gd name="T38" fmla="*/ 37 w 49"/>
                <a:gd name="T39" fmla="*/ 125 h 125"/>
                <a:gd name="T40" fmla="*/ 37 w 49"/>
                <a:gd name="T41" fmla="*/ 125 h 125"/>
                <a:gd name="T42" fmla="*/ 44 w 49"/>
                <a:gd name="T43" fmla="*/ 118 h 125"/>
                <a:gd name="T44" fmla="*/ 44 w 49"/>
                <a:gd name="T45" fmla="*/ 118 h 125"/>
                <a:gd name="T46" fmla="*/ 39 w 49"/>
                <a:gd name="T47" fmla="*/ 116 h 125"/>
                <a:gd name="T48" fmla="*/ 48 w 49"/>
                <a:gd name="T49" fmla="*/ 80 h 125"/>
                <a:gd name="T50" fmla="*/ 49 w 49"/>
                <a:gd name="T51" fmla="*/ 81 h 125"/>
                <a:gd name="T52" fmla="*/ 49 w 49"/>
                <a:gd name="T53" fmla="*/ 77 h 125"/>
                <a:gd name="T54" fmla="*/ 48 w 49"/>
                <a:gd name="T55" fmla="*/ 65 h 125"/>
                <a:gd name="T56" fmla="*/ 46 w 49"/>
                <a:gd name="T57" fmla="*/ 53 h 125"/>
                <a:gd name="T58" fmla="*/ 45 w 49"/>
                <a:gd name="T59" fmla="*/ 47 h 125"/>
                <a:gd name="T60" fmla="*/ 45 w 49"/>
                <a:gd name="T61" fmla="*/ 44 h 125"/>
                <a:gd name="T62" fmla="*/ 44 w 49"/>
                <a:gd name="T63" fmla="*/ 41 h 125"/>
                <a:gd name="T64" fmla="*/ 44 w 49"/>
                <a:gd name="T65" fmla="*/ 38 h 125"/>
                <a:gd name="T66" fmla="*/ 43 w 49"/>
                <a:gd name="T67" fmla="*/ 35 h 125"/>
                <a:gd name="T68" fmla="*/ 43 w 49"/>
                <a:gd name="T69" fmla="*/ 33 h 125"/>
                <a:gd name="T70" fmla="*/ 42 w 49"/>
                <a:gd name="T71" fmla="*/ 30 h 125"/>
                <a:gd name="T72" fmla="*/ 41 w 49"/>
                <a:gd name="T73" fmla="*/ 27 h 125"/>
                <a:gd name="T74" fmla="*/ 40 w 49"/>
                <a:gd name="T75" fmla="*/ 25 h 125"/>
                <a:gd name="T76" fmla="*/ 38 w 49"/>
                <a:gd name="T77" fmla="*/ 20 h 125"/>
                <a:gd name="T78" fmla="*/ 34 w 49"/>
                <a:gd name="T79" fmla="*/ 12 h 125"/>
                <a:gd name="T80" fmla="*/ 33 w 49"/>
                <a:gd name="T81" fmla="*/ 11 h 125"/>
                <a:gd name="T82" fmla="*/ 33 w 49"/>
                <a:gd name="T83" fmla="*/ 10 h 125"/>
                <a:gd name="T84" fmla="*/ 32 w 49"/>
                <a:gd name="T85" fmla="*/ 9 h 125"/>
                <a:gd name="T86" fmla="*/ 32 w 49"/>
                <a:gd name="T87" fmla="*/ 8 h 125"/>
                <a:gd name="T88" fmla="*/ 30 w 49"/>
                <a:gd name="T89" fmla="*/ 5 h 125"/>
                <a:gd name="T90" fmla="*/ 28 w 49"/>
                <a:gd name="T91" fmla="*/ 3 h 125"/>
                <a:gd name="T92" fmla="*/ 26 w 49"/>
                <a:gd name="T93" fmla="*/ 1 h 125"/>
                <a:gd name="T94" fmla="*/ 25 w 49"/>
                <a:gd name="T95" fmla="*/ 0 h 125"/>
                <a:gd name="T96" fmla="*/ 25 w 49"/>
                <a:gd name="T97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9" h="125">
                  <a:moveTo>
                    <a:pt x="5" y="118"/>
                  </a:moveTo>
                  <a:cubicBezTo>
                    <a:pt x="5" y="118"/>
                    <a:pt x="5" y="118"/>
                    <a:pt x="5" y="118"/>
                  </a:cubicBezTo>
                  <a:cubicBezTo>
                    <a:pt x="6" y="121"/>
                    <a:pt x="9" y="123"/>
                    <a:pt x="12" y="125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9" y="123"/>
                    <a:pt x="6" y="121"/>
                    <a:pt x="5" y="118"/>
                  </a:cubicBezTo>
                  <a:cubicBezTo>
                    <a:pt x="5" y="118"/>
                    <a:pt x="5" y="118"/>
                    <a:pt x="5" y="118"/>
                  </a:cubicBezTo>
                  <a:moveTo>
                    <a:pt x="0" y="77"/>
                  </a:moveTo>
                  <a:cubicBezTo>
                    <a:pt x="0" y="78"/>
                    <a:pt x="0" y="79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79"/>
                    <a:pt x="0" y="78"/>
                    <a:pt x="0" y="77"/>
                  </a:cubicBezTo>
                  <a:moveTo>
                    <a:pt x="25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4" y="1"/>
                    <a:pt x="6" y="61"/>
                    <a:pt x="20" y="125"/>
                  </a:cubicBezTo>
                  <a:cubicBezTo>
                    <a:pt x="37" y="125"/>
                    <a:pt x="37" y="125"/>
                    <a:pt x="37" y="125"/>
                  </a:cubicBezTo>
                  <a:cubicBezTo>
                    <a:pt x="37" y="125"/>
                    <a:pt x="37" y="125"/>
                    <a:pt x="37" y="125"/>
                  </a:cubicBezTo>
                  <a:cubicBezTo>
                    <a:pt x="40" y="123"/>
                    <a:pt x="43" y="121"/>
                    <a:pt x="44" y="118"/>
                  </a:cubicBezTo>
                  <a:cubicBezTo>
                    <a:pt x="44" y="118"/>
                    <a:pt x="44" y="118"/>
                    <a:pt x="44" y="118"/>
                  </a:cubicBezTo>
                  <a:cubicBezTo>
                    <a:pt x="43" y="117"/>
                    <a:pt x="41" y="116"/>
                    <a:pt x="39" y="116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9" y="79"/>
                    <a:pt x="49" y="78"/>
                    <a:pt x="49" y="77"/>
                  </a:cubicBezTo>
                  <a:cubicBezTo>
                    <a:pt x="49" y="73"/>
                    <a:pt x="48" y="69"/>
                    <a:pt x="48" y="65"/>
                  </a:cubicBezTo>
                  <a:cubicBezTo>
                    <a:pt x="47" y="61"/>
                    <a:pt x="47" y="57"/>
                    <a:pt x="46" y="53"/>
                  </a:cubicBezTo>
                  <a:cubicBezTo>
                    <a:pt x="46" y="51"/>
                    <a:pt x="46" y="49"/>
                    <a:pt x="45" y="47"/>
                  </a:cubicBezTo>
                  <a:cubicBezTo>
                    <a:pt x="45" y="46"/>
                    <a:pt x="45" y="45"/>
                    <a:pt x="45" y="44"/>
                  </a:cubicBezTo>
                  <a:cubicBezTo>
                    <a:pt x="45" y="43"/>
                    <a:pt x="44" y="42"/>
                    <a:pt x="44" y="41"/>
                  </a:cubicBezTo>
                  <a:cubicBezTo>
                    <a:pt x="44" y="40"/>
                    <a:pt x="44" y="39"/>
                    <a:pt x="44" y="38"/>
                  </a:cubicBezTo>
                  <a:cubicBezTo>
                    <a:pt x="44" y="37"/>
                    <a:pt x="43" y="36"/>
                    <a:pt x="43" y="35"/>
                  </a:cubicBezTo>
                  <a:cubicBezTo>
                    <a:pt x="43" y="35"/>
                    <a:pt x="43" y="34"/>
                    <a:pt x="43" y="33"/>
                  </a:cubicBezTo>
                  <a:cubicBezTo>
                    <a:pt x="42" y="32"/>
                    <a:pt x="42" y="31"/>
                    <a:pt x="42" y="30"/>
                  </a:cubicBezTo>
                  <a:cubicBezTo>
                    <a:pt x="42" y="29"/>
                    <a:pt x="41" y="28"/>
                    <a:pt x="41" y="27"/>
                  </a:cubicBezTo>
                  <a:cubicBezTo>
                    <a:pt x="41" y="27"/>
                    <a:pt x="40" y="26"/>
                    <a:pt x="40" y="25"/>
                  </a:cubicBezTo>
                  <a:cubicBezTo>
                    <a:pt x="40" y="23"/>
                    <a:pt x="39" y="22"/>
                    <a:pt x="38" y="20"/>
                  </a:cubicBezTo>
                  <a:cubicBezTo>
                    <a:pt x="37" y="17"/>
                    <a:pt x="35" y="14"/>
                    <a:pt x="34" y="1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1" y="7"/>
                    <a:pt x="30" y="6"/>
                    <a:pt x="30" y="5"/>
                  </a:cubicBezTo>
                  <a:cubicBezTo>
                    <a:pt x="29" y="4"/>
                    <a:pt x="28" y="4"/>
                    <a:pt x="28" y="3"/>
                  </a:cubicBezTo>
                  <a:cubicBezTo>
                    <a:pt x="27" y="2"/>
                    <a:pt x="27" y="2"/>
                    <a:pt x="26" y="1"/>
                  </a:cubicBezTo>
                  <a:cubicBezTo>
                    <a:pt x="26" y="1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</a:path>
              </a:pathLst>
            </a:custGeom>
            <a:solidFill>
              <a:srgbClr val="D6D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096" name="Freeform 1119"/>
            <p:cNvSpPr>
              <a:spLocks noEditPoints="1"/>
            </p:cNvSpPr>
            <p:nvPr/>
          </p:nvSpPr>
          <p:spPr bwMode="auto">
            <a:xfrm>
              <a:off x="611188" y="4989513"/>
              <a:ext cx="85725" cy="22225"/>
            </a:xfrm>
            <a:custGeom>
              <a:avLst/>
              <a:gdLst>
                <a:gd name="T0" fmla="*/ 0 w 27"/>
                <a:gd name="T1" fmla="*/ 7 h 7"/>
                <a:gd name="T2" fmla="*/ 0 w 27"/>
                <a:gd name="T3" fmla="*/ 7 h 7"/>
                <a:gd name="T4" fmla="*/ 4 w 27"/>
                <a:gd name="T5" fmla="*/ 7 h 7"/>
                <a:gd name="T6" fmla="*/ 0 w 27"/>
                <a:gd name="T7" fmla="*/ 7 h 7"/>
                <a:gd name="T8" fmla="*/ 9 w 27"/>
                <a:gd name="T9" fmla="*/ 0 h 7"/>
                <a:gd name="T10" fmla="*/ 10 w 27"/>
                <a:gd name="T11" fmla="*/ 3 h 7"/>
                <a:gd name="T12" fmla="*/ 21 w 27"/>
                <a:gd name="T13" fmla="*/ 3 h 7"/>
                <a:gd name="T14" fmla="*/ 21 w 27"/>
                <a:gd name="T15" fmla="*/ 7 h 7"/>
                <a:gd name="T16" fmla="*/ 27 w 27"/>
                <a:gd name="T17" fmla="*/ 7 h 7"/>
                <a:gd name="T18" fmla="*/ 27 w 27"/>
                <a:gd name="T19" fmla="*/ 0 h 7"/>
                <a:gd name="T20" fmla="*/ 26 w 27"/>
                <a:gd name="T21" fmla="*/ 0 h 7"/>
                <a:gd name="T22" fmla="*/ 9 w 27"/>
                <a:gd name="T2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"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9" y="0"/>
                  </a:moveTo>
                  <a:cubicBezTo>
                    <a:pt x="10" y="1"/>
                    <a:pt x="10" y="2"/>
                    <a:pt x="10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D6D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097" name="Freeform 1120"/>
            <p:cNvSpPr>
              <a:spLocks noEditPoints="1"/>
            </p:cNvSpPr>
            <p:nvPr/>
          </p:nvSpPr>
          <p:spPr bwMode="auto">
            <a:xfrm>
              <a:off x="554038" y="4846638"/>
              <a:ext cx="38100" cy="165100"/>
            </a:xfrm>
            <a:custGeom>
              <a:avLst/>
              <a:gdLst>
                <a:gd name="T0" fmla="*/ 0 w 12"/>
                <a:gd name="T1" fmla="*/ 52 h 52"/>
                <a:gd name="T2" fmla="*/ 0 w 12"/>
                <a:gd name="T3" fmla="*/ 52 h 52"/>
                <a:gd name="T4" fmla="*/ 0 w 12"/>
                <a:gd name="T5" fmla="*/ 52 h 52"/>
                <a:gd name="T6" fmla="*/ 12 w 12"/>
                <a:gd name="T7" fmla="*/ 38 h 52"/>
                <a:gd name="T8" fmla="*/ 0 w 12"/>
                <a:gd name="T9" fmla="*/ 52 h 52"/>
                <a:gd name="T10" fmla="*/ 12 w 12"/>
                <a:gd name="T11" fmla="*/ 38 h 52"/>
                <a:gd name="T12" fmla="*/ 12 w 12"/>
                <a:gd name="T13" fmla="*/ 38 h 52"/>
                <a:gd name="T14" fmla="*/ 7 w 12"/>
                <a:gd name="T15" fmla="*/ 0 h 52"/>
                <a:gd name="T16" fmla="*/ 7 w 12"/>
                <a:gd name="T17" fmla="*/ 0 h 52"/>
                <a:gd name="T18" fmla="*/ 0 w 12"/>
                <a:gd name="T19" fmla="*/ 7 h 52"/>
                <a:gd name="T20" fmla="*/ 7 w 12"/>
                <a:gd name="T21" fmla="*/ 0 h 52"/>
                <a:gd name="T22" fmla="*/ 7 w 12"/>
                <a:gd name="T23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52">
                  <a:moveTo>
                    <a:pt x="0" y="52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moveTo>
                    <a:pt x="12" y="38"/>
                  </a:moveTo>
                  <a:cubicBezTo>
                    <a:pt x="5" y="43"/>
                    <a:pt x="0" y="52"/>
                    <a:pt x="0" y="52"/>
                  </a:cubicBezTo>
                  <a:cubicBezTo>
                    <a:pt x="0" y="52"/>
                    <a:pt x="5" y="43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moveTo>
                    <a:pt x="7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rgbClr val="D6D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098" name="Freeform 1121"/>
            <p:cNvSpPr>
              <a:spLocks/>
            </p:cNvSpPr>
            <p:nvPr/>
          </p:nvSpPr>
          <p:spPr bwMode="auto">
            <a:xfrm>
              <a:off x="700088" y="4846638"/>
              <a:ext cx="60325" cy="171450"/>
            </a:xfrm>
            <a:custGeom>
              <a:avLst/>
              <a:gdLst>
                <a:gd name="T0" fmla="*/ 9 w 19"/>
                <a:gd name="T1" fmla="*/ 0 h 54"/>
                <a:gd name="T2" fmla="*/ 0 w 19"/>
                <a:gd name="T3" fmla="*/ 36 h 54"/>
                <a:gd name="T4" fmla="*/ 5 w 19"/>
                <a:gd name="T5" fmla="*/ 38 h 54"/>
                <a:gd name="T6" fmla="*/ 19 w 19"/>
                <a:gd name="T7" fmla="*/ 54 h 54"/>
                <a:gd name="T8" fmla="*/ 19 w 19"/>
                <a:gd name="T9" fmla="*/ 9 h 54"/>
                <a:gd name="T10" fmla="*/ 10 w 19"/>
                <a:gd name="T11" fmla="*/ 1 h 54"/>
                <a:gd name="T12" fmla="*/ 9 w 19"/>
                <a:gd name="T1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54">
                  <a:moveTo>
                    <a:pt x="9" y="0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2" y="36"/>
                    <a:pt x="4" y="37"/>
                    <a:pt x="5" y="38"/>
                  </a:cubicBezTo>
                  <a:cubicBezTo>
                    <a:pt x="12" y="43"/>
                    <a:pt x="19" y="54"/>
                    <a:pt x="19" y="54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D6D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099" name="Rectangle 1122"/>
            <p:cNvSpPr>
              <a:spLocks noChangeArrowheads="1"/>
            </p:cNvSpPr>
            <p:nvPr/>
          </p:nvSpPr>
          <p:spPr bwMode="auto">
            <a:xfrm>
              <a:off x="655638" y="4591050"/>
              <a:ext cx="1588" cy="1588"/>
            </a:xfrm>
            <a:prstGeom prst="rect">
              <a:avLst/>
            </a:prstGeom>
            <a:solidFill>
              <a:srgbClr val="D6D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100" name="Freeform 1123"/>
            <p:cNvSpPr>
              <a:spLocks/>
            </p:cNvSpPr>
            <p:nvPr/>
          </p:nvSpPr>
          <p:spPr bwMode="auto">
            <a:xfrm>
              <a:off x="655638" y="459105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101" name="Freeform 1124"/>
            <p:cNvSpPr>
              <a:spLocks noEditPoints="1"/>
            </p:cNvSpPr>
            <p:nvPr/>
          </p:nvSpPr>
          <p:spPr bwMode="auto">
            <a:xfrm>
              <a:off x="576263" y="4591050"/>
              <a:ext cx="79375" cy="420688"/>
            </a:xfrm>
            <a:custGeom>
              <a:avLst/>
              <a:gdLst>
                <a:gd name="T0" fmla="*/ 12 w 25"/>
                <a:gd name="T1" fmla="*/ 125 h 132"/>
                <a:gd name="T2" fmla="*/ 12 w 25"/>
                <a:gd name="T3" fmla="*/ 125 h 132"/>
                <a:gd name="T4" fmla="*/ 11 w 25"/>
                <a:gd name="T5" fmla="*/ 125 h 132"/>
                <a:gd name="T6" fmla="*/ 11 w 25"/>
                <a:gd name="T7" fmla="*/ 132 h 132"/>
                <a:gd name="T8" fmla="*/ 11 w 25"/>
                <a:gd name="T9" fmla="*/ 125 h 132"/>
                <a:gd name="T10" fmla="*/ 12 w 25"/>
                <a:gd name="T11" fmla="*/ 125 h 132"/>
                <a:gd name="T12" fmla="*/ 12 w 25"/>
                <a:gd name="T13" fmla="*/ 125 h 132"/>
                <a:gd name="T14" fmla="*/ 5 w 25"/>
                <a:gd name="T15" fmla="*/ 118 h 132"/>
                <a:gd name="T16" fmla="*/ 5 w 25"/>
                <a:gd name="T17" fmla="*/ 118 h 132"/>
                <a:gd name="T18" fmla="*/ 5 w 25"/>
                <a:gd name="T19" fmla="*/ 118 h 132"/>
                <a:gd name="T20" fmla="*/ 5 w 25"/>
                <a:gd name="T21" fmla="*/ 118 h 132"/>
                <a:gd name="T22" fmla="*/ 25 w 25"/>
                <a:gd name="T23" fmla="*/ 0 h 132"/>
                <a:gd name="T24" fmla="*/ 25 w 25"/>
                <a:gd name="T25" fmla="*/ 0 h 132"/>
                <a:gd name="T26" fmla="*/ 24 w 25"/>
                <a:gd name="T27" fmla="*/ 0 h 132"/>
                <a:gd name="T28" fmla="*/ 23 w 25"/>
                <a:gd name="T29" fmla="*/ 1 h 132"/>
                <a:gd name="T30" fmla="*/ 22 w 25"/>
                <a:gd name="T31" fmla="*/ 3 h 132"/>
                <a:gd name="T32" fmla="*/ 20 w 25"/>
                <a:gd name="T33" fmla="*/ 5 h 132"/>
                <a:gd name="T34" fmla="*/ 18 w 25"/>
                <a:gd name="T35" fmla="*/ 8 h 132"/>
                <a:gd name="T36" fmla="*/ 17 w 25"/>
                <a:gd name="T37" fmla="*/ 9 h 132"/>
                <a:gd name="T38" fmla="*/ 17 w 25"/>
                <a:gd name="T39" fmla="*/ 10 h 132"/>
                <a:gd name="T40" fmla="*/ 16 w 25"/>
                <a:gd name="T41" fmla="*/ 11 h 132"/>
                <a:gd name="T42" fmla="*/ 15 w 25"/>
                <a:gd name="T43" fmla="*/ 12 h 132"/>
                <a:gd name="T44" fmla="*/ 11 w 25"/>
                <a:gd name="T45" fmla="*/ 20 h 132"/>
                <a:gd name="T46" fmla="*/ 9 w 25"/>
                <a:gd name="T47" fmla="*/ 25 h 132"/>
                <a:gd name="T48" fmla="*/ 8 w 25"/>
                <a:gd name="T49" fmla="*/ 27 h 132"/>
                <a:gd name="T50" fmla="*/ 8 w 25"/>
                <a:gd name="T51" fmla="*/ 30 h 132"/>
                <a:gd name="T52" fmla="*/ 7 w 25"/>
                <a:gd name="T53" fmla="*/ 33 h 132"/>
                <a:gd name="T54" fmla="*/ 6 w 25"/>
                <a:gd name="T55" fmla="*/ 35 h 132"/>
                <a:gd name="T56" fmla="*/ 6 w 25"/>
                <a:gd name="T57" fmla="*/ 38 h 132"/>
                <a:gd name="T58" fmla="*/ 5 w 25"/>
                <a:gd name="T59" fmla="*/ 41 h 132"/>
                <a:gd name="T60" fmla="*/ 5 w 25"/>
                <a:gd name="T61" fmla="*/ 44 h 132"/>
                <a:gd name="T62" fmla="*/ 4 w 25"/>
                <a:gd name="T63" fmla="*/ 47 h 132"/>
                <a:gd name="T64" fmla="*/ 3 w 25"/>
                <a:gd name="T65" fmla="*/ 53 h 132"/>
                <a:gd name="T66" fmla="*/ 1 w 25"/>
                <a:gd name="T67" fmla="*/ 65 h 132"/>
                <a:gd name="T68" fmla="*/ 0 w 25"/>
                <a:gd name="T69" fmla="*/ 77 h 132"/>
                <a:gd name="T70" fmla="*/ 0 w 25"/>
                <a:gd name="T71" fmla="*/ 77 h 132"/>
                <a:gd name="T72" fmla="*/ 0 w 25"/>
                <a:gd name="T73" fmla="*/ 77 h 132"/>
                <a:gd name="T74" fmla="*/ 1 w 25"/>
                <a:gd name="T75" fmla="*/ 65 h 132"/>
                <a:gd name="T76" fmla="*/ 3 w 25"/>
                <a:gd name="T77" fmla="*/ 53 h 132"/>
                <a:gd name="T78" fmla="*/ 4 w 25"/>
                <a:gd name="T79" fmla="*/ 47 h 132"/>
                <a:gd name="T80" fmla="*/ 5 w 25"/>
                <a:gd name="T81" fmla="*/ 44 h 132"/>
                <a:gd name="T82" fmla="*/ 5 w 25"/>
                <a:gd name="T83" fmla="*/ 41 h 132"/>
                <a:gd name="T84" fmla="*/ 6 w 25"/>
                <a:gd name="T85" fmla="*/ 38 h 132"/>
                <a:gd name="T86" fmla="*/ 6 w 25"/>
                <a:gd name="T87" fmla="*/ 35 h 132"/>
                <a:gd name="T88" fmla="*/ 7 w 25"/>
                <a:gd name="T89" fmla="*/ 33 h 132"/>
                <a:gd name="T90" fmla="*/ 8 w 25"/>
                <a:gd name="T91" fmla="*/ 30 h 132"/>
                <a:gd name="T92" fmla="*/ 8 w 25"/>
                <a:gd name="T93" fmla="*/ 27 h 132"/>
                <a:gd name="T94" fmla="*/ 9 w 25"/>
                <a:gd name="T95" fmla="*/ 25 h 132"/>
                <a:gd name="T96" fmla="*/ 11 w 25"/>
                <a:gd name="T97" fmla="*/ 20 h 132"/>
                <a:gd name="T98" fmla="*/ 15 w 25"/>
                <a:gd name="T99" fmla="*/ 12 h 132"/>
                <a:gd name="T100" fmla="*/ 16 w 25"/>
                <a:gd name="T101" fmla="*/ 11 h 132"/>
                <a:gd name="T102" fmla="*/ 17 w 25"/>
                <a:gd name="T103" fmla="*/ 10 h 132"/>
                <a:gd name="T104" fmla="*/ 17 w 25"/>
                <a:gd name="T105" fmla="*/ 9 h 132"/>
                <a:gd name="T106" fmla="*/ 18 w 25"/>
                <a:gd name="T107" fmla="*/ 8 h 132"/>
                <a:gd name="T108" fmla="*/ 20 w 25"/>
                <a:gd name="T109" fmla="*/ 5 h 132"/>
                <a:gd name="T110" fmla="*/ 22 w 25"/>
                <a:gd name="T111" fmla="*/ 3 h 132"/>
                <a:gd name="T112" fmla="*/ 23 w 25"/>
                <a:gd name="T113" fmla="*/ 1 h 132"/>
                <a:gd name="T114" fmla="*/ 24 w 25"/>
                <a:gd name="T115" fmla="*/ 0 h 132"/>
                <a:gd name="T116" fmla="*/ 25 w 25"/>
                <a:gd name="T11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" h="132">
                  <a:moveTo>
                    <a:pt x="12" y="125"/>
                  </a:moveTo>
                  <a:cubicBezTo>
                    <a:pt x="12" y="125"/>
                    <a:pt x="12" y="125"/>
                    <a:pt x="12" y="125"/>
                  </a:cubicBezTo>
                  <a:cubicBezTo>
                    <a:pt x="11" y="125"/>
                    <a:pt x="11" y="125"/>
                    <a:pt x="11" y="125"/>
                  </a:cubicBezTo>
                  <a:cubicBezTo>
                    <a:pt x="11" y="132"/>
                    <a:pt x="11" y="132"/>
                    <a:pt x="11" y="132"/>
                  </a:cubicBezTo>
                  <a:cubicBezTo>
                    <a:pt x="11" y="125"/>
                    <a:pt x="11" y="125"/>
                    <a:pt x="11" y="125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12" y="125"/>
                    <a:pt x="12" y="125"/>
                    <a:pt x="12" y="125"/>
                  </a:cubicBezTo>
                  <a:moveTo>
                    <a:pt x="5" y="118"/>
                  </a:moveTo>
                  <a:cubicBezTo>
                    <a:pt x="5" y="118"/>
                    <a:pt x="5" y="118"/>
                    <a:pt x="5" y="118"/>
                  </a:cubicBezTo>
                  <a:cubicBezTo>
                    <a:pt x="5" y="118"/>
                    <a:pt x="5" y="118"/>
                    <a:pt x="5" y="118"/>
                  </a:cubicBezTo>
                  <a:cubicBezTo>
                    <a:pt x="5" y="118"/>
                    <a:pt x="5" y="118"/>
                    <a:pt x="5" y="118"/>
                  </a:cubicBezTo>
                  <a:moveTo>
                    <a:pt x="25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0"/>
                    <a:pt x="24" y="1"/>
                    <a:pt x="23" y="1"/>
                  </a:cubicBezTo>
                  <a:cubicBezTo>
                    <a:pt x="23" y="2"/>
                    <a:pt x="22" y="2"/>
                    <a:pt x="22" y="3"/>
                  </a:cubicBezTo>
                  <a:cubicBezTo>
                    <a:pt x="21" y="4"/>
                    <a:pt x="20" y="4"/>
                    <a:pt x="20" y="5"/>
                  </a:cubicBezTo>
                  <a:cubicBezTo>
                    <a:pt x="19" y="6"/>
                    <a:pt x="18" y="7"/>
                    <a:pt x="18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4" y="14"/>
                    <a:pt x="12" y="17"/>
                    <a:pt x="11" y="20"/>
                  </a:cubicBezTo>
                  <a:cubicBezTo>
                    <a:pt x="10" y="22"/>
                    <a:pt x="10" y="23"/>
                    <a:pt x="9" y="25"/>
                  </a:cubicBezTo>
                  <a:cubicBezTo>
                    <a:pt x="9" y="26"/>
                    <a:pt x="9" y="27"/>
                    <a:pt x="8" y="27"/>
                  </a:cubicBezTo>
                  <a:cubicBezTo>
                    <a:pt x="8" y="28"/>
                    <a:pt x="8" y="29"/>
                    <a:pt x="8" y="30"/>
                  </a:cubicBezTo>
                  <a:cubicBezTo>
                    <a:pt x="7" y="31"/>
                    <a:pt x="7" y="32"/>
                    <a:pt x="7" y="33"/>
                  </a:cubicBezTo>
                  <a:cubicBezTo>
                    <a:pt x="7" y="34"/>
                    <a:pt x="6" y="34"/>
                    <a:pt x="6" y="35"/>
                  </a:cubicBezTo>
                  <a:cubicBezTo>
                    <a:pt x="6" y="36"/>
                    <a:pt x="6" y="37"/>
                    <a:pt x="6" y="38"/>
                  </a:cubicBezTo>
                  <a:cubicBezTo>
                    <a:pt x="5" y="39"/>
                    <a:pt x="5" y="40"/>
                    <a:pt x="5" y="41"/>
                  </a:cubicBezTo>
                  <a:cubicBezTo>
                    <a:pt x="5" y="42"/>
                    <a:pt x="5" y="43"/>
                    <a:pt x="5" y="44"/>
                  </a:cubicBezTo>
                  <a:cubicBezTo>
                    <a:pt x="4" y="45"/>
                    <a:pt x="4" y="46"/>
                    <a:pt x="4" y="47"/>
                  </a:cubicBezTo>
                  <a:cubicBezTo>
                    <a:pt x="4" y="49"/>
                    <a:pt x="3" y="51"/>
                    <a:pt x="3" y="53"/>
                  </a:cubicBezTo>
                  <a:cubicBezTo>
                    <a:pt x="2" y="57"/>
                    <a:pt x="2" y="61"/>
                    <a:pt x="1" y="65"/>
                  </a:cubicBezTo>
                  <a:cubicBezTo>
                    <a:pt x="1" y="69"/>
                    <a:pt x="0" y="73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3"/>
                    <a:pt x="1" y="69"/>
                    <a:pt x="1" y="65"/>
                  </a:cubicBezTo>
                  <a:cubicBezTo>
                    <a:pt x="2" y="61"/>
                    <a:pt x="2" y="57"/>
                    <a:pt x="3" y="53"/>
                  </a:cubicBezTo>
                  <a:cubicBezTo>
                    <a:pt x="3" y="51"/>
                    <a:pt x="4" y="49"/>
                    <a:pt x="4" y="47"/>
                  </a:cubicBezTo>
                  <a:cubicBezTo>
                    <a:pt x="4" y="46"/>
                    <a:pt x="4" y="45"/>
                    <a:pt x="5" y="44"/>
                  </a:cubicBezTo>
                  <a:cubicBezTo>
                    <a:pt x="5" y="43"/>
                    <a:pt x="5" y="42"/>
                    <a:pt x="5" y="41"/>
                  </a:cubicBezTo>
                  <a:cubicBezTo>
                    <a:pt x="5" y="40"/>
                    <a:pt x="5" y="39"/>
                    <a:pt x="6" y="38"/>
                  </a:cubicBezTo>
                  <a:cubicBezTo>
                    <a:pt x="6" y="37"/>
                    <a:pt x="6" y="36"/>
                    <a:pt x="6" y="35"/>
                  </a:cubicBezTo>
                  <a:cubicBezTo>
                    <a:pt x="6" y="34"/>
                    <a:pt x="7" y="34"/>
                    <a:pt x="7" y="33"/>
                  </a:cubicBezTo>
                  <a:cubicBezTo>
                    <a:pt x="7" y="32"/>
                    <a:pt x="7" y="31"/>
                    <a:pt x="8" y="30"/>
                  </a:cubicBezTo>
                  <a:cubicBezTo>
                    <a:pt x="8" y="29"/>
                    <a:pt x="8" y="28"/>
                    <a:pt x="8" y="27"/>
                  </a:cubicBezTo>
                  <a:cubicBezTo>
                    <a:pt x="9" y="27"/>
                    <a:pt x="9" y="26"/>
                    <a:pt x="9" y="25"/>
                  </a:cubicBezTo>
                  <a:cubicBezTo>
                    <a:pt x="10" y="23"/>
                    <a:pt x="10" y="22"/>
                    <a:pt x="11" y="20"/>
                  </a:cubicBezTo>
                  <a:cubicBezTo>
                    <a:pt x="12" y="17"/>
                    <a:pt x="14" y="14"/>
                    <a:pt x="15" y="12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7"/>
                    <a:pt x="19" y="6"/>
                    <a:pt x="20" y="5"/>
                  </a:cubicBezTo>
                  <a:cubicBezTo>
                    <a:pt x="20" y="4"/>
                    <a:pt x="21" y="4"/>
                    <a:pt x="22" y="3"/>
                  </a:cubicBezTo>
                  <a:cubicBezTo>
                    <a:pt x="22" y="2"/>
                    <a:pt x="23" y="2"/>
                    <a:pt x="23" y="1"/>
                  </a:cubicBezTo>
                  <a:cubicBezTo>
                    <a:pt x="24" y="1"/>
                    <a:pt x="24" y="0"/>
                    <a:pt x="24" y="0"/>
                  </a:cubicBezTo>
                  <a:cubicBezTo>
                    <a:pt x="25" y="0"/>
                    <a:pt x="25" y="0"/>
                    <a:pt x="25" y="0"/>
                  </a:cubicBezTo>
                </a:path>
              </a:pathLst>
            </a:custGeom>
            <a:solidFill>
              <a:srgbClr val="7B8B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102" name="Freeform 1125"/>
            <p:cNvSpPr>
              <a:spLocks/>
            </p:cNvSpPr>
            <p:nvPr/>
          </p:nvSpPr>
          <p:spPr bwMode="auto">
            <a:xfrm>
              <a:off x="576263" y="4591050"/>
              <a:ext cx="79375" cy="398463"/>
            </a:xfrm>
            <a:custGeom>
              <a:avLst/>
              <a:gdLst>
                <a:gd name="T0" fmla="*/ 25 w 25"/>
                <a:gd name="T1" fmla="*/ 0 h 125"/>
                <a:gd name="T2" fmla="*/ 25 w 25"/>
                <a:gd name="T3" fmla="*/ 0 h 125"/>
                <a:gd name="T4" fmla="*/ 24 w 25"/>
                <a:gd name="T5" fmla="*/ 0 h 125"/>
                <a:gd name="T6" fmla="*/ 23 w 25"/>
                <a:gd name="T7" fmla="*/ 1 h 125"/>
                <a:gd name="T8" fmla="*/ 22 w 25"/>
                <a:gd name="T9" fmla="*/ 3 h 125"/>
                <a:gd name="T10" fmla="*/ 20 w 25"/>
                <a:gd name="T11" fmla="*/ 5 h 125"/>
                <a:gd name="T12" fmla="*/ 18 w 25"/>
                <a:gd name="T13" fmla="*/ 8 h 125"/>
                <a:gd name="T14" fmla="*/ 17 w 25"/>
                <a:gd name="T15" fmla="*/ 9 h 125"/>
                <a:gd name="T16" fmla="*/ 17 w 25"/>
                <a:gd name="T17" fmla="*/ 10 h 125"/>
                <a:gd name="T18" fmla="*/ 16 w 25"/>
                <a:gd name="T19" fmla="*/ 11 h 125"/>
                <a:gd name="T20" fmla="*/ 15 w 25"/>
                <a:gd name="T21" fmla="*/ 12 h 125"/>
                <a:gd name="T22" fmla="*/ 11 w 25"/>
                <a:gd name="T23" fmla="*/ 20 h 125"/>
                <a:gd name="T24" fmla="*/ 9 w 25"/>
                <a:gd name="T25" fmla="*/ 25 h 125"/>
                <a:gd name="T26" fmla="*/ 8 w 25"/>
                <a:gd name="T27" fmla="*/ 27 h 125"/>
                <a:gd name="T28" fmla="*/ 8 w 25"/>
                <a:gd name="T29" fmla="*/ 30 h 125"/>
                <a:gd name="T30" fmla="*/ 7 w 25"/>
                <a:gd name="T31" fmla="*/ 33 h 125"/>
                <a:gd name="T32" fmla="*/ 6 w 25"/>
                <a:gd name="T33" fmla="*/ 35 h 125"/>
                <a:gd name="T34" fmla="*/ 6 w 25"/>
                <a:gd name="T35" fmla="*/ 38 h 125"/>
                <a:gd name="T36" fmla="*/ 5 w 25"/>
                <a:gd name="T37" fmla="*/ 41 h 125"/>
                <a:gd name="T38" fmla="*/ 5 w 25"/>
                <a:gd name="T39" fmla="*/ 44 h 125"/>
                <a:gd name="T40" fmla="*/ 4 w 25"/>
                <a:gd name="T41" fmla="*/ 47 h 125"/>
                <a:gd name="T42" fmla="*/ 3 w 25"/>
                <a:gd name="T43" fmla="*/ 53 h 125"/>
                <a:gd name="T44" fmla="*/ 1 w 25"/>
                <a:gd name="T45" fmla="*/ 65 h 125"/>
                <a:gd name="T46" fmla="*/ 0 w 25"/>
                <a:gd name="T47" fmla="*/ 77 h 125"/>
                <a:gd name="T48" fmla="*/ 0 w 25"/>
                <a:gd name="T49" fmla="*/ 77 h 125"/>
                <a:gd name="T50" fmla="*/ 0 w 25"/>
                <a:gd name="T51" fmla="*/ 80 h 125"/>
                <a:gd name="T52" fmla="*/ 3 w 25"/>
                <a:gd name="T53" fmla="*/ 78 h 125"/>
                <a:gd name="T54" fmla="*/ 11 w 25"/>
                <a:gd name="T55" fmla="*/ 115 h 125"/>
                <a:gd name="T56" fmla="*/ 5 w 25"/>
                <a:gd name="T57" fmla="*/ 118 h 125"/>
                <a:gd name="T58" fmla="*/ 5 w 25"/>
                <a:gd name="T59" fmla="*/ 118 h 125"/>
                <a:gd name="T60" fmla="*/ 5 w 25"/>
                <a:gd name="T61" fmla="*/ 118 h 125"/>
                <a:gd name="T62" fmla="*/ 12 w 25"/>
                <a:gd name="T63" fmla="*/ 125 h 125"/>
                <a:gd name="T64" fmla="*/ 12 w 25"/>
                <a:gd name="T65" fmla="*/ 125 h 125"/>
                <a:gd name="T66" fmla="*/ 12 w 25"/>
                <a:gd name="T67" fmla="*/ 125 h 125"/>
                <a:gd name="T68" fmla="*/ 20 w 25"/>
                <a:gd name="T69" fmla="*/ 125 h 125"/>
                <a:gd name="T70" fmla="*/ 25 w 25"/>
                <a:gd name="T71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5" h="125">
                  <a:moveTo>
                    <a:pt x="25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0"/>
                    <a:pt x="24" y="1"/>
                    <a:pt x="23" y="1"/>
                  </a:cubicBezTo>
                  <a:cubicBezTo>
                    <a:pt x="23" y="2"/>
                    <a:pt x="22" y="2"/>
                    <a:pt x="22" y="3"/>
                  </a:cubicBezTo>
                  <a:cubicBezTo>
                    <a:pt x="21" y="4"/>
                    <a:pt x="20" y="4"/>
                    <a:pt x="20" y="5"/>
                  </a:cubicBezTo>
                  <a:cubicBezTo>
                    <a:pt x="19" y="6"/>
                    <a:pt x="18" y="7"/>
                    <a:pt x="18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4" y="14"/>
                    <a:pt x="12" y="17"/>
                    <a:pt x="11" y="20"/>
                  </a:cubicBezTo>
                  <a:cubicBezTo>
                    <a:pt x="10" y="22"/>
                    <a:pt x="10" y="23"/>
                    <a:pt x="9" y="25"/>
                  </a:cubicBezTo>
                  <a:cubicBezTo>
                    <a:pt x="9" y="26"/>
                    <a:pt x="9" y="27"/>
                    <a:pt x="8" y="27"/>
                  </a:cubicBezTo>
                  <a:cubicBezTo>
                    <a:pt x="8" y="28"/>
                    <a:pt x="8" y="29"/>
                    <a:pt x="8" y="30"/>
                  </a:cubicBezTo>
                  <a:cubicBezTo>
                    <a:pt x="7" y="31"/>
                    <a:pt x="7" y="32"/>
                    <a:pt x="7" y="33"/>
                  </a:cubicBezTo>
                  <a:cubicBezTo>
                    <a:pt x="7" y="34"/>
                    <a:pt x="6" y="34"/>
                    <a:pt x="6" y="35"/>
                  </a:cubicBezTo>
                  <a:cubicBezTo>
                    <a:pt x="6" y="36"/>
                    <a:pt x="6" y="37"/>
                    <a:pt x="6" y="38"/>
                  </a:cubicBezTo>
                  <a:cubicBezTo>
                    <a:pt x="5" y="39"/>
                    <a:pt x="5" y="40"/>
                    <a:pt x="5" y="41"/>
                  </a:cubicBezTo>
                  <a:cubicBezTo>
                    <a:pt x="5" y="42"/>
                    <a:pt x="5" y="43"/>
                    <a:pt x="5" y="44"/>
                  </a:cubicBezTo>
                  <a:cubicBezTo>
                    <a:pt x="4" y="45"/>
                    <a:pt x="4" y="46"/>
                    <a:pt x="4" y="47"/>
                  </a:cubicBezTo>
                  <a:cubicBezTo>
                    <a:pt x="4" y="49"/>
                    <a:pt x="3" y="51"/>
                    <a:pt x="3" y="53"/>
                  </a:cubicBezTo>
                  <a:cubicBezTo>
                    <a:pt x="2" y="57"/>
                    <a:pt x="2" y="61"/>
                    <a:pt x="1" y="65"/>
                  </a:cubicBezTo>
                  <a:cubicBezTo>
                    <a:pt x="1" y="69"/>
                    <a:pt x="0" y="73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8"/>
                    <a:pt x="0" y="79"/>
                    <a:pt x="0" y="80"/>
                  </a:cubicBezTo>
                  <a:cubicBezTo>
                    <a:pt x="3" y="78"/>
                    <a:pt x="3" y="78"/>
                    <a:pt x="3" y="78"/>
                  </a:cubicBezTo>
                  <a:cubicBezTo>
                    <a:pt x="11" y="115"/>
                    <a:pt x="11" y="115"/>
                    <a:pt x="11" y="115"/>
                  </a:cubicBezTo>
                  <a:cubicBezTo>
                    <a:pt x="9" y="115"/>
                    <a:pt x="7" y="116"/>
                    <a:pt x="5" y="118"/>
                  </a:cubicBezTo>
                  <a:cubicBezTo>
                    <a:pt x="5" y="118"/>
                    <a:pt x="5" y="118"/>
                    <a:pt x="5" y="118"/>
                  </a:cubicBezTo>
                  <a:cubicBezTo>
                    <a:pt x="5" y="118"/>
                    <a:pt x="5" y="118"/>
                    <a:pt x="5" y="118"/>
                  </a:cubicBezTo>
                  <a:cubicBezTo>
                    <a:pt x="6" y="121"/>
                    <a:pt x="9" y="123"/>
                    <a:pt x="12" y="125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12" y="125"/>
                    <a:pt x="12" y="125"/>
                    <a:pt x="12" y="125"/>
                  </a:cubicBezTo>
                  <a:cubicBezTo>
                    <a:pt x="20" y="125"/>
                    <a:pt x="20" y="125"/>
                    <a:pt x="20" y="125"/>
                  </a:cubicBezTo>
                  <a:cubicBezTo>
                    <a:pt x="6" y="61"/>
                    <a:pt x="24" y="1"/>
                    <a:pt x="25" y="0"/>
                  </a:cubicBezTo>
                </a:path>
              </a:pathLst>
            </a:custGeom>
            <a:solidFill>
              <a:srgbClr val="D6D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103" name="Freeform 1126"/>
            <p:cNvSpPr>
              <a:spLocks/>
            </p:cNvSpPr>
            <p:nvPr/>
          </p:nvSpPr>
          <p:spPr bwMode="auto">
            <a:xfrm>
              <a:off x="611188" y="4989513"/>
              <a:ext cx="31750" cy="22225"/>
            </a:xfrm>
            <a:custGeom>
              <a:avLst/>
              <a:gdLst>
                <a:gd name="T0" fmla="*/ 0 w 10"/>
                <a:gd name="T1" fmla="*/ 0 h 7"/>
                <a:gd name="T2" fmla="*/ 0 w 10"/>
                <a:gd name="T3" fmla="*/ 7 h 7"/>
                <a:gd name="T4" fmla="*/ 4 w 10"/>
                <a:gd name="T5" fmla="*/ 7 h 7"/>
                <a:gd name="T6" fmla="*/ 4 w 10"/>
                <a:gd name="T7" fmla="*/ 3 h 7"/>
                <a:gd name="T8" fmla="*/ 10 w 10"/>
                <a:gd name="T9" fmla="*/ 3 h 7"/>
                <a:gd name="T10" fmla="*/ 9 w 10"/>
                <a:gd name="T11" fmla="*/ 0 h 7"/>
                <a:gd name="T12" fmla="*/ 1 w 10"/>
                <a:gd name="T13" fmla="*/ 0 h 7"/>
                <a:gd name="T14" fmla="*/ 0 w 10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7">
                  <a:moveTo>
                    <a:pt x="0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2"/>
                    <a:pt x="10" y="1"/>
                    <a:pt x="9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6D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104" name="Freeform 1127"/>
            <p:cNvSpPr>
              <a:spLocks noEditPoints="1"/>
            </p:cNvSpPr>
            <p:nvPr/>
          </p:nvSpPr>
          <p:spPr bwMode="auto">
            <a:xfrm>
              <a:off x="554038" y="50117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7B8B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105" name="Freeform 1128"/>
            <p:cNvSpPr>
              <a:spLocks/>
            </p:cNvSpPr>
            <p:nvPr/>
          </p:nvSpPr>
          <p:spPr bwMode="auto">
            <a:xfrm>
              <a:off x="554038" y="4840288"/>
              <a:ext cx="57150" cy="171450"/>
            </a:xfrm>
            <a:custGeom>
              <a:avLst/>
              <a:gdLst>
                <a:gd name="T0" fmla="*/ 10 w 18"/>
                <a:gd name="T1" fmla="*/ 0 h 54"/>
                <a:gd name="T2" fmla="*/ 7 w 18"/>
                <a:gd name="T3" fmla="*/ 2 h 54"/>
                <a:gd name="T4" fmla="*/ 7 w 18"/>
                <a:gd name="T5" fmla="*/ 2 h 54"/>
                <a:gd name="T6" fmla="*/ 0 w 18"/>
                <a:gd name="T7" fmla="*/ 9 h 54"/>
                <a:gd name="T8" fmla="*/ 0 w 18"/>
                <a:gd name="T9" fmla="*/ 54 h 54"/>
                <a:gd name="T10" fmla="*/ 0 w 18"/>
                <a:gd name="T11" fmla="*/ 54 h 54"/>
                <a:gd name="T12" fmla="*/ 0 w 18"/>
                <a:gd name="T13" fmla="*/ 54 h 54"/>
                <a:gd name="T14" fmla="*/ 0 w 18"/>
                <a:gd name="T15" fmla="*/ 54 h 54"/>
                <a:gd name="T16" fmla="*/ 0 w 18"/>
                <a:gd name="T17" fmla="*/ 54 h 54"/>
                <a:gd name="T18" fmla="*/ 12 w 18"/>
                <a:gd name="T19" fmla="*/ 40 h 54"/>
                <a:gd name="T20" fmla="*/ 12 w 18"/>
                <a:gd name="T21" fmla="*/ 40 h 54"/>
                <a:gd name="T22" fmla="*/ 12 w 18"/>
                <a:gd name="T23" fmla="*/ 40 h 54"/>
                <a:gd name="T24" fmla="*/ 18 w 18"/>
                <a:gd name="T25" fmla="*/ 37 h 54"/>
                <a:gd name="T26" fmla="*/ 10 w 18"/>
                <a:gd name="T27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" h="54">
                  <a:moveTo>
                    <a:pt x="10" y="0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5" y="45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4" y="38"/>
                    <a:pt x="16" y="37"/>
                    <a:pt x="18" y="37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rgbClr val="D6D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106" name="Rectangle 1129"/>
            <p:cNvSpPr>
              <a:spLocks noChangeArrowheads="1"/>
            </p:cNvSpPr>
            <p:nvPr/>
          </p:nvSpPr>
          <p:spPr bwMode="auto">
            <a:xfrm>
              <a:off x="623888" y="5011738"/>
              <a:ext cx="53975" cy="182880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107" name="Rectangle 1130"/>
            <p:cNvSpPr>
              <a:spLocks noChangeArrowheads="1"/>
            </p:cNvSpPr>
            <p:nvPr/>
          </p:nvSpPr>
          <p:spPr bwMode="auto">
            <a:xfrm>
              <a:off x="623888" y="5011738"/>
              <a:ext cx="53975" cy="1828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108" name="Freeform 1131"/>
            <p:cNvSpPr>
              <a:spLocks/>
            </p:cNvSpPr>
            <p:nvPr/>
          </p:nvSpPr>
          <p:spPr bwMode="auto">
            <a:xfrm>
              <a:off x="623888" y="4999038"/>
              <a:ext cx="53975" cy="12700"/>
            </a:xfrm>
            <a:custGeom>
              <a:avLst/>
              <a:gdLst>
                <a:gd name="T0" fmla="*/ 17 w 17"/>
                <a:gd name="T1" fmla="*/ 0 h 4"/>
                <a:gd name="T2" fmla="*/ 6 w 17"/>
                <a:gd name="T3" fmla="*/ 0 h 4"/>
                <a:gd name="T4" fmla="*/ 7 w 17"/>
                <a:gd name="T5" fmla="*/ 4 h 4"/>
                <a:gd name="T6" fmla="*/ 0 w 17"/>
                <a:gd name="T7" fmla="*/ 4 h 4"/>
                <a:gd name="T8" fmla="*/ 17 w 17"/>
                <a:gd name="T9" fmla="*/ 4 h 4"/>
                <a:gd name="T10" fmla="*/ 17 w 17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4">
                  <a:moveTo>
                    <a:pt x="1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7" y="2"/>
                    <a:pt x="7" y="3"/>
                    <a:pt x="7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solidFill>
              <a:srgbClr val="DEDD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110" name="Freeform 1132"/>
            <p:cNvSpPr>
              <a:spLocks/>
            </p:cNvSpPr>
            <p:nvPr/>
          </p:nvSpPr>
          <p:spPr bwMode="auto">
            <a:xfrm>
              <a:off x="623888" y="4999038"/>
              <a:ext cx="22225" cy="12700"/>
            </a:xfrm>
            <a:custGeom>
              <a:avLst/>
              <a:gdLst>
                <a:gd name="T0" fmla="*/ 6 w 7"/>
                <a:gd name="T1" fmla="*/ 0 h 4"/>
                <a:gd name="T2" fmla="*/ 0 w 7"/>
                <a:gd name="T3" fmla="*/ 0 h 4"/>
                <a:gd name="T4" fmla="*/ 0 w 7"/>
                <a:gd name="T5" fmla="*/ 4 h 4"/>
                <a:gd name="T6" fmla="*/ 7 w 7"/>
                <a:gd name="T7" fmla="*/ 4 h 4"/>
                <a:gd name="T8" fmla="*/ 6 w 7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3"/>
                    <a:pt x="7" y="2"/>
                    <a:pt x="6" y="0"/>
                  </a:cubicBezTo>
                </a:path>
              </a:pathLst>
            </a:custGeom>
            <a:solidFill>
              <a:srgbClr val="DEDD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</p:grpSp>
      <p:grpSp>
        <p:nvGrpSpPr>
          <p:cNvPr id="1163" name="组合 1162"/>
          <p:cNvGrpSpPr/>
          <p:nvPr/>
        </p:nvGrpSpPr>
        <p:grpSpPr>
          <a:xfrm>
            <a:off x="9533336" y="5220496"/>
            <a:ext cx="169069" cy="780254"/>
            <a:chOff x="10679113" y="6145213"/>
            <a:chExt cx="225425" cy="1040339"/>
          </a:xfrm>
        </p:grpSpPr>
        <p:sp>
          <p:nvSpPr>
            <p:cNvPr id="2084" name="Freeform 1107"/>
            <p:cNvSpPr>
              <a:spLocks noEditPoints="1"/>
            </p:cNvSpPr>
            <p:nvPr/>
          </p:nvSpPr>
          <p:spPr bwMode="auto">
            <a:xfrm>
              <a:off x="10704513" y="6145213"/>
              <a:ext cx="168275" cy="430213"/>
            </a:xfrm>
            <a:custGeom>
              <a:avLst/>
              <a:gdLst>
                <a:gd name="T0" fmla="*/ 5 w 53"/>
                <a:gd name="T1" fmla="*/ 128 h 135"/>
                <a:gd name="T2" fmla="*/ 5 w 53"/>
                <a:gd name="T3" fmla="*/ 128 h 135"/>
                <a:gd name="T4" fmla="*/ 12 w 53"/>
                <a:gd name="T5" fmla="*/ 135 h 135"/>
                <a:gd name="T6" fmla="*/ 12 w 53"/>
                <a:gd name="T7" fmla="*/ 135 h 135"/>
                <a:gd name="T8" fmla="*/ 5 w 53"/>
                <a:gd name="T9" fmla="*/ 128 h 135"/>
                <a:gd name="T10" fmla="*/ 5 w 53"/>
                <a:gd name="T11" fmla="*/ 128 h 135"/>
                <a:gd name="T12" fmla="*/ 0 w 53"/>
                <a:gd name="T13" fmla="*/ 85 h 135"/>
                <a:gd name="T14" fmla="*/ 0 w 53"/>
                <a:gd name="T15" fmla="*/ 87 h 135"/>
                <a:gd name="T16" fmla="*/ 0 w 53"/>
                <a:gd name="T17" fmla="*/ 87 h 135"/>
                <a:gd name="T18" fmla="*/ 0 w 53"/>
                <a:gd name="T19" fmla="*/ 85 h 135"/>
                <a:gd name="T20" fmla="*/ 27 w 53"/>
                <a:gd name="T21" fmla="*/ 0 h 135"/>
                <a:gd name="T22" fmla="*/ 27 w 53"/>
                <a:gd name="T23" fmla="*/ 0 h 135"/>
                <a:gd name="T24" fmla="*/ 27 w 53"/>
                <a:gd name="T25" fmla="*/ 0 h 135"/>
                <a:gd name="T26" fmla="*/ 27 w 53"/>
                <a:gd name="T27" fmla="*/ 0 h 135"/>
                <a:gd name="T28" fmla="*/ 27 w 53"/>
                <a:gd name="T29" fmla="*/ 0 h 135"/>
                <a:gd name="T30" fmla="*/ 27 w 53"/>
                <a:gd name="T31" fmla="*/ 0 h 135"/>
                <a:gd name="T32" fmla="*/ 27 w 53"/>
                <a:gd name="T33" fmla="*/ 0 h 135"/>
                <a:gd name="T34" fmla="*/ 22 w 53"/>
                <a:gd name="T35" fmla="*/ 135 h 135"/>
                <a:gd name="T36" fmla="*/ 40 w 53"/>
                <a:gd name="T37" fmla="*/ 135 h 135"/>
                <a:gd name="T38" fmla="*/ 40 w 53"/>
                <a:gd name="T39" fmla="*/ 135 h 135"/>
                <a:gd name="T40" fmla="*/ 48 w 53"/>
                <a:gd name="T41" fmla="*/ 128 h 135"/>
                <a:gd name="T42" fmla="*/ 48 w 53"/>
                <a:gd name="T43" fmla="*/ 128 h 135"/>
                <a:gd name="T44" fmla="*/ 42 w 53"/>
                <a:gd name="T45" fmla="*/ 126 h 135"/>
                <a:gd name="T46" fmla="*/ 52 w 53"/>
                <a:gd name="T47" fmla="*/ 86 h 135"/>
                <a:gd name="T48" fmla="*/ 53 w 53"/>
                <a:gd name="T49" fmla="*/ 87 h 135"/>
                <a:gd name="T50" fmla="*/ 53 w 53"/>
                <a:gd name="T51" fmla="*/ 84 h 135"/>
                <a:gd name="T52" fmla="*/ 52 w 53"/>
                <a:gd name="T53" fmla="*/ 71 h 135"/>
                <a:gd name="T54" fmla="*/ 50 w 53"/>
                <a:gd name="T55" fmla="*/ 57 h 135"/>
                <a:gd name="T56" fmla="*/ 49 w 53"/>
                <a:gd name="T57" fmla="*/ 51 h 135"/>
                <a:gd name="T58" fmla="*/ 48 w 53"/>
                <a:gd name="T59" fmla="*/ 48 h 135"/>
                <a:gd name="T60" fmla="*/ 48 w 53"/>
                <a:gd name="T61" fmla="*/ 45 h 135"/>
                <a:gd name="T62" fmla="*/ 47 w 53"/>
                <a:gd name="T63" fmla="*/ 42 h 135"/>
                <a:gd name="T64" fmla="*/ 47 w 53"/>
                <a:gd name="T65" fmla="*/ 39 h 135"/>
                <a:gd name="T66" fmla="*/ 46 w 53"/>
                <a:gd name="T67" fmla="*/ 36 h 135"/>
                <a:gd name="T68" fmla="*/ 45 w 53"/>
                <a:gd name="T69" fmla="*/ 33 h 135"/>
                <a:gd name="T70" fmla="*/ 44 w 53"/>
                <a:gd name="T71" fmla="*/ 30 h 135"/>
                <a:gd name="T72" fmla="*/ 43 w 53"/>
                <a:gd name="T73" fmla="*/ 27 h 135"/>
                <a:gd name="T74" fmla="*/ 41 w 53"/>
                <a:gd name="T75" fmla="*/ 22 h 135"/>
                <a:gd name="T76" fmla="*/ 37 w 53"/>
                <a:gd name="T77" fmla="*/ 13 h 135"/>
                <a:gd name="T78" fmla="*/ 36 w 53"/>
                <a:gd name="T79" fmla="*/ 12 h 135"/>
                <a:gd name="T80" fmla="*/ 35 w 53"/>
                <a:gd name="T81" fmla="*/ 11 h 135"/>
                <a:gd name="T82" fmla="*/ 35 w 53"/>
                <a:gd name="T83" fmla="*/ 10 h 135"/>
                <a:gd name="T84" fmla="*/ 34 w 53"/>
                <a:gd name="T85" fmla="*/ 9 h 135"/>
                <a:gd name="T86" fmla="*/ 32 w 53"/>
                <a:gd name="T87" fmla="*/ 6 h 135"/>
                <a:gd name="T88" fmla="*/ 30 w 53"/>
                <a:gd name="T89" fmla="*/ 3 h 135"/>
                <a:gd name="T90" fmla="*/ 28 w 53"/>
                <a:gd name="T91" fmla="*/ 2 h 135"/>
                <a:gd name="T92" fmla="*/ 27 w 53"/>
                <a:gd name="T93" fmla="*/ 0 h 135"/>
                <a:gd name="T94" fmla="*/ 27 w 53"/>
                <a:gd name="T95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3" h="135">
                  <a:moveTo>
                    <a:pt x="5" y="128"/>
                  </a:moveTo>
                  <a:cubicBezTo>
                    <a:pt x="5" y="128"/>
                    <a:pt x="5" y="128"/>
                    <a:pt x="5" y="128"/>
                  </a:cubicBezTo>
                  <a:cubicBezTo>
                    <a:pt x="7" y="131"/>
                    <a:pt x="9" y="133"/>
                    <a:pt x="12" y="135"/>
                  </a:cubicBezTo>
                  <a:cubicBezTo>
                    <a:pt x="12" y="135"/>
                    <a:pt x="12" y="135"/>
                    <a:pt x="12" y="135"/>
                  </a:cubicBezTo>
                  <a:cubicBezTo>
                    <a:pt x="9" y="133"/>
                    <a:pt x="7" y="131"/>
                    <a:pt x="5" y="128"/>
                  </a:cubicBezTo>
                  <a:cubicBezTo>
                    <a:pt x="5" y="128"/>
                    <a:pt x="5" y="128"/>
                    <a:pt x="5" y="128"/>
                  </a:cubicBezTo>
                  <a:moveTo>
                    <a:pt x="0" y="85"/>
                  </a:moveTo>
                  <a:cubicBezTo>
                    <a:pt x="0" y="85"/>
                    <a:pt x="0" y="86"/>
                    <a:pt x="0" y="8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6"/>
                    <a:pt x="0" y="85"/>
                    <a:pt x="0" y="85"/>
                  </a:cubicBezTo>
                  <a:moveTo>
                    <a:pt x="27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2"/>
                    <a:pt x="7" y="66"/>
                    <a:pt x="22" y="135"/>
                  </a:cubicBezTo>
                  <a:cubicBezTo>
                    <a:pt x="40" y="135"/>
                    <a:pt x="40" y="135"/>
                    <a:pt x="40" y="135"/>
                  </a:cubicBezTo>
                  <a:cubicBezTo>
                    <a:pt x="40" y="135"/>
                    <a:pt x="40" y="135"/>
                    <a:pt x="40" y="135"/>
                  </a:cubicBezTo>
                  <a:cubicBezTo>
                    <a:pt x="44" y="133"/>
                    <a:pt x="46" y="131"/>
                    <a:pt x="48" y="128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46" y="127"/>
                    <a:pt x="44" y="126"/>
                    <a:pt x="42" y="126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6"/>
                    <a:pt x="53" y="85"/>
                    <a:pt x="53" y="84"/>
                  </a:cubicBezTo>
                  <a:cubicBezTo>
                    <a:pt x="53" y="79"/>
                    <a:pt x="52" y="75"/>
                    <a:pt x="52" y="71"/>
                  </a:cubicBezTo>
                  <a:cubicBezTo>
                    <a:pt x="51" y="66"/>
                    <a:pt x="51" y="62"/>
                    <a:pt x="50" y="57"/>
                  </a:cubicBezTo>
                  <a:cubicBezTo>
                    <a:pt x="50" y="55"/>
                    <a:pt x="49" y="53"/>
                    <a:pt x="49" y="51"/>
                  </a:cubicBezTo>
                  <a:cubicBezTo>
                    <a:pt x="49" y="50"/>
                    <a:pt x="49" y="49"/>
                    <a:pt x="48" y="48"/>
                  </a:cubicBezTo>
                  <a:cubicBezTo>
                    <a:pt x="48" y="47"/>
                    <a:pt x="48" y="46"/>
                    <a:pt x="48" y="45"/>
                  </a:cubicBezTo>
                  <a:cubicBezTo>
                    <a:pt x="48" y="44"/>
                    <a:pt x="47" y="43"/>
                    <a:pt x="47" y="42"/>
                  </a:cubicBezTo>
                  <a:cubicBezTo>
                    <a:pt x="47" y="41"/>
                    <a:pt x="47" y="40"/>
                    <a:pt x="47" y="39"/>
                  </a:cubicBezTo>
                  <a:cubicBezTo>
                    <a:pt x="46" y="38"/>
                    <a:pt x="46" y="37"/>
                    <a:pt x="46" y="36"/>
                  </a:cubicBezTo>
                  <a:cubicBezTo>
                    <a:pt x="46" y="35"/>
                    <a:pt x="45" y="34"/>
                    <a:pt x="45" y="33"/>
                  </a:cubicBezTo>
                  <a:cubicBezTo>
                    <a:pt x="45" y="32"/>
                    <a:pt x="45" y="31"/>
                    <a:pt x="44" y="30"/>
                  </a:cubicBezTo>
                  <a:cubicBezTo>
                    <a:pt x="44" y="29"/>
                    <a:pt x="44" y="28"/>
                    <a:pt x="43" y="27"/>
                  </a:cubicBezTo>
                  <a:cubicBezTo>
                    <a:pt x="43" y="25"/>
                    <a:pt x="42" y="24"/>
                    <a:pt x="41" y="22"/>
                  </a:cubicBezTo>
                  <a:cubicBezTo>
                    <a:pt x="40" y="19"/>
                    <a:pt x="38" y="16"/>
                    <a:pt x="37" y="13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3" y="8"/>
                    <a:pt x="33" y="7"/>
                    <a:pt x="32" y="6"/>
                  </a:cubicBezTo>
                  <a:cubicBezTo>
                    <a:pt x="31" y="5"/>
                    <a:pt x="31" y="4"/>
                    <a:pt x="30" y="3"/>
                  </a:cubicBezTo>
                  <a:cubicBezTo>
                    <a:pt x="29" y="3"/>
                    <a:pt x="29" y="2"/>
                    <a:pt x="28" y="2"/>
                  </a:cubicBezTo>
                  <a:cubicBezTo>
                    <a:pt x="28" y="1"/>
                    <a:pt x="27" y="1"/>
                    <a:pt x="27" y="0"/>
                  </a:cubicBezTo>
                  <a:cubicBezTo>
                    <a:pt x="27" y="0"/>
                    <a:pt x="27" y="0"/>
                    <a:pt x="27" y="0"/>
                  </a:cubicBezTo>
                </a:path>
              </a:pathLst>
            </a:custGeom>
            <a:solidFill>
              <a:srgbClr val="D6D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085" name="Freeform 1108"/>
            <p:cNvSpPr>
              <a:spLocks/>
            </p:cNvSpPr>
            <p:nvPr/>
          </p:nvSpPr>
          <p:spPr bwMode="auto">
            <a:xfrm>
              <a:off x="10774363" y="6575425"/>
              <a:ext cx="60325" cy="25400"/>
            </a:xfrm>
            <a:custGeom>
              <a:avLst/>
              <a:gdLst>
                <a:gd name="T0" fmla="*/ 0 w 19"/>
                <a:gd name="T1" fmla="*/ 0 h 8"/>
                <a:gd name="T2" fmla="*/ 2 w 19"/>
                <a:gd name="T3" fmla="*/ 8 h 8"/>
                <a:gd name="T4" fmla="*/ 19 w 19"/>
                <a:gd name="T5" fmla="*/ 8 h 8"/>
                <a:gd name="T6" fmla="*/ 19 w 19"/>
                <a:gd name="T7" fmla="*/ 0 h 8"/>
                <a:gd name="T8" fmla="*/ 18 w 19"/>
                <a:gd name="T9" fmla="*/ 0 h 8"/>
                <a:gd name="T10" fmla="*/ 0 w 19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8">
                  <a:moveTo>
                    <a:pt x="0" y="0"/>
                  </a:moveTo>
                  <a:cubicBezTo>
                    <a:pt x="1" y="3"/>
                    <a:pt x="1" y="6"/>
                    <a:pt x="2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6D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086" name="Freeform 1109"/>
            <p:cNvSpPr>
              <a:spLocks noEditPoints="1"/>
            </p:cNvSpPr>
            <p:nvPr/>
          </p:nvSpPr>
          <p:spPr bwMode="auto">
            <a:xfrm>
              <a:off x="10679113" y="6423025"/>
              <a:ext cx="25400" cy="177800"/>
            </a:xfrm>
            <a:custGeom>
              <a:avLst/>
              <a:gdLst>
                <a:gd name="T0" fmla="*/ 0 w 8"/>
                <a:gd name="T1" fmla="*/ 56 h 56"/>
                <a:gd name="T2" fmla="*/ 0 w 8"/>
                <a:gd name="T3" fmla="*/ 56 h 56"/>
                <a:gd name="T4" fmla="*/ 0 w 8"/>
                <a:gd name="T5" fmla="*/ 56 h 56"/>
                <a:gd name="T6" fmla="*/ 0 w 8"/>
                <a:gd name="T7" fmla="*/ 56 h 56"/>
                <a:gd name="T8" fmla="*/ 8 w 8"/>
                <a:gd name="T9" fmla="*/ 45 h 56"/>
                <a:gd name="T10" fmla="*/ 0 w 8"/>
                <a:gd name="T11" fmla="*/ 56 h 56"/>
                <a:gd name="T12" fmla="*/ 8 w 8"/>
                <a:gd name="T13" fmla="*/ 45 h 56"/>
                <a:gd name="T14" fmla="*/ 8 w 8"/>
                <a:gd name="T15" fmla="*/ 45 h 56"/>
                <a:gd name="T16" fmla="*/ 8 w 8"/>
                <a:gd name="T17" fmla="*/ 45 h 56"/>
                <a:gd name="T18" fmla="*/ 8 w 8"/>
                <a:gd name="T19" fmla="*/ 45 h 56"/>
                <a:gd name="T20" fmla="*/ 8 w 8"/>
                <a:gd name="T21" fmla="*/ 0 h 56"/>
                <a:gd name="T22" fmla="*/ 8 w 8"/>
                <a:gd name="T23" fmla="*/ 0 h 56"/>
                <a:gd name="T24" fmla="*/ 0 w 8"/>
                <a:gd name="T25" fmla="*/ 7 h 56"/>
                <a:gd name="T26" fmla="*/ 8 w 8"/>
                <a:gd name="T27" fmla="*/ 0 h 56"/>
                <a:gd name="T28" fmla="*/ 8 w 8"/>
                <a:gd name="T2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56">
                  <a:moveTo>
                    <a:pt x="0" y="56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56"/>
                    <a:pt x="0" y="56"/>
                    <a:pt x="0" y="56"/>
                  </a:cubicBezTo>
                  <a:moveTo>
                    <a:pt x="8" y="45"/>
                  </a:moveTo>
                  <a:cubicBezTo>
                    <a:pt x="4" y="50"/>
                    <a:pt x="0" y="56"/>
                    <a:pt x="0" y="56"/>
                  </a:cubicBezTo>
                  <a:cubicBezTo>
                    <a:pt x="0" y="56"/>
                    <a:pt x="4" y="50"/>
                    <a:pt x="8" y="45"/>
                  </a:cubicBezTo>
                  <a:moveTo>
                    <a:pt x="8" y="45"/>
                  </a:move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rgbClr val="D6D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087" name="Freeform 1110"/>
            <p:cNvSpPr>
              <a:spLocks/>
            </p:cNvSpPr>
            <p:nvPr/>
          </p:nvSpPr>
          <p:spPr bwMode="auto">
            <a:xfrm>
              <a:off x="10837863" y="6419850"/>
              <a:ext cx="66675" cy="187325"/>
            </a:xfrm>
            <a:custGeom>
              <a:avLst/>
              <a:gdLst>
                <a:gd name="T0" fmla="*/ 10 w 21"/>
                <a:gd name="T1" fmla="*/ 0 h 59"/>
                <a:gd name="T2" fmla="*/ 0 w 21"/>
                <a:gd name="T3" fmla="*/ 40 h 59"/>
                <a:gd name="T4" fmla="*/ 6 w 21"/>
                <a:gd name="T5" fmla="*/ 42 h 59"/>
                <a:gd name="T6" fmla="*/ 21 w 21"/>
                <a:gd name="T7" fmla="*/ 59 h 59"/>
                <a:gd name="T8" fmla="*/ 21 w 21"/>
                <a:gd name="T9" fmla="*/ 10 h 59"/>
                <a:gd name="T10" fmla="*/ 11 w 21"/>
                <a:gd name="T11" fmla="*/ 1 h 59"/>
                <a:gd name="T12" fmla="*/ 10 w 21"/>
                <a:gd name="T13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59">
                  <a:moveTo>
                    <a:pt x="10" y="0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2" y="40"/>
                    <a:pt x="4" y="41"/>
                    <a:pt x="6" y="42"/>
                  </a:cubicBezTo>
                  <a:cubicBezTo>
                    <a:pt x="14" y="47"/>
                    <a:pt x="21" y="59"/>
                    <a:pt x="21" y="59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rgbClr val="D6D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088" name="Rectangle 1111"/>
            <p:cNvSpPr>
              <a:spLocks noChangeArrowheads="1"/>
            </p:cNvSpPr>
            <p:nvPr/>
          </p:nvSpPr>
          <p:spPr bwMode="auto">
            <a:xfrm>
              <a:off x="10790238" y="6145213"/>
              <a:ext cx="1588" cy="1588"/>
            </a:xfrm>
            <a:prstGeom prst="rect">
              <a:avLst/>
            </a:prstGeom>
            <a:solidFill>
              <a:srgbClr val="D6D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089" name="Freeform 1112"/>
            <p:cNvSpPr>
              <a:spLocks/>
            </p:cNvSpPr>
            <p:nvPr/>
          </p:nvSpPr>
          <p:spPr bwMode="auto">
            <a:xfrm>
              <a:off x="10790238" y="614521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090" name="Freeform 1113"/>
            <p:cNvSpPr>
              <a:spLocks noEditPoints="1"/>
            </p:cNvSpPr>
            <p:nvPr/>
          </p:nvSpPr>
          <p:spPr bwMode="auto">
            <a:xfrm>
              <a:off x="10704513" y="6145213"/>
              <a:ext cx="85725" cy="455613"/>
            </a:xfrm>
            <a:custGeom>
              <a:avLst/>
              <a:gdLst>
                <a:gd name="T0" fmla="*/ 24 w 27"/>
                <a:gd name="T1" fmla="*/ 143 h 143"/>
                <a:gd name="T2" fmla="*/ 12 w 27"/>
                <a:gd name="T3" fmla="*/ 143 h 143"/>
                <a:gd name="T4" fmla="*/ 13 w 27"/>
                <a:gd name="T5" fmla="*/ 135 h 143"/>
                <a:gd name="T6" fmla="*/ 12 w 27"/>
                <a:gd name="T7" fmla="*/ 143 h 143"/>
                <a:gd name="T8" fmla="*/ 13 w 27"/>
                <a:gd name="T9" fmla="*/ 135 h 143"/>
                <a:gd name="T10" fmla="*/ 5 w 27"/>
                <a:gd name="T11" fmla="*/ 128 h 143"/>
                <a:gd name="T12" fmla="*/ 5 w 27"/>
                <a:gd name="T13" fmla="*/ 128 h 143"/>
                <a:gd name="T14" fmla="*/ 5 w 27"/>
                <a:gd name="T15" fmla="*/ 128 h 143"/>
                <a:gd name="T16" fmla="*/ 27 w 27"/>
                <a:gd name="T17" fmla="*/ 0 h 143"/>
                <a:gd name="T18" fmla="*/ 25 w 27"/>
                <a:gd name="T19" fmla="*/ 2 h 143"/>
                <a:gd name="T20" fmla="*/ 21 w 27"/>
                <a:gd name="T21" fmla="*/ 6 h 143"/>
                <a:gd name="T22" fmla="*/ 18 w 27"/>
                <a:gd name="T23" fmla="*/ 10 h 143"/>
                <a:gd name="T24" fmla="*/ 17 w 27"/>
                <a:gd name="T25" fmla="*/ 12 h 143"/>
                <a:gd name="T26" fmla="*/ 12 w 27"/>
                <a:gd name="T27" fmla="*/ 22 h 143"/>
                <a:gd name="T28" fmla="*/ 9 w 27"/>
                <a:gd name="T29" fmla="*/ 30 h 143"/>
                <a:gd name="T30" fmla="*/ 7 w 27"/>
                <a:gd name="T31" fmla="*/ 36 h 143"/>
                <a:gd name="T32" fmla="*/ 6 w 27"/>
                <a:gd name="T33" fmla="*/ 42 h 143"/>
                <a:gd name="T34" fmla="*/ 5 w 27"/>
                <a:gd name="T35" fmla="*/ 48 h 143"/>
                <a:gd name="T36" fmla="*/ 3 w 27"/>
                <a:gd name="T37" fmla="*/ 57 h 143"/>
                <a:gd name="T38" fmla="*/ 0 w 27"/>
                <a:gd name="T39" fmla="*/ 84 h 143"/>
                <a:gd name="T40" fmla="*/ 0 w 27"/>
                <a:gd name="T41" fmla="*/ 84 h 143"/>
                <a:gd name="T42" fmla="*/ 3 w 27"/>
                <a:gd name="T43" fmla="*/ 57 h 143"/>
                <a:gd name="T44" fmla="*/ 5 w 27"/>
                <a:gd name="T45" fmla="*/ 48 h 143"/>
                <a:gd name="T46" fmla="*/ 6 w 27"/>
                <a:gd name="T47" fmla="*/ 42 h 143"/>
                <a:gd name="T48" fmla="*/ 7 w 27"/>
                <a:gd name="T49" fmla="*/ 36 h 143"/>
                <a:gd name="T50" fmla="*/ 9 w 27"/>
                <a:gd name="T51" fmla="*/ 30 h 143"/>
                <a:gd name="T52" fmla="*/ 12 w 27"/>
                <a:gd name="T53" fmla="*/ 22 h 143"/>
                <a:gd name="T54" fmla="*/ 17 w 27"/>
                <a:gd name="T55" fmla="*/ 12 h 143"/>
                <a:gd name="T56" fmla="*/ 18 w 27"/>
                <a:gd name="T57" fmla="*/ 10 h 143"/>
                <a:gd name="T58" fmla="*/ 21 w 27"/>
                <a:gd name="T59" fmla="*/ 6 h 143"/>
                <a:gd name="T60" fmla="*/ 25 w 27"/>
                <a:gd name="T61" fmla="*/ 2 h 143"/>
                <a:gd name="T62" fmla="*/ 27 w 27"/>
                <a:gd name="T63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7" h="143">
                  <a:moveTo>
                    <a:pt x="12" y="143"/>
                  </a:moveTo>
                  <a:cubicBezTo>
                    <a:pt x="24" y="143"/>
                    <a:pt x="24" y="143"/>
                    <a:pt x="24" y="143"/>
                  </a:cubicBezTo>
                  <a:cubicBezTo>
                    <a:pt x="24" y="143"/>
                    <a:pt x="24" y="143"/>
                    <a:pt x="24" y="143"/>
                  </a:cubicBezTo>
                  <a:cubicBezTo>
                    <a:pt x="12" y="143"/>
                    <a:pt x="12" y="143"/>
                    <a:pt x="12" y="143"/>
                  </a:cubicBezTo>
                  <a:moveTo>
                    <a:pt x="12" y="135"/>
                  </a:moveTo>
                  <a:cubicBezTo>
                    <a:pt x="13" y="135"/>
                    <a:pt x="13" y="135"/>
                    <a:pt x="13" y="135"/>
                  </a:cubicBezTo>
                  <a:cubicBezTo>
                    <a:pt x="12" y="135"/>
                    <a:pt x="12" y="135"/>
                    <a:pt x="12" y="135"/>
                  </a:cubicBezTo>
                  <a:cubicBezTo>
                    <a:pt x="12" y="143"/>
                    <a:pt x="12" y="143"/>
                    <a:pt x="12" y="143"/>
                  </a:cubicBezTo>
                  <a:cubicBezTo>
                    <a:pt x="12" y="135"/>
                    <a:pt x="12" y="135"/>
                    <a:pt x="12" y="135"/>
                  </a:cubicBezTo>
                  <a:cubicBezTo>
                    <a:pt x="13" y="135"/>
                    <a:pt x="13" y="135"/>
                    <a:pt x="13" y="135"/>
                  </a:cubicBezTo>
                  <a:cubicBezTo>
                    <a:pt x="13" y="135"/>
                    <a:pt x="13" y="135"/>
                    <a:pt x="12" y="135"/>
                  </a:cubicBezTo>
                  <a:moveTo>
                    <a:pt x="5" y="128"/>
                  </a:moveTo>
                  <a:cubicBezTo>
                    <a:pt x="3" y="129"/>
                    <a:pt x="2" y="131"/>
                    <a:pt x="0" y="132"/>
                  </a:cubicBezTo>
                  <a:cubicBezTo>
                    <a:pt x="2" y="131"/>
                    <a:pt x="3" y="129"/>
                    <a:pt x="5" y="128"/>
                  </a:cubicBezTo>
                  <a:cubicBezTo>
                    <a:pt x="5" y="128"/>
                    <a:pt x="5" y="128"/>
                    <a:pt x="5" y="128"/>
                  </a:cubicBezTo>
                  <a:cubicBezTo>
                    <a:pt x="5" y="128"/>
                    <a:pt x="5" y="128"/>
                    <a:pt x="5" y="128"/>
                  </a:cubicBezTo>
                  <a:moveTo>
                    <a:pt x="27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6" y="1"/>
                    <a:pt x="25" y="2"/>
                  </a:cubicBezTo>
                  <a:cubicBezTo>
                    <a:pt x="25" y="2"/>
                    <a:pt x="24" y="3"/>
                    <a:pt x="23" y="3"/>
                  </a:cubicBezTo>
                  <a:cubicBezTo>
                    <a:pt x="23" y="4"/>
                    <a:pt x="22" y="5"/>
                    <a:pt x="21" y="6"/>
                  </a:cubicBezTo>
                  <a:cubicBezTo>
                    <a:pt x="21" y="7"/>
                    <a:pt x="20" y="8"/>
                    <a:pt x="19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5" y="16"/>
                    <a:pt x="13" y="19"/>
                    <a:pt x="12" y="22"/>
                  </a:cubicBezTo>
                  <a:cubicBezTo>
                    <a:pt x="11" y="24"/>
                    <a:pt x="11" y="25"/>
                    <a:pt x="10" y="27"/>
                  </a:cubicBezTo>
                  <a:cubicBezTo>
                    <a:pt x="10" y="28"/>
                    <a:pt x="9" y="29"/>
                    <a:pt x="9" y="30"/>
                  </a:cubicBezTo>
                  <a:cubicBezTo>
                    <a:pt x="9" y="31"/>
                    <a:pt x="8" y="32"/>
                    <a:pt x="8" y="33"/>
                  </a:cubicBezTo>
                  <a:cubicBezTo>
                    <a:pt x="8" y="34"/>
                    <a:pt x="8" y="35"/>
                    <a:pt x="7" y="36"/>
                  </a:cubicBezTo>
                  <a:cubicBezTo>
                    <a:pt x="7" y="37"/>
                    <a:pt x="7" y="38"/>
                    <a:pt x="7" y="39"/>
                  </a:cubicBezTo>
                  <a:cubicBezTo>
                    <a:pt x="6" y="40"/>
                    <a:pt x="6" y="41"/>
                    <a:pt x="6" y="42"/>
                  </a:cubicBezTo>
                  <a:cubicBezTo>
                    <a:pt x="6" y="43"/>
                    <a:pt x="6" y="44"/>
                    <a:pt x="5" y="45"/>
                  </a:cubicBezTo>
                  <a:cubicBezTo>
                    <a:pt x="5" y="46"/>
                    <a:pt x="5" y="47"/>
                    <a:pt x="5" y="48"/>
                  </a:cubicBezTo>
                  <a:cubicBezTo>
                    <a:pt x="5" y="49"/>
                    <a:pt x="5" y="50"/>
                    <a:pt x="4" y="51"/>
                  </a:cubicBezTo>
                  <a:cubicBezTo>
                    <a:pt x="4" y="53"/>
                    <a:pt x="4" y="55"/>
                    <a:pt x="3" y="57"/>
                  </a:cubicBezTo>
                  <a:cubicBezTo>
                    <a:pt x="3" y="62"/>
                    <a:pt x="2" y="66"/>
                    <a:pt x="1" y="71"/>
                  </a:cubicBezTo>
                  <a:cubicBezTo>
                    <a:pt x="1" y="75"/>
                    <a:pt x="0" y="79"/>
                    <a:pt x="0" y="84"/>
                  </a:cubicBezTo>
                  <a:cubicBezTo>
                    <a:pt x="0" y="84"/>
                    <a:pt x="0" y="84"/>
                    <a:pt x="0" y="85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79"/>
                    <a:pt x="1" y="75"/>
                    <a:pt x="1" y="71"/>
                  </a:cubicBezTo>
                  <a:cubicBezTo>
                    <a:pt x="2" y="66"/>
                    <a:pt x="3" y="62"/>
                    <a:pt x="3" y="57"/>
                  </a:cubicBezTo>
                  <a:cubicBezTo>
                    <a:pt x="4" y="55"/>
                    <a:pt x="4" y="53"/>
                    <a:pt x="4" y="51"/>
                  </a:cubicBezTo>
                  <a:cubicBezTo>
                    <a:pt x="5" y="50"/>
                    <a:pt x="5" y="49"/>
                    <a:pt x="5" y="48"/>
                  </a:cubicBezTo>
                  <a:cubicBezTo>
                    <a:pt x="5" y="47"/>
                    <a:pt x="5" y="46"/>
                    <a:pt x="5" y="45"/>
                  </a:cubicBezTo>
                  <a:cubicBezTo>
                    <a:pt x="6" y="44"/>
                    <a:pt x="6" y="43"/>
                    <a:pt x="6" y="42"/>
                  </a:cubicBezTo>
                  <a:cubicBezTo>
                    <a:pt x="6" y="41"/>
                    <a:pt x="6" y="40"/>
                    <a:pt x="7" y="39"/>
                  </a:cubicBezTo>
                  <a:cubicBezTo>
                    <a:pt x="7" y="38"/>
                    <a:pt x="7" y="37"/>
                    <a:pt x="7" y="36"/>
                  </a:cubicBezTo>
                  <a:cubicBezTo>
                    <a:pt x="8" y="35"/>
                    <a:pt x="8" y="34"/>
                    <a:pt x="8" y="33"/>
                  </a:cubicBezTo>
                  <a:cubicBezTo>
                    <a:pt x="8" y="32"/>
                    <a:pt x="9" y="31"/>
                    <a:pt x="9" y="30"/>
                  </a:cubicBezTo>
                  <a:cubicBezTo>
                    <a:pt x="9" y="29"/>
                    <a:pt x="10" y="28"/>
                    <a:pt x="10" y="27"/>
                  </a:cubicBezTo>
                  <a:cubicBezTo>
                    <a:pt x="11" y="25"/>
                    <a:pt x="11" y="24"/>
                    <a:pt x="12" y="22"/>
                  </a:cubicBezTo>
                  <a:cubicBezTo>
                    <a:pt x="13" y="19"/>
                    <a:pt x="15" y="16"/>
                    <a:pt x="17" y="13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8"/>
                    <a:pt x="21" y="7"/>
                    <a:pt x="21" y="6"/>
                  </a:cubicBezTo>
                  <a:cubicBezTo>
                    <a:pt x="22" y="5"/>
                    <a:pt x="23" y="4"/>
                    <a:pt x="23" y="3"/>
                  </a:cubicBezTo>
                  <a:cubicBezTo>
                    <a:pt x="24" y="3"/>
                    <a:pt x="25" y="2"/>
                    <a:pt x="25" y="2"/>
                  </a:cubicBezTo>
                  <a:cubicBezTo>
                    <a:pt x="26" y="1"/>
                    <a:pt x="26" y="1"/>
                    <a:pt x="26" y="0"/>
                  </a:cubicBezTo>
                  <a:cubicBezTo>
                    <a:pt x="27" y="0"/>
                    <a:pt x="27" y="0"/>
                    <a:pt x="27" y="0"/>
                  </a:cubicBezTo>
                </a:path>
              </a:pathLst>
            </a:custGeom>
            <a:solidFill>
              <a:srgbClr val="7B8B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091" name="Freeform 1114"/>
            <p:cNvSpPr>
              <a:spLocks/>
            </p:cNvSpPr>
            <p:nvPr/>
          </p:nvSpPr>
          <p:spPr bwMode="auto">
            <a:xfrm>
              <a:off x="10704513" y="6145213"/>
              <a:ext cx="85725" cy="430213"/>
            </a:xfrm>
            <a:custGeom>
              <a:avLst/>
              <a:gdLst>
                <a:gd name="T0" fmla="*/ 27 w 27"/>
                <a:gd name="T1" fmla="*/ 0 h 135"/>
                <a:gd name="T2" fmla="*/ 27 w 27"/>
                <a:gd name="T3" fmla="*/ 0 h 135"/>
                <a:gd name="T4" fmla="*/ 26 w 27"/>
                <a:gd name="T5" fmla="*/ 0 h 135"/>
                <a:gd name="T6" fmla="*/ 25 w 27"/>
                <a:gd name="T7" fmla="*/ 2 h 135"/>
                <a:gd name="T8" fmla="*/ 23 w 27"/>
                <a:gd name="T9" fmla="*/ 3 h 135"/>
                <a:gd name="T10" fmla="*/ 21 w 27"/>
                <a:gd name="T11" fmla="*/ 6 h 135"/>
                <a:gd name="T12" fmla="*/ 19 w 27"/>
                <a:gd name="T13" fmla="*/ 9 h 135"/>
                <a:gd name="T14" fmla="*/ 18 w 27"/>
                <a:gd name="T15" fmla="*/ 10 h 135"/>
                <a:gd name="T16" fmla="*/ 18 w 27"/>
                <a:gd name="T17" fmla="*/ 11 h 135"/>
                <a:gd name="T18" fmla="*/ 17 w 27"/>
                <a:gd name="T19" fmla="*/ 12 h 135"/>
                <a:gd name="T20" fmla="*/ 17 w 27"/>
                <a:gd name="T21" fmla="*/ 13 h 135"/>
                <a:gd name="T22" fmla="*/ 12 w 27"/>
                <a:gd name="T23" fmla="*/ 22 h 135"/>
                <a:gd name="T24" fmla="*/ 10 w 27"/>
                <a:gd name="T25" fmla="*/ 27 h 135"/>
                <a:gd name="T26" fmla="*/ 9 w 27"/>
                <a:gd name="T27" fmla="*/ 30 h 135"/>
                <a:gd name="T28" fmla="*/ 8 w 27"/>
                <a:gd name="T29" fmla="*/ 33 h 135"/>
                <a:gd name="T30" fmla="*/ 7 w 27"/>
                <a:gd name="T31" fmla="*/ 36 h 135"/>
                <a:gd name="T32" fmla="*/ 7 w 27"/>
                <a:gd name="T33" fmla="*/ 39 h 135"/>
                <a:gd name="T34" fmla="*/ 6 w 27"/>
                <a:gd name="T35" fmla="*/ 42 h 135"/>
                <a:gd name="T36" fmla="*/ 5 w 27"/>
                <a:gd name="T37" fmla="*/ 45 h 135"/>
                <a:gd name="T38" fmla="*/ 5 w 27"/>
                <a:gd name="T39" fmla="*/ 48 h 135"/>
                <a:gd name="T40" fmla="*/ 4 w 27"/>
                <a:gd name="T41" fmla="*/ 51 h 135"/>
                <a:gd name="T42" fmla="*/ 3 w 27"/>
                <a:gd name="T43" fmla="*/ 57 h 135"/>
                <a:gd name="T44" fmla="*/ 1 w 27"/>
                <a:gd name="T45" fmla="*/ 71 h 135"/>
                <a:gd name="T46" fmla="*/ 0 w 27"/>
                <a:gd name="T47" fmla="*/ 84 h 135"/>
                <a:gd name="T48" fmla="*/ 0 w 27"/>
                <a:gd name="T49" fmla="*/ 85 h 135"/>
                <a:gd name="T50" fmla="*/ 0 w 27"/>
                <a:gd name="T51" fmla="*/ 87 h 135"/>
                <a:gd name="T52" fmla="*/ 3 w 27"/>
                <a:gd name="T53" fmla="*/ 85 h 135"/>
                <a:gd name="T54" fmla="*/ 12 w 27"/>
                <a:gd name="T55" fmla="*/ 124 h 135"/>
                <a:gd name="T56" fmla="*/ 5 w 27"/>
                <a:gd name="T57" fmla="*/ 128 h 135"/>
                <a:gd name="T58" fmla="*/ 5 w 27"/>
                <a:gd name="T59" fmla="*/ 128 h 135"/>
                <a:gd name="T60" fmla="*/ 5 w 27"/>
                <a:gd name="T61" fmla="*/ 128 h 135"/>
                <a:gd name="T62" fmla="*/ 12 w 27"/>
                <a:gd name="T63" fmla="*/ 135 h 135"/>
                <a:gd name="T64" fmla="*/ 12 w 27"/>
                <a:gd name="T65" fmla="*/ 135 h 135"/>
                <a:gd name="T66" fmla="*/ 13 w 27"/>
                <a:gd name="T67" fmla="*/ 135 h 135"/>
                <a:gd name="T68" fmla="*/ 22 w 27"/>
                <a:gd name="T69" fmla="*/ 135 h 135"/>
                <a:gd name="T70" fmla="*/ 27 w 27"/>
                <a:gd name="T71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7" h="135">
                  <a:moveTo>
                    <a:pt x="27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6" y="1"/>
                    <a:pt x="25" y="2"/>
                  </a:cubicBezTo>
                  <a:cubicBezTo>
                    <a:pt x="25" y="2"/>
                    <a:pt x="24" y="3"/>
                    <a:pt x="23" y="3"/>
                  </a:cubicBezTo>
                  <a:cubicBezTo>
                    <a:pt x="23" y="4"/>
                    <a:pt x="22" y="5"/>
                    <a:pt x="21" y="6"/>
                  </a:cubicBezTo>
                  <a:cubicBezTo>
                    <a:pt x="21" y="7"/>
                    <a:pt x="20" y="8"/>
                    <a:pt x="19" y="9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5" y="16"/>
                    <a:pt x="13" y="19"/>
                    <a:pt x="12" y="22"/>
                  </a:cubicBezTo>
                  <a:cubicBezTo>
                    <a:pt x="11" y="24"/>
                    <a:pt x="11" y="25"/>
                    <a:pt x="10" y="27"/>
                  </a:cubicBezTo>
                  <a:cubicBezTo>
                    <a:pt x="10" y="28"/>
                    <a:pt x="9" y="29"/>
                    <a:pt x="9" y="30"/>
                  </a:cubicBezTo>
                  <a:cubicBezTo>
                    <a:pt x="9" y="31"/>
                    <a:pt x="8" y="32"/>
                    <a:pt x="8" y="33"/>
                  </a:cubicBezTo>
                  <a:cubicBezTo>
                    <a:pt x="8" y="34"/>
                    <a:pt x="8" y="35"/>
                    <a:pt x="7" y="36"/>
                  </a:cubicBezTo>
                  <a:cubicBezTo>
                    <a:pt x="7" y="37"/>
                    <a:pt x="7" y="38"/>
                    <a:pt x="7" y="39"/>
                  </a:cubicBezTo>
                  <a:cubicBezTo>
                    <a:pt x="6" y="40"/>
                    <a:pt x="6" y="41"/>
                    <a:pt x="6" y="42"/>
                  </a:cubicBezTo>
                  <a:cubicBezTo>
                    <a:pt x="6" y="43"/>
                    <a:pt x="6" y="44"/>
                    <a:pt x="5" y="45"/>
                  </a:cubicBezTo>
                  <a:cubicBezTo>
                    <a:pt x="5" y="46"/>
                    <a:pt x="5" y="47"/>
                    <a:pt x="5" y="48"/>
                  </a:cubicBezTo>
                  <a:cubicBezTo>
                    <a:pt x="5" y="49"/>
                    <a:pt x="5" y="50"/>
                    <a:pt x="4" y="51"/>
                  </a:cubicBezTo>
                  <a:cubicBezTo>
                    <a:pt x="4" y="53"/>
                    <a:pt x="4" y="55"/>
                    <a:pt x="3" y="57"/>
                  </a:cubicBezTo>
                  <a:cubicBezTo>
                    <a:pt x="3" y="62"/>
                    <a:pt x="2" y="66"/>
                    <a:pt x="1" y="71"/>
                  </a:cubicBezTo>
                  <a:cubicBezTo>
                    <a:pt x="1" y="75"/>
                    <a:pt x="0" y="79"/>
                    <a:pt x="0" y="84"/>
                  </a:cubicBezTo>
                  <a:cubicBezTo>
                    <a:pt x="0" y="84"/>
                    <a:pt x="0" y="84"/>
                    <a:pt x="0" y="85"/>
                  </a:cubicBezTo>
                  <a:cubicBezTo>
                    <a:pt x="0" y="85"/>
                    <a:pt x="0" y="86"/>
                    <a:pt x="0" y="87"/>
                  </a:cubicBezTo>
                  <a:cubicBezTo>
                    <a:pt x="3" y="85"/>
                    <a:pt x="3" y="85"/>
                    <a:pt x="3" y="85"/>
                  </a:cubicBezTo>
                  <a:cubicBezTo>
                    <a:pt x="12" y="124"/>
                    <a:pt x="12" y="124"/>
                    <a:pt x="12" y="124"/>
                  </a:cubicBezTo>
                  <a:cubicBezTo>
                    <a:pt x="10" y="125"/>
                    <a:pt x="7" y="126"/>
                    <a:pt x="5" y="128"/>
                  </a:cubicBezTo>
                  <a:cubicBezTo>
                    <a:pt x="5" y="128"/>
                    <a:pt x="5" y="128"/>
                    <a:pt x="5" y="128"/>
                  </a:cubicBezTo>
                  <a:cubicBezTo>
                    <a:pt x="5" y="128"/>
                    <a:pt x="5" y="128"/>
                    <a:pt x="5" y="128"/>
                  </a:cubicBezTo>
                  <a:cubicBezTo>
                    <a:pt x="7" y="131"/>
                    <a:pt x="9" y="133"/>
                    <a:pt x="12" y="135"/>
                  </a:cubicBezTo>
                  <a:cubicBezTo>
                    <a:pt x="12" y="135"/>
                    <a:pt x="12" y="135"/>
                    <a:pt x="12" y="135"/>
                  </a:cubicBezTo>
                  <a:cubicBezTo>
                    <a:pt x="13" y="135"/>
                    <a:pt x="13" y="135"/>
                    <a:pt x="13" y="135"/>
                  </a:cubicBezTo>
                  <a:cubicBezTo>
                    <a:pt x="22" y="135"/>
                    <a:pt x="22" y="135"/>
                    <a:pt x="22" y="135"/>
                  </a:cubicBezTo>
                  <a:cubicBezTo>
                    <a:pt x="7" y="66"/>
                    <a:pt x="26" y="2"/>
                    <a:pt x="27" y="0"/>
                  </a:cubicBezTo>
                </a:path>
              </a:pathLst>
            </a:custGeom>
            <a:solidFill>
              <a:srgbClr val="D6D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092" name="Freeform 1115"/>
            <p:cNvSpPr>
              <a:spLocks/>
            </p:cNvSpPr>
            <p:nvPr/>
          </p:nvSpPr>
          <p:spPr bwMode="auto">
            <a:xfrm>
              <a:off x="10742613" y="6575425"/>
              <a:ext cx="38100" cy="25400"/>
            </a:xfrm>
            <a:custGeom>
              <a:avLst/>
              <a:gdLst>
                <a:gd name="T0" fmla="*/ 0 w 12"/>
                <a:gd name="T1" fmla="*/ 0 h 8"/>
                <a:gd name="T2" fmla="*/ 0 w 12"/>
                <a:gd name="T3" fmla="*/ 8 h 8"/>
                <a:gd name="T4" fmla="*/ 12 w 12"/>
                <a:gd name="T5" fmla="*/ 8 h 8"/>
                <a:gd name="T6" fmla="*/ 10 w 12"/>
                <a:gd name="T7" fmla="*/ 0 h 8"/>
                <a:gd name="T8" fmla="*/ 1 w 12"/>
                <a:gd name="T9" fmla="*/ 0 h 8"/>
                <a:gd name="T10" fmla="*/ 0 w 12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8">
                  <a:moveTo>
                    <a:pt x="0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6"/>
                    <a:pt x="11" y="3"/>
                    <a:pt x="1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6D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093" name="Freeform 1116"/>
            <p:cNvSpPr>
              <a:spLocks noEditPoints="1"/>
            </p:cNvSpPr>
            <p:nvPr/>
          </p:nvSpPr>
          <p:spPr bwMode="auto">
            <a:xfrm>
              <a:off x="10679113" y="6565900"/>
              <a:ext cx="25400" cy="34925"/>
            </a:xfrm>
            <a:custGeom>
              <a:avLst/>
              <a:gdLst>
                <a:gd name="T0" fmla="*/ 0 w 8"/>
                <a:gd name="T1" fmla="*/ 11 h 11"/>
                <a:gd name="T2" fmla="*/ 0 w 8"/>
                <a:gd name="T3" fmla="*/ 11 h 11"/>
                <a:gd name="T4" fmla="*/ 0 w 8"/>
                <a:gd name="T5" fmla="*/ 11 h 11"/>
                <a:gd name="T6" fmla="*/ 8 w 8"/>
                <a:gd name="T7" fmla="*/ 0 h 11"/>
                <a:gd name="T8" fmla="*/ 8 w 8"/>
                <a:gd name="T9" fmla="*/ 0 h 11"/>
                <a:gd name="T10" fmla="*/ 8 w 8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1"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rgbClr val="7B8B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094" name="Freeform 1117"/>
            <p:cNvSpPr>
              <a:spLocks/>
            </p:cNvSpPr>
            <p:nvPr/>
          </p:nvSpPr>
          <p:spPr bwMode="auto">
            <a:xfrm>
              <a:off x="10679113" y="6416675"/>
              <a:ext cx="63500" cy="184150"/>
            </a:xfrm>
            <a:custGeom>
              <a:avLst/>
              <a:gdLst>
                <a:gd name="T0" fmla="*/ 11 w 20"/>
                <a:gd name="T1" fmla="*/ 0 h 58"/>
                <a:gd name="T2" fmla="*/ 8 w 20"/>
                <a:gd name="T3" fmla="*/ 2 h 58"/>
                <a:gd name="T4" fmla="*/ 8 w 20"/>
                <a:gd name="T5" fmla="*/ 2 h 58"/>
                <a:gd name="T6" fmla="*/ 0 w 20"/>
                <a:gd name="T7" fmla="*/ 9 h 58"/>
                <a:gd name="T8" fmla="*/ 0 w 20"/>
                <a:gd name="T9" fmla="*/ 58 h 58"/>
                <a:gd name="T10" fmla="*/ 0 w 20"/>
                <a:gd name="T11" fmla="*/ 58 h 58"/>
                <a:gd name="T12" fmla="*/ 0 w 20"/>
                <a:gd name="T13" fmla="*/ 58 h 58"/>
                <a:gd name="T14" fmla="*/ 8 w 20"/>
                <a:gd name="T15" fmla="*/ 47 h 58"/>
                <a:gd name="T16" fmla="*/ 8 w 20"/>
                <a:gd name="T17" fmla="*/ 47 h 58"/>
                <a:gd name="T18" fmla="*/ 8 w 20"/>
                <a:gd name="T19" fmla="*/ 47 h 58"/>
                <a:gd name="T20" fmla="*/ 13 w 20"/>
                <a:gd name="T21" fmla="*/ 43 h 58"/>
                <a:gd name="T22" fmla="*/ 20 w 20"/>
                <a:gd name="T23" fmla="*/ 39 h 58"/>
                <a:gd name="T24" fmla="*/ 11 w 20"/>
                <a:gd name="T2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58">
                  <a:moveTo>
                    <a:pt x="11" y="0"/>
                  </a:move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4" y="52"/>
                    <a:pt x="8" y="4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10" y="46"/>
                    <a:pt x="11" y="44"/>
                    <a:pt x="13" y="43"/>
                  </a:cubicBezTo>
                  <a:cubicBezTo>
                    <a:pt x="15" y="41"/>
                    <a:pt x="18" y="40"/>
                    <a:pt x="20" y="39"/>
                  </a:cubicBezTo>
                  <a:cubicBezTo>
                    <a:pt x="11" y="0"/>
                    <a:pt x="11" y="0"/>
                    <a:pt x="11" y="0"/>
                  </a:cubicBezTo>
                </a:path>
              </a:pathLst>
            </a:custGeom>
            <a:solidFill>
              <a:srgbClr val="D6D7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119" name="Rectangle 1141"/>
            <p:cNvSpPr>
              <a:spLocks noChangeArrowheads="1"/>
            </p:cNvSpPr>
            <p:nvPr/>
          </p:nvSpPr>
          <p:spPr bwMode="auto">
            <a:xfrm>
              <a:off x="10763569" y="6607175"/>
              <a:ext cx="45719" cy="578377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120" name="Rectangle 1142"/>
            <p:cNvSpPr>
              <a:spLocks noChangeArrowheads="1"/>
            </p:cNvSpPr>
            <p:nvPr/>
          </p:nvSpPr>
          <p:spPr bwMode="auto">
            <a:xfrm>
              <a:off x="10764838" y="6607175"/>
              <a:ext cx="44450" cy="258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</p:grpSp>
      <p:sp>
        <p:nvSpPr>
          <p:cNvPr id="2552" name="Freeform 1173"/>
          <p:cNvSpPr>
            <a:spLocks/>
          </p:cNvSpPr>
          <p:nvPr/>
        </p:nvSpPr>
        <p:spPr bwMode="auto">
          <a:xfrm>
            <a:off x="3948113" y="1952387"/>
            <a:ext cx="776288" cy="225269"/>
          </a:xfrm>
          <a:custGeom>
            <a:avLst/>
            <a:gdLst>
              <a:gd name="T0" fmla="*/ 196 w 403"/>
              <a:gd name="T1" fmla="*/ 0 h 115"/>
              <a:gd name="T2" fmla="*/ 92 w 403"/>
              <a:gd name="T3" fmla="*/ 66 h 115"/>
              <a:gd name="T4" fmla="*/ 76 w 403"/>
              <a:gd name="T5" fmla="*/ 64 h 115"/>
              <a:gd name="T6" fmla="*/ 0 w 403"/>
              <a:gd name="T7" fmla="*/ 115 h 115"/>
              <a:gd name="T8" fmla="*/ 403 w 403"/>
              <a:gd name="T9" fmla="*/ 115 h 115"/>
              <a:gd name="T10" fmla="*/ 327 w 403"/>
              <a:gd name="T11" fmla="*/ 64 h 115"/>
              <a:gd name="T12" fmla="*/ 301 w 403"/>
              <a:gd name="T13" fmla="*/ 69 h 115"/>
              <a:gd name="T14" fmla="*/ 196 w 403"/>
              <a:gd name="T1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03" h="115">
                <a:moveTo>
                  <a:pt x="196" y="0"/>
                </a:moveTo>
                <a:cubicBezTo>
                  <a:pt x="150" y="0"/>
                  <a:pt x="111" y="27"/>
                  <a:pt x="92" y="66"/>
                </a:cubicBezTo>
                <a:cubicBezTo>
                  <a:pt x="87" y="65"/>
                  <a:pt x="81" y="64"/>
                  <a:pt x="76" y="64"/>
                </a:cubicBezTo>
                <a:cubicBezTo>
                  <a:pt x="42" y="64"/>
                  <a:pt x="12" y="85"/>
                  <a:pt x="0" y="115"/>
                </a:cubicBezTo>
                <a:cubicBezTo>
                  <a:pt x="403" y="115"/>
                  <a:pt x="403" y="115"/>
                  <a:pt x="403" y="115"/>
                </a:cubicBezTo>
                <a:cubicBezTo>
                  <a:pt x="390" y="85"/>
                  <a:pt x="361" y="64"/>
                  <a:pt x="327" y="64"/>
                </a:cubicBezTo>
                <a:cubicBezTo>
                  <a:pt x="317" y="64"/>
                  <a:pt x="309" y="66"/>
                  <a:pt x="301" y="69"/>
                </a:cubicBezTo>
                <a:cubicBezTo>
                  <a:pt x="283" y="28"/>
                  <a:pt x="243" y="0"/>
                  <a:pt x="196" y="0"/>
                </a:cubicBezTo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187" name="任意多边形 1186"/>
          <p:cNvSpPr/>
          <p:nvPr/>
        </p:nvSpPr>
        <p:spPr>
          <a:xfrm>
            <a:off x="4737969" y="2215385"/>
            <a:ext cx="5623484" cy="827625"/>
          </a:xfrm>
          <a:custGeom>
            <a:avLst/>
            <a:gdLst/>
            <a:ahLst/>
            <a:cxnLst/>
            <a:rect l="l" t="t" r="r" b="b"/>
            <a:pathLst>
              <a:path w="7497979" h="1103500">
                <a:moveTo>
                  <a:pt x="695051" y="673313"/>
                </a:moveTo>
                <a:lnTo>
                  <a:pt x="897559" y="673313"/>
                </a:lnTo>
                <a:lnTo>
                  <a:pt x="1046294" y="1065172"/>
                </a:lnTo>
                <a:lnTo>
                  <a:pt x="843786" y="1065172"/>
                </a:lnTo>
                <a:close/>
                <a:moveTo>
                  <a:pt x="148735" y="673313"/>
                </a:moveTo>
                <a:lnTo>
                  <a:pt x="351244" y="673313"/>
                </a:lnTo>
                <a:lnTo>
                  <a:pt x="202509" y="1065172"/>
                </a:lnTo>
                <a:lnTo>
                  <a:pt x="0" y="1065172"/>
                </a:lnTo>
                <a:close/>
                <a:moveTo>
                  <a:pt x="1902093" y="632124"/>
                </a:moveTo>
                <a:lnTo>
                  <a:pt x="1902093" y="765986"/>
                </a:lnTo>
                <a:lnTo>
                  <a:pt x="2039959" y="765986"/>
                </a:lnTo>
                <a:lnTo>
                  <a:pt x="2038815" y="632124"/>
                </a:lnTo>
                <a:close/>
                <a:moveTo>
                  <a:pt x="5914895" y="603521"/>
                </a:moveTo>
                <a:lnTo>
                  <a:pt x="6091089" y="603521"/>
                </a:lnTo>
                <a:lnTo>
                  <a:pt x="6133993" y="685898"/>
                </a:lnTo>
                <a:lnTo>
                  <a:pt x="6316479" y="605810"/>
                </a:lnTo>
                <a:lnTo>
                  <a:pt x="6295885" y="752257"/>
                </a:lnTo>
                <a:lnTo>
                  <a:pt x="6193487" y="801454"/>
                </a:lnTo>
                <a:lnTo>
                  <a:pt x="6327349" y="1061740"/>
                </a:lnTo>
                <a:lnTo>
                  <a:pt x="6147150" y="1061740"/>
                </a:lnTo>
                <a:close/>
                <a:moveTo>
                  <a:pt x="6588407" y="564622"/>
                </a:moveTo>
                <a:lnTo>
                  <a:pt x="6588407" y="873533"/>
                </a:lnTo>
                <a:lnTo>
                  <a:pt x="6631311" y="873533"/>
                </a:lnTo>
                <a:lnTo>
                  <a:pt x="6631311" y="564622"/>
                </a:lnTo>
                <a:close/>
                <a:moveTo>
                  <a:pt x="1729904" y="510276"/>
                </a:moveTo>
                <a:lnTo>
                  <a:pt x="2213865" y="510276"/>
                </a:lnTo>
                <a:lnTo>
                  <a:pt x="2213865" y="751112"/>
                </a:lnTo>
                <a:lnTo>
                  <a:pt x="2039959" y="887262"/>
                </a:lnTo>
                <a:lnTo>
                  <a:pt x="1729904" y="887834"/>
                </a:lnTo>
                <a:close/>
                <a:moveTo>
                  <a:pt x="6785767" y="352388"/>
                </a:moveTo>
                <a:lnTo>
                  <a:pt x="6973974" y="352388"/>
                </a:lnTo>
                <a:lnTo>
                  <a:pt x="6973974" y="898131"/>
                </a:lnTo>
                <a:lnTo>
                  <a:pt x="7074085" y="958198"/>
                </a:lnTo>
                <a:lnTo>
                  <a:pt x="7497979" y="958198"/>
                </a:lnTo>
                <a:lnTo>
                  <a:pt x="7442490" y="1070321"/>
                </a:lnTo>
                <a:lnTo>
                  <a:pt x="7027175" y="1070321"/>
                </a:lnTo>
                <a:lnTo>
                  <a:pt x="6952808" y="1027989"/>
                </a:lnTo>
                <a:lnTo>
                  <a:pt x="6824095" y="1091487"/>
                </a:lnTo>
                <a:lnTo>
                  <a:pt x="6824095" y="475953"/>
                </a:lnTo>
                <a:lnTo>
                  <a:pt x="6785767" y="475953"/>
                </a:lnTo>
                <a:close/>
                <a:moveTo>
                  <a:pt x="4529942" y="275732"/>
                </a:moveTo>
                <a:lnTo>
                  <a:pt x="4716433" y="275732"/>
                </a:lnTo>
                <a:lnTo>
                  <a:pt x="4715289" y="1018264"/>
                </a:lnTo>
                <a:lnTo>
                  <a:pt x="4531086" y="1102356"/>
                </a:lnTo>
                <a:close/>
                <a:moveTo>
                  <a:pt x="4976147" y="255710"/>
                </a:moveTo>
                <a:lnTo>
                  <a:pt x="5142044" y="1006250"/>
                </a:lnTo>
                <a:lnTo>
                  <a:pt x="4960701" y="1006250"/>
                </a:lnTo>
                <a:lnTo>
                  <a:pt x="4797665" y="256282"/>
                </a:lnTo>
                <a:close/>
                <a:moveTo>
                  <a:pt x="240837" y="158460"/>
                </a:moveTo>
                <a:lnTo>
                  <a:pt x="240837" y="487966"/>
                </a:lnTo>
                <a:lnTo>
                  <a:pt x="811179" y="487966"/>
                </a:lnTo>
                <a:lnTo>
                  <a:pt x="811179" y="158460"/>
                </a:lnTo>
                <a:close/>
                <a:moveTo>
                  <a:pt x="6588407" y="155028"/>
                </a:moveTo>
                <a:lnTo>
                  <a:pt x="6588407" y="434764"/>
                </a:lnTo>
                <a:lnTo>
                  <a:pt x="6631311" y="434764"/>
                </a:lnTo>
                <a:lnTo>
                  <a:pt x="6631311" y="155028"/>
                </a:lnTo>
                <a:close/>
                <a:moveTo>
                  <a:pt x="5454388" y="145303"/>
                </a:moveTo>
                <a:lnTo>
                  <a:pt x="5454388" y="412454"/>
                </a:lnTo>
                <a:lnTo>
                  <a:pt x="5516742" y="412454"/>
                </a:lnTo>
                <a:lnTo>
                  <a:pt x="5516742" y="145303"/>
                </a:lnTo>
                <a:close/>
                <a:moveTo>
                  <a:pt x="5894301" y="142443"/>
                </a:moveTo>
                <a:lnTo>
                  <a:pt x="5894301" y="240265"/>
                </a:lnTo>
                <a:lnTo>
                  <a:pt x="6129989" y="240265"/>
                </a:lnTo>
                <a:lnTo>
                  <a:pt x="6079075" y="359825"/>
                </a:lnTo>
                <a:lnTo>
                  <a:pt x="5894301" y="359825"/>
                </a:lnTo>
                <a:lnTo>
                  <a:pt x="5894301" y="448494"/>
                </a:lnTo>
                <a:lnTo>
                  <a:pt x="6143146" y="448494"/>
                </a:lnTo>
                <a:lnTo>
                  <a:pt x="6143146" y="142443"/>
                </a:lnTo>
                <a:close/>
                <a:moveTo>
                  <a:pt x="50913" y="24599"/>
                </a:moveTo>
                <a:lnTo>
                  <a:pt x="1001674" y="24599"/>
                </a:lnTo>
                <a:lnTo>
                  <a:pt x="1001674" y="487966"/>
                </a:lnTo>
                <a:lnTo>
                  <a:pt x="811179" y="624688"/>
                </a:lnTo>
                <a:lnTo>
                  <a:pt x="50913" y="624688"/>
                </a:lnTo>
                <a:close/>
                <a:moveTo>
                  <a:pt x="6884733" y="23454"/>
                </a:moveTo>
                <a:cubicBezTo>
                  <a:pt x="6899607" y="23836"/>
                  <a:pt x="6914194" y="27936"/>
                  <a:pt x="6928495" y="35754"/>
                </a:cubicBezTo>
                <a:cubicBezTo>
                  <a:pt x="6942797" y="43572"/>
                  <a:pt x="6954238" y="55299"/>
                  <a:pt x="6962819" y="70935"/>
                </a:cubicBezTo>
                <a:cubicBezTo>
                  <a:pt x="6971400" y="86572"/>
                  <a:pt x="6975691" y="102208"/>
                  <a:pt x="6975691" y="117844"/>
                </a:cubicBezTo>
                <a:cubicBezTo>
                  <a:pt x="6975309" y="134243"/>
                  <a:pt x="6968731" y="153979"/>
                  <a:pt x="6955955" y="177052"/>
                </a:cubicBezTo>
                <a:cubicBezTo>
                  <a:pt x="6943179" y="200125"/>
                  <a:pt x="6919438" y="211662"/>
                  <a:pt x="6884733" y="211662"/>
                </a:cubicBezTo>
                <a:cubicBezTo>
                  <a:pt x="6849265" y="212043"/>
                  <a:pt x="6825143" y="200602"/>
                  <a:pt x="6812368" y="177338"/>
                </a:cubicBezTo>
                <a:cubicBezTo>
                  <a:pt x="6799592" y="154074"/>
                  <a:pt x="6793109" y="134338"/>
                  <a:pt x="6792918" y="118130"/>
                </a:cubicBezTo>
                <a:cubicBezTo>
                  <a:pt x="6792727" y="101922"/>
                  <a:pt x="6797017" y="86190"/>
                  <a:pt x="6805789" y="70935"/>
                </a:cubicBezTo>
                <a:cubicBezTo>
                  <a:pt x="6814561" y="55299"/>
                  <a:pt x="6826002" y="43477"/>
                  <a:pt x="6840113" y="35468"/>
                </a:cubicBezTo>
                <a:cubicBezTo>
                  <a:pt x="6854223" y="27459"/>
                  <a:pt x="6869097" y="23454"/>
                  <a:pt x="6884733" y="23454"/>
                </a:cubicBezTo>
                <a:close/>
                <a:moveTo>
                  <a:pt x="6438528" y="23454"/>
                </a:moveTo>
                <a:lnTo>
                  <a:pt x="6776042" y="23454"/>
                </a:lnTo>
                <a:lnTo>
                  <a:pt x="6776042" y="434764"/>
                </a:lnTo>
                <a:lnTo>
                  <a:pt x="6713115" y="501695"/>
                </a:lnTo>
                <a:lnTo>
                  <a:pt x="6776042" y="562905"/>
                </a:lnTo>
                <a:lnTo>
                  <a:pt x="6776042" y="873533"/>
                </a:lnTo>
                <a:lnTo>
                  <a:pt x="6661631" y="998242"/>
                </a:lnTo>
                <a:lnTo>
                  <a:pt x="6588407" y="998242"/>
                </a:lnTo>
                <a:lnTo>
                  <a:pt x="6588407" y="1033709"/>
                </a:lnTo>
                <a:lnTo>
                  <a:pt x="6438528" y="1103500"/>
                </a:lnTo>
                <a:close/>
                <a:moveTo>
                  <a:pt x="4113484" y="22310"/>
                </a:moveTo>
                <a:lnTo>
                  <a:pt x="5143189" y="22310"/>
                </a:lnTo>
                <a:lnTo>
                  <a:pt x="5075685" y="163037"/>
                </a:lnTo>
                <a:lnTo>
                  <a:pt x="4561405" y="163037"/>
                </a:lnTo>
                <a:lnTo>
                  <a:pt x="4280525" y="1006250"/>
                </a:lnTo>
                <a:lnTo>
                  <a:pt x="4091746" y="1006250"/>
                </a:lnTo>
                <a:lnTo>
                  <a:pt x="4369765" y="163037"/>
                </a:lnTo>
                <a:lnTo>
                  <a:pt x="4113484" y="163037"/>
                </a:lnTo>
                <a:close/>
                <a:moveTo>
                  <a:pt x="5722111" y="20022"/>
                </a:moveTo>
                <a:lnTo>
                  <a:pt x="6314763" y="20022"/>
                </a:lnTo>
                <a:lnTo>
                  <a:pt x="6314763" y="431332"/>
                </a:lnTo>
                <a:lnTo>
                  <a:pt x="6143146" y="566338"/>
                </a:lnTo>
                <a:lnTo>
                  <a:pt x="5894301" y="566338"/>
                </a:lnTo>
                <a:lnTo>
                  <a:pt x="5894301" y="933599"/>
                </a:lnTo>
                <a:lnTo>
                  <a:pt x="6033883" y="933599"/>
                </a:lnTo>
                <a:lnTo>
                  <a:pt x="5978393" y="1058880"/>
                </a:lnTo>
                <a:lnTo>
                  <a:pt x="5722111" y="1058880"/>
                </a:lnTo>
                <a:close/>
                <a:moveTo>
                  <a:pt x="1727616" y="19450"/>
                </a:moveTo>
                <a:lnTo>
                  <a:pt x="2203568" y="19450"/>
                </a:lnTo>
                <a:lnTo>
                  <a:pt x="2203568" y="347239"/>
                </a:lnTo>
                <a:lnTo>
                  <a:pt x="2030234" y="475953"/>
                </a:lnTo>
                <a:lnTo>
                  <a:pt x="1990762" y="476525"/>
                </a:lnTo>
                <a:lnTo>
                  <a:pt x="1990762" y="355820"/>
                </a:lnTo>
                <a:lnTo>
                  <a:pt x="2030234" y="356392"/>
                </a:lnTo>
                <a:lnTo>
                  <a:pt x="2030234" y="142443"/>
                </a:lnTo>
                <a:lnTo>
                  <a:pt x="1963303" y="142443"/>
                </a:lnTo>
                <a:lnTo>
                  <a:pt x="1887220" y="475953"/>
                </a:lnTo>
                <a:lnTo>
                  <a:pt x="1715602" y="476525"/>
                </a:lnTo>
                <a:lnTo>
                  <a:pt x="1791686" y="142443"/>
                </a:lnTo>
                <a:lnTo>
                  <a:pt x="1727616" y="142443"/>
                </a:lnTo>
                <a:close/>
                <a:moveTo>
                  <a:pt x="5280482" y="17734"/>
                </a:moveTo>
                <a:lnTo>
                  <a:pt x="5691220" y="17734"/>
                </a:lnTo>
                <a:lnTo>
                  <a:pt x="5691220" y="412454"/>
                </a:lnTo>
                <a:lnTo>
                  <a:pt x="5604839" y="514280"/>
                </a:lnTo>
                <a:lnTo>
                  <a:pt x="5604839" y="619539"/>
                </a:lnTo>
                <a:lnTo>
                  <a:pt x="5694653" y="619539"/>
                </a:lnTo>
                <a:lnTo>
                  <a:pt x="5647171" y="737383"/>
                </a:lnTo>
                <a:lnTo>
                  <a:pt x="5604839" y="737383"/>
                </a:lnTo>
                <a:lnTo>
                  <a:pt x="5604839" y="950761"/>
                </a:lnTo>
                <a:lnTo>
                  <a:pt x="5701517" y="950761"/>
                </a:lnTo>
                <a:lnTo>
                  <a:pt x="5652892" y="1068605"/>
                </a:lnTo>
                <a:lnTo>
                  <a:pt x="5280482" y="1068605"/>
                </a:lnTo>
                <a:lnTo>
                  <a:pt x="5280482" y="589792"/>
                </a:lnTo>
                <a:lnTo>
                  <a:pt x="5429789" y="589792"/>
                </a:lnTo>
                <a:lnTo>
                  <a:pt x="5429789" y="950761"/>
                </a:lnTo>
                <a:lnTo>
                  <a:pt x="5451527" y="950761"/>
                </a:lnTo>
                <a:lnTo>
                  <a:pt x="5451527" y="531442"/>
                </a:lnTo>
                <a:lnTo>
                  <a:pt x="5280482" y="531442"/>
                </a:lnTo>
                <a:close/>
                <a:moveTo>
                  <a:pt x="7118705" y="12585"/>
                </a:moveTo>
                <a:lnTo>
                  <a:pt x="7285746" y="12585"/>
                </a:lnTo>
                <a:lnTo>
                  <a:pt x="7267440" y="64643"/>
                </a:lnTo>
                <a:lnTo>
                  <a:pt x="7494547" y="64643"/>
                </a:lnTo>
                <a:lnTo>
                  <a:pt x="7447066" y="176766"/>
                </a:lnTo>
                <a:lnTo>
                  <a:pt x="7235405" y="176766"/>
                </a:lnTo>
                <a:lnTo>
                  <a:pt x="7203369" y="271156"/>
                </a:lnTo>
                <a:lnTo>
                  <a:pt x="7479101" y="271156"/>
                </a:lnTo>
                <a:lnTo>
                  <a:pt x="7479101" y="775139"/>
                </a:lnTo>
                <a:lnTo>
                  <a:pt x="7358969" y="892983"/>
                </a:lnTo>
                <a:lnTo>
                  <a:pt x="7243985" y="892983"/>
                </a:lnTo>
                <a:lnTo>
                  <a:pt x="7243985" y="775139"/>
                </a:lnTo>
                <a:lnTo>
                  <a:pt x="7325790" y="775139"/>
                </a:lnTo>
                <a:lnTo>
                  <a:pt x="7325790" y="379275"/>
                </a:lnTo>
                <a:lnTo>
                  <a:pt x="7185635" y="379275"/>
                </a:lnTo>
                <a:lnTo>
                  <a:pt x="7185635" y="451354"/>
                </a:lnTo>
                <a:lnTo>
                  <a:pt x="7317781" y="451354"/>
                </a:lnTo>
                <a:lnTo>
                  <a:pt x="7276021" y="552608"/>
                </a:lnTo>
                <a:lnTo>
                  <a:pt x="7185635" y="552608"/>
                </a:lnTo>
                <a:lnTo>
                  <a:pt x="7185635" y="629836"/>
                </a:lnTo>
                <a:lnTo>
                  <a:pt x="7320069" y="629836"/>
                </a:lnTo>
                <a:lnTo>
                  <a:pt x="7276021" y="730518"/>
                </a:lnTo>
                <a:lnTo>
                  <a:pt x="7185635" y="730518"/>
                </a:lnTo>
                <a:lnTo>
                  <a:pt x="7185635" y="839209"/>
                </a:lnTo>
                <a:lnTo>
                  <a:pt x="7032324" y="902136"/>
                </a:lnTo>
                <a:lnTo>
                  <a:pt x="7032896" y="408450"/>
                </a:lnTo>
                <a:lnTo>
                  <a:pt x="6979695" y="408450"/>
                </a:lnTo>
                <a:lnTo>
                  <a:pt x="7068364" y="176766"/>
                </a:lnTo>
                <a:lnTo>
                  <a:pt x="7002577" y="176766"/>
                </a:lnTo>
                <a:lnTo>
                  <a:pt x="7002577" y="64643"/>
                </a:lnTo>
                <a:lnTo>
                  <a:pt x="7101543" y="64643"/>
                </a:lnTo>
                <a:close/>
                <a:moveTo>
                  <a:pt x="3054790" y="9153"/>
                </a:moveTo>
                <a:lnTo>
                  <a:pt x="3198377" y="9153"/>
                </a:lnTo>
                <a:lnTo>
                  <a:pt x="3198377" y="89813"/>
                </a:lnTo>
                <a:lnTo>
                  <a:pt x="3239565" y="89813"/>
                </a:lnTo>
                <a:lnTo>
                  <a:pt x="3216683" y="18306"/>
                </a:lnTo>
                <a:lnTo>
                  <a:pt x="3353977" y="18306"/>
                </a:lnTo>
                <a:lnTo>
                  <a:pt x="3376859" y="89813"/>
                </a:lnTo>
                <a:lnTo>
                  <a:pt x="3399741" y="89813"/>
                </a:lnTo>
                <a:lnTo>
                  <a:pt x="3341963" y="218526"/>
                </a:lnTo>
                <a:lnTo>
                  <a:pt x="3198377" y="218526"/>
                </a:lnTo>
                <a:lnTo>
                  <a:pt x="3198377" y="575491"/>
                </a:lnTo>
                <a:lnTo>
                  <a:pt x="3252150" y="258570"/>
                </a:lnTo>
                <a:lnTo>
                  <a:pt x="3382008" y="258570"/>
                </a:lnTo>
                <a:lnTo>
                  <a:pt x="3299631" y="692190"/>
                </a:lnTo>
                <a:lnTo>
                  <a:pt x="3198377" y="692190"/>
                </a:lnTo>
                <a:lnTo>
                  <a:pt x="3198377" y="767702"/>
                </a:lnTo>
                <a:lnTo>
                  <a:pt x="3407750" y="767702"/>
                </a:lnTo>
                <a:lnTo>
                  <a:pt x="3349972" y="894127"/>
                </a:lnTo>
                <a:lnTo>
                  <a:pt x="3046781" y="894127"/>
                </a:lnTo>
                <a:lnTo>
                  <a:pt x="3046781" y="218526"/>
                </a:lnTo>
                <a:lnTo>
                  <a:pt x="2994724" y="218526"/>
                </a:lnTo>
                <a:lnTo>
                  <a:pt x="2994724" y="757977"/>
                </a:lnTo>
                <a:lnTo>
                  <a:pt x="3042777" y="757977"/>
                </a:lnTo>
                <a:lnTo>
                  <a:pt x="2979279" y="894127"/>
                </a:lnTo>
                <a:lnTo>
                  <a:pt x="2841413" y="894127"/>
                </a:lnTo>
                <a:lnTo>
                  <a:pt x="2841413" y="89813"/>
                </a:lnTo>
                <a:lnTo>
                  <a:pt x="3054790" y="89813"/>
                </a:lnTo>
                <a:close/>
                <a:moveTo>
                  <a:pt x="2508475" y="4004"/>
                </a:moveTo>
                <a:lnTo>
                  <a:pt x="2672083" y="4004"/>
                </a:lnTo>
                <a:lnTo>
                  <a:pt x="2672083" y="82949"/>
                </a:lnTo>
                <a:lnTo>
                  <a:pt x="2819674" y="82949"/>
                </a:lnTo>
                <a:lnTo>
                  <a:pt x="2771622" y="202509"/>
                </a:lnTo>
                <a:lnTo>
                  <a:pt x="2672083" y="202509"/>
                </a:lnTo>
                <a:lnTo>
                  <a:pt x="2672083" y="356392"/>
                </a:lnTo>
                <a:lnTo>
                  <a:pt x="2829399" y="356392"/>
                </a:lnTo>
                <a:lnTo>
                  <a:pt x="2783063" y="477097"/>
                </a:lnTo>
                <a:lnTo>
                  <a:pt x="2712700" y="477097"/>
                </a:lnTo>
                <a:lnTo>
                  <a:pt x="2712700" y="605238"/>
                </a:lnTo>
                <a:lnTo>
                  <a:pt x="2822535" y="605238"/>
                </a:lnTo>
                <a:lnTo>
                  <a:pt x="2776198" y="724226"/>
                </a:lnTo>
                <a:lnTo>
                  <a:pt x="2712700" y="724226"/>
                </a:lnTo>
                <a:lnTo>
                  <a:pt x="2712700" y="920442"/>
                </a:lnTo>
                <a:lnTo>
                  <a:pt x="2771622" y="947328"/>
                </a:lnTo>
                <a:lnTo>
                  <a:pt x="3402030" y="947328"/>
                </a:lnTo>
                <a:lnTo>
                  <a:pt x="3350544" y="1068605"/>
                </a:lnTo>
                <a:lnTo>
                  <a:pt x="2719564" y="1068605"/>
                </a:lnTo>
                <a:lnTo>
                  <a:pt x="2528497" y="979936"/>
                </a:lnTo>
                <a:lnTo>
                  <a:pt x="2528497" y="1031993"/>
                </a:lnTo>
                <a:lnTo>
                  <a:pt x="2379190" y="1085766"/>
                </a:lnTo>
                <a:lnTo>
                  <a:pt x="2379190" y="556041"/>
                </a:lnTo>
                <a:lnTo>
                  <a:pt x="2528497" y="556041"/>
                </a:lnTo>
                <a:lnTo>
                  <a:pt x="2528497" y="842070"/>
                </a:lnTo>
                <a:lnTo>
                  <a:pt x="2559388" y="856943"/>
                </a:lnTo>
                <a:lnTo>
                  <a:pt x="2559388" y="477097"/>
                </a:lnTo>
                <a:lnTo>
                  <a:pt x="2363172" y="477097"/>
                </a:lnTo>
                <a:lnTo>
                  <a:pt x="2363172" y="356392"/>
                </a:lnTo>
                <a:lnTo>
                  <a:pt x="2508475" y="356392"/>
                </a:lnTo>
                <a:lnTo>
                  <a:pt x="2508475" y="202509"/>
                </a:lnTo>
                <a:lnTo>
                  <a:pt x="2363172" y="202509"/>
                </a:lnTo>
                <a:lnTo>
                  <a:pt x="2363172" y="82949"/>
                </a:lnTo>
                <a:lnTo>
                  <a:pt x="2508475" y="82949"/>
                </a:lnTo>
                <a:close/>
                <a:moveTo>
                  <a:pt x="1346053" y="0"/>
                </a:moveTo>
                <a:lnTo>
                  <a:pt x="1527395" y="0"/>
                </a:lnTo>
                <a:lnTo>
                  <a:pt x="1527395" y="78944"/>
                </a:lnTo>
                <a:lnTo>
                  <a:pt x="1691576" y="78944"/>
                </a:lnTo>
                <a:lnTo>
                  <a:pt x="1637230" y="198504"/>
                </a:lnTo>
                <a:lnTo>
                  <a:pt x="1527395" y="198504"/>
                </a:lnTo>
                <a:lnTo>
                  <a:pt x="1527395" y="352388"/>
                </a:lnTo>
                <a:lnTo>
                  <a:pt x="1701873" y="352388"/>
                </a:lnTo>
                <a:lnTo>
                  <a:pt x="1650388" y="473092"/>
                </a:lnTo>
                <a:lnTo>
                  <a:pt x="1572016" y="473092"/>
                </a:lnTo>
                <a:lnTo>
                  <a:pt x="1572016" y="601233"/>
                </a:lnTo>
                <a:lnTo>
                  <a:pt x="1694436" y="601233"/>
                </a:lnTo>
                <a:lnTo>
                  <a:pt x="1642951" y="719649"/>
                </a:lnTo>
                <a:lnTo>
                  <a:pt x="1572016" y="719649"/>
                </a:lnTo>
                <a:lnTo>
                  <a:pt x="1572588" y="915865"/>
                </a:lnTo>
                <a:lnTo>
                  <a:pt x="1637803" y="943324"/>
                </a:lnTo>
                <a:lnTo>
                  <a:pt x="2244756" y="942752"/>
                </a:lnTo>
                <a:lnTo>
                  <a:pt x="2189838" y="1064028"/>
                </a:lnTo>
                <a:lnTo>
                  <a:pt x="1580025" y="1064028"/>
                </a:lnTo>
                <a:lnTo>
                  <a:pt x="1368363" y="975931"/>
                </a:lnTo>
                <a:lnTo>
                  <a:pt x="1368363" y="1027989"/>
                </a:lnTo>
                <a:lnTo>
                  <a:pt x="1202466" y="1081762"/>
                </a:lnTo>
                <a:lnTo>
                  <a:pt x="1202466" y="552036"/>
                </a:lnTo>
                <a:lnTo>
                  <a:pt x="1368363" y="552036"/>
                </a:lnTo>
                <a:lnTo>
                  <a:pt x="1367791" y="837493"/>
                </a:lnTo>
                <a:lnTo>
                  <a:pt x="1402114" y="852939"/>
                </a:lnTo>
                <a:lnTo>
                  <a:pt x="1402687" y="473092"/>
                </a:lnTo>
                <a:lnTo>
                  <a:pt x="1184732" y="473092"/>
                </a:lnTo>
                <a:lnTo>
                  <a:pt x="1184732" y="352388"/>
                </a:lnTo>
                <a:lnTo>
                  <a:pt x="1346053" y="352388"/>
                </a:lnTo>
                <a:lnTo>
                  <a:pt x="1346053" y="198504"/>
                </a:lnTo>
                <a:lnTo>
                  <a:pt x="1184732" y="198504"/>
                </a:lnTo>
                <a:lnTo>
                  <a:pt x="1184732" y="78944"/>
                </a:lnTo>
                <a:lnTo>
                  <a:pt x="1346053" y="78944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79" name="任意多边形 1178"/>
          <p:cNvSpPr/>
          <p:nvPr/>
        </p:nvSpPr>
        <p:spPr>
          <a:xfrm>
            <a:off x="5601514" y="2175274"/>
            <a:ext cx="1667264" cy="814325"/>
          </a:xfrm>
          <a:custGeom>
            <a:avLst/>
            <a:gdLst/>
            <a:ahLst/>
            <a:cxnLst/>
            <a:rect l="l" t="t" r="r" b="b"/>
            <a:pathLst>
              <a:path w="2223018" h="1085766">
                <a:moveTo>
                  <a:pt x="717361" y="632124"/>
                </a:moveTo>
                <a:lnTo>
                  <a:pt x="717361" y="765986"/>
                </a:lnTo>
                <a:lnTo>
                  <a:pt x="855227" y="765986"/>
                </a:lnTo>
                <a:lnTo>
                  <a:pt x="854083" y="632124"/>
                </a:lnTo>
                <a:close/>
                <a:moveTo>
                  <a:pt x="545172" y="510276"/>
                </a:moveTo>
                <a:lnTo>
                  <a:pt x="1029133" y="510276"/>
                </a:lnTo>
                <a:lnTo>
                  <a:pt x="1029133" y="751112"/>
                </a:lnTo>
                <a:lnTo>
                  <a:pt x="855227" y="887262"/>
                </a:lnTo>
                <a:lnTo>
                  <a:pt x="545172" y="887834"/>
                </a:lnTo>
                <a:close/>
                <a:moveTo>
                  <a:pt x="542884" y="19450"/>
                </a:moveTo>
                <a:lnTo>
                  <a:pt x="1018836" y="19450"/>
                </a:lnTo>
                <a:lnTo>
                  <a:pt x="1018836" y="347239"/>
                </a:lnTo>
                <a:lnTo>
                  <a:pt x="845502" y="475952"/>
                </a:lnTo>
                <a:lnTo>
                  <a:pt x="806030" y="476525"/>
                </a:lnTo>
                <a:lnTo>
                  <a:pt x="806030" y="355820"/>
                </a:lnTo>
                <a:lnTo>
                  <a:pt x="845502" y="356392"/>
                </a:lnTo>
                <a:lnTo>
                  <a:pt x="845502" y="142443"/>
                </a:lnTo>
                <a:lnTo>
                  <a:pt x="778572" y="142443"/>
                </a:lnTo>
                <a:lnTo>
                  <a:pt x="702488" y="475952"/>
                </a:lnTo>
                <a:lnTo>
                  <a:pt x="530870" y="476525"/>
                </a:lnTo>
                <a:lnTo>
                  <a:pt x="606954" y="142443"/>
                </a:lnTo>
                <a:lnTo>
                  <a:pt x="542884" y="142443"/>
                </a:lnTo>
                <a:close/>
                <a:moveTo>
                  <a:pt x="1870058" y="9153"/>
                </a:moveTo>
                <a:lnTo>
                  <a:pt x="2013645" y="9153"/>
                </a:lnTo>
                <a:lnTo>
                  <a:pt x="2013645" y="89813"/>
                </a:lnTo>
                <a:lnTo>
                  <a:pt x="2054833" y="89813"/>
                </a:lnTo>
                <a:lnTo>
                  <a:pt x="2031951" y="18306"/>
                </a:lnTo>
                <a:lnTo>
                  <a:pt x="2169245" y="18306"/>
                </a:lnTo>
                <a:lnTo>
                  <a:pt x="2192127" y="89813"/>
                </a:lnTo>
                <a:lnTo>
                  <a:pt x="2215009" y="89813"/>
                </a:lnTo>
                <a:lnTo>
                  <a:pt x="2157231" y="218526"/>
                </a:lnTo>
                <a:lnTo>
                  <a:pt x="2013645" y="218526"/>
                </a:lnTo>
                <a:lnTo>
                  <a:pt x="2013645" y="575490"/>
                </a:lnTo>
                <a:lnTo>
                  <a:pt x="2067418" y="258570"/>
                </a:lnTo>
                <a:lnTo>
                  <a:pt x="2197276" y="258570"/>
                </a:lnTo>
                <a:lnTo>
                  <a:pt x="2114899" y="692190"/>
                </a:lnTo>
                <a:lnTo>
                  <a:pt x="2013645" y="692190"/>
                </a:lnTo>
                <a:lnTo>
                  <a:pt x="2013645" y="767702"/>
                </a:lnTo>
                <a:lnTo>
                  <a:pt x="2223018" y="767702"/>
                </a:lnTo>
                <a:lnTo>
                  <a:pt x="2165240" y="894127"/>
                </a:lnTo>
                <a:lnTo>
                  <a:pt x="1862050" y="894127"/>
                </a:lnTo>
                <a:lnTo>
                  <a:pt x="1862050" y="218526"/>
                </a:lnTo>
                <a:lnTo>
                  <a:pt x="1809992" y="218526"/>
                </a:lnTo>
                <a:lnTo>
                  <a:pt x="1809992" y="757977"/>
                </a:lnTo>
                <a:lnTo>
                  <a:pt x="1858045" y="757977"/>
                </a:lnTo>
                <a:lnTo>
                  <a:pt x="1794547" y="894127"/>
                </a:lnTo>
                <a:lnTo>
                  <a:pt x="1656681" y="894127"/>
                </a:lnTo>
                <a:lnTo>
                  <a:pt x="1656681" y="89813"/>
                </a:lnTo>
                <a:lnTo>
                  <a:pt x="1870058" y="89813"/>
                </a:lnTo>
                <a:close/>
                <a:moveTo>
                  <a:pt x="1323743" y="4004"/>
                </a:moveTo>
                <a:lnTo>
                  <a:pt x="1487351" y="4004"/>
                </a:lnTo>
                <a:lnTo>
                  <a:pt x="1487351" y="82948"/>
                </a:lnTo>
                <a:lnTo>
                  <a:pt x="1634942" y="82948"/>
                </a:lnTo>
                <a:lnTo>
                  <a:pt x="1586890" y="202509"/>
                </a:lnTo>
                <a:lnTo>
                  <a:pt x="1487351" y="202509"/>
                </a:lnTo>
                <a:lnTo>
                  <a:pt x="1487351" y="356392"/>
                </a:lnTo>
                <a:lnTo>
                  <a:pt x="1644667" y="356392"/>
                </a:lnTo>
                <a:lnTo>
                  <a:pt x="1598331" y="477097"/>
                </a:lnTo>
                <a:lnTo>
                  <a:pt x="1527968" y="477097"/>
                </a:lnTo>
                <a:lnTo>
                  <a:pt x="1527968" y="605238"/>
                </a:lnTo>
                <a:lnTo>
                  <a:pt x="1637803" y="605238"/>
                </a:lnTo>
                <a:lnTo>
                  <a:pt x="1591466" y="724226"/>
                </a:lnTo>
                <a:lnTo>
                  <a:pt x="1527968" y="724226"/>
                </a:lnTo>
                <a:lnTo>
                  <a:pt x="1527968" y="920442"/>
                </a:lnTo>
                <a:lnTo>
                  <a:pt x="1586890" y="947328"/>
                </a:lnTo>
                <a:lnTo>
                  <a:pt x="2217298" y="947328"/>
                </a:lnTo>
                <a:lnTo>
                  <a:pt x="2165812" y="1068605"/>
                </a:lnTo>
                <a:lnTo>
                  <a:pt x="1534832" y="1068605"/>
                </a:lnTo>
                <a:lnTo>
                  <a:pt x="1343765" y="979936"/>
                </a:lnTo>
                <a:lnTo>
                  <a:pt x="1343765" y="1031993"/>
                </a:lnTo>
                <a:lnTo>
                  <a:pt x="1194458" y="1085766"/>
                </a:lnTo>
                <a:lnTo>
                  <a:pt x="1194458" y="556041"/>
                </a:lnTo>
                <a:lnTo>
                  <a:pt x="1343765" y="556041"/>
                </a:lnTo>
                <a:lnTo>
                  <a:pt x="1343765" y="842070"/>
                </a:lnTo>
                <a:lnTo>
                  <a:pt x="1374656" y="856943"/>
                </a:lnTo>
                <a:lnTo>
                  <a:pt x="1374656" y="477097"/>
                </a:lnTo>
                <a:lnTo>
                  <a:pt x="1178440" y="477097"/>
                </a:lnTo>
                <a:lnTo>
                  <a:pt x="1178440" y="356392"/>
                </a:lnTo>
                <a:lnTo>
                  <a:pt x="1323743" y="356392"/>
                </a:lnTo>
                <a:lnTo>
                  <a:pt x="1323743" y="202509"/>
                </a:lnTo>
                <a:lnTo>
                  <a:pt x="1178440" y="202509"/>
                </a:lnTo>
                <a:lnTo>
                  <a:pt x="1178440" y="82948"/>
                </a:lnTo>
                <a:lnTo>
                  <a:pt x="1323743" y="82948"/>
                </a:lnTo>
                <a:close/>
                <a:moveTo>
                  <a:pt x="161321" y="0"/>
                </a:moveTo>
                <a:lnTo>
                  <a:pt x="342663" y="0"/>
                </a:lnTo>
                <a:lnTo>
                  <a:pt x="342663" y="78944"/>
                </a:lnTo>
                <a:lnTo>
                  <a:pt x="506844" y="78944"/>
                </a:lnTo>
                <a:lnTo>
                  <a:pt x="452498" y="198504"/>
                </a:lnTo>
                <a:lnTo>
                  <a:pt x="342663" y="198504"/>
                </a:lnTo>
                <a:lnTo>
                  <a:pt x="342663" y="352388"/>
                </a:lnTo>
                <a:lnTo>
                  <a:pt x="517141" y="352388"/>
                </a:lnTo>
                <a:lnTo>
                  <a:pt x="465656" y="473092"/>
                </a:lnTo>
                <a:lnTo>
                  <a:pt x="387284" y="473092"/>
                </a:lnTo>
                <a:lnTo>
                  <a:pt x="387284" y="601233"/>
                </a:lnTo>
                <a:lnTo>
                  <a:pt x="509704" y="601233"/>
                </a:lnTo>
                <a:lnTo>
                  <a:pt x="458219" y="719649"/>
                </a:lnTo>
                <a:lnTo>
                  <a:pt x="387284" y="719649"/>
                </a:lnTo>
                <a:lnTo>
                  <a:pt x="387856" y="915865"/>
                </a:lnTo>
                <a:lnTo>
                  <a:pt x="453070" y="943324"/>
                </a:lnTo>
                <a:lnTo>
                  <a:pt x="1060024" y="942752"/>
                </a:lnTo>
                <a:lnTo>
                  <a:pt x="1005107" y="1064028"/>
                </a:lnTo>
                <a:lnTo>
                  <a:pt x="395293" y="1064028"/>
                </a:lnTo>
                <a:lnTo>
                  <a:pt x="183631" y="975931"/>
                </a:lnTo>
                <a:lnTo>
                  <a:pt x="183631" y="1027988"/>
                </a:lnTo>
                <a:lnTo>
                  <a:pt x="17734" y="1081762"/>
                </a:lnTo>
                <a:lnTo>
                  <a:pt x="17734" y="552036"/>
                </a:lnTo>
                <a:lnTo>
                  <a:pt x="183631" y="552036"/>
                </a:lnTo>
                <a:lnTo>
                  <a:pt x="183059" y="837493"/>
                </a:lnTo>
                <a:lnTo>
                  <a:pt x="217383" y="852939"/>
                </a:lnTo>
                <a:lnTo>
                  <a:pt x="217955" y="473092"/>
                </a:lnTo>
                <a:lnTo>
                  <a:pt x="0" y="473092"/>
                </a:lnTo>
                <a:lnTo>
                  <a:pt x="0" y="352388"/>
                </a:lnTo>
                <a:lnTo>
                  <a:pt x="161321" y="352388"/>
                </a:lnTo>
                <a:lnTo>
                  <a:pt x="161321" y="198504"/>
                </a:lnTo>
                <a:lnTo>
                  <a:pt x="0" y="198504"/>
                </a:lnTo>
                <a:lnTo>
                  <a:pt x="0" y="78944"/>
                </a:lnTo>
                <a:lnTo>
                  <a:pt x="161321" y="78944"/>
                </a:lnTo>
                <a:close/>
              </a:path>
            </a:pathLst>
          </a:custGeom>
          <a:solidFill>
            <a:srgbClr val="CCE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82" name="任意多边形 1181"/>
          <p:cNvSpPr/>
          <p:nvPr/>
        </p:nvSpPr>
        <p:spPr>
          <a:xfrm>
            <a:off x="4711775" y="2193723"/>
            <a:ext cx="784721" cy="780430"/>
          </a:xfrm>
          <a:custGeom>
            <a:avLst/>
            <a:gdLst/>
            <a:ahLst/>
            <a:cxnLst/>
            <a:rect l="l" t="t" r="r" b="b"/>
            <a:pathLst>
              <a:path w="1046294" h="1040573">
                <a:moveTo>
                  <a:pt x="695051" y="648713"/>
                </a:moveTo>
                <a:lnTo>
                  <a:pt x="897559" y="648713"/>
                </a:lnTo>
                <a:lnTo>
                  <a:pt x="1046294" y="1040573"/>
                </a:lnTo>
                <a:lnTo>
                  <a:pt x="843786" y="1040573"/>
                </a:lnTo>
                <a:close/>
                <a:moveTo>
                  <a:pt x="148735" y="648713"/>
                </a:moveTo>
                <a:lnTo>
                  <a:pt x="351244" y="648713"/>
                </a:lnTo>
                <a:lnTo>
                  <a:pt x="202509" y="1040573"/>
                </a:lnTo>
                <a:lnTo>
                  <a:pt x="0" y="1040573"/>
                </a:lnTo>
                <a:close/>
                <a:moveTo>
                  <a:pt x="240837" y="133861"/>
                </a:moveTo>
                <a:lnTo>
                  <a:pt x="240837" y="463367"/>
                </a:lnTo>
                <a:lnTo>
                  <a:pt x="811178" y="463367"/>
                </a:lnTo>
                <a:lnTo>
                  <a:pt x="811178" y="133861"/>
                </a:lnTo>
                <a:close/>
                <a:moveTo>
                  <a:pt x="50913" y="0"/>
                </a:moveTo>
                <a:lnTo>
                  <a:pt x="1001674" y="0"/>
                </a:lnTo>
                <a:lnTo>
                  <a:pt x="1001674" y="463367"/>
                </a:lnTo>
                <a:lnTo>
                  <a:pt x="811178" y="600088"/>
                </a:lnTo>
                <a:lnTo>
                  <a:pt x="50913" y="6000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84" name="任意多边形 1183"/>
          <p:cNvSpPr/>
          <p:nvPr/>
        </p:nvSpPr>
        <p:spPr>
          <a:xfrm>
            <a:off x="7781776" y="2184712"/>
            <a:ext cx="2561819" cy="818186"/>
          </a:xfrm>
          <a:custGeom>
            <a:avLst/>
            <a:gdLst/>
            <a:ahLst/>
            <a:cxnLst/>
            <a:rect l="l" t="t" r="r" b="b"/>
            <a:pathLst>
              <a:path w="3415759" h="1090915">
                <a:moveTo>
                  <a:pt x="1823149" y="590936"/>
                </a:moveTo>
                <a:lnTo>
                  <a:pt x="1999343" y="590936"/>
                </a:lnTo>
                <a:lnTo>
                  <a:pt x="2042247" y="673313"/>
                </a:lnTo>
                <a:lnTo>
                  <a:pt x="2224733" y="593225"/>
                </a:lnTo>
                <a:lnTo>
                  <a:pt x="2204139" y="739671"/>
                </a:lnTo>
                <a:lnTo>
                  <a:pt x="2101741" y="788868"/>
                </a:lnTo>
                <a:lnTo>
                  <a:pt x="2235603" y="1049155"/>
                </a:lnTo>
                <a:lnTo>
                  <a:pt x="2055404" y="1049155"/>
                </a:lnTo>
                <a:close/>
                <a:moveTo>
                  <a:pt x="2506186" y="552036"/>
                </a:moveTo>
                <a:lnTo>
                  <a:pt x="2506186" y="860948"/>
                </a:lnTo>
                <a:lnTo>
                  <a:pt x="2549091" y="860948"/>
                </a:lnTo>
                <a:lnTo>
                  <a:pt x="2549091" y="552036"/>
                </a:lnTo>
                <a:close/>
                <a:moveTo>
                  <a:pt x="2703546" y="339803"/>
                </a:moveTo>
                <a:lnTo>
                  <a:pt x="2891753" y="339803"/>
                </a:lnTo>
                <a:lnTo>
                  <a:pt x="2891753" y="885546"/>
                </a:lnTo>
                <a:lnTo>
                  <a:pt x="2991863" y="945612"/>
                </a:lnTo>
                <a:lnTo>
                  <a:pt x="3415759" y="945612"/>
                </a:lnTo>
                <a:lnTo>
                  <a:pt x="3360269" y="1057736"/>
                </a:lnTo>
                <a:lnTo>
                  <a:pt x="2944955" y="1057736"/>
                </a:lnTo>
                <a:lnTo>
                  <a:pt x="2870587" y="1015403"/>
                </a:lnTo>
                <a:lnTo>
                  <a:pt x="2741874" y="1078902"/>
                </a:lnTo>
                <a:lnTo>
                  <a:pt x="2741874" y="463367"/>
                </a:lnTo>
                <a:lnTo>
                  <a:pt x="2703546" y="463367"/>
                </a:lnTo>
                <a:close/>
                <a:moveTo>
                  <a:pt x="438196" y="263147"/>
                </a:moveTo>
                <a:lnTo>
                  <a:pt x="624687" y="263147"/>
                </a:lnTo>
                <a:lnTo>
                  <a:pt x="623543" y="1005678"/>
                </a:lnTo>
                <a:lnTo>
                  <a:pt x="439340" y="1089771"/>
                </a:lnTo>
                <a:close/>
                <a:moveTo>
                  <a:pt x="884401" y="243125"/>
                </a:moveTo>
                <a:lnTo>
                  <a:pt x="1050298" y="993665"/>
                </a:lnTo>
                <a:lnTo>
                  <a:pt x="868956" y="993665"/>
                </a:lnTo>
                <a:lnTo>
                  <a:pt x="705919" y="243697"/>
                </a:lnTo>
                <a:close/>
                <a:moveTo>
                  <a:pt x="2506186" y="142443"/>
                </a:moveTo>
                <a:lnTo>
                  <a:pt x="2506186" y="422179"/>
                </a:lnTo>
                <a:lnTo>
                  <a:pt x="2549091" y="422179"/>
                </a:lnTo>
                <a:lnTo>
                  <a:pt x="2549091" y="142443"/>
                </a:lnTo>
                <a:close/>
                <a:moveTo>
                  <a:pt x="1362642" y="132718"/>
                </a:moveTo>
                <a:lnTo>
                  <a:pt x="1362642" y="399869"/>
                </a:lnTo>
                <a:lnTo>
                  <a:pt x="1424996" y="399869"/>
                </a:lnTo>
                <a:lnTo>
                  <a:pt x="1424996" y="132718"/>
                </a:lnTo>
                <a:close/>
                <a:moveTo>
                  <a:pt x="1802555" y="129858"/>
                </a:moveTo>
                <a:lnTo>
                  <a:pt x="1802555" y="227679"/>
                </a:lnTo>
                <a:lnTo>
                  <a:pt x="2038243" y="227679"/>
                </a:lnTo>
                <a:lnTo>
                  <a:pt x="1987329" y="347240"/>
                </a:lnTo>
                <a:lnTo>
                  <a:pt x="1802555" y="347240"/>
                </a:lnTo>
                <a:lnTo>
                  <a:pt x="1802555" y="435909"/>
                </a:lnTo>
                <a:lnTo>
                  <a:pt x="2051400" y="435909"/>
                </a:lnTo>
                <a:lnTo>
                  <a:pt x="2051400" y="129858"/>
                </a:lnTo>
                <a:close/>
                <a:moveTo>
                  <a:pt x="2802512" y="10869"/>
                </a:moveTo>
                <a:cubicBezTo>
                  <a:pt x="2817386" y="11251"/>
                  <a:pt x="2831973" y="15351"/>
                  <a:pt x="2846275" y="23169"/>
                </a:cubicBezTo>
                <a:cubicBezTo>
                  <a:pt x="2860576" y="30987"/>
                  <a:pt x="2872017" y="42714"/>
                  <a:pt x="2880598" y="58350"/>
                </a:cubicBezTo>
                <a:cubicBezTo>
                  <a:pt x="2889179" y="73986"/>
                  <a:pt x="2893469" y="89623"/>
                  <a:pt x="2893469" y="105259"/>
                </a:cubicBezTo>
                <a:cubicBezTo>
                  <a:pt x="2893088" y="121658"/>
                  <a:pt x="2886509" y="141394"/>
                  <a:pt x="2873733" y="164467"/>
                </a:cubicBezTo>
                <a:cubicBezTo>
                  <a:pt x="2860957" y="187540"/>
                  <a:pt x="2837217" y="199077"/>
                  <a:pt x="2802512" y="199077"/>
                </a:cubicBezTo>
                <a:cubicBezTo>
                  <a:pt x="2767045" y="199458"/>
                  <a:pt x="2742923" y="188017"/>
                  <a:pt x="2730147" y="164753"/>
                </a:cubicBezTo>
                <a:cubicBezTo>
                  <a:pt x="2717371" y="141489"/>
                  <a:pt x="2710887" y="121753"/>
                  <a:pt x="2710697" y="105545"/>
                </a:cubicBezTo>
                <a:cubicBezTo>
                  <a:pt x="2710506" y="89337"/>
                  <a:pt x="2714797" y="73605"/>
                  <a:pt x="2723568" y="58350"/>
                </a:cubicBezTo>
                <a:cubicBezTo>
                  <a:pt x="2732340" y="42714"/>
                  <a:pt x="2743781" y="30891"/>
                  <a:pt x="2757891" y="22883"/>
                </a:cubicBezTo>
                <a:cubicBezTo>
                  <a:pt x="2772002" y="14874"/>
                  <a:pt x="2786876" y="10869"/>
                  <a:pt x="2802512" y="10869"/>
                </a:cubicBezTo>
                <a:close/>
                <a:moveTo>
                  <a:pt x="2356307" y="10869"/>
                </a:moveTo>
                <a:lnTo>
                  <a:pt x="2693821" y="10869"/>
                </a:lnTo>
                <a:lnTo>
                  <a:pt x="2693821" y="422179"/>
                </a:lnTo>
                <a:lnTo>
                  <a:pt x="2630895" y="489110"/>
                </a:lnTo>
                <a:lnTo>
                  <a:pt x="2693821" y="550320"/>
                </a:lnTo>
                <a:lnTo>
                  <a:pt x="2693821" y="860948"/>
                </a:lnTo>
                <a:lnTo>
                  <a:pt x="2579409" y="985656"/>
                </a:lnTo>
                <a:lnTo>
                  <a:pt x="2506186" y="985656"/>
                </a:lnTo>
                <a:lnTo>
                  <a:pt x="2506186" y="1021124"/>
                </a:lnTo>
                <a:lnTo>
                  <a:pt x="2356307" y="1090915"/>
                </a:lnTo>
                <a:close/>
                <a:moveTo>
                  <a:pt x="21738" y="9725"/>
                </a:moveTo>
                <a:lnTo>
                  <a:pt x="1051442" y="9725"/>
                </a:lnTo>
                <a:lnTo>
                  <a:pt x="983939" y="150452"/>
                </a:lnTo>
                <a:lnTo>
                  <a:pt x="469659" y="150452"/>
                </a:lnTo>
                <a:lnTo>
                  <a:pt x="188779" y="993665"/>
                </a:lnTo>
                <a:lnTo>
                  <a:pt x="0" y="993665"/>
                </a:lnTo>
                <a:lnTo>
                  <a:pt x="278020" y="150452"/>
                </a:lnTo>
                <a:lnTo>
                  <a:pt x="21738" y="150452"/>
                </a:lnTo>
                <a:close/>
                <a:moveTo>
                  <a:pt x="1630365" y="7437"/>
                </a:moveTo>
                <a:lnTo>
                  <a:pt x="2223017" y="7437"/>
                </a:lnTo>
                <a:lnTo>
                  <a:pt x="2223017" y="418747"/>
                </a:lnTo>
                <a:lnTo>
                  <a:pt x="2051400" y="553753"/>
                </a:lnTo>
                <a:lnTo>
                  <a:pt x="1802555" y="553753"/>
                </a:lnTo>
                <a:lnTo>
                  <a:pt x="1802555" y="921014"/>
                </a:lnTo>
                <a:lnTo>
                  <a:pt x="1942137" y="921014"/>
                </a:lnTo>
                <a:lnTo>
                  <a:pt x="1886647" y="1046295"/>
                </a:lnTo>
                <a:lnTo>
                  <a:pt x="1630365" y="1046295"/>
                </a:lnTo>
                <a:close/>
                <a:moveTo>
                  <a:pt x="1188736" y="5149"/>
                </a:moveTo>
                <a:lnTo>
                  <a:pt x="1599474" y="5149"/>
                </a:lnTo>
                <a:lnTo>
                  <a:pt x="1599474" y="399869"/>
                </a:lnTo>
                <a:lnTo>
                  <a:pt x="1513093" y="501695"/>
                </a:lnTo>
                <a:lnTo>
                  <a:pt x="1513093" y="606954"/>
                </a:lnTo>
                <a:lnTo>
                  <a:pt x="1602906" y="606954"/>
                </a:lnTo>
                <a:lnTo>
                  <a:pt x="1555425" y="724798"/>
                </a:lnTo>
                <a:lnTo>
                  <a:pt x="1513093" y="724798"/>
                </a:lnTo>
                <a:lnTo>
                  <a:pt x="1513093" y="938176"/>
                </a:lnTo>
                <a:lnTo>
                  <a:pt x="1609771" y="938176"/>
                </a:lnTo>
                <a:lnTo>
                  <a:pt x="1561146" y="1056020"/>
                </a:lnTo>
                <a:lnTo>
                  <a:pt x="1188736" y="1056020"/>
                </a:lnTo>
                <a:lnTo>
                  <a:pt x="1188736" y="577207"/>
                </a:lnTo>
                <a:lnTo>
                  <a:pt x="1338043" y="577207"/>
                </a:lnTo>
                <a:lnTo>
                  <a:pt x="1338043" y="938176"/>
                </a:lnTo>
                <a:lnTo>
                  <a:pt x="1359782" y="938176"/>
                </a:lnTo>
                <a:lnTo>
                  <a:pt x="1359782" y="518857"/>
                </a:lnTo>
                <a:lnTo>
                  <a:pt x="1188736" y="518857"/>
                </a:lnTo>
                <a:close/>
                <a:moveTo>
                  <a:pt x="3036484" y="0"/>
                </a:moveTo>
                <a:lnTo>
                  <a:pt x="3203525" y="0"/>
                </a:lnTo>
                <a:lnTo>
                  <a:pt x="3185219" y="52058"/>
                </a:lnTo>
                <a:lnTo>
                  <a:pt x="3412326" y="52058"/>
                </a:lnTo>
                <a:lnTo>
                  <a:pt x="3364845" y="164181"/>
                </a:lnTo>
                <a:lnTo>
                  <a:pt x="3153184" y="164181"/>
                </a:lnTo>
                <a:lnTo>
                  <a:pt x="3121149" y="258571"/>
                </a:lnTo>
                <a:lnTo>
                  <a:pt x="3396881" y="258571"/>
                </a:lnTo>
                <a:lnTo>
                  <a:pt x="3396881" y="762554"/>
                </a:lnTo>
                <a:lnTo>
                  <a:pt x="3276748" y="880398"/>
                </a:lnTo>
                <a:lnTo>
                  <a:pt x="3161765" y="880398"/>
                </a:lnTo>
                <a:lnTo>
                  <a:pt x="3161765" y="762554"/>
                </a:lnTo>
                <a:lnTo>
                  <a:pt x="3243569" y="762554"/>
                </a:lnTo>
                <a:lnTo>
                  <a:pt x="3243569" y="366690"/>
                </a:lnTo>
                <a:lnTo>
                  <a:pt x="3103415" y="366690"/>
                </a:lnTo>
                <a:lnTo>
                  <a:pt x="3103415" y="438769"/>
                </a:lnTo>
                <a:lnTo>
                  <a:pt x="3235560" y="438769"/>
                </a:lnTo>
                <a:lnTo>
                  <a:pt x="3193800" y="540023"/>
                </a:lnTo>
                <a:lnTo>
                  <a:pt x="3103415" y="540023"/>
                </a:lnTo>
                <a:lnTo>
                  <a:pt x="3103415" y="617251"/>
                </a:lnTo>
                <a:lnTo>
                  <a:pt x="3237848" y="617251"/>
                </a:lnTo>
                <a:lnTo>
                  <a:pt x="3193800" y="717933"/>
                </a:lnTo>
                <a:lnTo>
                  <a:pt x="3103415" y="717933"/>
                </a:lnTo>
                <a:lnTo>
                  <a:pt x="3103415" y="826624"/>
                </a:lnTo>
                <a:lnTo>
                  <a:pt x="2950103" y="889551"/>
                </a:lnTo>
                <a:lnTo>
                  <a:pt x="2950675" y="395865"/>
                </a:lnTo>
                <a:lnTo>
                  <a:pt x="2897474" y="395865"/>
                </a:lnTo>
                <a:lnTo>
                  <a:pt x="2986143" y="164181"/>
                </a:lnTo>
                <a:lnTo>
                  <a:pt x="2920356" y="164181"/>
                </a:lnTo>
                <a:lnTo>
                  <a:pt x="2920356" y="52058"/>
                </a:lnTo>
                <a:lnTo>
                  <a:pt x="3019322" y="5205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2558" name="直接连接符 2557"/>
          <p:cNvCxnSpPr/>
          <p:nvPr/>
        </p:nvCxnSpPr>
        <p:spPr>
          <a:xfrm flipV="1">
            <a:off x="10150642" y="3861197"/>
            <a:ext cx="0" cy="2147888"/>
          </a:xfrm>
          <a:prstGeom prst="line">
            <a:avLst/>
          </a:prstGeom>
          <a:ln w="12700"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0" name="直接连接符 1189"/>
          <p:cNvCxnSpPr/>
          <p:nvPr/>
        </p:nvCxnSpPr>
        <p:spPr>
          <a:xfrm flipV="1">
            <a:off x="8722475" y="4841499"/>
            <a:ext cx="0" cy="1157351"/>
          </a:xfrm>
          <a:prstGeom prst="line">
            <a:avLst/>
          </a:prstGeom>
          <a:ln w="12700"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1" name="直接连接符 1190"/>
          <p:cNvCxnSpPr/>
          <p:nvPr/>
        </p:nvCxnSpPr>
        <p:spPr>
          <a:xfrm flipV="1">
            <a:off x="5421687" y="4616451"/>
            <a:ext cx="0" cy="1410014"/>
          </a:xfrm>
          <a:prstGeom prst="line">
            <a:avLst/>
          </a:prstGeom>
          <a:ln w="12700"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2" name="直接连接符 1191"/>
          <p:cNvCxnSpPr/>
          <p:nvPr/>
        </p:nvCxnSpPr>
        <p:spPr>
          <a:xfrm flipV="1">
            <a:off x="2735429" y="5187554"/>
            <a:ext cx="0" cy="813197"/>
          </a:xfrm>
          <a:prstGeom prst="line">
            <a:avLst/>
          </a:prstGeom>
          <a:ln w="12700"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9" name="直接连接符 1158"/>
          <p:cNvCxnSpPr/>
          <p:nvPr/>
        </p:nvCxnSpPr>
        <p:spPr>
          <a:xfrm>
            <a:off x="4700588" y="1994893"/>
            <a:ext cx="5643000" cy="0"/>
          </a:xfrm>
          <a:prstGeom prst="line">
            <a:avLst/>
          </a:prstGeom>
          <a:ln w="25400">
            <a:solidFill>
              <a:schemeClr val="bg1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4" name="直接连接符 1213"/>
          <p:cNvCxnSpPr/>
          <p:nvPr/>
        </p:nvCxnSpPr>
        <p:spPr>
          <a:xfrm>
            <a:off x="4700588" y="3095030"/>
            <a:ext cx="5643000" cy="0"/>
          </a:xfrm>
          <a:prstGeom prst="line">
            <a:avLst/>
          </a:prstGeom>
          <a:ln w="25400">
            <a:solidFill>
              <a:schemeClr val="bg1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1" name="Freeform 592"/>
          <p:cNvSpPr>
            <a:spLocks/>
          </p:cNvSpPr>
          <p:nvPr/>
        </p:nvSpPr>
        <p:spPr bwMode="auto">
          <a:xfrm>
            <a:off x="9778727" y="3471267"/>
            <a:ext cx="840581" cy="344091"/>
          </a:xfrm>
          <a:custGeom>
            <a:avLst/>
            <a:gdLst>
              <a:gd name="T0" fmla="*/ 208 w 352"/>
              <a:gd name="T1" fmla="*/ 0 h 144"/>
              <a:gd name="T2" fmla="*/ 115 w 352"/>
              <a:gd name="T3" fmla="*/ 82 h 144"/>
              <a:gd name="T4" fmla="*/ 79 w 352"/>
              <a:gd name="T5" fmla="*/ 74 h 144"/>
              <a:gd name="T6" fmla="*/ 0 w 352"/>
              <a:gd name="T7" fmla="*/ 144 h 144"/>
              <a:gd name="T8" fmla="*/ 352 w 352"/>
              <a:gd name="T9" fmla="*/ 144 h 144"/>
              <a:gd name="T10" fmla="*/ 301 w 352"/>
              <a:gd name="T11" fmla="*/ 84 h 144"/>
              <a:gd name="T12" fmla="*/ 208 w 352"/>
              <a:gd name="T13" fmla="*/ 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52" h="144">
                <a:moveTo>
                  <a:pt x="208" y="0"/>
                </a:moveTo>
                <a:cubicBezTo>
                  <a:pt x="160" y="0"/>
                  <a:pt x="120" y="36"/>
                  <a:pt x="115" y="82"/>
                </a:cubicBezTo>
                <a:cubicBezTo>
                  <a:pt x="104" y="77"/>
                  <a:pt x="92" y="74"/>
                  <a:pt x="79" y="74"/>
                </a:cubicBezTo>
                <a:cubicBezTo>
                  <a:pt x="38" y="74"/>
                  <a:pt x="4" y="104"/>
                  <a:pt x="0" y="144"/>
                </a:cubicBezTo>
                <a:cubicBezTo>
                  <a:pt x="352" y="144"/>
                  <a:pt x="352" y="144"/>
                  <a:pt x="352" y="144"/>
                </a:cubicBezTo>
                <a:cubicBezTo>
                  <a:pt x="352" y="113"/>
                  <a:pt x="330" y="89"/>
                  <a:pt x="301" y="84"/>
                </a:cubicBezTo>
                <a:cubicBezTo>
                  <a:pt x="297" y="37"/>
                  <a:pt x="257" y="0"/>
                  <a:pt x="208" y="0"/>
                </a:cubicBezTo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225" name="任意多边形 1224"/>
          <p:cNvSpPr/>
          <p:nvPr/>
        </p:nvSpPr>
        <p:spPr>
          <a:xfrm>
            <a:off x="4771868" y="3170705"/>
            <a:ext cx="5487990" cy="340472"/>
          </a:xfrm>
          <a:custGeom>
            <a:avLst/>
            <a:gdLst/>
            <a:ahLst/>
            <a:cxnLst/>
            <a:rect l="l" t="t" r="r" b="b"/>
            <a:pathLst>
              <a:path w="7317320" h="453963">
                <a:moveTo>
                  <a:pt x="4890976" y="413854"/>
                </a:moveTo>
                <a:cubicBezTo>
                  <a:pt x="4899484" y="413854"/>
                  <a:pt x="4903738" y="419323"/>
                  <a:pt x="4903738" y="430262"/>
                </a:cubicBezTo>
                <a:cubicBezTo>
                  <a:pt x="4901307" y="444847"/>
                  <a:pt x="4895230" y="452748"/>
                  <a:pt x="4885506" y="453963"/>
                </a:cubicBezTo>
                <a:cubicBezTo>
                  <a:pt x="4885506" y="453963"/>
                  <a:pt x="4884898" y="453963"/>
                  <a:pt x="4883683" y="453963"/>
                </a:cubicBezTo>
                <a:cubicBezTo>
                  <a:pt x="4877606" y="452748"/>
                  <a:pt x="4873960" y="447886"/>
                  <a:pt x="4872744" y="439378"/>
                </a:cubicBezTo>
                <a:cubicBezTo>
                  <a:pt x="4873960" y="423577"/>
                  <a:pt x="4880036" y="415069"/>
                  <a:pt x="4890976" y="413854"/>
                </a:cubicBezTo>
                <a:close/>
                <a:moveTo>
                  <a:pt x="142775" y="329420"/>
                </a:moveTo>
                <a:cubicBezTo>
                  <a:pt x="161234" y="330103"/>
                  <a:pt x="184137" y="334547"/>
                  <a:pt x="211485" y="342751"/>
                </a:cubicBezTo>
                <a:cubicBezTo>
                  <a:pt x="257671" y="358552"/>
                  <a:pt x="282587" y="377391"/>
                  <a:pt x="286234" y="399269"/>
                </a:cubicBezTo>
                <a:cubicBezTo>
                  <a:pt x="291095" y="415069"/>
                  <a:pt x="271041" y="419323"/>
                  <a:pt x="226070" y="412031"/>
                </a:cubicBezTo>
                <a:cubicBezTo>
                  <a:pt x="222424" y="410815"/>
                  <a:pt x="220600" y="408992"/>
                  <a:pt x="220600" y="406561"/>
                </a:cubicBezTo>
                <a:cubicBezTo>
                  <a:pt x="220600" y="404131"/>
                  <a:pt x="222424" y="402915"/>
                  <a:pt x="226070" y="402915"/>
                </a:cubicBezTo>
                <a:cubicBezTo>
                  <a:pt x="228501" y="401700"/>
                  <a:pt x="232755" y="400484"/>
                  <a:pt x="238832" y="399269"/>
                </a:cubicBezTo>
                <a:cubicBezTo>
                  <a:pt x="250986" y="398053"/>
                  <a:pt x="257063" y="395622"/>
                  <a:pt x="257063" y="391976"/>
                </a:cubicBezTo>
                <a:cubicBezTo>
                  <a:pt x="255848" y="385899"/>
                  <a:pt x="240655" y="376176"/>
                  <a:pt x="211485" y="362806"/>
                </a:cubicBezTo>
                <a:cubicBezTo>
                  <a:pt x="201761" y="360375"/>
                  <a:pt x="198723" y="359160"/>
                  <a:pt x="202369" y="359160"/>
                </a:cubicBezTo>
                <a:cubicBezTo>
                  <a:pt x="169552" y="350652"/>
                  <a:pt x="143421" y="343967"/>
                  <a:pt x="123974" y="339105"/>
                </a:cubicBezTo>
                <a:cubicBezTo>
                  <a:pt x="121543" y="337890"/>
                  <a:pt x="120327" y="336066"/>
                  <a:pt x="120327" y="333636"/>
                </a:cubicBezTo>
                <a:cubicBezTo>
                  <a:pt x="121543" y="331205"/>
                  <a:pt x="123366" y="329989"/>
                  <a:pt x="125797" y="329989"/>
                </a:cubicBezTo>
                <a:cubicBezTo>
                  <a:pt x="130962" y="329382"/>
                  <a:pt x="136622" y="329192"/>
                  <a:pt x="142775" y="329420"/>
                </a:cubicBezTo>
                <a:close/>
                <a:moveTo>
                  <a:pt x="4150370" y="326343"/>
                </a:moveTo>
                <a:cubicBezTo>
                  <a:pt x="4105398" y="331205"/>
                  <a:pt x="4078051" y="342751"/>
                  <a:pt x="4068328" y="360983"/>
                </a:cubicBezTo>
                <a:cubicBezTo>
                  <a:pt x="4069544" y="375568"/>
                  <a:pt x="4073190" y="384684"/>
                  <a:pt x="4079267" y="388330"/>
                </a:cubicBezTo>
                <a:cubicBezTo>
                  <a:pt x="4097498" y="387114"/>
                  <a:pt x="4115122" y="382860"/>
                  <a:pt x="4132138" y="375568"/>
                </a:cubicBezTo>
                <a:cubicBezTo>
                  <a:pt x="4139430" y="373137"/>
                  <a:pt x="4148546" y="358552"/>
                  <a:pt x="4159486" y="331812"/>
                </a:cubicBezTo>
                <a:cubicBezTo>
                  <a:pt x="4160701" y="331812"/>
                  <a:pt x="4161308" y="331812"/>
                  <a:pt x="4161308" y="331812"/>
                </a:cubicBezTo>
                <a:cubicBezTo>
                  <a:pt x="4161308" y="328166"/>
                  <a:pt x="4157662" y="326343"/>
                  <a:pt x="4150370" y="326343"/>
                </a:cubicBezTo>
                <a:close/>
                <a:moveTo>
                  <a:pt x="3638066" y="313581"/>
                </a:moveTo>
                <a:cubicBezTo>
                  <a:pt x="3634420" y="318443"/>
                  <a:pt x="3628950" y="325735"/>
                  <a:pt x="3621658" y="335459"/>
                </a:cubicBezTo>
                <a:cubicBezTo>
                  <a:pt x="3609504" y="351259"/>
                  <a:pt x="3600388" y="364021"/>
                  <a:pt x="3594311" y="373745"/>
                </a:cubicBezTo>
                <a:cubicBezTo>
                  <a:pt x="3600388" y="379822"/>
                  <a:pt x="3606465" y="382860"/>
                  <a:pt x="3612542" y="382860"/>
                </a:cubicBezTo>
                <a:cubicBezTo>
                  <a:pt x="3625912" y="380430"/>
                  <a:pt x="3638066" y="370098"/>
                  <a:pt x="3649005" y="351867"/>
                </a:cubicBezTo>
                <a:cubicBezTo>
                  <a:pt x="3652651" y="344574"/>
                  <a:pt x="3656298" y="338497"/>
                  <a:pt x="3659944" y="333636"/>
                </a:cubicBezTo>
                <a:cubicBezTo>
                  <a:pt x="3657513" y="331205"/>
                  <a:pt x="3654474" y="328166"/>
                  <a:pt x="3650828" y="324520"/>
                </a:cubicBezTo>
                <a:cubicBezTo>
                  <a:pt x="3647182" y="320874"/>
                  <a:pt x="3644751" y="318443"/>
                  <a:pt x="3643536" y="317227"/>
                </a:cubicBezTo>
                <a:cubicBezTo>
                  <a:pt x="3642320" y="314796"/>
                  <a:pt x="3640497" y="313581"/>
                  <a:pt x="3638066" y="313581"/>
                </a:cubicBezTo>
                <a:close/>
                <a:moveTo>
                  <a:pt x="561938" y="309935"/>
                </a:moveTo>
                <a:cubicBezTo>
                  <a:pt x="563153" y="309935"/>
                  <a:pt x="563761" y="311150"/>
                  <a:pt x="563761" y="313581"/>
                </a:cubicBezTo>
                <a:cubicBezTo>
                  <a:pt x="560115" y="319658"/>
                  <a:pt x="555253" y="329382"/>
                  <a:pt x="549176" y="342751"/>
                </a:cubicBezTo>
                <a:cubicBezTo>
                  <a:pt x="528513" y="379214"/>
                  <a:pt x="516359" y="407777"/>
                  <a:pt x="512713" y="428439"/>
                </a:cubicBezTo>
                <a:cubicBezTo>
                  <a:pt x="512713" y="430870"/>
                  <a:pt x="512105" y="432085"/>
                  <a:pt x="510890" y="432085"/>
                </a:cubicBezTo>
                <a:cubicBezTo>
                  <a:pt x="498735" y="432085"/>
                  <a:pt x="492050" y="429655"/>
                  <a:pt x="490835" y="424793"/>
                </a:cubicBezTo>
                <a:lnTo>
                  <a:pt x="490835" y="422970"/>
                </a:lnTo>
                <a:cubicBezTo>
                  <a:pt x="492050" y="415677"/>
                  <a:pt x="493266" y="404738"/>
                  <a:pt x="494481" y="390153"/>
                </a:cubicBezTo>
                <a:cubicBezTo>
                  <a:pt x="495697" y="375568"/>
                  <a:pt x="496304" y="364629"/>
                  <a:pt x="496304" y="357336"/>
                </a:cubicBezTo>
                <a:cubicBezTo>
                  <a:pt x="496304" y="357336"/>
                  <a:pt x="496912" y="356729"/>
                  <a:pt x="498128" y="355513"/>
                </a:cubicBezTo>
                <a:cubicBezTo>
                  <a:pt x="499343" y="353082"/>
                  <a:pt x="501166" y="351867"/>
                  <a:pt x="503597" y="351867"/>
                </a:cubicBezTo>
                <a:cubicBezTo>
                  <a:pt x="506028" y="353082"/>
                  <a:pt x="508459" y="357336"/>
                  <a:pt x="510890" y="364629"/>
                </a:cubicBezTo>
                <a:cubicBezTo>
                  <a:pt x="512105" y="370706"/>
                  <a:pt x="513321" y="373745"/>
                  <a:pt x="514536" y="373745"/>
                </a:cubicBezTo>
                <a:cubicBezTo>
                  <a:pt x="516967" y="373745"/>
                  <a:pt x="518182" y="373137"/>
                  <a:pt x="518182" y="371922"/>
                </a:cubicBezTo>
                <a:cubicBezTo>
                  <a:pt x="531552" y="350044"/>
                  <a:pt x="546137" y="329382"/>
                  <a:pt x="561938" y="309935"/>
                </a:cubicBezTo>
                <a:close/>
                <a:moveTo>
                  <a:pt x="3546909" y="304465"/>
                </a:moveTo>
                <a:cubicBezTo>
                  <a:pt x="3537185" y="310542"/>
                  <a:pt x="3529285" y="313581"/>
                  <a:pt x="3523208" y="313581"/>
                </a:cubicBezTo>
                <a:cubicBezTo>
                  <a:pt x="3523208" y="329382"/>
                  <a:pt x="3525639" y="337890"/>
                  <a:pt x="3530501" y="339105"/>
                </a:cubicBezTo>
                <a:cubicBezTo>
                  <a:pt x="3531716" y="337890"/>
                  <a:pt x="3533539" y="334243"/>
                  <a:pt x="3535970" y="328166"/>
                </a:cubicBezTo>
                <a:cubicBezTo>
                  <a:pt x="3540832" y="318443"/>
                  <a:pt x="3544478" y="310542"/>
                  <a:pt x="3546909" y="304465"/>
                </a:cubicBezTo>
                <a:close/>
                <a:moveTo>
                  <a:pt x="3025866" y="296603"/>
                </a:moveTo>
                <a:cubicBezTo>
                  <a:pt x="3039996" y="297287"/>
                  <a:pt x="3046605" y="301731"/>
                  <a:pt x="3045693" y="309935"/>
                </a:cubicBezTo>
                <a:cubicBezTo>
                  <a:pt x="3045693" y="312366"/>
                  <a:pt x="3044477" y="315404"/>
                  <a:pt x="3042047" y="319050"/>
                </a:cubicBezTo>
                <a:cubicBezTo>
                  <a:pt x="3040831" y="321481"/>
                  <a:pt x="3040224" y="323304"/>
                  <a:pt x="3040224" y="324520"/>
                </a:cubicBezTo>
                <a:cubicBezTo>
                  <a:pt x="3037793" y="342751"/>
                  <a:pt x="3036577" y="363414"/>
                  <a:pt x="3036577" y="386507"/>
                </a:cubicBezTo>
                <a:cubicBezTo>
                  <a:pt x="3036577" y="398661"/>
                  <a:pt x="3048124" y="404131"/>
                  <a:pt x="3071217" y="402915"/>
                </a:cubicBezTo>
                <a:cubicBezTo>
                  <a:pt x="3135635" y="398053"/>
                  <a:pt x="3175744" y="390153"/>
                  <a:pt x="3191545" y="379214"/>
                </a:cubicBezTo>
                <a:cubicBezTo>
                  <a:pt x="3203699" y="358552"/>
                  <a:pt x="3210992" y="337282"/>
                  <a:pt x="3213422" y="315404"/>
                </a:cubicBezTo>
                <a:cubicBezTo>
                  <a:pt x="3214638" y="310542"/>
                  <a:pt x="3215853" y="309935"/>
                  <a:pt x="3217069" y="313581"/>
                </a:cubicBezTo>
                <a:cubicBezTo>
                  <a:pt x="3219499" y="322089"/>
                  <a:pt x="3220715" y="333028"/>
                  <a:pt x="3220715" y="346398"/>
                </a:cubicBezTo>
                <a:cubicBezTo>
                  <a:pt x="3220715" y="353690"/>
                  <a:pt x="3218892" y="362198"/>
                  <a:pt x="3215245" y="371922"/>
                </a:cubicBezTo>
                <a:cubicBezTo>
                  <a:pt x="3214030" y="379214"/>
                  <a:pt x="3212815" y="385291"/>
                  <a:pt x="3211599" y="390153"/>
                </a:cubicBezTo>
                <a:cubicBezTo>
                  <a:pt x="3199445" y="402307"/>
                  <a:pt x="3166628" y="412031"/>
                  <a:pt x="3113149" y="419323"/>
                </a:cubicBezTo>
                <a:cubicBezTo>
                  <a:pt x="3087625" y="422970"/>
                  <a:pt x="3067571" y="423577"/>
                  <a:pt x="3052986" y="421147"/>
                </a:cubicBezTo>
                <a:cubicBezTo>
                  <a:pt x="3026246" y="416285"/>
                  <a:pt x="3014092" y="404131"/>
                  <a:pt x="3016523" y="384684"/>
                </a:cubicBezTo>
                <a:cubicBezTo>
                  <a:pt x="3016523" y="378606"/>
                  <a:pt x="3017130" y="368275"/>
                  <a:pt x="3018346" y="353690"/>
                </a:cubicBezTo>
                <a:cubicBezTo>
                  <a:pt x="3019561" y="337890"/>
                  <a:pt x="3020169" y="326343"/>
                  <a:pt x="3020169" y="319050"/>
                </a:cubicBezTo>
                <a:cubicBezTo>
                  <a:pt x="3020169" y="314189"/>
                  <a:pt x="3017130" y="311150"/>
                  <a:pt x="3011053" y="309935"/>
                </a:cubicBezTo>
                <a:cubicBezTo>
                  <a:pt x="3008623" y="309935"/>
                  <a:pt x="3006799" y="309935"/>
                  <a:pt x="3005584" y="309935"/>
                </a:cubicBezTo>
                <a:cubicBezTo>
                  <a:pt x="3003153" y="307504"/>
                  <a:pt x="3001937" y="305073"/>
                  <a:pt x="3001937" y="302642"/>
                </a:cubicBezTo>
                <a:cubicBezTo>
                  <a:pt x="3003153" y="300211"/>
                  <a:pt x="3005584" y="298388"/>
                  <a:pt x="3009230" y="297173"/>
                </a:cubicBezTo>
                <a:cubicBezTo>
                  <a:pt x="3015611" y="296565"/>
                  <a:pt x="3021156" y="296375"/>
                  <a:pt x="3025866" y="296603"/>
                </a:cubicBezTo>
                <a:close/>
                <a:moveTo>
                  <a:pt x="3601603" y="286234"/>
                </a:moveTo>
                <a:cubicBezTo>
                  <a:pt x="3595526" y="289880"/>
                  <a:pt x="3588841" y="316012"/>
                  <a:pt x="3581549" y="364629"/>
                </a:cubicBezTo>
                <a:cubicBezTo>
                  <a:pt x="3600995" y="343967"/>
                  <a:pt x="3617404" y="323912"/>
                  <a:pt x="3630774" y="304465"/>
                </a:cubicBezTo>
                <a:cubicBezTo>
                  <a:pt x="3619835" y="292311"/>
                  <a:pt x="3610111" y="286234"/>
                  <a:pt x="3601603" y="286234"/>
                </a:cubicBezTo>
                <a:close/>
                <a:moveTo>
                  <a:pt x="3669060" y="242478"/>
                </a:moveTo>
                <a:cubicBezTo>
                  <a:pt x="3662983" y="243694"/>
                  <a:pt x="3653867" y="249163"/>
                  <a:pt x="3641712" y="258887"/>
                </a:cubicBezTo>
                <a:cubicBezTo>
                  <a:pt x="3633204" y="267395"/>
                  <a:pt x="3627127" y="271649"/>
                  <a:pt x="3623481" y="271649"/>
                </a:cubicBezTo>
                <a:cubicBezTo>
                  <a:pt x="3625912" y="276510"/>
                  <a:pt x="3631381" y="283195"/>
                  <a:pt x="3639889" y="291703"/>
                </a:cubicBezTo>
                <a:cubicBezTo>
                  <a:pt x="3641105" y="290488"/>
                  <a:pt x="3642320" y="288665"/>
                  <a:pt x="3643536" y="286234"/>
                </a:cubicBezTo>
                <a:cubicBezTo>
                  <a:pt x="3645966" y="283803"/>
                  <a:pt x="3647182" y="281980"/>
                  <a:pt x="3647182" y="280764"/>
                </a:cubicBezTo>
                <a:cubicBezTo>
                  <a:pt x="3650828" y="275903"/>
                  <a:pt x="3652043" y="276510"/>
                  <a:pt x="3650828" y="282587"/>
                </a:cubicBezTo>
                <a:cubicBezTo>
                  <a:pt x="3650828" y="285018"/>
                  <a:pt x="3649613" y="288665"/>
                  <a:pt x="3647182" y="293526"/>
                </a:cubicBezTo>
                <a:cubicBezTo>
                  <a:pt x="3645966" y="295957"/>
                  <a:pt x="3645359" y="297780"/>
                  <a:pt x="3645359" y="298996"/>
                </a:cubicBezTo>
                <a:cubicBezTo>
                  <a:pt x="3647790" y="300211"/>
                  <a:pt x="3651436" y="303250"/>
                  <a:pt x="3656298" y="308112"/>
                </a:cubicBezTo>
                <a:cubicBezTo>
                  <a:pt x="3661159" y="311758"/>
                  <a:pt x="3664805" y="314796"/>
                  <a:pt x="3667236" y="317227"/>
                </a:cubicBezTo>
                <a:cubicBezTo>
                  <a:pt x="3683037" y="281980"/>
                  <a:pt x="3687899" y="258887"/>
                  <a:pt x="3681822" y="247948"/>
                </a:cubicBezTo>
                <a:cubicBezTo>
                  <a:pt x="3681822" y="247948"/>
                  <a:pt x="3679998" y="246732"/>
                  <a:pt x="3676352" y="244301"/>
                </a:cubicBezTo>
                <a:cubicBezTo>
                  <a:pt x="3672706" y="243086"/>
                  <a:pt x="3670275" y="242478"/>
                  <a:pt x="3669060" y="242478"/>
                </a:cubicBezTo>
                <a:close/>
                <a:moveTo>
                  <a:pt x="662211" y="240655"/>
                </a:moveTo>
                <a:cubicBezTo>
                  <a:pt x="633040" y="255240"/>
                  <a:pt x="617847" y="266787"/>
                  <a:pt x="616632" y="275295"/>
                </a:cubicBezTo>
                <a:cubicBezTo>
                  <a:pt x="632433" y="295957"/>
                  <a:pt x="646410" y="295350"/>
                  <a:pt x="658564" y="273472"/>
                </a:cubicBezTo>
                <a:cubicBezTo>
                  <a:pt x="659780" y="269825"/>
                  <a:pt x="660387" y="264356"/>
                  <a:pt x="660387" y="257063"/>
                </a:cubicBezTo>
                <a:cubicBezTo>
                  <a:pt x="661603" y="249771"/>
                  <a:pt x="662211" y="244301"/>
                  <a:pt x="662211" y="240655"/>
                </a:cubicBezTo>
                <a:close/>
                <a:moveTo>
                  <a:pt x="140382" y="233363"/>
                </a:moveTo>
                <a:cubicBezTo>
                  <a:pt x="140382" y="234578"/>
                  <a:pt x="139774" y="237009"/>
                  <a:pt x="138559" y="240655"/>
                </a:cubicBezTo>
                <a:cubicBezTo>
                  <a:pt x="136128" y="245517"/>
                  <a:pt x="134305" y="249771"/>
                  <a:pt x="133089" y="253417"/>
                </a:cubicBezTo>
                <a:cubicBezTo>
                  <a:pt x="134305" y="252202"/>
                  <a:pt x="137343" y="250986"/>
                  <a:pt x="142205" y="249771"/>
                </a:cubicBezTo>
                <a:cubicBezTo>
                  <a:pt x="150713" y="246125"/>
                  <a:pt x="156790" y="243086"/>
                  <a:pt x="160437" y="240655"/>
                </a:cubicBezTo>
                <a:cubicBezTo>
                  <a:pt x="151929" y="239440"/>
                  <a:pt x="145244" y="237009"/>
                  <a:pt x="140382" y="233363"/>
                </a:cubicBezTo>
                <a:close/>
                <a:moveTo>
                  <a:pt x="726021" y="222424"/>
                </a:moveTo>
                <a:cubicBezTo>
                  <a:pt x="715082" y="222424"/>
                  <a:pt x="701712" y="225462"/>
                  <a:pt x="685911" y="231539"/>
                </a:cubicBezTo>
                <a:cubicBezTo>
                  <a:pt x="684696" y="235186"/>
                  <a:pt x="684088" y="241263"/>
                  <a:pt x="684088" y="249771"/>
                </a:cubicBezTo>
                <a:cubicBezTo>
                  <a:pt x="682873" y="258279"/>
                  <a:pt x="682265" y="264356"/>
                  <a:pt x="682265" y="268002"/>
                </a:cubicBezTo>
                <a:cubicBezTo>
                  <a:pt x="682265" y="275295"/>
                  <a:pt x="681050" y="281372"/>
                  <a:pt x="678619" y="286234"/>
                </a:cubicBezTo>
                <a:cubicBezTo>
                  <a:pt x="687127" y="277726"/>
                  <a:pt x="698674" y="265571"/>
                  <a:pt x="713259" y="249771"/>
                </a:cubicBezTo>
                <a:cubicBezTo>
                  <a:pt x="722982" y="238832"/>
                  <a:pt x="730275" y="230932"/>
                  <a:pt x="735136" y="226070"/>
                </a:cubicBezTo>
                <a:cubicBezTo>
                  <a:pt x="735136" y="223639"/>
                  <a:pt x="732098" y="222424"/>
                  <a:pt x="726021" y="222424"/>
                </a:cubicBezTo>
                <a:close/>
                <a:moveTo>
                  <a:pt x="4890976" y="216954"/>
                </a:moveTo>
                <a:cubicBezTo>
                  <a:pt x="4899484" y="216954"/>
                  <a:pt x="4903738" y="221816"/>
                  <a:pt x="4903738" y="231539"/>
                </a:cubicBezTo>
                <a:cubicBezTo>
                  <a:pt x="4902522" y="248555"/>
                  <a:pt x="4896445" y="257063"/>
                  <a:pt x="4885506" y="257063"/>
                </a:cubicBezTo>
                <a:cubicBezTo>
                  <a:pt x="4878214" y="255848"/>
                  <a:pt x="4873960" y="250379"/>
                  <a:pt x="4872744" y="240655"/>
                </a:cubicBezTo>
                <a:cubicBezTo>
                  <a:pt x="4875175" y="226070"/>
                  <a:pt x="4881252" y="218170"/>
                  <a:pt x="4890976" y="216954"/>
                </a:cubicBezTo>
                <a:close/>
                <a:moveTo>
                  <a:pt x="120327" y="213308"/>
                </a:moveTo>
                <a:cubicBezTo>
                  <a:pt x="97234" y="240047"/>
                  <a:pt x="79003" y="263141"/>
                  <a:pt x="65633" y="282587"/>
                </a:cubicBezTo>
                <a:cubicBezTo>
                  <a:pt x="72926" y="280157"/>
                  <a:pt x="86295" y="274079"/>
                  <a:pt x="105742" y="264356"/>
                </a:cubicBezTo>
                <a:cubicBezTo>
                  <a:pt x="111819" y="243694"/>
                  <a:pt x="116681" y="226678"/>
                  <a:pt x="120327" y="213308"/>
                </a:cubicBezTo>
                <a:close/>
                <a:moveTo>
                  <a:pt x="1995152" y="200546"/>
                </a:moveTo>
                <a:cubicBezTo>
                  <a:pt x="1989075" y="199331"/>
                  <a:pt x="1981175" y="201761"/>
                  <a:pt x="1971452" y="207839"/>
                </a:cubicBezTo>
                <a:cubicBezTo>
                  <a:pt x="1964159" y="210269"/>
                  <a:pt x="1958690" y="212093"/>
                  <a:pt x="1955043" y="213308"/>
                </a:cubicBezTo>
                <a:cubicBezTo>
                  <a:pt x="1953828" y="215739"/>
                  <a:pt x="1953220" y="218170"/>
                  <a:pt x="1953220" y="220601"/>
                </a:cubicBezTo>
                <a:cubicBezTo>
                  <a:pt x="1953220" y="226678"/>
                  <a:pt x="1954436" y="237617"/>
                  <a:pt x="1956866" y="253417"/>
                </a:cubicBezTo>
                <a:cubicBezTo>
                  <a:pt x="1960513" y="252202"/>
                  <a:pt x="1964159" y="250379"/>
                  <a:pt x="1967805" y="247948"/>
                </a:cubicBezTo>
                <a:cubicBezTo>
                  <a:pt x="1969021" y="247948"/>
                  <a:pt x="1970844" y="246125"/>
                  <a:pt x="1973275" y="242478"/>
                </a:cubicBezTo>
                <a:cubicBezTo>
                  <a:pt x="1976921" y="240047"/>
                  <a:pt x="1978744" y="238832"/>
                  <a:pt x="1978744" y="238832"/>
                </a:cubicBezTo>
                <a:cubicBezTo>
                  <a:pt x="1986037" y="225462"/>
                  <a:pt x="1991506" y="212700"/>
                  <a:pt x="1995152" y="200546"/>
                </a:cubicBezTo>
                <a:close/>
                <a:moveTo>
                  <a:pt x="463716" y="198951"/>
                </a:moveTo>
                <a:cubicBezTo>
                  <a:pt x="480580" y="199407"/>
                  <a:pt x="492658" y="206015"/>
                  <a:pt x="499951" y="218777"/>
                </a:cubicBezTo>
                <a:lnTo>
                  <a:pt x="499951" y="220601"/>
                </a:lnTo>
                <a:cubicBezTo>
                  <a:pt x="501166" y="225462"/>
                  <a:pt x="498735" y="227285"/>
                  <a:pt x="492658" y="226070"/>
                </a:cubicBezTo>
                <a:cubicBezTo>
                  <a:pt x="490227" y="226070"/>
                  <a:pt x="487189" y="224855"/>
                  <a:pt x="483542" y="222424"/>
                </a:cubicBezTo>
                <a:cubicBezTo>
                  <a:pt x="478681" y="219993"/>
                  <a:pt x="474427" y="218777"/>
                  <a:pt x="470780" y="218777"/>
                </a:cubicBezTo>
                <a:cubicBezTo>
                  <a:pt x="469565" y="218777"/>
                  <a:pt x="467134" y="218777"/>
                  <a:pt x="463488" y="218777"/>
                </a:cubicBezTo>
                <a:cubicBezTo>
                  <a:pt x="445256" y="217562"/>
                  <a:pt x="436141" y="212700"/>
                  <a:pt x="436141" y="204192"/>
                </a:cubicBezTo>
                <a:lnTo>
                  <a:pt x="436141" y="202369"/>
                </a:lnTo>
                <a:cubicBezTo>
                  <a:pt x="441002" y="201154"/>
                  <a:pt x="444041" y="200546"/>
                  <a:pt x="445256" y="200546"/>
                </a:cubicBezTo>
                <a:cubicBezTo>
                  <a:pt x="451941" y="199331"/>
                  <a:pt x="458094" y="198799"/>
                  <a:pt x="463716" y="198951"/>
                </a:cubicBezTo>
                <a:close/>
                <a:moveTo>
                  <a:pt x="4117553" y="184138"/>
                </a:moveTo>
                <a:cubicBezTo>
                  <a:pt x="4126061" y="182922"/>
                  <a:pt x="4129708" y="185353"/>
                  <a:pt x="4128492" y="191430"/>
                </a:cubicBezTo>
                <a:cubicBezTo>
                  <a:pt x="4128492" y="198723"/>
                  <a:pt x="4125453" y="204800"/>
                  <a:pt x="4119376" y="209662"/>
                </a:cubicBezTo>
                <a:cubicBezTo>
                  <a:pt x="4115730" y="212093"/>
                  <a:pt x="4113299" y="213916"/>
                  <a:pt x="4112084" y="215131"/>
                </a:cubicBezTo>
                <a:cubicBezTo>
                  <a:pt x="4098714" y="229716"/>
                  <a:pt x="4087167" y="243086"/>
                  <a:pt x="4077444" y="255240"/>
                </a:cubicBezTo>
                <a:cubicBezTo>
                  <a:pt x="4099322" y="247948"/>
                  <a:pt x="4118768" y="240655"/>
                  <a:pt x="4135784" y="233363"/>
                </a:cubicBezTo>
                <a:cubicBezTo>
                  <a:pt x="4145508" y="232147"/>
                  <a:pt x="4150977" y="235793"/>
                  <a:pt x="4152192" y="244301"/>
                </a:cubicBezTo>
                <a:cubicBezTo>
                  <a:pt x="4152192" y="249163"/>
                  <a:pt x="4149762" y="252202"/>
                  <a:pt x="4144900" y="253417"/>
                </a:cubicBezTo>
                <a:cubicBezTo>
                  <a:pt x="4142470" y="253417"/>
                  <a:pt x="4140646" y="254025"/>
                  <a:pt x="4139430" y="255240"/>
                </a:cubicBezTo>
                <a:cubicBezTo>
                  <a:pt x="4112691" y="267395"/>
                  <a:pt x="4086560" y="282587"/>
                  <a:pt x="4061036" y="300819"/>
                </a:cubicBezTo>
                <a:cubicBezTo>
                  <a:pt x="4053743" y="305681"/>
                  <a:pt x="4049489" y="312973"/>
                  <a:pt x="4048274" y="322697"/>
                </a:cubicBezTo>
                <a:cubicBezTo>
                  <a:pt x="4050705" y="332420"/>
                  <a:pt x="4054958" y="337890"/>
                  <a:pt x="4061036" y="339105"/>
                </a:cubicBezTo>
                <a:cubicBezTo>
                  <a:pt x="4062251" y="339105"/>
                  <a:pt x="4066505" y="337282"/>
                  <a:pt x="4073798" y="333636"/>
                </a:cubicBezTo>
                <a:cubicBezTo>
                  <a:pt x="4093244" y="322697"/>
                  <a:pt x="4113299" y="314189"/>
                  <a:pt x="4133962" y="308112"/>
                </a:cubicBezTo>
                <a:cubicBezTo>
                  <a:pt x="4149762" y="304465"/>
                  <a:pt x="4165562" y="303858"/>
                  <a:pt x="4181363" y="306288"/>
                </a:cubicBezTo>
                <a:cubicBezTo>
                  <a:pt x="4188656" y="307504"/>
                  <a:pt x="4192910" y="312973"/>
                  <a:pt x="4194125" y="322697"/>
                </a:cubicBezTo>
                <a:cubicBezTo>
                  <a:pt x="4194125" y="328774"/>
                  <a:pt x="4190479" y="335459"/>
                  <a:pt x="4183186" y="342751"/>
                </a:cubicBezTo>
                <a:cubicBezTo>
                  <a:pt x="4180756" y="346398"/>
                  <a:pt x="4175894" y="351259"/>
                  <a:pt x="4168601" y="357336"/>
                </a:cubicBezTo>
                <a:cubicBezTo>
                  <a:pt x="4162524" y="364629"/>
                  <a:pt x="4157662" y="370098"/>
                  <a:pt x="4154016" y="373745"/>
                </a:cubicBezTo>
                <a:cubicBezTo>
                  <a:pt x="4158878" y="374960"/>
                  <a:pt x="4161308" y="377391"/>
                  <a:pt x="4161308" y="381037"/>
                </a:cubicBezTo>
                <a:cubicBezTo>
                  <a:pt x="4161308" y="390761"/>
                  <a:pt x="4145508" y="397446"/>
                  <a:pt x="4113906" y="401092"/>
                </a:cubicBezTo>
                <a:cubicBezTo>
                  <a:pt x="4099322" y="402307"/>
                  <a:pt x="4089598" y="403523"/>
                  <a:pt x="4084736" y="404738"/>
                </a:cubicBezTo>
                <a:cubicBezTo>
                  <a:pt x="4072582" y="408384"/>
                  <a:pt x="4062251" y="410208"/>
                  <a:pt x="4053743" y="410208"/>
                </a:cubicBezTo>
                <a:cubicBezTo>
                  <a:pt x="4051312" y="410208"/>
                  <a:pt x="4050097" y="407169"/>
                  <a:pt x="4050097" y="401092"/>
                </a:cubicBezTo>
                <a:cubicBezTo>
                  <a:pt x="4050097" y="397446"/>
                  <a:pt x="4051312" y="395015"/>
                  <a:pt x="4053743" y="393799"/>
                </a:cubicBezTo>
                <a:cubicBezTo>
                  <a:pt x="4048881" y="373137"/>
                  <a:pt x="4040373" y="351867"/>
                  <a:pt x="4028219" y="329989"/>
                </a:cubicBezTo>
                <a:cubicBezTo>
                  <a:pt x="4028219" y="323912"/>
                  <a:pt x="4030650" y="316620"/>
                  <a:pt x="4035512" y="308112"/>
                </a:cubicBezTo>
                <a:cubicBezTo>
                  <a:pt x="4035512" y="308112"/>
                  <a:pt x="4036119" y="307504"/>
                  <a:pt x="4037335" y="306288"/>
                </a:cubicBezTo>
                <a:cubicBezTo>
                  <a:pt x="4038550" y="305073"/>
                  <a:pt x="4042196" y="301427"/>
                  <a:pt x="4048274" y="295350"/>
                </a:cubicBezTo>
                <a:cubicBezTo>
                  <a:pt x="4056782" y="288057"/>
                  <a:pt x="4061036" y="283803"/>
                  <a:pt x="4061036" y="282587"/>
                </a:cubicBezTo>
                <a:cubicBezTo>
                  <a:pt x="4061036" y="281372"/>
                  <a:pt x="4059820" y="280157"/>
                  <a:pt x="4057389" y="278941"/>
                </a:cubicBezTo>
                <a:cubicBezTo>
                  <a:pt x="4053743" y="276510"/>
                  <a:pt x="4051920" y="273472"/>
                  <a:pt x="4051920" y="269825"/>
                </a:cubicBezTo>
                <a:cubicBezTo>
                  <a:pt x="4051920" y="262533"/>
                  <a:pt x="4057997" y="253417"/>
                  <a:pt x="4070151" y="242478"/>
                </a:cubicBezTo>
                <a:cubicBezTo>
                  <a:pt x="4082306" y="230324"/>
                  <a:pt x="4088383" y="221208"/>
                  <a:pt x="4088383" y="215131"/>
                </a:cubicBezTo>
                <a:cubicBezTo>
                  <a:pt x="4085952" y="215131"/>
                  <a:pt x="4081698" y="216347"/>
                  <a:pt x="4075621" y="218777"/>
                </a:cubicBezTo>
                <a:cubicBezTo>
                  <a:pt x="4069544" y="222424"/>
                  <a:pt x="4064682" y="224247"/>
                  <a:pt x="4061036" y="224247"/>
                </a:cubicBezTo>
                <a:cubicBezTo>
                  <a:pt x="4052528" y="224247"/>
                  <a:pt x="4048274" y="221208"/>
                  <a:pt x="4048274" y="215131"/>
                </a:cubicBezTo>
                <a:cubicBezTo>
                  <a:pt x="4048274" y="213916"/>
                  <a:pt x="4048881" y="212093"/>
                  <a:pt x="4050097" y="209662"/>
                </a:cubicBezTo>
                <a:cubicBezTo>
                  <a:pt x="4088990" y="192646"/>
                  <a:pt x="4111476" y="184138"/>
                  <a:pt x="4117553" y="184138"/>
                </a:cubicBezTo>
                <a:close/>
                <a:moveTo>
                  <a:pt x="2080840" y="176845"/>
                </a:moveTo>
                <a:cubicBezTo>
                  <a:pt x="2067471" y="191430"/>
                  <a:pt x="2055316" y="206623"/>
                  <a:pt x="2044377" y="222424"/>
                </a:cubicBezTo>
                <a:cubicBezTo>
                  <a:pt x="2048024" y="221208"/>
                  <a:pt x="2055316" y="218777"/>
                  <a:pt x="2066255" y="215131"/>
                </a:cubicBezTo>
                <a:cubicBezTo>
                  <a:pt x="2071117" y="212700"/>
                  <a:pt x="2075371" y="210877"/>
                  <a:pt x="2079017" y="209662"/>
                </a:cubicBezTo>
                <a:cubicBezTo>
                  <a:pt x="2080233" y="198723"/>
                  <a:pt x="2080840" y="187784"/>
                  <a:pt x="2080840" y="176845"/>
                </a:cubicBezTo>
                <a:close/>
                <a:moveTo>
                  <a:pt x="3597957" y="165906"/>
                </a:moveTo>
                <a:cubicBezTo>
                  <a:pt x="3582156" y="173199"/>
                  <a:pt x="3565748" y="184138"/>
                  <a:pt x="3548732" y="198723"/>
                </a:cubicBezTo>
                <a:cubicBezTo>
                  <a:pt x="3539008" y="207231"/>
                  <a:pt x="3530501" y="207231"/>
                  <a:pt x="3523208" y="198723"/>
                </a:cubicBezTo>
                <a:cubicBezTo>
                  <a:pt x="3507407" y="214523"/>
                  <a:pt x="3494038" y="229716"/>
                  <a:pt x="3483099" y="244301"/>
                </a:cubicBezTo>
                <a:cubicBezTo>
                  <a:pt x="3492822" y="264964"/>
                  <a:pt x="3494645" y="293526"/>
                  <a:pt x="3488568" y="329989"/>
                </a:cubicBezTo>
                <a:cubicBezTo>
                  <a:pt x="3494645" y="323912"/>
                  <a:pt x="3501330" y="315404"/>
                  <a:pt x="3508623" y="304465"/>
                </a:cubicBezTo>
                <a:cubicBezTo>
                  <a:pt x="3515915" y="292311"/>
                  <a:pt x="3521385" y="286841"/>
                  <a:pt x="3525031" y="288057"/>
                </a:cubicBezTo>
                <a:cubicBezTo>
                  <a:pt x="3526246" y="292919"/>
                  <a:pt x="3526246" y="297173"/>
                  <a:pt x="3525031" y="300819"/>
                </a:cubicBezTo>
                <a:cubicBezTo>
                  <a:pt x="3531108" y="299604"/>
                  <a:pt x="3540224" y="294742"/>
                  <a:pt x="3552378" y="286234"/>
                </a:cubicBezTo>
                <a:cubicBezTo>
                  <a:pt x="3562102" y="261925"/>
                  <a:pt x="3568179" y="246125"/>
                  <a:pt x="3570610" y="238832"/>
                </a:cubicBezTo>
                <a:cubicBezTo>
                  <a:pt x="3565748" y="240047"/>
                  <a:pt x="3558456" y="243694"/>
                  <a:pt x="3548732" y="249771"/>
                </a:cubicBezTo>
                <a:cubicBezTo>
                  <a:pt x="3541439" y="254633"/>
                  <a:pt x="3535970" y="257671"/>
                  <a:pt x="3532324" y="258887"/>
                </a:cubicBezTo>
                <a:cubicBezTo>
                  <a:pt x="3525031" y="258887"/>
                  <a:pt x="3521385" y="255848"/>
                  <a:pt x="3521385" y="249771"/>
                </a:cubicBezTo>
                <a:lnTo>
                  <a:pt x="3521385" y="247948"/>
                </a:lnTo>
                <a:cubicBezTo>
                  <a:pt x="3526246" y="240655"/>
                  <a:pt x="3537185" y="232147"/>
                  <a:pt x="3554201" y="222424"/>
                </a:cubicBezTo>
                <a:cubicBezTo>
                  <a:pt x="3561494" y="218777"/>
                  <a:pt x="3566356" y="215739"/>
                  <a:pt x="3568787" y="213308"/>
                </a:cubicBezTo>
                <a:cubicBezTo>
                  <a:pt x="3571218" y="210877"/>
                  <a:pt x="3574256" y="206015"/>
                  <a:pt x="3577902" y="198723"/>
                </a:cubicBezTo>
                <a:cubicBezTo>
                  <a:pt x="3580333" y="197507"/>
                  <a:pt x="3581549" y="196292"/>
                  <a:pt x="3581549" y="195077"/>
                </a:cubicBezTo>
                <a:cubicBezTo>
                  <a:pt x="3591272" y="180491"/>
                  <a:pt x="3596742" y="170768"/>
                  <a:pt x="3597957" y="165906"/>
                </a:cubicBezTo>
                <a:close/>
                <a:moveTo>
                  <a:pt x="3049339" y="158614"/>
                </a:moveTo>
                <a:cubicBezTo>
                  <a:pt x="3056632" y="158614"/>
                  <a:pt x="3060278" y="162260"/>
                  <a:pt x="3060278" y="169553"/>
                </a:cubicBezTo>
                <a:cubicBezTo>
                  <a:pt x="3060278" y="173199"/>
                  <a:pt x="3050555" y="184138"/>
                  <a:pt x="3031108" y="202369"/>
                </a:cubicBezTo>
                <a:cubicBezTo>
                  <a:pt x="3026246" y="206015"/>
                  <a:pt x="3022600" y="209054"/>
                  <a:pt x="3020169" y="211485"/>
                </a:cubicBezTo>
                <a:cubicBezTo>
                  <a:pt x="2999507" y="233363"/>
                  <a:pt x="2985529" y="249771"/>
                  <a:pt x="2978237" y="260710"/>
                </a:cubicBezTo>
                <a:cubicBezTo>
                  <a:pt x="2995252" y="254633"/>
                  <a:pt x="3019561" y="243086"/>
                  <a:pt x="3051162" y="226070"/>
                </a:cubicBezTo>
                <a:cubicBezTo>
                  <a:pt x="3058455" y="219993"/>
                  <a:pt x="3065140" y="215131"/>
                  <a:pt x="3071217" y="211485"/>
                </a:cubicBezTo>
                <a:cubicBezTo>
                  <a:pt x="3078510" y="212700"/>
                  <a:pt x="3082763" y="217562"/>
                  <a:pt x="3083979" y="226070"/>
                </a:cubicBezTo>
                <a:cubicBezTo>
                  <a:pt x="3083979" y="227285"/>
                  <a:pt x="3074256" y="234578"/>
                  <a:pt x="3054809" y="247948"/>
                </a:cubicBezTo>
                <a:cubicBezTo>
                  <a:pt x="3039008" y="260102"/>
                  <a:pt x="3029892" y="267395"/>
                  <a:pt x="3027462" y="269825"/>
                </a:cubicBezTo>
                <a:cubicBezTo>
                  <a:pt x="3009230" y="285626"/>
                  <a:pt x="2977629" y="324520"/>
                  <a:pt x="2932658" y="386507"/>
                </a:cubicBezTo>
                <a:cubicBezTo>
                  <a:pt x="2925365" y="392584"/>
                  <a:pt x="2921112" y="396838"/>
                  <a:pt x="2919896" y="399269"/>
                </a:cubicBezTo>
                <a:cubicBezTo>
                  <a:pt x="2919896" y="399269"/>
                  <a:pt x="2918680" y="399269"/>
                  <a:pt x="2916250" y="399269"/>
                </a:cubicBezTo>
                <a:cubicBezTo>
                  <a:pt x="2906526" y="399269"/>
                  <a:pt x="2901665" y="391976"/>
                  <a:pt x="2901665" y="377391"/>
                </a:cubicBezTo>
                <a:cubicBezTo>
                  <a:pt x="2905311" y="351867"/>
                  <a:pt x="2910780" y="337890"/>
                  <a:pt x="2918073" y="335459"/>
                </a:cubicBezTo>
                <a:cubicBezTo>
                  <a:pt x="2918073" y="348828"/>
                  <a:pt x="2918073" y="362198"/>
                  <a:pt x="2918073" y="375568"/>
                </a:cubicBezTo>
                <a:cubicBezTo>
                  <a:pt x="2952105" y="331812"/>
                  <a:pt x="2978844" y="298388"/>
                  <a:pt x="2998291" y="275295"/>
                </a:cubicBezTo>
                <a:cubicBezTo>
                  <a:pt x="2992214" y="275295"/>
                  <a:pt x="2977629" y="282587"/>
                  <a:pt x="2954536" y="297173"/>
                </a:cubicBezTo>
                <a:cubicBezTo>
                  <a:pt x="2941166" y="308112"/>
                  <a:pt x="2930835" y="307504"/>
                  <a:pt x="2923542" y="295350"/>
                </a:cubicBezTo>
                <a:cubicBezTo>
                  <a:pt x="2925973" y="291703"/>
                  <a:pt x="2931442" y="286841"/>
                  <a:pt x="2939951" y="280764"/>
                </a:cubicBezTo>
                <a:cubicBezTo>
                  <a:pt x="2952105" y="272256"/>
                  <a:pt x="2961221" y="264356"/>
                  <a:pt x="2967298" y="257063"/>
                </a:cubicBezTo>
                <a:cubicBezTo>
                  <a:pt x="2978237" y="244909"/>
                  <a:pt x="2988568" y="230932"/>
                  <a:pt x="2998291" y="215131"/>
                </a:cubicBezTo>
                <a:cubicBezTo>
                  <a:pt x="3000722" y="210269"/>
                  <a:pt x="3003153" y="206623"/>
                  <a:pt x="3005584" y="204192"/>
                </a:cubicBezTo>
                <a:cubicBezTo>
                  <a:pt x="3000722" y="206623"/>
                  <a:pt x="2994645" y="209662"/>
                  <a:pt x="2987352" y="213308"/>
                </a:cubicBezTo>
                <a:cubicBezTo>
                  <a:pt x="2977629" y="218170"/>
                  <a:pt x="2970337" y="220601"/>
                  <a:pt x="2965475" y="220601"/>
                </a:cubicBezTo>
                <a:cubicBezTo>
                  <a:pt x="2959398" y="221816"/>
                  <a:pt x="2956966" y="219385"/>
                  <a:pt x="2958182" y="213308"/>
                </a:cubicBezTo>
                <a:cubicBezTo>
                  <a:pt x="2988568" y="191430"/>
                  <a:pt x="3018953" y="173199"/>
                  <a:pt x="3049339" y="158614"/>
                </a:cubicBezTo>
                <a:close/>
                <a:moveTo>
                  <a:pt x="2480518" y="144029"/>
                </a:moveTo>
                <a:cubicBezTo>
                  <a:pt x="2485380" y="144029"/>
                  <a:pt x="2487811" y="151321"/>
                  <a:pt x="2487811" y="165906"/>
                </a:cubicBezTo>
                <a:cubicBezTo>
                  <a:pt x="2487811" y="167122"/>
                  <a:pt x="2487811" y="168337"/>
                  <a:pt x="2487811" y="169553"/>
                </a:cubicBezTo>
                <a:cubicBezTo>
                  <a:pt x="2484164" y="199938"/>
                  <a:pt x="2477480" y="215739"/>
                  <a:pt x="2467756" y="216954"/>
                </a:cubicBezTo>
                <a:cubicBezTo>
                  <a:pt x="2460464" y="216954"/>
                  <a:pt x="2456817" y="213308"/>
                  <a:pt x="2456817" y="206015"/>
                </a:cubicBezTo>
                <a:cubicBezTo>
                  <a:pt x="2456817" y="202369"/>
                  <a:pt x="2458033" y="198723"/>
                  <a:pt x="2460464" y="195077"/>
                </a:cubicBezTo>
                <a:cubicBezTo>
                  <a:pt x="2464110" y="190215"/>
                  <a:pt x="2465933" y="186569"/>
                  <a:pt x="2465933" y="184138"/>
                </a:cubicBezTo>
                <a:cubicBezTo>
                  <a:pt x="2465933" y="182922"/>
                  <a:pt x="2465933" y="179884"/>
                  <a:pt x="2465933" y="175022"/>
                </a:cubicBezTo>
                <a:cubicBezTo>
                  <a:pt x="2467148" y="154360"/>
                  <a:pt x="2472010" y="144029"/>
                  <a:pt x="2480518" y="144029"/>
                </a:cubicBezTo>
                <a:close/>
                <a:moveTo>
                  <a:pt x="4731222" y="140952"/>
                </a:moveTo>
                <a:cubicBezTo>
                  <a:pt x="4738060" y="141180"/>
                  <a:pt x="4741478" y="145852"/>
                  <a:pt x="4741478" y="154967"/>
                </a:cubicBezTo>
                <a:cubicBezTo>
                  <a:pt x="4741478" y="159829"/>
                  <a:pt x="4739654" y="162260"/>
                  <a:pt x="4736008" y="162260"/>
                </a:cubicBezTo>
                <a:cubicBezTo>
                  <a:pt x="4691037" y="168337"/>
                  <a:pt x="4646066" y="178668"/>
                  <a:pt x="4601096" y="193253"/>
                </a:cubicBezTo>
                <a:cubicBezTo>
                  <a:pt x="4590156" y="196900"/>
                  <a:pt x="4580434" y="201761"/>
                  <a:pt x="4571925" y="207839"/>
                </a:cubicBezTo>
                <a:cubicBezTo>
                  <a:pt x="4554910" y="237009"/>
                  <a:pt x="4540324" y="264964"/>
                  <a:pt x="4528170" y="291703"/>
                </a:cubicBezTo>
                <a:cubicBezTo>
                  <a:pt x="4573141" y="278333"/>
                  <a:pt x="4605958" y="273472"/>
                  <a:pt x="4626620" y="277118"/>
                </a:cubicBezTo>
                <a:cubicBezTo>
                  <a:pt x="4636343" y="277118"/>
                  <a:pt x="4641204" y="283195"/>
                  <a:pt x="4641204" y="295350"/>
                </a:cubicBezTo>
                <a:cubicBezTo>
                  <a:pt x="4636343" y="341536"/>
                  <a:pt x="4607172" y="383468"/>
                  <a:pt x="4553694" y="421147"/>
                </a:cubicBezTo>
                <a:cubicBezTo>
                  <a:pt x="4553694" y="421147"/>
                  <a:pt x="4553086" y="421754"/>
                  <a:pt x="4551870" y="422970"/>
                </a:cubicBezTo>
                <a:cubicBezTo>
                  <a:pt x="4550655" y="425400"/>
                  <a:pt x="4548832" y="426616"/>
                  <a:pt x="4546401" y="426616"/>
                </a:cubicBezTo>
                <a:cubicBezTo>
                  <a:pt x="4525739" y="420539"/>
                  <a:pt x="4508722" y="412031"/>
                  <a:pt x="4495353" y="401092"/>
                </a:cubicBezTo>
                <a:cubicBezTo>
                  <a:pt x="4495353" y="398661"/>
                  <a:pt x="4497784" y="397446"/>
                  <a:pt x="4502646" y="397446"/>
                </a:cubicBezTo>
                <a:cubicBezTo>
                  <a:pt x="4507508" y="397446"/>
                  <a:pt x="4514192" y="398053"/>
                  <a:pt x="4522700" y="399269"/>
                </a:cubicBezTo>
                <a:cubicBezTo>
                  <a:pt x="4531208" y="400484"/>
                  <a:pt x="4537286" y="401092"/>
                  <a:pt x="4540932" y="401092"/>
                </a:cubicBezTo>
                <a:cubicBezTo>
                  <a:pt x="4556732" y="398661"/>
                  <a:pt x="4576179" y="379822"/>
                  <a:pt x="4599272" y="344574"/>
                </a:cubicBezTo>
                <a:cubicBezTo>
                  <a:pt x="4600488" y="342144"/>
                  <a:pt x="4604134" y="334851"/>
                  <a:pt x="4610212" y="322697"/>
                </a:cubicBezTo>
                <a:cubicBezTo>
                  <a:pt x="4613858" y="315404"/>
                  <a:pt x="4615680" y="311150"/>
                  <a:pt x="4615680" y="309935"/>
                </a:cubicBezTo>
                <a:cubicBezTo>
                  <a:pt x="4618112" y="303858"/>
                  <a:pt x="4618720" y="300211"/>
                  <a:pt x="4617504" y="298996"/>
                </a:cubicBezTo>
                <a:cubicBezTo>
                  <a:pt x="4616288" y="296565"/>
                  <a:pt x="4612034" y="295350"/>
                  <a:pt x="4604742" y="295350"/>
                </a:cubicBezTo>
                <a:cubicBezTo>
                  <a:pt x="4578002" y="297780"/>
                  <a:pt x="4551870" y="304465"/>
                  <a:pt x="4526346" y="315404"/>
                </a:cubicBezTo>
                <a:cubicBezTo>
                  <a:pt x="4525131" y="316620"/>
                  <a:pt x="4522093" y="319050"/>
                  <a:pt x="4517231" y="322697"/>
                </a:cubicBezTo>
                <a:cubicBezTo>
                  <a:pt x="4508722" y="329989"/>
                  <a:pt x="4502646" y="333028"/>
                  <a:pt x="4499000" y="331812"/>
                </a:cubicBezTo>
                <a:cubicBezTo>
                  <a:pt x="4490492" y="330597"/>
                  <a:pt x="4488668" y="323912"/>
                  <a:pt x="4493530" y="311758"/>
                </a:cubicBezTo>
                <a:cubicBezTo>
                  <a:pt x="4520270" y="264356"/>
                  <a:pt x="4536678" y="233970"/>
                  <a:pt x="4542755" y="220601"/>
                </a:cubicBezTo>
                <a:cubicBezTo>
                  <a:pt x="4524524" y="230324"/>
                  <a:pt x="4491100" y="247948"/>
                  <a:pt x="4442482" y="273472"/>
                </a:cubicBezTo>
                <a:cubicBezTo>
                  <a:pt x="4390218" y="300211"/>
                  <a:pt x="4358618" y="316012"/>
                  <a:pt x="4347678" y="320874"/>
                </a:cubicBezTo>
                <a:cubicBezTo>
                  <a:pt x="4340386" y="323304"/>
                  <a:pt x="4334916" y="326343"/>
                  <a:pt x="4331270" y="329989"/>
                </a:cubicBezTo>
                <a:cubicBezTo>
                  <a:pt x="4319116" y="329989"/>
                  <a:pt x="4314254" y="325735"/>
                  <a:pt x="4316685" y="317227"/>
                </a:cubicBezTo>
                <a:cubicBezTo>
                  <a:pt x="4325193" y="307504"/>
                  <a:pt x="4339778" y="292919"/>
                  <a:pt x="4360440" y="273472"/>
                </a:cubicBezTo>
                <a:cubicBezTo>
                  <a:pt x="4370164" y="263748"/>
                  <a:pt x="4377456" y="256456"/>
                  <a:pt x="4382318" y="251594"/>
                </a:cubicBezTo>
                <a:cubicBezTo>
                  <a:pt x="4383534" y="250379"/>
                  <a:pt x="4385357" y="248555"/>
                  <a:pt x="4387788" y="246125"/>
                </a:cubicBezTo>
                <a:cubicBezTo>
                  <a:pt x="4391434" y="240047"/>
                  <a:pt x="4395080" y="237009"/>
                  <a:pt x="4398726" y="237009"/>
                </a:cubicBezTo>
                <a:cubicBezTo>
                  <a:pt x="4403588" y="235793"/>
                  <a:pt x="4404804" y="238224"/>
                  <a:pt x="4402373" y="244301"/>
                </a:cubicBezTo>
                <a:cubicBezTo>
                  <a:pt x="4399942" y="246732"/>
                  <a:pt x="4395688" y="250986"/>
                  <a:pt x="4389611" y="257063"/>
                </a:cubicBezTo>
                <a:cubicBezTo>
                  <a:pt x="4371380" y="272864"/>
                  <a:pt x="4359225" y="286234"/>
                  <a:pt x="4353148" y="297173"/>
                </a:cubicBezTo>
                <a:cubicBezTo>
                  <a:pt x="4360440" y="297173"/>
                  <a:pt x="4375026" y="290488"/>
                  <a:pt x="4396904" y="277118"/>
                </a:cubicBezTo>
                <a:cubicBezTo>
                  <a:pt x="4413919" y="267395"/>
                  <a:pt x="4440052" y="254025"/>
                  <a:pt x="4475298" y="237009"/>
                </a:cubicBezTo>
                <a:cubicBezTo>
                  <a:pt x="4509331" y="218777"/>
                  <a:pt x="4534855" y="205408"/>
                  <a:pt x="4551870" y="196900"/>
                </a:cubicBezTo>
                <a:cubicBezTo>
                  <a:pt x="4553086" y="195684"/>
                  <a:pt x="4556732" y="192646"/>
                  <a:pt x="4562810" y="187784"/>
                </a:cubicBezTo>
                <a:cubicBezTo>
                  <a:pt x="4566456" y="184138"/>
                  <a:pt x="4568279" y="182315"/>
                  <a:pt x="4568279" y="182315"/>
                </a:cubicBezTo>
                <a:cubicBezTo>
                  <a:pt x="4568279" y="181099"/>
                  <a:pt x="4569494" y="180491"/>
                  <a:pt x="4571925" y="180491"/>
                </a:cubicBezTo>
                <a:cubicBezTo>
                  <a:pt x="4573141" y="180491"/>
                  <a:pt x="4575572" y="180491"/>
                  <a:pt x="4579218" y="180491"/>
                </a:cubicBezTo>
                <a:cubicBezTo>
                  <a:pt x="4584080" y="181707"/>
                  <a:pt x="4587726" y="181707"/>
                  <a:pt x="4590156" y="180491"/>
                </a:cubicBezTo>
                <a:cubicBezTo>
                  <a:pt x="4630266" y="163475"/>
                  <a:pt x="4674629" y="150713"/>
                  <a:pt x="4723246" y="142205"/>
                </a:cubicBezTo>
                <a:cubicBezTo>
                  <a:pt x="4726285" y="141294"/>
                  <a:pt x="4728944" y="140876"/>
                  <a:pt x="4731222" y="140952"/>
                </a:cubicBezTo>
                <a:close/>
                <a:moveTo>
                  <a:pt x="2128242" y="123974"/>
                </a:moveTo>
                <a:lnTo>
                  <a:pt x="2099072" y="158614"/>
                </a:lnTo>
                <a:cubicBezTo>
                  <a:pt x="2099072" y="162260"/>
                  <a:pt x="2099072" y="167729"/>
                  <a:pt x="2099072" y="175022"/>
                </a:cubicBezTo>
                <a:cubicBezTo>
                  <a:pt x="2100287" y="187176"/>
                  <a:pt x="2100287" y="196292"/>
                  <a:pt x="2099072" y="202369"/>
                </a:cubicBezTo>
                <a:cubicBezTo>
                  <a:pt x="2102718" y="201154"/>
                  <a:pt x="2108187" y="199331"/>
                  <a:pt x="2115480" y="196900"/>
                </a:cubicBezTo>
                <a:cubicBezTo>
                  <a:pt x="2120342" y="195684"/>
                  <a:pt x="2124596" y="194469"/>
                  <a:pt x="2128242" y="193253"/>
                </a:cubicBezTo>
                <a:cubicBezTo>
                  <a:pt x="2128242" y="165299"/>
                  <a:pt x="2128242" y="142205"/>
                  <a:pt x="2128242" y="123974"/>
                </a:cubicBezTo>
                <a:close/>
                <a:moveTo>
                  <a:pt x="6092316" y="111212"/>
                </a:moveTo>
                <a:lnTo>
                  <a:pt x="6117840" y="111212"/>
                </a:lnTo>
                <a:cubicBezTo>
                  <a:pt x="6078946" y="216954"/>
                  <a:pt x="6057676" y="293526"/>
                  <a:pt x="6054030" y="340928"/>
                </a:cubicBezTo>
                <a:cubicBezTo>
                  <a:pt x="6054030" y="353082"/>
                  <a:pt x="6055854" y="362806"/>
                  <a:pt x="6059500" y="370098"/>
                </a:cubicBezTo>
                <a:cubicBezTo>
                  <a:pt x="6083808" y="378606"/>
                  <a:pt x="6115410" y="380430"/>
                  <a:pt x="6154303" y="375568"/>
                </a:cubicBezTo>
                <a:lnTo>
                  <a:pt x="6150657" y="390153"/>
                </a:lnTo>
                <a:lnTo>
                  <a:pt x="6112371" y="390153"/>
                </a:lnTo>
                <a:cubicBezTo>
                  <a:pt x="6061322" y="388938"/>
                  <a:pt x="6034583" y="368275"/>
                  <a:pt x="6032152" y="328166"/>
                </a:cubicBezTo>
                <a:cubicBezTo>
                  <a:pt x="6032152" y="302642"/>
                  <a:pt x="6047345" y="245517"/>
                  <a:pt x="6077731" y="156791"/>
                </a:cubicBezTo>
                <a:cubicBezTo>
                  <a:pt x="6078946" y="153144"/>
                  <a:pt x="6080770" y="147675"/>
                  <a:pt x="6083200" y="140382"/>
                </a:cubicBezTo>
                <a:cubicBezTo>
                  <a:pt x="6086846" y="129443"/>
                  <a:pt x="6089886" y="119720"/>
                  <a:pt x="6092316" y="111212"/>
                </a:cubicBezTo>
                <a:close/>
                <a:moveTo>
                  <a:pt x="1701291" y="111212"/>
                </a:moveTo>
                <a:lnTo>
                  <a:pt x="1726815" y="111212"/>
                </a:lnTo>
                <a:cubicBezTo>
                  <a:pt x="1687922" y="216954"/>
                  <a:pt x="1666652" y="293526"/>
                  <a:pt x="1663005" y="340928"/>
                </a:cubicBezTo>
                <a:cubicBezTo>
                  <a:pt x="1663005" y="353082"/>
                  <a:pt x="1664828" y="362806"/>
                  <a:pt x="1668475" y="370098"/>
                </a:cubicBezTo>
                <a:cubicBezTo>
                  <a:pt x="1692783" y="378606"/>
                  <a:pt x="1724384" y="380430"/>
                  <a:pt x="1763278" y="375568"/>
                </a:cubicBezTo>
                <a:lnTo>
                  <a:pt x="1759632" y="390153"/>
                </a:lnTo>
                <a:lnTo>
                  <a:pt x="1721346" y="390153"/>
                </a:lnTo>
                <a:cubicBezTo>
                  <a:pt x="1670298" y="388938"/>
                  <a:pt x="1643558" y="368275"/>
                  <a:pt x="1641128" y="328166"/>
                </a:cubicBezTo>
                <a:cubicBezTo>
                  <a:pt x="1641128" y="302642"/>
                  <a:pt x="1656320" y="245517"/>
                  <a:pt x="1686706" y="156791"/>
                </a:cubicBezTo>
                <a:cubicBezTo>
                  <a:pt x="1687922" y="153144"/>
                  <a:pt x="1689745" y="147675"/>
                  <a:pt x="1692176" y="140382"/>
                </a:cubicBezTo>
                <a:cubicBezTo>
                  <a:pt x="1695822" y="129443"/>
                  <a:pt x="1698860" y="119720"/>
                  <a:pt x="1701291" y="111212"/>
                </a:cubicBezTo>
                <a:close/>
                <a:moveTo>
                  <a:pt x="6358830" y="107566"/>
                </a:moveTo>
                <a:lnTo>
                  <a:pt x="6377062" y="107566"/>
                </a:lnTo>
                <a:cubicBezTo>
                  <a:pt x="6352753" y="269218"/>
                  <a:pt x="6299882" y="366452"/>
                  <a:pt x="6218448" y="399269"/>
                </a:cubicBezTo>
                <a:lnTo>
                  <a:pt x="6212978" y="390153"/>
                </a:lnTo>
                <a:cubicBezTo>
                  <a:pt x="6281042" y="360983"/>
                  <a:pt x="6329660" y="266787"/>
                  <a:pt x="6358830" y="107566"/>
                </a:cubicBezTo>
                <a:close/>
                <a:moveTo>
                  <a:pt x="2547063" y="106654"/>
                </a:moveTo>
                <a:cubicBezTo>
                  <a:pt x="2549494" y="106654"/>
                  <a:pt x="2551621" y="108173"/>
                  <a:pt x="2553444" y="111212"/>
                </a:cubicBezTo>
                <a:cubicBezTo>
                  <a:pt x="2552229" y="146459"/>
                  <a:pt x="2565598" y="163475"/>
                  <a:pt x="2593553" y="162260"/>
                </a:cubicBezTo>
                <a:cubicBezTo>
                  <a:pt x="2597199" y="162260"/>
                  <a:pt x="2602061" y="161652"/>
                  <a:pt x="2608138" y="160437"/>
                </a:cubicBezTo>
                <a:cubicBezTo>
                  <a:pt x="2614216" y="159221"/>
                  <a:pt x="2618470" y="158614"/>
                  <a:pt x="2620900" y="158614"/>
                </a:cubicBezTo>
                <a:cubicBezTo>
                  <a:pt x="2625762" y="159829"/>
                  <a:pt x="2628801" y="163475"/>
                  <a:pt x="2630016" y="169553"/>
                </a:cubicBezTo>
                <a:cubicBezTo>
                  <a:pt x="2630016" y="178061"/>
                  <a:pt x="2612392" y="185353"/>
                  <a:pt x="2577145" y="191430"/>
                </a:cubicBezTo>
                <a:cubicBezTo>
                  <a:pt x="2564991" y="193861"/>
                  <a:pt x="2557698" y="195684"/>
                  <a:pt x="2555267" y="196900"/>
                </a:cubicBezTo>
                <a:cubicBezTo>
                  <a:pt x="2535820" y="211485"/>
                  <a:pt x="2523666" y="223031"/>
                  <a:pt x="2518804" y="231539"/>
                </a:cubicBezTo>
                <a:cubicBezTo>
                  <a:pt x="2518804" y="233970"/>
                  <a:pt x="2521843" y="236401"/>
                  <a:pt x="2527920" y="238832"/>
                </a:cubicBezTo>
                <a:cubicBezTo>
                  <a:pt x="2538859" y="243694"/>
                  <a:pt x="2544328" y="249163"/>
                  <a:pt x="2544328" y="255240"/>
                </a:cubicBezTo>
                <a:cubicBezTo>
                  <a:pt x="2544328" y="257671"/>
                  <a:pt x="2543113" y="260102"/>
                  <a:pt x="2540682" y="262533"/>
                </a:cubicBezTo>
                <a:cubicBezTo>
                  <a:pt x="2537036" y="267395"/>
                  <a:pt x="2533997" y="272256"/>
                  <a:pt x="2531566" y="277118"/>
                </a:cubicBezTo>
                <a:cubicBezTo>
                  <a:pt x="2532782" y="275903"/>
                  <a:pt x="2535212" y="274687"/>
                  <a:pt x="2538859" y="273472"/>
                </a:cubicBezTo>
                <a:cubicBezTo>
                  <a:pt x="2551013" y="268610"/>
                  <a:pt x="2558306" y="266179"/>
                  <a:pt x="2560737" y="266179"/>
                </a:cubicBezTo>
                <a:cubicBezTo>
                  <a:pt x="2561952" y="264964"/>
                  <a:pt x="2564383" y="263748"/>
                  <a:pt x="2568029" y="262533"/>
                </a:cubicBezTo>
                <a:cubicBezTo>
                  <a:pt x="2572891" y="260102"/>
                  <a:pt x="2577753" y="258887"/>
                  <a:pt x="2582614" y="258887"/>
                </a:cubicBezTo>
                <a:cubicBezTo>
                  <a:pt x="2586261" y="260102"/>
                  <a:pt x="2588691" y="263141"/>
                  <a:pt x="2589907" y="268002"/>
                </a:cubicBezTo>
                <a:cubicBezTo>
                  <a:pt x="2589907" y="276510"/>
                  <a:pt x="2586868" y="283195"/>
                  <a:pt x="2580791" y="288057"/>
                </a:cubicBezTo>
                <a:cubicBezTo>
                  <a:pt x="2566206" y="329382"/>
                  <a:pt x="2559521" y="360983"/>
                  <a:pt x="2560737" y="382860"/>
                </a:cubicBezTo>
                <a:cubicBezTo>
                  <a:pt x="2561952" y="398661"/>
                  <a:pt x="2572891" y="405954"/>
                  <a:pt x="2593553" y="404738"/>
                </a:cubicBezTo>
                <a:cubicBezTo>
                  <a:pt x="2659186" y="399876"/>
                  <a:pt x="2701726" y="391976"/>
                  <a:pt x="2721173" y="381037"/>
                </a:cubicBezTo>
                <a:cubicBezTo>
                  <a:pt x="2734543" y="368883"/>
                  <a:pt x="2741836" y="343967"/>
                  <a:pt x="2743051" y="306288"/>
                </a:cubicBezTo>
                <a:cubicBezTo>
                  <a:pt x="2747913" y="302642"/>
                  <a:pt x="2751559" y="303250"/>
                  <a:pt x="2753990" y="308112"/>
                </a:cubicBezTo>
                <a:cubicBezTo>
                  <a:pt x="2755205" y="350652"/>
                  <a:pt x="2752167" y="377391"/>
                  <a:pt x="2744874" y="388330"/>
                </a:cubicBezTo>
                <a:cubicBezTo>
                  <a:pt x="2738797" y="394407"/>
                  <a:pt x="2727250" y="400484"/>
                  <a:pt x="2710234" y="406561"/>
                </a:cubicBezTo>
                <a:cubicBezTo>
                  <a:pt x="2683495" y="415069"/>
                  <a:pt x="2643386" y="421147"/>
                  <a:pt x="2589907" y="424793"/>
                </a:cubicBezTo>
                <a:cubicBezTo>
                  <a:pt x="2560737" y="426008"/>
                  <a:pt x="2544936" y="414462"/>
                  <a:pt x="2542505" y="390153"/>
                </a:cubicBezTo>
                <a:cubicBezTo>
                  <a:pt x="2541290" y="371922"/>
                  <a:pt x="2543721" y="350652"/>
                  <a:pt x="2549798" y="326343"/>
                </a:cubicBezTo>
                <a:cubicBezTo>
                  <a:pt x="2553444" y="310542"/>
                  <a:pt x="2555875" y="297780"/>
                  <a:pt x="2557090" y="288057"/>
                </a:cubicBezTo>
                <a:cubicBezTo>
                  <a:pt x="2546151" y="288057"/>
                  <a:pt x="2533997" y="290488"/>
                  <a:pt x="2520627" y="295350"/>
                </a:cubicBezTo>
                <a:cubicBezTo>
                  <a:pt x="2487811" y="356121"/>
                  <a:pt x="2463502" y="390153"/>
                  <a:pt x="2447702" y="397446"/>
                </a:cubicBezTo>
                <a:cubicBezTo>
                  <a:pt x="2431901" y="408384"/>
                  <a:pt x="2419139" y="415069"/>
                  <a:pt x="2409416" y="417500"/>
                </a:cubicBezTo>
                <a:cubicBezTo>
                  <a:pt x="2403338" y="418716"/>
                  <a:pt x="2399692" y="417500"/>
                  <a:pt x="2398477" y="413854"/>
                </a:cubicBezTo>
                <a:cubicBezTo>
                  <a:pt x="2398477" y="411423"/>
                  <a:pt x="2405161" y="406561"/>
                  <a:pt x="2418531" y="399269"/>
                </a:cubicBezTo>
                <a:cubicBezTo>
                  <a:pt x="2436763" y="389545"/>
                  <a:pt x="2461071" y="359767"/>
                  <a:pt x="2491457" y="309935"/>
                </a:cubicBezTo>
                <a:cubicBezTo>
                  <a:pt x="2486595" y="312366"/>
                  <a:pt x="2479910" y="316012"/>
                  <a:pt x="2471402" y="320874"/>
                </a:cubicBezTo>
                <a:cubicBezTo>
                  <a:pt x="2459248" y="328166"/>
                  <a:pt x="2450740" y="332420"/>
                  <a:pt x="2445878" y="333636"/>
                </a:cubicBezTo>
                <a:cubicBezTo>
                  <a:pt x="2444663" y="333636"/>
                  <a:pt x="2441624" y="335459"/>
                  <a:pt x="2436763" y="339105"/>
                </a:cubicBezTo>
                <a:cubicBezTo>
                  <a:pt x="2403946" y="357336"/>
                  <a:pt x="2384499" y="366452"/>
                  <a:pt x="2378422" y="366452"/>
                </a:cubicBezTo>
                <a:cubicBezTo>
                  <a:pt x="2369914" y="365237"/>
                  <a:pt x="2365660" y="361590"/>
                  <a:pt x="2365660" y="355513"/>
                </a:cubicBezTo>
                <a:cubicBezTo>
                  <a:pt x="2365660" y="348221"/>
                  <a:pt x="2368699" y="345182"/>
                  <a:pt x="2374776" y="346398"/>
                </a:cubicBezTo>
                <a:cubicBezTo>
                  <a:pt x="2375991" y="347613"/>
                  <a:pt x="2379030" y="347613"/>
                  <a:pt x="2383891" y="346398"/>
                </a:cubicBezTo>
                <a:cubicBezTo>
                  <a:pt x="2389969" y="343967"/>
                  <a:pt x="2402731" y="337890"/>
                  <a:pt x="2422178" y="328166"/>
                </a:cubicBezTo>
                <a:cubicBezTo>
                  <a:pt x="2441624" y="318443"/>
                  <a:pt x="2454386" y="312366"/>
                  <a:pt x="2460464" y="309935"/>
                </a:cubicBezTo>
                <a:cubicBezTo>
                  <a:pt x="2462895" y="308719"/>
                  <a:pt x="2467148" y="306896"/>
                  <a:pt x="2473226" y="304465"/>
                </a:cubicBezTo>
                <a:cubicBezTo>
                  <a:pt x="2485380" y="298388"/>
                  <a:pt x="2495103" y="293526"/>
                  <a:pt x="2502396" y="289880"/>
                </a:cubicBezTo>
                <a:cubicBezTo>
                  <a:pt x="2509688" y="275295"/>
                  <a:pt x="2513335" y="264356"/>
                  <a:pt x="2513335" y="257063"/>
                </a:cubicBezTo>
                <a:cubicBezTo>
                  <a:pt x="2513335" y="257063"/>
                  <a:pt x="2512119" y="255848"/>
                  <a:pt x="2509688" y="253417"/>
                </a:cubicBezTo>
                <a:cubicBezTo>
                  <a:pt x="2501181" y="246125"/>
                  <a:pt x="2496926" y="240655"/>
                  <a:pt x="2496926" y="237009"/>
                </a:cubicBezTo>
                <a:cubicBezTo>
                  <a:pt x="2496926" y="228501"/>
                  <a:pt x="2508473" y="215739"/>
                  <a:pt x="2531566" y="198723"/>
                </a:cubicBezTo>
                <a:cubicBezTo>
                  <a:pt x="2537643" y="195077"/>
                  <a:pt x="2541290" y="192646"/>
                  <a:pt x="2542505" y="191430"/>
                </a:cubicBezTo>
                <a:cubicBezTo>
                  <a:pt x="2551013" y="182922"/>
                  <a:pt x="2555267" y="178061"/>
                  <a:pt x="2555267" y="176845"/>
                </a:cubicBezTo>
                <a:cubicBezTo>
                  <a:pt x="2557698" y="175630"/>
                  <a:pt x="2557698" y="174414"/>
                  <a:pt x="2555267" y="173199"/>
                </a:cubicBezTo>
                <a:cubicBezTo>
                  <a:pt x="2540682" y="162260"/>
                  <a:pt x="2535212" y="141598"/>
                  <a:pt x="2538859" y="111212"/>
                </a:cubicBezTo>
                <a:cubicBezTo>
                  <a:pt x="2541897" y="108173"/>
                  <a:pt x="2544632" y="106654"/>
                  <a:pt x="2547063" y="106654"/>
                </a:cubicBezTo>
                <a:close/>
                <a:moveTo>
                  <a:pt x="6045171" y="70932"/>
                </a:moveTo>
                <a:cubicBezTo>
                  <a:pt x="6057002" y="70590"/>
                  <a:pt x="6069678" y="70647"/>
                  <a:pt x="6083200" y="71103"/>
                </a:cubicBezTo>
                <a:cubicBezTo>
                  <a:pt x="6092924" y="71103"/>
                  <a:pt x="6111763" y="71710"/>
                  <a:pt x="6139718" y="72926"/>
                </a:cubicBezTo>
                <a:cubicBezTo>
                  <a:pt x="6151872" y="74141"/>
                  <a:pt x="6161596" y="74749"/>
                  <a:pt x="6168888" y="74749"/>
                </a:cubicBezTo>
                <a:cubicBezTo>
                  <a:pt x="6173750" y="74749"/>
                  <a:pt x="6179827" y="75357"/>
                  <a:pt x="6187120" y="76572"/>
                </a:cubicBezTo>
                <a:cubicBezTo>
                  <a:pt x="6202920" y="77788"/>
                  <a:pt x="6217506" y="78395"/>
                  <a:pt x="6230875" y="78395"/>
                </a:cubicBezTo>
                <a:lnTo>
                  <a:pt x="6225406" y="94804"/>
                </a:lnTo>
                <a:cubicBezTo>
                  <a:pt x="6215682" y="94804"/>
                  <a:pt x="6201705" y="94196"/>
                  <a:pt x="6183474" y="92980"/>
                </a:cubicBezTo>
                <a:cubicBezTo>
                  <a:pt x="6178612" y="92980"/>
                  <a:pt x="6171319" y="92373"/>
                  <a:pt x="6161596" y="91157"/>
                </a:cubicBezTo>
                <a:cubicBezTo>
                  <a:pt x="6142148" y="89942"/>
                  <a:pt x="6122094" y="89334"/>
                  <a:pt x="6101432" y="89334"/>
                </a:cubicBezTo>
                <a:lnTo>
                  <a:pt x="6090493" y="89334"/>
                </a:lnTo>
                <a:cubicBezTo>
                  <a:pt x="5984750" y="85688"/>
                  <a:pt x="5931880" y="98450"/>
                  <a:pt x="5931880" y="127620"/>
                </a:cubicBezTo>
                <a:cubicBezTo>
                  <a:pt x="5934310" y="155575"/>
                  <a:pt x="5959226" y="179884"/>
                  <a:pt x="6006628" y="200546"/>
                </a:cubicBezTo>
                <a:lnTo>
                  <a:pt x="5997512" y="215131"/>
                </a:lnTo>
                <a:cubicBezTo>
                  <a:pt x="5946464" y="195684"/>
                  <a:pt x="5920940" y="169553"/>
                  <a:pt x="5920940" y="136736"/>
                </a:cubicBezTo>
                <a:cubicBezTo>
                  <a:pt x="5920940" y="95259"/>
                  <a:pt x="5962351" y="73325"/>
                  <a:pt x="6045171" y="70932"/>
                </a:cubicBezTo>
                <a:close/>
                <a:moveTo>
                  <a:pt x="1654146" y="70932"/>
                </a:moveTo>
                <a:cubicBezTo>
                  <a:pt x="1665978" y="70590"/>
                  <a:pt x="1678654" y="70647"/>
                  <a:pt x="1692176" y="71103"/>
                </a:cubicBezTo>
                <a:cubicBezTo>
                  <a:pt x="1701899" y="71103"/>
                  <a:pt x="1720738" y="71710"/>
                  <a:pt x="1748693" y="72926"/>
                </a:cubicBezTo>
                <a:cubicBezTo>
                  <a:pt x="1760847" y="74141"/>
                  <a:pt x="1770571" y="74749"/>
                  <a:pt x="1777863" y="74749"/>
                </a:cubicBezTo>
                <a:cubicBezTo>
                  <a:pt x="1782725" y="74749"/>
                  <a:pt x="1788802" y="75357"/>
                  <a:pt x="1796095" y="76572"/>
                </a:cubicBezTo>
                <a:cubicBezTo>
                  <a:pt x="1811896" y="77788"/>
                  <a:pt x="1826481" y="78395"/>
                  <a:pt x="1839850" y="78395"/>
                </a:cubicBezTo>
                <a:lnTo>
                  <a:pt x="1834381" y="94804"/>
                </a:lnTo>
                <a:cubicBezTo>
                  <a:pt x="1824658" y="94804"/>
                  <a:pt x="1810680" y="94196"/>
                  <a:pt x="1792449" y="92980"/>
                </a:cubicBezTo>
                <a:cubicBezTo>
                  <a:pt x="1787587" y="92980"/>
                  <a:pt x="1780294" y="92373"/>
                  <a:pt x="1770571" y="91157"/>
                </a:cubicBezTo>
                <a:cubicBezTo>
                  <a:pt x="1751124" y="89942"/>
                  <a:pt x="1731069" y="89334"/>
                  <a:pt x="1710407" y="89334"/>
                </a:cubicBezTo>
                <a:lnTo>
                  <a:pt x="1699468" y="89334"/>
                </a:lnTo>
                <a:cubicBezTo>
                  <a:pt x="1593726" y="85688"/>
                  <a:pt x="1540855" y="98450"/>
                  <a:pt x="1540855" y="127620"/>
                </a:cubicBezTo>
                <a:cubicBezTo>
                  <a:pt x="1543285" y="155575"/>
                  <a:pt x="1568202" y="179884"/>
                  <a:pt x="1615604" y="200546"/>
                </a:cubicBezTo>
                <a:lnTo>
                  <a:pt x="1606488" y="215131"/>
                </a:lnTo>
                <a:cubicBezTo>
                  <a:pt x="1555440" y="195684"/>
                  <a:pt x="1529916" y="169553"/>
                  <a:pt x="1529916" y="136736"/>
                </a:cubicBezTo>
                <a:cubicBezTo>
                  <a:pt x="1529916" y="95259"/>
                  <a:pt x="1571326" y="73325"/>
                  <a:pt x="1654146" y="70932"/>
                </a:cubicBezTo>
                <a:close/>
                <a:moveTo>
                  <a:pt x="7102190" y="67456"/>
                </a:moveTo>
                <a:lnTo>
                  <a:pt x="7107659" y="67456"/>
                </a:lnTo>
                <a:cubicBezTo>
                  <a:pt x="7110090" y="67456"/>
                  <a:pt x="7111913" y="68064"/>
                  <a:pt x="7113128" y="69280"/>
                </a:cubicBezTo>
                <a:lnTo>
                  <a:pt x="7116774" y="69280"/>
                </a:lnTo>
                <a:cubicBezTo>
                  <a:pt x="7117990" y="70495"/>
                  <a:pt x="7136829" y="115466"/>
                  <a:pt x="7173292" y="204192"/>
                </a:cubicBezTo>
                <a:cubicBezTo>
                  <a:pt x="7197600" y="264964"/>
                  <a:pt x="7219478" y="318443"/>
                  <a:pt x="7238925" y="364629"/>
                </a:cubicBezTo>
                <a:cubicBezTo>
                  <a:pt x="7240141" y="367060"/>
                  <a:pt x="7240748" y="368275"/>
                  <a:pt x="7240748" y="368275"/>
                </a:cubicBezTo>
                <a:cubicBezTo>
                  <a:pt x="7278427" y="243086"/>
                  <a:pt x="7297266" y="151321"/>
                  <a:pt x="7297266" y="92980"/>
                </a:cubicBezTo>
                <a:cubicBezTo>
                  <a:pt x="7294835" y="88119"/>
                  <a:pt x="7291796" y="85080"/>
                  <a:pt x="7288150" y="83865"/>
                </a:cubicBezTo>
                <a:lnTo>
                  <a:pt x="7284504" y="83865"/>
                </a:lnTo>
                <a:cubicBezTo>
                  <a:pt x="7279642" y="85080"/>
                  <a:pt x="7272958" y="87511"/>
                  <a:pt x="7264450" y="91157"/>
                </a:cubicBezTo>
                <a:lnTo>
                  <a:pt x="7266272" y="78395"/>
                </a:lnTo>
                <a:cubicBezTo>
                  <a:pt x="7280858" y="71103"/>
                  <a:pt x="7293012" y="67456"/>
                  <a:pt x="7302736" y="67456"/>
                </a:cubicBezTo>
                <a:cubicBezTo>
                  <a:pt x="7312458" y="67456"/>
                  <a:pt x="7317320" y="74141"/>
                  <a:pt x="7317320" y="87511"/>
                </a:cubicBezTo>
                <a:cubicBezTo>
                  <a:pt x="7317320" y="148283"/>
                  <a:pt x="7296050" y="249163"/>
                  <a:pt x="7253510" y="390153"/>
                </a:cubicBezTo>
                <a:lnTo>
                  <a:pt x="7249864" y="390153"/>
                </a:lnTo>
                <a:cubicBezTo>
                  <a:pt x="7245002" y="390153"/>
                  <a:pt x="7241964" y="390153"/>
                  <a:pt x="7240748" y="390153"/>
                </a:cubicBezTo>
                <a:lnTo>
                  <a:pt x="7233456" y="390153"/>
                </a:lnTo>
                <a:cubicBezTo>
                  <a:pt x="7200639" y="350044"/>
                  <a:pt x="7158707" y="250379"/>
                  <a:pt x="7107659" y="91157"/>
                </a:cubicBezTo>
                <a:cubicBezTo>
                  <a:pt x="7095505" y="278333"/>
                  <a:pt x="7051750" y="383468"/>
                  <a:pt x="6976392" y="406561"/>
                </a:cubicBezTo>
                <a:lnTo>
                  <a:pt x="6970923" y="391976"/>
                </a:lnTo>
                <a:cubicBezTo>
                  <a:pt x="7028048" y="368883"/>
                  <a:pt x="7067550" y="268610"/>
                  <a:pt x="7089428" y="91157"/>
                </a:cubicBezTo>
                <a:cubicBezTo>
                  <a:pt x="7089428" y="89942"/>
                  <a:pt x="7090036" y="88119"/>
                  <a:pt x="7091250" y="85688"/>
                </a:cubicBezTo>
                <a:cubicBezTo>
                  <a:pt x="7092466" y="79611"/>
                  <a:pt x="7093074" y="74141"/>
                  <a:pt x="7093074" y="69280"/>
                </a:cubicBezTo>
                <a:cubicBezTo>
                  <a:pt x="7095505" y="69280"/>
                  <a:pt x="7098543" y="68672"/>
                  <a:pt x="7102190" y="67456"/>
                </a:cubicBezTo>
                <a:close/>
                <a:moveTo>
                  <a:pt x="6335129" y="67456"/>
                </a:moveTo>
                <a:lnTo>
                  <a:pt x="6349714" y="67456"/>
                </a:lnTo>
                <a:cubicBezTo>
                  <a:pt x="6404408" y="67456"/>
                  <a:pt x="6431148" y="123366"/>
                  <a:pt x="6429933" y="235186"/>
                </a:cubicBezTo>
                <a:lnTo>
                  <a:pt x="6429933" y="251594"/>
                </a:lnTo>
                <a:cubicBezTo>
                  <a:pt x="6429933" y="284411"/>
                  <a:pt x="6427502" y="318443"/>
                  <a:pt x="6422640" y="353690"/>
                </a:cubicBezTo>
                <a:cubicBezTo>
                  <a:pt x="6462750" y="257671"/>
                  <a:pt x="6525952" y="163475"/>
                  <a:pt x="6612247" y="71103"/>
                </a:cubicBezTo>
                <a:lnTo>
                  <a:pt x="6646887" y="71103"/>
                </a:lnTo>
                <a:cubicBezTo>
                  <a:pt x="6600701" y="190215"/>
                  <a:pt x="6576392" y="285626"/>
                  <a:pt x="6573961" y="357336"/>
                </a:cubicBezTo>
                <a:cubicBezTo>
                  <a:pt x="6573961" y="370706"/>
                  <a:pt x="6578215" y="377391"/>
                  <a:pt x="6586723" y="377391"/>
                </a:cubicBezTo>
                <a:cubicBezTo>
                  <a:pt x="6592800" y="377391"/>
                  <a:pt x="6601308" y="374960"/>
                  <a:pt x="6612247" y="370098"/>
                </a:cubicBezTo>
                <a:cubicBezTo>
                  <a:pt x="6614678" y="368883"/>
                  <a:pt x="6616501" y="368275"/>
                  <a:pt x="6617716" y="368275"/>
                </a:cubicBezTo>
                <a:lnTo>
                  <a:pt x="6615894" y="382860"/>
                </a:lnTo>
                <a:cubicBezTo>
                  <a:pt x="6604954" y="387722"/>
                  <a:pt x="6593408" y="390153"/>
                  <a:pt x="6581254" y="390153"/>
                </a:cubicBezTo>
                <a:cubicBezTo>
                  <a:pt x="6560592" y="390153"/>
                  <a:pt x="6550868" y="379822"/>
                  <a:pt x="6552084" y="359160"/>
                </a:cubicBezTo>
                <a:cubicBezTo>
                  <a:pt x="6555730" y="278941"/>
                  <a:pt x="6577000" y="191430"/>
                  <a:pt x="6615894" y="96627"/>
                </a:cubicBezTo>
                <a:cubicBezTo>
                  <a:pt x="6566061" y="142813"/>
                  <a:pt x="6506505" y="230932"/>
                  <a:pt x="6437226" y="360983"/>
                </a:cubicBezTo>
                <a:cubicBezTo>
                  <a:pt x="6436010" y="363414"/>
                  <a:pt x="6434186" y="367060"/>
                  <a:pt x="6431756" y="371922"/>
                </a:cubicBezTo>
                <a:cubicBezTo>
                  <a:pt x="6429325" y="374352"/>
                  <a:pt x="6428110" y="376176"/>
                  <a:pt x="6428110" y="377391"/>
                </a:cubicBezTo>
                <a:lnTo>
                  <a:pt x="6404408" y="377391"/>
                </a:lnTo>
                <a:cubicBezTo>
                  <a:pt x="6406840" y="345790"/>
                  <a:pt x="6408055" y="314796"/>
                  <a:pt x="6408055" y="284411"/>
                </a:cubicBezTo>
                <a:cubicBezTo>
                  <a:pt x="6408055" y="187176"/>
                  <a:pt x="6402586" y="128228"/>
                  <a:pt x="6391646" y="107566"/>
                </a:cubicBezTo>
                <a:cubicBezTo>
                  <a:pt x="6384354" y="89334"/>
                  <a:pt x="6361869" y="82042"/>
                  <a:pt x="6324190" y="85688"/>
                </a:cubicBezTo>
                <a:lnTo>
                  <a:pt x="6316898" y="85688"/>
                </a:lnTo>
                <a:lnTo>
                  <a:pt x="6320544" y="69280"/>
                </a:lnTo>
                <a:cubicBezTo>
                  <a:pt x="6324190" y="69280"/>
                  <a:pt x="6329052" y="68672"/>
                  <a:pt x="6335129" y="67456"/>
                </a:cubicBezTo>
                <a:close/>
                <a:moveTo>
                  <a:pt x="5862860" y="67456"/>
                </a:moveTo>
                <a:cubicBezTo>
                  <a:pt x="5892030" y="69887"/>
                  <a:pt x="5907832" y="88726"/>
                  <a:pt x="5910262" y="123974"/>
                </a:cubicBezTo>
                <a:cubicBezTo>
                  <a:pt x="5896892" y="238224"/>
                  <a:pt x="5836121" y="302034"/>
                  <a:pt x="5727948" y="315404"/>
                </a:cubicBezTo>
                <a:cubicBezTo>
                  <a:pt x="5709716" y="315404"/>
                  <a:pt x="5692700" y="313581"/>
                  <a:pt x="5676900" y="309935"/>
                </a:cubicBezTo>
                <a:lnTo>
                  <a:pt x="5675076" y="291703"/>
                </a:lnTo>
                <a:cubicBezTo>
                  <a:pt x="5689662" y="296565"/>
                  <a:pt x="5704247" y="298996"/>
                  <a:pt x="5718832" y="298996"/>
                </a:cubicBezTo>
                <a:cubicBezTo>
                  <a:pt x="5818498" y="288057"/>
                  <a:pt x="5874407" y="228501"/>
                  <a:pt x="5886562" y="120328"/>
                </a:cubicBezTo>
                <a:cubicBezTo>
                  <a:pt x="5886562" y="93588"/>
                  <a:pt x="5881092" y="80218"/>
                  <a:pt x="5870153" y="80218"/>
                </a:cubicBezTo>
                <a:lnTo>
                  <a:pt x="5861038" y="82042"/>
                </a:lnTo>
                <a:cubicBezTo>
                  <a:pt x="5754080" y="105135"/>
                  <a:pt x="5670822" y="223639"/>
                  <a:pt x="5611266" y="437555"/>
                </a:cubicBezTo>
                <a:lnTo>
                  <a:pt x="5587566" y="437555"/>
                </a:lnTo>
                <a:cubicBezTo>
                  <a:pt x="5591212" y="422970"/>
                  <a:pt x="5596682" y="403523"/>
                  <a:pt x="5603974" y="379214"/>
                </a:cubicBezTo>
                <a:cubicBezTo>
                  <a:pt x="5640437" y="245517"/>
                  <a:pt x="5658060" y="142813"/>
                  <a:pt x="5656845" y="71103"/>
                </a:cubicBezTo>
                <a:lnTo>
                  <a:pt x="5678723" y="71103"/>
                </a:lnTo>
                <a:lnTo>
                  <a:pt x="5680546" y="94804"/>
                </a:lnTo>
                <a:cubicBezTo>
                  <a:pt x="5681762" y="131266"/>
                  <a:pt x="5672038" y="187176"/>
                  <a:pt x="5651376" y="262533"/>
                </a:cubicBezTo>
                <a:cubicBezTo>
                  <a:pt x="5647730" y="271041"/>
                  <a:pt x="5644690" y="280157"/>
                  <a:pt x="5642260" y="289880"/>
                </a:cubicBezTo>
                <a:cubicBezTo>
                  <a:pt x="5642260" y="291096"/>
                  <a:pt x="5642260" y="292311"/>
                  <a:pt x="5642260" y="293526"/>
                </a:cubicBezTo>
                <a:cubicBezTo>
                  <a:pt x="5717616" y="148890"/>
                  <a:pt x="5791150" y="73534"/>
                  <a:pt x="5862860" y="67456"/>
                </a:cubicBezTo>
                <a:close/>
                <a:moveTo>
                  <a:pt x="5529486" y="67456"/>
                </a:moveTo>
                <a:cubicBezTo>
                  <a:pt x="5558656" y="69887"/>
                  <a:pt x="5574456" y="88726"/>
                  <a:pt x="5576887" y="123974"/>
                </a:cubicBezTo>
                <a:cubicBezTo>
                  <a:pt x="5563518" y="238224"/>
                  <a:pt x="5502746" y="302034"/>
                  <a:pt x="5394572" y="315404"/>
                </a:cubicBezTo>
                <a:cubicBezTo>
                  <a:pt x="5376342" y="315404"/>
                  <a:pt x="5359326" y="313581"/>
                  <a:pt x="5343524" y="309935"/>
                </a:cubicBezTo>
                <a:lnTo>
                  <a:pt x="5341702" y="291703"/>
                </a:lnTo>
                <a:cubicBezTo>
                  <a:pt x="5356286" y="296565"/>
                  <a:pt x="5370872" y="298996"/>
                  <a:pt x="5385457" y="298996"/>
                </a:cubicBezTo>
                <a:cubicBezTo>
                  <a:pt x="5485122" y="288057"/>
                  <a:pt x="5541032" y="228501"/>
                  <a:pt x="5553186" y="120328"/>
                </a:cubicBezTo>
                <a:cubicBezTo>
                  <a:pt x="5553186" y="93588"/>
                  <a:pt x="5547717" y="80218"/>
                  <a:pt x="5536778" y="80218"/>
                </a:cubicBezTo>
                <a:lnTo>
                  <a:pt x="5527662" y="82042"/>
                </a:lnTo>
                <a:cubicBezTo>
                  <a:pt x="5420704" y="105135"/>
                  <a:pt x="5337448" y="223639"/>
                  <a:pt x="5277892" y="437555"/>
                </a:cubicBezTo>
                <a:lnTo>
                  <a:pt x="5254190" y="437555"/>
                </a:lnTo>
                <a:cubicBezTo>
                  <a:pt x="5257837" y="422970"/>
                  <a:pt x="5263306" y="403523"/>
                  <a:pt x="5270599" y="379214"/>
                </a:cubicBezTo>
                <a:cubicBezTo>
                  <a:pt x="5307062" y="245517"/>
                  <a:pt x="5324686" y="142813"/>
                  <a:pt x="5323470" y="71103"/>
                </a:cubicBezTo>
                <a:lnTo>
                  <a:pt x="5345348" y="71103"/>
                </a:lnTo>
                <a:lnTo>
                  <a:pt x="5347171" y="94804"/>
                </a:lnTo>
                <a:cubicBezTo>
                  <a:pt x="5348386" y="131266"/>
                  <a:pt x="5338662" y="187176"/>
                  <a:pt x="5318000" y="262533"/>
                </a:cubicBezTo>
                <a:cubicBezTo>
                  <a:pt x="5314354" y="271041"/>
                  <a:pt x="5311316" y="280157"/>
                  <a:pt x="5308885" y="289880"/>
                </a:cubicBezTo>
                <a:cubicBezTo>
                  <a:pt x="5308885" y="291096"/>
                  <a:pt x="5308885" y="292311"/>
                  <a:pt x="5308885" y="293526"/>
                </a:cubicBezTo>
                <a:cubicBezTo>
                  <a:pt x="5384242" y="148890"/>
                  <a:pt x="5457775" y="73534"/>
                  <a:pt x="5529486" y="67456"/>
                </a:cubicBezTo>
                <a:close/>
                <a:moveTo>
                  <a:pt x="3964409" y="67456"/>
                </a:moveTo>
                <a:cubicBezTo>
                  <a:pt x="3966840" y="67456"/>
                  <a:pt x="3971094" y="69887"/>
                  <a:pt x="3977171" y="74749"/>
                </a:cubicBezTo>
                <a:cubicBezTo>
                  <a:pt x="3979602" y="77180"/>
                  <a:pt x="3982033" y="79003"/>
                  <a:pt x="3984464" y="80218"/>
                </a:cubicBezTo>
                <a:cubicBezTo>
                  <a:pt x="3985679" y="80218"/>
                  <a:pt x="3987502" y="80218"/>
                  <a:pt x="3989933" y="80218"/>
                </a:cubicBezTo>
                <a:cubicBezTo>
                  <a:pt x="4003303" y="81434"/>
                  <a:pt x="4009988" y="86296"/>
                  <a:pt x="4009988" y="94804"/>
                </a:cubicBezTo>
                <a:cubicBezTo>
                  <a:pt x="4009988" y="102096"/>
                  <a:pt x="4005126" y="110604"/>
                  <a:pt x="3995402" y="120328"/>
                </a:cubicBezTo>
                <a:cubicBezTo>
                  <a:pt x="3989325" y="125189"/>
                  <a:pt x="3985679" y="129443"/>
                  <a:pt x="3984464" y="133090"/>
                </a:cubicBezTo>
                <a:cubicBezTo>
                  <a:pt x="3979602" y="142813"/>
                  <a:pt x="3969878" y="156183"/>
                  <a:pt x="3955293" y="173199"/>
                </a:cubicBezTo>
                <a:cubicBezTo>
                  <a:pt x="3951647" y="178061"/>
                  <a:pt x="3949216" y="181707"/>
                  <a:pt x="3948001" y="184138"/>
                </a:cubicBezTo>
                <a:lnTo>
                  <a:pt x="3948001" y="187784"/>
                </a:lnTo>
                <a:cubicBezTo>
                  <a:pt x="3949216" y="193861"/>
                  <a:pt x="3952862" y="197507"/>
                  <a:pt x="3958940" y="198723"/>
                </a:cubicBezTo>
                <a:cubicBezTo>
                  <a:pt x="3958940" y="198723"/>
                  <a:pt x="3960155" y="197507"/>
                  <a:pt x="3962586" y="195077"/>
                </a:cubicBezTo>
                <a:cubicBezTo>
                  <a:pt x="3967447" y="186569"/>
                  <a:pt x="3972309" y="181707"/>
                  <a:pt x="3977171" y="180491"/>
                </a:cubicBezTo>
                <a:cubicBezTo>
                  <a:pt x="3979602" y="179276"/>
                  <a:pt x="3981425" y="178668"/>
                  <a:pt x="3982640" y="178668"/>
                </a:cubicBezTo>
                <a:cubicBezTo>
                  <a:pt x="3983856" y="179884"/>
                  <a:pt x="3983856" y="181099"/>
                  <a:pt x="3982640" y="182315"/>
                </a:cubicBezTo>
                <a:cubicBezTo>
                  <a:pt x="3981425" y="184745"/>
                  <a:pt x="3980817" y="187176"/>
                  <a:pt x="3980817" y="189607"/>
                </a:cubicBezTo>
                <a:cubicBezTo>
                  <a:pt x="3980817" y="190823"/>
                  <a:pt x="3982033" y="192038"/>
                  <a:pt x="3984464" y="193253"/>
                </a:cubicBezTo>
                <a:cubicBezTo>
                  <a:pt x="3997833" y="187176"/>
                  <a:pt x="4018495" y="178668"/>
                  <a:pt x="4046450" y="167729"/>
                </a:cubicBezTo>
                <a:cubicBezTo>
                  <a:pt x="4059820" y="161652"/>
                  <a:pt x="4070151" y="157398"/>
                  <a:pt x="4077444" y="154967"/>
                </a:cubicBezTo>
                <a:cubicBezTo>
                  <a:pt x="4084736" y="152537"/>
                  <a:pt x="4094460" y="148890"/>
                  <a:pt x="4106614" y="144029"/>
                </a:cubicBezTo>
                <a:cubicBezTo>
                  <a:pt x="4138215" y="131874"/>
                  <a:pt x="4162524" y="123366"/>
                  <a:pt x="4179540" y="118505"/>
                </a:cubicBezTo>
                <a:cubicBezTo>
                  <a:pt x="4185617" y="116074"/>
                  <a:pt x="4195340" y="113643"/>
                  <a:pt x="4208710" y="111212"/>
                </a:cubicBezTo>
                <a:cubicBezTo>
                  <a:pt x="4222080" y="108781"/>
                  <a:pt x="4231804" y="106958"/>
                  <a:pt x="4237880" y="105742"/>
                </a:cubicBezTo>
                <a:cubicBezTo>
                  <a:pt x="4250035" y="103312"/>
                  <a:pt x="4257328" y="106958"/>
                  <a:pt x="4259758" y="116681"/>
                </a:cubicBezTo>
                <a:cubicBezTo>
                  <a:pt x="4259758" y="127620"/>
                  <a:pt x="4254896" y="133090"/>
                  <a:pt x="4245173" y="133090"/>
                </a:cubicBezTo>
                <a:cubicBezTo>
                  <a:pt x="4243958" y="133090"/>
                  <a:pt x="4242134" y="131874"/>
                  <a:pt x="4239704" y="129443"/>
                </a:cubicBezTo>
                <a:lnTo>
                  <a:pt x="4237880" y="129443"/>
                </a:lnTo>
                <a:cubicBezTo>
                  <a:pt x="4231804" y="129443"/>
                  <a:pt x="4223903" y="131266"/>
                  <a:pt x="4214180" y="134913"/>
                </a:cubicBezTo>
                <a:cubicBezTo>
                  <a:pt x="4209318" y="136128"/>
                  <a:pt x="4205064" y="137344"/>
                  <a:pt x="4201418" y="138559"/>
                </a:cubicBezTo>
                <a:cubicBezTo>
                  <a:pt x="4200202" y="138559"/>
                  <a:pt x="4195948" y="139167"/>
                  <a:pt x="4188656" y="140382"/>
                </a:cubicBezTo>
                <a:cubicBezTo>
                  <a:pt x="4180148" y="141598"/>
                  <a:pt x="4175286" y="142205"/>
                  <a:pt x="4174070" y="142205"/>
                </a:cubicBezTo>
                <a:cubicBezTo>
                  <a:pt x="4172855" y="142205"/>
                  <a:pt x="4167994" y="142813"/>
                  <a:pt x="4159486" y="144029"/>
                </a:cubicBezTo>
                <a:cubicBezTo>
                  <a:pt x="4153408" y="144029"/>
                  <a:pt x="4150370" y="144029"/>
                  <a:pt x="4150370" y="144029"/>
                </a:cubicBezTo>
                <a:cubicBezTo>
                  <a:pt x="4130922" y="147675"/>
                  <a:pt x="4102968" y="157398"/>
                  <a:pt x="4066505" y="173199"/>
                </a:cubicBezTo>
                <a:cubicBezTo>
                  <a:pt x="4044627" y="182922"/>
                  <a:pt x="4028219" y="189607"/>
                  <a:pt x="4017280" y="193253"/>
                </a:cubicBezTo>
                <a:cubicBezTo>
                  <a:pt x="4014849" y="194469"/>
                  <a:pt x="4009988" y="196900"/>
                  <a:pt x="4002695" y="200546"/>
                </a:cubicBezTo>
                <a:cubicBezTo>
                  <a:pt x="3985679" y="211485"/>
                  <a:pt x="3974740" y="215739"/>
                  <a:pt x="3969878" y="213308"/>
                </a:cubicBezTo>
                <a:cubicBezTo>
                  <a:pt x="3968663" y="215739"/>
                  <a:pt x="3968055" y="217562"/>
                  <a:pt x="3968055" y="218777"/>
                </a:cubicBezTo>
                <a:cubicBezTo>
                  <a:pt x="3968055" y="222424"/>
                  <a:pt x="3968055" y="227893"/>
                  <a:pt x="3968055" y="235186"/>
                </a:cubicBezTo>
                <a:cubicBezTo>
                  <a:pt x="3969271" y="242478"/>
                  <a:pt x="3969878" y="248555"/>
                  <a:pt x="3969878" y="253417"/>
                </a:cubicBezTo>
                <a:cubicBezTo>
                  <a:pt x="3969878" y="258279"/>
                  <a:pt x="3969271" y="265571"/>
                  <a:pt x="3968055" y="275295"/>
                </a:cubicBezTo>
                <a:cubicBezTo>
                  <a:pt x="3965624" y="294742"/>
                  <a:pt x="3964409" y="309327"/>
                  <a:pt x="3964409" y="319050"/>
                </a:cubicBezTo>
                <a:cubicBezTo>
                  <a:pt x="3976563" y="306896"/>
                  <a:pt x="3992364" y="288665"/>
                  <a:pt x="4011811" y="264356"/>
                </a:cubicBezTo>
                <a:cubicBezTo>
                  <a:pt x="4015457" y="260710"/>
                  <a:pt x="4016065" y="261925"/>
                  <a:pt x="4013634" y="268002"/>
                </a:cubicBezTo>
                <a:cubicBezTo>
                  <a:pt x="4009988" y="275295"/>
                  <a:pt x="4003910" y="286234"/>
                  <a:pt x="3995402" y="300819"/>
                </a:cubicBezTo>
                <a:cubicBezTo>
                  <a:pt x="3988110" y="315404"/>
                  <a:pt x="3982033" y="326343"/>
                  <a:pt x="3977171" y="333636"/>
                </a:cubicBezTo>
                <a:cubicBezTo>
                  <a:pt x="3975956" y="336066"/>
                  <a:pt x="3971702" y="345182"/>
                  <a:pt x="3964409" y="360983"/>
                </a:cubicBezTo>
                <a:cubicBezTo>
                  <a:pt x="3952255" y="391368"/>
                  <a:pt x="3943747" y="406561"/>
                  <a:pt x="3938885" y="406561"/>
                </a:cubicBezTo>
                <a:cubicBezTo>
                  <a:pt x="3935239" y="406561"/>
                  <a:pt x="3931592" y="404131"/>
                  <a:pt x="3927946" y="399269"/>
                </a:cubicBezTo>
                <a:cubicBezTo>
                  <a:pt x="3927946" y="396838"/>
                  <a:pt x="3927946" y="393799"/>
                  <a:pt x="3927946" y="390153"/>
                </a:cubicBezTo>
                <a:cubicBezTo>
                  <a:pt x="3927946" y="387722"/>
                  <a:pt x="3927946" y="385899"/>
                  <a:pt x="3927946" y="384684"/>
                </a:cubicBezTo>
                <a:cubicBezTo>
                  <a:pt x="3930377" y="378606"/>
                  <a:pt x="3932808" y="368275"/>
                  <a:pt x="3935239" y="353690"/>
                </a:cubicBezTo>
                <a:cubicBezTo>
                  <a:pt x="3943747" y="311150"/>
                  <a:pt x="3948001" y="273472"/>
                  <a:pt x="3948001" y="240655"/>
                </a:cubicBezTo>
                <a:cubicBezTo>
                  <a:pt x="3948001" y="216347"/>
                  <a:pt x="3942531" y="204192"/>
                  <a:pt x="3931592" y="204192"/>
                </a:cubicBezTo>
                <a:lnTo>
                  <a:pt x="3925422" y="205735"/>
                </a:lnTo>
                <a:lnTo>
                  <a:pt x="3922477" y="207839"/>
                </a:lnTo>
                <a:cubicBezTo>
                  <a:pt x="3916399" y="213916"/>
                  <a:pt x="3906676" y="223031"/>
                  <a:pt x="3893306" y="235186"/>
                </a:cubicBezTo>
                <a:cubicBezTo>
                  <a:pt x="3879937" y="247340"/>
                  <a:pt x="3869605" y="257063"/>
                  <a:pt x="3862313" y="264356"/>
                </a:cubicBezTo>
                <a:cubicBezTo>
                  <a:pt x="3859882" y="271649"/>
                  <a:pt x="3855020" y="270433"/>
                  <a:pt x="3847728" y="260710"/>
                </a:cubicBezTo>
                <a:cubicBezTo>
                  <a:pt x="3845297" y="258279"/>
                  <a:pt x="3844081" y="257063"/>
                  <a:pt x="3844081" y="257063"/>
                </a:cubicBezTo>
                <a:cubicBezTo>
                  <a:pt x="3850159" y="241263"/>
                  <a:pt x="3867782" y="222424"/>
                  <a:pt x="3896953" y="200546"/>
                </a:cubicBezTo>
                <a:cubicBezTo>
                  <a:pt x="3901814" y="196900"/>
                  <a:pt x="3905461" y="194469"/>
                  <a:pt x="3907891" y="193253"/>
                </a:cubicBezTo>
                <a:cubicBezTo>
                  <a:pt x="3929769" y="172591"/>
                  <a:pt x="3951647" y="142813"/>
                  <a:pt x="3973525" y="103919"/>
                </a:cubicBezTo>
                <a:cubicBezTo>
                  <a:pt x="3975956" y="101488"/>
                  <a:pt x="3975956" y="99665"/>
                  <a:pt x="3973525" y="98450"/>
                </a:cubicBezTo>
                <a:cubicBezTo>
                  <a:pt x="3973525" y="98450"/>
                  <a:pt x="3972309" y="97842"/>
                  <a:pt x="3969878" y="96627"/>
                </a:cubicBezTo>
                <a:cubicBezTo>
                  <a:pt x="3961370" y="88119"/>
                  <a:pt x="3957116" y="81434"/>
                  <a:pt x="3957116" y="76572"/>
                </a:cubicBezTo>
                <a:cubicBezTo>
                  <a:pt x="3957116" y="70495"/>
                  <a:pt x="3959547" y="67456"/>
                  <a:pt x="3964409" y="67456"/>
                </a:cubicBezTo>
                <a:close/>
                <a:moveTo>
                  <a:pt x="1471836" y="67456"/>
                </a:moveTo>
                <a:cubicBezTo>
                  <a:pt x="1501006" y="69887"/>
                  <a:pt x="1516806" y="88726"/>
                  <a:pt x="1519237" y="123974"/>
                </a:cubicBezTo>
                <a:cubicBezTo>
                  <a:pt x="1505868" y="238224"/>
                  <a:pt x="1445096" y="302034"/>
                  <a:pt x="1336923" y="315404"/>
                </a:cubicBezTo>
                <a:cubicBezTo>
                  <a:pt x="1318691" y="315404"/>
                  <a:pt x="1301675" y="313581"/>
                  <a:pt x="1285875" y="309935"/>
                </a:cubicBezTo>
                <a:lnTo>
                  <a:pt x="1284052" y="291703"/>
                </a:lnTo>
                <a:cubicBezTo>
                  <a:pt x="1298637" y="296565"/>
                  <a:pt x="1313222" y="298996"/>
                  <a:pt x="1327807" y="298996"/>
                </a:cubicBezTo>
                <a:cubicBezTo>
                  <a:pt x="1427472" y="288057"/>
                  <a:pt x="1483382" y="228501"/>
                  <a:pt x="1495536" y="120328"/>
                </a:cubicBezTo>
                <a:cubicBezTo>
                  <a:pt x="1495536" y="93588"/>
                  <a:pt x="1490067" y="80218"/>
                  <a:pt x="1479128" y="80218"/>
                </a:cubicBezTo>
                <a:lnTo>
                  <a:pt x="1470012" y="82042"/>
                </a:lnTo>
                <a:cubicBezTo>
                  <a:pt x="1363055" y="105135"/>
                  <a:pt x="1279798" y="223639"/>
                  <a:pt x="1220242" y="437555"/>
                </a:cubicBezTo>
                <a:lnTo>
                  <a:pt x="1196541" y="437555"/>
                </a:lnTo>
                <a:cubicBezTo>
                  <a:pt x="1200187" y="422970"/>
                  <a:pt x="1205656" y="403523"/>
                  <a:pt x="1212949" y="379214"/>
                </a:cubicBezTo>
                <a:cubicBezTo>
                  <a:pt x="1249412" y="245517"/>
                  <a:pt x="1267036" y="142813"/>
                  <a:pt x="1265820" y="71103"/>
                </a:cubicBezTo>
                <a:lnTo>
                  <a:pt x="1287698" y="71103"/>
                </a:lnTo>
                <a:lnTo>
                  <a:pt x="1289521" y="94804"/>
                </a:lnTo>
                <a:cubicBezTo>
                  <a:pt x="1290736" y="131266"/>
                  <a:pt x="1281013" y="187176"/>
                  <a:pt x="1260351" y="262533"/>
                </a:cubicBezTo>
                <a:cubicBezTo>
                  <a:pt x="1256705" y="271041"/>
                  <a:pt x="1253666" y="280157"/>
                  <a:pt x="1251235" y="289880"/>
                </a:cubicBezTo>
                <a:cubicBezTo>
                  <a:pt x="1251235" y="291096"/>
                  <a:pt x="1251235" y="292311"/>
                  <a:pt x="1251235" y="293526"/>
                </a:cubicBezTo>
                <a:cubicBezTo>
                  <a:pt x="1326592" y="148890"/>
                  <a:pt x="1400125" y="73534"/>
                  <a:pt x="1471836" y="67456"/>
                </a:cubicBezTo>
                <a:close/>
                <a:moveTo>
                  <a:pt x="1138461" y="67456"/>
                </a:moveTo>
                <a:cubicBezTo>
                  <a:pt x="1167631" y="69887"/>
                  <a:pt x="1183432" y="88726"/>
                  <a:pt x="1185862" y="123974"/>
                </a:cubicBezTo>
                <a:cubicBezTo>
                  <a:pt x="1172493" y="238224"/>
                  <a:pt x="1111721" y="302034"/>
                  <a:pt x="1003548" y="315404"/>
                </a:cubicBezTo>
                <a:cubicBezTo>
                  <a:pt x="985316" y="315404"/>
                  <a:pt x="968300" y="313581"/>
                  <a:pt x="952500" y="309935"/>
                </a:cubicBezTo>
                <a:lnTo>
                  <a:pt x="950677" y="291703"/>
                </a:lnTo>
                <a:cubicBezTo>
                  <a:pt x="965262" y="296565"/>
                  <a:pt x="979847" y="298996"/>
                  <a:pt x="994432" y="298996"/>
                </a:cubicBezTo>
                <a:cubicBezTo>
                  <a:pt x="1094097" y="288057"/>
                  <a:pt x="1150007" y="228501"/>
                  <a:pt x="1162161" y="120328"/>
                </a:cubicBezTo>
                <a:cubicBezTo>
                  <a:pt x="1162161" y="93588"/>
                  <a:pt x="1156692" y="80218"/>
                  <a:pt x="1145753" y="80218"/>
                </a:cubicBezTo>
                <a:lnTo>
                  <a:pt x="1136637" y="82042"/>
                </a:lnTo>
                <a:cubicBezTo>
                  <a:pt x="1029680" y="105135"/>
                  <a:pt x="946423" y="223639"/>
                  <a:pt x="886867" y="437555"/>
                </a:cubicBezTo>
                <a:lnTo>
                  <a:pt x="863166" y="437555"/>
                </a:lnTo>
                <a:cubicBezTo>
                  <a:pt x="866812" y="422970"/>
                  <a:pt x="872282" y="403523"/>
                  <a:pt x="879574" y="379214"/>
                </a:cubicBezTo>
                <a:cubicBezTo>
                  <a:pt x="916037" y="245517"/>
                  <a:pt x="933661" y="142813"/>
                  <a:pt x="932445" y="71103"/>
                </a:cubicBezTo>
                <a:lnTo>
                  <a:pt x="954323" y="71103"/>
                </a:lnTo>
                <a:lnTo>
                  <a:pt x="956146" y="94804"/>
                </a:lnTo>
                <a:cubicBezTo>
                  <a:pt x="957362" y="131266"/>
                  <a:pt x="947638" y="187176"/>
                  <a:pt x="926976" y="262533"/>
                </a:cubicBezTo>
                <a:cubicBezTo>
                  <a:pt x="923330" y="271041"/>
                  <a:pt x="920291" y="280157"/>
                  <a:pt x="917860" y="289880"/>
                </a:cubicBezTo>
                <a:cubicBezTo>
                  <a:pt x="917860" y="291096"/>
                  <a:pt x="917860" y="292311"/>
                  <a:pt x="917860" y="293526"/>
                </a:cubicBezTo>
                <a:cubicBezTo>
                  <a:pt x="993217" y="148890"/>
                  <a:pt x="1066750" y="73534"/>
                  <a:pt x="1138461" y="67456"/>
                </a:cubicBezTo>
                <a:close/>
                <a:moveTo>
                  <a:pt x="6947892" y="61987"/>
                </a:moveTo>
                <a:cubicBezTo>
                  <a:pt x="6958830" y="63202"/>
                  <a:pt x="6969770" y="72926"/>
                  <a:pt x="6980708" y="91157"/>
                </a:cubicBezTo>
                <a:cubicBezTo>
                  <a:pt x="6979493" y="120328"/>
                  <a:pt x="6969770" y="164083"/>
                  <a:pt x="6951538" y="222424"/>
                </a:cubicBezTo>
                <a:cubicBezTo>
                  <a:pt x="6932091" y="288057"/>
                  <a:pt x="6922368" y="336674"/>
                  <a:pt x="6922368" y="368275"/>
                </a:cubicBezTo>
                <a:cubicBezTo>
                  <a:pt x="6922368" y="382860"/>
                  <a:pt x="6935738" y="385899"/>
                  <a:pt x="6962477" y="377391"/>
                </a:cubicBezTo>
                <a:lnTo>
                  <a:pt x="6957008" y="388330"/>
                </a:lnTo>
                <a:cubicBezTo>
                  <a:pt x="6946068" y="389545"/>
                  <a:pt x="6935130" y="390153"/>
                  <a:pt x="6924191" y="390153"/>
                </a:cubicBezTo>
                <a:cubicBezTo>
                  <a:pt x="6908390" y="390153"/>
                  <a:pt x="6900490" y="382860"/>
                  <a:pt x="6900490" y="368275"/>
                </a:cubicBezTo>
                <a:cubicBezTo>
                  <a:pt x="6900490" y="343967"/>
                  <a:pt x="6912644" y="283803"/>
                  <a:pt x="6936953" y="187784"/>
                </a:cubicBezTo>
                <a:cubicBezTo>
                  <a:pt x="6953969" y="125797"/>
                  <a:pt x="6961262" y="91157"/>
                  <a:pt x="6958830" y="83865"/>
                </a:cubicBezTo>
                <a:lnTo>
                  <a:pt x="6953362" y="78395"/>
                </a:lnTo>
                <a:cubicBezTo>
                  <a:pt x="6915683" y="82042"/>
                  <a:pt x="6851872" y="137344"/>
                  <a:pt x="6761931" y="244301"/>
                </a:cubicBezTo>
                <a:lnTo>
                  <a:pt x="6794748" y="242478"/>
                </a:lnTo>
                <a:lnTo>
                  <a:pt x="6902313" y="244301"/>
                </a:lnTo>
                <a:lnTo>
                  <a:pt x="6896844" y="258887"/>
                </a:lnTo>
                <a:lnTo>
                  <a:pt x="6798394" y="257063"/>
                </a:lnTo>
                <a:lnTo>
                  <a:pt x="6752816" y="257063"/>
                </a:lnTo>
                <a:cubicBezTo>
                  <a:pt x="6721214" y="304465"/>
                  <a:pt x="6695082" y="348828"/>
                  <a:pt x="6674420" y="390153"/>
                </a:cubicBezTo>
                <a:lnTo>
                  <a:pt x="6650720" y="390153"/>
                </a:lnTo>
                <a:cubicBezTo>
                  <a:pt x="6653150" y="387722"/>
                  <a:pt x="6654973" y="384076"/>
                  <a:pt x="6656188" y="379214"/>
                </a:cubicBezTo>
                <a:cubicBezTo>
                  <a:pt x="6684144" y="318443"/>
                  <a:pt x="6707844" y="278333"/>
                  <a:pt x="6727292" y="258887"/>
                </a:cubicBezTo>
                <a:cubicBezTo>
                  <a:pt x="6707844" y="258887"/>
                  <a:pt x="6689006" y="259494"/>
                  <a:pt x="6670774" y="260710"/>
                </a:cubicBezTo>
                <a:lnTo>
                  <a:pt x="6672597" y="247948"/>
                </a:lnTo>
                <a:cubicBezTo>
                  <a:pt x="6694475" y="244301"/>
                  <a:pt x="6715745" y="243086"/>
                  <a:pt x="6736407" y="244301"/>
                </a:cubicBezTo>
                <a:cubicBezTo>
                  <a:pt x="6828780" y="126405"/>
                  <a:pt x="6899274" y="65633"/>
                  <a:pt x="6947892" y="61987"/>
                </a:cubicBezTo>
                <a:close/>
                <a:moveTo>
                  <a:pt x="58341" y="61987"/>
                </a:moveTo>
                <a:cubicBezTo>
                  <a:pt x="63202" y="61987"/>
                  <a:pt x="66241" y="69887"/>
                  <a:pt x="67456" y="85688"/>
                </a:cubicBezTo>
                <a:cubicBezTo>
                  <a:pt x="67456" y="91765"/>
                  <a:pt x="68064" y="95411"/>
                  <a:pt x="69279" y="96627"/>
                </a:cubicBezTo>
                <a:cubicBezTo>
                  <a:pt x="70495" y="97842"/>
                  <a:pt x="72318" y="99058"/>
                  <a:pt x="74749" y="100273"/>
                </a:cubicBezTo>
                <a:cubicBezTo>
                  <a:pt x="77180" y="101488"/>
                  <a:pt x="78395" y="103919"/>
                  <a:pt x="78395" y="107566"/>
                </a:cubicBezTo>
                <a:cubicBezTo>
                  <a:pt x="78395" y="127013"/>
                  <a:pt x="74141" y="136736"/>
                  <a:pt x="65633" y="136736"/>
                </a:cubicBezTo>
                <a:cubicBezTo>
                  <a:pt x="53479" y="135521"/>
                  <a:pt x="46794" y="119720"/>
                  <a:pt x="45579" y="89334"/>
                </a:cubicBezTo>
                <a:cubicBezTo>
                  <a:pt x="46794" y="71103"/>
                  <a:pt x="51048" y="61987"/>
                  <a:pt x="58341" y="61987"/>
                </a:cubicBezTo>
                <a:close/>
                <a:moveTo>
                  <a:pt x="2182936" y="60164"/>
                </a:moveTo>
                <a:cubicBezTo>
                  <a:pt x="2190229" y="58948"/>
                  <a:pt x="2193875" y="61987"/>
                  <a:pt x="2193875" y="69280"/>
                </a:cubicBezTo>
                <a:cubicBezTo>
                  <a:pt x="2193875" y="71710"/>
                  <a:pt x="2189014" y="75964"/>
                  <a:pt x="2179290" y="82042"/>
                </a:cubicBezTo>
                <a:cubicBezTo>
                  <a:pt x="2164705" y="89334"/>
                  <a:pt x="2156197" y="96627"/>
                  <a:pt x="2153766" y="103919"/>
                </a:cubicBezTo>
                <a:cubicBezTo>
                  <a:pt x="2153766" y="106350"/>
                  <a:pt x="2153158" y="109996"/>
                  <a:pt x="2151943" y="114858"/>
                </a:cubicBezTo>
                <a:cubicBezTo>
                  <a:pt x="2151943" y="119720"/>
                  <a:pt x="2151335" y="123974"/>
                  <a:pt x="2150120" y="127620"/>
                </a:cubicBezTo>
                <a:cubicBezTo>
                  <a:pt x="2148904" y="130051"/>
                  <a:pt x="2148297" y="149498"/>
                  <a:pt x="2148297" y="185961"/>
                </a:cubicBezTo>
                <a:cubicBezTo>
                  <a:pt x="2149512" y="185961"/>
                  <a:pt x="2151943" y="185353"/>
                  <a:pt x="2155589" y="184138"/>
                </a:cubicBezTo>
                <a:cubicBezTo>
                  <a:pt x="2164097" y="180491"/>
                  <a:pt x="2171997" y="178668"/>
                  <a:pt x="2179290" y="178668"/>
                </a:cubicBezTo>
                <a:cubicBezTo>
                  <a:pt x="2179290" y="178668"/>
                  <a:pt x="2177467" y="176845"/>
                  <a:pt x="2173821" y="173199"/>
                </a:cubicBezTo>
                <a:cubicBezTo>
                  <a:pt x="2170174" y="169553"/>
                  <a:pt x="2167743" y="167122"/>
                  <a:pt x="2166528" y="165906"/>
                </a:cubicBezTo>
                <a:cubicBezTo>
                  <a:pt x="2166528" y="162260"/>
                  <a:pt x="2167743" y="160437"/>
                  <a:pt x="2170174" y="160437"/>
                </a:cubicBezTo>
                <a:cubicBezTo>
                  <a:pt x="2196914" y="161652"/>
                  <a:pt x="2222438" y="167122"/>
                  <a:pt x="2246746" y="176845"/>
                </a:cubicBezTo>
                <a:cubicBezTo>
                  <a:pt x="2250393" y="180491"/>
                  <a:pt x="2252216" y="182922"/>
                  <a:pt x="2252216" y="184138"/>
                </a:cubicBezTo>
                <a:cubicBezTo>
                  <a:pt x="2251000" y="191430"/>
                  <a:pt x="2247354" y="195684"/>
                  <a:pt x="2241277" y="196900"/>
                </a:cubicBezTo>
                <a:cubicBezTo>
                  <a:pt x="2238846" y="196900"/>
                  <a:pt x="2235808" y="196292"/>
                  <a:pt x="2232161" y="195077"/>
                </a:cubicBezTo>
                <a:cubicBezTo>
                  <a:pt x="2229730" y="193861"/>
                  <a:pt x="2228515" y="193253"/>
                  <a:pt x="2228515" y="193253"/>
                </a:cubicBezTo>
                <a:cubicBezTo>
                  <a:pt x="2207853" y="192038"/>
                  <a:pt x="2181113" y="195684"/>
                  <a:pt x="2148297" y="204192"/>
                </a:cubicBezTo>
                <a:lnTo>
                  <a:pt x="2148297" y="335459"/>
                </a:lnTo>
                <a:cubicBezTo>
                  <a:pt x="2148297" y="371922"/>
                  <a:pt x="2149512" y="395015"/>
                  <a:pt x="2151943" y="404738"/>
                </a:cubicBezTo>
                <a:cubicBezTo>
                  <a:pt x="2150728" y="414462"/>
                  <a:pt x="2147689" y="420539"/>
                  <a:pt x="2142827" y="422970"/>
                </a:cubicBezTo>
                <a:cubicBezTo>
                  <a:pt x="2134319" y="419323"/>
                  <a:pt x="2129457" y="402307"/>
                  <a:pt x="2128242" y="371922"/>
                </a:cubicBezTo>
                <a:cubicBezTo>
                  <a:pt x="2128242" y="318443"/>
                  <a:pt x="2128242" y="264356"/>
                  <a:pt x="2128242" y="209662"/>
                </a:cubicBezTo>
                <a:cubicBezTo>
                  <a:pt x="2117303" y="212093"/>
                  <a:pt x="2107580" y="215131"/>
                  <a:pt x="2099072" y="218777"/>
                </a:cubicBezTo>
                <a:cubicBezTo>
                  <a:pt x="2097856" y="235793"/>
                  <a:pt x="2094210" y="253417"/>
                  <a:pt x="2088133" y="271649"/>
                </a:cubicBezTo>
                <a:cubicBezTo>
                  <a:pt x="2080840" y="299604"/>
                  <a:pt x="2062609" y="325735"/>
                  <a:pt x="2033438" y="350044"/>
                </a:cubicBezTo>
                <a:cubicBezTo>
                  <a:pt x="2024931" y="352475"/>
                  <a:pt x="2020676" y="349436"/>
                  <a:pt x="2020676" y="340928"/>
                </a:cubicBezTo>
                <a:cubicBezTo>
                  <a:pt x="2051062" y="308112"/>
                  <a:pt x="2069901" y="269825"/>
                  <a:pt x="2077194" y="226070"/>
                </a:cubicBezTo>
                <a:cubicBezTo>
                  <a:pt x="2062609" y="232147"/>
                  <a:pt x="2052278" y="237009"/>
                  <a:pt x="2046200" y="240655"/>
                </a:cubicBezTo>
                <a:cubicBezTo>
                  <a:pt x="2034046" y="247948"/>
                  <a:pt x="2026146" y="251594"/>
                  <a:pt x="2022500" y="251594"/>
                </a:cubicBezTo>
                <a:cubicBezTo>
                  <a:pt x="2022500" y="251594"/>
                  <a:pt x="2020676" y="250986"/>
                  <a:pt x="2017030" y="249771"/>
                </a:cubicBezTo>
                <a:cubicBezTo>
                  <a:pt x="2014599" y="248555"/>
                  <a:pt x="2012776" y="247948"/>
                  <a:pt x="2011561" y="247948"/>
                </a:cubicBezTo>
                <a:cubicBezTo>
                  <a:pt x="2007914" y="247948"/>
                  <a:pt x="2000014" y="251594"/>
                  <a:pt x="1987860" y="258887"/>
                </a:cubicBezTo>
                <a:cubicBezTo>
                  <a:pt x="1974490" y="266179"/>
                  <a:pt x="1964159" y="271041"/>
                  <a:pt x="1956866" y="273472"/>
                </a:cubicBezTo>
                <a:cubicBezTo>
                  <a:pt x="1956866" y="286841"/>
                  <a:pt x="1953220" y="293526"/>
                  <a:pt x="1945928" y="293526"/>
                </a:cubicBezTo>
                <a:cubicBezTo>
                  <a:pt x="1941066" y="292311"/>
                  <a:pt x="1938027" y="289880"/>
                  <a:pt x="1936812" y="286234"/>
                </a:cubicBezTo>
                <a:cubicBezTo>
                  <a:pt x="1936812" y="278941"/>
                  <a:pt x="1936812" y="268610"/>
                  <a:pt x="1936812" y="255240"/>
                </a:cubicBezTo>
                <a:cubicBezTo>
                  <a:pt x="1936812" y="240655"/>
                  <a:pt x="1936204" y="230324"/>
                  <a:pt x="1934989" y="224247"/>
                </a:cubicBezTo>
                <a:cubicBezTo>
                  <a:pt x="1900957" y="268002"/>
                  <a:pt x="1876648" y="296565"/>
                  <a:pt x="1862063" y="309935"/>
                </a:cubicBezTo>
                <a:cubicBezTo>
                  <a:pt x="1862063" y="309935"/>
                  <a:pt x="1862063" y="310542"/>
                  <a:pt x="1862063" y="311758"/>
                </a:cubicBezTo>
                <a:cubicBezTo>
                  <a:pt x="1855986" y="320266"/>
                  <a:pt x="1850516" y="324520"/>
                  <a:pt x="1845655" y="324520"/>
                </a:cubicBezTo>
                <a:cubicBezTo>
                  <a:pt x="1839578" y="324520"/>
                  <a:pt x="1836539" y="318443"/>
                  <a:pt x="1836539" y="306288"/>
                </a:cubicBezTo>
                <a:cubicBezTo>
                  <a:pt x="1840185" y="277118"/>
                  <a:pt x="1848693" y="254633"/>
                  <a:pt x="1862063" y="238832"/>
                </a:cubicBezTo>
                <a:cubicBezTo>
                  <a:pt x="1863278" y="246125"/>
                  <a:pt x="1861455" y="255848"/>
                  <a:pt x="1856593" y="268002"/>
                </a:cubicBezTo>
                <a:cubicBezTo>
                  <a:pt x="1851732" y="277726"/>
                  <a:pt x="1849301" y="285626"/>
                  <a:pt x="1849301" y="291703"/>
                </a:cubicBezTo>
                <a:cubicBezTo>
                  <a:pt x="1849301" y="295350"/>
                  <a:pt x="1850516" y="296565"/>
                  <a:pt x="1852947" y="295350"/>
                </a:cubicBezTo>
                <a:cubicBezTo>
                  <a:pt x="1883333" y="262533"/>
                  <a:pt x="1907034" y="232147"/>
                  <a:pt x="1924050" y="204192"/>
                </a:cubicBezTo>
                <a:cubicBezTo>
                  <a:pt x="1925265" y="202977"/>
                  <a:pt x="1926481" y="201154"/>
                  <a:pt x="1927696" y="198723"/>
                </a:cubicBezTo>
                <a:cubicBezTo>
                  <a:pt x="1931342" y="190215"/>
                  <a:pt x="1934989" y="185353"/>
                  <a:pt x="1938635" y="184138"/>
                </a:cubicBezTo>
                <a:cubicBezTo>
                  <a:pt x="1956866" y="158614"/>
                  <a:pt x="1969628" y="137344"/>
                  <a:pt x="1976921" y="120328"/>
                </a:cubicBezTo>
                <a:cubicBezTo>
                  <a:pt x="1978137" y="117897"/>
                  <a:pt x="1976921" y="116074"/>
                  <a:pt x="1973275" y="114858"/>
                </a:cubicBezTo>
                <a:cubicBezTo>
                  <a:pt x="1967198" y="116074"/>
                  <a:pt x="1959297" y="119112"/>
                  <a:pt x="1949574" y="123974"/>
                </a:cubicBezTo>
                <a:cubicBezTo>
                  <a:pt x="1939850" y="130051"/>
                  <a:pt x="1932558" y="133090"/>
                  <a:pt x="1927696" y="133090"/>
                </a:cubicBezTo>
                <a:cubicBezTo>
                  <a:pt x="1916757" y="129443"/>
                  <a:pt x="1913111" y="125189"/>
                  <a:pt x="1916757" y="120328"/>
                </a:cubicBezTo>
                <a:cubicBezTo>
                  <a:pt x="1928912" y="121543"/>
                  <a:pt x="1957474" y="109996"/>
                  <a:pt x="2002445" y="85688"/>
                </a:cubicBezTo>
                <a:cubicBezTo>
                  <a:pt x="2008522" y="82042"/>
                  <a:pt x="2013992" y="80218"/>
                  <a:pt x="2018853" y="80218"/>
                </a:cubicBezTo>
                <a:cubicBezTo>
                  <a:pt x="2026146" y="81434"/>
                  <a:pt x="2030400" y="84472"/>
                  <a:pt x="2031615" y="89334"/>
                </a:cubicBezTo>
                <a:cubicBezTo>
                  <a:pt x="2031615" y="94196"/>
                  <a:pt x="2026754" y="98450"/>
                  <a:pt x="2017030" y="102096"/>
                </a:cubicBezTo>
                <a:cubicBezTo>
                  <a:pt x="2013384" y="102096"/>
                  <a:pt x="2010953" y="102704"/>
                  <a:pt x="2009738" y="103919"/>
                </a:cubicBezTo>
                <a:cubicBezTo>
                  <a:pt x="2004876" y="109996"/>
                  <a:pt x="2000622" y="116681"/>
                  <a:pt x="1996976" y="123974"/>
                </a:cubicBezTo>
                <a:cubicBezTo>
                  <a:pt x="1987252" y="143421"/>
                  <a:pt x="1971452" y="169553"/>
                  <a:pt x="1949574" y="202369"/>
                </a:cubicBezTo>
                <a:cubicBezTo>
                  <a:pt x="1955651" y="199938"/>
                  <a:pt x="1964767" y="196292"/>
                  <a:pt x="1976921" y="191430"/>
                </a:cubicBezTo>
                <a:cubicBezTo>
                  <a:pt x="1993937" y="182922"/>
                  <a:pt x="2007914" y="178668"/>
                  <a:pt x="2018853" y="178668"/>
                </a:cubicBezTo>
                <a:cubicBezTo>
                  <a:pt x="2024931" y="178668"/>
                  <a:pt x="2027969" y="181099"/>
                  <a:pt x="2027969" y="185961"/>
                </a:cubicBezTo>
                <a:cubicBezTo>
                  <a:pt x="2027969" y="192038"/>
                  <a:pt x="2024323" y="199331"/>
                  <a:pt x="2017030" y="207839"/>
                </a:cubicBezTo>
                <a:cubicBezTo>
                  <a:pt x="2008522" y="217562"/>
                  <a:pt x="2003660" y="226070"/>
                  <a:pt x="2002445" y="233363"/>
                </a:cubicBezTo>
                <a:cubicBezTo>
                  <a:pt x="2015815" y="227285"/>
                  <a:pt x="2024323" y="223031"/>
                  <a:pt x="2027969" y="220601"/>
                </a:cubicBezTo>
                <a:cubicBezTo>
                  <a:pt x="2034046" y="212093"/>
                  <a:pt x="2043770" y="199938"/>
                  <a:pt x="2057139" y="184138"/>
                </a:cubicBezTo>
                <a:cubicBezTo>
                  <a:pt x="2065647" y="171983"/>
                  <a:pt x="2071724" y="163475"/>
                  <a:pt x="2075371" y="158614"/>
                </a:cubicBezTo>
                <a:cubicBezTo>
                  <a:pt x="2075371" y="156183"/>
                  <a:pt x="2072940" y="152537"/>
                  <a:pt x="2068078" y="147675"/>
                </a:cubicBezTo>
                <a:cubicBezTo>
                  <a:pt x="2062001" y="141598"/>
                  <a:pt x="2058962" y="136736"/>
                  <a:pt x="2058962" y="133090"/>
                </a:cubicBezTo>
                <a:cubicBezTo>
                  <a:pt x="2060178" y="130659"/>
                  <a:pt x="2062001" y="128836"/>
                  <a:pt x="2064432" y="127620"/>
                </a:cubicBezTo>
                <a:cubicBezTo>
                  <a:pt x="2074155" y="127620"/>
                  <a:pt x="2082663" y="132482"/>
                  <a:pt x="2089956" y="142205"/>
                </a:cubicBezTo>
                <a:cubicBezTo>
                  <a:pt x="2093602" y="138559"/>
                  <a:pt x="2100287" y="130659"/>
                  <a:pt x="2110011" y="118505"/>
                </a:cubicBezTo>
                <a:cubicBezTo>
                  <a:pt x="2117303" y="109996"/>
                  <a:pt x="2122773" y="103919"/>
                  <a:pt x="2126419" y="100273"/>
                </a:cubicBezTo>
                <a:cubicBezTo>
                  <a:pt x="2103326" y="107566"/>
                  <a:pt x="2082663" y="116681"/>
                  <a:pt x="2064432" y="127620"/>
                </a:cubicBezTo>
                <a:cubicBezTo>
                  <a:pt x="2064432" y="127620"/>
                  <a:pt x="2062609" y="128228"/>
                  <a:pt x="2058962" y="129443"/>
                </a:cubicBezTo>
                <a:cubicBezTo>
                  <a:pt x="2054101" y="130659"/>
                  <a:pt x="2051062" y="131266"/>
                  <a:pt x="2049847" y="131266"/>
                </a:cubicBezTo>
                <a:cubicBezTo>
                  <a:pt x="2046200" y="130051"/>
                  <a:pt x="2043770" y="127620"/>
                  <a:pt x="2042554" y="123974"/>
                </a:cubicBezTo>
                <a:cubicBezTo>
                  <a:pt x="2043770" y="110604"/>
                  <a:pt x="2046200" y="103919"/>
                  <a:pt x="2049847" y="103919"/>
                </a:cubicBezTo>
                <a:cubicBezTo>
                  <a:pt x="2051062" y="103919"/>
                  <a:pt x="2053493" y="106350"/>
                  <a:pt x="2057139" y="111212"/>
                </a:cubicBezTo>
                <a:cubicBezTo>
                  <a:pt x="2083879" y="102704"/>
                  <a:pt x="2115480" y="89942"/>
                  <a:pt x="2151943" y="72926"/>
                </a:cubicBezTo>
                <a:cubicBezTo>
                  <a:pt x="2154374" y="71710"/>
                  <a:pt x="2158020" y="69887"/>
                  <a:pt x="2162882" y="67456"/>
                </a:cubicBezTo>
                <a:cubicBezTo>
                  <a:pt x="2172605" y="63810"/>
                  <a:pt x="2179290" y="61379"/>
                  <a:pt x="2182936" y="60164"/>
                </a:cubicBezTo>
                <a:close/>
                <a:moveTo>
                  <a:pt x="2925365" y="51048"/>
                </a:moveTo>
                <a:cubicBezTo>
                  <a:pt x="2937520" y="53479"/>
                  <a:pt x="2944812" y="61379"/>
                  <a:pt x="2947243" y="74749"/>
                </a:cubicBezTo>
                <a:cubicBezTo>
                  <a:pt x="2947243" y="79611"/>
                  <a:pt x="2945420" y="83865"/>
                  <a:pt x="2941774" y="87511"/>
                </a:cubicBezTo>
                <a:cubicBezTo>
                  <a:pt x="2940558" y="88726"/>
                  <a:pt x="2939343" y="89942"/>
                  <a:pt x="2938127" y="91157"/>
                </a:cubicBezTo>
                <a:cubicBezTo>
                  <a:pt x="2916250" y="121543"/>
                  <a:pt x="2904095" y="145244"/>
                  <a:pt x="2901665" y="162260"/>
                </a:cubicBezTo>
                <a:cubicBezTo>
                  <a:pt x="2901665" y="164691"/>
                  <a:pt x="2902880" y="167729"/>
                  <a:pt x="2905311" y="171376"/>
                </a:cubicBezTo>
                <a:cubicBezTo>
                  <a:pt x="2906526" y="173807"/>
                  <a:pt x="2907134" y="175022"/>
                  <a:pt x="2907134" y="175022"/>
                </a:cubicBezTo>
                <a:cubicBezTo>
                  <a:pt x="2929012" y="198115"/>
                  <a:pt x="2939343" y="216954"/>
                  <a:pt x="2938127" y="231539"/>
                </a:cubicBezTo>
                <a:cubicBezTo>
                  <a:pt x="2938127" y="241263"/>
                  <a:pt x="2933266" y="243694"/>
                  <a:pt x="2923542" y="238832"/>
                </a:cubicBezTo>
                <a:cubicBezTo>
                  <a:pt x="2916250" y="233970"/>
                  <a:pt x="2906526" y="230932"/>
                  <a:pt x="2894372" y="229716"/>
                </a:cubicBezTo>
                <a:cubicBezTo>
                  <a:pt x="2877356" y="226070"/>
                  <a:pt x="2868240" y="219993"/>
                  <a:pt x="2867025" y="211485"/>
                </a:cubicBezTo>
                <a:cubicBezTo>
                  <a:pt x="2867025" y="207839"/>
                  <a:pt x="2868848" y="206015"/>
                  <a:pt x="2872494" y="206015"/>
                </a:cubicBezTo>
                <a:cubicBezTo>
                  <a:pt x="2876141" y="206015"/>
                  <a:pt x="2881002" y="207231"/>
                  <a:pt x="2887079" y="209662"/>
                </a:cubicBezTo>
                <a:cubicBezTo>
                  <a:pt x="2893156" y="212093"/>
                  <a:pt x="2897411" y="213308"/>
                  <a:pt x="2899841" y="213308"/>
                </a:cubicBezTo>
                <a:cubicBezTo>
                  <a:pt x="2905918" y="213308"/>
                  <a:pt x="2908957" y="212093"/>
                  <a:pt x="2908957" y="209662"/>
                </a:cubicBezTo>
                <a:cubicBezTo>
                  <a:pt x="2908957" y="204800"/>
                  <a:pt x="2904095" y="198115"/>
                  <a:pt x="2894372" y="189607"/>
                </a:cubicBezTo>
                <a:cubicBezTo>
                  <a:pt x="2884649" y="181099"/>
                  <a:pt x="2879787" y="173807"/>
                  <a:pt x="2879787" y="167729"/>
                </a:cubicBezTo>
                <a:cubicBezTo>
                  <a:pt x="2879787" y="151929"/>
                  <a:pt x="2884649" y="136128"/>
                  <a:pt x="2894372" y="120328"/>
                </a:cubicBezTo>
                <a:cubicBezTo>
                  <a:pt x="2871279" y="132482"/>
                  <a:pt x="2859125" y="141598"/>
                  <a:pt x="2857909" y="147675"/>
                </a:cubicBezTo>
                <a:cubicBezTo>
                  <a:pt x="2862771" y="229109"/>
                  <a:pt x="2859125" y="296565"/>
                  <a:pt x="2846970" y="350044"/>
                </a:cubicBezTo>
                <a:cubicBezTo>
                  <a:pt x="2854263" y="345182"/>
                  <a:pt x="2868240" y="330597"/>
                  <a:pt x="2888903" y="306288"/>
                </a:cubicBezTo>
                <a:cubicBezTo>
                  <a:pt x="2890118" y="303858"/>
                  <a:pt x="2890726" y="303858"/>
                  <a:pt x="2890726" y="306288"/>
                </a:cubicBezTo>
                <a:cubicBezTo>
                  <a:pt x="2890726" y="318443"/>
                  <a:pt x="2879787" y="337890"/>
                  <a:pt x="2857909" y="364629"/>
                </a:cubicBezTo>
                <a:cubicBezTo>
                  <a:pt x="2850616" y="374352"/>
                  <a:pt x="2845755" y="381037"/>
                  <a:pt x="2843324" y="384684"/>
                </a:cubicBezTo>
                <a:cubicBezTo>
                  <a:pt x="2843324" y="385899"/>
                  <a:pt x="2842716" y="387722"/>
                  <a:pt x="2841501" y="390153"/>
                </a:cubicBezTo>
                <a:cubicBezTo>
                  <a:pt x="2837854" y="401092"/>
                  <a:pt x="2832993" y="406561"/>
                  <a:pt x="2826916" y="406561"/>
                </a:cubicBezTo>
                <a:cubicBezTo>
                  <a:pt x="2820839" y="405346"/>
                  <a:pt x="2816584" y="400484"/>
                  <a:pt x="2814154" y="391976"/>
                </a:cubicBezTo>
                <a:lnTo>
                  <a:pt x="2814154" y="390153"/>
                </a:lnTo>
                <a:cubicBezTo>
                  <a:pt x="2815369" y="384076"/>
                  <a:pt x="2818407" y="373745"/>
                  <a:pt x="2823269" y="359160"/>
                </a:cubicBezTo>
                <a:cubicBezTo>
                  <a:pt x="2826916" y="348221"/>
                  <a:pt x="2829346" y="340320"/>
                  <a:pt x="2830562" y="335459"/>
                </a:cubicBezTo>
                <a:cubicBezTo>
                  <a:pt x="2839070" y="295350"/>
                  <a:pt x="2843324" y="244301"/>
                  <a:pt x="2843324" y="182315"/>
                </a:cubicBezTo>
                <a:cubicBezTo>
                  <a:pt x="2843324" y="170160"/>
                  <a:pt x="2841501" y="162868"/>
                  <a:pt x="2837854" y="160437"/>
                </a:cubicBezTo>
                <a:cubicBezTo>
                  <a:pt x="2836639" y="161652"/>
                  <a:pt x="2834816" y="162260"/>
                  <a:pt x="2832385" y="162260"/>
                </a:cubicBezTo>
                <a:cubicBezTo>
                  <a:pt x="2828739" y="162260"/>
                  <a:pt x="2826916" y="161652"/>
                  <a:pt x="2826916" y="160437"/>
                </a:cubicBezTo>
                <a:cubicBezTo>
                  <a:pt x="2825700" y="158006"/>
                  <a:pt x="2825092" y="152537"/>
                  <a:pt x="2825092" y="144029"/>
                </a:cubicBezTo>
                <a:cubicBezTo>
                  <a:pt x="2825092" y="142813"/>
                  <a:pt x="2834816" y="136128"/>
                  <a:pt x="2854263" y="123974"/>
                </a:cubicBezTo>
                <a:cubicBezTo>
                  <a:pt x="2890726" y="100881"/>
                  <a:pt x="2910173" y="86903"/>
                  <a:pt x="2912603" y="82042"/>
                </a:cubicBezTo>
                <a:cubicBezTo>
                  <a:pt x="2913819" y="79611"/>
                  <a:pt x="2914427" y="75357"/>
                  <a:pt x="2914427" y="69280"/>
                </a:cubicBezTo>
                <a:cubicBezTo>
                  <a:pt x="2914427" y="57125"/>
                  <a:pt x="2918073" y="51048"/>
                  <a:pt x="2925365" y="51048"/>
                </a:cubicBezTo>
                <a:close/>
                <a:moveTo>
                  <a:pt x="520005" y="49225"/>
                </a:moveTo>
                <a:cubicBezTo>
                  <a:pt x="551607" y="73534"/>
                  <a:pt x="568623" y="90550"/>
                  <a:pt x="571053" y="100273"/>
                </a:cubicBezTo>
                <a:cubicBezTo>
                  <a:pt x="571053" y="106350"/>
                  <a:pt x="566192" y="110604"/>
                  <a:pt x="556468" y="113035"/>
                </a:cubicBezTo>
                <a:cubicBezTo>
                  <a:pt x="551607" y="113035"/>
                  <a:pt x="548568" y="113643"/>
                  <a:pt x="547353" y="114858"/>
                </a:cubicBezTo>
                <a:cubicBezTo>
                  <a:pt x="544922" y="114858"/>
                  <a:pt x="541883" y="115466"/>
                  <a:pt x="538237" y="116681"/>
                </a:cubicBezTo>
                <a:cubicBezTo>
                  <a:pt x="533375" y="119112"/>
                  <a:pt x="529729" y="120328"/>
                  <a:pt x="527298" y="120328"/>
                </a:cubicBezTo>
                <a:cubicBezTo>
                  <a:pt x="522436" y="120328"/>
                  <a:pt x="520005" y="119112"/>
                  <a:pt x="520005" y="116681"/>
                </a:cubicBezTo>
                <a:cubicBezTo>
                  <a:pt x="520005" y="114250"/>
                  <a:pt x="522436" y="111212"/>
                  <a:pt x="527298" y="107566"/>
                </a:cubicBezTo>
                <a:cubicBezTo>
                  <a:pt x="534591" y="102704"/>
                  <a:pt x="538237" y="98450"/>
                  <a:pt x="538237" y="94804"/>
                </a:cubicBezTo>
                <a:cubicBezTo>
                  <a:pt x="538237" y="94804"/>
                  <a:pt x="537629" y="94196"/>
                  <a:pt x="536414" y="92980"/>
                </a:cubicBezTo>
                <a:cubicBezTo>
                  <a:pt x="536414" y="92980"/>
                  <a:pt x="535806" y="92373"/>
                  <a:pt x="534591" y="91157"/>
                </a:cubicBezTo>
                <a:cubicBezTo>
                  <a:pt x="520005" y="77788"/>
                  <a:pt x="512713" y="66241"/>
                  <a:pt x="512713" y="56518"/>
                </a:cubicBezTo>
                <a:cubicBezTo>
                  <a:pt x="512713" y="51656"/>
                  <a:pt x="515144" y="49225"/>
                  <a:pt x="520005" y="49225"/>
                </a:cubicBezTo>
                <a:close/>
                <a:moveTo>
                  <a:pt x="3594311" y="30994"/>
                </a:moveTo>
                <a:lnTo>
                  <a:pt x="3599780" y="30994"/>
                </a:lnTo>
                <a:cubicBezTo>
                  <a:pt x="3599780" y="30994"/>
                  <a:pt x="3600388" y="31601"/>
                  <a:pt x="3601603" y="32817"/>
                </a:cubicBezTo>
                <a:cubicBezTo>
                  <a:pt x="3605249" y="35248"/>
                  <a:pt x="3607073" y="38286"/>
                  <a:pt x="3607073" y="41932"/>
                </a:cubicBezTo>
                <a:cubicBezTo>
                  <a:pt x="3607073" y="44363"/>
                  <a:pt x="3605857" y="48617"/>
                  <a:pt x="3603426" y="54694"/>
                </a:cubicBezTo>
                <a:cubicBezTo>
                  <a:pt x="3600995" y="58341"/>
                  <a:pt x="3599780" y="61379"/>
                  <a:pt x="3599780" y="63810"/>
                </a:cubicBezTo>
                <a:cubicBezTo>
                  <a:pt x="3599780" y="71103"/>
                  <a:pt x="3599172" y="83865"/>
                  <a:pt x="3597957" y="102096"/>
                </a:cubicBezTo>
                <a:cubicBezTo>
                  <a:pt x="3596742" y="123974"/>
                  <a:pt x="3595526" y="139167"/>
                  <a:pt x="3594311" y="147675"/>
                </a:cubicBezTo>
                <a:lnTo>
                  <a:pt x="3616188" y="136736"/>
                </a:lnTo>
                <a:cubicBezTo>
                  <a:pt x="3616188" y="133090"/>
                  <a:pt x="3614973" y="127013"/>
                  <a:pt x="3612542" y="118505"/>
                </a:cubicBezTo>
                <a:cubicBezTo>
                  <a:pt x="3611327" y="111212"/>
                  <a:pt x="3610719" y="106350"/>
                  <a:pt x="3610719" y="103919"/>
                </a:cubicBezTo>
                <a:cubicBezTo>
                  <a:pt x="3610719" y="102704"/>
                  <a:pt x="3613150" y="100273"/>
                  <a:pt x="3618012" y="96627"/>
                </a:cubicBezTo>
                <a:cubicBezTo>
                  <a:pt x="3619227" y="95411"/>
                  <a:pt x="3619835" y="94804"/>
                  <a:pt x="3619835" y="94804"/>
                </a:cubicBezTo>
                <a:cubicBezTo>
                  <a:pt x="3635635" y="102096"/>
                  <a:pt x="3645966" y="110604"/>
                  <a:pt x="3650828" y="120328"/>
                </a:cubicBezTo>
                <a:cubicBezTo>
                  <a:pt x="3650828" y="122758"/>
                  <a:pt x="3648397" y="126405"/>
                  <a:pt x="3643536" y="131266"/>
                </a:cubicBezTo>
                <a:cubicBezTo>
                  <a:pt x="3641105" y="133697"/>
                  <a:pt x="3637458" y="139775"/>
                  <a:pt x="3632597" y="149498"/>
                </a:cubicBezTo>
                <a:cubicBezTo>
                  <a:pt x="3630166" y="153144"/>
                  <a:pt x="3627127" y="156791"/>
                  <a:pt x="3623481" y="160437"/>
                </a:cubicBezTo>
                <a:cubicBezTo>
                  <a:pt x="3614973" y="170160"/>
                  <a:pt x="3607680" y="181707"/>
                  <a:pt x="3601603" y="195077"/>
                </a:cubicBezTo>
                <a:cubicBezTo>
                  <a:pt x="3613757" y="191430"/>
                  <a:pt x="3619835" y="193861"/>
                  <a:pt x="3619835" y="202369"/>
                </a:cubicBezTo>
                <a:cubicBezTo>
                  <a:pt x="3619835" y="204800"/>
                  <a:pt x="3618012" y="206623"/>
                  <a:pt x="3614365" y="207839"/>
                </a:cubicBezTo>
                <a:cubicBezTo>
                  <a:pt x="3611934" y="209054"/>
                  <a:pt x="3610111" y="210269"/>
                  <a:pt x="3608896" y="211485"/>
                </a:cubicBezTo>
                <a:cubicBezTo>
                  <a:pt x="3599172" y="219993"/>
                  <a:pt x="3588233" y="238224"/>
                  <a:pt x="3576079" y="266179"/>
                </a:cubicBezTo>
                <a:cubicBezTo>
                  <a:pt x="3582156" y="257671"/>
                  <a:pt x="3592487" y="257671"/>
                  <a:pt x="3607073" y="266179"/>
                </a:cubicBezTo>
                <a:cubicBezTo>
                  <a:pt x="3613150" y="260102"/>
                  <a:pt x="3619227" y="250379"/>
                  <a:pt x="3625304" y="237009"/>
                </a:cubicBezTo>
                <a:cubicBezTo>
                  <a:pt x="3644751" y="184745"/>
                  <a:pt x="3660552" y="131266"/>
                  <a:pt x="3672706" y="76572"/>
                </a:cubicBezTo>
                <a:cubicBezTo>
                  <a:pt x="3672706" y="71710"/>
                  <a:pt x="3669060" y="67456"/>
                  <a:pt x="3661767" y="63810"/>
                </a:cubicBezTo>
                <a:cubicBezTo>
                  <a:pt x="3653259" y="61379"/>
                  <a:pt x="3649005" y="57733"/>
                  <a:pt x="3649005" y="52871"/>
                </a:cubicBezTo>
                <a:cubicBezTo>
                  <a:pt x="3649005" y="49225"/>
                  <a:pt x="3652043" y="47402"/>
                  <a:pt x="3658121" y="47402"/>
                </a:cubicBezTo>
                <a:cubicBezTo>
                  <a:pt x="3681214" y="52264"/>
                  <a:pt x="3693976" y="58948"/>
                  <a:pt x="3696407" y="67456"/>
                </a:cubicBezTo>
                <a:lnTo>
                  <a:pt x="3696407" y="69280"/>
                </a:lnTo>
                <a:cubicBezTo>
                  <a:pt x="3695191" y="72926"/>
                  <a:pt x="3693368" y="78395"/>
                  <a:pt x="3690937" y="85688"/>
                </a:cubicBezTo>
                <a:cubicBezTo>
                  <a:pt x="3687291" y="95411"/>
                  <a:pt x="3684860" y="103312"/>
                  <a:pt x="3683645" y="109389"/>
                </a:cubicBezTo>
                <a:cubicBezTo>
                  <a:pt x="3672706" y="154360"/>
                  <a:pt x="3659336" y="197507"/>
                  <a:pt x="3643536" y="238832"/>
                </a:cubicBezTo>
                <a:cubicBezTo>
                  <a:pt x="3659336" y="229109"/>
                  <a:pt x="3679998" y="215131"/>
                  <a:pt x="3705522" y="196900"/>
                </a:cubicBezTo>
                <a:cubicBezTo>
                  <a:pt x="3726185" y="182315"/>
                  <a:pt x="3738947" y="173807"/>
                  <a:pt x="3743808" y="171376"/>
                </a:cubicBezTo>
                <a:cubicBezTo>
                  <a:pt x="3752316" y="168945"/>
                  <a:pt x="3756570" y="171983"/>
                  <a:pt x="3756570" y="180491"/>
                </a:cubicBezTo>
                <a:cubicBezTo>
                  <a:pt x="3757786" y="184138"/>
                  <a:pt x="3756570" y="186569"/>
                  <a:pt x="3752924" y="187784"/>
                </a:cubicBezTo>
                <a:cubicBezTo>
                  <a:pt x="3752924" y="188999"/>
                  <a:pt x="3750494" y="189607"/>
                  <a:pt x="3745632" y="189607"/>
                </a:cubicBezTo>
                <a:cubicBezTo>
                  <a:pt x="3734693" y="195684"/>
                  <a:pt x="3714031" y="209054"/>
                  <a:pt x="3683645" y="229716"/>
                </a:cubicBezTo>
                <a:cubicBezTo>
                  <a:pt x="3687291" y="230932"/>
                  <a:pt x="3691545" y="232755"/>
                  <a:pt x="3696407" y="235186"/>
                </a:cubicBezTo>
                <a:cubicBezTo>
                  <a:pt x="3706130" y="238832"/>
                  <a:pt x="3710992" y="242478"/>
                  <a:pt x="3710992" y="246125"/>
                </a:cubicBezTo>
                <a:cubicBezTo>
                  <a:pt x="3710992" y="248555"/>
                  <a:pt x="3709169" y="252202"/>
                  <a:pt x="3705522" y="257063"/>
                </a:cubicBezTo>
                <a:cubicBezTo>
                  <a:pt x="3703092" y="260710"/>
                  <a:pt x="3701876" y="263141"/>
                  <a:pt x="3701876" y="264356"/>
                </a:cubicBezTo>
                <a:cubicBezTo>
                  <a:pt x="3698230" y="283803"/>
                  <a:pt x="3690937" y="305681"/>
                  <a:pt x="3679998" y="329989"/>
                </a:cubicBezTo>
                <a:cubicBezTo>
                  <a:pt x="3712815" y="356729"/>
                  <a:pt x="3738947" y="373137"/>
                  <a:pt x="3758394" y="379214"/>
                </a:cubicBezTo>
                <a:cubicBezTo>
                  <a:pt x="3766902" y="381645"/>
                  <a:pt x="3780271" y="382860"/>
                  <a:pt x="3798503" y="382860"/>
                </a:cubicBezTo>
                <a:cubicBezTo>
                  <a:pt x="3816734" y="382860"/>
                  <a:pt x="3825850" y="385291"/>
                  <a:pt x="3825850" y="390153"/>
                </a:cubicBezTo>
                <a:cubicBezTo>
                  <a:pt x="3825850" y="397446"/>
                  <a:pt x="3820988" y="400484"/>
                  <a:pt x="3811265" y="399269"/>
                </a:cubicBezTo>
                <a:cubicBezTo>
                  <a:pt x="3807619" y="399269"/>
                  <a:pt x="3802757" y="399876"/>
                  <a:pt x="3796680" y="401092"/>
                </a:cubicBezTo>
                <a:cubicBezTo>
                  <a:pt x="3789387" y="402307"/>
                  <a:pt x="3783918" y="402915"/>
                  <a:pt x="3780271" y="402915"/>
                </a:cubicBezTo>
                <a:cubicBezTo>
                  <a:pt x="3768117" y="402915"/>
                  <a:pt x="3755963" y="400484"/>
                  <a:pt x="3743808" y="395622"/>
                </a:cubicBezTo>
                <a:cubicBezTo>
                  <a:pt x="3719500" y="382253"/>
                  <a:pt x="3695799" y="365237"/>
                  <a:pt x="3672706" y="344574"/>
                </a:cubicBezTo>
                <a:cubicBezTo>
                  <a:pt x="3671491" y="345790"/>
                  <a:pt x="3670275" y="348221"/>
                  <a:pt x="3669060" y="351867"/>
                </a:cubicBezTo>
                <a:cubicBezTo>
                  <a:pt x="3666629" y="356729"/>
                  <a:pt x="3664805" y="359767"/>
                  <a:pt x="3663590" y="360983"/>
                </a:cubicBezTo>
                <a:cubicBezTo>
                  <a:pt x="3649005" y="382860"/>
                  <a:pt x="3634420" y="394407"/>
                  <a:pt x="3619835" y="395622"/>
                </a:cubicBezTo>
                <a:cubicBezTo>
                  <a:pt x="3606465" y="394407"/>
                  <a:pt x="3594918" y="390761"/>
                  <a:pt x="3585195" y="384684"/>
                </a:cubicBezTo>
                <a:cubicBezTo>
                  <a:pt x="3582764" y="385899"/>
                  <a:pt x="3579725" y="387722"/>
                  <a:pt x="3576079" y="390153"/>
                </a:cubicBezTo>
                <a:cubicBezTo>
                  <a:pt x="3571218" y="393799"/>
                  <a:pt x="3567571" y="395622"/>
                  <a:pt x="3565140" y="395622"/>
                </a:cubicBezTo>
                <a:cubicBezTo>
                  <a:pt x="3556632" y="395622"/>
                  <a:pt x="3552378" y="393799"/>
                  <a:pt x="3552378" y="390153"/>
                </a:cubicBezTo>
                <a:cubicBezTo>
                  <a:pt x="3553594" y="387722"/>
                  <a:pt x="3554809" y="385291"/>
                  <a:pt x="3556025" y="382860"/>
                </a:cubicBezTo>
                <a:cubicBezTo>
                  <a:pt x="3563317" y="374352"/>
                  <a:pt x="3571825" y="343967"/>
                  <a:pt x="3581549" y="291703"/>
                </a:cubicBezTo>
                <a:cubicBezTo>
                  <a:pt x="3581549" y="288057"/>
                  <a:pt x="3581549" y="286234"/>
                  <a:pt x="3581549" y="286234"/>
                </a:cubicBezTo>
                <a:cubicBezTo>
                  <a:pt x="3580333" y="285018"/>
                  <a:pt x="3578510" y="285018"/>
                  <a:pt x="3576079" y="286234"/>
                </a:cubicBezTo>
                <a:cubicBezTo>
                  <a:pt x="3572433" y="287449"/>
                  <a:pt x="3568787" y="289272"/>
                  <a:pt x="3565140" y="291703"/>
                </a:cubicBezTo>
                <a:cubicBezTo>
                  <a:pt x="3565140" y="292919"/>
                  <a:pt x="3564533" y="294742"/>
                  <a:pt x="3563317" y="297173"/>
                </a:cubicBezTo>
                <a:cubicBezTo>
                  <a:pt x="3562102" y="304465"/>
                  <a:pt x="3557848" y="315404"/>
                  <a:pt x="3550555" y="329989"/>
                </a:cubicBezTo>
                <a:cubicBezTo>
                  <a:pt x="3543263" y="349436"/>
                  <a:pt x="3537185" y="359160"/>
                  <a:pt x="3532324" y="359160"/>
                </a:cubicBezTo>
                <a:cubicBezTo>
                  <a:pt x="3520170" y="362806"/>
                  <a:pt x="3513484" y="349436"/>
                  <a:pt x="3512269" y="319050"/>
                </a:cubicBezTo>
                <a:lnTo>
                  <a:pt x="3479453" y="381037"/>
                </a:lnTo>
                <a:cubicBezTo>
                  <a:pt x="3479453" y="383468"/>
                  <a:pt x="3477629" y="387114"/>
                  <a:pt x="3473983" y="391976"/>
                </a:cubicBezTo>
                <a:cubicBezTo>
                  <a:pt x="3472768" y="394407"/>
                  <a:pt x="3472160" y="395622"/>
                  <a:pt x="3472160" y="395622"/>
                </a:cubicBezTo>
                <a:cubicBezTo>
                  <a:pt x="3472160" y="395622"/>
                  <a:pt x="3470945" y="395622"/>
                  <a:pt x="3468514" y="395622"/>
                </a:cubicBezTo>
                <a:cubicBezTo>
                  <a:pt x="3458790" y="395622"/>
                  <a:pt x="3453928" y="393799"/>
                  <a:pt x="3453928" y="390153"/>
                </a:cubicBezTo>
                <a:lnTo>
                  <a:pt x="3453928" y="386507"/>
                </a:lnTo>
                <a:cubicBezTo>
                  <a:pt x="3453928" y="385291"/>
                  <a:pt x="3456359" y="381037"/>
                  <a:pt x="3461221" y="373745"/>
                </a:cubicBezTo>
                <a:cubicBezTo>
                  <a:pt x="3475806" y="319050"/>
                  <a:pt x="3478845" y="280764"/>
                  <a:pt x="3470337" y="258887"/>
                </a:cubicBezTo>
                <a:cubicBezTo>
                  <a:pt x="3467906" y="261317"/>
                  <a:pt x="3463044" y="264964"/>
                  <a:pt x="3455752" y="269825"/>
                </a:cubicBezTo>
                <a:cubicBezTo>
                  <a:pt x="3420504" y="300211"/>
                  <a:pt x="3396196" y="314796"/>
                  <a:pt x="3382826" y="313581"/>
                </a:cubicBezTo>
                <a:cubicBezTo>
                  <a:pt x="3382826" y="313581"/>
                  <a:pt x="3382218" y="313581"/>
                  <a:pt x="3381003" y="313581"/>
                </a:cubicBezTo>
                <a:cubicBezTo>
                  <a:pt x="3377356" y="314796"/>
                  <a:pt x="3375533" y="313581"/>
                  <a:pt x="3375533" y="309935"/>
                </a:cubicBezTo>
                <a:cubicBezTo>
                  <a:pt x="3399842" y="298996"/>
                  <a:pt x="3428404" y="274687"/>
                  <a:pt x="3461221" y="237009"/>
                </a:cubicBezTo>
                <a:cubicBezTo>
                  <a:pt x="3478237" y="217562"/>
                  <a:pt x="3491607" y="201154"/>
                  <a:pt x="3501330" y="187784"/>
                </a:cubicBezTo>
                <a:cubicBezTo>
                  <a:pt x="3497684" y="186569"/>
                  <a:pt x="3492215" y="185353"/>
                  <a:pt x="3484922" y="184138"/>
                </a:cubicBezTo>
                <a:cubicBezTo>
                  <a:pt x="3478845" y="182922"/>
                  <a:pt x="3473983" y="181707"/>
                  <a:pt x="3470337" y="180491"/>
                </a:cubicBezTo>
                <a:cubicBezTo>
                  <a:pt x="3465475" y="180491"/>
                  <a:pt x="3463044" y="178061"/>
                  <a:pt x="3463044" y="173199"/>
                </a:cubicBezTo>
                <a:cubicBezTo>
                  <a:pt x="3463044" y="170768"/>
                  <a:pt x="3468514" y="163475"/>
                  <a:pt x="3479453" y="151321"/>
                </a:cubicBezTo>
                <a:cubicBezTo>
                  <a:pt x="3496469" y="133090"/>
                  <a:pt x="3504977" y="119720"/>
                  <a:pt x="3504977" y="111212"/>
                </a:cubicBezTo>
                <a:cubicBezTo>
                  <a:pt x="3504977" y="109996"/>
                  <a:pt x="3503761" y="107566"/>
                  <a:pt x="3501330" y="103919"/>
                </a:cubicBezTo>
                <a:cubicBezTo>
                  <a:pt x="3498899" y="100273"/>
                  <a:pt x="3497684" y="97234"/>
                  <a:pt x="3497684" y="94804"/>
                </a:cubicBezTo>
                <a:cubicBezTo>
                  <a:pt x="3498899" y="89942"/>
                  <a:pt x="3501330" y="87511"/>
                  <a:pt x="3504977" y="87511"/>
                </a:cubicBezTo>
                <a:cubicBezTo>
                  <a:pt x="3519562" y="93588"/>
                  <a:pt x="3529285" y="100881"/>
                  <a:pt x="3534147" y="109389"/>
                </a:cubicBezTo>
                <a:cubicBezTo>
                  <a:pt x="3534147" y="114250"/>
                  <a:pt x="3527462" y="125189"/>
                  <a:pt x="3514092" y="142205"/>
                </a:cubicBezTo>
                <a:cubicBezTo>
                  <a:pt x="3504369" y="154360"/>
                  <a:pt x="3499507" y="161652"/>
                  <a:pt x="3499507" y="164083"/>
                </a:cubicBezTo>
                <a:cubicBezTo>
                  <a:pt x="3500722" y="164083"/>
                  <a:pt x="3502546" y="164691"/>
                  <a:pt x="3504977" y="165906"/>
                </a:cubicBezTo>
                <a:cubicBezTo>
                  <a:pt x="3515915" y="169553"/>
                  <a:pt x="3523208" y="173199"/>
                  <a:pt x="3526854" y="176845"/>
                </a:cubicBezTo>
                <a:cubicBezTo>
                  <a:pt x="3528070" y="175630"/>
                  <a:pt x="3528677" y="171376"/>
                  <a:pt x="3528677" y="164083"/>
                </a:cubicBezTo>
                <a:cubicBezTo>
                  <a:pt x="3528677" y="148283"/>
                  <a:pt x="3533539" y="140382"/>
                  <a:pt x="3543263" y="140382"/>
                </a:cubicBezTo>
                <a:cubicBezTo>
                  <a:pt x="3546909" y="140382"/>
                  <a:pt x="3548732" y="144029"/>
                  <a:pt x="3548732" y="151321"/>
                </a:cubicBezTo>
                <a:cubicBezTo>
                  <a:pt x="3548732" y="153752"/>
                  <a:pt x="3548124" y="158006"/>
                  <a:pt x="3546909" y="164083"/>
                </a:cubicBezTo>
                <a:cubicBezTo>
                  <a:pt x="3545694" y="170160"/>
                  <a:pt x="3545694" y="175630"/>
                  <a:pt x="3546909" y="180491"/>
                </a:cubicBezTo>
                <a:cubicBezTo>
                  <a:pt x="3548124" y="179276"/>
                  <a:pt x="3550555" y="177453"/>
                  <a:pt x="3554201" y="175022"/>
                </a:cubicBezTo>
                <a:cubicBezTo>
                  <a:pt x="3561494" y="168945"/>
                  <a:pt x="3566963" y="165299"/>
                  <a:pt x="3570610" y="164083"/>
                </a:cubicBezTo>
                <a:cubicBezTo>
                  <a:pt x="3573041" y="147067"/>
                  <a:pt x="3574864" y="120328"/>
                  <a:pt x="3576079" y="83865"/>
                </a:cubicBezTo>
                <a:cubicBezTo>
                  <a:pt x="3577295" y="71710"/>
                  <a:pt x="3577902" y="62595"/>
                  <a:pt x="3577902" y="56518"/>
                </a:cubicBezTo>
                <a:cubicBezTo>
                  <a:pt x="3577902" y="54087"/>
                  <a:pt x="3574864" y="52264"/>
                  <a:pt x="3568787" y="51048"/>
                </a:cubicBezTo>
                <a:cubicBezTo>
                  <a:pt x="3561494" y="49833"/>
                  <a:pt x="3557848" y="47402"/>
                  <a:pt x="3557848" y="43756"/>
                </a:cubicBezTo>
                <a:cubicBezTo>
                  <a:pt x="3557848" y="40109"/>
                  <a:pt x="3559063" y="37678"/>
                  <a:pt x="3561494" y="36463"/>
                </a:cubicBezTo>
                <a:cubicBezTo>
                  <a:pt x="3562709" y="36463"/>
                  <a:pt x="3565140" y="35855"/>
                  <a:pt x="3568787" y="34640"/>
                </a:cubicBezTo>
                <a:cubicBezTo>
                  <a:pt x="3579725" y="32209"/>
                  <a:pt x="3588233" y="30994"/>
                  <a:pt x="3594311" y="30994"/>
                </a:cubicBezTo>
                <a:close/>
                <a:moveTo>
                  <a:pt x="642156" y="18232"/>
                </a:moveTo>
                <a:lnTo>
                  <a:pt x="645802" y="18232"/>
                </a:lnTo>
                <a:cubicBezTo>
                  <a:pt x="660387" y="23093"/>
                  <a:pt x="674973" y="27347"/>
                  <a:pt x="689558" y="30994"/>
                </a:cubicBezTo>
                <a:cubicBezTo>
                  <a:pt x="690773" y="32209"/>
                  <a:pt x="691989" y="32817"/>
                  <a:pt x="693204" y="32817"/>
                </a:cubicBezTo>
                <a:cubicBezTo>
                  <a:pt x="696850" y="35248"/>
                  <a:pt x="698674" y="37678"/>
                  <a:pt x="698674" y="40109"/>
                </a:cubicBezTo>
                <a:cubicBezTo>
                  <a:pt x="693812" y="55910"/>
                  <a:pt x="679227" y="75357"/>
                  <a:pt x="654918" y="98450"/>
                </a:cubicBezTo>
                <a:cubicBezTo>
                  <a:pt x="631825" y="121543"/>
                  <a:pt x="617240" y="140990"/>
                  <a:pt x="611163" y="156791"/>
                </a:cubicBezTo>
                <a:cubicBezTo>
                  <a:pt x="619671" y="156791"/>
                  <a:pt x="631825" y="154360"/>
                  <a:pt x="647625" y="149498"/>
                </a:cubicBezTo>
                <a:cubicBezTo>
                  <a:pt x="660995" y="145852"/>
                  <a:pt x="670719" y="144029"/>
                  <a:pt x="676796" y="144029"/>
                </a:cubicBezTo>
                <a:cubicBezTo>
                  <a:pt x="680442" y="144029"/>
                  <a:pt x="684088" y="144029"/>
                  <a:pt x="687735" y="144029"/>
                </a:cubicBezTo>
                <a:cubicBezTo>
                  <a:pt x="691381" y="147675"/>
                  <a:pt x="693204" y="151321"/>
                  <a:pt x="693204" y="154967"/>
                </a:cubicBezTo>
                <a:cubicBezTo>
                  <a:pt x="693204" y="174414"/>
                  <a:pt x="691989" y="193253"/>
                  <a:pt x="689558" y="211485"/>
                </a:cubicBezTo>
                <a:cubicBezTo>
                  <a:pt x="705358" y="206623"/>
                  <a:pt x="721767" y="202977"/>
                  <a:pt x="738783" y="200546"/>
                </a:cubicBezTo>
                <a:cubicBezTo>
                  <a:pt x="763091" y="200546"/>
                  <a:pt x="775246" y="206015"/>
                  <a:pt x="775246" y="216954"/>
                </a:cubicBezTo>
                <a:cubicBezTo>
                  <a:pt x="775246" y="218170"/>
                  <a:pt x="774638" y="219993"/>
                  <a:pt x="773422" y="222424"/>
                </a:cubicBezTo>
                <a:cubicBezTo>
                  <a:pt x="743037" y="250379"/>
                  <a:pt x="698066" y="294134"/>
                  <a:pt x="638510" y="353690"/>
                </a:cubicBezTo>
                <a:cubicBezTo>
                  <a:pt x="647018" y="352475"/>
                  <a:pt x="660387" y="350652"/>
                  <a:pt x="678619" y="348221"/>
                </a:cubicBezTo>
                <a:cubicBezTo>
                  <a:pt x="710220" y="343359"/>
                  <a:pt x="732706" y="340928"/>
                  <a:pt x="746075" y="340928"/>
                </a:cubicBezTo>
                <a:cubicBezTo>
                  <a:pt x="761876" y="340928"/>
                  <a:pt x="769776" y="347005"/>
                  <a:pt x="769776" y="359160"/>
                </a:cubicBezTo>
                <a:cubicBezTo>
                  <a:pt x="768561" y="364021"/>
                  <a:pt x="766130" y="367060"/>
                  <a:pt x="762484" y="368275"/>
                </a:cubicBezTo>
                <a:cubicBezTo>
                  <a:pt x="736960" y="367060"/>
                  <a:pt x="698066" y="370098"/>
                  <a:pt x="645802" y="377391"/>
                </a:cubicBezTo>
                <a:cubicBezTo>
                  <a:pt x="626355" y="379822"/>
                  <a:pt x="611770" y="381645"/>
                  <a:pt x="602047" y="382860"/>
                </a:cubicBezTo>
                <a:cubicBezTo>
                  <a:pt x="592323" y="382860"/>
                  <a:pt x="587462" y="379822"/>
                  <a:pt x="587462" y="373745"/>
                </a:cubicBezTo>
                <a:cubicBezTo>
                  <a:pt x="587462" y="370098"/>
                  <a:pt x="591108" y="365237"/>
                  <a:pt x="598401" y="359160"/>
                </a:cubicBezTo>
                <a:cubicBezTo>
                  <a:pt x="616632" y="344574"/>
                  <a:pt x="636079" y="326951"/>
                  <a:pt x="656741" y="306288"/>
                </a:cubicBezTo>
                <a:cubicBezTo>
                  <a:pt x="649449" y="309935"/>
                  <a:pt x="642156" y="309327"/>
                  <a:pt x="634863" y="304465"/>
                </a:cubicBezTo>
                <a:cubicBezTo>
                  <a:pt x="633648" y="304465"/>
                  <a:pt x="631825" y="303858"/>
                  <a:pt x="629394" y="302642"/>
                </a:cubicBezTo>
                <a:cubicBezTo>
                  <a:pt x="605085" y="292919"/>
                  <a:pt x="593539" y="281372"/>
                  <a:pt x="594754" y="268002"/>
                </a:cubicBezTo>
                <a:cubicBezTo>
                  <a:pt x="594754" y="255848"/>
                  <a:pt x="618455" y="239440"/>
                  <a:pt x="665857" y="218777"/>
                </a:cubicBezTo>
                <a:cubicBezTo>
                  <a:pt x="667072" y="202977"/>
                  <a:pt x="667680" y="185961"/>
                  <a:pt x="667680" y="167729"/>
                </a:cubicBezTo>
                <a:cubicBezTo>
                  <a:pt x="643372" y="167729"/>
                  <a:pt x="620278" y="172591"/>
                  <a:pt x="598401" y="182315"/>
                </a:cubicBezTo>
                <a:cubicBezTo>
                  <a:pt x="592323" y="181099"/>
                  <a:pt x="588677" y="178061"/>
                  <a:pt x="587462" y="173199"/>
                </a:cubicBezTo>
                <a:cubicBezTo>
                  <a:pt x="587462" y="161045"/>
                  <a:pt x="595970" y="145852"/>
                  <a:pt x="612986" y="127620"/>
                </a:cubicBezTo>
                <a:cubicBezTo>
                  <a:pt x="619063" y="121543"/>
                  <a:pt x="623317" y="117289"/>
                  <a:pt x="625748" y="114858"/>
                </a:cubicBezTo>
                <a:cubicBezTo>
                  <a:pt x="646410" y="91765"/>
                  <a:pt x="660387" y="71103"/>
                  <a:pt x="667680" y="52871"/>
                </a:cubicBezTo>
                <a:lnTo>
                  <a:pt x="667680" y="51048"/>
                </a:lnTo>
                <a:cubicBezTo>
                  <a:pt x="667680" y="48617"/>
                  <a:pt x="662818" y="45579"/>
                  <a:pt x="653095" y="41932"/>
                </a:cubicBezTo>
                <a:cubicBezTo>
                  <a:pt x="638510" y="37071"/>
                  <a:pt x="631217" y="31601"/>
                  <a:pt x="631217" y="25524"/>
                </a:cubicBezTo>
                <a:cubicBezTo>
                  <a:pt x="631217" y="20662"/>
                  <a:pt x="634863" y="18232"/>
                  <a:pt x="642156" y="18232"/>
                </a:cubicBezTo>
                <a:close/>
                <a:moveTo>
                  <a:pt x="4053743" y="16408"/>
                </a:moveTo>
                <a:cubicBezTo>
                  <a:pt x="4061036" y="17624"/>
                  <a:pt x="4062251" y="18839"/>
                  <a:pt x="4057389" y="20055"/>
                </a:cubicBezTo>
                <a:cubicBezTo>
                  <a:pt x="4054958" y="22486"/>
                  <a:pt x="4053743" y="25524"/>
                  <a:pt x="4053743" y="29170"/>
                </a:cubicBezTo>
                <a:cubicBezTo>
                  <a:pt x="4053743" y="42540"/>
                  <a:pt x="4068936" y="55910"/>
                  <a:pt x="4099322" y="69280"/>
                </a:cubicBezTo>
                <a:cubicBezTo>
                  <a:pt x="4123630" y="81434"/>
                  <a:pt x="4135784" y="91765"/>
                  <a:pt x="4135784" y="100273"/>
                </a:cubicBezTo>
                <a:cubicBezTo>
                  <a:pt x="4135784" y="107566"/>
                  <a:pt x="4129100" y="111212"/>
                  <a:pt x="4115730" y="111212"/>
                </a:cubicBezTo>
                <a:cubicBezTo>
                  <a:pt x="4109653" y="111212"/>
                  <a:pt x="4105398" y="111820"/>
                  <a:pt x="4102968" y="113035"/>
                </a:cubicBezTo>
                <a:cubicBezTo>
                  <a:pt x="4100537" y="114250"/>
                  <a:pt x="4096283" y="115466"/>
                  <a:pt x="4090206" y="116681"/>
                </a:cubicBezTo>
                <a:cubicBezTo>
                  <a:pt x="4084129" y="119112"/>
                  <a:pt x="4079267" y="120935"/>
                  <a:pt x="4075621" y="122151"/>
                </a:cubicBezTo>
                <a:cubicBezTo>
                  <a:pt x="4071974" y="122151"/>
                  <a:pt x="4069544" y="120935"/>
                  <a:pt x="4068328" y="118505"/>
                </a:cubicBezTo>
                <a:cubicBezTo>
                  <a:pt x="4068328" y="114858"/>
                  <a:pt x="4073190" y="110604"/>
                  <a:pt x="4082913" y="105742"/>
                </a:cubicBezTo>
                <a:cubicBezTo>
                  <a:pt x="4091422" y="100881"/>
                  <a:pt x="4095675" y="97234"/>
                  <a:pt x="4095675" y="94804"/>
                </a:cubicBezTo>
                <a:lnTo>
                  <a:pt x="4095675" y="92980"/>
                </a:lnTo>
                <a:cubicBezTo>
                  <a:pt x="4092029" y="90550"/>
                  <a:pt x="4087167" y="87511"/>
                  <a:pt x="4081090" y="83865"/>
                </a:cubicBezTo>
                <a:cubicBezTo>
                  <a:pt x="4050705" y="66849"/>
                  <a:pt x="4036119" y="48617"/>
                  <a:pt x="4037335" y="29170"/>
                </a:cubicBezTo>
                <a:cubicBezTo>
                  <a:pt x="4037335" y="20662"/>
                  <a:pt x="4042804" y="16408"/>
                  <a:pt x="4053743" y="16408"/>
                </a:cubicBezTo>
                <a:close/>
                <a:moveTo>
                  <a:pt x="164083" y="12762"/>
                </a:moveTo>
                <a:cubicBezTo>
                  <a:pt x="166514" y="12762"/>
                  <a:pt x="169552" y="13370"/>
                  <a:pt x="173199" y="14585"/>
                </a:cubicBezTo>
                <a:cubicBezTo>
                  <a:pt x="175629" y="17016"/>
                  <a:pt x="178060" y="18232"/>
                  <a:pt x="180491" y="18232"/>
                </a:cubicBezTo>
                <a:cubicBezTo>
                  <a:pt x="181707" y="18232"/>
                  <a:pt x="185353" y="18839"/>
                  <a:pt x="191430" y="20055"/>
                </a:cubicBezTo>
                <a:cubicBezTo>
                  <a:pt x="198723" y="22486"/>
                  <a:pt x="202369" y="23701"/>
                  <a:pt x="202369" y="23701"/>
                </a:cubicBezTo>
                <a:cubicBezTo>
                  <a:pt x="210877" y="26132"/>
                  <a:pt x="215739" y="30386"/>
                  <a:pt x="216954" y="36463"/>
                </a:cubicBezTo>
                <a:cubicBezTo>
                  <a:pt x="216954" y="37678"/>
                  <a:pt x="216346" y="40109"/>
                  <a:pt x="215131" y="43756"/>
                </a:cubicBezTo>
                <a:cubicBezTo>
                  <a:pt x="212700" y="46186"/>
                  <a:pt x="211485" y="48010"/>
                  <a:pt x="211485" y="49225"/>
                </a:cubicBezTo>
                <a:cubicBezTo>
                  <a:pt x="184745" y="86903"/>
                  <a:pt x="156183" y="121543"/>
                  <a:pt x="125797" y="153144"/>
                </a:cubicBezTo>
                <a:cubicBezTo>
                  <a:pt x="152536" y="142205"/>
                  <a:pt x="176845" y="130051"/>
                  <a:pt x="198723" y="116681"/>
                </a:cubicBezTo>
                <a:cubicBezTo>
                  <a:pt x="208446" y="113035"/>
                  <a:pt x="215131" y="114858"/>
                  <a:pt x="218777" y="122151"/>
                </a:cubicBezTo>
                <a:cubicBezTo>
                  <a:pt x="219993" y="123366"/>
                  <a:pt x="217562" y="127013"/>
                  <a:pt x="211485" y="133090"/>
                </a:cubicBezTo>
                <a:cubicBezTo>
                  <a:pt x="181099" y="151321"/>
                  <a:pt x="160437" y="167729"/>
                  <a:pt x="149498" y="182315"/>
                </a:cubicBezTo>
                <a:cubicBezTo>
                  <a:pt x="151929" y="184745"/>
                  <a:pt x="151929" y="189607"/>
                  <a:pt x="149498" y="196900"/>
                </a:cubicBezTo>
                <a:cubicBezTo>
                  <a:pt x="149498" y="198115"/>
                  <a:pt x="148890" y="199331"/>
                  <a:pt x="147675" y="200546"/>
                </a:cubicBezTo>
                <a:cubicBezTo>
                  <a:pt x="145244" y="207839"/>
                  <a:pt x="144028" y="213308"/>
                  <a:pt x="144028" y="216954"/>
                </a:cubicBezTo>
                <a:cubicBezTo>
                  <a:pt x="139167" y="226678"/>
                  <a:pt x="159829" y="230324"/>
                  <a:pt x="206015" y="227893"/>
                </a:cubicBezTo>
                <a:cubicBezTo>
                  <a:pt x="214523" y="227893"/>
                  <a:pt x="218777" y="231539"/>
                  <a:pt x="218777" y="238832"/>
                </a:cubicBezTo>
                <a:cubicBezTo>
                  <a:pt x="219993" y="243694"/>
                  <a:pt x="216954" y="246732"/>
                  <a:pt x="209662" y="247948"/>
                </a:cubicBezTo>
                <a:cubicBezTo>
                  <a:pt x="180491" y="256456"/>
                  <a:pt x="152536" y="266179"/>
                  <a:pt x="125797" y="277118"/>
                </a:cubicBezTo>
                <a:cubicBezTo>
                  <a:pt x="94196" y="343967"/>
                  <a:pt x="63810" y="388330"/>
                  <a:pt x="34640" y="410208"/>
                </a:cubicBezTo>
                <a:cubicBezTo>
                  <a:pt x="27347" y="416285"/>
                  <a:pt x="19447" y="417500"/>
                  <a:pt x="10939" y="413854"/>
                </a:cubicBezTo>
                <a:cubicBezTo>
                  <a:pt x="6077" y="412638"/>
                  <a:pt x="2431" y="408992"/>
                  <a:pt x="0" y="402915"/>
                </a:cubicBezTo>
                <a:cubicBezTo>
                  <a:pt x="0" y="400484"/>
                  <a:pt x="1823" y="399269"/>
                  <a:pt x="5469" y="399269"/>
                </a:cubicBezTo>
                <a:cubicBezTo>
                  <a:pt x="6685" y="399269"/>
                  <a:pt x="8508" y="399269"/>
                  <a:pt x="10939" y="399269"/>
                </a:cubicBezTo>
                <a:cubicBezTo>
                  <a:pt x="15801" y="400484"/>
                  <a:pt x="19447" y="399876"/>
                  <a:pt x="21878" y="397446"/>
                </a:cubicBezTo>
                <a:cubicBezTo>
                  <a:pt x="42540" y="385291"/>
                  <a:pt x="66849" y="349436"/>
                  <a:pt x="94803" y="289880"/>
                </a:cubicBezTo>
                <a:cubicBezTo>
                  <a:pt x="92373" y="291096"/>
                  <a:pt x="88119" y="292919"/>
                  <a:pt x="82041" y="295350"/>
                </a:cubicBezTo>
                <a:cubicBezTo>
                  <a:pt x="68672" y="301427"/>
                  <a:pt x="58948" y="306288"/>
                  <a:pt x="52871" y="309935"/>
                </a:cubicBezTo>
                <a:cubicBezTo>
                  <a:pt x="35855" y="313581"/>
                  <a:pt x="29170" y="308719"/>
                  <a:pt x="32817" y="295350"/>
                </a:cubicBezTo>
                <a:cubicBezTo>
                  <a:pt x="57125" y="267395"/>
                  <a:pt x="81434" y="237009"/>
                  <a:pt x="105742" y="204192"/>
                </a:cubicBezTo>
                <a:cubicBezTo>
                  <a:pt x="105742" y="202977"/>
                  <a:pt x="104527" y="201154"/>
                  <a:pt x="102096" y="198723"/>
                </a:cubicBezTo>
                <a:cubicBezTo>
                  <a:pt x="99665" y="196292"/>
                  <a:pt x="98450" y="194469"/>
                  <a:pt x="98450" y="193253"/>
                </a:cubicBezTo>
                <a:cubicBezTo>
                  <a:pt x="98450" y="188392"/>
                  <a:pt x="105742" y="184745"/>
                  <a:pt x="120327" y="182315"/>
                </a:cubicBezTo>
                <a:cubicBezTo>
                  <a:pt x="125189" y="182315"/>
                  <a:pt x="128835" y="181707"/>
                  <a:pt x="131266" y="180491"/>
                </a:cubicBezTo>
                <a:cubicBezTo>
                  <a:pt x="131266" y="180491"/>
                  <a:pt x="132482" y="178668"/>
                  <a:pt x="134913" y="175022"/>
                </a:cubicBezTo>
                <a:cubicBezTo>
                  <a:pt x="139774" y="170160"/>
                  <a:pt x="142813" y="167122"/>
                  <a:pt x="144028" y="165906"/>
                </a:cubicBezTo>
                <a:cubicBezTo>
                  <a:pt x="130659" y="168337"/>
                  <a:pt x="109996" y="176237"/>
                  <a:pt x="82041" y="189607"/>
                </a:cubicBezTo>
                <a:cubicBezTo>
                  <a:pt x="63810" y="199331"/>
                  <a:pt x="51656" y="204800"/>
                  <a:pt x="45579" y="206015"/>
                </a:cubicBezTo>
                <a:cubicBezTo>
                  <a:pt x="27347" y="210877"/>
                  <a:pt x="17624" y="206623"/>
                  <a:pt x="16408" y="193253"/>
                </a:cubicBezTo>
                <a:cubicBezTo>
                  <a:pt x="15193" y="187176"/>
                  <a:pt x="17624" y="184138"/>
                  <a:pt x="23701" y="184138"/>
                </a:cubicBezTo>
                <a:cubicBezTo>
                  <a:pt x="26132" y="184138"/>
                  <a:pt x="28563" y="184745"/>
                  <a:pt x="30993" y="185961"/>
                </a:cubicBezTo>
                <a:cubicBezTo>
                  <a:pt x="33424" y="187176"/>
                  <a:pt x="35247" y="187784"/>
                  <a:pt x="36463" y="187784"/>
                </a:cubicBezTo>
                <a:cubicBezTo>
                  <a:pt x="65633" y="179276"/>
                  <a:pt x="92373" y="168337"/>
                  <a:pt x="116681" y="154967"/>
                </a:cubicBezTo>
                <a:cubicBezTo>
                  <a:pt x="110604" y="153752"/>
                  <a:pt x="109996" y="150106"/>
                  <a:pt x="114858" y="144029"/>
                </a:cubicBezTo>
                <a:cubicBezTo>
                  <a:pt x="140382" y="116074"/>
                  <a:pt x="163475" y="85080"/>
                  <a:pt x="184137" y="51048"/>
                </a:cubicBezTo>
                <a:cubicBezTo>
                  <a:pt x="186568" y="43756"/>
                  <a:pt x="185353" y="38894"/>
                  <a:pt x="180491" y="36463"/>
                </a:cubicBezTo>
                <a:cubicBezTo>
                  <a:pt x="178060" y="35248"/>
                  <a:pt x="173806" y="33424"/>
                  <a:pt x="167729" y="30994"/>
                </a:cubicBezTo>
                <a:cubicBezTo>
                  <a:pt x="158006" y="27347"/>
                  <a:pt x="152536" y="24309"/>
                  <a:pt x="151321" y="21878"/>
                </a:cubicBezTo>
                <a:cubicBezTo>
                  <a:pt x="154967" y="15801"/>
                  <a:pt x="159221" y="12762"/>
                  <a:pt x="164083" y="12762"/>
                </a:cubicBezTo>
                <a:close/>
                <a:moveTo>
                  <a:pt x="4582864" y="10939"/>
                </a:moveTo>
                <a:cubicBezTo>
                  <a:pt x="4599880" y="13370"/>
                  <a:pt x="4609604" y="20662"/>
                  <a:pt x="4612034" y="32817"/>
                </a:cubicBezTo>
                <a:cubicBezTo>
                  <a:pt x="4612034" y="38894"/>
                  <a:pt x="4605350" y="48010"/>
                  <a:pt x="4591980" y="60164"/>
                </a:cubicBezTo>
                <a:cubicBezTo>
                  <a:pt x="4588334" y="63810"/>
                  <a:pt x="4585903" y="66241"/>
                  <a:pt x="4584688" y="67456"/>
                </a:cubicBezTo>
                <a:cubicBezTo>
                  <a:pt x="4570102" y="85688"/>
                  <a:pt x="4559163" y="102096"/>
                  <a:pt x="4551870" y="116681"/>
                </a:cubicBezTo>
                <a:cubicBezTo>
                  <a:pt x="4554302" y="116681"/>
                  <a:pt x="4557948" y="116074"/>
                  <a:pt x="4562810" y="114858"/>
                </a:cubicBezTo>
                <a:cubicBezTo>
                  <a:pt x="4566456" y="113643"/>
                  <a:pt x="4569494" y="113035"/>
                  <a:pt x="4571925" y="113035"/>
                </a:cubicBezTo>
                <a:cubicBezTo>
                  <a:pt x="4579218" y="113035"/>
                  <a:pt x="4582864" y="114858"/>
                  <a:pt x="4582864" y="118505"/>
                </a:cubicBezTo>
                <a:cubicBezTo>
                  <a:pt x="4584080" y="129443"/>
                  <a:pt x="4583472" y="134913"/>
                  <a:pt x="4581041" y="134913"/>
                </a:cubicBezTo>
                <a:cubicBezTo>
                  <a:pt x="4568886" y="137344"/>
                  <a:pt x="4552478" y="144636"/>
                  <a:pt x="4531816" y="156791"/>
                </a:cubicBezTo>
                <a:cubicBezTo>
                  <a:pt x="4523308" y="160437"/>
                  <a:pt x="4517231" y="163475"/>
                  <a:pt x="4513584" y="165906"/>
                </a:cubicBezTo>
                <a:cubicBezTo>
                  <a:pt x="4511154" y="167122"/>
                  <a:pt x="4505684" y="170160"/>
                  <a:pt x="4497176" y="175022"/>
                </a:cubicBezTo>
                <a:cubicBezTo>
                  <a:pt x="4481376" y="185961"/>
                  <a:pt x="4471652" y="191430"/>
                  <a:pt x="4468006" y="191430"/>
                </a:cubicBezTo>
                <a:cubicBezTo>
                  <a:pt x="4466790" y="191430"/>
                  <a:pt x="4466183" y="190215"/>
                  <a:pt x="4466183" y="187784"/>
                </a:cubicBezTo>
                <a:cubicBezTo>
                  <a:pt x="4466183" y="185353"/>
                  <a:pt x="4467398" y="183530"/>
                  <a:pt x="4469829" y="182315"/>
                </a:cubicBezTo>
                <a:cubicBezTo>
                  <a:pt x="4469829" y="183530"/>
                  <a:pt x="4470436" y="183530"/>
                  <a:pt x="4471652" y="182315"/>
                </a:cubicBezTo>
                <a:cubicBezTo>
                  <a:pt x="4472868" y="179884"/>
                  <a:pt x="4475906" y="176845"/>
                  <a:pt x="4480768" y="173199"/>
                </a:cubicBezTo>
                <a:cubicBezTo>
                  <a:pt x="4485630" y="169553"/>
                  <a:pt x="4488668" y="166514"/>
                  <a:pt x="4489884" y="164083"/>
                </a:cubicBezTo>
                <a:cubicBezTo>
                  <a:pt x="4489884" y="162868"/>
                  <a:pt x="4487453" y="160437"/>
                  <a:pt x="4482591" y="156791"/>
                </a:cubicBezTo>
                <a:cubicBezTo>
                  <a:pt x="4476514" y="153144"/>
                  <a:pt x="4472868" y="150713"/>
                  <a:pt x="4471652" y="149498"/>
                </a:cubicBezTo>
                <a:cubicBezTo>
                  <a:pt x="4469222" y="144636"/>
                  <a:pt x="4466790" y="137344"/>
                  <a:pt x="4464360" y="127620"/>
                </a:cubicBezTo>
                <a:cubicBezTo>
                  <a:pt x="4461929" y="121543"/>
                  <a:pt x="4460106" y="116681"/>
                  <a:pt x="4458890" y="113035"/>
                </a:cubicBezTo>
                <a:cubicBezTo>
                  <a:pt x="4457674" y="110604"/>
                  <a:pt x="4455852" y="107566"/>
                  <a:pt x="4453421" y="103919"/>
                </a:cubicBezTo>
                <a:cubicBezTo>
                  <a:pt x="4447344" y="97842"/>
                  <a:pt x="4444305" y="92373"/>
                  <a:pt x="4444305" y="87511"/>
                </a:cubicBezTo>
                <a:cubicBezTo>
                  <a:pt x="4443090" y="83865"/>
                  <a:pt x="4443698" y="81434"/>
                  <a:pt x="4446128" y="80218"/>
                </a:cubicBezTo>
                <a:cubicBezTo>
                  <a:pt x="4448559" y="79003"/>
                  <a:pt x="4451598" y="79611"/>
                  <a:pt x="4455244" y="82042"/>
                </a:cubicBezTo>
                <a:cubicBezTo>
                  <a:pt x="4466183" y="85688"/>
                  <a:pt x="4474691" y="95411"/>
                  <a:pt x="4480768" y="111212"/>
                </a:cubicBezTo>
                <a:cubicBezTo>
                  <a:pt x="4485630" y="130659"/>
                  <a:pt x="4491100" y="140382"/>
                  <a:pt x="4497176" y="140382"/>
                </a:cubicBezTo>
                <a:cubicBezTo>
                  <a:pt x="4506900" y="139167"/>
                  <a:pt x="4515408" y="134913"/>
                  <a:pt x="4522700" y="127620"/>
                </a:cubicBezTo>
                <a:cubicBezTo>
                  <a:pt x="4537286" y="98450"/>
                  <a:pt x="4552478" y="73534"/>
                  <a:pt x="4568279" y="52871"/>
                </a:cubicBezTo>
                <a:cubicBezTo>
                  <a:pt x="4559771" y="52871"/>
                  <a:pt x="4550655" y="55302"/>
                  <a:pt x="4540932" y="60164"/>
                </a:cubicBezTo>
                <a:cubicBezTo>
                  <a:pt x="4520270" y="68672"/>
                  <a:pt x="4508115" y="73534"/>
                  <a:pt x="4504469" y="74749"/>
                </a:cubicBezTo>
                <a:cubicBezTo>
                  <a:pt x="4502038" y="75964"/>
                  <a:pt x="4500215" y="77180"/>
                  <a:pt x="4499000" y="78395"/>
                </a:cubicBezTo>
                <a:cubicBezTo>
                  <a:pt x="4497784" y="79611"/>
                  <a:pt x="4496569" y="80218"/>
                  <a:pt x="4495353" y="80218"/>
                </a:cubicBezTo>
                <a:cubicBezTo>
                  <a:pt x="4490492" y="80218"/>
                  <a:pt x="4488060" y="77180"/>
                  <a:pt x="4488060" y="71103"/>
                </a:cubicBezTo>
                <a:cubicBezTo>
                  <a:pt x="4488060" y="63810"/>
                  <a:pt x="4506900" y="54087"/>
                  <a:pt x="4544578" y="41932"/>
                </a:cubicBezTo>
                <a:cubicBezTo>
                  <a:pt x="4561594" y="37071"/>
                  <a:pt x="4571925" y="33424"/>
                  <a:pt x="4575572" y="30994"/>
                </a:cubicBezTo>
                <a:cubicBezTo>
                  <a:pt x="4574356" y="27347"/>
                  <a:pt x="4573748" y="23093"/>
                  <a:pt x="4573748" y="18232"/>
                </a:cubicBezTo>
                <a:cubicBezTo>
                  <a:pt x="4572533" y="14585"/>
                  <a:pt x="4575572" y="12154"/>
                  <a:pt x="4582864" y="10939"/>
                </a:cubicBezTo>
                <a:close/>
                <a:moveTo>
                  <a:pt x="2978237" y="5470"/>
                </a:moveTo>
                <a:cubicBezTo>
                  <a:pt x="2983099" y="5470"/>
                  <a:pt x="2990391" y="8508"/>
                  <a:pt x="3000114" y="14585"/>
                </a:cubicBezTo>
                <a:cubicBezTo>
                  <a:pt x="3007407" y="20662"/>
                  <a:pt x="3012876" y="24309"/>
                  <a:pt x="3016523" y="25524"/>
                </a:cubicBezTo>
                <a:cubicBezTo>
                  <a:pt x="3025031" y="27955"/>
                  <a:pt x="3037185" y="30994"/>
                  <a:pt x="3052986" y="34640"/>
                </a:cubicBezTo>
                <a:cubicBezTo>
                  <a:pt x="3061494" y="38286"/>
                  <a:pt x="3065748" y="43148"/>
                  <a:pt x="3065748" y="49225"/>
                </a:cubicBezTo>
                <a:cubicBezTo>
                  <a:pt x="3065748" y="51656"/>
                  <a:pt x="3064532" y="54087"/>
                  <a:pt x="3062101" y="56518"/>
                </a:cubicBezTo>
                <a:cubicBezTo>
                  <a:pt x="3060886" y="57733"/>
                  <a:pt x="3060278" y="58341"/>
                  <a:pt x="3060278" y="58341"/>
                </a:cubicBezTo>
                <a:cubicBezTo>
                  <a:pt x="3042047" y="60772"/>
                  <a:pt x="3020776" y="70495"/>
                  <a:pt x="2996468" y="87511"/>
                </a:cubicBezTo>
                <a:cubicBezTo>
                  <a:pt x="2978237" y="102096"/>
                  <a:pt x="2964259" y="121543"/>
                  <a:pt x="2954536" y="145852"/>
                </a:cubicBezTo>
                <a:cubicBezTo>
                  <a:pt x="2969121" y="139775"/>
                  <a:pt x="2989783" y="128228"/>
                  <a:pt x="3016523" y="111212"/>
                </a:cubicBezTo>
                <a:cubicBezTo>
                  <a:pt x="3035970" y="99058"/>
                  <a:pt x="3050555" y="90550"/>
                  <a:pt x="3060278" y="85688"/>
                </a:cubicBezTo>
                <a:cubicBezTo>
                  <a:pt x="3062709" y="84472"/>
                  <a:pt x="3066963" y="82649"/>
                  <a:pt x="3073040" y="80218"/>
                </a:cubicBezTo>
                <a:cubicBezTo>
                  <a:pt x="3085195" y="72926"/>
                  <a:pt x="3096133" y="69280"/>
                  <a:pt x="3105857" y="69280"/>
                </a:cubicBezTo>
                <a:cubicBezTo>
                  <a:pt x="3105857" y="69280"/>
                  <a:pt x="3107072" y="69280"/>
                  <a:pt x="3109503" y="69280"/>
                </a:cubicBezTo>
                <a:cubicBezTo>
                  <a:pt x="3135027" y="68064"/>
                  <a:pt x="3147789" y="72926"/>
                  <a:pt x="3147789" y="83865"/>
                </a:cubicBezTo>
                <a:cubicBezTo>
                  <a:pt x="3147789" y="93588"/>
                  <a:pt x="3138066" y="102704"/>
                  <a:pt x="3118619" y="111212"/>
                </a:cubicBezTo>
                <a:cubicBezTo>
                  <a:pt x="3112542" y="113643"/>
                  <a:pt x="3108287" y="115466"/>
                  <a:pt x="3105857" y="116681"/>
                </a:cubicBezTo>
                <a:cubicBezTo>
                  <a:pt x="3104641" y="116681"/>
                  <a:pt x="3088841" y="124582"/>
                  <a:pt x="3058455" y="140382"/>
                </a:cubicBezTo>
                <a:cubicBezTo>
                  <a:pt x="3045085" y="147675"/>
                  <a:pt x="3037185" y="151929"/>
                  <a:pt x="3034754" y="153144"/>
                </a:cubicBezTo>
                <a:cubicBezTo>
                  <a:pt x="3031108" y="155575"/>
                  <a:pt x="3028677" y="156183"/>
                  <a:pt x="3027462" y="154967"/>
                </a:cubicBezTo>
                <a:cubicBezTo>
                  <a:pt x="3027462" y="152537"/>
                  <a:pt x="3028677" y="150106"/>
                  <a:pt x="3031108" y="147675"/>
                </a:cubicBezTo>
                <a:cubicBezTo>
                  <a:pt x="3049339" y="133090"/>
                  <a:pt x="3067571" y="119720"/>
                  <a:pt x="3085802" y="107566"/>
                </a:cubicBezTo>
                <a:cubicBezTo>
                  <a:pt x="3096741" y="101488"/>
                  <a:pt x="3104641" y="96019"/>
                  <a:pt x="3109503" y="91157"/>
                </a:cubicBezTo>
                <a:cubicBezTo>
                  <a:pt x="3114365" y="87511"/>
                  <a:pt x="3110719" y="85688"/>
                  <a:pt x="3098564" y="85688"/>
                </a:cubicBezTo>
                <a:cubicBezTo>
                  <a:pt x="3081548" y="85688"/>
                  <a:pt x="3046300" y="104527"/>
                  <a:pt x="2992822" y="142205"/>
                </a:cubicBezTo>
                <a:cubicBezTo>
                  <a:pt x="2978237" y="153144"/>
                  <a:pt x="2968513" y="159829"/>
                  <a:pt x="2963651" y="162260"/>
                </a:cubicBezTo>
                <a:cubicBezTo>
                  <a:pt x="2953928" y="169553"/>
                  <a:pt x="2943597" y="176237"/>
                  <a:pt x="2932658" y="182315"/>
                </a:cubicBezTo>
                <a:cubicBezTo>
                  <a:pt x="2925365" y="182315"/>
                  <a:pt x="2921719" y="179276"/>
                  <a:pt x="2921719" y="173199"/>
                </a:cubicBezTo>
                <a:cubicBezTo>
                  <a:pt x="2926581" y="134305"/>
                  <a:pt x="2958790" y="93588"/>
                  <a:pt x="3018346" y="51048"/>
                </a:cubicBezTo>
                <a:cubicBezTo>
                  <a:pt x="2986745" y="35248"/>
                  <a:pt x="2971552" y="22486"/>
                  <a:pt x="2972767" y="12762"/>
                </a:cubicBezTo>
                <a:cubicBezTo>
                  <a:pt x="2972767" y="7900"/>
                  <a:pt x="2974590" y="5470"/>
                  <a:pt x="2978237" y="5470"/>
                </a:cubicBezTo>
                <a:close/>
                <a:moveTo>
                  <a:pt x="2487811" y="0"/>
                </a:moveTo>
                <a:lnTo>
                  <a:pt x="2491457" y="0"/>
                </a:lnTo>
                <a:cubicBezTo>
                  <a:pt x="2491457" y="2431"/>
                  <a:pt x="2492065" y="6077"/>
                  <a:pt x="2493280" y="10939"/>
                </a:cubicBezTo>
                <a:cubicBezTo>
                  <a:pt x="2493280" y="19447"/>
                  <a:pt x="2493888" y="24309"/>
                  <a:pt x="2495103" y="25524"/>
                </a:cubicBezTo>
                <a:cubicBezTo>
                  <a:pt x="2502396" y="31601"/>
                  <a:pt x="2524881" y="43148"/>
                  <a:pt x="2562560" y="60164"/>
                </a:cubicBezTo>
                <a:cubicBezTo>
                  <a:pt x="2601453" y="46794"/>
                  <a:pt x="2637916" y="41325"/>
                  <a:pt x="2671948" y="43756"/>
                </a:cubicBezTo>
                <a:cubicBezTo>
                  <a:pt x="2707196" y="47402"/>
                  <a:pt x="2726643" y="57733"/>
                  <a:pt x="2730289" y="74749"/>
                </a:cubicBezTo>
                <a:cubicBezTo>
                  <a:pt x="2731505" y="85688"/>
                  <a:pt x="2716919" y="94196"/>
                  <a:pt x="2686533" y="100273"/>
                </a:cubicBezTo>
                <a:cubicBezTo>
                  <a:pt x="2675595" y="102704"/>
                  <a:pt x="2665871" y="105742"/>
                  <a:pt x="2657363" y="109389"/>
                </a:cubicBezTo>
                <a:cubicBezTo>
                  <a:pt x="2651286" y="111820"/>
                  <a:pt x="2643386" y="113643"/>
                  <a:pt x="2633662" y="114858"/>
                </a:cubicBezTo>
                <a:cubicBezTo>
                  <a:pt x="2626370" y="116074"/>
                  <a:pt x="2620900" y="117289"/>
                  <a:pt x="2617254" y="118505"/>
                </a:cubicBezTo>
                <a:cubicBezTo>
                  <a:pt x="2614823" y="119720"/>
                  <a:pt x="2613000" y="119112"/>
                  <a:pt x="2611785" y="116681"/>
                </a:cubicBezTo>
                <a:cubicBezTo>
                  <a:pt x="2610569" y="115466"/>
                  <a:pt x="2610569" y="114250"/>
                  <a:pt x="2611785" y="113035"/>
                </a:cubicBezTo>
                <a:cubicBezTo>
                  <a:pt x="2613000" y="111820"/>
                  <a:pt x="2618470" y="109389"/>
                  <a:pt x="2628193" y="105742"/>
                </a:cubicBezTo>
                <a:cubicBezTo>
                  <a:pt x="2664656" y="88726"/>
                  <a:pt x="2685318" y="77788"/>
                  <a:pt x="2690180" y="72926"/>
                </a:cubicBezTo>
                <a:cubicBezTo>
                  <a:pt x="2687749" y="65633"/>
                  <a:pt x="2674379" y="61987"/>
                  <a:pt x="2650071" y="61987"/>
                </a:cubicBezTo>
                <a:cubicBezTo>
                  <a:pt x="2586868" y="59556"/>
                  <a:pt x="2515766" y="87511"/>
                  <a:pt x="2436763" y="145852"/>
                </a:cubicBezTo>
                <a:cubicBezTo>
                  <a:pt x="2422178" y="155575"/>
                  <a:pt x="2408808" y="164691"/>
                  <a:pt x="2396653" y="173199"/>
                </a:cubicBezTo>
                <a:cubicBezTo>
                  <a:pt x="2395438" y="174414"/>
                  <a:pt x="2393007" y="177453"/>
                  <a:pt x="2389361" y="182315"/>
                </a:cubicBezTo>
                <a:cubicBezTo>
                  <a:pt x="2378422" y="196900"/>
                  <a:pt x="2369914" y="204192"/>
                  <a:pt x="2363837" y="204192"/>
                </a:cubicBezTo>
                <a:cubicBezTo>
                  <a:pt x="2357760" y="202977"/>
                  <a:pt x="2354113" y="200546"/>
                  <a:pt x="2352898" y="196900"/>
                </a:cubicBezTo>
                <a:cubicBezTo>
                  <a:pt x="2352898" y="189607"/>
                  <a:pt x="2358367" y="178668"/>
                  <a:pt x="2369306" y="164083"/>
                </a:cubicBezTo>
                <a:cubicBezTo>
                  <a:pt x="2375384" y="158006"/>
                  <a:pt x="2379030" y="153752"/>
                  <a:pt x="2380245" y="151321"/>
                </a:cubicBezTo>
                <a:cubicBezTo>
                  <a:pt x="2381461" y="148890"/>
                  <a:pt x="2383284" y="145244"/>
                  <a:pt x="2385715" y="140382"/>
                </a:cubicBezTo>
                <a:cubicBezTo>
                  <a:pt x="2393007" y="125797"/>
                  <a:pt x="2397261" y="113643"/>
                  <a:pt x="2398477" y="103919"/>
                </a:cubicBezTo>
                <a:cubicBezTo>
                  <a:pt x="2400908" y="102704"/>
                  <a:pt x="2403946" y="102096"/>
                  <a:pt x="2407592" y="102096"/>
                </a:cubicBezTo>
                <a:cubicBezTo>
                  <a:pt x="2411239" y="102096"/>
                  <a:pt x="2413062" y="106350"/>
                  <a:pt x="2413062" y="114858"/>
                </a:cubicBezTo>
                <a:cubicBezTo>
                  <a:pt x="2413062" y="117289"/>
                  <a:pt x="2412454" y="122151"/>
                  <a:pt x="2411239" y="129443"/>
                </a:cubicBezTo>
                <a:cubicBezTo>
                  <a:pt x="2410023" y="135520"/>
                  <a:pt x="2409416" y="140382"/>
                  <a:pt x="2409416" y="144029"/>
                </a:cubicBezTo>
                <a:cubicBezTo>
                  <a:pt x="2410631" y="142813"/>
                  <a:pt x="2412454" y="141598"/>
                  <a:pt x="2414885" y="140382"/>
                </a:cubicBezTo>
                <a:cubicBezTo>
                  <a:pt x="2445271" y="123366"/>
                  <a:pt x="2468364" y="108781"/>
                  <a:pt x="2484164" y="96627"/>
                </a:cubicBezTo>
                <a:cubicBezTo>
                  <a:pt x="2481733" y="95411"/>
                  <a:pt x="2480518" y="92980"/>
                  <a:pt x="2480518" y="89334"/>
                </a:cubicBezTo>
                <a:cubicBezTo>
                  <a:pt x="2480518" y="88119"/>
                  <a:pt x="2485380" y="85080"/>
                  <a:pt x="2495103" y="80218"/>
                </a:cubicBezTo>
                <a:cubicBezTo>
                  <a:pt x="2508473" y="72926"/>
                  <a:pt x="2516373" y="67456"/>
                  <a:pt x="2518804" y="63810"/>
                </a:cubicBezTo>
                <a:cubicBezTo>
                  <a:pt x="2518804" y="62595"/>
                  <a:pt x="2517589" y="61987"/>
                  <a:pt x="2515158" y="61987"/>
                </a:cubicBezTo>
                <a:cubicBezTo>
                  <a:pt x="2512727" y="60772"/>
                  <a:pt x="2509688" y="58948"/>
                  <a:pt x="2506042" y="56518"/>
                </a:cubicBezTo>
                <a:cubicBezTo>
                  <a:pt x="2485380" y="49225"/>
                  <a:pt x="2475657" y="38894"/>
                  <a:pt x="2476872" y="25524"/>
                </a:cubicBezTo>
                <a:cubicBezTo>
                  <a:pt x="2476872" y="8508"/>
                  <a:pt x="2480518" y="0"/>
                  <a:pt x="24878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1215" name="直接连接符 1214"/>
          <p:cNvCxnSpPr/>
          <p:nvPr/>
        </p:nvCxnSpPr>
        <p:spPr>
          <a:xfrm>
            <a:off x="4700588" y="3595093"/>
            <a:ext cx="5643000" cy="0"/>
          </a:xfrm>
          <a:prstGeom prst="line">
            <a:avLst/>
          </a:prstGeom>
          <a:ln w="25400">
            <a:solidFill>
              <a:schemeClr val="bg1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6" name="Text Box 3"/>
          <p:cNvSpPr txBox="1">
            <a:spLocks noChangeArrowheads="1"/>
          </p:cNvSpPr>
          <p:nvPr/>
        </p:nvSpPr>
        <p:spPr bwMode="blackWhite">
          <a:xfrm>
            <a:off x="4727913" y="3763589"/>
            <a:ext cx="5472545" cy="80790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68569" tIns="34285" rIns="68569" bIns="34285" numCol="1" anchor="t" anchorCtr="0" compatLnSpc="1">
            <a:prstTxWarp prst="textNoShape">
              <a:avLst/>
            </a:prstTxWarp>
            <a:spAutoFit/>
          </a:bodyPr>
          <a:lstStyle/>
          <a:p>
            <a:pPr algn="ctr" defTabSz="685574" eaLnBrk="0" hangingPunct="0"/>
            <a:r>
              <a:rPr lang="zh-CN" altLang="en-US" sz="1200" dirty="0">
                <a:solidFill>
                  <a:srgbClr val="FFFFFF">
                    <a:alpha val="99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Semilight" panose="020B0402040204020203" pitchFamily="34" charset="0"/>
              </a:rPr>
              <a:t>本作品版权归上海锐普广告有限公司</a:t>
            </a:r>
            <a:r>
              <a:rPr lang="en-US" altLang="zh-CN" sz="1200" dirty="0">
                <a:solidFill>
                  <a:srgbClr val="FFFFFF">
                    <a:alpha val="99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Semilight" panose="020B0402040204020203" pitchFamily="34" charset="0"/>
              </a:rPr>
              <a:t>PPT</a:t>
            </a:r>
            <a:r>
              <a:rPr lang="zh-CN" altLang="en-US" sz="1200" dirty="0">
                <a:solidFill>
                  <a:srgbClr val="FFFFFF">
                    <a:alpha val="99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Semilight" panose="020B0402040204020203" pitchFamily="34" charset="0"/>
              </a:rPr>
              <a:t>研究院作者所有</a:t>
            </a:r>
            <a:endParaRPr lang="en-US" altLang="zh-CN" sz="1200" dirty="0">
              <a:solidFill>
                <a:srgbClr val="FFFFFF">
                  <a:alpha val="99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 Semilight" panose="020B0402040204020203" pitchFamily="34" charset="0"/>
            </a:endParaRPr>
          </a:p>
          <a:p>
            <a:pPr algn="ctr" defTabSz="685574" eaLnBrk="0" hangingPunct="0"/>
            <a:r>
              <a:rPr lang="zh-CN" altLang="en-US" sz="1200" dirty="0">
                <a:solidFill>
                  <a:srgbClr val="FFFFFF">
                    <a:alpha val="99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Semilight" panose="020B0402040204020203" pitchFamily="34" charset="0"/>
              </a:rPr>
              <a:t>购买和下载者只是获得了使用授权，并不能获得著作权</a:t>
            </a:r>
            <a:endParaRPr lang="en-US" altLang="zh-CN" sz="1200" dirty="0">
              <a:solidFill>
                <a:srgbClr val="FFFFFF">
                  <a:alpha val="99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 Semilight" panose="020B0402040204020203" pitchFamily="34" charset="0"/>
            </a:endParaRPr>
          </a:p>
          <a:p>
            <a:pPr algn="ctr" defTabSz="685574" eaLnBrk="0" hangingPunct="0"/>
            <a:r>
              <a:rPr lang="zh-CN" altLang="en-US" sz="1200" dirty="0">
                <a:solidFill>
                  <a:srgbClr val="FFFFFF">
                    <a:alpha val="99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Semilight" panose="020B0402040204020203" pitchFamily="34" charset="0"/>
              </a:rPr>
              <a:t>任单位和个人不得以任何形式销售、传播本作品</a:t>
            </a:r>
            <a:endParaRPr lang="en-US" altLang="zh-CN" sz="1200" dirty="0">
              <a:solidFill>
                <a:srgbClr val="FFFFFF">
                  <a:alpha val="99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 Semilight" panose="020B0402040204020203" pitchFamily="34" charset="0"/>
            </a:endParaRPr>
          </a:p>
          <a:p>
            <a:pPr algn="ctr" defTabSz="685574" eaLnBrk="0" hangingPunct="0"/>
            <a:r>
              <a:rPr lang="zh-CN" altLang="en-US" sz="1200" dirty="0">
                <a:solidFill>
                  <a:srgbClr val="FFFFFF">
                    <a:alpha val="99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Semilight" panose="020B0402040204020203" pitchFamily="34" charset="0"/>
              </a:rPr>
              <a:t>转载请注明出处，保留本版权页，请勿以身试法</a:t>
            </a:r>
            <a:endParaRPr lang="en-US" altLang="zh-CN" sz="1200" dirty="0">
              <a:solidFill>
                <a:srgbClr val="FFFFFF">
                  <a:alpha val="99000"/>
                </a:srgbClr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grpSp>
        <p:nvGrpSpPr>
          <p:cNvPr id="421" name="组合 420"/>
          <p:cNvGrpSpPr/>
          <p:nvPr/>
        </p:nvGrpSpPr>
        <p:grpSpPr>
          <a:xfrm>
            <a:off x="2312194" y="1310879"/>
            <a:ext cx="2715816" cy="4748213"/>
            <a:chOff x="1050925" y="604838"/>
            <a:chExt cx="3621088" cy="6330950"/>
          </a:xfrm>
        </p:grpSpPr>
        <p:sp>
          <p:nvSpPr>
            <p:cNvPr id="422" name="Freeform 1058"/>
            <p:cNvSpPr>
              <a:spLocks/>
            </p:cNvSpPr>
            <p:nvPr/>
          </p:nvSpPr>
          <p:spPr bwMode="auto">
            <a:xfrm>
              <a:off x="1270751" y="604838"/>
              <a:ext cx="3182938" cy="4913313"/>
            </a:xfrm>
            <a:custGeom>
              <a:avLst/>
              <a:gdLst>
                <a:gd name="T0" fmla="*/ 500 w 999"/>
                <a:gd name="T1" fmla="*/ 0 h 1542"/>
                <a:gd name="T2" fmla="*/ 237 w 999"/>
                <a:gd name="T3" fmla="*/ 1542 h 1542"/>
                <a:gd name="T4" fmla="*/ 500 w 999"/>
                <a:gd name="T5" fmla="*/ 1542 h 1542"/>
                <a:gd name="T6" fmla="*/ 762 w 999"/>
                <a:gd name="T7" fmla="*/ 1542 h 1542"/>
                <a:gd name="T8" fmla="*/ 500 w 999"/>
                <a:gd name="T9" fmla="*/ 0 h 1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9" h="1542">
                  <a:moveTo>
                    <a:pt x="500" y="0"/>
                  </a:moveTo>
                  <a:cubicBezTo>
                    <a:pt x="500" y="0"/>
                    <a:pt x="0" y="584"/>
                    <a:pt x="237" y="1542"/>
                  </a:cubicBezTo>
                  <a:cubicBezTo>
                    <a:pt x="500" y="1542"/>
                    <a:pt x="500" y="1542"/>
                    <a:pt x="500" y="1542"/>
                  </a:cubicBezTo>
                  <a:cubicBezTo>
                    <a:pt x="762" y="1542"/>
                    <a:pt x="762" y="1542"/>
                    <a:pt x="762" y="1542"/>
                  </a:cubicBezTo>
                  <a:cubicBezTo>
                    <a:pt x="999" y="584"/>
                    <a:pt x="500" y="0"/>
                    <a:pt x="500" y="0"/>
                  </a:cubicBezTo>
                </a:path>
              </a:pathLst>
            </a:custGeom>
            <a:solidFill>
              <a:srgbClr val="FDD4C3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23" name="Oval 604"/>
            <p:cNvSpPr>
              <a:spLocks noChangeArrowheads="1"/>
            </p:cNvSpPr>
            <p:nvPr/>
          </p:nvSpPr>
          <p:spPr bwMode="auto">
            <a:xfrm>
              <a:off x="2338388" y="6088063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24" name="Oval 605"/>
            <p:cNvSpPr>
              <a:spLocks noChangeArrowheads="1"/>
            </p:cNvSpPr>
            <p:nvPr/>
          </p:nvSpPr>
          <p:spPr bwMode="auto">
            <a:xfrm>
              <a:off x="2338388" y="6184900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25" name="Oval 606"/>
            <p:cNvSpPr>
              <a:spLocks noChangeArrowheads="1"/>
            </p:cNvSpPr>
            <p:nvPr/>
          </p:nvSpPr>
          <p:spPr bwMode="auto">
            <a:xfrm>
              <a:off x="2338388" y="6280150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26" name="Oval 607"/>
            <p:cNvSpPr>
              <a:spLocks noChangeArrowheads="1"/>
            </p:cNvSpPr>
            <p:nvPr/>
          </p:nvSpPr>
          <p:spPr bwMode="auto">
            <a:xfrm>
              <a:off x="2338388" y="6375400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27" name="Oval 608"/>
            <p:cNvSpPr>
              <a:spLocks noChangeArrowheads="1"/>
            </p:cNvSpPr>
            <p:nvPr/>
          </p:nvSpPr>
          <p:spPr bwMode="auto">
            <a:xfrm>
              <a:off x="2338388" y="6470650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28" name="Oval 609"/>
            <p:cNvSpPr>
              <a:spLocks noChangeArrowheads="1"/>
            </p:cNvSpPr>
            <p:nvPr/>
          </p:nvSpPr>
          <p:spPr bwMode="auto">
            <a:xfrm>
              <a:off x="2338388" y="6562725"/>
              <a:ext cx="38100" cy="42863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29" name="Oval 610"/>
            <p:cNvSpPr>
              <a:spLocks noChangeArrowheads="1"/>
            </p:cNvSpPr>
            <p:nvPr/>
          </p:nvSpPr>
          <p:spPr bwMode="auto">
            <a:xfrm>
              <a:off x="2338388" y="6659563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30" name="Oval 611"/>
            <p:cNvSpPr>
              <a:spLocks noChangeArrowheads="1"/>
            </p:cNvSpPr>
            <p:nvPr/>
          </p:nvSpPr>
          <p:spPr bwMode="auto">
            <a:xfrm>
              <a:off x="2338388" y="6754813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31" name="Oval 612"/>
            <p:cNvSpPr>
              <a:spLocks noChangeArrowheads="1"/>
            </p:cNvSpPr>
            <p:nvPr/>
          </p:nvSpPr>
          <p:spPr bwMode="auto">
            <a:xfrm>
              <a:off x="2338388" y="6850063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32" name="Oval 631"/>
            <p:cNvSpPr>
              <a:spLocks noChangeArrowheads="1"/>
            </p:cNvSpPr>
            <p:nvPr/>
          </p:nvSpPr>
          <p:spPr bwMode="auto">
            <a:xfrm>
              <a:off x="2401888" y="6137275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33" name="Oval 632"/>
            <p:cNvSpPr>
              <a:spLocks noChangeArrowheads="1"/>
            </p:cNvSpPr>
            <p:nvPr/>
          </p:nvSpPr>
          <p:spPr bwMode="auto">
            <a:xfrm>
              <a:off x="2401888" y="6232525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34" name="Oval 633"/>
            <p:cNvSpPr>
              <a:spLocks noChangeArrowheads="1"/>
            </p:cNvSpPr>
            <p:nvPr/>
          </p:nvSpPr>
          <p:spPr bwMode="auto">
            <a:xfrm>
              <a:off x="2401888" y="6327775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35" name="Oval 634"/>
            <p:cNvSpPr>
              <a:spLocks noChangeArrowheads="1"/>
            </p:cNvSpPr>
            <p:nvPr/>
          </p:nvSpPr>
          <p:spPr bwMode="auto">
            <a:xfrm>
              <a:off x="2401888" y="6423025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36" name="Oval 635"/>
            <p:cNvSpPr>
              <a:spLocks noChangeArrowheads="1"/>
            </p:cNvSpPr>
            <p:nvPr/>
          </p:nvSpPr>
          <p:spPr bwMode="auto">
            <a:xfrm>
              <a:off x="2401888" y="6515100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37" name="Oval 636"/>
            <p:cNvSpPr>
              <a:spLocks noChangeArrowheads="1"/>
            </p:cNvSpPr>
            <p:nvPr/>
          </p:nvSpPr>
          <p:spPr bwMode="auto">
            <a:xfrm>
              <a:off x="2401888" y="6611938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38" name="Oval 637"/>
            <p:cNvSpPr>
              <a:spLocks noChangeArrowheads="1"/>
            </p:cNvSpPr>
            <p:nvPr/>
          </p:nvSpPr>
          <p:spPr bwMode="auto">
            <a:xfrm>
              <a:off x="2401888" y="6707188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39" name="Oval 638"/>
            <p:cNvSpPr>
              <a:spLocks noChangeArrowheads="1"/>
            </p:cNvSpPr>
            <p:nvPr/>
          </p:nvSpPr>
          <p:spPr bwMode="auto">
            <a:xfrm>
              <a:off x="2401888" y="6802438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40" name="Oval 639"/>
            <p:cNvSpPr>
              <a:spLocks noChangeArrowheads="1"/>
            </p:cNvSpPr>
            <p:nvPr/>
          </p:nvSpPr>
          <p:spPr bwMode="auto">
            <a:xfrm>
              <a:off x="2401888" y="6897688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41" name="Oval 657"/>
            <p:cNvSpPr>
              <a:spLocks noChangeArrowheads="1"/>
            </p:cNvSpPr>
            <p:nvPr/>
          </p:nvSpPr>
          <p:spPr bwMode="auto">
            <a:xfrm>
              <a:off x="2465388" y="6088063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42" name="Oval 658"/>
            <p:cNvSpPr>
              <a:spLocks noChangeArrowheads="1"/>
            </p:cNvSpPr>
            <p:nvPr/>
          </p:nvSpPr>
          <p:spPr bwMode="auto">
            <a:xfrm>
              <a:off x="2465388" y="6184900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43" name="Oval 659"/>
            <p:cNvSpPr>
              <a:spLocks noChangeArrowheads="1"/>
            </p:cNvSpPr>
            <p:nvPr/>
          </p:nvSpPr>
          <p:spPr bwMode="auto">
            <a:xfrm>
              <a:off x="2465388" y="6280150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44" name="Oval 660"/>
            <p:cNvSpPr>
              <a:spLocks noChangeArrowheads="1"/>
            </p:cNvSpPr>
            <p:nvPr/>
          </p:nvSpPr>
          <p:spPr bwMode="auto">
            <a:xfrm>
              <a:off x="2465388" y="6375400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45" name="Oval 661"/>
            <p:cNvSpPr>
              <a:spLocks noChangeArrowheads="1"/>
            </p:cNvSpPr>
            <p:nvPr/>
          </p:nvSpPr>
          <p:spPr bwMode="auto">
            <a:xfrm>
              <a:off x="2465388" y="6470650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46" name="Oval 662"/>
            <p:cNvSpPr>
              <a:spLocks noChangeArrowheads="1"/>
            </p:cNvSpPr>
            <p:nvPr/>
          </p:nvSpPr>
          <p:spPr bwMode="auto">
            <a:xfrm>
              <a:off x="2465388" y="6562725"/>
              <a:ext cx="38100" cy="42863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47" name="Oval 663"/>
            <p:cNvSpPr>
              <a:spLocks noChangeArrowheads="1"/>
            </p:cNvSpPr>
            <p:nvPr/>
          </p:nvSpPr>
          <p:spPr bwMode="auto">
            <a:xfrm>
              <a:off x="2465388" y="6659563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48" name="Oval 664"/>
            <p:cNvSpPr>
              <a:spLocks noChangeArrowheads="1"/>
            </p:cNvSpPr>
            <p:nvPr/>
          </p:nvSpPr>
          <p:spPr bwMode="auto">
            <a:xfrm>
              <a:off x="2465388" y="6754813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49" name="Oval 665"/>
            <p:cNvSpPr>
              <a:spLocks noChangeArrowheads="1"/>
            </p:cNvSpPr>
            <p:nvPr/>
          </p:nvSpPr>
          <p:spPr bwMode="auto">
            <a:xfrm>
              <a:off x="2465388" y="6850063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50" name="Oval 684"/>
            <p:cNvSpPr>
              <a:spLocks noChangeArrowheads="1"/>
            </p:cNvSpPr>
            <p:nvPr/>
          </p:nvSpPr>
          <p:spPr bwMode="auto">
            <a:xfrm>
              <a:off x="2525713" y="6137275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51" name="Oval 685"/>
            <p:cNvSpPr>
              <a:spLocks noChangeArrowheads="1"/>
            </p:cNvSpPr>
            <p:nvPr/>
          </p:nvSpPr>
          <p:spPr bwMode="auto">
            <a:xfrm>
              <a:off x="2525713" y="6232525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52" name="Oval 686"/>
            <p:cNvSpPr>
              <a:spLocks noChangeArrowheads="1"/>
            </p:cNvSpPr>
            <p:nvPr/>
          </p:nvSpPr>
          <p:spPr bwMode="auto">
            <a:xfrm>
              <a:off x="2525713" y="6327775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53" name="Oval 687"/>
            <p:cNvSpPr>
              <a:spLocks noChangeArrowheads="1"/>
            </p:cNvSpPr>
            <p:nvPr/>
          </p:nvSpPr>
          <p:spPr bwMode="auto">
            <a:xfrm>
              <a:off x="2525713" y="6423025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54" name="Oval 688"/>
            <p:cNvSpPr>
              <a:spLocks noChangeArrowheads="1"/>
            </p:cNvSpPr>
            <p:nvPr/>
          </p:nvSpPr>
          <p:spPr bwMode="auto">
            <a:xfrm>
              <a:off x="2525713" y="6515100"/>
              <a:ext cx="41275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55" name="Oval 689"/>
            <p:cNvSpPr>
              <a:spLocks noChangeArrowheads="1"/>
            </p:cNvSpPr>
            <p:nvPr/>
          </p:nvSpPr>
          <p:spPr bwMode="auto">
            <a:xfrm>
              <a:off x="2525713" y="6611938"/>
              <a:ext cx="41275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56" name="Oval 690"/>
            <p:cNvSpPr>
              <a:spLocks noChangeArrowheads="1"/>
            </p:cNvSpPr>
            <p:nvPr/>
          </p:nvSpPr>
          <p:spPr bwMode="auto">
            <a:xfrm>
              <a:off x="2525713" y="6707188"/>
              <a:ext cx="41275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57" name="Oval 691"/>
            <p:cNvSpPr>
              <a:spLocks noChangeArrowheads="1"/>
            </p:cNvSpPr>
            <p:nvPr/>
          </p:nvSpPr>
          <p:spPr bwMode="auto">
            <a:xfrm>
              <a:off x="2525713" y="6802438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58" name="Oval 692"/>
            <p:cNvSpPr>
              <a:spLocks noChangeArrowheads="1"/>
            </p:cNvSpPr>
            <p:nvPr/>
          </p:nvSpPr>
          <p:spPr bwMode="auto">
            <a:xfrm>
              <a:off x="2525713" y="6897688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59" name="Oval 710"/>
            <p:cNvSpPr>
              <a:spLocks noChangeArrowheads="1"/>
            </p:cNvSpPr>
            <p:nvPr/>
          </p:nvSpPr>
          <p:spPr bwMode="auto">
            <a:xfrm>
              <a:off x="2589213" y="6088063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60" name="Oval 711"/>
            <p:cNvSpPr>
              <a:spLocks noChangeArrowheads="1"/>
            </p:cNvSpPr>
            <p:nvPr/>
          </p:nvSpPr>
          <p:spPr bwMode="auto">
            <a:xfrm>
              <a:off x="2589213" y="6184900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61" name="Oval 712"/>
            <p:cNvSpPr>
              <a:spLocks noChangeArrowheads="1"/>
            </p:cNvSpPr>
            <p:nvPr/>
          </p:nvSpPr>
          <p:spPr bwMode="auto">
            <a:xfrm>
              <a:off x="2589213" y="6280150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62" name="Oval 713"/>
            <p:cNvSpPr>
              <a:spLocks noChangeArrowheads="1"/>
            </p:cNvSpPr>
            <p:nvPr/>
          </p:nvSpPr>
          <p:spPr bwMode="auto">
            <a:xfrm>
              <a:off x="2589213" y="6375400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63" name="Oval 714"/>
            <p:cNvSpPr>
              <a:spLocks noChangeArrowheads="1"/>
            </p:cNvSpPr>
            <p:nvPr/>
          </p:nvSpPr>
          <p:spPr bwMode="auto">
            <a:xfrm>
              <a:off x="2589213" y="6470650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64" name="Oval 715"/>
            <p:cNvSpPr>
              <a:spLocks noChangeArrowheads="1"/>
            </p:cNvSpPr>
            <p:nvPr/>
          </p:nvSpPr>
          <p:spPr bwMode="auto">
            <a:xfrm>
              <a:off x="2589213" y="6562725"/>
              <a:ext cx="41275" cy="42863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65" name="Oval 716"/>
            <p:cNvSpPr>
              <a:spLocks noChangeArrowheads="1"/>
            </p:cNvSpPr>
            <p:nvPr/>
          </p:nvSpPr>
          <p:spPr bwMode="auto">
            <a:xfrm>
              <a:off x="2589213" y="6659563"/>
              <a:ext cx="41275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66" name="Oval 717"/>
            <p:cNvSpPr>
              <a:spLocks noChangeArrowheads="1"/>
            </p:cNvSpPr>
            <p:nvPr/>
          </p:nvSpPr>
          <p:spPr bwMode="auto">
            <a:xfrm>
              <a:off x="2589213" y="6754813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67" name="Oval 718"/>
            <p:cNvSpPr>
              <a:spLocks noChangeArrowheads="1"/>
            </p:cNvSpPr>
            <p:nvPr/>
          </p:nvSpPr>
          <p:spPr bwMode="auto">
            <a:xfrm>
              <a:off x="2589213" y="6850063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68" name="Oval 737"/>
            <p:cNvSpPr>
              <a:spLocks noChangeArrowheads="1"/>
            </p:cNvSpPr>
            <p:nvPr/>
          </p:nvSpPr>
          <p:spPr bwMode="auto">
            <a:xfrm>
              <a:off x="2652713" y="6137275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69" name="Oval 738"/>
            <p:cNvSpPr>
              <a:spLocks noChangeArrowheads="1"/>
            </p:cNvSpPr>
            <p:nvPr/>
          </p:nvSpPr>
          <p:spPr bwMode="auto">
            <a:xfrm>
              <a:off x="2652713" y="6232525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70" name="Oval 739"/>
            <p:cNvSpPr>
              <a:spLocks noChangeArrowheads="1"/>
            </p:cNvSpPr>
            <p:nvPr/>
          </p:nvSpPr>
          <p:spPr bwMode="auto">
            <a:xfrm>
              <a:off x="2652713" y="6327775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71" name="Oval 740"/>
            <p:cNvSpPr>
              <a:spLocks noChangeArrowheads="1"/>
            </p:cNvSpPr>
            <p:nvPr/>
          </p:nvSpPr>
          <p:spPr bwMode="auto">
            <a:xfrm>
              <a:off x="2652713" y="6423025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72" name="Oval 741"/>
            <p:cNvSpPr>
              <a:spLocks noChangeArrowheads="1"/>
            </p:cNvSpPr>
            <p:nvPr/>
          </p:nvSpPr>
          <p:spPr bwMode="auto">
            <a:xfrm>
              <a:off x="2652713" y="6515100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73" name="Oval 742"/>
            <p:cNvSpPr>
              <a:spLocks noChangeArrowheads="1"/>
            </p:cNvSpPr>
            <p:nvPr/>
          </p:nvSpPr>
          <p:spPr bwMode="auto">
            <a:xfrm>
              <a:off x="2652713" y="6611938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74" name="Oval 743"/>
            <p:cNvSpPr>
              <a:spLocks noChangeArrowheads="1"/>
            </p:cNvSpPr>
            <p:nvPr/>
          </p:nvSpPr>
          <p:spPr bwMode="auto">
            <a:xfrm>
              <a:off x="2652713" y="6707188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75" name="Oval 744"/>
            <p:cNvSpPr>
              <a:spLocks noChangeArrowheads="1"/>
            </p:cNvSpPr>
            <p:nvPr/>
          </p:nvSpPr>
          <p:spPr bwMode="auto">
            <a:xfrm>
              <a:off x="2652713" y="6802438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76" name="Oval 745"/>
            <p:cNvSpPr>
              <a:spLocks noChangeArrowheads="1"/>
            </p:cNvSpPr>
            <p:nvPr/>
          </p:nvSpPr>
          <p:spPr bwMode="auto">
            <a:xfrm>
              <a:off x="2652713" y="6897688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77" name="Oval 763"/>
            <p:cNvSpPr>
              <a:spLocks noChangeArrowheads="1"/>
            </p:cNvSpPr>
            <p:nvPr/>
          </p:nvSpPr>
          <p:spPr bwMode="auto">
            <a:xfrm>
              <a:off x="2716213" y="6088063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78" name="Oval 764"/>
            <p:cNvSpPr>
              <a:spLocks noChangeArrowheads="1"/>
            </p:cNvSpPr>
            <p:nvPr/>
          </p:nvSpPr>
          <p:spPr bwMode="auto">
            <a:xfrm>
              <a:off x="2716213" y="6184900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79" name="Oval 765"/>
            <p:cNvSpPr>
              <a:spLocks noChangeArrowheads="1"/>
            </p:cNvSpPr>
            <p:nvPr/>
          </p:nvSpPr>
          <p:spPr bwMode="auto">
            <a:xfrm>
              <a:off x="2716213" y="6280150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80" name="Oval 766"/>
            <p:cNvSpPr>
              <a:spLocks noChangeArrowheads="1"/>
            </p:cNvSpPr>
            <p:nvPr/>
          </p:nvSpPr>
          <p:spPr bwMode="auto">
            <a:xfrm>
              <a:off x="2716213" y="6375400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81" name="Oval 767"/>
            <p:cNvSpPr>
              <a:spLocks noChangeArrowheads="1"/>
            </p:cNvSpPr>
            <p:nvPr/>
          </p:nvSpPr>
          <p:spPr bwMode="auto">
            <a:xfrm>
              <a:off x="2716213" y="6470650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82" name="Oval 768"/>
            <p:cNvSpPr>
              <a:spLocks noChangeArrowheads="1"/>
            </p:cNvSpPr>
            <p:nvPr/>
          </p:nvSpPr>
          <p:spPr bwMode="auto">
            <a:xfrm>
              <a:off x="2716213" y="6562725"/>
              <a:ext cx="38100" cy="42863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83" name="Oval 769"/>
            <p:cNvSpPr>
              <a:spLocks noChangeArrowheads="1"/>
            </p:cNvSpPr>
            <p:nvPr/>
          </p:nvSpPr>
          <p:spPr bwMode="auto">
            <a:xfrm>
              <a:off x="2716213" y="6659563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84" name="Oval 770"/>
            <p:cNvSpPr>
              <a:spLocks noChangeArrowheads="1"/>
            </p:cNvSpPr>
            <p:nvPr/>
          </p:nvSpPr>
          <p:spPr bwMode="auto">
            <a:xfrm>
              <a:off x="2716213" y="6754813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85" name="Oval 771"/>
            <p:cNvSpPr>
              <a:spLocks noChangeArrowheads="1"/>
            </p:cNvSpPr>
            <p:nvPr/>
          </p:nvSpPr>
          <p:spPr bwMode="auto">
            <a:xfrm>
              <a:off x="2716213" y="6850063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86" name="Oval 791"/>
            <p:cNvSpPr>
              <a:spLocks noChangeArrowheads="1"/>
            </p:cNvSpPr>
            <p:nvPr/>
          </p:nvSpPr>
          <p:spPr bwMode="auto">
            <a:xfrm>
              <a:off x="2779713" y="6137276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87" name="Oval 792"/>
            <p:cNvSpPr>
              <a:spLocks noChangeArrowheads="1"/>
            </p:cNvSpPr>
            <p:nvPr/>
          </p:nvSpPr>
          <p:spPr bwMode="auto">
            <a:xfrm>
              <a:off x="2779713" y="6232526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88" name="Oval 793"/>
            <p:cNvSpPr>
              <a:spLocks noChangeArrowheads="1"/>
            </p:cNvSpPr>
            <p:nvPr/>
          </p:nvSpPr>
          <p:spPr bwMode="auto">
            <a:xfrm>
              <a:off x="2779713" y="6327776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89" name="Oval 794"/>
            <p:cNvSpPr>
              <a:spLocks noChangeArrowheads="1"/>
            </p:cNvSpPr>
            <p:nvPr/>
          </p:nvSpPr>
          <p:spPr bwMode="auto">
            <a:xfrm>
              <a:off x="2779713" y="6423026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90" name="Oval 795"/>
            <p:cNvSpPr>
              <a:spLocks noChangeArrowheads="1"/>
            </p:cNvSpPr>
            <p:nvPr/>
          </p:nvSpPr>
          <p:spPr bwMode="auto">
            <a:xfrm>
              <a:off x="2779713" y="6515101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91" name="Oval 796"/>
            <p:cNvSpPr>
              <a:spLocks noChangeArrowheads="1"/>
            </p:cNvSpPr>
            <p:nvPr/>
          </p:nvSpPr>
          <p:spPr bwMode="auto">
            <a:xfrm>
              <a:off x="2779713" y="6611938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92" name="Oval 797"/>
            <p:cNvSpPr>
              <a:spLocks noChangeArrowheads="1"/>
            </p:cNvSpPr>
            <p:nvPr/>
          </p:nvSpPr>
          <p:spPr bwMode="auto">
            <a:xfrm>
              <a:off x="2779713" y="6707188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93" name="Oval 798"/>
            <p:cNvSpPr>
              <a:spLocks noChangeArrowheads="1"/>
            </p:cNvSpPr>
            <p:nvPr/>
          </p:nvSpPr>
          <p:spPr bwMode="auto">
            <a:xfrm>
              <a:off x="2779713" y="6802438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94" name="Oval 799"/>
            <p:cNvSpPr>
              <a:spLocks noChangeArrowheads="1"/>
            </p:cNvSpPr>
            <p:nvPr/>
          </p:nvSpPr>
          <p:spPr bwMode="auto">
            <a:xfrm>
              <a:off x="2779713" y="6897688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95" name="Oval 817"/>
            <p:cNvSpPr>
              <a:spLocks noChangeArrowheads="1"/>
            </p:cNvSpPr>
            <p:nvPr/>
          </p:nvSpPr>
          <p:spPr bwMode="auto">
            <a:xfrm>
              <a:off x="2841626" y="6088063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96" name="Oval 818"/>
            <p:cNvSpPr>
              <a:spLocks noChangeArrowheads="1"/>
            </p:cNvSpPr>
            <p:nvPr/>
          </p:nvSpPr>
          <p:spPr bwMode="auto">
            <a:xfrm>
              <a:off x="2841626" y="6184901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97" name="Oval 819"/>
            <p:cNvSpPr>
              <a:spLocks noChangeArrowheads="1"/>
            </p:cNvSpPr>
            <p:nvPr/>
          </p:nvSpPr>
          <p:spPr bwMode="auto">
            <a:xfrm>
              <a:off x="2841626" y="6280151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98" name="Oval 820"/>
            <p:cNvSpPr>
              <a:spLocks noChangeArrowheads="1"/>
            </p:cNvSpPr>
            <p:nvPr/>
          </p:nvSpPr>
          <p:spPr bwMode="auto">
            <a:xfrm>
              <a:off x="2841626" y="6375401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99" name="Oval 821"/>
            <p:cNvSpPr>
              <a:spLocks noChangeArrowheads="1"/>
            </p:cNvSpPr>
            <p:nvPr/>
          </p:nvSpPr>
          <p:spPr bwMode="auto">
            <a:xfrm>
              <a:off x="2841626" y="6470651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00" name="Oval 822"/>
            <p:cNvSpPr>
              <a:spLocks noChangeArrowheads="1"/>
            </p:cNvSpPr>
            <p:nvPr/>
          </p:nvSpPr>
          <p:spPr bwMode="auto">
            <a:xfrm>
              <a:off x="2841626" y="6562726"/>
              <a:ext cx="41275" cy="42863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01" name="Oval 823"/>
            <p:cNvSpPr>
              <a:spLocks noChangeArrowheads="1"/>
            </p:cNvSpPr>
            <p:nvPr/>
          </p:nvSpPr>
          <p:spPr bwMode="auto">
            <a:xfrm>
              <a:off x="2841626" y="6659563"/>
              <a:ext cx="41275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02" name="Oval 824"/>
            <p:cNvSpPr>
              <a:spLocks noChangeArrowheads="1"/>
            </p:cNvSpPr>
            <p:nvPr/>
          </p:nvSpPr>
          <p:spPr bwMode="auto">
            <a:xfrm>
              <a:off x="2841626" y="6754813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03" name="Oval 825"/>
            <p:cNvSpPr>
              <a:spLocks noChangeArrowheads="1"/>
            </p:cNvSpPr>
            <p:nvPr/>
          </p:nvSpPr>
          <p:spPr bwMode="auto">
            <a:xfrm>
              <a:off x="2841626" y="6850063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04" name="Oval 844"/>
            <p:cNvSpPr>
              <a:spLocks noChangeArrowheads="1"/>
            </p:cNvSpPr>
            <p:nvPr/>
          </p:nvSpPr>
          <p:spPr bwMode="auto">
            <a:xfrm>
              <a:off x="2905126" y="6137276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05" name="Oval 845"/>
            <p:cNvSpPr>
              <a:spLocks noChangeArrowheads="1"/>
            </p:cNvSpPr>
            <p:nvPr/>
          </p:nvSpPr>
          <p:spPr bwMode="auto">
            <a:xfrm>
              <a:off x="2905126" y="6232526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06" name="Oval 846"/>
            <p:cNvSpPr>
              <a:spLocks noChangeArrowheads="1"/>
            </p:cNvSpPr>
            <p:nvPr/>
          </p:nvSpPr>
          <p:spPr bwMode="auto">
            <a:xfrm>
              <a:off x="2905126" y="6327776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07" name="Oval 847"/>
            <p:cNvSpPr>
              <a:spLocks noChangeArrowheads="1"/>
            </p:cNvSpPr>
            <p:nvPr/>
          </p:nvSpPr>
          <p:spPr bwMode="auto">
            <a:xfrm>
              <a:off x="2905126" y="6423026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08" name="Oval 848"/>
            <p:cNvSpPr>
              <a:spLocks noChangeArrowheads="1"/>
            </p:cNvSpPr>
            <p:nvPr/>
          </p:nvSpPr>
          <p:spPr bwMode="auto">
            <a:xfrm>
              <a:off x="2905126" y="6515101"/>
              <a:ext cx="41275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09" name="Oval 849"/>
            <p:cNvSpPr>
              <a:spLocks noChangeArrowheads="1"/>
            </p:cNvSpPr>
            <p:nvPr/>
          </p:nvSpPr>
          <p:spPr bwMode="auto">
            <a:xfrm>
              <a:off x="2905126" y="6611938"/>
              <a:ext cx="41275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10" name="Oval 850"/>
            <p:cNvSpPr>
              <a:spLocks noChangeArrowheads="1"/>
            </p:cNvSpPr>
            <p:nvPr/>
          </p:nvSpPr>
          <p:spPr bwMode="auto">
            <a:xfrm>
              <a:off x="2905126" y="6707188"/>
              <a:ext cx="41275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11" name="Oval 851"/>
            <p:cNvSpPr>
              <a:spLocks noChangeArrowheads="1"/>
            </p:cNvSpPr>
            <p:nvPr/>
          </p:nvSpPr>
          <p:spPr bwMode="auto">
            <a:xfrm>
              <a:off x="2905126" y="6802438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12" name="Oval 852"/>
            <p:cNvSpPr>
              <a:spLocks noChangeArrowheads="1"/>
            </p:cNvSpPr>
            <p:nvPr/>
          </p:nvSpPr>
          <p:spPr bwMode="auto">
            <a:xfrm>
              <a:off x="2905126" y="6897688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13" name="Oval 870"/>
            <p:cNvSpPr>
              <a:spLocks noChangeArrowheads="1"/>
            </p:cNvSpPr>
            <p:nvPr/>
          </p:nvSpPr>
          <p:spPr bwMode="auto">
            <a:xfrm>
              <a:off x="2968626" y="6088063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14" name="Oval 871"/>
            <p:cNvSpPr>
              <a:spLocks noChangeArrowheads="1"/>
            </p:cNvSpPr>
            <p:nvPr/>
          </p:nvSpPr>
          <p:spPr bwMode="auto">
            <a:xfrm>
              <a:off x="2968626" y="6184901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15" name="Oval 872"/>
            <p:cNvSpPr>
              <a:spLocks noChangeArrowheads="1"/>
            </p:cNvSpPr>
            <p:nvPr/>
          </p:nvSpPr>
          <p:spPr bwMode="auto">
            <a:xfrm>
              <a:off x="2968626" y="6280151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16" name="Oval 873"/>
            <p:cNvSpPr>
              <a:spLocks noChangeArrowheads="1"/>
            </p:cNvSpPr>
            <p:nvPr/>
          </p:nvSpPr>
          <p:spPr bwMode="auto">
            <a:xfrm>
              <a:off x="2968626" y="6375401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17" name="Oval 874"/>
            <p:cNvSpPr>
              <a:spLocks noChangeArrowheads="1"/>
            </p:cNvSpPr>
            <p:nvPr/>
          </p:nvSpPr>
          <p:spPr bwMode="auto">
            <a:xfrm>
              <a:off x="2968626" y="6470651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18" name="Oval 875"/>
            <p:cNvSpPr>
              <a:spLocks noChangeArrowheads="1"/>
            </p:cNvSpPr>
            <p:nvPr/>
          </p:nvSpPr>
          <p:spPr bwMode="auto">
            <a:xfrm>
              <a:off x="2968626" y="6562726"/>
              <a:ext cx="38100" cy="42863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19" name="Oval 876"/>
            <p:cNvSpPr>
              <a:spLocks noChangeArrowheads="1"/>
            </p:cNvSpPr>
            <p:nvPr/>
          </p:nvSpPr>
          <p:spPr bwMode="auto">
            <a:xfrm>
              <a:off x="2968626" y="6659563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20" name="Oval 877"/>
            <p:cNvSpPr>
              <a:spLocks noChangeArrowheads="1"/>
            </p:cNvSpPr>
            <p:nvPr/>
          </p:nvSpPr>
          <p:spPr bwMode="auto">
            <a:xfrm>
              <a:off x="2968626" y="6754813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21" name="Oval 878"/>
            <p:cNvSpPr>
              <a:spLocks noChangeArrowheads="1"/>
            </p:cNvSpPr>
            <p:nvPr/>
          </p:nvSpPr>
          <p:spPr bwMode="auto">
            <a:xfrm>
              <a:off x="2968626" y="6850063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22" name="Oval 897"/>
            <p:cNvSpPr>
              <a:spLocks noChangeArrowheads="1"/>
            </p:cNvSpPr>
            <p:nvPr/>
          </p:nvSpPr>
          <p:spPr bwMode="auto">
            <a:xfrm>
              <a:off x="3032126" y="6137276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23" name="Oval 898"/>
            <p:cNvSpPr>
              <a:spLocks noChangeArrowheads="1"/>
            </p:cNvSpPr>
            <p:nvPr/>
          </p:nvSpPr>
          <p:spPr bwMode="auto">
            <a:xfrm>
              <a:off x="3032126" y="6232526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24" name="Oval 899"/>
            <p:cNvSpPr>
              <a:spLocks noChangeArrowheads="1"/>
            </p:cNvSpPr>
            <p:nvPr/>
          </p:nvSpPr>
          <p:spPr bwMode="auto">
            <a:xfrm>
              <a:off x="3032126" y="6327776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25" name="Oval 900"/>
            <p:cNvSpPr>
              <a:spLocks noChangeArrowheads="1"/>
            </p:cNvSpPr>
            <p:nvPr/>
          </p:nvSpPr>
          <p:spPr bwMode="auto">
            <a:xfrm>
              <a:off x="3032126" y="6423026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26" name="Oval 901"/>
            <p:cNvSpPr>
              <a:spLocks noChangeArrowheads="1"/>
            </p:cNvSpPr>
            <p:nvPr/>
          </p:nvSpPr>
          <p:spPr bwMode="auto">
            <a:xfrm>
              <a:off x="3032126" y="6515101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27" name="Oval 902"/>
            <p:cNvSpPr>
              <a:spLocks noChangeArrowheads="1"/>
            </p:cNvSpPr>
            <p:nvPr/>
          </p:nvSpPr>
          <p:spPr bwMode="auto">
            <a:xfrm>
              <a:off x="3032126" y="6611938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28" name="Oval 903"/>
            <p:cNvSpPr>
              <a:spLocks noChangeArrowheads="1"/>
            </p:cNvSpPr>
            <p:nvPr/>
          </p:nvSpPr>
          <p:spPr bwMode="auto">
            <a:xfrm>
              <a:off x="3032126" y="6707188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29" name="Oval 904"/>
            <p:cNvSpPr>
              <a:spLocks noChangeArrowheads="1"/>
            </p:cNvSpPr>
            <p:nvPr/>
          </p:nvSpPr>
          <p:spPr bwMode="auto">
            <a:xfrm>
              <a:off x="3032126" y="6802438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30" name="Oval 905"/>
            <p:cNvSpPr>
              <a:spLocks noChangeArrowheads="1"/>
            </p:cNvSpPr>
            <p:nvPr/>
          </p:nvSpPr>
          <p:spPr bwMode="auto">
            <a:xfrm>
              <a:off x="3032126" y="6897688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31" name="Oval 923"/>
            <p:cNvSpPr>
              <a:spLocks noChangeArrowheads="1"/>
            </p:cNvSpPr>
            <p:nvPr/>
          </p:nvSpPr>
          <p:spPr bwMode="auto">
            <a:xfrm>
              <a:off x="3095626" y="6088063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32" name="Oval 924"/>
            <p:cNvSpPr>
              <a:spLocks noChangeArrowheads="1"/>
            </p:cNvSpPr>
            <p:nvPr/>
          </p:nvSpPr>
          <p:spPr bwMode="auto">
            <a:xfrm>
              <a:off x="3095626" y="6184901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33" name="Oval 925"/>
            <p:cNvSpPr>
              <a:spLocks noChangeArrowheads="1"/>
            </p:cNvSpPr>
            <p:nvPr/>
          </p:nvSpPr>
          <p:spPr bwMode="auto">
            <a:xfrm>
              <a:off x="3095626" y="6280151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34" name="Oval 926"/>
            <p:cNvSpPr>
              <a:spLocks noChangeArrowheads="1"/>
            </p:cNvSpPr>
            <p:nvPr/>
          </p:nvSpPr>
          <p:spPr bwMode="auto">
            <a:xfrm>
              <a:off x="3095626" y="6375401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35" name="Oval 927"/>
            <p:cNvSpPr>
              <a:spLocks noChangeArrowheads="1"/>
            </p:cNvSpPr>
            <p:nvPr/>
          </p:nvSpPr>
          <p:spPr bwMode="auto">
            <a:xfrm>
              <a:off x="3095626" y="6470651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36" name="Oval 928"/>
            <p:cNvSpPr>
              <a:spLocks noChangeArrowheads="1"/>
            </p:cNvSpPr>
            <p:nvPr/>
          </p:nvSpPr>
          <p:spPr bwMode="auto">
            <a:xfrm>
              <a:off x="3095626" y="6562726"/>
              <a:ext cx="38100" cy="42863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37" name="Oval 929"/>
            <p:cNvSpPr>
              <a:spLocks noChangeArrowheads="1"/>
            </p:cNvSpPr>
            <p:nvPr/>
          </p:nvSpPr>
          <p:spPr bwMode="auto">
            <a:xfrm>
              <a:off x="3095626" y="6659563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38" name="Oval 930"/>
            <p:cNvSpPr>
              <a:spLocks noChangeArrowheads="1"/>
            </p:cNvSpPr>
            <p:nvPr/>
          </p:nvSpPr>
          <p:spPr bwMode="auto">
            <a:xfrm>
              <a:off x="3095626" y="6754813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39" name="Oval 931"/>
            <p:cNvSpPr>
              <a:spLocks noChangeArrowheads="1"/>
            </p:cNvSpPr>
            <p:nvPr/>
          </p:nvSpPr>
          <p:spPr bwMode="auto">
            <a:xfrm>
              <a:off x="3095626" y="6850063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40" name="Oval 950"/>
            <p:cNvSpPr>
              <a:spLocks noChangeArrowheads="1"/>
            </p:cNvSpPr>
            <p:nvPr/>
          </p:nvSpPr>
          <p:spPr bwMode="auto">
            <a:xfrm>
              <a:off x="3159126" y="6137276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41" name="Oval 951"/>
            <p:cNvSpPr>
              <a:spLocks noChangeArrowheads="1"/>
            </p:cNvSpPr>
            <p:nvPr/>
          </p:nvSpPr>
          <p:spPr bwMode="auto">
            <a:xfrm>
              <a:off x="3159126" y="6232526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42" name="Oval 952"/>
            <p:cNvSpPr>
              <a:spLocks noChangeArrowheads="1"/>
            </p:cNvSpPr>
            <p:nvPr/>
          </p:nvSpPr>
          <p:spPr bwMode="auto">
            <a:xfrm>
              <a:off x="3159126" y="6327776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43" name="Oval 953"/>
            <p:cNvSpPr>
              <a:spLocks noChangeArrowheads="1"/>
            </p:cNvSpPr>
            <p:nvPr/>
          </p:nvSpPr>
          <p:spPr bwMode="auto">
            <a:xfrm>
              <a:off x="3159126" y="6423026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44" name="Oval 954"/>
            <p:cNvSpPr>
              <a:spLocks noChangeArrowheads="1"/>
            </p:cNvSpPr>
            <p:nvPr/>
          </p:nvSpPr>
          <p:spPr bwMode="auto">
            <a:xfrm>
              <a:off x="3159126" y="6515101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45" name="Oval 955"/>
            <p:cNvSpPr>
              <a:spLocks noChangeArrowheads="1"/>
            </p:cNvSpPr>
            <p:nvPr/>
          </p:nvSpPr>
          <p:spPr bwMode="auto">
            <a:xfrm>
              <a:off x="3159126" y="6611938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46" name="Oval 956"/>
            <p:cNvSpPr>
              <a:spLocks noChangeArrowheads="1"/>
            </p:cNvSpPr>
            <p:nvPr/>
          </p:nvSpPr>
          <p:spPr bwMode="auto">
            <a:xfrm>
              <a:off x="3159126" y="6707188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47" name="Oval 957"/>
            <p:cNvSpPr>
              <a:spLocks noChangeArrowheads="1"/>
            </p:cNvSpPr>
            <p:nvPr/>
          </p:nvSpPr>
          <p:spPr bwMode="auto">
            <a:xfrm>
              <a:off x="3159126" y="6802438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48" name="Oval 958"/>
            <p:cNvSpPr>
              <a:spLocks noChangeArrowheads="1"/>
            </p:cNvSpPr>
            <p:nvPr/>
          </p:nvSpPr>
          <p:spPr bwMode="auto">
            <a:xfrm>
              <a:off x="3159126" y="6897688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49" name="Oval 976"/>
            <p:cNvSpPr>
              <a:spLocks noChangeArrowheads="1"/>
            </p:cNvSpPr>
            <p:nvPr/>
          </p:nvSpPr>
          <p:spPr bwMode="auto">
            <a:xfrm>
              <a:off x="3219451" y="6088063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50" name="Oval 977"/>
            <p:cNvSpPr>
              <a:spLocks noChangeArrowheads="1"/>
            </p:cNvSpPr>
            <p:nvPr/>
          </p:nvSpPr>
          <p:spPr bwMode="auto">
            <a:xfrm>
              <a:off x="3219451" y="6184901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51" name="Oval 978"/>
            <p:cNvSpPr>
              <a:spLocks noChangeArrowheads="1"/>
            </p:cNvSpPr>
            <p:nvPr/>
          </p:nvSpPr>
          <p:spPr bwMode="auto">
            <a:xfrm>
              <a:off x="3219451" y="6280151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52" name="Oval 979"/>
            <p:cNvSpPr>
              <a:spLocks noChangeArrowheads="1"/>
            </p:cNvSpPr>
            <p:nvPr/>
          </p:nvSpPr>
          <p:spPr bwMode="auto">
            <a:xfrm>
              <a:off x="3219451" y="6375401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53" name="Oval 980"/>
            <p:cNvSpPr>
              <a:spLocks noChangeArrowheads="1"/>
            </p:cNvSpPr>
            <p:nvPr/>
          </p:nvSpPr>
          <p:spPr bwMode="auto">
            <a:xfrm>
              <a:off x="3219451" y="6470651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54" name="Oval 981"/>
            <p:cNvSpPr>
              <a:spLocks noChangeArrowheads="1"/>
            </p:cNvSpPr>
            <p:nvPr/>
          </p:nvSpPr>
          <p:spPr bwMode="auto">
            <a:xfrm>
              <a:off x="3219451" y="6562726"/>
              <a:ext cx="41275" cy="42863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55" name="Oval 982"/>
            <p:cNvSpPr>
              <a:spLocks noChangeArrowheads="1"/>
            </p:cNvSpPr>
            <p:nvPr/>
          </p:nvSpPr>
          <p:spPr bwMode="auto">
            <a:xfrm>
              <a:off x="3219451" y="6659563"/>
              <a:ext cx="41275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56" name="Oval 983"/>
            <p:cNvSpPr>
              <a:spLocks noChangeArrowheads="1"/>
            </p:cNvSpPr>
            <p:nvPr/>
          </p:nvSpPr>
          <p:spPr bwMode="auto">
            <a:xfrm>
              <a:off x="3219451" y="6754813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57" name="Oval 984"/>
            <p:cNvSpPr>
              <a:spLocks noChangeArrowheads="1"/>
            </p:cNvSpPr>
            <p:nvPr/>
          </p:nvSpPr>
          <p:spPr bwMode="auto">
            <a:xfrm>
              <a:off x="3219451" y="6850063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58" name="Oval 1004"/>
            <p:cNvSpPr>
              <a:spLocks noChangeArrowheads="1"/>
            </p:cNvSpPr>
            <p:nvPr/>
          </p:nvSpPr>
          <p:spPr bwMode="auto">
            <a:xfrm>
              <a:off x="3348038" y="6088063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59" name="Oval 1005"/>
            <p:cNvSpPr>
              <a:spLocks noChangeArrowheads="1"/>
            </p:cNvSpPr>
            <p:nvPr/>
          </p:nvSpPr>
          <p:spPr bwMode="auto">
            <a:xfrm>
              <a:off x="3348038" y="6184900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60" name="Oval 1006"/>
            <p:cNvSpPr>
              <a:spLocks noChangeArrowheads="1"/>
            </p:cNvSpPr>
            <p:nvPr/>
          </p:nvSpPr>
          <p:spPr bwMode="auto">
            <a:xfrm>
              <a:off x="3348038" y="6280150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61" name="Oval 1007"/>
            <p:cNvSpPr>
              <a:spLocks noChangeArrowheads="1"/>
            </p:cNvSpPr>
            <p:nvPr/>
          </p:nvSpPr>
          <p:spPr bwMode="auto">
            <a:xfrm>
              <a:off x="3348038" y="6375400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62" name="Oval 1008"/>
            <p:cNvSpPr>
              <a:spLocks noChangeArrowheads="1"/>
            </p:cNvSpPr>
            <p:nvPr/>
          </p:nvSpPr>
          <p:spPr bwMode="auto">
            <a:xfrm>
              <a:off x="3348038" y="6470650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63" name="Oval 1009"/>
            <p:cNvSpPr>
              <a:spLocks noChangeArrowheads="1"/>
            </p:cNvSpPr>
            <p:nvPr/>
          </p:nvSpPr>
          <p:spPr bwMode="auto">
            <a:xfrm>
              <a:off x="3348038" y="6562725"/>
              <a:ext cx="38100" cy="42863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64" name="Oval 1010"/>
            <p:cNvSpPr>
              <a:spLocks noChangeArrowheads="1"/>
            </p:cNvSpPr>
            <p:nvPr/>
          </p:nvSpPr>
          <p:spPr bwMode="auto">
            <a:xfrm>
              <a:off x="3348038" y="6659563"/>
              <a:ext cx="38100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65" name="Oval 1011"/>
            <p:cNvSpPr>
              <a:spLocks noChangeArrowheads="1"/>
            </p:cNvSpPr>
            <p:nvPr/>
          </p:nvSpPr>
          <p:spPr bwMode="auto">
            <a:xfrm>
              <a:off x="3348038" y="6754813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66" name="Oval 1012"/>
            <p:cNvSpPr>
              <a:spLocks noChangeArrowheads="1"/>
            </p:cNvSpPr>
            <p:nvPr/>
          </p:nvSpPr>
          <p:spPr bwMode="auto">
            <a:xfrm>
              <a:off x="3348038" y="6850063"/>
              <a:ext cx="38100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67" name="Oval 1031"/>
            <p:cNvSpPr>
              <a:spLocks noChangeArrowheads="1"/>
            </p:cNvSpPr>
            <p:nvPr/>
          </p:nvSpPr>
          <p:spPr bwMode="auto">
            <a:xfrm>
              <a:off x="3282950" y="6137275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68" name="Oval 1032"/>
            <p:cNvSpPr>
              <a:spLocks noChangeArrowheads="1"/>
            </p:cNvSpPr>
            <p:nvPr/>
          </p:nvSpPr>
          <p:spPr bwMode="auto">
            <a:xfrm>
              <a:off x="3282950" y="6232525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69" name="Oval 1033"/>
            <p:cNvSpPr>
              <a:spLocks noChangeArrowheads="1"/>
            </p:cNvSpPr>
            <p:nvPr/>
          </p:nvSpPr>
          <p:spPr bwMode="auto">
            <a:xfrm>
              <a:off x="3282950" y="6327775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70" name="Oval 1034"/>
            <p:cNvSpPr>
              <a:spLocks noChangeArrowheads="1"/>
            </p:cNvSpPr>
            <p:nvPr/>
          </p:nvSpPr>
          <p:spPr bwMode="auto">
            <a:xfrm>
              <a:off x="3282950" y="6423025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71" name="Oval 1035"/>
            <p:cNvSpPr>
              <a:spLocks noChangeArrowheads="1"/>
            </p:cNvSpPr>
            <p:nvPr/>
          </p:nvSpPr>
          <p:spPr bwMode="auto">
            <a:xfrm>
              <a:off x="3282950" y="6515100"/>
              <a:ext cx="41275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72" name="Oval 1036"/>
            <p:cNvSpPr>
              <a:spLocks noChangeArrowheads="1"/>
            </p:cNvSpPr>
            <p:nvPr/>
          </p:nvSpPr>
          <p:spPr bwMode="auto">
            <a:xfrm>
              <a:off x="3282950" y="6611938"/>
              <a:ext cx="41275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73" name="Oval 1037"/>
            <p:cNvSpPr>
              <a:spLocks noChangeArrowheads="1"/>
            </p:cNvSpPr>
            <p:nvPr/>
          </p:nvSpPr>
          <p:spPr bwMode="auto">
            <a:xfrm>
              <a:off x="3282950" y="6707188"/>
              <a:ext cx="41275" cy="41275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74" name="Oval 1038"/>
            <p:cNvSpPr>
              <a:spLocks noChangeArrowheads="1"/>
            </p:cNvSpPr>
            <p:nvPr/>
          </p:nvSpPr>
          <p:spPr bwMode="auto">
            <a:xfrm>
              <a:off x="3282950" y="6802438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75" name="Oval 1039"/>
            <p:cNvSpPr>
              <a:spLocks noChangeArrowheads="1"/>
            </p:cNvSpPr>
            <p:nvPr/>
          </p:nvSpPr>
          <p:spPr bwMode="auto">
            <a:xfrm>
              <a:off x="3282950" y="6897688"/>
              <a:ext cx="41275" cy="38100"/>
            </a:xfrm>
            <a:prstGeom prst="ellipse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76" name="Freeform 1057"/>
            <p:cNvSpPr>
              <a:spLocks/>
            </p:cNvSpPr>
            <p:nvPr/>
          </p:nvSpPr>
          <p:spPr bwMode="auto">
            <a:xfrm>
              <a:off x="2111375" y="5476875"/>
              <a:ext cx="1500188" cy="582613"/>
            </a:xfrm>
            <a:custGeom>
              <a:avLst/>
              <a:gdLst>
                <a:gd name="T0" fmla="*/ 813 w 945"/>
                <a:gd name="T1" fmla="*/ 367 h 367"/>
                <a:gd name="T2" fmla="*/ 133 w 945"/>
                <a:gd name="T3" fmla="*/ 367 h 367"/>
                <a:gd name="T4" fmla="*/ 0 w 945"/>
                <a:gd name="T5" fmla="*/ 0 h 367"/>
                <a:gd name="T6" fmla="*/ 945 w 945"/>
                <a:gd name="T7" fmla="*/ 0 h 367"/>
                <a:gd name="T8" fmla="*/ 813 w 945"/>
                <a:gd name="T9" fmla="*/ 367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5" h="367">
                  <a:moveTo>
                    <a:pt x="813" y="367"/>
                  </a:moveTo>
                  <a:lnTo>
                    <a:pt x="133" y="367"/>
                  </a:lnTo>
                  <a:lnTo>
                    <a:pt x="0" y="0"/>
                  </a:lnTo>
                  <a:lnTo>
                    <a:pt x="945" y="0"/>
                  </a:lnTo>
                  <a:lnTo>
                    <a:pt x="813" y="367"/>
                  </a:lnTo>
                  <a:close/>
                </a:path>
              </a:pathLst>
            </a:custGeom>
            <a:solidFill>
              <a:srgbClr val="BF47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77" name="任意多边形 576"/>
            <p:cNvSpPr>
              <a:spLocks/>
            </p:cNvSpPr>
            <p:nvPr/>
          </p:nvSpPr>
          <p:spPr bwMode="auto">
            <a:xfrm>
              <a:off x="1821960" y="604838"/>
              <a:ext cx="2079324" cy="4913313"/>
            </a:xfrm>
            <a:custGeom>
              <a:avLst/>
              <a:gdLst>
                <a:gd name="connsiteX0" fmla="*/ 1041102 w 2079324"/>
                <a:gd name="connsiteY0" fmla="*/ 0 h 4913313"/>
                <a:gd name="connsiteX1" fmla="*/ 1875867 w 2079324"/>
                <a:gd name="connsiteY1" fmla="*/ 4913313 h 4913313"/>
                <a:gd name="connsiteX2" fmla="*/ 1041102 w 2079324"/>
                <a:gd name="connsiteY2" fmla="*/ 4913313 h 4913313"/>
                <a:gd name="connsiteX3" fmla="*/ 203152 w 2079324"/>
                <a:gd name="connsiteY3" fmla="*/ 4913313 h 4913313"/>
                <a:gd name="connsiteX4" fmla="*/ 1041102 w 2079324"/>
                <a:gd name="connsiteY4" fmla="*/ 0 h 4913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79324" h="4913313">
                  <a:moveTo>
                    <a:pt x="1041102" y="0"/>
                  </a:moveTo>
                  <a:cubicBezTo>
                    <a:pt x="1041102" y="0"/>
                    <a:pt x="2630978" y="1860814"/>
                    <a:pt x="1875867" y="4913313"/>
                  </a:cubicBezTo>
                  <a:cubicBezTo>
                    <a:pt x="1875867" y="4913313"/>
                    <a:pt x="1875867" y="4913313"/>
                    <a:pt x="1041102" y="4913313"/>
                  </a:cubicBezTo>
                  <a:cubicBezTo>
                    <a:pt x="1041102" y="4913313"/>
                    <a:pt x="1041102" y="4913313"/>
                    <a:pt x="203152" y="4913313"/>
                  </a:cubicBezTo>
                  <a:cubicBezTo>
                    <a:pt x="-551960" y="1860814"/>
                    <a:pt x="1041102" y="0"/>
                    <a:pt x="1041102" y="0"/>
                  </a:cubicBezTo>
                  <a:close/>
                </a:path>
              </a:pathLst>
            </a:custGeom>
            <a:solidFill>
              <a:srgbClr val="FEE9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350"/>
            </a:p>
          </p:txBody>
        </p:sp>
        <p:sp>
          <p:nvSpPr>
            <p:cNvPr id="578" name="Freeform 1059"/>
            <p:cNvSpPr>
              <a:spLocks/>
            </p:cNvSpPr>
            <p:nvPr/>
          </p:nvSpPr>
          <p:spPr bwMode="auto">
            <a:xfrm>
              <a:off x="1766888" y="2838450"/>
              <a:ext cx="2189163" cy="2679700"/>
            </a:xfrm>
            <a:custGeom>
              <a:avLst/>
              <a:gdLst>
                <a:gd name="T0" fmla="*/ 81 w 687"/>
                <a:gd name="T1" fmla="*/ 841 h 841"/>
                <a:gd name="T2" fmla="*/ 344 w 687"/>
                <a:gd name="T3" fmla="*/ 841 h 841"/>
                <a:gd name="T4" fmla="*/ 606 w 687"/>
                <a:gd name="T5" fmla="*/ 841 h 841"/>
                <a:gd name="T6" fmla="*/ 641 w 687"/>
                <a:gd name="T7" fmla="*/ 0 h 841"/>
                <a:gd name="T8" fmla="*/ 46 w 687"/>
                <a:gd name="T9" fmla="*/ 0 h 841"/>
                <a:gd name="T10" fmla="*/ 81 w 687"/>
                <a:gd name="T11" fmla="*/ 841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87" h="841">
                  <a:moveTo>
                    <a:pt x="81" y="841"/>
                  </a:moveTo>
                  <a:cubicBezTo>
                    <a:pt x="344" y="841"/>
                    <a:pt x="344" y="841"/>
                    <a:pt x="344" y="841"/>
                  </a:cubicBezTo>
                  <a:cubicBezTo>
                    <a:pt x="606" y="841"/>
                    <a:pt x="606" y="841"/>
                    <a:pt x="606" y="841"/>
                  </a:cubicBezTo>
                  <a:cubicBezTo>
                    <a:pt x="687" y="514"/>
                    <a:pt x="682" y="232"/>
                    <a:pt x="64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" y="232"/>
                    <a:pt x="0" y="514"/>
                    <a:pt x="81" y="841"/>
                  </a:cubicBezTo>
                  <a:close/>
                </a:path>
              </a:pathLst>
            </a:custGeom>
            <a:solidFill>
              <a:srgbClr val="F15A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79" name="Freeform 1060"/>
            <p:cNvSpPr>
              <a:spLocks/>
            </p:cNvSpPr>
            <p:nvPr/>
          </p:nvSpPr>
          <p:spPr bwMode="auto">
            <a:xfrm>
              <a:off x="2178050" y="1395413"/>
              <a:ext cx="1366838" cy="471488"/>
            </a:xfrm>
            <a:custGeom>
              <a:avLst/>
              <a:gdLst>
                <a:gd name="T0" fmla="*/ 0 w 429"/>
                <a:gd name="T1" fmla="*/ 148 h 148"/>
                <a:gd name="T2" fmla="*/ 429 w 429"/>
                <a:gd name="T3" fmla="*/ 148 h 148"/>
                <a:gd name="T4" fmla="*/ 367 w 429"/>
                <a:gd name="T5" fmla="*/ 0 h 148"/>
                <a:gd name="T6" fmla="*/ 63 w 429"/>
                <a:gd name="T7" fmla="*/ 0 h 148"/>
                <a:gd name="T8" fmla="*/ 0 w 42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9" h="148">
                  <a:moveTo>
                    <a:pt x="0" y="148"/>
                  </a:moveTo>
                  <a:cubicBezTo>
                    <a:pt x="429" y="148"/>
                    <a:pt x="429" y="148"/>
                    <a:pt x="429" y="148"/>
                  </a:cubicBezTo>
                  <a:cubicBezTo>
                    <a:pt x="409" y="94"/>
                    <a:pt x="388" y="44"/>
                    <a:pt x="36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42" y="44"/>
                    <a:pt x="20" y="94"/>
                    <a:pt x="0" y="148"/>
                  </a:cubicBezTo>
                </a:path>
              </a:pathLst>
            </a:custGeom>
            <a:solidFill>
              <a:srgbClr val="F15A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80" name="Oval 1061"/>
            <p:cNvSpPr>
              <a:spLocks noChangeArrowheads="1"/>
            </p:cNvSpPr>
            <p:nvPr/>
          </p:nvSpPr>
          <p:spPr bwMode="auto">
            <a:xfrm>
              <a:off x="2022475" y="2889250"/>
              <a:ext cx="69850" cy="7143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81" name="Oval 1062"/>
            <p:cNvSpPr>
              <a:spLocks noChangeArrowheads="1"/>
            </p:cNvSpPr>
            <p:nvPr/>
          </p:nvSpPr>
          <p:spPr bwMode="auto">
            <a:xfrm>
              <a:off x="2200275" y="2889250"/>
              <a:ext cx="69850" cy="7143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82" name="Oval 1063"/>
            <p:cNvSpPr>
              <a:spLocks noChangeArrowheads="1"/>
            </p:cNvSpPr>
            <p:nvPr/>
          </p:nvSpPr>
          <p:spPr bwMode="auto">
            <a:xfrm>
              <a:off x="2382838" y="2889250"/>
              <a:ext cx="66675" cy="7143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83" name="Oval 1064"/>
            <p:cNvSpPr>
              <a:spLocks noChangeArrowheads="1"/>
            </p:cNvSpPr>
            <p:nvPr/>
          </p:nvSpPr>
          <p:spPr bwMode="auto">
            <a:xfrm>
              <a:off x="2560638" y="2889250"/>
              <a:ext cx="66675" cy="7143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84" name="Oval 1065"/>
            <p:cNvSpPr>
              <a:spLocks noChangeArrowheads="1"/>
            </p:cNvSpPr>
            <p:nvPr/>
          </p:nvSpPr>
          <p:spPr bwMode="auto">
            <a:xfrm>
              <a:off x="2738438" y="2889250"/>
              <a:ext cx="66675" cy="7143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85" name="Oval 1066"/>
            <p:cNvSpPr>
              <a:spLocks noChangeArrowheads="1"/>
            </p:cNvSpPr>
            <p:nvPr/>
          </p:nvSpPr>
          <p:spPr bwMode="auto">
            <a:xfrm>
              <a:off x="2917825" y="2889250"/>
              <a:ext cx="66675" cy="7143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86" name="Oval 1067"/>
            <p:cNvSpPr>
              <a:spLocks noChangeArrowheads="1"/>
            </p:cNvSpPr>
            <p:nvPr/>
          </p:nvSpPr>
          <p:spPr bwMode="auto">
            <a:xfrm>
              <a:off x="3095625" y="2889250"/>
              <a:ext cx="69850" cy="7143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87" name="Oval 1068"/>
            <p:cNvSpPr>
              <a:spLocks noChangeArrowheads="1"/>
            </p:cNvSpPr>
            <p:nvPr/>
          </p:nvSpPr>
          <p:spPr bwMode="auto">
            <a:xfrm>
              <a:off x="3273425" y="2889250"/>
              <a:ext cx="71438" cy="7143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88" name="Oval 1069"/>
            <p:cNvSpPr>
              <a:spLocks noChangeArrowheads="1"/>
            </p:cNvSpPr>
            <p:nvPr/>
          </p:nvSpPr>
          <p:spPr bwMode="auto">
            <a:xfrm>
              <a:off x="3455988" y="2889250"/>
              <a:ext cx="66675" cy="7143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89" name="Oval 1070"/>
            <p:cNvSpPr>
              <a:spLocks noChangeArrowheads="1"/>
            </p:cNvSpPr>
            <p:nvPr/>
          </p:nvSpPr>
          <p:spPr bwMode="auto">
            <a:xfrm>
              <a:off x="3633788" y="2889250"/>
              <a:ext cx="66675" cy="7143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90" name="Oval 1071"/>
            <p:cNvSpPr>
              <a:spLocks noChangeArrowheads="1"/>
            </p:cNvSpPr>
            <p:nvPr/>
          </p:nvSpPr>
          <p:spPr bwMode="auto">
            <a:xfrm>
              <a:off x="2279650" y="1762125"/>
              <a:ext cx="61913" cy="60325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91" name="Oval 1072"/>
            <p:cNvSpPr>
              <a:spLocks noChangeArrowheads="1"/>
            </p:cNvSpPr>
            <p:nvPr/>
          </p:nvSpPr>
          <p:spPr bwMode="auto">
            <a:xfrm>
              <a:off x="2436813" y="1762125"/>
              <a:ext cx="60325" cy="60325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92" name="Oval 1073"/>
            <p:cNvSpPr>
              <a:spLocks noChangeArrowheads="1"/>
            </p:cNvSpPr>
            <p:nvPr/>
          </p:nvSpPr>
          <p:spPr bwMode="auto">
            <a:xfrm>
              <a:off x="2595563" y="1762125"/>
              <a:ext cx="60325" cy="60325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93" name="Oval 1074"/>
            <p:cNvSpPr>
              <a:spLocks noChangeArrowheads="1"/>
            </p:cNvSpPr>
            <p:nvPr/>
          </p:nvSpPr>
          <p:spPr bwMode="auto">
            <a:xfrm>
              <a:off x="2751138" y="1762125"/>
              <a:ext cx="60325" cy="60325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94" name="Oval 1075"/>
            <p:cNvSpPr>
              <a:spLocks noChangeArrowheads="1"/>
            </p:cNvSpPr>
            <p:nvPr/>
          </p:nvSpPr>
          <p:spPr bwMode="auto">
            <a:xfrm>
              <a:off x="2911475" y="1762125"/>
              <a:ext cx="60325" cy="60325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95" name="Oval 1076"/>
            <p:cNvSpPr>
              <a:spLocks noChangeArrowheads="1"/>
            </p:cNvSpPr>
            <p:nvPr/>
          </p:nvSpPr>
          <p:spPr bwMode="auto">
            <a:xfrm>
              <a:off x="3067050" y="1762125"/>
              <a:ext cx="60325" cy="60325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96" name="Oval 1077"/>
            <p:cNvSpPr>
              <a:spLocks noChangeArrowheads="1"/>
            </p:cNvSpPr>
            <p:nvPr/>
          </p:nvSpPr>
          <p:spPr bwMode="auto">
            <a:xfrm>
              <a:off x="3225800" y="1762125"/>
              <a:ext cx="60325" cy="60325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97" name="Oval 1078"/>
            <p:cNvSpPr>
              <a:spLocks noChangeArrowheads="1"/>
            </p:cNvSpPr>
            <p:nvPr/>
          </p:nvSpPr>
          <p:spPr bwMode="auto">
            <a:xfrm>
              <a:off x="3382963" y="1762125"/>
              <a:ext cx="60325" cy="60325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98" name="Freeform 1079"/>
            <p:cNvSpPr>
              <a:spLocks/>
            </p:cNvSpPr>
            <p:nvPr/>
          </p:nvSpPr>
          <p:spPr bwMode="auto">
            <a:xfrm>
              <a:off x="1050925" y="4249738"/>
              <a:ext cx="1019175" cy="1524000"/>
            </a:xfrm>
            <a:custGeom>
              <a:avLst/>
              <a:gdLst>
                <a:gd name="T0" fmla="*/ 642 w 642"/>
                <a:gd name="T1" fmla="*/ 761 h 960"/>
                <a:gd name="T2" fmla="*/ 26 w 642"/>
                <a:gd name="T3" fmla="*/ 960 h 960"/>
                <a:gd name="T4" fmla="*/ 0 w 642"/>
                <a:gd name="T5" fmla="*/ 725 h 960"/>
                <a:gd name="T6" fmla="*/ 558 w 642"/>
                <a:gd name="T7" fmla="*/ 0 h 960"/>
                <a:gd name="T8" fmla="*/ 642 w 642"/>
                <a:gd name="T9" fmla="*/ 761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2" h="960">
                  <a:moveTo>
                    <a:pt x="642" y="761"/>
                  </a:moveTo>
                  <a:lnTo>
                    <a:pt x="26" y="960"/>
                  </a:lnTo>
                  <a:lnTo>
                    <a:pt x="0" y="725"/>
                  </a:lnTo>
                  <a:lnTo>
                    <a:pt x="558" y="0"/>
                  </a:lnTo>
                  <a:lnTo>
                    <a:pt x="642" y="761"/>
                  </a:lnTo>
                  <a:close/>
                </a:path>
              </a:pathLst>
            </a:custGeom>
            <a:solidFill>
              <a:srgbClr val="BF47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99" name="Freeform 1080"/>
            <p:cNvSpPr>
              <a:spLocks/>
            </p:cNvSpPr>
            <p:nvPr/>
          </p:nvSpPr>
          <p:spPr bwMode="auto">
            <a:xfrm>
              <a:off x="3656013" y="4249738"/>
              <a:ext cx="1016000" cy="1524000"/>
            </a:xfrm>
            <a:custGeom>
              <a:avLst/>
              <a:gdLst>
                <a:gd name="T0" fmla="*/ 0 w 640"/>
                <a:gd name="T1" fmla="*/ 761 h 960"/>
                <a:gd name="T2" fmla="*/ 614 w 640"/>
                <a:gd name="T3" fmla="*/ 960 h 960"/>
                <a:gd name="T4" fmla="*/ 640 w 640"/>
                <a:gd name="T5" fmla="*/ 725 h 960"/>
                <a:gd name="T6" fmla="*/ 82 w 640"/>
                <a:gd name="T7" fmla="*/ 0 h 960"/>
                <a:gd name="T8" fmla="*/ 0 w 640"/>
                <a:gd name="T9" fmla="*/ 761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0" h="960">
                  <a:moveTo>
                    <a:pt x="0" y="761"/>
                  </a:moveTo>
                  <a:lnTo>
                    <a:pt x="614" y="960"/>
                  </a:lnTo>
                  <a:lnTo>
                    <a:pt x="640" y="725"/>
                  </a:lnTo>
                  <a:lnTo>
                    <a:pt x="82" y="0"/>
                  </a:lnTo>
                  <a:lnTo>
                    <a:pt x="0" y="761"/>
                  </a:lnTo>
                  <a:close/>
                </a:path>
              </a:pathLst>
            </a:custGeom>
            <a:solidFill>
              <a:srgbClr val="BF47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00" name="Freeform 1081"/>
            <p:cNvSpPr>
              <a:spLocks/>
            </p:cNvSpPr>
            <p:nvPr/>
          </p:nvSpPr>
          <p:spPr bwMode="auto">
            <a:xfrm>
              <a:off x="2795588" y="4249738"/>
              <a:ext cx="134938" cy="1524000"/>
            </a:xfrm>
            <a:custGeom>
              <a:avLst/>
              <a:gdLst>
                <a:gd name="T0" fmla="*/ 0 w 85"/>
                <a:gd name="T1" fmla="*/ 239 h 960"/>
                <a:gd name="T2" fmla="*/ 43 w 85"/>
                <a:gd name="T3" fmla="*/ 0 h 960"/>
                <a:gd name="T4" fmla="*/ 85 w 85"/>
                <a:gd name="T5" fmla="*/ 239 h 960"/>
                <a:gd name="T6" fmla="*/ 85 w 85"/>
                <a:gd name="T7" fmla="*/ 721 h 960"/>
                <a:gd name="T8" fmla="*/ 43 w 85"/>
                <a:gd name="T9" fmla="*/ 960 h 960"/>
                <a:gd name="T10" fmla="*/ 0 w 85"/>
                <a:gd name="T11" fmla="*/ 721 h 960"/>
                <a:gd name="T12" fmla="*/ 0 w 85"/>
                <a:gd name="T13" fmla="*/ 239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960">
                  <a:moveTo>
                    <a:pt x="0" y="239"/>
                  </a:moveTo>
                  <a:lnTo>
                    <a:pt x="43" y="0"/>
                  </a:lnTo>
                  <a:lnTo>
                    <a:pt x="85" y="239"/>
                  </a:lnTo>
                  <a:lnTo>
                    <a:pt x="85" y="721"/>
                  </a:lnTo>
                  <a:lnTo>
                    <a:pt x="43" y="960"/>
                  </a:lnTo>
                  <a:lnTo>
                    <a:pt x="0" y="721"/>
                  </a:lnTo>
                  <a:lnTo>
                    <a:pt x="0" y="239"/>
                  </a:lnTo>
                  <a:close/>
                </a:path>
              </a:pathLst>
            </a:custGeom>
            <a:solidFill>
              <a:srgbClr val="BF47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01" name="Oval 1082"/>
            <p:cNvSpPr>
              <a:spLocks noChangeArrowheads="1"/>
            </p:cNvSpPr>
            <p:nvPr/>
          </p:nvSpPr>
          <p:spPr bwMode="auto">
            <a:xfrm>
              <a:off x="2490788" y="1987550"/>
              <a:ext cx="741363" cy="739775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02" name="Oval 1083"/>
            <p:cNvSpPr>
              <a:spLocks noChangeArrowheads="1"/>
            </p:cNvSpPr>
            <p:nvPr/>
          </p:nvSpPr>
          <p:spPr bwMode="auto">
            <a:xfrm>
              <a:off x="2570163" y="2065338"/>
              <a:ext cx="585788" cy="585788"/>
            </a:xfrm>
            <a:prstGeom prst="ellipse">
              <a:avLst/>
            </a:prstGeom>
            <a:solidFill>
              <a:srgbClr val="0090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03" name="Freeform 1168"/>
            <p:cNvSpPr>
              <a:spLocks/>
            </p:cNvSpPr>
            <p:nvPr/>
          </p:nvSpPr>
          <p:spPr bwMode="auto">
            <a:xfrm>
              <a:off x="3324225" y="1385888"/>
              <a:ext cx="157163" cy="319088"/>
            </a:xfrm>
            <a:custGeom>
              <a:avLst/>
              <a:gdLst>
                <a:gd name="T0" fmla="*/ 5 w 49"/>
                <a:gd name="T1" fmla="*/ 0 h 100"/>
                <a:gd name="T2" fmla="*/ 0 w 49"/>
                <a:gd name="T3" fmla="*/ 3 h 100"/>
                <a:gd name="T4" fmla="*/ 7 w 49"/>
                <a:gd name="T5" fmla="*/ 3 h 100"/>
                <a:gd name="T6" fmla="*/ 49 w 49"/>
                <a:gd name="T7" fmla="*/ 100 h 100"/>
                <a:gd name="T8" fmla="*/ 49 w 49"/>
                <a:gd name="T9" fmla="*/ 100 h 100"/>
                <a:gd name="T10" fmla="*/ 5 w 49"/>
                <a:gd name="T11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100">
                  <a:moveTo>
                    <a:pt x="5" y="0"/>
                  </a:moveTo>
                  <a:cubicBezTo>
                    <a:pt x="3" y="1"/>
                    <a:pt x="2" y="2"/>
                    <a:pt x="0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21" y="33"/>
                    <a:pt x="35" y="65"/>
                    <a:pt x="49" y="100"/>
                  </a:cubicBezTo>
                  <a:cubicBezTo>
                    <a:pt x="49" y="100"/>
                    <a:pt x="49" y="100"/>
                    <a:pt x="49" y="100"/>
                  </a:cubicBezTo>
                  <a:cubicBezTo>
                    <a:pt x="35" y="64"/>
                    <a:pt x="20" y="31"/>
                    <a:pt x="5" y="0"/>
                  </a:cubicBezTo>
                </a:path>
              </a:pathLst>
            </a:custGeom>
            <a:solidFill>
              <a:srgbClr val="C8DF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pic>
          <p:nvPicPr>
            <p:cNvPr id="604" name="图片 60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2150" y="3144837"/>
              <a:ext cx="1828800" cy="1828800"/>
            </a:xfrm>
            <a:prstGeom prst="rect">
              <a:avLst/>
            </a:prstGeom>
          </p:spPr>
        </p:pic>
        <p:sp>
          <p:nvSpPr>
            <p:cNvPr id="605" name="任意多边形 604"/>
            <p:cNvSpPr>
              <a:spLocks noChangeArrowheads="1"/>
            </p:cNvSpPr>
            <p:nvPr/>
          </p:nvSpPr>
          <p:spPr bwMode="auto">
            <a:xfrm>
              <a:off x="2758283" y="2236986"/>
              <a:ext cx="242887" cy="287536"/>
            </a:xfrm>
            <a:custGeom>
              <a:avLst/>
              <a:gdLst/>
              <a:ahLst/>
              <a:cxnLst/>
              <a:rect l="l" t="t" r="r" b="b"/>
              <a:pathLst>
                <a:path w="242887" h="287536">
                  <a:moveTo>
                    <a:pt x="46434" y="41077"/>
                  </a:moveTo>
                  <a:lnTo>
                    <a:pt x="46434" y="133945"/>
                  </a:lnTo>
                  <a:lnTo>
                    <a:pt x="196453" y="133945"/>
                  </a:lnTo>
                  <a:lnTo>
                    <a:pt x="196453" y="41077"/>
                  </a:lnTo>
                  <a:close/>
                  <a:moveTo>
                    <a:pt x="0" y="0"/>
                  </a:moveTo>
                  <a:lnTo>
                    <a:pt x="242887" y="0"/>
                  </a:lnTo>
                  <a:lnTo>
                    <a:pt x="242887" y="175022"/>
                  </a:lnTo>
                  <a:lnTo>
                    <a:pt x="46434" y="175022"/>
                  </a:lnTo>
                  <a:lnTo>
                    <a:pt x="46434" y="287536"/>
                  </a:lnTo>
                  <a:lnTo>
                    <a:pt x="0" y="287536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defTabSz="685800"/>
              <a:endParaRPr lang="zh-CN" altLang="zh-CN" sz="1350" dirty="0"/>
            </a:p>
          </p:txBody>
        </p:sp>
      </p:grpSp>
    </p:spTree>
    <p:extLst>
      <p:ext uri="{BB962C8B-B14F-4D97-AF65-F5344CB8AC3E}">
        <p14:creationId xmlns:p14="http://schemas.microsoft.com/office/powerpoint/2010/main" val="1768129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repeatCount="indefinite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95833E-6 -2.22222E-6 L 0.06628 -2.22222E-6 " pathEditMode="relative" rAng="0" ptsTypes="AA">
                                      <p:cBhvr>
                                        <p:cTn id="9" dur="4600" fill="hold"/>
                                        <p:tgtEl>
                                          <p:spTgt spid="23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7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-2.22222E-6 L 0.0793 -0.00023 " pathEditMode="relative" rAng="0" ptsTypes="AA">
                                      <p:cBhvr>
                                        <p:cTn id="14" dur="3100" fill="hold"/>
                                        <p:tgtEl>
                                          <p:spTgt spid="25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58" y="-2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repeatCount="indefinite" accel="50000" decel="50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7 2.96296E-6 L -0.11263 -0.00023 " pathEditMode="relative" rAng="0" ptsTypes="AA">
                                      <p:cBhvr>
                                        <p:cTn id="19" dur="4000" fill="hold"/>
                                        <p:tgtEl>
                                          <p:spTgt spid="23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38" y="-23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2" presetClass="entr" presetSubtype="4" decel="5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2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decel="56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decel="56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decel="56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1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decel="56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decel="56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1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1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4" decel="50667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750" fill="hold"/>
                                        <p:tgtEl>
                                          <p:spTgt spid="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750" fill="hold"/>
                                        <p:tgtEl>
                                          <p:spTgt spid="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0" grpId="0" animBg="1"/>
      <p:bldP spid="2350" grpId="1" animBg="1"/>
      <p:bldP spid="2552" grpId="0" animBg="1"/>
      <p:bldP spid="2552" grpId="1" animBg="1"/>
      <p:bldP spid="1187" grpId="0" animBg="1"/>
      <p:bldP spid="1179" grpId="0" animBg="1"/>
      <p:bldP spid="1182" grpId="0" animBg="1"/>
      <p:bldP spid="1184" grpId="0" animBg="1"/>
      <p:bldP spid="2351" grpId="0" animBg="1"/>
      <p:bldP spid="2351" grpId="1" animBg="1"/>
      <p:bldP spid="1225" grpId="0" animBg="1"/>
      <p:bldP spid="236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278</Words>
  <Application>Microsoft Office PowerPoint</Application>
  <PresentationFormat>宽屏</PresentationFormat>
  <Paragraphs>25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9" baseType="lpstr">
      <vt:lpstr>等线</vt:lpstr>
      <vt:lpstr>等线 Light</vt:lpstr>
      <vt:lpstr>方正藏体简体</vt:lpstr>
      <vt:lpstr>微软雅黑</vt:lpstr>
      <vt:lpstr>Arial</vt:lpstr>
      <vt:lpstr>HelveticaNeue UltraLigExt</vt:lpstr>
      <vt:lpstr>Segoe UI Semilight</vt:lpstr>
      <vt:lpstr>Office 主题​​</vt:lpstr>
      <vt:lpstr>PowerPoint 演示文稿</vt:lpstr>
      <vt:lpstr>PowerPoint 演示文稿</vt:lpstr>
      <vt:lpstr>说明：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dan king</dc:creator>
  <cp:lastModifiedBy>dan king</cp:lastModifiedBy>
  <cp:revision>21</cp:revision>
  <dcterms:created xsi:type="dcterms:W3CDTF">2016-02-29T08:57:19Z</dcterms:created>
  <dcterms:modified xsi:type="dcterms:W3CDTF">2016-02-29T11:17:25Z</dcterms:modified>
</cp:coreProperties>
</file>