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3"/>
    <p:sldId id="257" r:id="rId4"/>
    <p:sldId id="259" r:id="rId5"/>
    <p:sldId id="258" r:id="rId6"/>
    <p:sldId id="260" r:id="rId7"/>
    <p:sldId id="261" r:id="rId8"/>
    <p:sldId id="262" r:id="rId9"/>
    <p:sldId id="263" r:id="rId10"/>
    <p:sldId id="264" r:id="rId11"/>
    <p:sldId id="265" r:id="rId1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5" Type="http://schemas.openxmlformats.org/officeDocument/2006/relationships/tableStyles" Target="tableStyles.xml"/><Relationship Id="rId14" Type="http://schemas.openxmlformats.org/officeDocument/2006/relationships/viewProps" Target="viewProps.xml"/><Relationship Id="rId13" Type="http://schemas.openxmlformats.org/officeDocument/2006/relationships/presProps" Target="presProps.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solidFill>
          <a:schemeClr val="bg1"/>
        </a:solidFill>
        <a:effectLst/>
      </p:bgPr>
    </p:bg>
    <p:spTree>
      <p:nvGrpSpPr>
        <p:cNvPr id="1" name=""/>
        <p:cNvGrpSpPr/>
        <p:nvPr/>
      </p:nvGrpSpPr>
      <p:grpSpPr/>
      <p:sp>
        <p:nvSpPr>
          <p:cNvPr id="8" name="矩形 7"/>
          <p:cNvSpPr/>
          <p:nvPr/>
        </p:nvSpPr>
        <p:spPr>
          <a:xfrm>
            <a:off x="0" y="22225"/>
            <a:ext cx="12192000" cy="6858000"/>
          </a:xfrm>
          <a:prstGeom prst="rec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sp>
        <p:nvSpPr>
          <p:cNvPr id="9" name="直角三角形 8"/>
          <p:cNvSpPr/>
          <p:nvPr/>
        </p:nvSpPr>
        <p:spPr>
          <a:xfrm flipH="1">
            <a:off x="7421033" y="4403725"/>
            <a:ext cx="4770967" cy="2454275"/>
          </a:xfrm>
          <a:prstGeom prst="rtTriangle">
            <a:avLst/>
          </a:prstGeom>
          <a:solidFill>
            <a:srgbClr val="00BE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sp>
        <p:nvSpPr>
          <p:cNvPr id="10" name="直角三角形 9"/>
          <p:cNvSpPr/>
          <p:nvPr/>
        </p:nvSpPr>
        <p:spPr>
          <a:xfrm>
            <a:off x="0" y="4451350"/>
            <a:ext cx="12192000" cy="2432050"/>
          </a:xfrm>
          <a:prstGeom prst="rtTriangle">
            <a:avLst/>
          </a:prstGeom>
          <a:solidFill>
            <a:srgbClr val="5454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sp>
        <p:nvSpPr>
          <p:cNvPr id="11" name="直角三角形 10"/>
          <p:cNvSpPr/>
          <p:nvPr/>
        </p:nvSpPr>
        <p:spPr>
          <a:xfrm flipH="1">
            <a:off x="10854267" y="4395788"/>
            <a:ext cx="1337733" cy="2481263"/>
          </a:xfrm>
          <a:prstGeom prst="rtTriangle">
            <a:avLst/>
          </a:prstGeom>
          <a:solidFill>
            <a:srgbClr val="00B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sp>
        <p:nvSpPr>
          <p:cNvPr id="12" name="直角三角形 10"/>
          <p:cNvSpPr/>
          <p:nvPr/>
        </p:nvSpPr>
        <p:spPr>
          <a:xfrm>
            <a:off x="0" y="4449763"/>
            <a:ext cx="12126384" cy="2459038"/>
          </a:xfrm>
          <a:custGeom>
            <a:avLst/>
            <a:gdLst>
              <a:gd name="connsiteX0" fmla="*/ 0 w 8375374"/>
              <a:gd name="connsiteY0" fmla="*/ 1663148 h 1663148"/>
              <a:gd name="connsiteX1" fmla="*/ 0 w 8375374"/>
              <a:gd name="connsiteY1" fmla="*/ 0 h 1663148"/>
              <a:gd name="connsiteX2" fmla="*/ 8375374 w 8375374"/>
              <a:gd name="connsiteY2" fmla="*/ 1663148 h 1663148"/>
              <a:gd name="connsiteX3" fmla="*/ 0 w 8375374"/>
              <a:gd name="connsiteY3" fmla="*/ 1663148 h 1663148"/>
              <a:gd name="connsiteX0-1" fmla="*/ 3750365 w 12125739"/>
              <a:gd name="connsiteY0-2" fmla="*/ 2458279 h 2458279"/>
              <a:gd name="connsiteX1-3" fmla="*/ 0 w 12125739"/>
              <a:gd name="connsiteY1-4" fmla="*/ 0 h 2458279"/>
              <a:gd name="connsiteX2-5" fmla="*/ 12125739 w 12125739"/>
              <a:gd name="connsiteY2-6" fmla="*/ 2458279 h 2458279"/>
              <a:gd name="connsiteX3-7" fmla="*/ 3750365 w 12125739"/>
              <a:gd name="connsiteY3-8" fmla="*/ 2458279 h 2458279"/>
              <a:gd name="connsiteX0-9" fmla="*/ 5406887 w 12125739"/>
              <a:gd name="connsiteY0-10" fmla="*/ 2445026 h 2458279"/>
              <a:gd name="connsiteX1-11" fmla="*/ 0 w 12125739"/>
              <a:gd name="connsiteY1-12" fmla="*/ 0 h 2458279"/>
              <a:gd name="connsiteX2-13" fmla="*/ 12125739 w 12125739"/>
              <a:gd name="connsiteY2-14" fmla="*/ 2458279 h 2458279"/>
              <a:gd name="connsiteX3-15" fmla="*/ 5406887 w 12125739"/>
              <a:gd name="connsiteY3-16" fmla="*/ 2445026 h 2458279"/>
            </a:gdLst>
            <a:ahLst/>
            <a:cxnLst>
              <a:cxn ang="0">
                <a:pos x="connsiteX0-9" y="connsiteY0-10"/>
              </a:cxn>
              <a:cxn ang="0">
                <a:pos x="connsiteX1-11" y="connsiteY1-12"/>
              </a:cxn>
              <a:cxn ang="0">
                <a:pos x="connsiteX2-13" y="connsiteY2-14"/>
              </a:cxn>
              <a:cxn ang="0">
                <a:pos x="connsiteX3-15" y="connsiteY3-16"/>
              </a:cxn>
            </a:cxnLst>
            <a:rect l="l" t="t" r="r" b="b"/>
            <a:pathLst>
              <a:path w="12125739" h="2458279">
                <a:moveTo>
                  <a:pt x="5406887" y="2445026"/>
                </a:moveTo>
                <a:lnTo>
                  <a:pt x="0" y="0"/>
                </a:lnTo>
                <a:lnTo>
                  <a:pt x="12125739" y="2458279"/>
                </a:lnTo>
                <a:lnTo>
                  <a:pt x="5406887" y="2445026"/>
                </a:lnTo>
                <a:close/>
              </a:path>
            </a:pathLst>
          </a:custGeom>
          <a:solidFill>
            <a:srgbClr val="6161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sp>
        <p:nvSpPr>
          <p:cNvPr id="13" name="直角三角形 12"/>
          <p:cNvSpPr/>
          <p:nvPr/>
        </p:nvSpPr>
        <p:spPr>
          <a:xfrm rot="10800000" flipH="1">
            <a:off x="0" y="0"/>
            <a:ext cx="2796117" cy="1020763"/>
          </a:xfrm>
          <a:prstGeom prst="rtTriangle">
            <a:avLst/>
          </a:prstGeom>
          <a:solidFill>
            <a:srgbClr val="00BE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cxnSp>
        <p:nvCxnSpPr>
          <p:cNvPr id="14" name="直接连接符 13"/>
          <p:cNvCxnSpPr/>
          <p:nvPr/>
        </p:nvCxnSpPr>
        <p:spPr>
          <a:xfrm>
            <a:off x="4525433" y="3060700"/>
            <a:ext cx="6091767" cy="0"/>
          </a:xfrm>
          <a:prstGeom prst="line">
            <a:avLst/>
          </a:prstGeom>
          <a:ln w="38100">
            <a:solidFill>
              <a:srgbClr val="00BE9C"/>
            </a:solidFill>
          </a:ln>
        </p:spPr>
        <p:style>
          <a:lnRef idx="1">
            <a:schemeClr val="accent1"/>
          </a:lnRef>
          <a:fillRef idx="0">
            <a:schemeClr val="accent1"/>
          </a:fillRef>
          <a:effectRef idx="0">
            <a:schemeClr val="accent1"/>
          </a:effectRef>
          <a:fontRef idx="minor">
            <a:schemeClr val="tx1"/>
          </a:fontRef>
        </p:style>
      </p:cxnSp>
      <p:sp>
        <p:nvSpPr>
          <p:cNvPr id="2" name="KSO_BT1"/>
          <p:cNvSpPr>
            <a:spLocks noGrp="1"/>
          </p:cNvSpPr>
          <p:nvPr>
            <p:ph type="ctrTitle"/>
          </p:nvPr>
        </p:nvSpPr>
        <p:spPr>
          <a:xfrm>
            <a:off x="3048000" y="2041525"/>
            <a:ext cx="7535333" cy="847725"/>
          </a:xfrm>
          <a:prstGeom prst="rect">
            <a:avLst/>
          </a:prstGeom>
          <a:noFill/>
          <a:ln w="9525">
            <a:noFill/>
            <a:miter/>
          </a:ln>
        </p:spPr>
        <p:txBody>
          <a:bodyPr anchor="b"/>
          <a:lstStyle>
            <a:lvl1pPr lvl="0" algn="r">
              <a:defRPr kern="1200"/>
            </a:lvl1pPr>
          </a:lstStyle>
          <a:p>
            <a:pPr lvl="0"/>
            <a:r>
              <a:rPr lang="zh-CN" altLang="en-US" dirty="0"/>
              <a:t>单击此处编辑母版标题样式</a:t>
            </a:r>
            <a:endParaRPr lang="zh-CN" altLang="en-US" dirty="0"/>
          </a:p>
        </p:txBody>
      </p:sp>
      <p:sp>
        <p:nvSpPr>
          <p:cNvPr id="4" name="KSO_FD"/>
          <p:cNvSpPr>
            <a:spLocks noGrp="1"/>
          </p:cNvSpPr>
          <p:nvPr>
            <p:ph type="dt" sz="half" idx="2"/>
          </p:nvPr>
        </p:nvSpPr>
        <p:spPr>
          <a:xfrm>
            <a:off x="609600" y="6245225"/>
            <a:ext cx="2844800" cy="476250"/>
          </a:xfrm>
          <a:prstGeom prst="rect">
            <a:avLst/>
          </a:prstGeom>
        </p:spPr>
        <p:txBody>
          <a:bodyPr vert="horz" lIns="91440" tIns="45720" rIns="91440" bIns="45720" rtlCol="0" anchor="ctr"/>
          <a:lstStyle>
            <a:lvl1pPr algn="l">
              <a:defRPr sz="1000">
                <a:solidFill>
                  <a:schemeClr val="tx1">
                    <a:tint val="75000"/>
                  </a:schemeClr>
                </a:solidFill>
              </a:defRPr>
            </a:lvl1pPr>
          </a:lstStyle>
          <a:p>
            <a:fld id="{82F288E0-7875-42C4-84C8-98DBBD3BF4D2}" type="datetimeFigureOut">
              <a:rPr lang="zh-CN" altLang="en-US" smtClean="0"/>
            </a:fld>
            <a:endParaRPr lang="zh-CN" altLang="en-US"/>
          </a:p>
        </p:txBody>
      </p:sp>
      <p:sp>
        <p:nvSpPr>
          <p:cNvPr id="5" name="KSO_FT"/>
          <p:cNvSpPr>
            <a:spLocks noGrp="1"/>
          </p:cNvSpPr>
          <p:nvPr>
            <p:ph type="ftr" sz="quarter" idx="3"/>
          </p:nvPr>
        </p:nvSpPr>
        <p:spPr>
          <a:xfrm>
            <a:off x="4165600" y="6245225"/>
            <a:ext cx="3860800" cy="476250"/>
          </a:xfrm>
          <a:prstGeom prst="rect">
            <a:avLst/>
          </a:prstGeom>
        </p:spPr>
        <p:txBody>
          <a:bodyPr vert="horz" lIns="91440" tIns="45720" rIns="91440" bIns="45720" rtlCol="0" anchor="ctr"/>
          <a:p>
            <a:endParaRPr lang="zh-CN" altLang="en-US"/>
          </a:p>
        </p:txBody>
      </p:sp>
      <p:sp>
        <p:nvSpPr>
          <p:cNvPr id="6" name="KSO_FN"/>
          <p:cNvSpPr>
            <a:spLocks noGrp="1"/>
          </p:cNvSpPr>
          <p:nvPr>
            <p:ph type="sldNum" sz="quarter" idx="4"/>
          </p:nvPr>
        </p:nvSpPr>
        <p:spPr>
          <a:xfrm>
            <a:off x="8737600" y="6245225"/>
            <a:ext cx="2844800" cy="476250"/>
          </a:xfrm>
          <a:prstGeom prst="rect">
            <a:avLst/>
          </a:prstGeom>
        </p:spPr>
        <p:txBody>
          <a:bodyPr vert="horz" lIns="91440" tIns="45720" rIns="91440" bIns="45720" rtlCol="0" anchor="ctr"/>
          <a:lstStyle>
            <a:lvl1pPr algn="r">
              <a:defRPr sz="1000">
                <a:solidFill>
                  <a:schemeClr val="tx1">
                    <a:tint val="75000"/>
                  </a:schemeClr>
                </a:solidFill>
              </a:defRPr>
            </a:lvl1pPr>
          </a:lstStyle>
          <a:p>
            <a:fld id="{7D9BB5D0-35E4-459D-AEF3-FE4D7C45CC19}" type="slidenum">
              <a:rPr lang="zh-CN" altLang="en-US" smtClean="0"/>
            </a:fld>
            <a:endParaRPr lang="zh-CN" altLang="en-US"/>
          </a:p>
        </p:txBody>
      </p:sp>
      <p:sp>
        <p:nvSpPr>
          <p:cNvPr id="3" name="KSO_BC1"/>
          <p:cNvSpPr>
            <a:spLocks noGrp="1"/>
          </p:cNvSpPr>
          <p:nvPr>
            <p:ph type="subTitle" idx="1"/>
          </p:nvPr>
        </p:nvSpPr>
        <p:spPr>
          <a:xfrm>
            <a:off x="3031067" y="3187700"/>
            <a:ext cx="7535333" cy="495300"/>
          </a:xfrm>
          <a:prstGeom prst="rect">
            <a:avLst/>
          </a:prstGeom>
          <a:noFill/>
          <a:ln w="9525">
            <a:noFill/>
            <a:miter/>
          </a:ln>
        </p:spPr>
        <p:txBody>
          <a:bodyPr anchor="t"/>
          <a:lstStyle>
            <a:lvl1pPr marL="0" lvl="0" indent="0" algn="r">
              <a:buNone/>
              <a:defRPr sz="2000" kern="1200">
                <a:solidFill>
                  <a:srgbClr val="6D6D6D"/>
                </a:solidFill>
              </a:defRPr>
            </a:lvl1pPr>
            <a:lvl2pPr marL="0" lvl="1" indent="0" algn="ctr">
              <a:buNone/>
              <a:defRPr sz="2000" kern="1200">
                <a:solidFill>
                  <a:srgbClr val="6D6D6D"/>
                </a:solidFill>
              </a:defRPr>
            </a:lvl2pPr>
            <a:lvl3pPr marL="514350" lvl="2" indent="-514350" algn="ctr">
              <a:buNone/>
              <a:defRPr sz="2000" kern="1200">
                <a:solidFill>
                  <a:srgbClr val="6D6D6D"/>
                </a:solidFill>
              </a:defRPr>
            </a:lvl3pPr>
            <a:lvl4pPr marL="771525" lvl="3" indent="-771525" algn="ctr">
              <a:buNone/>
              <a:defRPr sz="2000" kern="1200">
                <a:solidFill>
                  <a:srgbClr val="6D6D6D"/>
                </a:solidFill>
              </a:defRPr>
            </a:lvl4pPr>
            <a:lvl5pPr marL="1028700" lvl="4" indent="-1028700" algn="ctr">
              <a:buNone/>
              <a:defRPr sz="2000" kern="1200">
                <a:solidFill>
                  <a:srgbClr val="6D6D6D"/>
                </a:solidFill>
              </a:defRPr>
            </a:lvl5pPr>
          </a:lstStyle>
          <a:p>
            <a:pPr lvl="0"/>
            <a:r>
              <a:rPr lang="zh-CN" altLang="en-US" dirty="0"/>
              <a:t>单击此处编辑母版副标题样式</a:t>
            </a:r>
            <a:endParaRPr lang="zh-CN" altLang="en-US" dirty="0"/>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p>
        </p:txBody>
      </p:sp>
      <p:sp>
        <p:nvSpPr>
          <p:cNvPr id="4" name="日期占位符 3"/>
          <p:cNvSpPr>
            <a:spLocks noGrp="1"/>
          </p:cNvSpPr>
          <p:nvPr>
            <p:ph type="dt" sz="half" idx="10"/>
          </p:nvPr>
        </p:nvSpPr>
        <p:spPr/>
        <p:txBody>
          <a:bodyPr/>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p>
            <a:endParaRPr lang="zh-CN" altLang="en-US"/>
          </a:p>
        </p:txBody>
      </p:sp>
      <p:sp>
        <p:nvSpPr>
          <p:cNvPr id="6" name="灯片编号占位符 5"/>
          <p:cNvSpPr>
            <a:spLocks noGrp="1"/>
          </p:cNvSpPr>
          <p:nvPr>
            <p:ph type="sldNum" sz="quarter" idx="12"/>
          </p:nvPr>
        </p:nvSpPr>
        <p:spPr/>
        <p:txBody>
          <a:bodyPr/>
          <a:p>
            <a:fld id="{7D9BB5D0-35E4-459D-AEF3-FE4D7C45CC19}" type="slidenum">
              <a:rPr lang="zh-CN" altLang="en-US" smtClean="0"/>
            </a:fld>
            <a:endParaRPr lang="zh-CN" alt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sz="half" idx="1"/>
          </p:nvPr>
        </p:nvSpPr>
        <p:spPr>
          <a:xfrm>
            <a:off x="1399823" y="1244603"/>
            <a:ext cx="5080000" cy="4932363"/>
          </a:xfrm>
        </p:spPr>
        <p:txBody>
          <a:bodyPr/>
          <a:lstStyle/>
          <a:p>
            <a:pPr lvl="0"/>
            <a:r>
              <a:rPr lang="zh-CN" altLang="en-US" smtClean="0"/>
              <a:t>单击此处编辑母版文本样式</a:t>
            </a:r>
            <a:endParaRPr lang="zh-CN" altLang="en-US" smtClean="0"/>
          </a:p>
          <a:p>
            <a:pPr lvl="1"/>
            <a:r>
              <a:rPr lang="zh-CN" altLang="en-US" smtClean="0"/>
              <a:t>第二级</a:t>
            </a:r>
          </a:p>
        </p:txBody>
      </p:sp>
      <p:sp>
        <p:nvSpPr>
          <p:cNvPr id="4" name="KSO_BC2"/>
          <p:cNvSpPr>
            <a:spLocks noGrp="1"/>
          </p:cNvSpPr>
          <p:nvPr>
            <p:ph sz="half" idx="2"/>
          </p:nvPr>
        </p:nvSpPr>
        <p:spPr>
          <a:xfrm>
            <a:off x="6519335" y="1244603"/>
            <a:ext cx="5094116" cy="4932363"/>
          </a:xfrm>
        </p:spPr>
        <p:txBody>
          <a:bodyPr/>
          <a:lstStyle/>
          <a:p>
            <a:pPr lvl="0"/>
            <a:r>
              <a:rPr lang="zh-CN" altLang="en-US" smtClean="0"/>
              <a:t>单击此处编辑母版文本样式</a:t>
            </a:r>
            <a:endParaRPr lang="zh-CN" altLang="en-US" smtClean="0"/>
          </a:p>
          <a:p>
            <a:pPr lvl="1"/>
            <a:r>
              <a:rPr lang="zh-CN" altLang="en-US" smtClean="0"/>
              <a:t>第二级</a:t>
            </a:r>
          </a:p>
        </p:txBody>
      </p:sp>
      <p:sp>
        <p:nvSpPr>
          <p:cNvPr id="5" name="日期占位符 4"/>
          <p:cNvSpPr>
            <a:spLocks noGrp="1"/>
          </p:cNvSpPr>
          <p:nvPr>
            <p:ph type="dt" sz="half" idx="10"/>
          </p:nvPr>
        </p:nvSpPr>
        <p:spPr/>
        <p:txBody>
          <a:bodyPr/>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p>
            <a:endParaRPr lang="zh-CN" altLang="en-US"/>
          </a:p>
        </p:txBody>
      </p:sp>
      <p:sp>
        <p:nvSpPr>
          <p:cNvPr id="7" name="灯片编号占位符 6"/>
          <p:cNvSpPr>
            <a:spLocks noGrp="1"/>
          </p:cNvSpPr>
          <p:nvPr>
            <p:ph type="sldNum" sz="quarter" idx="12"/>
          </p:nvPr>
        </p:nvSpPr>
        <p:spPr/>
        <p:txBody>
          <a:bodyPr/>
          <a:p>
            <a:fld id="{7D9BB5D0-35E4-459D-AEF3-FE4D7C45CC19}" type="slidenum">
              <a:rPr lang="zh-CN" altLang="en-US" smtClean="0"/>
            </a:fld>
            <a:endParaRPr lang="zh-CN" alt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KSO_BT1"/>
          <p:cNvSpPr>
            <a:spLocks noGrp="1"/>
          </p:cNvSpPr>
          <p:nvPr>
            <p:ph type="title"/>
          </p:nvPr>
        </p:nvSpPr>
        <p:spPr>
          <a:xfrm>
            <a:off x="2302932" y="118532"/>
            <a:ext cx="9312101" cy="717023"/>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099436" y="1376363"/>
            <a:ext cx="5157787" cy="823912"/>
          </a:xfrm>
        </p:spPr>
        <p:txBody>
          <a:bodyPr anchor="b">
            <a:normAutofit/>
          </a:bodyPr>
          <a:lstStyle>
            <a:lvl1pPr marL="0" indent="0">
              <a:buNone/>
              <a:defRPr sz="1015"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smtClean="0"/>
              <a:t>单击此处编辑母版文本样式</a:t>
            </a:r>
          </a:p>
        </p:txBody>
      </p:sp>
      <p:sp>
        <p:nvSpPr>
          <p:cNvPr id="4" name="KSO_BC1"/>
          <p:cNvSpPr>
            <a:spLocks noGrp="1"/>
          </p:cNvSpPr>
          <p:nvPr>
            <p:ph sz="half" idx="2"/>
          </p:nvPr>
        </p:nvSpPr>
        <p:spPr>
          <a:xfrm>
            <a:off x="1099436" y="2200275"/>
            <a:ext cx="5157787" cy="3684588"/>
          </a:xfrm>
        </p:spPr>
        <p:txBody>
          <a:bodyPr/>
          <a:lstStyle/>
          <a:p>
            <a:pPr lvl="0"/>
            <a:r>
              <a:rPr lang="zh-CN" altLang="en-US" smtClean="0"/>
              <a:t>单击此处编辑母版文本样式</a:t>
            </a:r>
            <a:endParaRPr lang="zh-CN" altLang="en-US" smtClean="0"/>
          </a:p>
          <a:p>
            <a:pPr lvl="1"/>
            <a:r>
              <a:rPr lang="zh-CN" altLang="en-US" smtClean="0"/>
              <a:t>第二级</a:t>
            </a:r>
          </a:p>
        </p:txBody>
      </p:sp>
      <p:sp>
        <p:nvSpPr>
          <p:cNvPr id="5" name="Text Placeholder 4"/>
          <p:cNvSpPr>
            <a:spLocks noGrp="1"/>
          </p:cNvSpPr>
          <p:nvPr>
            <p:ph type="body" sz="quarter" idx="3"/>
          </p:nvPr>
        </p:nvSpPr>
        <p:spPr>
          <a:xfrm>
            <a:off x="6431849" y="1376363"/>
            <a:ext cx="5183188" cy="823912"/>
          </a:xfrm>
        </p:spPr>
        <p:txBody>
          <a:bodyPr anchor="b">
            <a:normAutofit/>
          </a:bodyPr>
          <a:lstStyle>
            <a:lvl1pPr marL="0" indent="0">
              <a:buNone/>
              <a:defRPr sz="1015" b="1"/>
            </a:lvl1pPr>
            <a:lvl2pPr marL="257175" indent="0">
              <a:buNone/>
              <a:defRPr sz="1125" b="1"/>
            </a:lvl2pPr>
            <a:lvl3pPr marL="514350" indent="0">
              <a:buNone/>
              <a:defRPr sz="1015"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zh-CN" altLang="en-US" smtClean="0"/>
              <a:t>单击此处编辑母版文本样式</a:t>
            </a:r>
          </a:p>
        </p:txBody>
      </p:sp>
      <p:sp>
        <p:nvSpPr>
          <p:cNvPr id="6" name="KSO_BC2"/>
          <p:cNvSpPr>
            <a:spLocks noGrp="1"/>
          </p:cNvSpPr>
          <p:nvPr>
            <p:ph sz="quarter" idx="4"/>
          </p:nvPr>
        </p:nvSpPr>
        <p:spPr>
          <a:xfrm>
            <a:off x="6431849" y="2200275"/>
            <a:ext cx="5183188" cy="3684588"/>
          </a:xfrm>
        </p:spPr>
        <p:txBody>
          <a:bodyPr/>
          <a:lstStyle/>
          <a:p>
            <a:pPr lvl="0"/>
            <a:r>
              <a:rPr lang="zh-CN" altLang="en-US" smtClean="0"/>
              <a:t>单击此处编辑母版文本样式</a:t>
            </a:r>
            <a:endParaRPr lang="zh-CN" altLang="en-US" smtClean="0"/>
          </a:p>
          <a:p>
            <a:pPr lvl="1"/>
            <a:r>
              <a:rPr lang="zh-CN" altLang="en-US" smtClean="0"/>
              <a:t>第二级</a:t>
            </a:r>
          </a:p>
        </p:txBody>
      </p:sp>
      <p:sp>
        <p:nvSpPr>
          <p:cNvPr id="7" name="日期占位符 6"/>
          <p:cNvSpPr>
            <a:spLocks noGrp="1"/>
          </p:cNvSpPr>
          <p:nvPr>
            <p:ph type="dt" sz="half" idx="10"/>
          </p:nvPr>
        </p:nvSpPr>
        <p:spPr/>
        <p:txBody>
          <a:bodyPr/>
          <a:p>
            <a:pPr marL="0" marR="0" lvl="0" indent="0" algn="l" defTabSz="914400" rtl="0" eaLnBrk="1" latinLnBrk="0" hangingPunct="1">
              <a:spcBef>
                <a:spcPts val="0"/>
              </a:spcBef>
              <a:spcAft>
                <a:spcPts val="0"/>
              </a:spcAft>
              <a:buClrTx/>
              <a:buSzTx/>
              <a:buFontTx/>
              <a:buNone/>
              <a:defRPr/>
            </a:pPr>
            <a:fld id="{13D0CE79-49FB-443D-BEF8-6B709DE8FD0C}" type="datetimeFigureOut">
              <a:rPr kumimoji="0" lang="zh-CN" altLang="en-US" sz="675" b="0" i="0" u="none" strike="noStrike" kern="1200" cap="none" spc="0" normalizeH="0" baseline="0" noProof="0" smtClean="0">
                <a:ln>
                  <a:noFill/>
                </a:ln>
                <a:solidFill>
                  <a:schemeClr val="tx1">
                    <a:tint val="75000"/>
                  </a:schemeClr>
                </a:solidFill>
                <a:effectLst/>
                <a:uLnTx/>
                <a:uFillTx/>
                <a:latin typeface="+mn-lt"/>
                <a:ea typeface="+mn-ea"/>
                <a:cs typeface="+mn-cs"/>
              </a:rPr>
            </a:fld>
            <a:endParaRPr kumimoji="0" lang="zh-CN" altLang="en-US" sz="675" b="0" i="0" u="none" strike="noStrike" kern="1200" cap="none" spc="0" normalizeH="0" baseline="0" noProof="0" dirty="0" smtClean="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p>
            <a:pPr lvl="0" algn="ctr"/>
            <a:endParaRPr lang="en-US" altLang="zh-CN" sz="600" dirty="0">
              <a:solidFill>
                <a:srgbClr val="898989"/>
              </a:solidFill>
            </a:endParaRPr>
          </a:p>
        </p:txBody>
      </p:sp>
      <p:sp>
        <p:nvSpPr>
          <p:cNvPr id="9" name="灯片编号占位符 8"/>
          <p:cNvSpPr>
            <a:spLocks noGrp="1"/>
          </p:cNvSpPr>
          <p:nvPr>
            <p:ph type="sldNum" sz="quarter" idx="12"/>
          </p:nvPr>
        </p:nvSpPr>
        <p:spPr/>
        <p:txBody>
          <a:bodyPr/>
          <a:p>
            <a:pPr marL="0" marR="0" lvl="0" indent="0" algn="r" defTabSz="914400" rtl="0" eaLnBrk="1" latinLnBrk="0" hangingPunct="1">
              <a:spcBef>
                <a:spcPts val="0"/>
              </a:spcBef>
              <a:spcAft>
                <a:spcPts val="0"/>
              </a:spcAft>
              <a:buClrTx/>
              <a:buSzTx/>
              <a:buFontTx/>
              <a:buNone/>
              <a:defRPr/>
            </a:pPr>
            <a:fld id="{EF906490-237C-474C-BA2E-D98840BC1F8F}" type="slidenum">
              <a:rPr kumimoji="0" lang="zh-CN" altLang="en-US" sz="675" b="0" i="0" u="none" strike="noStrike" kern="1200" cap="none" spc="0" normalizeH="0" baseline="0" noProof="0" smtClean="0">
                <a:ln>
                  <a:noFill/>
                </a:ln>
                <a:solidFill>
                  <a:schemeClr val="tx1">
                    <a:tint val="75000"/>
                  </a:schemeClr>
                </a:solidFill>
                <a:effectLst/>
                <a:uLnTx/>
                <a:uFillTx/>
                <a:latin typeface="+mn-lt"/>
                <a:ea typeface="+mn-ea"/>
                <a:cs typeface="+mn-cs"/>
              </a:rPr>
            </a:fld>
            <a:endParaRPr kumimoji="0" lang="zh-CN" altLang="en-US" sz="675"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日期占位符 2"/>
          <p:cNvSpPr>
            <a:spLocks noGrp="1"/>
          </p:cNvSpPr>
          <p:nvPr>
            <p:ph type="dt" sz="half" idx="10"/>
          </p:nvPr>
        </p:nvSpPr>
        <p:spPr/>
        <p:txBody>
          <a:bodyPr/>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p>
            <a:endParaRPr lang="zh-CN" altLang="en-US"/>
          </a:p>
        </p:txBody>
      </p:sp>
      <p:sp>
        <p:nvSpPr>
          <p:cNvPr id="5" name="灯片编号占位符 4"/>
          <p:cNvSpPr>
            <a:spLocks noGrp="1"/>
          </p:cNvSpPr>
          <p:nvPr>
            <p:ph type="sldNum" sz="quarter" idx="12"/>
          </p:nvPr>
        </p:nvSpPr>
        <p:spPr/>
        <p:txBody>
          <a:bodyPr/>
          <a:p>
            <a:fld id="{7D9BB5D0-35E4-459D-AEF3-FE4D7C45CC19}" type="slidenum">
              <a:rPr lang="zh-CN" altLang="en-US" smtClean="0"/>
            </a:fld>
            <a:endParaRPr lang="zh-CN" alt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KSO_BT1"/>
          <p:cNvSpPr>
            <a:spLocks noGrp="1"/>
          </p:cNvSpPr>
          <p:nvPr>
            <p:ph type="title"/>
          </p:nvPr>
        </p:nvSpPr>
        <p:spPr/>
        <p:txBody>
          <a:bodyPr/>
          <a:lstStyle/>
          <a:p>
            <a:r>
              <a:rPr lang="zh-CN" altLang="en-US" smtClean="0"/>
              <a:t>单击此处编辑母版标题样式</a:t>
            </a:r>
            <a:endParaRPr lang="en-US" dirty="0"/>
          </a:p>
        </p:txBody>
      </p:sp>
      <p:sp>
        <p:nvSpPr>
          <p:cNvPr id="3" name="KSO_BC1"/>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KSO_BT1"/>
          <p:cNvSpPr>
            <a:spLocks noGrp="1"/>
          </p:cNvSpPr>
          <p:nvPr>
            <p:ph type="title"/>
          </p:nvPr>
        </p:nvSpPr>
        <p:spPr>
          <a:xfrm>
            <a:off x="567267" y="527050"/>
            <a:ext cx="11161184" cy="700088"/>
          </a:xfrm>
          <a:prstGeom prst="rect">
            <a:avLst/>
          </a:prstGeom>
          <a:noFill/>
          <a:ln w="9525">
            <a:noFill/>
            <a:miter/>
          </a:ln>
        </p:spPr>
        <p:txBody>
          <a:bodyPr anchor="b"/>
          <a:p>
            <a:pPr lvl="0"/>
            <a:r>
              <a:rPr lang="zh-CN" altLang="en-US" dirty="0"/>
              <a:t>单击此处编辑母版标题样式</a:t>
            </a:r>
            <a:endParaRPr lang="en-US" altLang="x-none" dirty="0"/>
          </a:p>
        </p:txBody>
      </p:sp>
      <p:sp>
        <p:nvSpPr>
          <p:cNvPr id="4" name="KSO_FD"/>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000">
                <a:solidFill>
                  <a:schemeClr val="tx1">
                    <a:tint val="75000"/>
                  </a:schemeClr>
                </a:solidFill>
              </a:defRPr>
            </a:lvl1pPr>
          </a:lstStyle>
          <a:p>
            <a:fld id="{82F288E0-7875-42C4-84C8-98DBBD3BF4D2}" type="datetimeFigureOut">
              <a:rPr lang="zh-CN" altLang="en-US" smtClean="0"/>
            </a:fld>
            <a:endParaRPr lang="zh-CN" altLang="en-US"/>
          </a:p>
        </p:txBody>
      </p:sp>
      <p:sp>
        <p:nvSpPr>
          <p:cNvPr id="5" name="KSO_FT"/>
          <p:cNvSpPr>
            <a:spLocks noGrp="1"/>
          </p:cNvSpPr>
          <p:nvPr>
            <p:ph type="ftr" sz="quarter" idx="3"/>
          </p:nvPr>
        </p:nvSpPr>
        <p:spPr>
          <a:xfrm>
            <a:off x="4038600" y="6356350"/>
            <a:ext cx="4114800" cy="365125"/>
          </a:xfrm>
          <a:prstGeom prst="rect">
            <a:avLst/>
          </a:prstGeom>
        </p:spPr>
        <p:txBody>
          <a:bodyPr vert="horz" lIns="91440" tIns="45720" rIns="91440" bIns="45720" rtlCol="0" anchor="ctr"/>
          <a:p>
            <a:endParaRPr lang="zh-CN" altLang="en-US"/>
          </a:p>
        </p:txBody>
      </p:sp>
      <p:sp>
        <p:nvSpPr>
          <p:cNvPr id="6" name="KSO_FN"/>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7D9BB5D0-35E4-459D-AEF3-FE4D7C45CC19}" type="slidenum">
              <a:rPr lang="zh-CN" altLang="en-US" smtClean="0"/>
            </a:fld>
            <a:endParaRPr lang="zh-CN" altLang="en-US"/>
          </a:p>
        </p:txBody>
      </p:sp>
      <p:sp>
        <p:nvSpPr>
          <p:cNvPr id="3" name="KSO_BC1"/>
          <p:cNvSpPr>
            <a:spLocks noGrp="1"/>
          </p:cNvSpPr>
          <p:nvPr>
            <p:ph type="body" idx="1"/>
          </p:nvPr>
        </p:nvSpPr>
        <p:spPr>
          <a:xfrm>
            <a:off x="567267" y="1373188"/>
            <a:ext cx="11002433" cy="4983162"/>
          </a:xfrm>
          <a:prstGeom prst="rect">
            <a:avLst/>
          </a:prstGeom>
          <a:noFill/>
          <a:ln w="9525">
            <a:noFill/>
            <a:miter/>
          </a:ln>
        </p:spPr>
        <p:txBody>
          <a:bodyPr/>
          <a:p>
            <a:pPr lvl="0"/>
            <a:r>
              <a:rPr lang="zh-CN" altLang="en-US" dirty="0"/>
              <a:t>单击此处编辑母版文本样式</a:t>
            </a:r>
            <a:endParaRPr lang="zh-CN" altLang="en-US" dirty="0"/>
          </a:p>
          <a:p>
            <a:pPr lvl="1"/>
            <a:r>
              <a:rPr lang="zh-CN" altLang="en-US" dirty="0"/>
              <a:t>第二级</a:t>
            </a:r>
            <a:endParaRPr lang="zh-CN" altLang="en-US" dirty="0"/>
          </a:p>
        </p:txBody>
      </p:sp>
      <p:sp>
        <p:nvSpPr>
          <p:cNvPr id="16" name="等腰三角形 15"/>
          <p:cNvSpPr/>
          <p:nvPr/>
        </p:nvSpPr>
        <p:spPr>
          <a:xfrm flipV="1">
            <a:off x="567267" y="0"/>
            <a:ext cx="865717" cy="560388"/>
          </a:xfrm>
          <a:prstGeom prst="triangle">
            <a:avLst/>
          </a:prstGeom>
          <a:solidFill>
            <a:srgbClr val="00BE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latinLnBrk="0" hangingPunct="1">
              <a:spcBef>
                <a:spcPts val="0"/>
              </a:spcBef>
              <a:spcAft>
                <a:spcPts val="0"/>
              </a:spcAft>
              <a:buClrTx/>
              <a:buSzTx/>
              <a:buFontTx/>
              <a:buNone/>
              <a:defRPr/>
            </a:pPr>
            <a:endParaRPr kumimoji="0" lang="zh-CN" altLang="en-US" sz="1350" b="0" i="0" u="none" strike="noStrike" kern="1200" cap="none" spc="0" normalizeH="0" baseline="0" noProof="0">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lvl1pPr algn="l" defTabSz="514350" rtl="0" eaLnBrk="1" latinLnBrk="0" hangingPunct="1">
        <a:lnSpc>
          <a:spcPct val="90000"/>
        </a:lnSpc>
        <a:spcBef>
          <a:spcPct val="0"/>
        </a:spcBef>
        <a:buNone/>
        <a:defRPr sz="3200" b="1" i="0" kern="1200" baseline="0">
          <a:solidFill>
            <a:srgbClr val="00BE9C"/>
          </a:solidFill>
          <a:effectLst/>
          <a:latin typeface="+mj-ea"/>
          <a:ea typeface="+mj-ea"/>
          <a:cs typeface="+mj-cs"/>
        </a:defRPr>
      </a:lvl1pPr>
    </p:titleStyle>
    <p:bodyStyle>
      <a:lvl1pPr marL="361950" indent="-361950" algn="just" defTabSz="514350" rtl="0" eaLnBrk="1" latinLnBrk="0" hangingPunct="1">
        <a:lnSpc>
          <a:spcPct val="110000"/>
        </a:lnSpc>
        <a:spcBef>
          <a:spcPts val="1015"/>
        </a:spcBef>
        <a:spcAft>
          <a:spcPts val="0"/>
        </a:spcAft>
        <a:buClr>
          <a:schemeClr val="accent1"/>
        </a:buClr>
        <a:buSzPct val="70000"/>
        <a:buFont typeface="Wingdings 3" pitchFamily="18" charset="2"/>
        <a:buChar char=""/>
        <a:defRPr sz="2400" kern="1200" baseline="0">
          <a:solidFill>
            <a:schemeClr val="accent1"/>
          </a:solidFill>
          <a:latin typeface="+mj-ea"/>
          <a:ea typeface="+mj-ea"/>
          <a:cs typeface="+mn-cs"/>
        </a:defRPr>
      </a:lvl1pPr>
      <a:lvl2pPr marL="361950" indent="-361950" algn="just" defTabSz="514350" rtl="0" eaLnBrk="1" latinLnBrk="0" hangingPunct="1">
        <a:lnSpc>
          <a:spcPct val="130000"/>
        </a:lnSpc>
        <a:spcBef>
          <a:spcPts val="0"/>
        </a:spcBef>
        <a:spcAft>
          <a:spcPts val="340"/>
        </a:spcAft>
        <a:buClr>
          <a:schemeClr val="accent2">
            <a:lumMod val="60000"/>
            <a:lumOff val="40000"/>
          </a:schemeClr>
        </a:buClr>
        <a:buFont typeface="幼圆" pitchFamily="49" charset="-122"/>
        <a:buChar char=" "/>
        <a:defRPr sz="1600" kern="1200" baseline="0">
          <a:solidFill>
            <a:schemeClr val="tx1"/>
          </a:solidFill>
          <a:latin typeface="+mn-ea"/>
          <a:ea typeface="+mn-ea"/>
          <a:cs typeface="+mn-cs"/>
        </a:defRPr>
      </a:lvl2pPr>
      <a:lvl3pPr marL="643255" indent="-128905" algn="l" defTabSz="514350" rtl="0" eaLnBrk="1" latinLnBrk="0" hangingPunct="1">
        <a:lnSpc>
          <a:spcPct val="90000"/>
        </a:lnSpc>
        <a:spcBef>
          <a:spcPts val="280"/>
        </a:spcBef>
        <a:buFont typeface="Arial" pitchFamily="34" charset="0"/>
        <a:buChar char="•"/>
        <a:defRPr sz="1125" kern="1200">
          <a:solidFill>
            <a:schemeClr val="tx1"/>
          </a:solidFill>
          <a:latin typeface="+mn-lt"/>
          <a:ea typeface="+mn-ea"/>
          <a:cs typeface="+mn-cs"/>
        </a:defRPr>
      </a:lvl3pPr>
      <a:lvl4pPr marL="900430" indent="-128905" algn="l" defTabSz="514350" rtl="0" eaLnBrk="1" latinLnBrk="0" hangingPunct="1">
        <a:lnSpc>
          <a:spcPct val="90000"/>
        </a:lnSpc>
        <a:spcBef>
          <a:spcPts val="280"/>
        </a:spcBef>
        <a:buFont typeface="Arial" pitchFamily="34" charset="0"/>
        <a:buChar char="•"/>
        <a:defRPr sz="1015" kern="1200">
          <a:solidFill>
            <a:schemeClr val="tx1"/>
          </a:solidFill>
          <a:latin typeface="+mn-lt"/>
          <a:ea typeface="+mn-ea"/>
          <a:cs typeface="+mn-cs"/>
        </a:defRPr>
      </a:lvl4pPr>
      <a:lvl5pPr marL="1157605" indent="-128905" algn="l" defTabSz="514350" rtl="0" eaLnBrk="1" latinLnBrk="0" hangingPunct="1">
        <a:lnSpc>
          <a:spcPct val="90000"/>
        </a:lnSpc>
        <a:spcBef>
          <a:spcPts val="280"/>
        </a:spcBef>
        <a:buFont typeface="Arial" pitchFamily="34" charset="0"/>
        <a:buChar char="•"/>
        <a:defRPr sz="1015" kern="1200">
          <a:solidFill>
            <a:schemeClr val="tx1"/>
          </a:solidFill>
          <a:latin typeface="+mn-lt"/>
          <a:ea typeface="+mn-ea"/>
          <a:cs typeface="+mn-cs"/>
        </a:defRPr>
      </a:lvl5pPr>
      <a:lvl6pPr marL="1414780" indent="-128905" algn="l" defTabSz="514350" rtl="0" eaLnBrk="1" latinLnBrk="0" hangingPunct="1">
        <a:lnSpc>
          <a:spcPct val="90000"/>
        </a:lnSpc>
        <a:spcBef>
          <a:spcPts val="280"/>
        </a:spcBef>
        <a:buFont typeface="Arial" pitchFamily="34" charset="0"/>
        <a:buChar char="•"/>
        <a:defRPr sz="1015" kern="1200">
          <a:solidFill>
            <a:schemeClr val="tx1"/>
          </a:solidFill>
          <a:latin typeface="+mn-lt"/>
          <a:ea typeface="+mn-ea"/>
          <a:cs typeface="+mn-cs"/>
        </a:defRPr>
      </a:lvl6pPr>
      <a:lvl7pPr marL="1671955" indent="-128905" algn="l" defTabSz="514350" rtl="0" eaLnBrk="1" latinLnBrk="0" hangingPunct="1">
        <a:lnSpc>
          <a:spcPct val="90000"/>
        </a:lnSpc>
        <a:spcBef>
          <a:spcPts val="280"/>
        </a:spcBef>
        <a:buFont typeface="Arial" pitchFamily="34" charset="0"/>
        <a:buChar char="•"/>
        <a:defRPr sz="1015" kern="1200">
          <a:solidFill>
            <a:schemeClr val="tx1"/>
          </a:solidFill>
          <a:latin typeface="+mn-lt"/>
          <a:ea typeface="+mn-ea"/>
          <a:cs typeface="+mn-cs"/>
        </a:defRPr>
      </a:lvl7pPr>
      <a:lvl8pPr marL="1929130" indent="-128905" algn="l" defTabSz="514350" rtl="0" eaLnBrk="1" latinLnBrk="0" hangingPunct="1">
        <a:lnSpc>
          <a:spcPct val="90000"/>
        </a:lnSpc>
        <a:spcBef>
          <a:spcPts val="280"/>
        </a:spcBef>
        <a:buFont typeface="Arial" pitchFamily="34" charset="0"/>
        <a:buChar char="•"/>
        <a:defRPr sz="1015" kern="1200">
          <a:solidFill>
            <a:schemeClr val="tx1"/>
          </a:solidFill>
          <a:latin typeface="+mn-lt"/>
          <a:ea typeface="+mn-ea"/>
          <a:cs typeface="+mn-cs"/>
        </a:defRPr>
      </a:lvl8pPr>
      <a:lvl9pPr marL="2186305" indent="-128905" algn="l" defTabSz="514350" rtl="0" eaLnBrk="1" latinLnBrk="0" hangingPunct="1">
        <a:lnSpc>
          <a:spcPct val="90000"/>
        </a:lnSpc>
        <a:spcBef>
          <a:spcPts val="280"/>
        </a:spcBef>
        <a:buFont typeface="Arial" pitchFamily="34" charset="0"/>
        <a:buChar char="•"/>
        <a:defRPr sz="1015" kern="1200">
          <a:solidFill>
            <a:schemeClr val="tx1"/>
          </a:solidFill>
          <a:latin typeface="+mn-lt"/>
          <a:ea typeface="+mn-ea"/>
          <a:cs typeface="+mn-cs"/>
        </a:defRPr>
      </a:lvl9pPr>
    </p:bodyStyle>
    <p:otherStyle>
      <a:defPPr>
        <a:defRPr lang="en-US"/>
      </a:defPPr>
      <a:lvl1pPr marL="0" algn="l" defTabSz="514350" rtl="0" eaLnBrk="1" latinLnBrk="0" hangingPunct="1">
        <a:defRPr sz="1015" kern="1200">
          <a:solidFill>
            <a:schemeClr val="tx1"/>
          </a:solidFill>
          <a:latin typeface="+mn-lt"/>
          <a:ea typeface="+mn-ea"/>
          <a:cs typeface="+mn-cs"/>
        </a:defRPr>
      </a:lvl1pPr>
      <a:lvl2pPr marL="257175" algn="l" defTabSz="514350" rtl="0" eaLnBrk="1" latinLnBrk="0" hangingPunct="1">
        <a:defRPr sz="1015" kern="1200">
          <a:solidFill>
            <a:schemeClr val="tx1"/>
          </a:solidFill>
          <a:latin typeface="+mn-lt"/>
          <a:ea typeface="+mn-ea"/>
          <a:cs typeface="+mn-cs"/>
        </a:defRPr>
      </a:lvl2pPr>
      <a:lvl3pPr marL="514350" algn="l" defTabSz="514350" rtl="0" eaLnBrk="1" latinLnBrk="0" hangingPunct="1">
        <a:defRPr sz="1015" kern="1200">
          <a:solidFill>
            <a:schemeClr val="tx1"/>
          </a:solidFill>
          <a:latin typeface="+mn-lt"/>
          <a:ea typeface="+mn-ea"/>
          <a:cs typeface="+mn-cs"/>
        </a:defRPr>
      </a:lvl3pPr>
      <a:lvl4pPr marL="771525" algn="l" defTabSz="514350" rtl="0" eaLnBrk="1" latinLnBrk="0" hangingPunct="1">
        <a:defRPr sz="1015" kern="1200">
          <a:solidFill>
            <a:schemeClr val="tx1"/>
          </a:solidFill>
          <a:latin typeface="+mn-lt"/>
          <a:ea typeface="+mn-ea"/>
          <a:cs typeface="+mn-cs"/>
        </a:defRPr>
      </a:lvl4pPr>
      <a:lvl5pPr marL="1028700" algn="l" defTabSz="514350" rtl="0" eaLnBrk="1" latinLnBrk="0" hangingPunct="1">
        <a:defRPr sz="1015" kern="1200">
          <a:solidFill>
            <a:schemeClr val="tx1"/>
          </a:solidFill>
          <a:latin typeface="+mn-lt"/>
          <a:ea typeface="+mn-ea"/>
          <a:cs typeface="+mn-cs"/>
        </a:defRPr>
      </a:lvl5pPr>
      <a:lvl6pPr marL="1285875" algn="l" defTabSz="514350" rtl="0" eaLnBrk="1" latinLnBrk="0" hangingPunct="1">
        <a:defRPr sz="1015" kern="1200">
          <a:solidFill>
            <a:schemeClr val="tx1"/>
          </a:solidFill>
          <a:latin typeface="+mn-lt"/>
          <a:ea typeface="+mn-ea"/>
          <a:cs typeface="+mn-cs"/>
        </a:defRPr>
      </a:lvl6pPr>
      <a:lvl7pPr marL="1543050" algn="l" defTabSz="514350" rtl="0" eaLnBrk="1" latinLnBrk="0" hangingPunct="1">
        <a:defRPr sz="1015" kern="1200">
          <a:solidFill>
            <a:schemeClr val="tx1"/>
          </a:solidFill>
          <a:latin typeface="+mn-lt"/>
          <a:ea typeface="+mn-ea"/>
          <a:cs typeface="+mn-cs"/>
        </a:defRPr>
      </a:lvl7pPr>
      <a:lvl8pPr marL="1800225" algn="l" defTabSz="514350" rtl="0" eaLnBrk="1" latinLnBrk="0" hangingPunct="1">
        <a:defRPr sz="1015" kern="1200">
          <a:solidFill>
            <a:schemeClr val="tx1"/>
          </a:solidFill>
          <a:latin typeface="+mn-lt"/>
          <a:ea typeface="+mn-ea"/>
          <a:cs typeface="+mn-cs"/>
        </a:defRPr>
      </a:lvl8pPr>
      <a:lvl9pPr marL="2057400" algn="l" defTabSz="514350" rtl="0" eaLnBrk="1" latinLnBrk="0" hangingPunct="1">
        <a:defRPr sz="1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 name="标题 25"/>
          <p:cNvSpPr>
            <a:spLocks noGrp="1"/>
          </p:cNvSpPr>
          <p:nvPr>
            <p:ph type="ctrTitle"/>
          </p:nvPr>
        </p:nvSpPr>
        <p:spPr/>
        <p:txBody>
          <a:bodyPr/>
          <a:p>
            <a:pPr algn="r"/>
            <a:r>
              <a:rPr lang="zh-CN" altLang="en-US"/>
              <a:t>小学英语课教案：What’s this? </a:t>
            </a:r>
            <a:endParaRPr lang="zh-CN" altLang="en-US"/>
          </a:p>
        </p:txBody>
      </p:sp>
      <p:sp>
        <p:nvSpPr>
          <p:cNvPr id="27" name="副标题 26"/>
          <p:cNvSpPr>
            <a:spLocks noGrp="1"/>
          </p:cNvSpPr>
          <p:nvPr>
            <p:ph type="subTitle" idx="1"/>
          </p:nvPr>
        </p:nvSpPr>
        <p:spPr>
          <a:xfrm>
            <a:off x="3031490" y="3187700"/>
            <a:ext cx="7535545" cy="1769110"/>
          </a:xfrm>
        </p:spPr>
        <p:txBody>
          <a:bodyPr>
            <a:scene3d>
              <a:camera prst="orthographicFront"/>
              <a:lightRig rig="threePt" dir="t"/>
            </a:scene3d>
          </a:bodyPr>
          <a:p>
            <a:pPr algn="r"/>
            <a:r>
              <a:rPr lang="zh-CN" altLang="en-US" b="1">
                <a:ln/>
                <a:solidFill>
                  <a:schemeClr val="accent1"/>
                </a:solidFill>
                <a:effectLst>
                  <a:outerShdw blurRad="38100" dist="25400" dir="5400000" algn="ctr" rotWithShape="0">
                    <a:srgbClr val="6E747A">
                      <a:alpha val="43000"/>
                    </a:srgbClr>
                  </a:outerShdw>
                </a:effectLst>
              </a:rPr>
              <a:t>院系：外国语学院</a:t>
            </a:r>
            <a:endParaRPr lang="zh-CN" altLang="en-US" b="1">
              <a:ln/>
              <a:solidFill>
                <a:schemeClr val="accent1"/>
              </a:solidFill>
              <a:effectLst>
                <a:outerShdw blurRad="38100" dist="25400" dir="5400000" algn="ctr" rotWithShape="0">
                  <a:srgbClr val="6E747A">
                    <a:alpha val="43000"/>
                  </a:srgbClr>
                </a:outerShdw>
              </a:effectLst>
            </a:endParaRPr>
          </a:p>
          <a:p>
            <a:pPr algn="r"/>
            <a:r>
              <a:rPr lang="zh-CN" altLang="en-US" b="1">
                <a:ln/>
                <a:solidFill>
                  <a:schemeClr val="accent1"/>
                </a:solidFill>
                <a:effectLst>
                  <a:outerShdw blurRad="38100" dist="25400" dir="5400000" algn="ctr" rotWithShape="0">
                    <a:srgbClr val="6E747A">
                      <a:alpha val="43000"/>
                    </a:srgbClr>
                  </a:outerShdw>
                </a:effectLst>
              </a:rPr>
              <a:t>班级：英语</a:t>
            </a:r>
            <a:r>
              <a:rPr lang="en-US" altLang="zh-CN" b="1">
                <a:ln/>
                <a:solidFill>
                  <a:schemeClr val="accent1"/>
                </a:solidFill>
                <a:effectLst>
                  <a:outerShdw blurRad="38100" dist="25400" dir="5400000" algn="ctr" rotWithShape="0">
                    <a:srgbClr val="6E747A">
                      <a:alpha val="43000"/>
                    </a:srgbClr>
                  </a:outerShdw>
                </a:effectLst>
              </a:rPr>
              <a:t>121</a:t>
            </a:r>
            <a:r>
              <a:rPr lang="zh-CN" altLang="en-US" b="1">
                <a:ln/>
                <a:solidFill>
                  <a:schemeClr val="accent1"/>
                </a:solidFill>
                <a:effectLst>
                  <a:outerShdw blurRad="38100" dist="25400" dir="5400000" algn="ctr" rotWithShape="0">
                    <a:srgbClr val="6E747A">
                      <a:alpha val="43000"/>
                    </a:srgbClr>
                  </a:outerShdw>
                </a:effectLst>
              </a:rPr>
              <a:t>班</a:t>
            </a:r>
            <a:endParaRPr lang="zh-CN" altLang="en-US" b="1">
              <a:ln/>
              <a:solidFill>
                <a:schemeClr val="accent1"/>
              </a:solidFill>
              <a:effectLst>
                <a:outerShdw blurRad="38100" dist="25400" dir="5400000" algn="ctr" rotWithShape="0">
                  <a:srgbClr val="6E747A">
                    <a:alpha val="43000"/>
                  </a:srgbClr>
                </a:outerShdw>
              </a:effectLst>
            </a:endParaRPr>
          </a:p>
          <a:p>
            <a:pPr algn="r"/>
            <a:r>
              <a:rPr lang="zh-CN" altLang="en-US" b="1">
                <a:ln/>
                <a:solidFill>
                  <a:schemeClr val="accent1"/>
                </a:solidFill>
                <a:effectLst>
                  <a:outerShdw blurRad="38100" dist="25400" dir="5400000" algn="ctr" rotWithShape="0">
                    <a:srgbClr val="6E747A">
                      <a:alpha val="43000"/>
                    </a:srgbClr>
                  </a:outerShdw>
                </a:effectLst>
              </a:rPr>
              <a:t>姓名：张文珺</a:t>
            </a:r>
            <a:endParaRPr lang="zh-CN" altLang="en-US" b="1">
              <a:ln/>
              <a:solidFill>
                <a:schemeClr val="accent1"/>
              </a:solidFill>
              <a:effectLst>
                <a:outerShdw blurRad="38100" dist="25400" dir="5400000" algn="ctr" rotWithShape="0">
                  <a:srgbClr val="6E747A">
                    <a:alpha val="43000"/>
                  </a:srgbClr>
                </a:outerShdw>
              </a:effectLst>
            </a:endParaRPr>
          </a:p>
          <a:p>
            <a:pPr algn="r"/>
            <a:r>
              <a:rPr lang="zh-CN" altLang="en-US" b="1">
                <a:ln/>
                <a:solidFill>
                  <a:schemeClr val="accent1"/>
                </a:solidFill>
                <a:effectLst>
                  <a:outerShdw blurRad="38100" dist="25400" dir="5400000" algn="ctr" rotWithShape="0">
                    <a:srgbClr val="6E747A">
                      <a:alpha val="43000"/>
                    </a:srgbClr>
                  </a:outerShdw>
                </a:effectLst>
              </a:rPr>
              <a:t>学号：</a:t>
            </a:r>
            <a:r>
              <a:rPr lang="en-US" altLang="zh-CN" b="1">
                <a:ln/>
                <a:solidFill>
                  <a:schemeClr val="accent1"/>
                </a:solidFill>
                <a:effectLst>
                  <a:outerShdw blurRad="38100" dist="25400" dir="5400000" algn="ctr" rotWithShape="0">
                    <a:srgbClr val="6E747A">
                      <a:alpha val="43000"/>
                    </a:srgbClr>
                  </a:outerShdw>
                </a:effectLst>
              </a:rPr>
              <a:t>20120401050432</a:t>
            </a:r>
            <a:endParaRPr lang="en-US" altLang="zh-CN" b="1">
              <a:ln/>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 name="标题 19"/>
          <p:cNvSpPr>
            <a:spLocks noGrp="1"/>
          </p:cNvSpPr>
          <p:nvPr>
            <p:ph type="title"/>
          </p:nvPr>
        </p:nvSpPr>
        <p:spPr>
          <a:xfrm>
            <a:off x="511810" y="414655"/>
            <a:ext cx="11161395" cy="925195"/>
          </a:xfrm>
        </p:spPr>
        <p:txBody>
          <a:bodyPr/>
          <a:p>
            <a:r>
              <a:rPr lang="en-US" altLang="zh-CN">
                <a:sym typeface="+mn-ea"/>
              </a:rPr>
              <a:t>     </a:t>
            </a:r>
            <a:r>
              <a:rPr lang="zh-CN" altLang="en-US" sz="4000">
                <a:sym typeface="+mn-ea"/>
              </a:rPr>
              <a:t>教学目标：</a:t>
            </a:r>
            <a:endParaRPr lang="zh-CN" altLang="en-US" sz="4000">
              <a:sym typeface="+mn-ea"/>
            </a:endParaRPr>
          </a:p>
        </p:txBody>
      </p:sp>
      <p:sp>
        <p:nvSpPr>
          <p:cNvPr id="21" name="内容占位符 20"/>
          <p:cNvSpPr>
            <a:spLocks noGrp="1"/>
          </p:cNvSpPr>
          <p:nvPr>
            <p:ph idx="1"/>
          </p:nvPr>
        </p:nvSpPr>
        <p:spPr>
          <a:xfrm>
            <a:off x="497840" y="1233805"/>
            <a:ext cx="11002645" cy="4605655"/>
          </a:xfrm>
        </p:spPr>
        <p:txBody>
          <a:bodyPr/>
          <a:p>
            <a:pPr marL="0" indent="0">
              <a:buNone/>
            </a:pPr>
            <a:r>
              <a:rPr lang="zh-CN" altLang="en-US" sz="2800"/>
              <a:t>一、语言知识目标</a:t>
            </a:r>
            <a:endParaRPr lang="zh-CN" altLang="en-US" sz="2800"/>
          </a:p>
          <a:p>
            <a:r>
              <a:rPr lang="zh-CN" altLang="en-US" sz="2800"/>
              <a:t>1、基本能听懂并说出句型What’s this? It’s a ...</a:t>
            </a:r>
            <a:endParaRPr lang="zh-CN" altLang="en-US" sz="2800"/>
          </a:p>
          <a:p>
            <a:r>
              <a:rPr lang="zh-CN" altLang="en-US" sz="2800"/>
              <a:t>2、能听懂、会读、会说词汇teacher, pupil, school, classroom, English</a:t>
            </a:r>
            <a:endParaRPr lang="zh-CN" altLang="en-US" sz="2800"/>
          </a:p>
          <a:p>
            <a:r>
              <a:rPr lang="zh-CN" altLang="en-US" sz="2800"/>
              <a:t>3、了解和感知This is my...的用法</a:t>
            </a:r>
            <a:endParaRPr lang="zh-CN" altLang="en-US" sz="2800"/>
          </a:p>
          <a:p>
            <a:r>
              <a:rPr lang="zh-CN" altLang="en-US" sz="2800"/>
              <a:t>4、复习巩固词汇bird, dog, cat, chair, desk, window, door, blackboard</a:t>
            </a:r>
            <a:endParaRPr lang="zh-CN" altLang="en-US" sz="2800"/>
          </a:p>
          <a:p>
            <a:endParaRPr lang="zh-CN" altLang="en-US" sz="2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68325" y="843280"/>
            <a:ext cx="11002645" cy="5513705"/>
          </a:xfrm>
        </p:spPr>
        <p:txBody>
          <a:bodyPr/>
          <a:p>
            <a:r>
              <a:rPr lang="zh-CN" altLang="en-US"/>
              <a:t>二、语言技能目标</a:t>
            </a:r>
            <a:endParaRPr lang="zh-CN" altLang="en-US"/>
          </a:p>
          <a:p>
            <a:r>
              <a:rPr lang="zh-CN" altLang="en-US"/>
              <a:t>通过游戏等活动，培养学生灵活运用语言知识进行交流沟通——如何简单地用英语询问东西是什么及可以简单地介绍自己熟悉的东西。</a:t>
            </a:r>
            <a:endParaRPr lang="zh-CN" altLang="en-US"/>
          </a:p>
          <a:p>
            <a:r>
              <a:rPr lang="zh-CN" altLang="en-US"/>
              <a:t>三、教学策略目标</a:t>
            </a:r>
            <a:endParaRPr lang="zh-CN" altLang="en-US"/>
          </a:p>
          <a:p>
            <a:r>
              <a:rPr lang="zh-CN" altLang="en-US"/>
              <a:t>1、兴趣活动教学策略：采用做游戏和猜谜等形式；</a:t>
            </a:r>
            <a:endParaRPr lang="zh-CN" altLang="en-US"/>
          </a:p>
          <a:p>
            <a:r>
              <a:rPr lang="zh-CN" altLang="en-US"/>
              <a:t>2、开放性教学策略：适当使用学生感兴趣的图片和活动，拓宽学生的视野，实现知识的整合；</a:t>
            </a:r>
            <a:endParaRPr lang="zh-CN" altLang="en-US"/>
          </a:p>
          <a:p>
            <a:r>
              <a:rPr lang="zh-CN" altLang="en-US"/>
              <a:t>3、任务型教学策略：突出语言应用性原则，把听说、讨论、表演、游戏贯穿于教学，使课堂形式多样化，充分发挥学生的主动性。</a:t>
            </a:r>
            <a:endParaRPr lang="zh-CN"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95207" y="848360"/>
            <a:ext cx="11161184" cy="700088"/>
          </a:xfrm>
        </p:spPr>
        <p:txBody>
          <a:bodyPr/>
          <a:p>
            <a:r>
              <a:rPr lang="zh-CN" altLang="en-US" sz="4000">
                <a:sym typeface="+mn-ea"/>
              </a:rPr>
              <a:t>教学重难点：</a:t>
            </a:r>
            <a:endParaRPr lang="zh-CN" altLang="en-US" sz="4000">
              <a:sym typeface="+mn-ea"/>
            </a:endParaRPr>
          </a:p>
        </p:txBody>
      </p:sp>
      <p:sp>
        <p:nvSpPr>
          <p:cNvPr id="3" name="内容占位符 2"/>
          <p:cNvSpPr>
            <a:spLocks noGrp="1"/>
          </p:cNvSpPr>
          <p:nvPr>
            <p:ph idx="1"/>
          </p:nvPr>
        </p:nvSpPr>
        <p:spPr/>
        <p:txBody>
          <a:bodyPr/>
          <a:p>
            <a:endParaRPr lang="zh-CN" altLang="en-US"/>
          </a:p>
          <a:p>
            <a:r>
              <a:rPr lang="zh-CN" altLang="en-US"/>
              <a:t>重点：句型What’s this? It’s a ... This is my...</a:t>
            </a:r>
            <a:endParaRPr lang="zh-CN" altLang="en-US"/>
          </a:p>
          <a:p>
            <a:r>
              <a:rPr lang="zh-CN" altLang="en-US"/>
              <a:t>难点：在日常英语中运用重点句型进行物品的简单交流</a:t>
            </a: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95207" y="806450"/>
            <a:ext cx="11161184" cy="700088"/>
          </a:xfrm>
        </p:spPr>
        <p:txBody>
          <a:bodyPr/>
          <a:p>
            <a:r>
              <a:rPr lang="zh-CN" altLang="en-US" sz="4000">
                <a:sym typeface="+mn-ea"/>
              </a:rPr>
              <a:t>教学过程：</a:t>
            </a:r>
            <a:endParaRPr lang="zh-CN" altLang="en-US" sz="4000">
              <a:sym typeface="+mn-ea"/>
            </a:endParaRPr>
          </a:p>
        </p:txBody>
      </p:sp>
      <p:sp>
        <p:nvSpPr>
          <p:cNvPr id="3" name="内容占位符 2"/>
          <p:cNvSpPr>
            <a:spLocks noGrp="1"/>
          </p:cNvSpPr>
          <p:nvPr>
            <p:ph idx="1"/>
          </p:nvPr>
        </p:nvSpPr>
        <p:spPr/>
        <p:txBody>
          <a:bodyPr/>
          <a:p>
            <a:endParaRPr lang="zh-CN" altLang="en-US"/>
          </a:p>
          <a:p>
            <a:r>
              <a:rPr lang="zh-CN" altLang="en-US"/>
              <a:t>Step 1. Warming up</a:t>
            </a:r>
            <a:endParaRPr lang="zh-CN" altLang="en-US"/>
          </a:p>
          <a:p>
            <a:r>
              <a:rPr lang="zh-CN" altLang="en-US"/>
              <a:t>1、Greeting: Hello, boys and girls. How are you?</a:t>
            </a:r>
            <a:endParaRPr lang="zh-CN" altLang="en-US"/>
          </a:p>
          <a:p>
            <a:r>
              <a:rPr lang="zh-CN" altLang="en-US"/>
              <a:t>2、Sing and act out the song “Please stand up”in Module3.</a:t>
            </a:r>
            <a:endParaRPr lang="zh-CN" altLang="en-US"/>
          </a:p>
          <a:p>
            <a:r>
              <a:rPr lang="zh-CN" altLang="en-US"/>
              <a:t>T: Now let’s sing a song together. Please act it out while singing, can you?</a:t>
            </a:r>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61272" y="323533"/>
            <a:ext cx="11002433" cy="4983162"/>
          </a:xfrm>
        </p:spPr>
        <p:txBody>
          <a:bodyPr/>
          <a:p>
            <a:r>
              <a:rPr lang="zh-CN" altLang="en-US" sz="2200"/>
              <a:t>Step 2. Presentation of Activity 1</a:t>
            </a:r>
            <a:endParaRPr lang="zh-CN" altLang="en-US" sz="2200"/>
          </a:p>
          <a:p>
            <a:r>
              <a:rPr lang="zh-CN" altLang="en-US" sz="2200"/>
              <a:t>1、Introduce myself. Teach new words “teacher and pupil”.</a:t>
            </a:r>
            <a:endParaRPr lang="zh-CN" altLang="en-US" sz="2200"/>
          </a:p>
          <a:p>
            <a:r>
              <a:rPr lang="zh-CN" altLang="en-US" sz="2200"/>
              <a:t>T: You all did a good job! I like you so much and I’m so glad to be your teacher this lesson. “teacher, teacher 老师”,I am a teacher. So you are a pupil. “pupil pupil 小学生”.You can say “I’m a pupil.”</a:t>
            </a:r>
            <a:endParaRPr lang="zh-CN" altLang="en-US" sz="2200"/>
          </a:p>
          <a:p>
            <a:r>
              <a:rPr lang="zh-CN" altLang="en-US" sz="2200"/>
              <a:t>2、Introduce my teacher. Teach new sentence “This is my teacher, Ms ….”</a:t>
            </a:r>
            <a:endParaRPr lang="zh-CN" altLang="en-US" sz="2200"/>
          </a:p>
          <a:p>
            <a:r>
              <a:rPr lang="zh-CN" altLang="en-US" sz="2200"/>
              <a:t>T: I had teachers when I was a little girl. I drew them down on the screen. Let’s have a look. “This is my Chinese teacher, Ms Wei. This is my music teacher Ms Wei.”</a:t>
            </a:r>
            <a:endParaRPr lang="zh-CN" altLang="en-US" sz="2200"/>
          </a:p>
          <a:p>
            <a:r>
              <a:rPr lang="zh-CN" altLang="en-US" sz="2200"/>
              <a:t>3、Present Activity 1. Listen point and read after the tape.</a:t>
            </a:r>
            <a:endParaRPr lang="zh-CN" altLang="en-US" sz="2200"/>
          </a:p>
          <a:p>
            <a:r>
              <a:rPr lang="zh-CN" altLang="en-US" sz="2200"/>
              <a:t>T: Do you know how does Lingling and Panpan introduce their teachers? Look at the video and tell me.</a:t>
            </a:r>
            <a:endParaRPr lang="zh-CN" altLang="en-US" sz="2200"/>
          </a:p>
          <a:p>
            <a:r>
              <a:rPr lang="zh-CN" altLang="en-US" sz="2200"/>
              <a:t>4、Read together.</a:t>
            </a:r>
            <a:endParaRPr lang="zh-CN" altLang="en-US" sz="22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68325" y="212090"/>
            <a:ext cx="11002645" cy="6144895"/>
          </a:xfrm>
        </p:spPr>
        <p:txBody>
          <a:bodyPr/>
          <a:p>
            <a:r>
              <a:rPr lang="zh-CN" altLang="en-US"/>
              <a:t>Step 3. Presentation of Activity 2</a:t>
            </a:r>
            <a:endParaRPr lang="zh-CN" altLang="en-US"/>
          </a:p>
          <a:p>
            <a:r>
              <a:rPr lang="zh-CN" altLang="en-US"/>
              <a:t>1.Introduce my English teacher, my school and my classroom. Teach new words “English, school, classroom”.</a:t>
            </a:r>
            <a:endParaRPr lang="zh-CN" altLang="en-US"/>
          </a:p>
          <a:p>
            <a:r>
              <a:rPr lang="zh-CN" altLang="en-US"/>
              <a:t>2.Play a bomb game.</a:t>
            </a:r>
            <a:endParaRPr lang="zh-CN" altLang="en-US"/>
          </a:p>
          <a:p>
            <a:r>
              <a:rPr lang="zh-CN" altLang="en-US"/>
              <a:t>3.Play the video, listen carefully.</a:t>
            </a:r>
            <a:endParaRPr lang="zh-CN" altLang="en-US"/>
          </a:p>
          <a:p>
            <a:r>
              <a:rPr lang="zh-CN" altLang="en-US"/>
              <a:t>4.Repeat.</a:t>
            </a:r>
            <a:endParaRPr lang="zh-CN" altLang="en-US"/>
          </a:p>
          <a:p>
            <a:r>
              <a:rPr lang="zh-CN" altLang="en-US"/>
              <a:t>5.Read together.</a:t>
            </a:r>
            <a:endParaRPr lang="zh-CN" altLang="en-US"/>
          </a:p>
          <a:p>
            <a:r>
              <a:rPr lang="zh-CN" altLang="en-US"/>
              <a:t>6.Ask the Ss to introduce themselves like Lingling together, group by group and one by one.</a:t>
            </a:r>
            <a:endParaRPr lang="zh-CN" altLang="en-US"/>
          </a:p>
          <a:p>
            <a:r>
              <a:rPr lang="zh-CN" altLang="en-US"/>
              <a:t>7.There are lots of things in our classroom. Tell me “What’s this?”</a:t>
            </a:r>
            <a:endParaRPr lang="zh-CN" altLang="en-US"/>
          </a:p>
          <a:p>
            <a:r>
              <a:rPr lang="zh-CN" altLang="en-US"/>
              <a:t>8.Teach the new sentence “What’s this?”</a:t>
            </a:r>
            <a:endParaRPr lang="zh-CN" altLang="en-US"/>
          </a:p>
          <a:p>
            <a:r>
              <a:rPr lang="zh-CN" altLang="en-US"/>
              <a:t>9.Listen and find “What’s this?”</a:t>
            </a:r>
            <a:endParaRPr lang="zh-CN" altLang="en-US"/>
          </a:p>
          <a:p>
            <a:r>
              <a:rPr lang="zh-CN" altLang="en-US"/>
              <a:t>10.Repeat.</a:t>
            </a: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3932" y="605473"/>
            <a:ext cx="11002433" cy="4983162"/>
          </a:xfrm>
        </p:spPr>
        <p:txBody>
          <a:bodyPr/>
          <a:p>
            <a:r>
              <a:rPr lang="zh-CN" altLang="en-US"/>
              <a:t>Step 4.Practice </a:t>
            </a:r>
            <a:endParaRPr lang="zh-CN" altLang="en-US"/>
          </a:p>
          <a:p>
            <a:r>
              <a:rPr lang="zh-CN" altLang="en-US"/>
              <a:t>1.Ask and answer.</a:t>
            </a:r>
            <a:endParaRPr lang="zh-CN" altLang="en-US"/>
          </a:p>
          <a:p>
            <a:r>
              <a:rPr lang="zh-CN" altLang="en-US"/>
              <a:t>2.Guessing game.</a:t>
            </a:r>
            <a:endParaRPr lang="zh-CN" altLang="en-US"/>
          </a:p>
          <a:p>
            <a:endParaRPr lang="zh-CN" altLang="en-US"/>
          </a:p>
          <a:p>
            <a:r>
              <a:rPr lang="zh-CN" altLang="en-US"/>
              <a:t>Step 5. Homework</a:t>
            </a:r>
            <a:endParaRPr lang="zh-CN" altLang="en-US"/>
          </a:p>
          <a:p>
            <a:r>
              <a:rPr lang="zh-CN" altLang="en-US"/>
              <a:t>1.Recite the text fluently.</a:t>
            </a:r>
            <a:endParaRPr lang="zh-CN" altLang="en-US"/>
          </a:p>
          <a:p>
            <a:r>
              <a:rPr lang="zh-CN" altLang="en-US"/>
              <a:t>2.Draw pictures of your school, classroom and teachers. Introduce them to your parents.</a:t>
            </a:r>
            <a:endParaRPr lang="zh-CN" altLang="en-US"/>
          </a:p>
          <a:p>
            <a:endParaRPr lang="zh-CN"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p:txBody>
          <a:bodyPr/>
          <a:p>
            <a:r>
              <a:rPr lang="zh-CN" altLang="en-US"/>
              <a:t>Module 7  Unit 1 What’s this?</a:t>
            </a:r>
            <a:endParaRPr lang="zh-CN" altLang="en-US"/>
          </a:p>
          <a:p>
            <a:endParaRPr lang="zh-CN" altLang="en-US"/>
          </a:p>
          <a:p>
            <a:pPr marL="0" indent="0">
              <a:buNone/>
            </a:pPr>
            <a:r>
              <a:rPr lang="zh-CN" altLang="en-US"/>
              <a:t>I’m a pupil.                                   What’s this?</a:t>
            </a:r>
            <a:endParaRPr lang="zh-CN" altLang="en-US"/>
          </a:p>
          <a:p>
            <a:pPr marL="0" indent="0">
              <a:buNone/>
            </a:pPr>
            <a:r>
              <a:rPr lang="zh-CN" altLang="en-US"/>
              <a:t>This is my English teacher.               </a:t>
            </a:r>
            <a:endParaRPr lang="zh-CN" altLang="en-US"/>
          </a:p>
          <a:p>
            <a:pPr marL="0" indent="0">
              <a:buNone/>
            </a:pPr>
            <a:r>
              <a:rPr lang="zh-CN" altLang="en-US"/>
              <a:t>This is my school.                                           desk</a:t>
            </a:r>
            <a:endParaRPr lang="zh-CN" altLang="en-US"/>
          </a:p>
          <a:p>
            <a:pPr marL="0" indent="0">
              <a:buNone/>
            </a:pPr>
            <a:r>
              <a:rPr lang="zh-CN" altLang="en-US"/>
              <a:t>This is my classroom.                      It’s a     chair</a:t>
            </a:r>
            <a:endParaRPr lang="zh-CN" altLang="en-US"/>
          </a:p>
          <a:p>
            <a:pPr marL="0" indent="0">
              <a:buNone/>
            </a:pPr>
            <a:r>
              <a:rPr lang="zh-CN" altLang="en-US"/>
              <a:t>                                                                       bird</a:t>
            </a:r>
            <a:endParaRPr lang="zh-CN" altLang="en-US"/>
          </a:p>
          <a:p>
            <a:r>
              <a:rPr lang="zh-CN" altLang="en-US"/>
              <a:t>教后反思: 课后填写。</a:t>
            </a:r>
            <a:endParaRPr lang="zh-CN" altLang="en-US"/>
          </a:p>
          <a:p>
            <a:pPr marL="0" indent="0">
              <a:buNone/>
            </a:pPr>
            <a:endParaRPr lang="zh-CN" altLang="en-US"/>
          </a:p>
        </p:txBody>
      </p:sp>
      <p:sp>
        <p:nvSpPr>
          <p:cNvPr id="5" name="文本框 4"/>
          <p:cNvSpPr txBox="1"/>
          <p:nvPr/>
        </p:nvSpPr>
        <p:spPr>
          <a:xfrm>
            <a:off x="654050" y="581660"/>
            <a:ext cx="309880" cy="368300"/>
          </a:xfrm>
          <a:prstGeom prst="rect">
            <a:avLst/>
          </a:prstGeom>
          <a:noFill/>
        </p:spPr>
        <p:txBody>
          <a:bodyPr wrap="none" rtlCol="0">
            <a:spAutoFit/>
          </a:bodyPr>
          <a:p>
            <a:pPr>
              <a:lnSpc>
                <a:spcPct val="130000"/>
              </a:lnSpc>
            </a:pPr>
            <a:endParaRPr lang="zh-CN" altLang="en-US" sz="1400" dirty="0" smtClean="0">
              <a:latin typeface="Arial" pitchFamily="34" charset="0"/>
              <a:ea typeface="微软雅黑" pitchFamily="34" charset="-122"/>
            </a:endParaRPr>
          </a:p>
        </p:txBody>
      </p:sp>
      <p:sp>
        <p:nvSpPr>
          <p:cNvPr id="6" name="标题 5"/>
          <p:cNvSpPr/>
          <p:nvPr>
            <p:ph type="title"/>
          </p:nvPr>
        </p:nvSpPr>
        <p:spPr/>
        <p:txBody>
          <a:bodyPr/>
          <a:p>
            <a:r>
              <a:rPr lang="zh-CN" altLang="en-US"/>
              <a:t>Step 6. Design of the blackboard</a:t>
            </a:r>
            <a:endParaRPr lang="zh-CN" altLang="en-US"/>
          </a:p>
        </p:txBody>
      </p:sp>
      <p:sp>
        <p:nvSpPr>
          <p:cNvPr id="8" name="左大括号 7"/>
          <p:cNvSpPr/>
          <p:nvPr/>
        </p:nvSpPr>
        <p:spPr>
          <a:xfrm>
            <a:off x="6758305" y="3695700"/>
            <a:ext cx="107315" cy="132461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27685" y="2526030"/>
            <a:ext cx="10949940" cy="2137410"/>
          </a:xfrm>
        </p:spPr>
        <p:txBody>
          <a:bodyPr>
            <a:scene3d>
              <a:camera prst="orthographicFront"/>
              <a:lightRig rig="threePt" dir="t"/>
            </a:scene3d>
          </a:bodyPr>
          <a:p>
            <a:pPr marL="0" indent="0" algn="ctr">
              <a:buNone/>
            </a:pPr>
            <a:r>
              <a:rPr lang="en-US" altLang="zh-CN" sz="7200">
                <a:ln w="22225">
                  <a:solidFill>
                    <a:schemeClr val="accent2"/>
                  </a:solidFill>
                  <a:prstDash val="solid"/>
                </a:ln>
                <a:solidFill>
                  <a:schemeClr val="accent2">
                    <a:lumMod val="40000"/>
                    <a:lumOff val="60000"/>
                  </a:schemeClr>
                </a:solidFill>
                <a:effectLst/>
              </a:rPr>
              <a:t>Thank you!</a:t>
            </a:r>
            <a:endParaRPr lang="en-US" altLang="zh-CN" sz="7200">
              <a:ln w="22225">
                <a:solidFill>
                  <a:schemeClr val="accent2"/>
                </a:solidFill>
                <a:prstDash val="solid"/>
              </a:ln>
              <a:solidFill>
                <a:schemeClr val="accent2">
                  <a:lumMod val="40000"/>
                  <a:lumOff val="60000"/>
                </a:schemeClr>
              </a:solidFill>
              <a:effectLst/>
            </a:endParaRPr>
          </a:p>
        </p:txBody>
      </p:sp>
    </p:spTree>
  </p:cSld>
  <p:clrMapOvr>
    <a:masterClrMapping/>
  </p:clrMapOvr>
</p:sld>
</file>

<file path=ppt/theme/theme1.xml><?xml version="1.0" encoding="utf-8"?>
<a:theme xmlns:a="http://schemas.openxmlformats.org/drawingml/2006/main" name="1_A000120140530A99PPBG">
  <a:themeElements>
    <a:clrScheme name="自定义 657">
      <a:dk1>
        <a:srgbClr val="2F2F2F"/>
      </a:dk1>
      <a:lt1>
        <a:srgbClr val="F7F7F7"/>
      </a:lt1>
      <a:dk2>
        <a:srgbClr val="FFFFFF"/>
      </a:dk2>
      <a:lt2>
        <a:srgbClr val="5F5F5F"/>
      </a:lt2>
      <a:accent1>
        <a:srgbClr val="00BE9C"/>
      </a:accent1>
      <a:accent2>
        <a:srgbClr val="009A79"/>
      </a:accent2>
      <a:accent3>
        <a:srgbClr val="316964"/>
      </a:accent3>
      <a:accent4>
        <a:srgbClr val="616161"/>
      </a:accent4>
      <a:accent5>
        <a:srgbClr val="EC9126"/>
      </a:accent5>
      <a:accent6>
        <a:srgbClr val="FFC000"/>
      </a:accent6>
      <a:hlink>
        <a:srgbClr val="00B0F0"/>
      </a:hlink>
      <a:folHlink>
        <a:srgbClr val="AFB2B4"/>
      </a:folHlink>
    </a:clrScheme>
    <a:fontScheme name="自定义 2">
      <a:majorFont>
        <a:latin typeface="Baskerville Old Face"/>
        <a:ea typeface="微软雅黑"/>
        <a:cs typeface=""/>
      </a:majorFont>
      <a:minorFont>
        <a:latin typeface="Calibri"/>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nSpc>
            <a:spcPct val="130000"/>
          </a:lnSpc>
          <a:defRPr sz="1400" dirty="0" smtClean="0">
            <a:latin typeface="Arial" pitchFamily="34" charset="0"/>
            <a:ea typeface="微软雅黑"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2441</Words>
  <Application>Kingsoft Office WPP</Application>
  <PresentationFormat>宽屏</PresentationFormat>
  <Paragraphs>79</Paragraphs>
  <Slides>10</Slides>
  <Notes>0</Notes>
  <HiddenSlides>0</HiddenSlides>
  <MMClips>0</MMClips>
  <ScaleCrop>false</ScaleCrop>
  <HeadingPairs>
    <vt:vector size="4" baseType="variant">
      <vt:variant>
        <vt:lpstr>主题</vt:lpstr>
      </vt:variant>
      <vt:variant>
        <vt:i4>1</vt:i4>
      </vt:variant>
      <vt:variant>
        <vt:lpstr>幻灯片标题</vt:lpstr>
      </vt:variant>
      <vt:variant>
        <vt:i4>10</vt:i4>
      </vt:variant>
    </vt:vector>
  </HeadingPairs>
  <TitlesOfParts>
    <vt:vector size="11" baseType="lpstr">
      <vt:lpstr>1_A000120140530A99PPBG</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cp:revision>
  <dcterms:created xsi:type="dcterms:W3CDTF">2015-11-08T09:29:11Z</dcterms:created>
  <dcterms:modified xsi:type="dcterms:W3CDTF">2015-11-08T09:55:27Z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2052-10.1.0.5251</vt:lpwstr>
  </property>
</Properties>
</file>