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52" r:id="rId2"/>
  </p:sldMasterIdLst>
  <p:notesMasterIdLst>
    <p:notesMasterId r:id="rId6"/>
  </p:notesMasterIdLst>
  <p:sldIdLst>
    <p:sldId id="364" r:id="rId3"/>
    <p:sldId id="363" r:id="rId4"/>
    <p:sldId id="365" r:id="rId5"/>
  </p:sldIdLst>
  <p:sldSz cx="12192000" cy="6858000"/>
  <p:notesSz cx="6858000" cy="9144000"/>
  <p:embeddedFontLst>
    <p:embeddedFont>
      <p:font typeface="等线" panose="02010600030101010101" pitchFamily="2" charset="-122"/>
      <p:regular r:id="rId7"/>
      <p:bold r:id="rId8"/>
    </p:embeddedFont>
    <p:embeddedFont>
      <p:font typeface="微软雅黑" panose="020B0503020204020204" pitchFamily="34" charset="-122"/>
      <p:regular r:id="rId9"/>
      <p:bold r:id="rId10"/>
    </p:embeddedFont>
  </p:embeddedFontLst>
  <p:custDataLst>
    <p:tags r:id="rId1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11" userDrawn="1">
          <p15:clr>
            <a:srgbClr val="A4A3A4"/>
          </p15:clr>
        </p15:guide>
        <p15:guide id="2" pos="3918" userDrawn="1">
          <p15:clr>
            <a:srgbClr val="A4A3A4"/>
          </p15:clr>
        </p15:guide>
        <p15:guide id="3" pos="7007" userDrawn="1">
          <p15:clr>
            <a:srgbClr val="A4A3A4"/>
          </p15:clr>
        </p15:guide>
        <p15:guide id="4" pos="655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PS" initials="W" lastIdx="1" clrIdx="0"/>
  <p:cmAuthor id="2" name="作者" initials="A" lastIdx="0" clrIdx="1"/>
  <p:cmAuthor id="1587611707" name="王琪" initials="王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824" autoAdjust="0"/>
    <p:restoredTop sz="77316" autoAdjust="0"/>
  </p:normalViewPr>
  <p:slideViewPr>
    <p:cSldViewPr snapToGrid="0" showGuides="1">
      <p:cViewPr varScale="1">
        <p:scale>
          <a:sx n="68" d="100"/>
          <a:sy n="68" d="100"/>
        </p:scale>
        <p:origin x="134" y="53"/>
      </p:cViewPr>
      <p:guideLst>
        <p:guide orient="horz" pos="2211"/>
        <p:guide pos="3918"/>
        <p:guide pos="7007"/>
        <p:guide pos="65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47" d="100"/>
        <a:sy n="47" d="100"/>
      </p:scale>
      <p:origin x="0" y="0"/>
    </p:cViewPr>
  </p:sorter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font" Target="fonts/font1.fntdata"/><Relationship Id="rId12" Type="http://schemas.openxmlformats.org/officeDocument/2006/relationships/commentAuthors" Target="commentAuthors.xml"/><Relationship Id="rId2" Type="http://schemas.openxmlformats.org/officeDocument/2006/relationships/slideMaster" Target="slideMasters/slideMaster1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gs" Target="tags/tag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font" Target="fonts/font4.fntdata"/><Relationship Id="rId4" Type="http://schemas.openxmlformats.org/officeDocument/2006/relationships/slide" Target="slides/slide2.xml"/><Relationship Id="rId9" Type="http://schemas.openxmlformats.org/officeDocument/2006/relationships/font" Target="fonts/font3.fntdata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FA80A1-1F2F-497D-8F4F-98D96B4EE303}" type="datetimeFigureOut">
              <a:rPr lang="zh-CN" altLang="en-US" smtClean="0"/>
              <a:t>2025/12/4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F616D6-3A42-4312-BCF6-0AA39D2784C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3CEBB738-C941-415B-ADC5-63A8872767F2}" type="datetimeFigureOut">
              <a:rPr lang="zh-CN" altLang="en-US" smtClean="0"/>
              <a:t>2025/12/4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E274452A-4F84-4E10-93F2-1FEE99900CC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media" Target="../media/media2.wav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wav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文本&#10;&#10;AI 生成的内容可能不正确。">
            <a:extLst>
              <a:ext uri="{FF2B5EF4-FFF2-40B4-BE49-F238E27FC236}">
                <a16:creationId xmlns:a16="http://schemas.microsoft.com/office/drawing/2014/main" id="{1FC9BB7F-148E-F568-850B-93382A2EA6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51" y="163286"/>
            <a:ext cx="4776107" cy="6368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234716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桌子上有几个苹果&#10;&#10;AI 生成的内容可能不正确。">
            <a:extLst>
              <a:ext uri="{FF2B5EF4-FFF2-40B4-BE49-F238E27FC236}">
                <a16:creationId xmlns:a16="http://schemas.microsoft.com/office/drawing/2014/main" id="{AAC21816-B07B-2FF7-B01F-574920B1755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5" t="26032" r="-635" b="15079"/>
          <a:stretch>
            <a:fillRect/>
          </a:stretch>
        </p:blipFill>
        <p:spPr>
          <a:xfrm>
            <a:off x="3803472" y="458617"/>
            <a:ext cx="3897088" cy="2294952"/>
          </a:xfrm>
          <a:prstGeom prst="rect">
            <a:avLst/>
          </a:prstGeom>
        </p:spPr>
      </p:pic>
      <p:sp>
        <p:nvSpPr>
          <p:cNvPr id="2" name="椭圆 1">
            <a:extLst>
              <a:ext uri="{FF2B5EF4-FFF2-40B4-BE49-F238E27FC236}">
                <a16:creationId xmlns:a16="http://schemas.microsoft.com/office/drawing/2014/main" id="{BADDDDE7-B801-35FC-B5FD-EB7CF2B748AA}"/>
              </a:ext>
            </a:extLst>
          </p:cNvPr>
          <p:cNvSpPr/>
          <p:nvPr/>
        </p:nvSpPr>
        <p:spPr>
          <a:xfrm>
            <a:off x="4915669" y="1606093"/>
            <a:ext cx="228600" cy="250372"/>
          </a:xfrm>
          <a:prstGeom prst="ellipse">
            <a:avLst/>
          </a:prstGeom>
          <a:solidFill>
            <a:srgbClr val="FFFF00">
              <a:alpha val="64000"/>
            </a:srgbClr>
          </a:solidFill>
          <a:ln w="76200">
            <a:solidFill>
              <a:srgbClr val="C00000">
                <a:alpha val="62000"/>
              </a:srgb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A688E5F7-41B5-936A-D9A9-A8BF0B2D7D03}"/>
              </a:ext>
            </a:extLst>
          </p:cNvPr>
          <p:cNvCxnSpPr>
            <a:cxnSpLocks/>
          </p:cNvCxnSpPr>
          <p:nvPr/>
        </p:nvCxnSpPr>
        <p:spPr>
          <a:xfrm flipH="1">
            <a:off x="5001959" y="1845579"/>
            <a:ext cx="28010" cy="1511045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id="{C2B79763-AB16-DA30-0F52-8AA28A219350}"/>
              </a:ext>
            </a:extLst>
          </p:cNvPr>
          <p:cNvCxnSpPr/>
          <p:nvPr/>
        </p:nvCxnSpPr>
        <p:spPr>
          <a:xfrm>
            <a:off x="5001959" y="3345208"/>
            <a:ext cx="3799712" cy="0"/>
          </a:xfrm>
          <a:prstGeom prst="line">
            <a:avLst/>
          </a:prstGeom>
          <a:ln w="38100">
            <a:solidFill>
              <a:srgbClr val="C0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>
            <a:extLst>
              <a:ext uri="{FF2B5EF4-FFF2-40B4-BE49-F238E27FC236}">
                <a16:creationId xmlns:a16="http://schemas.microsoft.com/office/drawing/2014/main" id="{BC87D8E0-5E84-BEC5-534B-8B2AA57B0123}"/>
              </a:ext>
            </a:extLst>
          </p:cNvPr>
          <p:cNvSpPr txBox="1"/>
          <p:nvPr/>
        </p:nvSpPr>
        <p:spPr>
          <a:xfrm>
            <a:off x="8801671" y="3363488"/>
            <a:ext cx="1326398" cy="584775"/>
          </a:xfrm>
          <a:prstGeom prst="rect">
            <a:avLst/>
          </a:prstGeom>
          <a:solidFill>
            <a:srgbClr val="00B0F0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</a:rPr>
              <a:t>pip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DF6835C7-8620-F629-85D1-C3D9616CB74C}"/>
              </a:ext>
            </a:extLst>
          </p:cNvPr>
          <p:cNvSpPr/>
          <p:nvPr/>
        </p:nvSpPr>
        <p:spPr>
          <a:xfrm>
            <a:off x="4678574" y="1393744"/>
            <a:ext cx="646770" cy="579863"/>
          </a:xfrm>
          <a:prstGeom prst="rect">
            <a:avLst/>
          </a:prstGeom>
          <a:solidFill>
            <a:schemeClr val="bg1">
              <a:alpha val="64000"/>
            </a:schemeClr>
          </a:solidFill>
          <a:ln w="762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61ED1192-61EE-D3E3-9A92-EC7507F19CF1}"/>
              </a:ext>
            </a:extLst>
          </p:cNvPr>
          <p:cNvSpPr txBox="1"/>
          <p:nvPr/>
        </p:nvSpPr>
        <p:spPr>
          <a:xfrm>
            <a:off x="1352947" y="3948263"/>
            <a:ext cx="9486105" cy="21209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任务：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利用视频中的解说信息，设计制作类似标注解释效果。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单击相应区域，出现解释的文字和解说声音，也可以单击单击（概念）的文本，朗读声音。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注意在</a:t>
            </a: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动画或动作中添加声音效果时，只能添加</a:t>
            </a: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.wav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格式声音，音频文件如果是其它格式请找在线转码工具，或者使用信息化助手中的</a:t>
            </a: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Audacity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工具转码。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64F6CD10-1A69-74B5-4C9D-A3E8775CD176}"/>
              </a:ext>
            </a:extLst>
          </p:cNvPr>
          <p:cNvSpPr txBox="1"/>
          <p:nvPr/>
        </p:nvSpPr>
        <p:spPr>
          <a:xfrm>
            <a:off x="8801671" y="2714898"/>
            <a:ext cx="1326398" cy="584775"/>
          </a:xfrm>
          <a:prstGeom prst="rect">
            <a:avLst/>
          </a:prstGeom>
          <a:solidFill>
            <a:srgbClr val="00B0F0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</a:rPr>
              <a:t>Seed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4" name="动作按钮: 前进或下一项 3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721E163C-F5AC-432E-BB12-32180DF73523}"/>
              </a:ext>
            </a:extLst>
          </p:cNvPr>
          <p:cNvSpPr/>
          <p:nvPr/>
        </p:nvSpPr>
        <p:spPr>
          <a:xfrm>
            <a:off x="9449630" y="6126480"/>
            <a:ext cx="410650" cy="443223"/>
          </a:xfrm>
          <a:prstGeom prst="actionButtonForwardNext">
            <a:avLst/>
          </a:prstGeom>
          <a:solidFill>
            <a:srgbClr val="0070C0">
              <a:alpha val="64000"/>
            </a:srgbClr>
          </a:solidFill>
          <a:ln w="762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动作按钮: 后退或前一项 6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1FE6CE2B-8DBF-6DD8-1D14-189F730702A8}"/>
              </a:ext>
            </a:extLst>
          </p:cNvPr>
          <p:cNvSpPr/>
          <p:nvPr/>
        </p:nvSpPr>
        <p:spPr>
          <a:xfrm>
            <a:off x="8866991" y="6126479"/>
            <a:ext cx="410650" cy="443223"/>
          </a:xfrm>
          <a:prstGeom prst="actionButtonBackPrevious">
            <a:avLst/>
          </a:prstGeom>
          <a:solidFill>
            <a:srgbClr val="0070C0">
              <a:alpha val="64000"/>
            </a:srgbClr>
          </a:solidFill>
          <a:ln w="762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8" name="seed">
            <a:hlinkClick r:id="" action="ppaction://media"/>
            <a:extLst>
              <a:ext uri="{FF2B5EF4-FFF2-40B4-BE49-F238E27FC236}">
                <a16:creationId xmlns:a16="http://schemas.microsoft.com/office/drawing/2014/main" id="{855BD5A3-E17B-F519-659F-4C999A5F84C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2268732" y="2714882"/>
            <a:ext cx="487363" cy="487363"/>
          </a:xfrm>
          <a:prstGeom prst="rect">
            <a:avLst/>
          </a:prstGeom>
        </p:spPr>
      </p:pic>
      <p:pic>
        <p:nvPicPr>
          <p:cNvPr id="14" name="pip">
            <a:hlinkClick r:id="" action="ppaction://media"/>
            <a:extLst>
              <a:ext uri="{FF2B5EF4-FFF2-40B4-BE49-F238E27FC236}">
                <a16:creationId xmlns:a16="http://schemas.microsoft.com/office/drawing/2014/main" id="{4915ED71-5FC6-2074-FE39-E9A6F2BF755E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2329691" y="3460900"/>
            <a:ext cx="487363" cy="487363"/>
          </a:xfrm>
          <a:prstGeom prst="rect">
            <a:avLst/>
          </a:prstGeom>
        </p:spPr>
      </p:pic>
      <p:sp>
        <p:nvSpPr>
          <p:cNvPr id="15" name="椭圆 14">
            <a:extLst>
              <a:ext uri="{FF2B5EF4-FFF2-40B4-BE49-F238E27FC236}">
                <a16:creationId xmlns:a16="http://schemas.microsoft.com/office/drawing/2014/main" id="{3BA2BAE9-BDA8-6A51-F58F-9610FE89D24B}"/>
              </a:ext>
            </a:extLst>
          </p:cNvPr>
          <p:cNvSpPr/>
          <p:nvPr/>
        </p:nvSpPr>
        <p:spPr>
          <a:xfrm>
            <a:off x="4778929" y="788835"/>
            <a:ext cx="207517" cy="191911"/>
          </a:xfrm>
          <a:prstGeom prst="ellipse">
            <a:avLst/>
          </a:prstGeom>
          <a:solidFill>
            <a:srgbClr val="FFFF00">
              <a:alpha val="64000"/>
            </a:srgbClr>
          </a:solidFill>
          <a:ln w="76200">
            <a:solidFill>
              <a:srgbClr val="C00000">
                <a:alpha val="62000"/>
              </a:srgb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7" name="直接连接符 16">
            <a:extLst>
              <a:ext uri="{FF2B5EF4-FFF2-40B4-BE49-F238E27FC236}">
                <a16:creationId xmlns:a16="http://schemas.microsoft.com/office/drawing/2014/main" id="{5AAD4D99-886D-C9B4-1109-E3DF3E1BB213}"/>
              </a:ext>
            </a:extLst>
          </p:cNvPr>
          <p:cNvCxnSpPr>
            <a:cxnSpLocks/>
          </p:cNvCxnSpPr>
          <p:nvPr/>
        </p:nvCxnSpPr>
        <p:spPr>
          <a:xfrm flipH="1">
            <a:off x="2483556" y="864082"/>
            <a:ext cx="2295373" cy="0"/>
          </a:xfrm>
          <a:prstGeom prst="line">
            <a:avLst/>
          </a:prstGeom>
          <a:ln w="38100">
            <a:solidFill>
              <a:srgbClr val="C0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矩形 19">
            <a:extLst>
              <a:ext uri="{FF2B5EF4-FFF2-40B4-BE49-F238E27FC236}">
                <a16:creationId xmlns:a16="http://schemas.microsoft.com/office/drawing/2014/main" id="{67AB235D-1995-467F-6C7E-3EC9F9D287C2}"/>
              </a:ext>
            </a:extLst>
          </p:cNvPr>
          <p:cNvSpPr/>
          <p:nvPr/>
        </p:nvSpPr>
        <p:spPr>
          <a:xfrm>
            <a:off x="863990" y="592402"/>
            <a:ext cx="1519683" cy="584775"/>
          </a:xfrm>
          <a:prstGeom prst="rect">
            <a:avLst/>
          </a:prstGeom>
          <a:solidFill>
            <a:srgbClr val="00B0F0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</a:rPr>
              <a:t>stalk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9FB69684-DA52-8B51-05F3-893E7BA6B26E}"/>
              </a:ext>
            </a:extLst>
          </p:cNvPr>
          <p:cNvSpPr/>
          <p:nvPr/>
        </p:nvSpPr>
        <p:spPr>
          <a:xfrm>
            <a:off x="4678574" y="458617"/>
            <a:ext cx="495040" cy="718559"/>
          </a:xfrm>
          <a:prstGeom prst="rect">
            <a:avLst/>
          </a:prstGeom>
          <a:solidFill>
            <a:schemeClr val="bg1">
              <a:alpha val="0"/>
            </a:schemeClr>
          </a:solidFill>
          <a:ln w="762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798241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7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704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574C4B-BC6D-4F98-D6E0-B0E80587A0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2212816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1.7601 Service Pack 1"/>
  <p:tag name="AS_RELEASE_DATE" val="2022.11.14"/>
  <p:tag name="AS_TITLE" val="Aspose.Slides for .NET 4.0 Client Profile"/>
  <p:tag name="AS_VERSION" val="22.11"/>
  <p:tag name="COMMONDATA" val="eyJoZGlkIjoiMmMxNzY4NzliODJmOGYzMWEyZDdkODA0MWI0NTdiODcifQ=="/>
  <p:tag name="ISPRING_PRESENTATION_TITLE" val="自闭症"/>
</p:tagLst>
</file>

<file path=ppt/theme/theme1.xml><?xml version="1.0" encoding="utf-8"?>
<a:theme xmlns:a="http://schemas.openxmlformats.org/drawingml/2006/main" name="www.etthink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宋体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宋体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00">
            <a:alpha val="64000"/>
          </a:srgbClr>
        </a:solidFill>
        <a:ln w="76200">
          <a:solidFill>
            <a:srgbClr val="C00000">
              <a:alpha val="62000"/>
            </a:srgbClr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38100">
          <a:solidFill>
            <a:srgbClr val="C00000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等线 Light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等线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s:customData xmlns="http://www.wps.cn/officeDocument/2013/wpsCustomData" xmlns:s="http://www.wps.cn/officeDocument/2013/wpsCustomData">
  <extobjs>
    <extobj name="F35B0BEE-F18A-47BB-8FCB-E00DA2F2635D-1">
      <extobjdata type="F35B0BEE-F18A-47BB-8FCB-E00DA2F2635D" data="ewoJIkRlc2lnbklkIiA6ICI5OTVmOWM3NS05OWQ0LTRhNmMtOWE1Ni1kODRmODg1NzBhYzIiCn0K"/>
    </extobj>
  </extobjs>
</s:customData>
</file>

<file path=customXml/itemProps1.xml><?xml version="1.0" encoding="utf-8"?>
<ds:datastoreItem xmlns:ds="http://schemas.openxmlformats.org/officeDocument/2006/customXml" ds:itemID="{AF1400C5-066F-4E7E-9016-8E41DCE1A303}">
  <ds:schemaRefs>
    <ds:schemaRef ds:uri="http://www.wps.cn/officeDocument/2013/wpsCustomDat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1505</TotalTime>
  <Words>87</Words>
  <Application>Microsoft Office PowerPoint</Application>
  <PresentationFormat>宽屏</PresentationFormat>
  <Paragraphs>7</Paragraphs>
  <Slides>3</Slides>
  <Notes>0</Notes>
  <HiddenSlides>0</HiddenSlides>
  <MMClips>2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7" baseType="lpstr">
      <vt:lpstr>等线</vt:lpstr>
      <vt:lpstr>微软雅黑</vt:lpstr>
      <vt:lpstr>Arial</vt:lpstr>
      <vt:lpstr>www.etthink.com</vt:lpstr>
      <vt:lpstr>PowerPoint 演示文稿</vt:lpstr>
      <vt:lpstr>PowerPoint 演示文稿</vt:lpstr>
      <vt:lpstr>PowerPoint 演示文稿</vt:lpstr>
    </vt:vector>
  </TitlesOfParts>
  <Manager>第一PPT</Manager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学教育技术，上教育技术论坛www.etthink.com;</dc:title>
  <dc:subject>学教育技术，上教育技术论坛www.etthink.com;</dc:subject>
  <dc:creator>学教育技术，上教育技术论坛www.etthink.com</dc:creator>
  <cp:keywords>学教育技术，上教育技术论坛www.etthink.com</cp:keywords>
  <dc:description>www.1ppt.com</dc:description>
  <cp:lastModifiedBy>etthink</cp:lastModifiedBy>
  <cp:revision>27</cp:revision>
  <dcterms:created xsi:type="dcterms:W3CDTF">2025-06-09T05:31:00Z</dcterms:created>
  <dcterms:modified xsi:type="dcterms:W3CDTF">2025-12-04T12:00:10Z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476B083A462940E3968FD706926C6403_13</vt:lpwstr>
  </property>
  <property fmtid="{D5CDD505-2E9C-101B-9397-08002B2CF9AE}" pid="3" name="KSOProductBuildVer">
    <vt:lpwstr>2052-12.1.0.21171</vt:lpwstr>
  </property>
</Properties>
</file>