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711" r:id="rId3"/>
    <p:sldMasterId id="2147483713" r:id="rId4"/>
  </p:sldMasterIdLst>
  <p:notesMasterIdLst>
    <p:notesMasterId r:id="rId8"/>
  </p:notesMasterIdLst>
  <p:sldIdLst>
    <p:sldId id="273" r:id="rId5"/>
    <p:sldId id="259" r:id="rId6"/>
    <p:sldId id="274" r:id="rId7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3399FF"/>
    <a:srgbClr val="A50021"/>
    <a:srgbClr val="000000"/>
    <a:srgbClr val="FFFFCC"/>
    <a:srgbClr val="777777"/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87" autoAdjust="0"/>
  </p:normalViewPr>
  <p:slideViewPr>
    <p:cSldViewPr>
      <p:cViewPr varScale="1">
        <p:scale>
          <a:sx n="64" d="100"/>
          <a:sy n="64" d="100"/>
        </p:scale>
        <p:origin x="68" y="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5867AE-0D3E-480C-AE78-497F3DEF28D8}" type="datetimeFigureOut">
              <a:rPr lang="zh-CN" altLang="en-US" smtClean="0"/>
              <a:t>2023/5/23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415EAA-57AE-4922-9EDA-F1EFA7621A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077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你可以实现用开关控制灯光吗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CB9A6-8D3B-42F0-9CF1-EDA1E86B9C6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0294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你可以实现用开关控制灯光吗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CB9A6-8D3B-42F0-9CF1-EDA1E86B9C6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642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FAB5B7C-A51E-2029-316D-68E9407114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D8DA19-CA04-5733-556F-0BC57B7156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495DA87-8086-90A8-DB56-AD5BF1527B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48321D-C54C-46F6-A05B-BA476769E25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37591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EAE8E91-3C14-F9F5-0753-B75060C6A75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27A5DF4-A289-B76C-F84A-17583DA471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09CD019-2A07-AAB7-D154-DC652408B6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57DCB0-F75C-4E98-B1B5-44133975D48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2613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6D27DC7-1322-503E-95AC-4A4E9343FA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254E4F6-EF10-28D9-53EE-2E7CEB08BA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3D49B4B-D515-124F-885A-DF22E364C2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709DEB-47AA-4715-8692-023280DF517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05514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F3F079-4592-83C0-3917-294958FD63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298FD20-4E9E-1AC1-9CD7-499A39B11B6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5198D0-55BC-E6A7-69C0-479F3BF103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4A0E5E-A6E0-4E6B-9490-2E91529F830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89899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858E3B7-2BC1-45AF-C5C6-864C862300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1BEA774-2257-2E34-DB69-BBAE54DF5C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9301E3B-6433-C203-8AA0-42EFCCA216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276587-3CAE-4FB6-826D-E548B8BE56B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4184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28A9EBB3-3874-CF58-0828-D8027DE823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E13719C-A73D-7BD9-5B8B-049EE4085F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BBFA745-1735-4B09-F4E2-639C0755447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D56967-29F9-4E49-9A13-A8F7BDFD4A2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12052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D52DBFE-E857-37D8-4F6A-2D5AD2FE2EA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8F719641-6E7E-EB9E-BDEC-D311A27C79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8D3F453-AB62-E184-05F9-52C95BC2885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E77ACA-579D-4B5B-BF21-A5EBCE8F291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4289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EBE4DF-F328-12E4-5207-EB69FDB53C5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11AEA4-0C54-3446-8AE4-68EA5B21DF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06EA8BE-D9BC-557C-EB5C-747A0040E8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60B1D4-94E6-4DDE-942B-C0575E67A7C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41824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A37AE3-C7F3-12C6-36E5-E21AF9CAD3C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D26DE3-3A1B-9860-BB5E-A560CD01BD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C9FECE-11E7-9895-8A8E-085EE861511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ED4948-A844-44AD-ACA9-3F95FF6ABDB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86693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DF6CA5B-C617-9871-0221-0AFB0824CA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01ABF52-2201-D947-3B1A-B1339E8480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38B2A8-F7E6-C6F8-84FA-694B4BD0478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1BB48-E856-41BE-95CB-2EFA503F083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20642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65C764-4BC9-6902-8B38-D4E6371364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CC0B591-F5DA-58D5-9120-B3EB3A45B0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B47D279-F9D2-A4F8-36C9-37036EA8F4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AD1BE4-044B-400B-BB49-F32DE600D66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25818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208E280-87ED-250A-1F19-442CD7D2E3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 defTabSz="685800">
              <a:defRPr sz="1800" smtClean="0">
                <a:solidFill>
                  <a:srgbClr val="000000"/>
                </a:solidFill>
                <a:ea typeface="宋体" charset="-122"/>
              </a:defRPr>
            </a:lvl1pPr>
          </a:lstStyle>
          <a:p>
            <a:pPr>
              <a:defRPr/>
            </a:pPr>
            <a:fld id="{EA59EA2E-1800-4F50-AA50-96FB6C8E4CE8}" type="datetimeFigureOut">
              <a:rPr lang="zh-CN" altLang="en-US"/>
              <a:pPr>
                <a:defRPr/>
              </a:pPr>
              <a:t>2023/5/23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E0F416F-ED14-7C82-5C69-1090739DB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 defTabSz="685800">
              <a:defRPr sz="1800">
                <a:solidFill>
                  <a:srgbClr val="000000"/>
                </a:solidFill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233D627-F0CD-FA6E-6275-FEB4AA816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defTabSz="685800">
              <a:defRPr sz="1800">
                <a:solidFill>
                  <a:srgbClr val="000000"/>
                </a:solidFill>
              </a:defRPr>
            </a:lvl1pPr>
          </a:lstStyle>
          <a:p>
            <a:fld id="{C98244E4-F08F-4AF5-801A-7408F930821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7329477"/>
      </p:ext>
    </p:extLst>
  </p:cSld>
  <p:clrMapOvr>
    <a:masterClrMapping/>
  </p:clrMapOvr>
  <p:transition spd="slow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1781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56748AB4-7394-575D-C667-8A0F537F2D87}"/>
              </a:ext>
            </a:extLst>
          </p:cNvPr>
          <p:cNvSpPr/>
          <p:nvPr userDrawn="1"/>
        </p:nvSpPr>
        <p:spPr>
          <a:xfrm>
            <a:off x="2" y="-8930"/>
            <a:ext cx="12191998" cy="853560"/>
          </a:xfrm>
          <a:prstGeom prst="rect">
            <a:avLst/>
          </a:prstGeom>
          <a:solidFill>
            <a:srgbClr val="C30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34E185D-A3CB-3B45-AA8D-26A41BF16347}"/>
              </a:ext>
            </a:extLst>
          </p:cNvPr>
          <p:cNvSpPr/>
          <p:nvPr userDrawn="1"/>
        </p:nvSpPr>
        <p:spPr>
          <a:xfrm>
            <a:off x="0" y="863040"/>
            <a:ext cx="12191998" cy="60290"/>
          </a:xfrm>
          <a:prstGeom prst="rect">
            <a:avLst/>
          </a:prstGeom>
          <a:solidFill>
            <a:srgbClr val="EFA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A05AFDA-2D08-64E9-46C5-566F207D9F66}"/>
              </a:ext>
            </a:extLst>
          </p:cNvPr>
          <p:cNvSpPr txBox="1"/>
          <p:nvPr userDrawn="1"/>
        </p:nvSpPr>
        <p:spPr>
          <a:xfrm>
            <a:off x="8019016" y="58595"/>
            <a:ext cx="4290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明德 至善 博学 笃行</a:t>
            </a:r>
          </a:p>
        </p:txBody>
      </p:sp>
    </p:spTree>
    <p:extLst>
      <p:ext uri="{BB962C8B-B14F-4D97-AF65-F5344CB8AC3E}">
        <p14:creationId xmlns:p14="http://schemas.microsoft.com/office/powerpoint/2010/main" val="2851462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5D5D183-DC05-0CEB-B0F7-837EC46A6C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3B922E5-F487-0C09-B808-8564F52DEA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9BD31B4-72E9-31D7-8B07-5F4E91CE948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5D6880B-D0EE-1720-C283-5858D2A9878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EF69F150-A531-8CF7-1F29-FBFECF91E02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FB03D29-23CE-4418-946C-6A11DDCA84C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2491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5pPr>
      <a:lvl6pPr marL="342900" algn="l" rtl="0" fontAlgn="base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6pPr>
      <a:lvl7pPr marL="685800" algn="l" rtl="0" fontAlgn="base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7pPr>
      <a:lvl8pPr marL="1028700" algn="l" rtl="0" fontAlgn="base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8pPr>
      <a:lvl9pPr marL="1371600" algn="l" rtl="0" fontAlgn="base">
        <a:spcBef>
          <a:spcPct val="0"/>
        </a:spcBef>
        <a:spcAft>
          <a:spcPct val="0"/>
        </a:spcAft>
        <a:defRPr kumimoji="1" sz="2100" b="1">
          <a:solidFill>
            <a:schemeClr val="tx2"/>
          </a:solidFill>
          <a:latin typeface="Times New Roman" pitchFamily="18" charset="0"/>
          <a:ea typeface="宋体" charset="-122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kumimoji="1" sz="2100">
          <a:solidFill>
            <a:schemeClr val="tx1"/>
          </a:solidFill>
          <a:latin typeface="+mn-lt"/>
          <a:ea typeface="+mn-ea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kumimoji="1" sz="1500">
          <a:solidFill>
            <a:schemeClr val="tx1"/>
          </a:solidFill>
          <a:latin typeface="+mn-lt"/>
          <a:ea typeface="+mn-ea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2594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596" y="1332433"/>
            <a:ext cx="5606041" cy="560604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F7A0FC7-676D-B751-A0AB-8BCE8CC653F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23352" y="0"/>
            <a:ext cx="12192000" cy="882597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CFBB953C-AAC0-8100-643A-3BAA85A1C9B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6110062"/>
            <a:ext cx="12192000" cy="74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009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6D7EF646-E0E9-4771-AFD3-F128343EAB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424" b="3432"/>
          <a:stretch/>
        </p:blipFill>
        <p:spPr>
          <a:xfrm>
            <a:off x="4475163" y="1509714"/>
            <a:ext cx="3943350" cy="3768725"/>
          </a:xfrm>
          <a:prstGeom prst="rect">
            <a:avLst/>
          </a:prstGeom>
          <a:ln w="5715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灯灭">
            <a:extLst>
              <a:ext uri="{FF2B5EF4-FFF2-40B4-BE49-F238E27FC236}">
                <a16:creationId xmlns:a16="http://schemas.microsoft.com/office/drawing/2014/main" id="{7EC21131-1B2B-48F9-BC70-BB831B3C02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72976"/>
            <a:ext cx="2273300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灯亮">
            <a:extLst>
              <a:ext uri="{FF2B5EF4-FFF2-40B4-BE49-F238E27FC236}">
                <a16:creationId xmlns:a16="http://schemas.microsoft.com/office/drawing/2014/main" id="{FD2C9DEB-AA3D-4A50-987A-C7CD406BCD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7" y="682501"/>
            <a:ext cx="2271713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关">
            <a:extLst>
              <a:ext uri="{FF2B5EF4-FFF2-40B4-BE49-F238E27FC236}">
                <a16:creationId xmlns:a16="http://schemas.microsoft.com/office/drawing/2014/main" id="{EA4FC7ED-8EA8-A302-B790-2E302C4494EC}"/>
              </a:ext>
            </a:extLst>
          </p:cNvPr>
          <p:cNvGrpSpPr>
            <a:grpSpLocks/>
          </p:cNvGrpSpPr>
          <p:nvPr/>
        </p:nvGrpSpPr>
        <p:grpSpPr bwMode="auto">
          <a:xfrm>
            <a:off x="2567608" y="3212976"/>
            <a:ext cx="1816100" cy="688975"/>
            <a:chOff x="5849655" y="2812092"/>
            <a:chExt cx="1816274" cy="688932"/>
          </a:xfrm>
        </p:grpSpPr>
        <p:sp>
          <p:nvSpPr>
            <p:cNvPr id="3" name="矩形 14">
              <a:extLst>
                <a:ext uri="{FF2B5EF4-FFF2-40B4-BE49-F238E27FC236}">
                  <a16:creationId xmlns:a16="http://schemas.microsoft.com/office/drawing/2014/main" id="{D48F3421-BCF4-E4FD-533E-5EFB1AC2B030}"/>
                </a:ext>
              </a:extLst>
            </p:cNvPr>
            <p:cNvSpPr/>
            <p:nvPr/>
          </p:nvSpPr>
          <p:spPr>
            <a:xfrm>
              <a:off x="5849655" y="2812092"/>
              <a:ext cx="1816274" cy="6889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6" name="直接连接符 15">
              <a:extLst>
                <a:ext uri="{FF2B5EF4-FFF2-40B4-BE49-F238E27FC236}">
                  <a16:creationId xmlns:a16="http://schemas.microsoft.com/office/drawing/2014/main" id="{CFD1D2AC-1805-3C27-8B03-362730A11D11}"/>
                </a:ext>
              </a:extLst>
            </p:cNvPr>
            <p:cNvCxnSpPr/>
            <p:nvPr/>
          </p:nvCxnSpPr>
          <p:spPr>
            <a:xfrm>
              <a:off x="5849655" y="3501024"/>
              <a:ext cx="1816274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16">
              <a:extLst>
                <a:ext uri="{FF2B5EF4-FFF2-40B4-BE49-F238E27FC236}">
                  <a16:creationId xmlns:a16="http://schemas.microsoft.com/office/drawing/2014/main" id="{D830BA8E-63A9-BF57-1578-4962939FEAC7}"/>
                </a:ext>
              </a:extLst>
            </p:cNvPr>
            <p:cNvCxnSpPr/>
            <p:nvPr/>
          </p:nvCxnSpPr>
          <p:spPr>
            <a:xfrm flipV="1">
              <a:off x="6175123" y="3075601"/>
              <a:ext cx="0" cy="4254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17">
              <a:extLst>
                <a:ext uri="{FF2B5EF4-FFF2-40B4-BE49-F238E27FC236}">
                  <a16:creationId xmlns:a16="http://schemas.microsoft.com/office/drawing/2014/main" id="{B4FE20B2-BE75-965F-1185-F57E31489B84}"/>
                </a:ext>
              </a:extLst>
            </p:cNvPr>
            <p:cNvCxnSpPr/>
            <p:nvPr/>
          </p:nvCxnSpPr>
          <p:spPr>
            <a:xfrm flipV="1">
              <a:off x="7215036" y="3075601"/>
              <a:ext cx="0" cy="4254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18">
              <a:extLst>
                <a:ext uri="{FF2B5EF4-FFF2-40B4-BE49-F238E27FC236}">
                  <a16:creationId xmlns:a16="http://schemas.microsoft.com/office/drawing/2014/main" id="{34CA44B8-5F58-A739-1130-02F166F3B900}"/>
                </a:ext>
              </a:extLst>
            </p:cNvPr>
            <p:cNvCxnSpPr/>
            <p:nvPr/>
          </p:nvCxnSpPr>
          <p:spPr>
            <a:xfrm flipV="1">
              <a:off x="6160835" y="3056552"/>
              <a:ext cx="1501919" cy="1904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开">
            <a:extLst>
              <a:ext uri="{FF2B5EF4-FFF2-40B4-BE49-F238E27FC236}">
                <a16:creationId xmlns:a16="http://schemas.microsoft.com/office/drawing/2014/main" id="{0703BD5F-69C7-5C30-2239-91E4358D58DE}"/>
              </a:ext>
            </a:extLst>
          </p:cNvPr>
          <p:cNvGrpSpPr>
            <a:grpSpLocks/>
          </p:cNvGrpSpPr>
          <p:nvPr/>
        </p:nvGrpSpPr>
        <p:grpSpPr bwMode="auto">
          <a:xfrm>
            <a:off x="2567608" y="3032001"/>
            <a:ext cx="1816100" cy="889000"/>
            <a:chOff x="2993721" y="2642992"/>
            <a:chExt cx="1816274" cy="889348"/>
          </a:xfrm>
        </p:grpSpPr>
        <p:sp>
          <p:nvSpPr>
            <p:cNvPr id="11" name="矩形 20">
              <a:extLst>
                <a:ext uri="{FF2B5EF4-FFF2-40B4-BE49-F238E27FC236}">
                  <a16:creationId xmlns:a16="http://schemas.microsoft.com/office/drawing/2014/main" id="{91A8FBE2-3EE7-600D-29F1-B0815F91BFC1}"/>
                </a:ext>
              </a:extLst>
            </p:cNvPr>
            <p:cNvSpPr/>
            <p:nvPr/>
          </p:nvSpPr>
          <p:spPr>
            <a:xfrm>
              <a:off x="2993721" y="2843095"/>
              <a:ext cx="1816274" cy="6892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12" name="直接连接符 21">
              <a:extLst>
                <a:ext uri="{FF2B5EF4-FFF2-40B4-BE49-F238E27FC236}">
                  <a16:creationId xmlns:a16="http://schemas.microsoft.com/office/drawing/2014/main" id="{9F242B37-6A97-E970-C328-DA360E0B5563}"/>
                </a:ext>
              </a:extLst>
            </p:cNvPr>
            <p:cNvCxnSpPr/>
            <p:nvPr/>
          </p:nvCxnSpPr>
          <p:spPr>
            <a:xfrm>
              <a:off x="2993721" y="3532340"/>
              <a:ext cx="1816274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22">
              <a:extLst>
                <a:ext uri="{FF2B5EF4-FFF2-40B4-BE49-F238E27FC236}">
                  <a16:creationId xmlns:a16="http://schemas.microsoft.com/office/drawing/2014/main" id="{9D6345B8-2EB3-3AD2-4926-72B5AC9CD75E}"/>
                </a:ext>
              </a:extLst>
            </p:cNvPr>
            <p:cNvCxnSpPr/>
            <p:nvPr/>
          </p:nvCxnSpPr>
          <p:spPr>
            <a:xfrm flipV="1">
              <a:off x="3319189" y="3106723"/>
              <a:ext cx="0" cy="42561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23">
              <a:extLst>
                <a:ext uri="{FF2B5EF4-FFF2-40B4-BE49-F238E27FC236}">
                  <a16:creationId xmlns:a16="http://schemas.microsoft.com/office/drawing/2014/main" id="{C06E8726-7484-A2E1-3CFE-E4C1A6D7D967}"/>
                </a:ext>
              </a:extLst>
            </p:cNvPr>
            <p:cNvCxnSpPr/>
            <p:nvPr/>
          </p:nvCxnSpPr>
          <p:spPr>
            <a:xfrm flipV="1">
              <a:off x="4359102" y="3106723"/>
              <a:ext cx="0" cy="42561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24">
              <a:extLst>
                <a:ext uri="{FF2B5EF4-FFF2-40B4-BE49-F238E27FC236}">
                  <a16:creationId xmlns:a16="http://schemas.microsoft.com/office/drawing/2014/main" id="{AA86F550-9764-116C-188C-24DAE184BD7E}"/>
                </a:ext>
              </a:extLst>
            </p:cNvPr>
            <p:cNvCxnSpPr/>
            <p:nvPr/>
          </p:nvCxnSpPr>
          <p:spPr>
            <a:xfrm flipV="1">
              <a:off x="3304901" y="2642992"/>
              <a:ext cx="1352680" cy="4637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灯灭">
            <a:extLst>
              <a:ext uri="{FF2B5EF4-FFF2-40B4-BE49-F238E27FC236}">
                <a16:creationId xmlns:a16="http://schemas.microsoft.com/office/drawing/2014/main" id="{7EC21131-1B2B-48F9-BC70-BB831B3C02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72976"/>
            <a:ext cx="2273300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灯亮">
            <a:extLst>
              <a:ext uri="{FF2B5EF4-FFF2-40B4-BE49-F238E27FC236}">
                <a16:creationId xmlns:a16="http://schemas.microsoft.com/office/drawing/2014/main" id="{FD2C9DEB-AA3D-4A50-987A-C7CD406BCD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7" y="682501"/>
            <a:ext cx="2271713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关">
            <a:extLst>
              <a:ext uri="{FF2B5EF4-FFF2-40B4-BE49-F238E27FC236}">
                <a16:creationId xmlns:a16="http://schemas.microsoft.com/office/drawing/2014/main" id="{EA4FC7ED-8EA8-A302-B790-2E302C4494EC}"/>
              </a:ext>
            </a:extLst>
          </p:cNvPr>
          <p:cNvGrpSpPr>
            <a:grpSpLocks/>
          </p:cNvGrpSpPr>
          <p:nvPr/>
        </p:nvGrpSpPr>
        <p:grpSpPr bwMode="auto">
          <a:xfrm>
            <a:off x="2567608" y="3212976"/>
            <a:ext cx="1816100" cy="688975"/>
            <a:chOff x="5849655" y="2812092"/>
            <a:chExt cx="1816274" cy="688932"/>
          </a:xfrm>
        </p:grpSpPr>
        <p:sp>
          <p:nvSpPr>
            <p:cNvPr id="3" name="矩形 14">
              <a:extLst>
                <a:ext uri="{FF2B5EF4-FFF2-40B4-BE49-F238E27FC236}">
                  <a16:creationId xmlns:a16="http://schemas.microsoft.com/office/drawing/2014/main" id="{D48F3421-BCF4-E4FD-533E-5EFB1AC2B030}"/>
                </a:ext>
              </a:extLst>
            </p:cNvPr>
            <p:cNvSpPr/>
            <p:nvPr/>
          </p:nvSpPr>
          <p:spPr>
            <a:xfrm>
              <a:off x="5849655" y="2812092"/>
              <a:ext cx="1816274" cy="6889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6" name="直接连接符 15">
              <a:extLst>
                <a:ext uri="{FF2B5EF4-FFF2-40B4-BE49-F238E27FC236}">
                  <a16:creationId xmlns:a16="http://schemas.microsoft.com/office/drawing/2014/main" id="{CFD1D2AC-1805-3C27-8B03-362730A11D11}"/>
                </a:ext>
              </a:extLst>
            </p:cNvPr>
            <p:cNvCxnSpPr/>
            <p:nvPr/>
          </p:nvCxnSpPr>
          <p:spPr>
            <a:xfrm>
              <a:off x="5849655" y="3501024"/>
              <a:ext cx="1816274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16">
              <a:extLst>
                <a:ext uri="{FF2B5EF4-FFF2-40B4-BE49-F238E27FC236}">
                  <a16:creationId xmlns:a16="http://schemas.microsoft.com/office/drawing/2014/main" id="{D830BA8E-63A9-BF57-1578-4962939FEAC7}"/>
                </a:ext>
              </a:extLst>
            </p:cNvPr>
            <p:cNvCxnSpPr/>
            <p:nvPr/>
          </p:nvCxnSpPr>
          <p:spPr>
            <a:xfrm flipV="1">
              <a:off x="6175123" y="3075601"/>
              <a:ext cx="0" cy="4254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17">
              <a:extLst>
                <a:ext uri="{FF2B5EF4-FFF2-40B4-BE49-F238E27FC236}">
                  <a16:creationId xmlns:a16="http://schemas.microsoft.com/office/drawing/2014/main" id="{B4FE20B2-BE75-965F-1185-F57E31489B84}"/>
                </a:ext>
              </a:extLst>
            </p:cNvPr>
            <p:cNvCxnSpPr/>
            <p:nvPr/>
          </p:nvCxnSpPr>
          <p:spPr>
            <a:xfrm flipV="1">
              <a:off x="7215036" y="3075601"/>
              <a:ext cx="0" cy="4254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18">
              <a:extLst>
                <a:ext uri="{FF2B5EF4-FFF2-40B4-BE49-F238E27FC236}">
                  <a16:creationId xmlns:a16="http://schemas.microsoft.com/office/drawing/2014/main" id="{34CA44B8-5F58-A739-1130-02F166F3B900}"/>
                </a:ext>
              </a:extLst>
            </p:cNvPr>
            <p:cNvCxnSpPr/>
            <p:nvPr/>
          </p:nvCxnSpPr>
          <p:spPr>
            <a:xfrm flipV="1">
              <a:off x="6160835" y="3056552"/>
              <a:ext cx="1501919" cy="1904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开">
            <a:extLst>
              <a:ext uri="{FF2B5EF4-FFF2-40B4-BE49-F238E27FC236}">
                <a16:creationId xmlns:a16="http://schemas.microsoft.com/office/drawing/2014/main" id="{0703BD5F-69C7-5C30-2239-91E4358D58DE}"/>
              </a:ext>
            </a:extLst>
          </p:cNvPr>
          <p:cNvGrpSpPr>
            <a:grpSpLocks/>
          </p:cNvGrpSpPr>
          <p:nvPr/>
        </p:nvGrpSpPr>
        <p:grpSpPr bwMode="auto">
          <a:xfrm>
            <a:off x="2567608" y="3032001"/>
            <a:ext cx="1816100" cy="889000"/>
            <a:chOff x="2993721" y="2642992"/>
            <a:chExt cx="1816274" cy="889348"/>
          </a:xfrm>
        </p:grpSpPr>
        <p:sp>
          <p:nvSpPr>
            <p:cNvPr id="11" name="矩形 20">
              <a:extLst>
                <a:ext uri="{FF2B5EF4-FFF2-40B4-BE49-F238E27FC236}">
                  <a16:creationId xmlns:a16="http://schemas.microsoft.com/office/drawing/2014/main" id="{91A8FBE2-3EE7-600D-29F1-B0815F91BFC1}"/>
                </a:ext>
              </a:extLst>
            </p:cNvPr>
            <p:cNvSpPr/>
            <p:nvPr/>
          </p:nvSpPr>
          <p:spPr>
            <a:xfrm>
              <a:off x="2993721" y="2843095"/>
              <a:ext cx="1816274" cy="6892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12" name="直接连接符 21">
              <a:extLst>
                <a:ext uri="{FF2B5EF4-FFF2-40B4-BE49-F238E27FC236}">
                  <a16:creationId xmlns:a16="http://schemas.microsoft.com/office/drawing/2014/main" id="{9F242B37-6A97-E970-C328-DA360E0B5563}"/>
                </a:ext>
              </a:extLst>
            </p:cNvPr>
            <p:cNvCxnSpPr/>
            <p:nvPr/>
          </p:nvCxnSpPr>
          <p:spPr>
            <a:xfrm>
              <a:off x="2993721" y="3532340"/>
              <a:ext cx="1816274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22">
              <a:extLst>
                <a:ext uri="{FF2B5EF4-FFF2-40B4-BE49-F238E27FC236}">
                  <a16:creationId xmlns:a16="http://schemas.microsoft.com/office/drawing/2014/main" id="{9D6345B8-2EB3-3AD2-4926-72B5AC9CD75E}"/>
                </a:ext>
              </a:extLst>
            </p:cNvPr>
            <p:cNvCxnSpPr/>
            <p:nvPr/>
          </p:nvCxnSpPr>
          <p:spPr>
            <a:xfrm flipV="1">
              <a:off x="3319189" y="3106723"/>
              <a:ext cx="0" cy="42561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23">
              <a:extLst>
                <a:ext uri="{FF2B5EF4-FFF2-40B4-BE49-F238E27FC236}">
                  <a16:creationId xmlns:a16="http://schemas.microsoft.com/office/drawing/2014/main" id="{C06E8726-7484-A2E1-3CFE-E4C1A6D7D967}"/>
                </a:ext>
              </a:extLst>
            </p:cNvPr>
            <p:cNvCxnSpPr/>
            <p:nvPr/>
          </p:nvCxnSpPr>
          <p:spPr>
            <a:xfrm flipV="1">
              <a:off x="4359102" y="3106723"/>
              <a:ext cx="0" cy="42561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24">
              <a:extLst>
                <a:ext uri="{FF2B5EF4-FFF2-40B4-BE49-F238E27FC236}">
                  <a16:creationId xmlns:a16="http://schemas.microsoft.com/office/drawing/2014/main" id="{AA86F550-9764-116C-188C-24DAE184BD7E}"/>
                </a:ext>
              </a:extLst>
            </p:cNvPr>
            <p:cNvCxnSpPr/>
            <p:nvPr/>
          </p:nvCxnSpPr>
          <p:spPr>
            <a:xfrm flipV="1">
              <a:off x="3304901" y="2642992"/>
              <a:ext cx="1352680" cy="4637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90486963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38100">
          <a:solidFill>
            <a:schemeClr val="tx1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18</Words>
  <Application>Microsoft Office PowerPoint</Application>
  <PresentationFormat>宽屏</PresentationFormat>
  <Paragraphs>4</Paragraphs>
  <Slides>3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等线</vt:lpstr>
      <vt:lpstr>隶书</vt:lpstr>
      <vt:lpstr>Arial</vt:lpstr>
      <vt:lpstr>Times New Roman</vt:lpstr>
      <vt:lpstr>默认设计模板</vt:lpstr>
      <vt:lpstr>2_默认设计模板</vt:lpstr>
      <vt:lpstr>自定义设计方案</vt:lpstr>
      <vt:lpstr>3_Office 主题​​</vt:lpstr>
      <vt:lpstr>PowerPoint 演示文稿</vt:lpstr>
      <vt:lpstr>PowerPoint 演示文稿</vt:lpstr>
      <vt:lpstr>PowerPoint 演示文稿</vt:lpstr>
    </vt:vector>
  </TitlesOfParts>
  <Company>上海市七宝中学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教育技术论坛;学教育技术，上教育技术！http://www.etthink.com</dc:creator>
  <cp:keywords>学教育技术，上教育技术！http:/www.etthink.com</cp:keywords>
  <cp:lastModifiedBy>方</cp:lastModifiedBy>
  <cp:revision>29</cp:revision>
  <dcterms:created xsi:type="dcterms:W3CDTF">2008-10-02T00:35:32Z</dcterms:created>
  <dcterms:modified xsi:type="dcterms:W3CDTF">2023-05-23T03:17:07Z</dcterms:modified>
</cp:coreProperties>
</file>