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907704" y="405016"/>
            <a:ext cx="936104" cy="56166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981736" y="397416"/>
            <a:ext cx="936104" cy="5616624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5400000">
            <a:off x="6984268" y="2449212"/>
            <a:ext cx="1296144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65"/>
          <a:stretch/>
        </p:blipFill>
        <p:spPr bwMode="auto">
          <a:xfrm>
            <a:off x="1883371" y="3476560"/>
            <a:ext cx="960437" cy="254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椭圆 5"/>
          <p:cNvSpPr/>
          <p:nvPr/>
        </p:nvSpPr>
        <p:spPr>
          <a:xfrm rot="5400000">
            <a:off x="2213675" y="2991524"/>
            <a:ext cx="299827" cy="9482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895537" y="5839624"/>
            <a:ext cx="960437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599326" y="-172340"/>
            <a:ext cx="158417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5400000">
            <a:off x="5038643" y="3524637"/>
            <a:ext cx="299827" cy="9482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07704" y="3315744"/>
            <a:ext cx="930020" cy="125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3183502" y="1196752"/>
            <a:ext cx="524402" cy="10724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07904" y="83671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试管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246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test</cp:lastModifiedBy>
  <cp:revision>6</cp:revision>
  <dcterms:created xsi:type="dcterms:W3CDTF">2015-04-12T07:27:39Z</dcterms:created>
  <dcterms:modified xsi:type="dcterms:W3CDTF">2015-04-12T08:02:36Z</dcterms:modified>
</cp:coreProperties>
</file>