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680"/>
            <a:ext cx="9144000" cy="824230"/>
          </a:xfrm>
        </p:spPr>
        <p:txBody>
          <a:bodyPr>
            <a:normAutofit fontScale="90000"/>
          </a:bodyPr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2396490"/>
            <a:ext cx="9144000" cy="2861310"/>
          </a:xfrm>
        </p:spPr>
        <p:txBody>
          <a:bodyPr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5" y="-14605"/>
            <a:ext cx="12247880" cy="69018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525203" y="935990"/>
            <a:ext cx="4100195" cy="11982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zh-CN" altLang="en-US" sz="7200" b="1">
                <a:ln/>
                <a:solidFill>
                  <a:schemeClr val="accent4"/>
                </a:solidFill>
                <a:effectLst/>
              </a:rPr>
              <a:t>沁园春·雪</a:t>
            </a:r>
            <a:endParaRPr lang="zh-CN" altLang="en-US" sz="7200" b="1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88100" y="2134235"/>
            <a:ext cx="2392680" cy="82931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en-US" altLang="zh-CN" sz="4800" b="1">
                <a:ln/>
                <a:solidFill>
                  <a:schemeClr val="accent4"/>
                </a:solidFill>
                <a:effectLst/>
              </a:rPr>
              <a:t>--</a:t>
            </a:r>
            <a:r>
              <a:rPr lang="zh-CN" altLang="en-US" sz="4800" b="1">
                <a:ln/>
                <a:solidFill>
                  <a:schemeClr val="accent4"/>
                </a:solidFill>
                <a:effectLst/>
              </a:rPr>
              <a:t>毛泽东</a:t>
            </a:r>
            <a:endParaRPr lang="zh-CN" altLang="en-US" sz="4800" b="1">
              <a:ln/>
              <a:solidFill>
                <a:schemeClr val="accent4"/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3175" y="-19050"/>
            <a:ext cx="12198350" cy="68961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7330440" y="1127760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>
                <a:sym typeface="+mn-ea"/>
              </a:rPr>
              <a:t>北国风光，</a:t>
            </a:r>
            <a:endParaRPr lang="zh-CN" altLang="en-US" sz="7200">
              <a:sym typeface="+mn-ea"/>
            </a:endParaRPr>
          </a:p>
          <a:p>
            <a:pPr algn="ctr"/>
            <a:r>
              <a:rPr lang="zh-CN" altLang="en-US" sz="7200">
                <a:sym typeface="+mn-ea"/>
              </a:rPr>
              <a:t>千里冰封，</a:t>
            </a:r>
            <a:endParaRPr lang="zh-CN" altLang="en-US" sz="7200">
              <a:sym typeface="+mn-ea"/>
            </a:endParaRPr>
          </a:p>
          <a:p>
            <a:pPr algn="ctr"/>
            <a:r>
              <a:rPr lang="zh-CN" altLang="en-US" sz="7200">
                <a:sym typeface="+mn-ea"/>
              </a:rPr>
              <a:t>万里雪飘。</a:t>
            </a:r>
            <a:endParaRPr lang="zh-CN" altLang="en-US" sz="72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6" name="内容占位符 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27940" y="-7620"/>
            <a:ext cx="12248515" cy="687260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551295" y="1691005"/>
            <a:ext cx="5669280" cy="22860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>
                <a:sym typeface="+mn-ea"/>
              </a:rPr>
              <a:t>望长城内外，</a:t>
            </a:r>
            <a:endParaRPr lang="zh-CN" altLang="en-US" sz="7200">
              <a:sym typeface="+mn-ea"/>
            </a:endParaRPr>
          </a:p>
          <a:p>
            <a:pPr algn="ctr"/>
            <a:r>
              <a:rPr lang="zh-CN" altLang="en-US" sz="7200">
                <a:sym typeface="+mn-ea"/>
              </a:rPr>
              <a:t>惟余莽莽；</a:t>
            </a:r>
            <a:endParaRPr lang="zh-CN" altLang="en-US" sz="72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rcRect l="-241" t="498" r="-453" b="8930"/>
          <a:stretch>
            <a:fillRect/>
          </a:stretch>
        </p:blipFill>
        <p:spPr>
          <a:xfrm>
            <a:off x="-29210" y="-10795"/>
            <a:ext cx="12309475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427595" y="1508125"/>
            <a:ext cx="4754880" cy="22860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>
                <a:sym typeface="+mn-ea"/>
              </a:rPr>
              <a:t>大河上下，</a:t>
            </a:r>
            <a:endParaRPr lang="zh-CN" altLang="en-US" sz="7200">
              <a:sym typeface="+mn-ea"/>
            </a:endParaRPr>
          </a:p>
          <a:p>
            <a:pPr algn="ctr"/>
            <a:r>
              <a:rPr lang="zh-CN" altLang="en-US" sz="7200">
                <a:sym typeface="+mn-ea"/>
              </a:rPr>
              <a:t>顿失滔滔。</a:t>
            </a:r>
            <a:endParaRPr lang="zh-CN" altLang="en-US" sz="72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985" y="-17780"/>
            <a:ext cx="12207240" cy="692531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87345" y="1478280"/>
            <a:ext cx="9326880" cy="2286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7200">
                <a:sym typeface="+mn-ea"/>
              </a:rPr>
              <a:t>山舞银蛇，原驰蜡象，</a:t>
            </a:r>
            <a:endParaRPr lang="zh-CN" altLang="en-US" sz="7200">
              <a:sym typeface="+mn-ea"/>
            </a:endParaRPr>
          </a:p>
          <a:p>
            <a:pPr algn="ctr"/>
            <a:r>
              <a:rPr lang="zh-CN" altLang="en-US" sz="7200">
                <a:sym typeface="+mn-ea"/>
              </a:rPr>
              <a:t>欲与天公试比高。</a:t>
            </a:r>
            <a:endParaRPr lang="zh-CN" altLang="en-US" sz="72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30480" y="-27305"/>
            <a:ext cx="12221210" cy="689927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309360" y="822960"/>
            <a:ext cx="5669280" cy="33832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>
                <a:sym typeface="+mn-ea"/>
              </a:rPr>
              <a:t>须晴日，</a:t>
            </a:r>
            <a:endParaRPr lang="zh-CN" altLang="en-US" sz="7200">
              <a:sym typeface="+mn-ea"/>
            </a:endParaRPr>
          </a:p>
          <a:p>
            <a:pPr algn="ctr"/>
            <a:r>
              <a:rPr lang="zh-CN" altLang="en-US" sz="7200">
                <a:sym typeface="+mn-ea"/>
              </a:rPr>
              <a:t>看红装素裹，</a:t>
            </a:r>
            <a:endParaRPr lang="zh-CN" altLang="en-US" sz="7200">
              <a:sym typeface="+mn-ea"/>
            </a:endParaRPr>
          </a:p>
          <a:p>
            <a:pPr algn="ctr"/>
            <a:r>
              <a:rPr lang="zh-CN" altLang="en-US" sz="7200">
                <a:sym typeface="+mn-ea"/>
              </a:rPr>
              <a:t>分外妖娆</a:t>
            </a:r>
            <a:endParaRPr lang="zh-CN" altLang="en-US" sz="72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WPS 演示</Application>
  <PresentationFormat>宽屏</PresentationFormat>
  <Paragraphs>21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9</cp:revision>
  <dcterms:created xsi:type="dcterms:W3CDTF">2015-05-05T08:02:00Z</dcterms:created>
  <dcterms:modified xsi:type="dcterms:W3CDTF">2016-06-24T02:01:26Z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