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58" r:id="rId5"/>
    <p:sldId id="260" r:id="rId6"/>
    <p:sldId id="262" r:id="rId7"/>
    <p:sldId id="261" r:id="rId8"/>
    <p:sldId id="263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571" y="-1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69971-8116-47D3-B0AE-5331DB487C01}" type="datetimeFigureOut">
              <a:rPr lang="zh-CN" altLang="en-US" smtClean="0"/>
              <a:pPr/>
              <a:t>2015/11/17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9395-7B45-4466-8364-81494E625EB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69971-8116-47D3-B0AE-5331DB487C01}" type="datetimeFigureOut">
              <a:rPr lang="zh-CN" altLang="en-US" smtClean="0"/>
              <a:pPr/>
              <a:t>2015/11/17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9395-7B45-4466-8364-81494E625EB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69971-8116-47D3-B0AE-5331DB487C01}" type="datetimeFigureOut">
              <a:rPr lang="zh-CN" altLang="en-US" smtClean="0"/>
              <a:pPr/>
              <a:t>2015/11/17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9395-7B45-4466-8364-81494E625EB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69971-8116-47D3-B0AE-5331DB487C01}" type="datetimeFigureOut">
              <a:rPr lang="zh-CN" altLang="en-US" smtClean="0"/>
              <a:pPr/>
              <a:t>2015/11/17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9395-7B45-4466-8364-81494E625EB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69971-8116-47D3-B0AE-5331DB487C01}" type="datetimeFigureOut">
              <a:rPr lang="zh-CN" altLang="en-US" smtClean="0"/>
              <a:pPr/>
              <a:t>2015/11/17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9395-7B45-4466-8364-81494E625EB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69971-8116-47D3-B0AE-5331DB487C01}" type="datetimeFigureOut">
              <a:rPr lang="zh-CN" altLang="en-US" smtClean="0"/>
              <a:pPr/>
              <a:t>2015/11/17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9395-7B45-4466-8364-81494E625EB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69971-8116-47D3-B0AE-5331DB487C01}" type="datetimeFigureOut">
              <a:rPr lang="zh-CN" altLang="en-US" smtClean="0"/>
              <a:pPr/>
              <a:t>2015/11/17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9395-7B45-4466-8364-81494E625EB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69971-8116-47D3-B0AE-5331DB487C01}" type="datetimeFigureOut">
              <a:rPr lang="zh-CN" altLang="en-US" smtClean="0"/>
              <a:pPr/>
              <a:t>2015/11/17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9395-7B45-4466-8364-81494E625EB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69971-8116-47D3-B0AE-5331DB487C01}" type="datetimeFigureOut">
              <a:rPr lang="zh-CN" altLang="en-US" smtClean="0"/>
              <a:pPr/>
              <a:t>2015/11/17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9395-7B45-4466-8364-81494E625EB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69971-8116-47D3-B0AE-5331DB487C01}" type="datetimeFigureOut">
              <a:rPr lang="zh-CN" altLang="en-US" smtClean="0"/>
              <a:pPr/>
              <a:t>2015/11/17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9395-7B45-4466-8364-81494E625EB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69971-8116-47D3-B0AE-5331DB487C01}" type="datetimeFigureOut">
              <a:rPr lang="zh-CN" altLang="en-US" smtClean="0"/>
              <a:pPr/>
              <a:t>2015/11/17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9395-7B45-4466-8364-81494E625EB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69971-8116-47D3-B0AE-5331DB487C01}" type="datetimeFigureOut">
              <a:rPr lang="zh-CN" altLang="en-US" smtClean="0"/>
              <a:pPr/>
              <a:t>2015/11/17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19395-7B45-4466-8364-81494E625EB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t018800a9615af91d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4282" y="428604"/>
            <a:ext cx="857256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dirty="0" smtClean="0"/>
          </a:p>
          <a:p>
            <a:pPr algn="ctr"/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Unit 3 My Friends</a:t>
            </a:r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r>
              <a:rPr lang="en-US" altLang="zh-CN" sz="3600" dirty="0" smtClean="0"/>
              <a:t>                     </a:t>
            </a:r>
            <a:r>
              <a:rPr lang="en-US" altLang="zh-CN" sz="2800" dirty="0" smtClean="0"/>
              <a:t>boy</a:t>
            </a:r>
            <a:r>
              <a:rPr lang="en-US" altLang="zh-CN" sz="3600" dirty="0" smtClean="0"/>
              <a:t>         girl</a:t>
            </a:r>
          </a:p>
          <a:p>
            <a:r>
              <a:rPr lang="en-US" altLang="zh-CN" sz="3600" dirty="0" smtClean="0"/>
              <a:t>                    big              small</a:t>
            </a:r>
          </a:p>
          <a:p>
            <a:r>
              <a:rPr lang="en-US" altLang="zh-CN" sz="3600" dirty="0" smtClean="0"/>
              <a:t>                  black                 </a:t>
            </a:r>
            <a:r>
              <a:rPr lang="en-US" altLang="zh-CN" sz="3600" b="1" dirty="0" smtClean="0">
                <a:solidFill>
                  <a:srgbClr val="FFC000"/>
                </a:solidFill>
              </a:rPr>
              <a:t>yellow</a:t>
            </a:r>
          </a:p>
        </p:txBody>
      </p:sp>
      <p:sp>
        <p:nvSpPr>
          <p:cNvPr id="10" name="矩形 9"/>
          <p:cNvSpPr/>
          <p:nvPr/>
        </p:nvSpPr>
        <p:spPr>
          <a:xfrm>
            <a:off x="1285852" y="1643050"/>
            <a:ext cx="584253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Do you remember?</a:t>
            </a:r>
            <a:endParaRPr lang="zh-CN" altLang="en-US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20121103211959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42910" y="142852"/>
            <a:ext cx="850109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/>
              <a:t>  Unit 3 My Friends</a:t>
            </a:r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r>
              <a:rPr lang="en-US" altLang="zh-CN" dirty="0" smtClean="0"/>
              <a:t>                        </a:t>
            </a:r>
            <a:r>
              <a:rPr lang="en-US" altLang="zh-CN" sz="2000" dirty="0" smtClean="0"/>
              <a:t>long hair</a:t>
            </a:r>
          </a:p>
          <a:p>
            <a:r>
              <a:rPr lang="en-US" altLang="zh-CN" sz="2000" dirty="0" smtClean="0"/>
              <a:t> </a:t>
            </a:r>
          </a:p>
          <a:p>
            <a:r>
              <a:rPr lang="en-US" altLang="zh-CN" dirty="0" smtClean="0"/>
              <a:t>                   </a:t>
            </a:r>
            <a:r>
              <a:rPr lang="en-US" altLang="zh-CN" sz="2000" dirty="0" smtClean="0">
                <a:solidFill>
                  <a:srgbClr val="00B0F0"/>
                </a:solidFill>
              </a:rPr>
              <a:t>short hair</a:t>
            </a:r>
          </a:p>
          <a:p>
            <a:r>
              <a:rPr lang="en-US" altLang="zh-CN" sz="2000" dirty="0" smtClean="0"/>
              <a:t> </a:t>
            </a:r>
          </a:p>
          <a:p>
            <a:r>
              <a:rPr lang="en-US" altLang="zh-CN" sz="2000" dirty="0" smtClean="0"/>
              <a:t>             strong </a:t>
            </a:r>
          </a:p>
          <a:p>
            <a:endParaRPr lang="en-US" altLang="zh-CN" sz="2000" dirty="0" smtClean="0"/>
          </a:p>
          <a:p>
            <a:r>
              <a:rPr lang="en-US" altLang="zh-CN" sz="2000" dirty="0" smtClean="0"/>
              <a:t>         </a:t>
            </a:r>
            <a:r>
              <a:rPr lang="en-US" altLang="zh-CN" sz="2000" dirty="0" smtClean="0">
                <a:solidFill>
                  <a:srgbClr val="00B0F0"/>
                </a:solidFill>
              </a:rPr>
              <a:t>thin </a:t>
            </a:r>
          </a:p>
          <a:p>
            <a:endParaRPr lang="en-US" altLang="zh-CN" sz="2000" dirty="0" smtClean="0"/>
          </a:p>
          <a:p>
            <a:r>
              <a:rPr lang="en-US" altLang="zh-CN" sz="2000" dirty="0" smtClean="0"/>
              <a:t>    quiet </a:t>
            </a:r>
          </a:p>
          <a:p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357158" y="500042"/>
            <a:ext cx="37147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Let’s read!</a:t>
            </a:r>
            <a:endParaRPr lang="zh-CN" altLang="en-US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2-14040421234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8596" y="857232"/>
            <a:ext cx="7858148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My friend is …</a:t>
            </a:r>
          </a:p>
          <a:p>
            <a:endParaRPr lang="en-US" altLang="zh-CN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She has …</a:t>
            </a:r>
          </a:p>
          <a:p>
            <a:endParaRPr lang="en-US" altLang="zh-CN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He has …</a:t>
            </a:r>
            <a:endParaRPr lang="zh-CN" alt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71472" y="1142984"/>
            <a:ext cx="421484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altLang="zh-CN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let’s learn!</a:t>
            </a:r>
            <a:endParaRPr lang="zh-CN" altLang="en-U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20131207091642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14348" y="428604"/>
            <a:ext cx="7000924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/>
              <a:t>Unit 3 My Friends</a:t>
            </a:r>
            <a:endParaRPr lang="en-US" altLang="zh-CN" sz="3200" dirty="0" smtClean="0"/>
          </a:p>
          <a:p>
            <a:endParaRPr lang="en-US" altLang="zh-CN" sz="3200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A:Mom,I have a new friend.</a:t>
            </a:r>
          </a:p>
          <a:p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  B:A Chinese friend?</a:t>
            </a:r>
          </a:p>
          <a:p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    A:yes.</a:t>
            </a:r>
          </a:p>
          <a:p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        B:A boy?</a:t>
            </a:r>
          </a:p>
          <a:p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          A:yes,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 has short black hair and big eyes.</a:t>
            </a:r>
          </a:p>
          <a:p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        B:what is his name?</a:t>
            </a:r>
          </a:p>
          <a:p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      A:His name is Zhang  </a:t>
            </a:r>
            <a:r>
              <a:rPr lang="en-US" altLang="zh-CN" sz="2800" dirty="0" err="1" smtClean="0">
                <a:latin typeface="Times New Roman" pitchFamily="18" charset="0"/>
                <a:cs typeface="Times New Roman" pitchFamily="18" charset="0"/>
              </a:rPr>
              <a:t>Peng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 .</a:t>
            </a:r>
          </a:p>
          <a:p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   B:Look,this is his photo. He is tall.</a:t>
            </a:r>
          </a:p>
          <a:p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A:He is 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strong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, too.</a:t>
            </a:r>
          </a:p>
          <a:p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zh-CN" alt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7158" y="1071546"/>
            <a:ext cx="364333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Let’s  talk!</a:t>
            </a:r>
            <a:endParaRPr lang="zh-CN" altLang="en-US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20080903124704164_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14338"/>
            <a:ext cx="9144000" cy="642937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2910" y="2143116"/>
            <a:ext cx="7572428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Practice1:</a:t>
            </a:r>
          </a:p>
          <a:p>
            <a:endParaRPr lang="en-US" altLang="zh-CN" sz="2400" dirty="0" smtClean="0"/>
          </a:p>
          <a:p>
            <a:r>
              <a:rPr lang="en-US" altLang="zh-CN" dirty="0" smtClean="0"/>
              <a:t>   </a:t>
            </a:r>
            <a:r>
              <a:rPr lang="en-US" altLang="zh-CN" sz="2800" dirty="0" smtClean="0">
                <a:solidFill>
                  <a:srgbClr val="FF0000"/>
                </a:solidFill>
              </a:rPr>
              <a:t>thin     friend        quiet           long hair</a:t>
            </a:r>
          </a:p>
          <a:p>
            <a:endParaRPr lang="en-US" altLang="zh-CN" sz="2800" dirty="0" smtClean="0"/>
          </a:p>
          <a:p>
            <a:r>
              <a:rPr lang="en-US" altLang="zh-CN" sz="2800" dirty="0" smtClean="0"/>
              <a:t>     I have a ____, and she has _____.She likes to  listen to music. She is ____ and ____.I like her very much.</a:t>
            </a: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240425-121024033J830-l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642966"/>
            <a:ext cx="9144000" cy="65779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14414" y="1285860"/>
            <a:ext cx="578647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Times New Roman" pitchFamily="18" charset="0"/>
                <a:cs typeface="Times New Roman" pitchFamily="18" charset="0"/>
              </a:rPr>
              <a:t>Practice2</a:t>
            </a:r>
            <a:r>
              <a:rPr lang="en-US" altLang="zh-CN" sz="2800" dirty="0" smtClean="0"/>
              <a:t>:</a:t>
            </a:r>
          </a:p>
          <a:p>
            <a:endParaRPr lang="en-US" altLang="zh-CN" sz="2800" dirty="0" smtClean="0"/>
          </a:p>
          <a:p>
            <a:r>
              <a:rPr lang="en-US" altLang="zh-CN" sz="3200" dirty="0" smtClean="0">
                <a:latin typeface="Times New Roman" pitchFamily="18" charset="0"/>
                <a:cs typeface="Times New Roman" pitchFamily="18" charset="0"/>
              </a:rPr>
              <a:t>Work  with your partner and introduce your friends to your partner in English.</a:t>
            </a:r>
            <a:r>
              <a:rPr lang="en-US" altLang="zh-CN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zh-CN" alt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20121103185335_mmTP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15"/>
            <a:ext cx="9144000" cy="684657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00100" y="2357430"/>
            <a:ext cx="68580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Homework:</a:t>
            </a:r>
          </a:p>
          <a:p>
            <a:endParaRPr lang="en-US" altLang="zh-CN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Write a short passage </a:t>
            </a:r>
            <a:r>
              <a:rPr lang="en-US" altLang="zh-CN" sz="3200" dirty="0" smtClean="0">
                <a:latin typeface="Times New Roman" pitchFamily="18" charset="0"/>
                <a:cs typeface="Times New Roman" pitchFamily="18" charset="0"/>
              </a:rPr>
              <a:t>about one of your friends and </a:t>
            </a:r>
            <a:r>
              <a:rPr lang="en-US" altLang="zh-CN" sz="3200" b="1" dirty="0" smtClean="0">
                <a:latin typeface="Times New Roman" pitchFamily="18" charset="0"/>
                <a:cs typeface="Times New Roman" pitchFamily="18" charset="0"/>
              </a:rPr>
              <a:t>introduce</a:t>
            </a:r>
            <a:r>
              <a:rPr lang="en-US" altLang="zh-CN" sz="3200" dirty="0" smtClean="0">
                <a:latin typeface="Times New Roman" pitchFamily="18" charset="0"/>
                <a:cs typeface="Times New Roman" pitchFamily="18" charset="0"/>
              </a:rPr>
              <a:t> her or him to your family.</a:t>
            </a:r>
            <a:endParaRPr lang="zh-CN" alt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014011220361632_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239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57224" y="1357298"/>
            <a:ext cx="621510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latin typeface="Times New Roman" pitchFamily="18" charset="0"/>
                <a:cs typeface="Times New Roman" pitchFamily="18" charset="0"/>
              </a:rPr>
              <a:t>Thanks for your attention</a:t>
            </a:r>
            <a:r>
              <a:rPr lang="en-US" altLang="zh-CN" sz="4400" dirty="0" smtClean="0"/>
              <a:t>!</a:t>
            </a:r>
          </a:p>
          <a:p>
            <a:endParaRPr lang="en-US" altLang="zh-CN" sz="4400" dirty="0" smtClean="0"/>
          </a:p>
          <a:p>
            <a:endParaRPr lang="en-US" altLang="zh-CN" sz="4400" dirty="0" smtClean="0"/>
          </a:p>
          <a:p>
            <a:r>
              <a:rPr lang="zh-CN" altLang="en-US" sz="4400" dirty="0" smtClean="0">
                <a:latin typeface="楷体" pitchFamily="49" charset="-122"/>
                <a:ea typeface="楷体" pitchFamily="49" charset="-122"/>
              </a:rPr>
              <a:t>外国语学院</a:t>
            </a:r>
            <a:endParaRPr lang="en-US" altLang="zh-CN" sz="4400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4400" dirty="0" smtClean="0">
                <a:latin typeface="楷体" pitchFamily="49" charset="-122"/>
                <a:ea typeface="楷体" pitchFamily="49" charset="-122"/>
              </a:rPr>
              <a:t>英语</a:t>
            </a:r>
            <a:r>
              <a:rPr lang="en-US" altLang="zh-CN" sz="4400" dirty="0" smtClean="0">
                <a:latin typeface="楷体" pitchFamily="49" charset="-122"/>
                <a:ea typeface="楷体" pitchFamily="49" charset="-122"/>
              </a:rPr>
              <a:t>121</a:t>
            </a:r>
            <a:r>
              <a:rPr lang="zh-CN" altLang="en-US" sz="4400" dirty="0" smtClean="0">
                <a:latin typeface="楷体" pitchFamily="49" charset="-122"/>
                <a:ea typeface="楷体" pitchFamily="49" charset="-122"/>
              </a:rPr>
              <a:t>班</a:t>
            </a:r>
            <a:endParaRPr lang="en-US" altLang="zh-CN" sz="4400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4400" dirty="0" smtClean="0">
                <a:latin typeface="楷体" pitchFamily="49" charset="-122"/>
                <a:ea typeface="楷体" pitchFamily="49" charset="-122"/>
              </a:rPr>
              <a:t>何建霞</a:t>
            </a:r>
            <a:endParaRPr lang="zh-CN" altLang="en-US" sz="44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205</Words>
  <Application>Microsoft Office PowerPoint</Application>
  <PresentationFormat>全屏显示(4:3)</PresentationFormat>
  <Paragraphs>72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3</dc:title>
  <dc:creator>admin</dc:creator>
  <cp:lastModifiedBy>admin</cp:lastModifiedBy>
  <cp:revision>22</cp:revision>
  <dcterms:created xsi:type="dcterms:W3CDTF">2015-11-08T13:15:06Z</dcterms:created>
  <dcterms:modified xsi:type="dcterms:W3CDTF">2015-11-16T23:12:33Z</dcterms:modified>
</cp:coreProperties>
</file>