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8" r:id="rId2"/>
    <p:sldId id="261" r:id="rId3"/>
    <p:sldId id="256" r:id="rId4"/>
    <p:sldId id="260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65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41" autoAdjust="0"/>
    <p:restoredTop sz="94660"/>
  </p:normalViewPr>
  <p:slideViewPr>
    <p:cSldViewPr snapToGrid="0">
      <p:cViewPr>
        <p:scale>
          <a:sx n="25" d="100"/>
          <a:sy n="25" d="100"/>
        </p:scale>
        <p:origin x="1925" y="11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E369FB-D8A8-4D75-8D32-17145C6A5293}" type="datetimeFigureOut">
              <a:rPr lang="zh-CN" altLang="en-US" smtClean="0"/>
              <a:t>2021/10/3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05C34-D571-4831-A05B-6FFDADF9F11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8847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D05C34-D571-4831-A05B-6FFDADF9F11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573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7CFFDB4-B9BF-4958-985A-45552A9847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6EC3673-42BA-42CD-B9E2-571BED2BF6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BA8A9E-CAB8-4652-9C18-9628B95F8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D2AB0-B1C0-4E16-A3BE-FCF447E09C69}" type="datetimeFigureOut">
              <a:rPr lang="zh-CN" altLang="en-US" smtClean="0"/>
              <a:t>2021/10/3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FDFCC9C-B2B3-4990-A879-5F0C5E099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EC87D4A-F8E8-415E-9970-8516975DC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BE43-2212-408B-BF12-5325019BB0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464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F0E604F-F2DD-4628-8293-ACCBF64A3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28E116F-FC77-4471-885C-1444EA17DF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38FA2FA-EEC6-4B1E-B3E6-AAFE3C3F7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D2AB0-B1C0-4E16-A3BE-FCF447E09C69}" type="datetimeFigureOut">
              <a:rPr lang="zh-CN" altLang="en-US" smtClean="0"/>
              <a:t>2021/10/3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B9EDE7D-186A-4280-95DC-959DAF5B4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DC0B89E-9B40-4CB0-8784-7A6419CE5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BE43-2212-408B-BF12-5325019BB0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225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5AD0997-5879-445B-ABA9-46902BE8C2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FC86D76-A583-4203-8E6F-C9E1C80D81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10906E6-FFBE-4B72-A8B0-5FA6A1AAD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D2AB0-B1C0-4E16-A3BE-FCF447E09C69}" type="datetimeFigureOut">
              <a:rPr lang="zh-CN" altLang="en-US" smtClean="0"/>
              <a:t>2021/10/3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045029D-C721-42D6-AE2F-3903FE4F8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1A06E9B-AF62-4BB1-95EB-CF4FBBBEE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BE43-2212-408B-BF12-5325019BB0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89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08A653F-77A9-4EB7-9981-E2A8A6E41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512191D-8508-4F96-824F-28F3AC5929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5384296-AE42-485B-BE4B-632B485722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0F775D9-5E2B-44D6-BA9E-C928E197D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D2AB0-B1C0-4E16-A3BE-FCF447E09C69}" type="datetimeFigureOut">
              <a:rPr lang="zh-CN" altLang="en-US" smtClean="0"/>
              <a:t>2021/10/3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AEEB533-317E-4A49-8D6B-B102CAC5B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939F4AA-1746-49AC-910A-4D4DA2955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BE43-2212-408B-BF12-5325019BB0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025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3419873-8538-497E-80D1-3F122B18B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3CA0E84-3C41-48A5-9372-11FA121175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49A1495-3B0E-4A1A-99E6-069AFC1434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3E72C45B-9135-4089-A236-8D7D7CFB18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8022A9A-C9DB-4163-BCF4-7DA39EA27F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4BEC9C09-FDF5-46CB-9FBD-466944A87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D2AB0-B1C0-4E16-A3BE-FCF447E09C69}" type="datetimeFigureOut">
              <a:rPr lang="zh-CN" altLang="en-US" smtClean="0"/>
              <a:t>2021/10/3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E9D23FCB-5D62-42BF-8FE0-8DC0E316A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B6481A5F-6C60-40C3-B362-0C3022BF9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BE43-2212-408B-BF12-5325019BB0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35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1B3E2AF-FD20-4091-98F8-E86017DFB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835017E-9EEC-4E87-A754-1A4488C2F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D2AB0-B1C0-4E16-A3BE-FCF447E09C69}" type="datetimeFigureOut">
              <a:rPr lang="zh-CN" altLang="en-US" smtClean="0"/>
              <a:t>2021/10/3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1199DCE-8A5D-43CC-8BD4-69FFBF1E6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72B77E3F-011B-4F18-ABC1-8FB51CC7F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BE43-2212-408B-BF12-5325019BB0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079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3E17046C-1FB0-43D6-8FC0-6ADF08B4F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D2AB0-B1C0-4E16-A3BE-FCF447E09C69}" type="datetimeFigureOut">
              <a:rPr lang="zh-CN" altLang="en-US" smtClean="0"/>
              <a:t>2021/10/3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AC919FFC-6737-4C8C-BF3A-54DEA3988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E2DB377-09D4-4567-A5AA-8CE81247E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BE43-2212-408B-BF12-5325019BB0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701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A5D57C8-B160-4516-9F45-F3E8E32BB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5F7FF6A-2971-431C-8F95-6734AA615D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8853AAB-6AFE-467D-993E-87C6D5022C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404D7BF-981E-4681-83CC-B9E971A30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D2AB0-B1C0-4E16-A3BE-FCF447E09C69}" type="datetimeFigureOut">
              <a:rPr lang="zh-CN" altLang="en-US" smtClean="0"/>
              <a:t>2021/10/3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D277DFA-F289-4626-8D9C-84BC88726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B114A8D-1E2F-4797-BAFA-90D9D0B97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BE43-2212-408B-BF12-5325019BB0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135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F80E142-302A-4BBA-8185-1CB497AE7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B0C01AC2-1B6F-45D8-91B2-D9C27E6595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C8B0642-609F-4F1F-9EBA-EB7D2E75C1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D955AC5-84F0-4CDA-AC93-F979F0874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D2AB0-B1C0-4E16-A3BE-FCF447E09C69}" type="datetimeFigureOut">
              <a:rPr lang="zh-CN" altLang="en-US" smtClean="0"/>
              <a:t>2021/10/3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27EDF67-997D-4276-AB22-F32344482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D8E98E7-5734-4039-8BC2-2B14F6C51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BE43-2212-408B-BF12-5325019BB0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866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D12B4B3-7678-4C39-81DD-189B02321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6EFD6DD-023F-421C-A8D3-93595EA743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39ADFFF-E0F9-472B-B490-03325D0DF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D2AB0-B1C0-4E16-A3BE-FCF447E09C69}" type="datetimeFigureOut">
              <a:rPr lang="zh-CN" altLang="en-US" smtClean="0"/>
              <a:t>2021/10/3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CF548DE-B2DC-4133-B38E-1A51EA6F5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583F035-CD47-4891-8957-533EB4395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BE43-2212-408B-BF12-5325019BB0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557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5DA6665E-EC2C-478A-8F16-EFB16156A9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4736671-7C74-4634-91FA-9755463B37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0F183A4-52DF-4371-9218-6A9049B5B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D2AB0-B1C0-4E16-A3BE-FCF447E09C69}" type="datetimeFigureOut">
              <a:rPr lang="zh-CN" altLang="en-US" smtClean="0"/>
              <a:t>2021/10/3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763DDE7-6F2F-460F-B897-03F43CBF7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A2CEA04-49E8-4EDF-AD8E-EDD29E0F9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BE43-2212-408B-BF12-5325019BB0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8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7F94250-E1F8-4619-8D9D-ECA8CCBEEA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505E32C-1C7D-4C5F-B479-CD8C269014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55CD189-AD72-4F7E-A5D7-55BDA7D85C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5D2AB0-B1C0-4E16-A3BE-FCF447E09C69}" type="datetimeFigureOut">
              <a:rPr lang="zh-CN" altLang="en-US" smtClean="0"/>
              <a:t>2021/10/3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8F6AD64-F8E7-423F-BC1F-5D7CDE335D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601CB48-6325-401A-8DE6-61F5856276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1BE43-2212-408B-BF12-5325019BB0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6706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>
            <a:extLst>
              <a:ext uri="{FF2B5EF4-FFF2-40B4-BE49-F238E27FC236}">
                <a16:creationId xmlns:a16="http://schemas.microsoft.com/office/drawing/2014/main" id="{2BD544FB-30B0-4C67-9E0D-BE16092CC9C8}"/>
              </a:ext>
            </a:extLst>
          </p:cNvPr>
          <p:cNvSpPr/>
          <p:nvPr/>
        </p:nvSpPr>
        <p:spPr>
          <a:xfrm rot="10800000">
            <a:off x="4059381" y="685800"/>
            <a:ext cx="4073237" cy="5486400"/>
          </a:xfrm>
          <a:prstGeom prst="triangle">
            <a:avLst/>
          </a:prstGeom>
          <a:solidFill>
            <a:schemeClr val="tx1"/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FAF707C-8DCA-4919-85B1-A5D65A05C4DD}"/>
              </a:ext>
            </a:extLst>
          </p:cNvPr>
          <p:cNvSpPr txBox="1"/>
          <p:nvPr/>
        </p:nvSpPr>
        <p:spPr>
          <a:xfrm>
            <a:off x="3744189" y="1596633"/>
            <a:ext cx="4703619" cy="76944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PPT</a:t>
            </a:r>
            <a:r>
              <a:rPr lang="zh-CN" altLang="en-US" sz="4400" dirty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动画</a:t>
            </a:r>
            <a:r>
              <a:rPr lang="en-US" altLang="zh-CN" sz="4400" dirty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</a:t>
            </a:r>
            <a:endParaRPr lang="zh-CN" altLang="en-US" sz="4400" dirty="0">
              <a:solidFill>
                <a:schemeClr val="bg1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715F983-1318-4154-8279-ECA31DFC4333}"/>
              </a:ext>
            </a:extLst>
          </p:cNvPr>
          <p:cNvSpPr txBox="1"/>
          <p:nvPr/>
        </p:nvSpPr>
        <p:spPr>
          <a:xfrm>
            <a:off x="4389910" y="4030262"/>
            <a:ext cx="341218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赵楠楠</a:t>
            </a:r>
          </a:p>
        </p:txBody>
      </p:sp>
    </p:spTree>
    <p:extLst>
      <p:ext uri="{BB962C8B-B14F-4D97-AF65-F5344CB8AC3E}">
        <p14:creationId xmlns:p14="http://schemas.microsoft.com/office/powerpoint/2010/main" val="243274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D784EE38-F758-484C-9CE5-B803F22F6DA5}"/>
              </a:ext>
            </a:extLst>
          </p:cNvPr>
          <p:cNvSpPr txBox="1"/>
          <p:nvPr/>
        </p:nvSpPr>
        <p:spPr>
          <a:xfrm>
            <a:off x="4938156" y="1459230"/>
            <a:ext cx="2315688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5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5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29F750C-617C-48A3-AAE6-11BD3411D24B}"/>
              </a:ext>
            </a:extLst>
          </p:cNvPr>
          <p:cNvSpPr txBox="1"/>
          <p:nvPr/>
        </p:nvSpPr>
        <p:spPr>
          <a:xfrm>
            <a:off x="4938156" y="1459230"/>
            <a:ext cx="2315688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5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5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D742C7D-8264-4C6C-851A-9202A2EAD84E}"/>
              </a:ext>
            </a:extLst>
          </p:cNvPr>
          <p:cNvSpPr txBox="1"/>
          <p:nvPr/>
        </p:nvSpPr>
        <p:spPr>
          <a:xfrm>
            <a:off x="4938156" y="1459230"/>
            <a:ext cx="2315688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5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5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9C838EB-57CF-4FD4-88B0-C3E522E0EF86}"/>
              </a:ext>
            </a:extLst>
          </p:cNvPr>
          <p:cNvSpPr txBox="1"/>
          <p:nvPr/>
        </p:nvSpPr>
        <p:spPr>
          <a:xfrm>
            <a:off x="4938156" y="1459230"/>
            <a:ext cx="2315688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5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5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E9C101B-8644-485A-B64D-A8F8A1E59FF5}"/>
              </a:ext>
            </a:extLst>
          </p:cNvPr>
          <p:cNvSpPr txBox="1"/>
          <p:nvPr/>
        </p:nvSpPr>
        <p:spPr>
          <a:xfrm>
            <a:off x="4938156" y="1459230"/>
            <a:ext cx="2315688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5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5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23761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10" dur="45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20" dur="45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0" dur="4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40" dur="45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50" dur="45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2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5" grpId="0"/>
      <p:bldP spid="5" grpId="1"/>
      <p:bldP spid="5" grpId="2"/>
      <p:bldP spid="6" grpId="0"/>
      <p:bldP spid="6" grpId="1"/>
      <p:bldP spid="6" grpId="2"/>
      <p:bldP spid="7" grpId="0"/>
      <p:bldP spid="7" grpId="1"/>
      <p:bldP spid="7" grpId="2"/>
      <p:bldP spid="8" grpId="0"/>
      <p:bldP spid="8" grpId="1"/>
      <p:bldP spid="8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椭圆 32">
            <a:extLst>
              <a:ext uri="{FF2B5EF4-FFF2-40B4-BE49-F238E27FC236}">
                <a16:creationId xmlns:a16="http://schemas.microsoft.com/office/drawing/2014/main" id="{3EDD6E1D-E07C-4881-A872-BECA465051CD}"/>
              </a:ext>
            </a:extLst>
          </p:cNvPr>
          <p:cNvSpPr/>
          <p:nvPr/>
        </p:nvSpPr>
        <p:spPr>
          <a:xfrm>
            <a:off x="8138950" y="1101544"/>
            <a:ext cx="2880000" cy="2880000"/>
          </a:xfrm>
          <a:prstGeom prst="ellipse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id="{C3E3C20D-71AB-4CE0-98B1-8136708AF276}"/>
              </a:ext>
            </a:extLst>
          </p:cNvPr>
          <p:cNvSpPr/>
          <p:nvPr/>
        </p:nvSpPr>
        <p:spPr>
          <a:xfrm>
            <a:off x="8498950" y="1461544"/>
            <a:ext cx="2160000" cy="2160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: 形状 55">
            <a:extLst>
              <a:ext uri="{FF2B5EF4-FFF2-40B4-BE49-F238E27FC236}">
                <a16:creationId xmlns:a16="http://schemas.microsoft.com/office/drawing/2014/main" id="{7F9975C7-D93F-48A9-881C-A8EF4B24A2BC}"/>
              </a:ext>
            </a:extLst>
          </p:cNvPr>
          <p:cNvSpPr/>
          <p:nvPr/>
        </p:nvSpPr>
        <p:spPr>
          <a:xfrm>
            <a:off x="4421177" y="2028409"/>
            <a:ext cx="2236213" cy="2236213"/>
          </a:xfrm>
          <a:custGeom>
            <a:avLst/>
            <a:gdLst>
              <a:gd name="connsiteX0" fmla="*/ 463787 w 2236213"/>
              <a:gd name="connsiteY0" fmla="*/ 0 h 2236213"/>
              <a:gd name="connsiteX1" fmla="*/ 395188 w 2236213"/>
              <a:gd name="connsiteY1" fmla="*/ 91735 h 2236213"/>
              <a:gd name="connsiteX2" fmla="*/ 180000 w 2236213"/>
              <a:gd name="connsiteY2" fmla="*/ 796213 h 2236213"/>
              <a:gd name="connsiteX3" fmla="*/ 1440000 w 2236213"/>
              <a:gd name="connsiteY3" fmla="*/ 2056213 h 2236213"/>
              <a:gd name="connsiteX4" fmla="*/ 2144478 w 2236213"/>
              <a:gd name="connsiteY4" fmla="*/ 1841025 h 2236213"/>
              <a:gd name="connsiteX5" fmla="*/ 2236213 w 2236213"/>
              <a:gd name="connsiteY5" fmla="*/ 1772426 h 2236213"/>
              <a:gd name="connsiteX6" fmla="*/ 2232277 w 2236213"/>
              <a:gd name="connsiteY6" fmla="*/ 1777690 h 2236213"/>
              <a:gd name="connsiteX7" fmla="*/ 1513934 w 2236213"/>
              <a:gd name="connsiteY7" fmla="*/ 2210614 h 2236213"/>
              <a:gd name="connsiteX8" fmla="*/ 1388834 w 2236213"/>
              <a:gd name="connsiteY8" fmla="*/ 2229707 h 2236213"/>
              <a:gd name="connsiteX9" fmla="*/ 1260000 w 2236213"/>
              <a:gd name="connsiteY9" fmla="*/ 2236213 h 2236213"/>
              <a:gd name="connsiteX10" fmla="*/ 1131166 w 2236213"/>
              <a:gd name="connsiteY10" fmla="*/ 2229707 h 2236213"/>
              <a:gd name="connsiteX11" fmla="*/ 1006066 w 2236213"/>
              <a:gd name="connsiteY11" fmla="*/ 2210614 h 2236213"/>
              <a:gd name="connsiteX12" fmla="*/ 0 w 2236213"/>
              <a:gd name="connsiteY12" fmla="*/ 976213 h 2236213"/>
              <a:gd name="connsiteX13" fmla="*/ 458523 w 2236213"/>
              <a:gd name="connsiteY13" fmla="*/ 3936 h 2236213"/>
              <a:gd name="connsiteX14" fmla="*/ 463787 w 2236213"/>
              <a:gd name="connsiteY14" fmla="*/ 0 h 2236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236213" h="2236213">
                <a:moveTo>
                  <a:pt x="463787" y="0"/>
                </a:moveTo>
                <a:lnTo>
                  <a:pt x="395188" y="91735"/>
                </a:lnTo>
                <a:cubicBezTo>
                  <a:pt x="259330" y="292832"/>
                  <a:pt x="180000" y="535259"/>
                  <a:pt x="180000" y="796213"/>
                </a:cubicBezTo>
                <a:cubicBezTo>
                  <a:pt x="180000" y="1492092"/>
                  <a:pt x="744121" y="2056213"/>
                  <a:pt x="1440000" y="2056213"/>
                </a:cubicBezTo>
                <a:cubicBezTo>
                  <a:pt x="1700955" y="2056213"/>
                  <a:pt x="1943381" y="1976884"/>
                  <a:pt x="2144478" y="1841025"/>
                </a:cubicBezTo>
                <a:lnTo>
                  <a:pt x="2236213" y="1772426"/>
                </a:lnTo>
                <a:lnTo>
                  <a:pt x="2232277" y="1777690"/>
                </a:lnTo>
                <a:cubicBezTo>
                  <a:pt x="2052531" y="1995492"/>
                  <a:pt x="1801015" y="2151869"/>
                  <a:pt x="1513934" y="2210614"/>
                </a:cubicBezTo>
                <a:lnTo>
                  <a:pt x="1388834" y="2229707"/>
                </a:lnTo>
                <a:lnTo>
                  <a:pt x="1260000" y="2236213"/>
                </a:lnTo>
                <a:lnTo>
                  <a:pt x="1131166" y="2229707"/>
                </a:lnTo>
                <a:lnTo>
                  <a:pt x="1006066" y="2210614"/>
                </a:lnTo>
                <a:cubicBezTo>
                  <a:pt x="431905" y="2093124"/>
                  <a:pt x="0" y="1585107"/>
                  <a:pt x="0" y="976213"/>
                </a:cubicBezTo>
                <a:cubicBezTo>
                  <a:pt x="0" y="584781"/>
                  <a:pt x="178491" y="235038"/>
                  <a:pt x="458523" y="3936"/>
                </a:cubicBezTo>
                <a:lnTo>
                  <a:pt x="463787" y="0"/>
                </a:lnTo>
                <a:close/>
              </a:path>
            </a:pathLst>
          </a:custGeom>
          <a:solidFill>
            <a:srgbClr val="FFFF00"/>
          </a:solidFill>
          <a:ln w="127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9" name="任意多边形: 形状 58">
            <a:extLst>
              <a:ext uri="{FF2B5EF4-FFF2-40B4-BE49-F238E27FC236}">
                <a16:creationId xmlns:a16="http://schemas.microsoft.com/office/drawing/2014/main" id="{5451AAF7-9000-4433-B0BF-DFC8453216C7}"/>
              </a:ext>
            </a:extLst>
          </p:cNvPr>
          <p:cNvSpPr/>
          <p:nvPr/>
        </p:nvSpPr>
        <p:spPr>
          <a:xfrm>
            <a:off x="4601177" y="1744622"/>
            <a:ext cx="1080000" cy="1080000"/>
          </a:xfrm>
          <a:custGeom>
            <a:avLst/>
            <a:gdLst>
              <a:gd name="connsiteX0" fmla="*/ 1080000 w 1080000"/>
              <a:gd name="connsiteY0" fmla="*/ 0 h 1080000"/>
              <a:gd name="connsiteX1" fmla="*/ 0 w 1080000"/>
              <a:gd name="connsiteY1" fmla="*/ 1080000 h 1080000"/>
              <a:gd name="connsiteX2" fmla="*/ 215188 w 1080000"/>
              <a:gd name="connsiteY2" fmla="*/ 375522 h 1080000"/>
              <a:gd name="connsiteX3" fmla="*/ 283787 w 1080000"/>
              <a:gd name="connsiteY3" fmla="*/ 283787 h 1080000"/>
              <a:gd name="connsiteX4" fmla="*/ 375522 w 1080000"/>
              <a:gd name="connsiteY4" fmla="*/ 215188 h 1080000"/>
              <a:gd name="connsiteX5" fmla="*/ 1080000 w 1080000"/>
              <a:gd name="connsiteY5" fmla="*/ 0 h 10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80000" h="1080000">
                <a:moveTo>
                  <a:pt x="1080000" y="0"/>
                </a:moveTo>
                <a:cubicBezTo>
                  <a:pt x="483532" y="0"/>
                  <a:pt x="0" y="483532"/>
                  <a:pt x="0" y="1080000"/>
                </a:cubicBezTo>
                <a:cubicBezTo>
                  <a:pt x="0" y="819046"/>
                  <a:pt x="79330" y="576619"/>
                  <a:pt x="215188" y="375522"/>
                </a:cubicBezTo>
                <a:lnTo>
                  <a:pt x="283787" y="283787"/>
                </a:lnTo>
                <a:lnTo>
                  <a:pt x="375522" y="215188"/>
                </a:lnTo>
                <a:cubicBezTo>
                  <a:pt x="576619" y="79330"/>
                  <a:pt x="819045" y="0"/>
                  <a:pt x="1080000" y="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0" name="任意多边形: 形状 59">
            <a:extLst>
              <a:ext uri="{FF2B5EF4-FFF2-40B4-BE49-F238E27FC236}">
                <a16:creationId xmlns:a16="http://schemas.microsoft.com/office/drawing/2014/main" id="{C74E5231-CDC1-49CA-9ED3-D6D106E9AA6D}"/>
              </a:ext>
            </a:extLst>
          </p:cNvPr>
          <p:cNvSpPr/>
          <p:nvPr/>
        </p:nvSpPr>
        <p:spPr>
          <a:xfrm>
            <a:off x="7114671" y="2695788"/>
            <a:ext cx="6506" cy="128834"/>
          </a:xfrm>
          <a:custGeom>
            <a:avLst/>
            <a:gdLst>
              <a:gd name="connsiteX0" fmla="*/ 0 w 6506"/>
              <a:gd name="connsiteY0" fmla="*/ 0 h 128834"/>
              <a:gd name="connsiteX1" fmla="*/ 1 w 6506"/>
              <a:gd name="connsiteY1" fmla="*/ 6 h 128834"/>
              <a:gd name="connsiteX2" fmla="*/ 6506 w 6506"/>
              <a:gd name="connsiteY2" fmla="*/ 128834 h 128834"/>
              <a:gd name="connsiteX3" fmla="*/ 0 w 6506"/>
              <a:gd name="connsiteY3" fmla="*/ 0 h 128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06" h="128834">
                <a:moveTo>
                  <a:pt x="0" y="0"/>
                </a:moveTo>
                <a:lnTo>
                  <a:pt x="1" y="6"/>
                </a:lnTo>
                <a:cubicBezTo>
                  <a:pt x="4303" y="42364"/>
                  <a:pt x="6506" y="85342"/>
                  <a:pt x="6506" y="128834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 w="127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1" name="任意多边形: 形状 60">
            <a:extLst>
              <a:ext uri="{FF2B5EF4-FFF2-40B4-BE49-F238E27FC236}">
                <a16:creationId xmlns:a16="http://schemas.microsoft.com/office/drawing/2014/main" id="{E0F31390-0AC3-45E2-B6B0-5A21FDD2FAD9}"/>
              </a:ext>
            </a:extLst>
          </p:cNvPr>
          <p:cNvSpPr/>
          <p:nvPr/>
        </p:nvSpPr>
        <p:spPr>
          <a:xfrm>
            <a:off x="7114671" y="2824622"/>
            <a:ext cx="6506" cy="128834"/>
          </a:xfrm>
          <a:custGeom>
            <a:avLst/>
            <a:gdLst>
              <a:gd name="connsiteX0" fmla="*/ 6506 w 6506"/>
              <a:gd name="connsiteY0" fmla="*/ 0 h 128834"/>
              <a:gd name="connsiteX1" fmla="*/ 1 w 6506"/>
              <a:gd name="connsiteY1" fmla="*/ 128828 h 128834"/>
              <a:gd name="connsiteX2" fmla="*/ 0 w 6506"/>
              <a:gd name="connsiteY2" fmla="*/ 128834 h 128834"/>
              <a:gd name="connsiteX3" fmla="*/ 6506 w 6506"/>
              <a:gd name="connsiteY3" fmla="*/ 0 h 128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06" h="128834">
                <a:moveTo>
                  <a:pt x="6506" y="0"/>
                </a:moveTo>
                <a:cubicBezTo>
                  <a:pt x="6506" y="43493"/>
                  <a:pt x="4303" y="86470"/>
                  <a:pt x="1" y="128828"/>
                </a:cubicBezTo>
                <a:lnTo>
                  <a:pt x="0" y="128834"/>
                </a:lnTo>
                <a:lnTo>
                  <a:pt x="6506" y="0"/>
                </a:lnTo>
                <a:close/>
              </a:path>
            </a:pathLst>
          </a:custGeom>
          <a:solidFill>
            <a:srgbClr val="FFFF00"/>
          </a:solidFill>
          <a:ln w="127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2" name="任意多边形: 形状 61">
            <a:extLst>
              <a:ext uri="{FF2B5EF4-FFF2-40B4-BE49-F238E27FC236}">
                <a16:creationId xmlns:a16="http://schemas.microsoft.com/office/drawing/2014/main" id="{A61ABCFF-0EC7-4376-BB51-37688AC3B989}"/>
              </a:ext>
            </a:extLst>
          </p:cNvPr>
          <p:cNvSpPr/>
          <p:nvPr/>
        </p:nvSpPr>
        <p:spPr>
          <a:xfrm>
            <a:off x="5810011" y="2953456"/>
            <a:ext cx="1304660" cy="1304660"/>
          </a:xfrm>
          <a:custGeom>
            <a:avLst/>
            <a:gdLst>
              <a:gd name="connsiteX0" fmla="*/ 1304660 w 1304660"/>
              <a:gd name="connsiteY0" fmla="*/ 0 h 1304660"/>
              <a:gd name="connsiteX1" fmla="*/ 1303731 w 1304660"/>
              <a:gd name="connsiteY1" fmla="*/ 18398 h 1304660"/>
              <a:gd name="connsiteX2" fmla="*/ 18398 w 1304660"/>
              <a:gd name="connsiteY2" fmla="*/ 1303731 h 1304660"/>
              <a:gd name="connsiteX3" fmla="*/ 0 w 1304660"/>
              <a:gd name="connsiteY3" fmla="*/ 1304660 h 1304660"/>
              <a:gd name="connsiteX4" fmla="*/ 125100 w 1304660"/>
              <a:gd name="connsiteY4" fmla="*/ 1285567 h 1304660"/>
              <a:gd name="connsiteX5" fmla="*/ 843443 w 1304660"/>
              <a:gd name="connsiteY5" fmla="*/ 852643 h 1304660"/>
              <a:gd name="connsiteX6" fmla="*/ 847379 w 1304660"/>
              <a:gd name="connsiteY6" fmla="*/ 847379 h 1304660"/>
              <a:gd name="connsiteX7" fmla="*/ 852643 w 1304660"/>
              <a:gd name="connsiteY7" fmla="*/ 843443 h 1304660"/>
              <a:gd name="connsiteX8" fmla="*/ 1285567 w 1304660"/>
              <a:gd name="connsiteY8" fmla="*/ 125100 h 1304660"/>
              <a:gd name="connsiteX9" fmla="*/ 1304660 w 1304660"/>
              <a:gd name="connsiteY9" fmla="*/ 0 h 1304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04660" h="1304660">
                <a:moveTo>
                  <a:pt x="1304660" y="0"/>
                </a:moveTo>
                <a:lnTo>
                  <a:pt x="1303731" y="18398"/>
                </a:lnTo>
                <a:cubicBezTo>
                  <a:pt x="1234905" y="696118"/>
                  <a:pt x="696118" y="1234905"/>
                  <a:pt x="18398" y="1303731"/>
                </a:cubicBezTo>
                <a:lnTo>
                  <a:pt x="0" y="1304660"/>
                </a:lnTo>
                <a:lnTo>
                  <a:pt x="125100" y="1285567"/>
                </a:lnTo>
                <a:cubicBezTo>
                  <a:pt x="412181" y="1226822"/>
                  <a:pt x="663697" y="1070445"/>
                  <a:pt x="843443" y="852643"/>
                </a:cubicBezTo>
                <a:lnTo>
                  <a:pt x="847379" y="847379"/>
                </a:lnTo>
                <a:lnTo>
                  <a:pt x="852643" y="843443"/>
                </a:lnTo>
                <a:cubicBezTo>
                  <a:pt x="1070445" y="663697"/>
                  <a:pt x="1226822" y="412181"/>
                  <a:pt x="1285567" y="125100"/>
                </a:cubicBezTo>
                <a:lnTo>
                  <a:pt x="1304660" y="0"/>
                </a:lnTo>
                <a:close/>
              </a:path>
            </a:pathLst>
          </a:custGeom>
          <a:solidFill>
            <a:srgbClr val="FFFF00"/>
          </a:solidFill>
          <a:ln w="127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3" name="任意多边形: 形状 62">
            <a:extLst>
              <a:ext uri="{FF2B5EF4-FFF2-40B4-BE49-F238E27FC236}">
                <a16:creationId xmlns:a16="http://schemas.microsoft.com/office/drawing/2014/main" id="{A0DD6450-6494-454D-8379-9D514C45554F}"/>
              </a:ext>
            </a:extLst>
          </p:cNvPr>
          <p:cNvSpPr/>
          <p:nvPr/>
        </p:nvSpPr>
        <p:spPr>
          <a:xfrm>
            <a:off x="5552343" y="4258116"/>
            <a:ext cx="128834" cy="6506"/>
          </a:xfrm>
          <a:custGeom>
            <a:avLst/>
            <a:gdLst>
              <a:gd name="connsiteX0" fmla="*/ 0 w 128834"/>
              <a:gd name="connsiteY0" fmla="*/ 0 h 6506"/>
              <a:gd name="connsiteX1" fmla="*/ 128834 w 128834"/>
              <a:gd name="connsiteY1" fmla="*/ 6506 h 6506"/>
              <a:gd name="connsiteX2" fmla="*/ 6 w 128834"/>
              <a:gd name="connsiteY2" fmla="*/ 1 h 6506"/>
              <a:gd name="connsiteX3" fmla="*/ 0 w 128834"/>
              <a:gd name="connsiteY3" fmla="*/ 0 h 6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834" h="6506">
                <a:moveTo>
                  <a:pt x="0" y="0"/>
                </a:moveTo>
                <a:lnTo>
                  <a:pt x="128834" y="6506"/>
                </a:lnTo>
                <a:cubicBezTo>
                  <a:pt x="85342" y="6506"/>
                  <a:pt x="42364" y="4303"/>
                  <a:pt x="6" y="1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 w="127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4" name="任意多边形: 形状 63">
            <a:extLst>
              <a:ext uri="{FF2B5EF4-FFF2-40B4-BE49-F238E27FC236}">
                <a16:creationId xmlns:a16="http://schemas.microsoft.com/office/drawing/2014/main" id="{2DBD8C35-A187-4556-91AD-4739907F9554}"/>
              </a:ext>
            </a:extLst>
          </p:cNvPr>
          <p:cNvSpPr/>
          <p:nvPr/>
        </p:nvSpPr>
        <p:spPr>
          <a:xfrm>
            <a:off x="5681177" y="4258116"/>
            <a:ext cx="128834" cy="6506"/>
          </a:xfrm>
          <a:custGeom>
            <a:avLst/>
            <a:gdLst>
              <a:gd name="connsiteX0" fmla="*/ 128834 w 128834"/>
              <a:gd name="connsiteY0" fmla="*/ 0 h 6506"/>
              <a:gd name="connsiteX1" fmla="*/ 128828 w 128834"/>
              <a:gd name="connsiteY1" fmla="*/ 1 h 6506"/>
              <a:gd name="connsiteX2" fmla="*/ 0 w 128834"/>
              <a:gd name="connsiteY2" fmla="*/ 6506 h 6506"/>
              <a:gd name="connsiteX3" fmla="*/ 128834 w 128834"/>
              <a:gd name="connsiteY3" fmla="*/ 0 h 6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834" h="6506">
                <a:moveTo>
                  <a:pt x="128834" y="0"/>
                </a:moveTo>
                <a:lnTo>
                  <a:pt x="128828" y="1"/>
                </a:lnTo>
                <a:cubicBezTo>
                  <a:pt x="86470" y="4303"/>
                  <a:pt x="43493" y="6506"/>
                  <a:pt x="0" y="6506"/>
                </a:cubicBezTo>
                <a:lnTo>
                  <a:pt x="128834" y="0"/>
                </a:lnTo>
                <a:close/>
              </a:path>
            </a:pathLst>
          </a:custGeom>
          <a:solidFill>
            <a:srgbClr val="FFFF00"/>
          </a:solidFill>
          <a:ln w="127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A17E100E-08CE-41D8-900E-88274AA5F4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5995" y="1445388"/>
            <a:ext cx="2712955" cy="2536156"/>
          </a:xfrm>
          <a:prstGeom prst="rect">
            <a:avLst/>
          </a:prstGeom>
          <a:ln>
            <a:noFill/>
          </a:ln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8DE23B65-8521-443A-AE7B-0C7FB25F0B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8050551" y="1352451"/>
            <a:ext cx="2712955" cy="2536156"/>
          </a:xfrm>
          <a:prstGeom prst="rect">
            <a:avLst/>
          </a:prstGeom>
          <a:ln>
            <a:noFill/>
          </a:ln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43812B2E-93A6-4000-84B7-8FA8A175B1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8145456" y="1093077"/>
            <a:ext cx="2706859" cy="2536156"/>
          </a:xfrm>
          <a:prstGeom prst="rect">
            <a:avLst/>
          </a:prstGeom>
          <a:ln>
            <a:noFill/>
          </a:ln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4A3B2B76-B44A-4912-B9B9-155AC511AA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8396666" y="1189063"/>
            <a:ext cx="2706859" cy="2536156"/>
          </a:xfrm>
          <a:prstGeom prst="rect">
            <a:avLst/>
          </a:prstGeom>
          <a:ln>
            <a:noFill/>
          </a:ln>
        </p:spPr>
      </p:pic>
      <p:sp>
        <p:nvSpPr>
          <p:cNvPr id="7" name="椭圆 6">
            <a:extLst>
              <a:ext uri="{FF2B5EF4-FFF2-40B4-BE49-F238E27FC236}">
                <a16:creationId xmlns:a16="http://schemas.microsoft.com/office/drawing/2014/main" id="{5D2262A5-F354-476F-ABF4-51CE5EE2B92E}"/>
              </a:ext>
            </a:extLst>
          </p:cNvPr>
          <p:cNvSpPr/>
          <p:nvPr/>
        </p:nvSpPr>
        <p:spPr>
          <a:xfrm>
            <a:off x="724438" y="2370571"/>
            <a:ext cx="2880000" cy="2880000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>
            <a:extLst>
              <a:ext uri="{FF2B5EF4-FFF2-40B4-BE49-F238E27FC236}">
                <a16:creationId xmlns:a16="http://schemas.microsoft.com/office/drawing/2014/main" id="{A19771EB-CB81-4919-9D19-D0D4549F2CDB}"/>
              </a:ext>
            </a:extLst>
          </p:cNvPr>
          <p:cNvSpPr/>
          <p:nvPr/>
        </p:nvSpPr>
        <p:spPr>
          <a:xfrm>
            <a:off x="1084438" y="2730571"/>
            <a:ext cx="2160000" cy="2160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>
            <a:extLst>
              <a:ext uri="{FF2B5EF4-FFF2-40B4-BE49-F238E27FC236}">
                <a16:creationId xmlns:a16="http://schemas.microsoft.com/office/drawing/2014/main" id="{BAEFBE78-F329-4533-B2DA-1E214542ABCB}"/>
              </a:ext>
            </a:extLst>
          </p:cNvPr>
          <p:cNvSpPr/>
          <p:nvPr/>
        </p:nvSpPr>
        <p:spPr>
          <a:xfrm>
            <a:off x="1092517" y="2550571"/>
            <a:ext cx="2520000" cy="2520000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椭圆 72">
            <a:extLst>
              <a:ext uri="{FF2B5EF4-FFF2-40B4-BE49-F238E27FC236}">
                <a16:creationId xmlns:a16="http://schemas.microsoft.com/office/drawing/2014/main" id="{A9FCB5B3-1179-42E5-A815-0C8147C63103}"/>
              </a:ext>
            </a:extLst>
          </p:cNvPr>
          <p:cNvSpPr/>
          <p:nvPr/>
        </p:nvSpPr>
        <p:spPr>
          <a:xfrm>
            <a:off x="904438" y="2730571"/>
            <a:ext cx="2520000" cy="2520000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矩形 66">
            <a:extLst>
              <a:ext uri="{FF2B5EF4-FFF2-40B4-BE49-F238E27FC236}">
                <a16:creationId xmlns:a16="http://schemas.microsoft.com/office/drawing/2014/main" id="{2FC63CA1-747D-441D-A799-F9C231DB74F3}"/>
              </a:ext>
            </a:extLst>
          </p:cNvPr>
          <p:cNvSpPr/>
          <p:nvPr/>
        </p:nvSpPr>
        <p:spPr>
          <a:xfrm>
            <a:off x="541284" y="618131"/>
            <a:ext cx="3063154" cy="745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dirty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合并形状</a:t>
            </a:r>
          </a:p>
        </p:txBody>
      </p:sp>
    </p:spTree>
    <p:extLst>
      <p:ext uri="{BB962C8B-B14F-4D97-AF65-F5344CB8AC3E}">
        <p14:creationId xmlns:p14="http://schemas.microsoft.com/office/powerpoint/2010/main" val="284566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>
            <a:extLst>
              <a:ext uri="{FF2B5EF4-FFF2-40B4-BE49-F238E27FC236}">
                <a16:creationId xmlns:a16="http://schemas.microsoft.com/office/drawing/2014/main" id="{918D72F8-F9C5-41F7-9720-67439529901C}"/>
              </a:ext>
            </a:extLst>
          </p:cNvPr>
          <p:cNvGrpSpPr/>
          <p:nvPr/>
        </p:nvGrpSpPr>
        <p:grpSpPr>
          <a:xfrm>
            <a:off x="3980826" y="1729077"/>
            <a:ext cx="43651147" cy="3399846"/>
            <a:chOff x="-15729574" y="1731117"/>
            <a:chExt cx="43651147" cy="3399846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EFC224E4-21B4-4494-8755-B8C30E1B58C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30885" y="1731117"/>
              <a:ext cx="8730229" cy="3395766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F55854D4-6E68-4F32-8B78-CCB868F5164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461115" y="1731117"/>
              <a:ext cx="8730229" cy="3395766"/>
            </a:xfrm>
            <a:prstGeom prst="rect">
              <a:avLst/>
            </a:prstGeom>
          </p:spPr>
        </p:pic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id="{7ECAAFE0-FE94-4D0F-874E-1DB8BEF1377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5729574" y="1731117"/>
              <a:ext cx="8730229" cy="3395766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FC9DC588-4A07-42C4-9212-C6DD42E01E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6999344" y="1735197"/>
              <a:ext cx="8730229" cy="3395766"/>
            </a:xfrm>
            <a:prstGeom prst="rect">
              <a:avLst/>
            </a:prstGeom>
          </p:spPr>
        </p:pic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48E79D6D-BDEB-463F-B431-088CD832FCC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191344" y="1731117"/>
              <a:ext cx="8730229" cy="3395766"/>
            </a:xfrm>
            <a:prstGeom prst="rect">
              <a:avLst/>
            </a:prstGeom>
          </p:spPr>
        </p:pic>
      </p:grpSp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id="{CE3EE5C5-6B68-4192-B9DB-BB3C21905F5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6096000 w 12192000"/>
              <a:gd name="connsiteY0" fmla="*/ 1449000 h 6858000"/>
              <a:gd name="connsiteX1" fmla="*/ 4116000 w 12192000"/>
              <a:gd name="connsiteY1" fmla="*/ 3429000 h 6858000"/>
              <a:gd name="connsiteX2" fmla="*/ 6096000 w 12192000"/>
              <a:gd name="connsiteY2" fmla="*/ 5409000 h 6858000"/>
              <a:gd name="connsiteX3" fmla="*/ 8076000 w 12192000"/>
              <a:gd name="connsiteY3" fmla="*/ 3429000 h 6858000"/>
              <a:gd name="connsiteX4" fmla="*/ 6096000 w 12192000"/>
              <a:gd name="connsiteY4" fmla="*/ 1449000 h 6858000"/>
              <a:gd name="connsiteX5" fmla="*/ 0 w 12192000"/>
              <a:gd name="connsiteY5" fmla="*/ 0 h 6858000"/>
              <a:gd name="connsiteX6" fmla="*/ 12192000 w 12192000"/>
              <a:gd name="connsiteY6" fmla="*/ 0 h 6858000"/>
              <a:gd name="connsiteX7" fmla="*/ 12192000 w 12192000"/>
              <a:gd name="connsiteY7" fmla="*/ 6858000 h 6858000"/>
              <a:gd name="connsiteX8" fmla="*/ 0 w 12192000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92000" h="6858000">
                <a:moveTo>
                  <a:pt x="6096000" y="1449000"/>
                </a:moveTo>
                <a:cubicBezTo>
                  <a:pt x="5002477" y="1449000"/>
                  <a:pt x="4116000" y="2335476"/>
                  <a:pt x="4116000" y="3429000"/>
                </a:cubicBezTo>
                <a:cubicBezTo>
                  <a:pt x="4116000" y="4522524"/>
                  <a:pt x="5002477" y="5409000"/>
                  <a:pt x="6096000" y="5409000"/>
                </a:cubicBezTo>
                <a:cubicBezTo>
                  <a:pt x="7189524" y="5409000"/>
                  <a:pt x="8076000" y="4522524"/>
                  <a:pt x="8076000" y="3429000"/>
                </a:cubicBezTo>
                <a:cubicBezTo>
                  <a:pt x="8076000" y="2335476"/>
                  <a:pt x="7189524" y="1449000"/>
                  <a:pt x="6096000" y="144900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280D5B12-CDCE-4396-BF9A-A0E279C43547}"/>
              </a:ext>
            </a:extLst>
          </p:cNvPr>
          <p:cNvSpPr/>
          <p:nvPr/>
        </p:nvSpPr>
        <p:spPr>
          <a:xfrm>
            <a:off x="0" y="350228"/>
            <a:ext cx="5681716" cy="7452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5400" dirty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跑马灯</a:t>
            </a:r>
            <a:r>
              <a:rPr lang="en-US" altLang="zh-CN" sz="5400" dirty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-</a:t>
            </a:r>
            <a:r>
              <a:rPr lang="zh-CN" altLang="en-US" sz="5400" dirty="0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地球旋转</a:t>
            </a:r>
          </a:p>
        </p:txBody>
      </p:sp>
    </p:spTree>
    <p:extLst>
      <p:ext uri="{BB962C8B-B14F-4D97-AF65-F5344CB8AC3E}">
        <p14:creationId xmlns:p14="http://schemas.microsoft.com/office/powerpoint/2010/main" val="141247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L -3.16133 0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07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5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18</Words>
  <Application>Microsoft Office PowerPoint</Application>
  <PresentationFormat>宽屏</PresentationFormat>
  <Paragraphs>10</Paragraphs>
  <Slides>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0" baseType="lpstr">
      <vt:lpstr>等线</vt:lpstr>
      <vt:lpstr>等线 Light</vt:lpstr>
      <vt:lpstr>方正粗黑宋简体</vt:lpstr>
      <vt:lpstr>微软雅黑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赵楠楠;学教育技术，上教育技术！http://www.etthink.com</dc:creator>
  <cp:keywords>学教育技术，上教育技术！http:/www.etthink.com</cp:keywords>
  <cp:lastModifiedBy>孙 方</cp:lastModifiedBy>
  <cp:revision>27</cp:revision>
  <dcterms:created xsi:type="dcterms:W3CDTF">2021-05-16T15:59:15Z</dcterms:created>
  <dcterms:modified xsi:type="dcterms:W3CDTF">2021-10-03T04:00:17Z</dcterms:modified>
</cp:coreProperties>
</file>