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11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6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椭圆 26"/>
          <p:cNvSpPr/>
          <p:nvPr/>
        </p:nvSpPr>
        <p:spPr>
          <a:xfrm>
            <a:off x="3722019" y="1400284"/>
            <a:ext cx="263048" cy="26304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67544" y="188640"/>
            <a:ext cx="8458200" cy="1222375"/>
          </a:xfrm>
        </p:spPr>
        <p:txBody>
          <a:bodyPr/>
          <a:lstStyle/>
          <a:p>
            <a:r>
              <a:rPr lang="zh-CN" altLang="en-US" dirty="0" smtClean="0"/>
              <a:t>声音的传播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3568" y="2852936"/>
            <a:ext cx="2088232" cy="1368152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声音是依靠介质传播的，真空不能传声</a:t>
            </a:r>
            <a:endParaRPr lang="zh-CN" altLang="en-US" dirty="0"/>
          </a:p>
        </p:txBody>
      </p:sp>
      <p:sp>
        <p:nvSpPr>
          <p:cNvPr id="14" name="圆角矩形 13"/>
          <p:cNvSpPr/>
          <p:nvPr/>
        </p:nvSpPr>
        <p:spPr>
          <a:xfrm>
            <a:off x="7650667" y="1412776"/>
            <a:ext cx="216024" cy="23762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7650667" y="1406423"/>
            <a:ext cx="216024" cy="4749375"/>
            <a:chOff x="7650667" y="1412776"/>
            <a:chExt cx="216024" cy="4749375"/>
          </a:xfrm>
        </p:grpSpPr>
        <p:sp>
          <p:nvSpPr>
            <p:cNvPr id="7" name="圆角矩形 6"/>
            <p:cNvSpPr/>
            <p:nvPr/>
          </p:nvSpPr>
          <p:spPr>
            <a:xfrm>
              <a:off x="7650667" y="1412776"/>
              <a:ext cx="216024" cy="2376264"/>
            </a:xfrm>
            <a:prstGeom prst="roundRect">
              <a:avLst/>
            </a:prstGeom>
            <a:solidFill>
              <a:srgbClr val="0D11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7650667" y="3785887"/>
              <a:ext cx="216024" cy="2376264"/>
            </a:xfrm>
            <a:prstGeom prst="roundRect">
              <a:avLst/>
            </a:prstGeom>
            <a:solidFill>
              <a:srgbClr val="0D11B3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圆角矩形 15"/>
          <p:cNvSpPr/>
          <p:nvPr/>
        </p:nvSpPr>
        <p:spPr>
          <a:xfrm>
            <a:off x="7650667" y="3754299"/>
            <a:ext cx="216024" cy="237626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3153795" y="1493192"/>
            <a:ext cx="1436914" cy="1900160"/>
          </a:xfrm>
          <a:custGeom>
            <a:avLst/>
            <a:gdLst>
              <a:gd name="connsiteX0" fmla="*/ 712519 w 1436914"/>
              <a:gd name="connsiteY0" fmla="*/ 0 h 2173185"/>
              <a:gd name="connsiteX1" fmla="*/ 0 w 1436914"/>
              <a:gd name="connsiteY1" fmla="*/ 724395 h 2173185"/>
              <a:gd name="connsiteX2" fmla="*/ 0 w 1436914"/>
              <a:gd name="connsiteY2" fmla="*/ 2173185 h 2173185"/>
              <a:gd name="connsiteX3" fmla="*/ 1436914 w 1436914"/>
              <a:gd name="connsiteY3" fmla="*/ 2173185 h 2173185"/>
              <a:gd name="connsiteX4" fmla="*/ 1425039 w 1436914"/>
              <a:gd name="connsiteY4" fmla="*/ 724395 h 2173185"/>
              <a:gd name="connsiteX5" fmla="*/ 712519 w 1436914"/>
              <a:gd name="connsiteY5" fmla="*/ 0 h 2173185"/>
              <a:gd name="connsiteX0" fmla="*/ 712519 w 1436914"/>
              <a:gd name="connsiteY0" fmla="*/ 55449 h 2228634"/>
              <a:gd name="connsiteX1" fmla="*/ 0 w 1436914"/>
              <a:gd name="connsiteY1" fmla="*/ 779844 h 2228634"/>
              <a:gd name="connsiteX2" fmla="*/ 0 w 1436914"/>
              <a:gd name="connsiteY2" fmla="*/ 2228634 h 2228634"/>
              <a:gd name="connsiteX3" fmla="*/ 1436914 w 1436914"/>
              <a:gd name="connsiteY3" fmla="*/ 2228634 h 2228634"/>
              <a:gd name="connsiteX4" fmla="*/ 1425039 w 1436914"/>
              <a:gd name="connsiteY4" fmla="*/ 779844 h 2228634"/>
              <a:gd name="connsiteX5" fmla="*/ 712519 w 1436914"/>
              <a:gd name="connsiteY5" fmla="*/ 55449 h 2228634"/>
              <a:gd name="connsiteX0" fmla="*/ 712519 w 1436914"/>
              <a:gd name="connsiteY0" fmla="*/ 95 h 2173280"/>
              <a:gd name="connsiteX1" fmla="*/ 0 w 1436914"/>
              <a:gd name="connsiteY1" fmla="*/ 724490 h 2173280"/>
              <a:gd name="connsiteX2" fmla="*/ 0 w 1436914"/>
              <a:gd name="connsiteY2" fmla="*/ 2173280 h 2173280"/>
              <a:gd name="connsiteX3" fmla="*/ 1436914 w 1436914"/>
              <a:gd name="connsiteY3" fmla="*/ 2173280 h 2173280"/>
              <a:gd name="connsiteX4" fmla="*/ 1425039 w 1436914"/>
              <a:gd name="connsiteY4" fmla="*/ 724490 h 2173280"/>
              <a:gd name="connsiteX5" fmla="*/ 712519 w 1436914"/>
              <a:gd name="connsiteY5" fmla="*/ 95 h 2173280"/>
              <a:gd name="connsiteX0" fmla="*/ 712519 w 1436914"/>
              <a:gd name="connsiteY0" fmla="*/ 95 h 2173280"/>
              <a:gd name="connsiteX1" fmla="*/ 0 w 1436914"/>
              <a:gd name="connsiteY1" fmla="*/ 724490 h 2173280"/>
              <a:gd name="connsiteX2" fmla="*/ 0 w 1436914"/>
              <a:gd name="connsiteY2" fmla="*/ 2173280 h 2173280"/>
              <a:gd name="connsiteX3" fmla="*/ 1436914 w 1436914"/>
              <a:gd name="connsiteY3" fmla="*/ 2173280 h 2173280"/>
              <a:gd name="connsiteX4" fmla="*/ 1425039 w 1436914"/>
              <a:gd name="connsiteY4" fmla="*/ 724490 h 2173280"/>
              <a:gd name="connsiteX5" fmla="*/ 712519 w 1436914"/>
              <a:gd name="connsiteY5" fmla="*/ 95 h 2173280"/>
              <a:gd name="connsiteX0" fmla="*/ 712519 w 1436914"/>
              <a:gd name="connsiteY0" fmla="*/ 104 h 2173289"/>
              <a:gd name="connsiteX1" fmla="*/ 0 w 1436914"/>
              <a:gd name="connsiteY1" fmla="*/ 724499 h 2173289"/>
              <a:gd name="connsiteX2" fmla="*/ 0 w 1436914"/>
              <a:gd name="connsiteY2" fmla="*/ 2173289 h 2173289"/>
              <a:gd name="connsiteX3" fmla="*/ 1436914 w 1436914"/>
              <a:gd name="connsiteY3" fmla="*/ 2173289 h 2173289"/>
              <a:gd name="connsiteX4" fmla="*/ 1425039 w 1436914"/>
              <a:gd name="connsiteY4" fmla="*/ 724499 h 2173289"/>
              <a:gd name="connsiteX5" fmla="*/ 712519 w 1436914"/>
              <a:gd name="connsiteY5" fmla="*/ 104 h 2173289"/>
              <a:gd name="connsiteX0" fmla="*/ 712519 w 1436914"/>
              <a:gd name="connsiteY0" fmla="*/ 104 h 2173289"/>
              <a:gd name="connsiteX1" fmla="*/ 0 w 1436914"/>
              <a:gd name="connsiteY1" fmla="*/ 724499 h 2173289"/>
              <a:gd name="connsiteX2" fmla="*/ 0 w 1436914"/>
              <a:gd name="connsiteY2" fmla="*/ 2173289 h 2173289"/>
              <a:gd name="connsiteX3" fmla="*/ 1436914 w 1436914"/>
              <a:gd name="connsiteY3" fmla="*/ 2173289 h 2173289"/>
              <a:gd name="connsiteX4" fmla="*/ 1425039 w 1436914"/>
              <a:gd name="connsiteY4" fmla="*/ 724499 h 2173289"/>
              <a:gd name="connsiteX5" fmla="*/ 712519 w 1436914"/>
              <a:gd name="connsiteY5" fmla="*/ 104 h 2173289"/>
              <a:gd name="connsiteX0" fmla="*/ 771896 w 1436914"/>
              <a:gd name="connsiteY0" fmla="*/ 166 h 2007096"/>
              <a:gd name="connsiteX1" fmla="*/ 0 w 1436914"/>
              <a:gd name="connsiteY1" fmla="*/ 558306 h 2007096"/>
              <a:gd name="connsiteX2" fmla="*/ 0 w 1436914"/>
              <a:gd name="connsiteY2" fmla="*/ 2007096 h 2007096"/>
              <a:gd name="connsiteX3" fmla="*/ 1436914 w 1436914"/>
              <a:gd name="connsiteY3" fmla="*/ 2007096 h 2007096"/>
              <a:gd name="connsiteX4" fmla="*/ 1425039 w 1436914"/>
              <a:gd name="connsiteY4" fmla="*/ 558306 h 2007096"/>
              <a:gd name="connsiteX5" fmla="*/ 771896 w 1436914"/>
              <a:gd name="connsiteY5" fmla="*/ 166 h 2007096"/>
              <a:gd name="connsiteX0" fmla="*/ 724395 w 1436914"/>
              <a:gd name="connsiteY0" fmla="*/ 137 h 2066443"/>
              <a:gd name="connsiteX1" fmla="*/ 0 w 1436914"/>
              <a:gd name="connsiteY1" fmla="*/ 617653 h 2066443"/>
              <a:gd name="connsiteX2" fmla="*/ 0 w 1436914"/>
              <a:gd name="connsiteY2" fmla="*/ 2066443 h 2066443"/>
              <a:gd name="connsiteX3" fmla="*/ 1436914 w 1436914"/>
              <a:gd name="connsiteY3" fmla="*/ 2066443 h 2066443"/>
              <a:gd name="connsiteX4" fmla="*/ 1425039 w 1436914"/>
              <a:gd name="connsiteY4" fmla="*/ 617653 h 2066443"/>
              <a:gd name="connsiteX5" fmla="*/ 724395 w 1436914"/>
              <a:gd name="connsiteY5" fmla="*/ 137 h 2066443"/>
              <a:gd name="connsiteX0" fmla="*/ 688769 w 1436914"/>
              <a:gd name="connsiteY0" fmla="*/ 160 h 2018965"/>
              <a:gd name="connsiteX1" fmla="*/ 0 w 1436914"/>
              <a:gd name="connsiteY1" fmla="*/ 570175 h 2018965"/>
              <a:gd name="connsiteX2" fmla="*/ 0 w 1436914"/>
              <a:gd name="connsiteY2" fmla="*/ 2018965 h 2018965"/>
              <a:gd name="connsiteX3" fmla="*/ 1436914 w 1436914"/>
              <a:gd name="connsiteY3" fmla="*/ 2018965 h 2018965"/>
              <a:gd name="connsiteX4" fmla="*/ 1425039 w 1436914"/>
              <a:gd name="connsiteY4" fmla="*/ 570175 h 2018965"/>
              <a:gd name="connsiteX5" fmla="*/ 688769 w 1436914"/>
              <a:gd name="connsiteY5" fmla="*/ 160 h 2018965"/>
              <a:gd name="connsiteX0" fmla="*/ 688769 w 1436914"/>
              <a:gd name="connsiteY0" fmla="*/ 152 h 2030833"/>
              <a:gd name="connsiteX1" fmla="*/ 0 w 1436914"/>
              <a:gd name="connsiteY1" fmla="*/ 582043 h 2030833"/>
              <a:gd name="connsiteX2" fmla="*/ 0 w 1436914"/>
              <a:gd name="connsiteY2" fmla="*/ 2030833 h 2030833"/>
              <a:gd name="connsiteX3" fmla="*/ 1436914 w 1436914"/>
              <a:gd name="connsiteY3" fmla="*/ 2030833 h 2030833"/>
              <a:gd name="connsiteX4" fmla="*/ 1425039 w 1436914"/>
              <a:gd name="connsiteY4" fmla="*/ 582043 h 2030833"/>
              <a:gd name="connsiteX5" fmla="*/ 688769 w 1436914"/>
              <a:gd name="connsiteY5" fmla="*/ 152 h 2030833"/>
              <a:gd name="connsiteX0" fmla="*/ 724395 w 1436914"/>
              <a:gd name="connsiteY0" fmla="*/ 152 h 2030833"/>
              <a:gd name="connsiteX1" fmla="*/ 0 w 1436914"/>
              <a:gd name="connsiteY1" fmla="*/ 582043 h 2030833"/>
              <a:gd name="connsiteX2" fmla="*/ 0 w 1436914"/>
              <a:gd name="connsiteY2" fmla="*/ 2030833 h 2030833"/>
              <a:gd name="connsiteX3" fmla="*/ 1436914 w 1436914"/>
              <a:gd name="connsiteY3" fmla="*/ 2030833 h 2030833"/>
              <a:gd name="connsiteX4" fmla="*/ 1425039 w 1436914"/>
              <a:gd name="connsiteY4" fmla="*/ 582043 h 2030833"/>
              <a:gd name="connsiteX5" fmla="*/ 724395 w 1436914"/>
              <a:gd name="connsiteY5" fmla="*/ 152 h 2030833"/>
              <a:gd name="connsiteX0" fmla="*/ 665018 w 1436914"/>
              <a:gd name="connsiteY0" fmla="*/ 160 h 2018965"/>
              <a:gd name="connsiteX1" fmla="*/ 0 w 1436914"/>
              <a:gd name="connsiteY1" fmla="*/ 570175 h 2018965"/>
              <a:gd name="connsiteX2" fmla="*/ 0 w 1436914"/>
              <a:gd name="connsiteY2" fmla="*/ 2018965 h 2018965"/>
              <a:gd name="connsiteX3" fmla="*/ 1436914 w 1436914"/>
              <a:gd name="connsiteY3" fmla="*/ 2018965 h 2018965"/>
              <a:gd name="connsiteX4" fmla="*/ 1425039 w 1436914"/>
              <a:gd name="connsiteY4" fmla="*/ 570175 h 2018965"/>
              <a:gd name="connsiteX5" fmla="*/ 665018 w 1436914"/>
              <a:gd name="connsiteY5" fmla="*/ 160 h 2018965"/>
              <a:gd name="connsiteX0" fmla="*/ 712520 w 1436914"/>
              <a:gd name="connsiteY0" fmla="*/ 160 h 2018965"/>
              <a:gd name="connsiteX1" fmla="*/ 0 w 1436914"/>
              <a:gd name="connsiteY1" fmla="*/ 570175 h 2018965"/>
              <a:gd name="connsiteX2" fmla="*/ 0 w 1436914"/>
              <a:gd name="connsiteY2" fmla="*/ 2018965 h 2018965"/>
              <a:gd name="connsiteX3" fmla="*/ 1436914 w 1436914"/>
              <a:gd name="connsiteY3" fmla="*/ 2018965 h 2018965"/>
              <a:gd name="connsiteX4" fmla="*/ 1425039 w 1436914"/>
              <a:gd name="connsiteY4" fmla="*/ 570175 h 2018965"/>
              <a:gd name="connsiteX5" fmla="*/ 712520 w 1436914"/>
              <a:gd name="connsiteY5" fmla="*/ 160 h 2018965"/>
              <a:gd name="connsiteX0" fmla="*/ 712520 w 1436914"/>
              <a:gd name="connsiteY0" fmla="*/ 52 h 2018857"/>
              <a:gd name="connsiteX1" fmla="*/ 0 w 1436914"/>
              <a:gd name="connsiteY1" fmla="*/ 570067 h 2018857"/>
              <a:gd name="connsiteX2" fmla="*/ 0 w 1436914"/>
              <a:gd name="connsiteY2" fmla="*/ 2018857 h 2018857"/>
              <a:gd name="connsiteX3" fmla="*/ 1436914 w 1436914"/>
              <a:gd name="connsiteY3" fmla="*/ 2018857 h 2018857"/>
              <a:gd name="connsiteX4" fmla="*/ 1425039 w 1436914"/>
              <a:gd name="connsiteY4" fmla="*/ 570067 h 2018857"/>
              <a:gd name="connsiteX5" fmla="*/ 712520 w 1436914"/>
              <a:gd name="connsiteY5" fmla="*/ 52 h 2018857"/>
              <a:gd name="connsiteX0" fmla="*/ 712520 w 1436914"/>
              <a:gd name="connsiteY0" fmla="*/ 76 h 1947629"/>
              <a:gd name="connsiteX1" fmla="*/ 0 w 1436914"/>
              <a:gd name="connsiteY1" fmla="*/ 498839 h 1947629"/>
              <a:gd name="connsiteX2" fmla="*/ 0 w 1436914"/>
              <a:gd name="connsiteY2" fmla="*/ 1947629 h 1947629"/>
              <a:gd name="connsiteX3" fmla="*/ 1436914 w 1436914"/>
              <a:gd name="connsiteY3" fmla="*/ 1947629 h 1947629"/>
              <a:gd name="connsiteX4" fmla="*/ 1425039 w 1436914"/>
              <a:gd name="connsiteY4" fmla="*/ 498839 h 1947629"/>
              <a:gd name="connsiteX5" fmla="*/ 712520 w 1436914"/>
              <a:gd name="connsiteY5" fmla="*/ 76 h 1947629"/>
              <a:gd name="connsiteX0" fmla="*/ 676894 w 1436914"/>
              <a:gd name="connsiteY0" fmla="*/ 32 h 2149466"/>
              <a:gd name="connsiteX1" fmla="*/ 0 w 1436914"/>
              <a:gd name="connsiteY1" fmla="*/ 700676 h 2149466"/>
              <a:gd name="connsiteX2" fmla="*/ 0 w 1436914"/>
              <a:gd name="connsiteY2" fmla="*/ 2149466 h 2149466"/>
              <a:gd name="connsiteX3" fmla="*/ 1436914 w 1436914"/>
              <a:gd name="connsiteY3" fmla="*/ 2149466 h 2149466"/>
              <a:gd name="connsiteX4" fmla="*/ 1425039 w 1436914"/>
              <a:gd name="connsiteY4" fmla="*/ 700676 h 2149466"/>
              <a:gd name="connsiteX5" fmla="*/ 676894 w 1436914"/>
              <a:gd name="connsiteY5" fmla="*/ 32 h 2149466"/>
              <a:gd name="connsiteX0" fmla="*/ 712520 w 1436914"/>
              <a:gd name="connsiteY0" fmla="*/ 31 h 2161340"/>
              <a:gd name="connsiteX1" fmla="*/ 0 w 1436914"/>
              <a:gd name="connsiteY1" fmla="*/ 712550 h 2161340"/>
              <a:gd name="connsiteX2" fmla="*/ 0 w 1436914"/>
              <a:gd name="connsiteY2" fmla="*/ 2161340 h 2161340"/>
              <a:gd name="connsiteX3" fmla="*/ 1436914 w 1436914"/>
              <a:gd name="connsiteY3" fmla="*/ 2161340 h 2161340"/>
              <a:gd name="connsiteX4" fmla="*/ 1425039 w 1436914"/>
              <a:gd name="connsiteY4" fmla="*/ 712550 h 2161340"/>
              <a:gd name="connsiteX5" fmla="*/ 712520 w 1436914"/>
              <a:gd name="connsiteY5" fmla="*/ 31 h 2161340"/>
              <a:gd name="connsiteX0" fmla="*/ 712520 w 1436914"/>
              <a:gd name="connsiteY0" fmla="*/ 107 h 2161416"/>
              <a:gd name="connsiteX1" fmla="*/ 0 w 1436914"/>
              <a:gd name="connsiteY1" fmla="*/ 712626 h 2161416"/>
              <a:gd name="connsiteX2" fmla="*/ 0 w 1436914"/>
              <a:gd name="connsiteY2" fmla="*/ 2161416 h 2161416"/>
              <a:gd name="connsiteX3" fmla="*/ 1436914 w 1436914"/>
              <a:gd name="connsiteY3" fmla="*/ 2161416 h 2161416"/>
              <a:gd name="connsiteX4" fmla="*/ 1425039 w 1436914"/>
              <a:gd name="connsiteY4" fmla="*/ 712626 h 2161416"/>
              <a:gd name="connsiteX5" fmla="*/ 712520 w 1436914"/>
              <a:gd name="connsiteY5" fmla="*/ 107 h 2161416"/>
              <a:gd name="connsiteX0" fmla="*/ 712520 w 1436914"/>
              <a:gd name="connsiteY0" fmla="*/ 480 h 2161789"/>
              <a:gd name="connsiteX1" fmla="*/ 0 w 1436914"/>
              <a:gd name="connsiteY1" fmla="*/ 712999 h 2161789"/>
              <a:gd name="connsiteX2" fmla="*/ 0 w 1436914"/>
              <a:gd name="connsiteY2" fmla="*/ 2161789 h 2161789"/>
              <a:gd name="connsiteX3" fmla="*/ 1436914 w 1436914"/>
              <a:gd name="connsiteY3" fmla="*/ 2161789 h 2161789"/>
              <a:gd name="connsiteX4" fmla="*/ 1425039 w 1436914"/>
              <a:gd name="connsiteY4" fmla="*/ 712999 h 2161789"/>
              <a:gd name="connsiteX5" fmla="*/ 712520 w 1436914"/>
              <a:gd name="connsiteY5" fmla="*/ 480 h 2161789"/>
              <a:gd name="connsiteX0" fmla="*/ 712520 w 1436914"/>
              <a:gd name="connsiteY0" fmla="*/ 1568 h 2162877"/>
              <a:gd name="connsiteX1" fmla="*/ 0 w 1436914"/>
              <a:gd name="connsiteY1" fmla="*/ 714087 h 2162877"/>
              <a:gd name="connsiteX2" fmla="*/ 0 w 1436914"/>
              <a:gd name="connsiteY2" fmla="*/ 2162877 h 2162877"/>
              <a:gd name="connsiteX3" fmla="*/ 1436914 w 1436914"/>
              <a:gd name="connsiteY3" fmla="*/ 2162877 h 2162877"/>
              <a:gd name="connsiteX4" fmla="*/ 1425039 w 1436914"/>
              <a:gd name="connsiteY4" fmla="*/ 714087 h 2162877"/>
              <a:gd name="connsiteX5" fmla="*/ 712520 w 1436914"/>
              <a:gd name="connsiteY5" fmla="*/ 1568 h 2162877"/>
              <a:gd name="connsiteX0" fmla="*/ 712520 w 1436914"/>
              <a:gd name="connsiteY0" fmla="*/ 32 h 2161341"/>
              <a:gd name="connsiteX1" fmla="*/ 0 w 1436914"/>
              <a:gd name="connsiteY1" fmla="*/ 712551 h 2161341"/>
              <a:gd name="connsiteX2" fmla="*/ 0 w 1436914"/>
              <a:gd name="connsiteY2" fmla="*/ 2161341 h 2161341"/>
              <a:gd name="connsiteX3" fmla="*/ 1436914 w 1436914"/>
              <a:gd name="connsiteY3" fmla="*/ 2161341 h 2161341"/>
              <a:gd name="connsiteX4" fmla="*/ 1425039 w 1436914"/>
              <a:gd name="connsiteY4" fmla="*/ 712551 h 2161341"/>
              <a:gd name="connsiteX5" fmla="*/ 712520 w 1436914"/>
              <a:gd name="connsiteY5" fmla="*/ 32 h 2161341"/>
              <a:gd name="connsiteX0" fmla="*/ 736270 w 1436914"/>
              <a:gd name="connsiteY0" fmla="*/ 108 h 1900160"/>
              <a:gd name="connsiteX1" fmla="*/ 0 w 1436914"/>
              <a:gd name="connsiteY1" fmla="*/ 451370 h 1900160"/>
              <a:gd name="connsiteX2" fmla="*/ 0 w 1436914"/>
              <a:gd name="connsiteY2" fmla="*/ 1900160 h 1900160"/>
              <a:gd name="connsiteX3" fmla="*/ 1436914 w 1436914"/>
              <a:gd name="connsiteY3" fmla="*/ 1900160 h 1900160"/>
              <a:gd name="connsiteX4" fmla="*/ 1425039 w 1436914"/>
              <a:gd name="connsiteY4" fmla="*/ 451370 h 1900160"/>
              <a:gd name="connsiteX5" fmla="*/ 736270 w 1436914"/>
              <a:gd name="connsiteY5" fmla="*/ 108 h 190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6914" h="1900160">
                <a:moveTo>
                  <a:pt x="736270" y="108"/>
                </a:moveTo>
                <a:cubicBezTo>
                  <a:pt x="427512" y="-3849"/>
                  <a:pt x="-1" y="101048"/>
                  <a:pt x="0" y="451370"/>
                </a:cubicBezTo>
                <a:lnTo>
                  <a:pt x="0" y="1900160"/>
                </a:lnTo>
                <a:lnTo>
                  <a:pt x="1436914" y="1900160"/>
                </a:lnTo>
                <a:cubicBezTo>
                  <a:pt x="1432956" y="1417230"/>
                  <a:pt x="1430976" y="1175765"/>
                  <a:pt x="1425039" y="451370"/>
                </a:cubicBezTo>
                <a:cubicBezTo>
                  <a:pt x="1413163" y="162403"/>
                  <a:pt x="1045028" y="4065"/>
                  <a:pt x="736270" y="108"/>
                </a:cubicBezTo>
                <a:close/>
              </a:path>
            </a:pathLst>
          </a:custGeom>
          <a:gradFill>
            <a:gsLst>
              <a:gs pos="0">
                <a:srgbClr val="0070C0"/>
              </a:gs>
              <a:gs pos="31000">
                <a:schemeClr val="accent1">
                  <a:tint val="44500"/>
                  <a:satMod val="160000"/>
                  <a:alpha val="65000"/>
                </a:schemeClr>
              </a:gs>
              <a:gs pos="100000">
                <a:schemeClr val="accent1">
                  <a:tint val="23500"/>
                  <a:satMod val="160000"/>
                  <a:alpha val="69000"/>
                </a:schemeClr>
              </a:gs>
            </a:gsLst>
            <a:lin ang="5400000" scaled="0"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919062" y="3366654"/>
            <a:ext cx="1868962" cy="27127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252" y="2414284"/>
            <a:ext cx="1469999" cy="110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024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00000" y="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92</TotalTime>
  <Words>14</Words>
  <Application>Microsoft Office PowerPoint</Application>
  <PresentationFormat>全屏显示(4:3)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跋涉</vt:lpstr>
      <vt:lpstr>声音的传播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声音的传播</dc:title>
  <dc:creator>Administrator</dc:creator>
  <cp:lastModifiedBy>TCL</cp:lastModifiedBy>
  <cp:revision>13</cp:revision>
  <dcterms:created xsi:type="dcterms:W3CDTF">2015-12-15T06:05:36Z</dcterms:created>
  <dcterms:modified xsi:type="dcterms:W3CDTF">2015-12-15T07:55:07Z</dcterms:modified>
</cp:coreProperties>
</file>