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7"/>
          <c:dPt>
            <c:idx val="2"/>
            <c:bubble3D val="0"/>
            <c:explosion val="9"/>
          </c:dPt>
          <c:cat>
            <c:strRef>
              <c:f>Sheet1!$A$2:$A$4</c:f>
              <c:strCache>
                <c:ptCount val="3"/>
                <c:pt idx="0">
                  <c:v>化妆品</c:v>
                </c:pt>
                <c:pt idx="1">
                  <c:v>书籍音像制作</c:v>
                </c:pt>
                <c:pt idx="2">
                  <c:v>服装家居饰品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11.46</c:v>
                </c:pt>
                <c:pt idx="1">
                  <c:v>40</c:v>
                </c:pt>
                <c:pt idx="2">
                  <c:v>48.54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圆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圆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日期占位符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圆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圆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039A042-0626-447F-A24E-8342AECB0C6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AAAB13A-1A8A-49C9-8A95-5A6F055947E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竖排标题 3"/>
          <p:cNvSpPr>
            <a:spLocks noGrp="1"/>
          </p:cNvSpPr>
          <p:nvPr>
            <p:ph type="title" orient="vert"/>
          </p:nvPr>
        </p:nvSpPr>
        <p:spPr>
          <a:xfrm>
            <a:off x="6804248" y="908720"/>
            <a:ext cx="1905000" cy="54864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n-ea"/>
              </a:rPr>
              <a:t>网  络  购  物</a:t>
            </a:r>
            <a:endParaRPr lang="zh-CN" altLang="en-US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CN" alt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76632171"/>
              </p:ext>
            </p:extLst>
          </p:nvPr>
        </p:nvGraphicFramePr>
        <p:xfrm>
          <a:off x="0" y="474737"/>
          <a:ext cx="5193221" cy="3415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竖排文字占位符 7"/>
          <p:cNvSpPr>
            <a:spLocks noGrp="1"/>
          </p:cNvSpPr>
          <p:nvPr>
            <p:ph type="body" orient="vert" idx="1"/>
          </p:nvPr>
        </p:nvSpPr>
        <p:spPr>
          <a:xfrm>
            <a:off x="827584" y="3878420"/>
            <a:ext cx="549425" cy="2232248"/>
          </a:xfrm>
        </p:spPr>
        <p:txBody>
          <a:bodyPr>
            <a:noAutofit/>
          </a:bodyPr>
          <a:lstStyle/>
          <a:p>
            <a:r>
              <a:rPr lang="zh-CN" altLang="en-US" dirty="0" smtClean="0"/>
              <a:t>网络购物</a:t>
            </a:r>
            <a:endParaRPr lang="zh-CN" altLang="en-US" dirty="0"/>
          </a:p>
        </p:txBody>
      </p:sp>
      <p:sp>
        <p:nvSpPr>
          <p:cNvPr id="9" name="右箭头 8"/>
          <p:cNvSpPr/>
          <p:nvPr/>
        </p:nvSpPr>
        <p:spPr>
          <a:xfrm>
            <a:off x="1691680" y="39035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优点</a:t>
            </a:r>
            <a:endParaRPr lang="zh-CN" altLang="en-US" dirty="0"/>
          </a:p>
        </p:txBody>
      </p:sp>
      <p:sp>
        <p:nvSpPr>
          <p:cNvPr id="10" name="右箭头 9"/>
          <p:cNvSpPr/>
          <p:nvPr/>
        </p:nvSpPr>
        <p:spPr>
          <a:xfrm>
            <a:off x="1673259" y="56612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缺点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843808" y="3429000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商品种类多且新</a:t>
            </a:r>
            <a:endParaRPr lang="en-US" altLang="zh-CN" dirty="0" smtClean="0"/>
          </a:p>
          <a:p>
            <a:r>
              <a:rPr lang="en-US" altLang="zh-CN" dirty="0" smtClean="0"/>
              <a:t>2.</a:t>
            </a:r>
            <a:r>
              <a:rPr lang="zh-CN" altLang="en-US" dirty="0" smtClean="0">
                <a:solidFill>
                  <a:srgbClr val="000000"/>
                </a:solidFill>
              </a:rPr>
              <a:t>价格低</a:t>
            </a:r>
          </a:p>
          <a:p>
            <a:r>
              <a:rPr lang="en-US" altLang="zh-CN" dirty="0" smtClean="0"/>
              <a:t>3.</a:t>
            </a:r>
            <a:r>
              <a:rPr lang="zh-CN" altLang="en-US" dirty="0" smtClean="0">
                <a:solidFill>
                  <a:srgbClr val="000000"/>
                </a:solidFill>
              </a:rPr>
              <a:t>没有时间限制</a:t>
            </a:r>
          </a:p>
          <a:p>
            <a:r>
              <a:rPr lang="en-US" altLang="zh-CN" dirty="0" smtClean="0"/>
              <a:t>4.</a:t>
            </a:r>
            <a:r>
              <a:rPr lang="zh-CN" altLang="en-US" dirty="0" smtClean="0">
                <a:solidFill>
                  <a:srgbClr val="000000"/>
                </a:solidFill>
              </a:rPr>
              <a:t>商品容易查找</a:t>
            </a:r>
          </a:p>
          <a:p>
            <a:r>
              <a:rPr lang="en-US" altLang="zh-CN" dirty="0" smtClean="0"/>
              <a:t>5.</a:t>
            </a:r>
            <a:r>
              <a:rPr lang="zh-CN" altLang="en-US" dirty="0" smtClean="0">
                <a:solidFill>
                  <a:srgbClr val="000000"/>
                </a:solidFill>
              </a:rPr>
              <a:t>服务的范围广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80924" y="5164900"/>
            <a:ext cx="176202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>
                <a:solidFill>
                  <a:srgbClr val="000000"/>
                </a:solidFill>
                <a:latin typeface="Arial" pitchFamily="34" charset="0"/>
              </a:rPr>
              <a:t>信誉度问题</a:t>
            </a:r>
          </a:p>
          <a:p>
            <a:r>
              <a:rPr lang="en-US" altLang="zh-CN" dirty="0" smtClean="0"/>
              <a:t>2.</a:t>
            </a:r>
            <a:r>
              <a:rPr lang="zh-CN" altLang="en-US" dirty="0" smtClean="0">
                <a:solidFill>
                  <a:srgbClr val="000000"/>
                </a:solidFill>
                <a:latin typeface="Arial" pitchFamily="34" charset="0"/>
              </a:rPr>
              <a:t>配送问题</a:t>
            </a:r>
          </a:p>
          <a:p>
            <a:r>
              <a:rPr lang="en-US" altLang="zh-CN" dirty="0" smtClean="0"/>
              <a:t>3.</a:t>
            </a:r>
            <a:r>
              <a:rPr lang="zh-CN" altLang="en-US" dirty="0" smtClean="0">
                <a:solidFill>
                  <a:srgbClr val="000000"/>
                </a:solidFill>
                <a:latin typeface="Arial" pitchFamily="34" charset="0"/>
              </a:rPr>
              <a:t>支付问题</a:t>
            </a:r>
          </a:p>
          <a:p>
            <a:r>
              <a:rPr lang="en-US" altLang="zh-CN" dirty="0" smtClean="0">
                <a:solidFill>
                  <a:srgbClr val="000000"/>
                </a:solidFill>
                <a:latin typeface="Arial" pitchFamily="34" charset="0"/>
              </a:rPr>
              <a:t>4.</a:t>
            </a:r>
            <a:r>
              <a:rPr lang="zh-CN" altLang="en-US" dirty="0" smtClean="0">
                <a:solidFill>
                  <a:srgbClr val="000000"/>
                </a:solidFill>
                <a:latin typeface="Arial" pitchFamily="34" charset="0"/>
              </a:rPr>
              <a:t>网络安全问题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32592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都市">
  <a:themeElements>
    <a:clrScheme name="都市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都市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都市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</TotalTime>
  <Words>54</Words>
  <Application>Microsoft Office PowerPoint</Application>
  <PresentationFormat>全屏显示(4:3)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都市</vt:lpstr>
      <vt:lpstr>网  络  购  物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  络  购  物</dc:title>
  <dc:creator>Windows 用户</dc:creator>
  <cp:lastModifiedBy>Windows 用户</cp:lastModifiedBy>
  <cp:revision>2</cp:revision>
  <dcterms:created xsi:type="dcterms:W3CDTF">2019-04-17T01:40:52Z</dcterms:created>
  <dcterms:modified xsi:type="dcterms:W3CDTF">2019-04-17T01:59:02Z</dcterms:modified>
</cp:coreProperties>
</file>