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5"/>
  </p:notesMasterIdLst>
  <p:sldIdLst>
    <p:sldId id="258" r:id="rId2"/>
    <p:sldId id="259" r:id="rId3"/>
    <p:sldId id="261" r:id="rId4"/>
  </p:sldIdLst>
  <p:sldSz cx="6858000" cy="9906000" type="A4"/>
  <p:notesSz cx="10020300" cy="6888163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34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293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59" autoAdjust="0"/>
    <p:restoredTop sz="94660"/>
  </p:normalViewPr>
  <p:slideViewPr>
    <p:cSldViewPr snapToGrid="0">
      <p:cViewPr varScale="1">
        <p:scale>
          <a:sx n="64" d="100"/>
          <a:sy n="64" d="100"/>
        </p:scale>
        <p:origin x="2304" y="39"/>
      </p:cViewPr>
      <p:guideLst>
        <p:guide orient="horz" pos="2734"/>
        <p:guide pos="2160"/>
        <p:guide orient="horz" pos="293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675313" y="0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8DBB82-1D20-41DD-B1D3-B123E6DCCB04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205288" y="860425"/>
            <a:ext cx="1609725" cy="23256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1001713" y="3314700"/>
            <a:ext cx="8016875" cy="27130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42088"/>
            <a:ext cx="4341813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675313" y="6542088"/>
            <a:ext cx="4343400" cy="3460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9DE929-1EFF-4939-BD68-26C3ED19578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85007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单击以编辑母版副标题样式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8718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50745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5533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35600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8037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97208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657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86975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73593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856881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48606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218A99-46A5-4155-BDC3-06D0B16A86FC}" type="datetimeFigureOut">
              <a:rPr lang="zh-CN" altLang="en-US" smtClean="0"/>
              <a:t>2026/9/1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19A7F-5128-4637-96C6-0475CCC9499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329341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38000">
              <a:schemeClr val="accent1">
                <a:lumMod val="45000"/>
                <a:lumOff val="55000"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0" y="4340225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7766050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文本框 18"/>
          <p:cNvSpPr txBox="1"/>
          <p:nvPr/>
        </p:nvSpPr>
        <p:spPr>
          <a:xfrm>
            <a:off x="323850" y="4280217"/>
            <a:ext cx="1238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000</a:t>
            </a:r>
            <a:endParaRPr lang="zh-CN" altLang="en-US" sz="3600" b="1" dirty="0"/>
          </a:p>
        </p:txBody>
      </p:sp>
      <p:sp>
        <p:nvSpPr>
          <p:cNvPr id="20" name="文本框 19"/>
          <p:cNvSpPr txBox="1"/>
          <p:nvPr/>
        </p:nvSpPr>
        <p:spPr>
          <a:xfrm>
            <a:off x="2085975" y="5282314"/>
            <a:ext cx="31813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/>
              <a:t>孙    方</a:t>
            </a:r>
          </a:p>
        </p:txBody>
      </p:sp>
      <p:sp>
        <p:nvSpPr>
          <p:cNvPr id="22" name="文本框 21"/>
          <p:cNvSpPr txBox="1"/>
          <p:nvPr/>
        </p:nvSpPr>
        <p:spPr>
          <a:xfrm>
            <a:off x="2297028" y="7409842"/>
            <a:ext cx="304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/>
              <a:t>先学后教学定教，以行践言行胜言。</a:t>
            </a:r>
          </a:p>
        </p:txBody>
      </p:sp>
      <p:sp>
        <p:nvSpPr>
          <p:cNvPr id="24" name="矩形 23"/>
          <p:cNvSpPr/>
          <p:nvPr/>
        </p:nvSpPr>
        <p:spPr>
          <a:xfrm>
            <a:off x="5011201" y="5398316"/>
            <a:ext cx="1818726" cy="80950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个人档案</a:t>
            </a:r>
          </a:p>
        </p:txBody>
      </p:sp>
      <p:sp>
        <p:nvSpPr>
          <p:cNvPr id="25" name="矩形 24"/>
          <p:cNvSpPr/>
          <p:nvPr/>
        </p:nvSpPr>
        <p:spPr>
          <a:xfrm>
            <a:off x="4308212" y="1750747"/>
            <a:ext cx="2521715" cy="91988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/>
              <a:t>作品档案</a:t>
            </a:r>
          </a:p>
        </p:txBody>
      </p:sp>
      <p:sp>
        <p:nvSpPr>
          <p:cNvPr id="26" name="文本框 25"/>
          <p:cNvSpPr txBox="1"/>
          <p:nvPr/>
        </p:nvSpPr>
        <p:spPr>
          <a:xfrm>
            <a:off x="1272339" y="4519353"/>
            <a:ext cx="46181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/>
              <a:t>喜欢教育技术，喜欢</a:t>
            </a:r>
            <a:r>
              <a:rPr lang="en-US" altLang="zh-CN" sz="1400" dirty="0"/>
              <a:t>PPT</a:t>
            </a:r>
            <a:r>
              <a:rPr lang="zh-CN" altLang="en-US" sz="1400" dirty="0"/>
              <a:t>，无聊的时候喜欢手搓幻灯片。</a:t>
            </a:r>
          </a:p>
        </p:txBody>
      </p:sp>
      <p:sp>
        <p:nvSpPr>
          <p:cNvPr id="27" name="文本框 26"/>
          <p:cNvSpPr txBox="1"/>
          <p:nvPr/>
        </p:nvSpPr>
        <p:spPr>
          <a:xfrm>
            <a:off x="2085975" y="6447191"/>
            <a:ext cx="3181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/>
              <a:t>淮南师范学院教育学院 副教授</a:t>
            </a: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5029" y="6894286"/>
            <a:ext cx="697720" cy="729989"/>
          </a:xfrm>
          <a:prstGeom prst="rect">
            <a:avLst/>
          </a:prstGeom>
        </p:spPr>
      </p:pic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524" y="5290256"/>
            <a:ext cx="1710863" cy="1815082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 rot="21360000">
            <a:off x="567365" y="5918142"/>
            <a:ext cx="1409948" cy="12900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</a:bodyPr>
          <a:lstStyle/>
          <a:p>
            <a:pPr algn="ctr"/>
            <a:r>
              <a:rPr lang="en-US" altLang="zh-CN" sz="1600" dirty="0">
                <a:solidFill>
                  <a:sysClr val="windowText" lastClr="000000"/>
                </a:solidFill>
              </a:rPr>
              <a:t>2026.8.31  </a:t>
            </a:r>
            <a:r>
              <a:rPr lang="zh-CN" altLang="en-US" sz="1600" dirty="0">
                <a:solidFill>
                  <a:sysClr val="windowText" lastClr="000000"/>
                </a:solidFill>
              </a:rPr>
              <a:t>信息楼</a:t>
            </a:r>
            <a:r>
              <a:rPr lang="en-US" altLang="zh-CN" sz="1600" dirty="0">
                <a:solidFill>
                  <a:sysClr val="windowText" lastClr="000000"/>
                </a:solidFill>
              </a:rPr>
              <a:t>403 </a:t>
            </a:r>
            <a:endParaRPr lang="zh-CN" altLang="en-US" sz="1600" dirty="0">
              <a:solidFill>
                <a:sysClr val="windowText" lastClr="000000"/>
              </a:solidFill>
            </a:endParaRP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E62AF6E3-7CFE-96A4-CB7D-BEBBDCD415A4}"/>
              </a:ext>
            </a:extLst>
          </p:cNvPr>
          <p:cNvCxnSpPr/>
          <p:nvPr/>
        </p:nvCxnSpPr>
        <p:spPr>
          <a:xfrm>
            <a:off x="0" y="835025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直接连接符 3">
            <a:extLst>
              <a:ext uri="{FF2B5EF4-FFF2-40B4-BE49-F238E27FC236}">
                <a16:creationId xmlns:a16="http://schemas.microsoft.com/office/drawing/2014/main" id="{E7AC97C8-41A2-59C6-94AE-32317D7FFCD4}"/>
              </a:ext>
            </a:extLst>
          </p:cNvPr>
          <p:cNvCxnSpPr/>
          <p:nvPr/>
        </p:nvCxnSpPr>
        <p:spPr>
          <a:xfrm>
            <a:off x="0" y="8918480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615013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38000">
              <a:schemeClr val="accent1">
                <a:lumMod val="45000"/>
                <a:lumOff val="55000"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7766050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8918480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矩形 23"/>
          <p:cNvSpPr/>
          <p:nvPr/>
        </p:nvSpPr>
        <p:spPr>
          <a:xfrm>
            <a:off x="8331523" y="5431557"/>
            <a:ext cx="1818726" cy="809509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/>
              <a:t>个人档案</a:t>
            </a:r>
          </a:p>
        </p:txBody>
      </p:sp>
      <p:sp>
        <p:nvSpPr>
          <p:cNvPr id="25" name="矩形 24"/>
          <p:cNvSpPr/>
          <p:nvPr/>
        </p:nvSpPr>
        <p:spPr>
          <a:xfrm>
            <a:off x="7845891" y="2267908"/>
            <a:ext cx="2521715" cy="919882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4000" b="1" dirty="0"/>
              <a:t>作品档案</a:t>
            </a:r>
          </a:p>
        </p:txBody>
      </p: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AD5AA5A5-0C5F-4DF8-EA90-05C90808DB64}"/>
              </a:ext>
            </a:extLst>
          </p:cNvPr>
          <p:cNvCxnSpPr/>
          <p:nvPr/>
        </p:nvCxnSpPr>
        <p:spPr>
          <a:xfrm>
            <a:off x="0" y="835025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图片 3">
            <a:extLst>
              <a:ext uri="{FF2B5EF4-FFF2-40B4-BE49-F238E27FC236}">
                <a16:creationId xmlns:a16="http://schemas.microsoft.com/office/drawing/2014/main" id="{07FF97E9-4530-97F5-E92E-5F95B01FAF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0800000">
            <a:off x="0" y="950969"/>
            <a:ext cx="6858000" cy="3483718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E539C28D-A87D-DD0B-87CD-1CFC189955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4282332"/>
            <a:ext cx="6858000" cy="3483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628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38000">
              <a:schemeClr val="accent1">
                <a:lumMod val="45000"/>
                <a:lumOff val="55000"/>
              </a:schemeClr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直接连接符 4"/>
          <p:cNvCxnSpPr/>
          <p:nvPr/>
        </p:nvCxnSpPr>
        <p:spPr>
          <a:xfrm>
            <a:off x="0" y="4340225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0" y="7766050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0" y="8918480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直接连接符 2">
            <a:extLst>
              <a:ext uri="{FF2B5EF4-FFF2-40B4-BE49-F238E27FC236}">
                <a16:creationId xmlns:a16="http://schemas.microsoft.com/office/drawing/2014/main" id="{AD5AA5A5-0C5F-4DF8-EA90-05C90808DB64}"/>
              </a:ext>
            </a:extLst>
          </p:cNvPr>
          <p:cNvCxnSpPr/>
          <p:nvPr/>
        </p:nvCxnSpPr>
        <p:spPr>
          <a:xfrm>
            <a:off x="0" y="835025"/>
            <a:ext cx="6858000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>
            <a:extLst>
              <a:ext uri="{FF2B5EF4-FFF2-40B4-BE49-F238E27FC236}">
                <a16:creationId xmlns:a16="http://schemas.microsoft.com/office/drawing/2014/main" id="{56BBE143-8883-B180-E43A-10C7428B825F}"/>
              </a:ext>
            </a:extLst>
          </p:cNvPr>
          <p:cNvGrpSpPr/>
          <p:nvPr/>
        </p:nvGrpSpPr>
        <p:grpSpPr>
          <a:xfrm rot="10800000">
            <a:off x="67456" y="1098396"/>
            <a:ext cx="6858000" cy="3162454"/>
            <a:chOff x="0" y="4551430"/>
            <a:chExt cx="6858000" cy="3162454"/>
          </a:xfrm>
        </p:grpSpPr>
        <p:sp>
          <p:nvSpPr>
            <p:cNvPr id="27" name="文本框 26"/>
            <p:cNvSpPr txBox="1"/>
            <p:nvPr/>
          </p:nvSpPr>
          <p:spPr>
            <a:xfrm>
              <a:off x="0" y="4551430"/>
              <a:ext cx="52816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周任务：设计制作电子和实物席卡，让更多的人认识自己。</a:t>
              </a:r>
            </a:p>
          </p:txBody>
        </p:sp>
        <p:sp>
          <p:nvSpPr>
            <p:cNvPr id="4" name="文本框 3">
              <a:extLst>
                <a:ext uri="{FF2B5EF4-FFF2-40B4-BE49-F238E27FC236}">
                  <a16:creationId xmlns:a16="http://schemas.microsoft.com/office/drawing/2014/main" id="{6AD0E5E1-973A-A30F-3524-15A2BA90E69D}"/>
                </a:ext>
              </a:extLst>
            </p:cNvPr>
            <p:cNvSpPr txBox="1"/>
            <p:nvPr/>
          </p:nvSpPr>
          <p:spPr>
            <a:xfrm>
              <a:off x="157397" y="4953000"/>
              <a:ext cx="6700603" cy="199868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：席卡中最重要的信息是什么？如何设计和放置？列举席卡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种以上用途。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：如何通过席卡介绍或展示自己的特长或爱好？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：如果使用普通的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A4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纸设计席卡，如何合理确定折叠位置？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4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：如果要使用自己当天图片做头像，用一句什么样的话表扬自己或记录自己的教育技术第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1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节课？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：如果在席卡上添加二维码，如何确定二维码合理的尺寸范围？</a:t>
              </a:r>
              <a:endParaRPr lang="en-US" altLang="zh-CN" sz="12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lnSpc>
                  <a:spcPct val="150000"/>
                </a:lnSpc>
              </a:pP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问题</a:t>
              </a:r>
              <a:r>
                <a:rPr lang="en-US" altLang="zh-CN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6</a:t>
              </a:r>
              <a:r>
                <a:rPr lang="zh-CN" altLang="en-US" sz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：一般席卡不使用白纸，如何设计席卡的底纹或背景？美化席卡还有哪些方法？</a:t>
              </a:r>
            </a:p>
          </p:txBody>
        </p:sp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id="{9364B930-3DEF-F57C-662D-2DE2A73F7F44}"/>
                </a:ext>
              </a:extLst>
            </p:cNvPr>
            <p:cNvSpPr txBox="1"/>
            <p:nvPr/>
          </p:nvSpPr>
          <p:spPr>
            <a:xfrm>
              <a:off x="698213" y="7406107"/>
              <a:ext cx="546157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第</a:t>
              </a:r>
              <a:r>
                <a:rPr lang="en-US" altLang="zh-CN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2</a:t>
              </a:r>
              <a:r>
                <a:rPr lang="zh-CN" altLang="en-US" sz="14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周 用设计好的席卡 向教师和同学介绍自己</a:t>
              </a:r>
            </a:p>
          </p:txBody>
        </p:sp>
      </p:grpSp>
      <p:sp>
        <p:nvSpPr>
          <p:cNvPr id="9" name="文本框 8">
            <a:extLst>
              <a:ext uri="{FF2B5EF4-FFF2-40B4-BE49-F238E27FC236}">
                <a16:creationId xmlns:a16="http://schemas.microsoft.com/office/drawing/2014/main" id="{036E00AC-2F8F-7732-D548-5C6CB82E4DBD}"/>
              </a:ext>
            </a:extLst>
          </p:cNvPr>
          <p:cNvSpPr txBox="1"/>
          <p:nvPr/>
        </p:nvSpPr>
        <p:spPr>
          <a:xfrm>
            <a:off x="348414" y="4350075"/>
            <a:ext cx="12382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/>
              <a:t>000</a:t>
            </a:r>
            <a:endParaRPr lang="zh-CN" altLang="en-US" sz="3600" b="1" dirty="0"/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id="{B02169D9-12A8-A15E-828C-B3ECC101C16E}"/>
              </a:ext>
            </a:extLst>
          </p:cNvPr>
          <p:cNvSpPr txBox="1"/>
          <p:nvPr/>
        </p:nvSpPr>
        <p:spPr>
          <a:xfrm>
            <a:off x="2085975" y="5282314"/>
            <a:ext cx="318135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6600" b="1" dirty="0"/>
              <a:t>孙    方</a:t>
            </a:r>
          </a:p>
        </p:txBody>
      </p:sp>
      <p:sp>
        <p:nvSpPr>
          <p:cNvPr id="11" name="文本框 10">
            <a:extLst>
              <a:ext uri="{FF2B5EF4-FFF2-40B4-BE49-F238E27FC236}">
                <a16:creationId xmlns:a16="http://schemas.microsoft.com/office/drawing/2014/main" id="{33B51685-8CA1-3B9E-B03A-2F2DD7691BB9}"/>
              </a:ext>
            </a:extLst>
          </p:cNvPr>
          <p:cNvSpPr txBox="1"/>
          <p:nvPr/>
        </p:nvSpPr>
        <p:spPr>
          <a:xfrm>
            <a:off x="2297028" y="7381713"/>
            <a:ext cx="30480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/>
              <a:t>先学后教学定教，以行践言行胜言。</a:t>
            </a:r>
          </a:p>
        </p:txBody>
      </p:sp>
      <p:sp>
        <p:nvSpPr>
          <p:cNvPr id="12" name="文本框 11">
            <a:extLst>
              <a:ext uri="{FF2B5EF4-FFF2-40B4-BE49-F238E27FC236}">
                <a16:creationId xmlns:a16="http://schemas.microsoft.com/office/drawing/2014/main" id="{B3822A30-0994-02FC-4088-E570D24DCCC2}"/>
              </a:ext>
            </a:extLst>
          </p:cNvPr>
          <p:cNvSpPr txBox="1"/>
          <p:nvPr/>
        </p:nvSpPr>
        <p:spPr>
          <a:xfrm>
            <a:off x="1272339" y="4519353"/>
            <a:ext cx="461812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/>
              <a:t>喜欢教育技术，喜欢</a:t>
            </a:r>
            <a:r>
              <a:rPr lang="en-US" altLang="zh-CN" sz="1400" dirty="0"/>
              <a:t>PPT</a:t>
            </a:r>
            <a:r>
              <a:rPr lang="zh-CN" altLang="en-US" sz="1400" dirty="0"/>
              <a:t>，无聊的时候喜欢手搓幻灯片。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id="{B6894FEF-9393-5214-93E4-7FBFB85673DB}"/>
              </a:ext>
            </a:extLst>
          </p:cNvPr>
          <p:cNvSpPr txBox="1"/>
          <p:nvPr/>
        </p:nvSpPr>
        <p:spPr>
          <a:xfrm>
            <a:off x="2085975" y="6447191"/>
            <a:ext cx="318135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b="1" dirty="0"/>
              <a:t>淮南师范学院教育学院 副教授</a:t>
            </a:r>
          </a:p>
        </p:txBody>
      </p:sp>
      <p:pic>
        <p:nvPicPr>
          <p:cNvPr id="14" name="图片 13">
            <a:extLst>
              <a:ext uri="{FF2B5EF4-FFF2-40B4-BE49-F238E27FC236}">
                <a16:creationId xmlns:a16="http://schemas.microsoft.com/office/drawing/2014/main" id="{7FC817AE-D6F2-2E2B-A120-738A3CDCA4A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45028" y="6576755"/>
            <a:ext cx="943346" cy="986975"/>
          </a:xfrm>
          <a:prstGeom prst="rect">
            <a:avLst/>
          </a:prstGeom>
        </p:spPr>
      </p:pic>
      <p:pic>
        <p:nvPicPr>
          <p:cNvPr id="15" name="图片 14">
            <a:extLst>
              <a:ext uri="{FF2B5EF4-FFF2-40B4-BE49-F238E27FC236}">
                <a16:creationId xmlns:a16="http://schemas.microsoft.com/office/drawing/2014/main" id="{1CCD615B-4590-C23F-1FEA-FDB1F343C21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6524" y="5290256"/>
            <a:ext cx="1710863" cy="1695160"/>
          </a:xfrm>
          <a:prstGeom prst="rect">
            <a:avLst/>
          </a:prstGeom>
        </p:spPr>
      </p:pic>
      <p:sp>
        <p:nvSpPr>
          <p:cNvPr id="16" name="矩形 15">
            <a:extLst>
              <a:ext uri="{FF2B5EF4-FFF2-40B4-BE49-F238E27FC236}">
                <a16:creationId xmlns:a16="http://schemas.microsoft.com/office/drawing/2014/main" id="{416BC72C-D75A-9A30-6A4A-79D5511BC3FF}"/>
              </a:ext>
            </a:extLst>
          </p:cNvPr>
          <p:cNvSpPr/>
          <p:nvPr/>
        </p:nvSpPr>
        <p:spPr>
          <a:xfrm rot="21240000">
            <a:off x="557633" y="5739299"/>
            <a:ext cx="1492185" cy="129005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ArchDown">
              <a:avLst/>
            </a:prstTxWarp>
          </a:bodyPr>
          <a:lstStyle/>
          <a:p>
            <a:pPr algn="ctr"/>
            <a:r>
              <a:rPr lang="en-US" altLang="zh-CN" sz="1600" dirty="0">
                <a:solidFill>
                  <a:sysClr val="windowText" lastClr="000000"/>
                </a:solidFill>
              </a:rPr>
              <a:t>2026.8.31  </a:t>
            </a:r>
            <a:r>
              <a:rPr lang="zh-CN" altLang="en-US" sz="1600" dirty="0">
                <a:solidFill>
                  <a:sysClr val="windowText" lastClr="000000"/>
                </a:solidFill>
              </a:rPr>
              <a:t>信息楼</a:t>
            </a:r>
            <a:r>
              <a:rPr lang="en-US" altLang="zh-CN" sz="1600" dirty="0">
                <a:solidFill>
                  <a:sysClr val="windowText" lastClr="000000"/>
                </a:solidFill>
              </a:rPr>
              <a:t>403 </a:t>
            </a:r>
            <a:endParaRPr lang="zh-CN" altLang="en-US" sz="16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56387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等线 Light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350</TotalTime>
  <Words>254</Words>
  <Application>Microsoft Office PowerPoint</Application>
  <PresentationFormat>A4 纸张(210x297 毫米)</PresentationFormat>
  <Paragraphs>24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等线</vt:lpstr>
      <vt:lpstr>微软雅黑</vt:lpstr>
      <vt:lpstr>Arial</vt:lpstr>
      <vt:lpstr>Calibri</vt:lpstr>
      <vt:lpstr>Calibri Light</vt:lpstr>
      <vt:lpstr>Office 主题​​</vt:lpstr>
      <vt:lpstr>PowerPoint 演示文稿</vt:lpstr>
      <vt:lpstr>PowerPoint 演示文稿</vt:lpstr>
      <vt:lpstr>PowerPoint 演示文稿</vt:lpstr>
    </vt:vector>
  </TitlesOfParts>
  <Company> 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403-2</dc:creator>
  <cp:lastModifiedBy>孙方</cp:lastModifiedBy>
  <cp:revision>20</cp:revision>
  <cp:lastPrinted>2026-08-31T23:40:02Z</cp:lastPrinted>
  <dcterms:created xsi:type="dcterms:W3CDTF">2026-08-31T08:19:01Z</dcterms:created>
  <dcterms:modified xsi:type="dcterms:W3CDTF">2026-09-01T04:40:05Z</dcterms:modified>
</cp:coreProperties>
</file>