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12" r:id="rId2"/>
  </p:sldMasterIdLst>
  <p:notesMasterIdLst>
    <p:notesMasterId r:id="rId7"/>
  </p:notesMasterIdLst>
  <p:sldIdLst>
    <p:sldId id="600" r:id="rId3"/>
    <p:sldId id="601" r:id="rId4"/>
    <p:sldId id="603" r:id="rId5"/>
    <p:sldId id="60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0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0"/>
    <a:srgbClr val="AE5741"/>
    <a:srgbClr val="628444"/>
    <a:srgbClr val="E2DD00"/>
    <a:srgbClr val="3966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61" autoAdjust="0"/>
    <p:restoredTop sz="84474" autoAdjust="0"/>
  </p:normalViewPr>
  <p:slideViewPr>
    <p:cSldViewPr>
      <p:cViewPr>
        <p:scale>
          <a:sx n="75" d="100"/>
          <a:sy n="75" d="100"/>
        </p:scale>
        <p:origin x="250" y="-245"/>
      </p:cViewPr>
      <p:guideLst>
        <p:guide orient="horz" pos="2160"/>
        <p:guide pos="3840"/>
        <p:guide pos="40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42780-8EC9-4EB6-9D65-4C322539A7B1}" type="datetimeFigureOut">
              <a:rPr lang="zh-CN" altLang="en-US" smtClean="0"/>
              <a:t>2020/5/16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D66AD-BD98-479B-B6AA-AB0EC2E473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90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裁剪头像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7037F48B-E8FC-42BD-81C7-A56FA664513C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2020/5/16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0C7083BD-CE2D-4457-8C12-48FF85F8266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2582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裁剪头像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7037F48B-E8FC-42BD-81C7-A56FA664513C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2020/5/16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0C7083BD-CE2D-4457-8C12-48FF85F8266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5345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裁剪头像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7037F48B-E8FC-42BD-81C7-A56FA664513C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2020/5/16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0C7083BD-CE2D-4457-8C12-48FF85F8266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618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裁剪头像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7037F48B-E8FC-42BD-81C7-A56FA664513C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2020/5/16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0C7083BD-CE2D-4457-8C12-48FF85F8266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0885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991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990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6"/>
            <a:ext cx="2743200" cy="438785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6"/>
            <a:ext cx="80264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786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87"/>
            <a:ext cx="10363200" cy="146896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153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4409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3133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6"/>
            <a:ext cx="10363200" cy="1500716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111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43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43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830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5"/>
            <a:ext cx="5386917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5"/>
            <a:ext cx="5386917" cy="3949700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4585"/>
            <a:ext cx="5389033" cy="6413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5935"/>
            <a:ext cx="5389033" cy="3949700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562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2289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5729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4"/>
            <a:ext cx="4011084" cy="116204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258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053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379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6039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7267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68"/>
            <a:ext cx="7315200" cy="80433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1763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4537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69"/>
            <a:ext cx="2743200" cy="585046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69"/>
            <a:ext cx="8026400" cy="585046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605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94E33D5-2164-48AC-A516-5BA3F243962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4"/>
            <a:ext cx="38608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797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367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2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2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264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698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832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39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404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70" indent="0">
              <a:buNone/>
              <a:defRPr sz="3733"/>
            </a:lvl2pPr>
            <a:lvl3pPr marL="1219140" indent="0">
              <a:buNone/>
              <a:defRPr sz="3200"/>
            </a:lvl3pPr>
            <a:lvl4pPr marL="1828709" indent="0">
              <a:buNone/>
              <a:defRPr sz="2667"/>
            </a:lvl4pPr>
            <a:lvl5pPr marL="2438278" indent="0">
              <a:buNone/>
              <a:defRPr sz="2667"/>
            </a:lvl5pPr>
            <a:lvl6pPr marL="3047848" indent="0">
              <a:buNone/>
              <a:defRPr sz="2667"/>
            </a:lvl6pPr>
            <a:lvl7pPr marL="3657418" indent="0">
              <a:buNone/>
              <a:defRPr sz="2667"/>
            </a:lvl7pPr>
            <a:lvl8pPr marL="4266987" indent="0">
              <a:buNone/>
              <a:defRPr sz="2667"/>
            </a:lvl8pPr>
            <a:lvl9pPr marL="4876557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249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ea typeface="华文彩云" pitchFamily="2" charset="-122"/>
              </a:defRPr>
            </a:lvl1pPr>
          </a:lstStyle>
          <a:p>
            <a:fld id="{E8CDB7A7-8714-4373-898B-265800030FA9}" type="datetimeFigureOut">
              <a:rPr lang="zh-CN" altLang="en-US" smtClean="0"/>
              <a:pPr/>
              <a:t>2020/5/16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ea typeface="华文彩云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ea typeface="华文彩云" pitchFamily="2" charset="-122"/>
              </a:defRPr>
            </a:lvl1pPr>
          </a:lstStyle>
          <a:p>
            <a:fld id="{604458A9-6B31-4F84-A22F-359D6B3D480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7995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121914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华文彩云" pitchFamily="2" charset="-122"/>
          <a:cs typeface="+mj-cs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华文彩云" pitchFamily="2" charset="-122"/>
          <a:cs typeface="+mn-cs"/>
        </a:defRPr>
      </a:lvl1pPr>
      <a:lvl2pPr marL="990550" indent="-380981" algn="l" defTabSz="1219140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华文彩云" pitchFamily="2" charset="-122"/>
          <a:cs typeface="+mn-cs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华文彩云" pitchFamily="2" charset="-122"/>
          <a:cs typeface="+mn-cs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华文彩云" pitchFamily="2" charset="-122"/>
          <a:cs typeface="+mn-cs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华文彩云" pitchFamily="2" charset="-122"/>
          <a:cs typeface="+mn-cs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4"/>
            <a:ext cx="109728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BCC4EC-1FE2-4F70-9CB4-D13EE85DCEE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2020/5/16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4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4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112C2F5-AE03-4057-ABAC-4D5D1CB75A4E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578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ctr" defTabSz="121914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C71261F2-DC24-4A13-B0D5-A345AFC716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82" t="27536" r="1045"/>
          <a:stretch>
            <a:fillRect/>
          </a:stretch>
        </p:blipFill>
        <p:spPr>
          <a:xfrm>
            <a:off x="1343472" y="1772816"/>
            <a:ext cx="3614516" cy="3600400"/>
          </a:xfrm>
          <a:custGeom>
            <a:avLst/>
            <a:gdLst>
              <a:gd name="connsiteX0" fmla="*/ 1807258 w 3614516"/>
              <a:gd name="connsiteY0" fmla="*/ 0 h 3600400"/>
              <a:gd name="connsiteX1" fmla="*/ 3614516 w 3614516"/>
              <a:gd name="connsiteY1" fmla="*/ 1800200 h 3600400"/>
              <a:gd name="connsiteX2" fmla="*/ 1807258 w 3614516"/>
              <a:gd name="connsiteY2" fmla="*/ 3600400 h 3600400"/>
              <a:gd name="connsiteX3" fmla="*/ 0 w 3614516"/>
              <a:gd name="connsiteY3" fmla="*/ 1800200 h 3600400"/>
              <a:gd name="connsiteX4" fmla="*/ 1807258 w 3614516"/>
              <a:gd name="connsiteY4" fmla="*/ 0 h 360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4516" h="3600400">
                <a:moveTo>
                  <a:pt x="1807258" y="0"/>
                </a:moveTo>
                <a:cubicBezTo>
                  <a:pt x="2805379" y="0"/>
                  <a:pt x="3614516" y="805977"/>
                  <a:pt x="3614516" y="1800200"/>
                </a:cubicBezTo>
                <a:cubicBezTo>
                  <a:pt x="3614516" y="2794423"/>
                  <a:pt x="2805379" y="3600400"/>
                  <a:pt x="1807258" y="3600400"/>
                </a:cubicBezTo>
                <a:cubicBezTo>
                  <a:pt x="809137" y="3600400"/>
                  <a:pt x="0" y="2794423"/>
                  <a:pt x="0" y="1800200"/>
                </a:cubicBezTo>
                <a:cubicBezTo>
                  <a:pt x="0" y="805977"/>
                  <a:pt x="809137" y="0"/>
                  <a:pt x="1807258" y="0"/>
                </a:cubicBezTo>
                <a:close/>
              </a:path>
            </a:pathLst>
          </a:custGeom>
          <a:ln w="57150">
            <a:solidFill>
              <a:srgbClr val="C00000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64D6ACF-5409-47E6-A04A-08FC71A497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0433" y="445321"/>
            <a:ext cx="3700593" cy="223132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AB1040D-1092-45AC-95D1-1CF383A005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4072" y="944664"/>
            <a:ext cx="3700593" cy="496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21076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男人站在那里&#10;&#10;描述已自动生成">
            <a:extLst>
              <a:ext uri="{FF2B5EF4-FFF2-40B4-BE49-F238E27FC236}">
                <a16:creationId xmlns:a16="http://schemas.microsoft.com/office/drawing/2014/main" id="{E396ED22-626C-4099-A740-26EDDD7D42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448" y="776111"/>
            <a:ext cx="3384376" cy="530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1082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男人站在那里&#10;&#10;描述已自动生成">
            <a:extLst>
              <a:ext uri="{FF2B5EF4-FFF2-40B4-BE49-F238E27FC236}">
                <a16:creationId xmlns:a16="http://schemas.microsoft.com/office/drawing/2014/main" id="{E396ED22-626C-4099-A740-26EDDD7D42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27448" y="776111"/>
            <a:ext cx="3384376" cy="5305778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1DC1D891-EB56-4E10-8DAE-C4C7CE3CB7E2}"/>
              </a:ext>
            </a:extLst>
          </p:cNvPr>
          <p:cNvSpPr/>
          <p:nvPr/>
        </p:nvSpPr>
        <p:spPr>
          <a:xfrm>
            <a:off x="5375920" y="1844824"/>
            <a:ext cx="2664296" cy="2736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60889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8B8D09E0-33D9-480B-96BA-53792D1DE779}"/>
              </a:ext>
            </a:extLst>
          </p:cNvPr>
          <p:cNvGrpSpPr/>
          <p:nvPr/>
        </p:nvGrpSpPr>
        <p:grpSpPr>
          <a:xfrm>
            <a:off x="1199456" y="1412776"/>
            <a:ext cx="2376264" cy="3168352"/>
            <a:chOff x="1631504" y="270808"/>
            <a:chExt cx="2664296" cy="37342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7" name="图片 6" descr="男人站在那里&#10;&#10;描述已自动生成">
              <a:extLst>
                <a:ext uri="{FF2B5EF4-FFF2-40B4-BE49-F238E27FC236}">
                  <a16:creationId xmlns:a16="http://schemas.microsoft.com/office/drawing/2014/main" id="{9F66F62E-AE85-4C8D-9B31-721741B8FB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19" t="16537" r="12963" b="38576"/>
            <a:stretch/>
          </p:blipFill>
          <p:spPr>
            <a:xfrm>
              <a:off x="1631504" y="1268760"/>
              <a:ext cx="2664296" cy="2736304"/>
            </a:xfrm>
            <a:custGeom>
              <a:avLst/>
              <a:gdLst>
                <a:gd name="connsiteX0" fmla="*/ 1332148 w 2664296"/>
                <a:gd name="connsiteY0" fmla="*/ 0 h 2736304"/>
                <a:gd name="connsiteX1" fmla="*/ 2664296 w 2664296"/>
                <a:gd name="connsiteY1" fmla="*/ 1368152 h 2736304"/>
                <a:gd name="connsiteX2" fmla="*/ 1332148 w 2664296"/>
                <a:gd name="connsiteY2" fmla="*/ 2736304 h 2736304"/>
                <a:gd name="connsiteX3" fmla="*/ 0 w 2664296"/>
                <a:gd name="connsiteY3" fmla="*/ 1368152 h 2736304"/>
                <a:gd name="connsiteX4" fmla="*/ 1332148 w 2664296"/>
                <a:gd name="connsiteY4" fmla="*/ 0 h 2736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4296" h="2736304">
                  <a:moveTo>
                    <a:pt x="1332148" y="0"/>
                  </a:moveTo>
                  <a:cubicBezTo>
                    <a:pt x="2067873" y="0"/>
                    <a:pt x="2664296" y="612543"/>
                    <a:pt x="2664296" y="1368152"/>
                  </a:cubicBezTo>
                  <a:cubicBezTo>
                    <a:pt x="2664296" y="2123761"/>
                    <a:pt x="2067873" y="2736304"/>
                    <a:pt x="1332148" y="2736304"/>
                  </a:cubicBezTo>
                  <a:cubicBezTo>
                    <a:pt x="596423" y="2736304"/>
                    <a:pt x="0" y="2123761"/>
                    <a:pt x="0" y="1368152"/>
                  </a:cubicBezTo>
                  <a:cubicBezTo>
                    <a:pt x="0" y="612543"/>
                    <a:pt x="596423" y="0"/>
                    <a:pt x="1332148" y="0"/>
                  </a:cubicBezTo>
                  <a:close/>
                </a:path>
              </a:pathLst>
            </a:custGeom>
            <a:ln w="57150">
              <a:solidFill>
                <a:srgbClr val="920000"/>
              </a:solidFill>
            </a:ln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E359086-AD57-4BF4-AC0B-DFD8AFCAA0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>
                          <a14:foregroundMark x1="29487" y1="78333" x2="41282" y2="52083"/>
                          <a14:foregroundMark x1="41282" y1="52083" x2="61795" y2="53333"/>
                          <a14:foregroundMark x1="61795" y1="53333" x2="67949" y2="700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70968" y="270808"/>
              <a:ext cx="2377646" cy="14631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746256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14625</TotalTime>
  <Words>16</Words>
  <Application>Microsoft Office PowerPoint</Application>
  <PresentationFormat>宽屏</PresentationFormat>
  <Paragraphs>12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学课件制作，上教育技术论坛！http://www.etthink.com</dc:title>
  <dc:creator>孙方;学教育技术，上教育技术！http://www.etthink.com</dc:creator>
  <cp:keywords>学教育技术，上教育技术论坛！http:/www.etthink.com</cp:keywords>
  <cp:lastModifiedBy>孙 方</cp:lastModifiedBy>
  <cp:revision>246</cp:revision>
  <dcterms:created xsi:type="dcterms:W3CDTF">2011-07-19T16:06:28Z</dcterms:created>
  <dcterms:modified xsi:type="dcterms:W3CDTF">2020-05-16T10:46:26Z</dcterms:modified>
</cp:coreProperties>
</file>