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69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249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53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253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445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83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780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445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01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771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19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9552" y="150118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426" y="72430"/>
            <a:ext cx="1983069" cy="162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23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给幻灯片添加统一公司标记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1949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0364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4522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7570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全屏显示(4:3)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给幻灯片添加统一公司标记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3</cp:revision>
  <dcterms:created xsi:type="dcterms:W3CDTF">2016-04-19T06:41:02Z</dcterms:created>
  <dcterms:modified xsi:type="dcterms:W3CDTF">2016-04-19T07:08:45Z</dcterms:modified>
</cp:coreProperties>
</file>