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FCBE"/>
    <a:srgbClr val="FFFF99"/>
    <a:srgbClr val="000000"/>
    <a:srgbClr val="FFFFFF"/>
    <a:srgbClr val="FFFF66"/>
    <a:srgbClr val="66FFFF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1373" y="7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9044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827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222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250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0681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2873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2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16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388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163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772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D8252D0-5727-405B-85C7-3CA64C9EFE87}" type="datetimeFigureOut">
              <a:rPr lang="zh-CN" altLang="en-US" smtClean="0"/>
              <a:t>2018/12/8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9E18D8F-0AA6-4542-A4A7-717FCD17E93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7472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图片包含 动物, 无脊椎动物&#10;&#10;自动生成的说明">
            <a:extLst>
              <a:ext uri="{FF2B5EF4-FFF2-40B4-BE49-F238E27FC236}">
                <a16:creationId xmlns:a16="http://schemas.microsoft.com/office/drawing/2014/main" id="{EA8A70C7-BFC9-411D-8BCE-56EE930534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6683" y="3182815"/>
            <a:ext cx="30861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2454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>
        <p159:morph option="byObject"/>
      </p:transition>
    </mc:Choice>
    <mc:Fallback xmlns=""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大都市">
  <a:themeElements>
    <a:clrScheme name="大都市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大都市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大都市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0</Words>
  <Application>Microsoft Office PowerPoint</Application>
  <PresentationFormat>宽屏</PresentationFormat>
  <Paragraphs>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4" baseType="lpstr">
      <vt:lpstr>Arial</vt:lpstr>
      <vt:lpstr>Calibri Light</vt:lpstr>
      <vt:lpstr>大都市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学教育技术，上教育技术论坛！http://www.etthink.com</dc:creator>
  <cp:keywords>学教育技术，上教育技术论坛！http/www.etthink.com</cp:keywords>
  <cp:lastModifiedBy>qiexing</cp:lastModifiedBy>
  <cp:revision>28</cp:revision>
  <dcterms:created xsi:type="dcterms:W3CDTF">2018-11-24T11:47:34Z</dcterms:created>
  <dcterms:modified xsi:type="dcterms:W3CDTF">2018-12-08T13:45:13Z</dcterms:modified>
</cp:coreProperties>
</file>