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2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017484" y="1312059"/>
            <a:ext cx="6696744" cy="4392488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2874722" y="4052558"/>
            <a:ext cx="649995" cy="129356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923516" y="4116453"/>
            <a:ext cx="540614" cy="114944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 rot="443413" flipV="1">
            <a:off x="2996164" y="4162656"/>
            <a:ext cx="177217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1337724">
            <a:off x="3095542" y="4294125"/>
            <a:ext cx="368063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443413" flipV="1">
            <a:off x="2913391" y="4437007"/>
            <a:ext cx="347631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1337724">
            <a:off x="3118589" y="5147221"/>
            <a:ext cx="186254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443413" flipV="1">
            <a:off x="2869296" y="4672574"/>
            <a:ext cx="366014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1337724">
            <a:off x="3137871" y="4809238"/>
            <a:ext cx="368063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443413" flipV="1">
            <a:off x="2937152" y="4989025"/>
            <a:ext cx="366014" cy="4571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联系 30"/>
          <p:cNvSpPr/>
          <p:nvPr/>
        </p:nvSpPr>
        <p:spPr>
          <a:xfrm>
            <a:off x="3521530" y="2603558"/>
            <a:ext cx="1944216" cy="1906985"/>
          </a:xfrm>
          <a:prstGeom prst="flowChartConnector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流程图: 联系 42"/>
          <p:cNvSpPr/>
          <p:nvPr/>
        </p:nvSpPr>
        <p:spPr>
          <a:xfrm>
            <a:off x="4277614" y="3048466"/>
            <a:ext cx="719410" cy="716389"/>
          </a:xfrm>
          <a:prstGeom prst="flowChart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4554598" y="3224818"/>
            <a:ext cx="292608" cy="170688"/>
          </a:xfrm>
          <a:custGeom>
            <a:avLst/>
            <a:gdLst>
              <a:gd name="connsiteX0" fmla="*/ 0 w 292608"/>
              <a:gd name="connsiteY0" fmla="*/ 24384 h 170688"/>
              <a:gd name="connsiteX1" fmla="*/ 60960 w 292608"/>
              <a:gd name="connsiteY1" fmla="*/ 12192 h 170688"/>
              <a:gd name="connsiteX2" fmla="*/ 97536 w 292608"/>
              <a:gd name="connsiteY2" fmla="*/ 0 h 170688"/>
              <a:gd name="connsiteX3" fmla="*/ 158496 w 292608"/>
              <a:gd name="connsiteY3" fmla="*/ 12192 h 170688"/>
              <a:gd name="connsiteX4" fmla="*/ 146304 w 292608"/>
              <a:gd name="connsiteY4" fmla="*/ 158496 h 170688"/>
              <a:gd name="connsiteX5" fmla="*/ 182880 w 292608"/>
              <a:gd name="connsiteY5" fmla="*/ 170688 h 170688"/>
              <a:gd name="connsiteX6" fmla="*/ 256032 w 292608"/>
              <a:gd name="connsiteY6" fmla="*/ 146304 h 170688"/>
              <a:gd name="connsiteX7" fmla="*/ 292608 w 292608"/>
              <a:gd name="connsiteY7" fmla="*/ 134112 h 170688"/>
              <a:gd name="connsiteX8" fmla="*/ 219456 w 292608"/>
              <a:gd name="connsiteY8" fmla="*/ 60960 h 170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2608" h="170688">
                <a:moveTo>
                  <a:pt x="0" y="24384"/>
                </a:moveTo>
                <a:cubicBezTo>
                  <a:pt x="20320" y="20320"/>
                  <a:pt x="40856" y="17218"/>
                  <a:pt x="60960" y="12192"/>
                </a:cubicBezTo>
                <a:cubicBezTo>
                  <a:pt x="73428" y="9075"/>
                  <a:pt x="84685" y="0"/>
                  <a:pt x="97536" y="0"/>
                </a:cubicBezTo>
                <a:cubicBezTo>
                  <a:pt x="118258" y="0"/>
                  <a:pt x="138176" y="8128"/>
                  <a:pt x="158496" y="12192"/>
                </a:cubicBezTo>
                <a:cubicBezTo>
                  <a:pt x="141568" y="62976"/>
                  <a:pt x="115197" y="104059"/>
                  <a:pt x="146304" y="158496"/>
                </a:cubicBezTo>
                <a:cubicBezTo>
                  <a:pt x="152680" y="169654"/>
                  <a:pt x="170688" y="166624"/>
                  <a:pt x="182880" y="170688"/>
                </a:cubicBezTo>
                <a:lnTo>
                  <a:pt x="256032" y="146304"/>
                </a:lnTo>
                <a:lnTo>
                  <a:pt x="292608" y="134112"/>
                </a:lnTo>
                <a:lnTo>
                  <a:pt x="219456" y="6096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4419439" y="3334546"/>
            <a:ext cx="147351" cy="292608"/>
          </a:xfrm>
          <a:custGeom>
            <a:avLst/>
            <a:gdLst>
              <a:gd name="connsiteX0" fmla="*/ 25431 w 147351"/>
              <a:gd name="connsiteY0" fmla="*/ 0 h 292608"/>
              <a:gd name="connsiteX1" fmla="*/ 13239 w 147351"/>
              <a:gd name="connsiteY1" fmla="*/ 85344 h 292608"/>
              <a:gd name="connsiteX2" fmla="*/ 1047 w 147351"/>
              <a:gd name="connsiteY2" fmla="*/ 146304 h 292608"/>
              <a:gd name="connsiteX3" fmla="*/ 13239 w 147351"/>
              <a:gd name="connsiteY3" fmla="*/ 207264 h 292608"/>
              <a:gd name="connsiteX4" fmla="*/ 147351 w 147351"/>
              <a:gd name="connsiteY4" fmla="*/ 219456 h 292608"/>
              <a:gd name="connsiteX5" fmla="*/ 74199 w 147351"/>
              <a:gd name="connsiteY5" fmla="*/ 268224 h 292608"/>
              <a:gd name="connsiteX6" fmla="*/ 25431 w 147351"/>
              <a:gd name="connsiteY6" fmla="*/ 292608 h 29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51" h="292608">
                <a:moveTo>
                  <a:pt x="25431" y="0"/>
                </a:moveTo>
                <a:cubicBezTo>
                  <a:pt x="21367" y="28448"/>
                  <a:pt x="17963" y="56998"/>
                  <a:pt x="13239" y="85344"/>
                </a:cubicBezTo>
                <a:cubicBezTo>
                  <a:pt x="9832" y="105784"/>
                  <a:pt x="1047" y="125582"/>
                  <a:pt x="1047" y="146304"/>
                </a:cubicBezTo>
                <a:cubicBezTo>
                  <a:pt x="1047" y="167026"/>
                  <a:pt x="-5296" y="197997"/>
                  <a:pt x="13239" y="207264"/>
                </a:cubicBezTo>
                <a:cubicBezTo>
                  <a:pt x="53388" y="227339"/>
                  <a:pt x="102647" y="215392"/>
                  <a:pt x="147351" y="219456"/>
                </a:cubicBezTo>
                <a:cubicBezTo>
                  <a:pt x="122967" y="235712"/>
                  <a:pt x="102001" y="258957"/>
                  <a:pt x="74199" y="268224"/>
                </a:cubicBezTo>
                <a:cubicBezTo>
                  <a:pt x="32171" y="282233"/>
                  <a:pt x="46710" y="271329"/>
                  <a:pt x="25431" y="29260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4565283" y="3383314"/>
            <a:ext cx="208771" cy="292608"/>
          </a:xfrm>
          <a:custGeom>
            <a:avLst/>
            <a:gdLst>
              <a:gd name="connsiteX0" fmla="*/ 99043 w 208771"/>
              <a:gd name="connsiteY0" fmla="*/ 292608 h 292608"/>
              <a:gd name="connsiteX1" fmla="*/ 196579 w 208771"/>
              <a:gd name="connsiteY1" fmla="*/ 256032 h 292608"/>
              <a:gd name="connsiteX2" fmla="*/ 208771 w 208771"/>
              <a:gd name="connsiteY2" fmla="*/ 207264 h 292608"/>
              <a:gd name="connsiteX3" fmla="*/ 184387 w 208771"/>
              <a:gd name="connsiteY3" fmla="*/ 170688 h 292608"/>
              <a:gd name="connsiteX4" fmla="*/ 160003 w 208771"/>
              <a:gd name="connsiteY4" fmla="*/ 121920 h 292608"/>
              <a:gd name="connsiteX5" fmla="*/ 123427 w 208771"/>
              <a:gd name="connsiteY5" fmla="*/ 85344 h 292608"/>
              <a:gd name="connsiteX6" fmla="*/ 1507 w 208771"/>
              <a:gd name="connsiteY6" fmla="*/ 0 h 29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8771" h="292608">
                <a:moveTo>
                  <a:pt x="99043" y="292608"/>
                </a:moveTo>
                <a:cubicBezTo>
                  <a:pt x="125583" y="287300"/>
                  <a:pt x="177260" y="285011"/>
                  <a:pt x="196579" y="256032"/>
                </a:cubicBezTo>
                <a:cubicBezTo>
                  <a:pt x="205874" y="242090"/>
                  <a:pt x="204707" y="223520"/>
                  <a:pt x="208771" y="207264"/>
                </a:cubicBezTo>
                <a:cubicBezTo>
                  <a:pt x="200643" y="195072"/>
                  <a:pt x="191657" y="183410"/>
                  <a:pt x="184387" y="170688"/>
                </a:cubicBezTo>
                <a:cubicBezTo>
                  <a:pt x="175370" y="154908"/>
                  <a:pt x="170567" y="136709"/>
                  <a:pt x="160003" y="121920"/>
                </a:cubicBezTo>
                <a:cubicBezTo>
                  <a:pt x="149981" y="107890"/>
                  <a:pt x="139907" y="90415"/>
                  <a:pt x="123427" y="85344"/>
                </a:cubicBezTo>
                <a:cubicBezTo>
                  <a:pt x="-22756" y="40365"/>
                  <a:pt x="1507" y="132121"/>
                  <a:pt x="1507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859398" y="3395506"/>
            <a:ext cx="73152" cy="170688"/>
          </a:xfrm>
          <a:custGeom>
            <a:avLst/>
            <a:gdLst>
              <a:gd name="connsiteX0" fmla="*/ 0 w 73152"/>
              <a:gd name="connsiteY0" fmla="*/ 170688 h 170688"/>
              <a:gd name="connsiteX1" fmla="*/ 60960 w 73152"/>
              <a:gd name="connsiteY1" fmla="*/ 121920 h 170688"/>
              <a:gd name="connsiteX2" fmla="*/ 48768 w 73152"/>
              <a:gd name="connsiteY2" fmla="*/ 85344 h 170688"/>
              <a:gd name="connsiteX3" fmla="*/ 73152 w 73152"/>
              <a:gd name="connsiteY3" fmla="*/ 12192 h 170688"/>
              <a:gd name="connsiteX4" fmla="*/ 73152 w 73152"/>
              <a:gd name="connsiteY4" fmla="*/ 0 h 170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52" h="170688">
                <a:moveTo>
                  <a:pt x="0" y="170688"/>
                </a:moveTo>
                <a:cubicBezTo>
                  <a:pt x="20320" y="154432"/>
                  <a:pt x="48049" y="144514"/>
                  <a:pt x="60960" y="121920"/>
                </a:cubicBezTo>
                <a:cubicBezTo>
                  <a:pt x="67336" y="110762"/>
                  <a:pt x="47349" y="98117"/>
                  <a:pt x="48768" y="85344"/>
                </a:cubicBezTo>
                <a:cubicBezTo>
                  <a:pt x="51606" y="59798"/>
                  <a:pt x="73152" y="37895"/>
                  <a:pt x="73152" y="12192"/>
                </a:cubicBezTo>
                <a:lnTo>
                  <a:pt x="73152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3269502" y="1828858"/>
            <a:ext cx="252028" cy="216024"/>
          </a:xfrm>
          <a:prstGeom prst="flowChartConnec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联系 50"/>
          <p:cNvSpPr/>
          <p:nvPr/>
        </p:nvSpPr>
        <p:spPr>
          <a:xfrm>
            <a:off x="3425154" y="2689929"/>
            <a:ext cx="252028" cy="216024"/>
          </a:xfrm>
          <a:prstGeom prst="flowChartConnec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流程图: 联系 51"/>
          <p:cNvSpPr/>
          <p:nvPr/>
        </p:nvSpPr>
        <p:spPr>
          <a:xfrm>
            <a:off x="1469302" y="2940454"/>
            <a:ext cx="216024" cy="216024"/>
          </a:xfrm>
          <a:prstGeom prst="flowChartConnec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联系 49"/>
          <p:cNvSpPr/>
          <p:nvPr/>
        </p:nvSpPr>
        <p:spPr>
          <a:xfrm>
            <a:off x="2189382" y="4281992"/>
            <a:ext cx="60587" cy="671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流程图: 联系 54"/>
          <p:cNvSpPr/>
          <p:nvPr/>
        </p:nvSpPr>
        <p:spPr>
          <a:xfrm flipH="1" flipV="1">
            <a:off x="2259465" y="4354567"/>
            <a:ext cx="82315" cy="749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流程图: 联系 55"/>
          <p:cNvSpPr/>
          <p:nvPr/>
        </p:nvSpPr>
        <p:spPr>
          <a:xfrm>
            <a:off x="2341782" y="4434392"/>
            <a:ext cx="60587" cy="671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流程图: 联系 56"/>
          <p:cNvSpPr/>
          <p:nvPr/>
        </p:nvSpPr>
        <p:spPr>
          <a:xfrm>
            <a:off x="2225616" y="4443397"/>
            <a:ext cx="60587" cy="671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58" name="流程图: 联系 57"/>
          <p:cNvSpPr/>
          <p:nvPr/>
        </p:nvSpPr>
        <p:spPr>
          <a:xfrm flipV="1">
            <a:off x="2140231" y="4389331"/>
            <a:ext cx="49150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流程图: 联系 58"/>
          <p:cNvSpPr/>
          <p:nvPr/>
        </p:nvSpPr>
        <p:spPr>
          <a:xfrm flipH="1" flipV="1">
            <a:off x="2281334" y="4254379"/>
            <a:ext cx="78419" cy="5875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流程图: 联系 52"/>
          <p:cNvSpPr/>
          <p:nvPr/>
        </p:nvSpPr>
        <p:spPr>
          <a:xfrm>
            <a:off x="2402369" y="4318278"/>
            <a:ext cx="45719" cy="7105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流程图: 联系 59"/>
          <p:cNvSpPr/>
          <p:nvPr/>
        </p:nvSpPr>
        <p:spPr>
          <a:xfrm>
            <a:off x="2460042" y="447453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流程图: 联系 70"/>
          <p:cNvSpPr/>
          <p:nvPr/>
        </p:nvSpPr>
        <p:spPr>
          <a:xfrm>
            <a:off x="2349151" y="4379122"/>
            <a:ext cx="53218" cy="1224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流程图: 联系 71"/>
          <p:cNvSpPr/>
          <p:nvPr/>
        </p:nvSpPr>
        <p:spPr>
          <a:xfrm flipH="1" flipV="1">
            <a:off x="2421876" y="4445261"/>
            <a:ext cx="72303" cy="13666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流程图: 联系 72"/>
          <p:cNvSpPr/>
          <p:nvPr/>
        </p:nvSpPr>
        <p:spPr>
          <a:xfrm>
            <a:off x="2501551" y="4531522"/>
            <a:ext cx="53218" cy="1224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流程图: 联系 73"/>
          <p:cNvSpPr/>
          <p:nvPr/>
        </p:nvSpPr>
        <p:spPr>
          <a:xfrm>
            <a:off x="2385385" y="4540527"/>
            <a:ext cx="53218" cy="1224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75" name="流程图: 联系 74"/>
          <p:cNvSpPr/>
          <p:nvPr/>
        </p:nvSpPr>
        <p:spPr>
          <a:xfrm flipV="1">
            <a:off x="2296061" y="4509727"/>
            <a:ext cx="45719" cy="777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流程图: 联系 75"/>
          <p:cNvSpPr/>
          <p:nvPr/>
        </p:nvSpPr>
        <p:spPr>
          <a:xfrm flipH="1" flipV="1">
            <a:off x="2443271" y="4358419"/>
            <a:ext cx="68881" cy="10711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流程图: 联系 76"/>
          <p:cNvSpPr/>
          <p:nvPr/>
        </p:nvSpPr>
        <p:spPr>
          <a:xfrm>
            <a:off x="2554769" y="4412191"/>
            <a:ext cx="45719" cy="12954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流程图: 联系 77"/>
          <p:cNvSpPr/>
          <p:nvPr/>
        </p:nvSpPr>
        <p:spPr>
          <a:xfrm>
            <a:off x="2612442" y="4594935"/>
            <a:ext cx="45719" cy="777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262" y="4748264"/>
            <a:ext cx="5429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856" y="1483369"/>
            <a:ext cx="542925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2" name="流程图: 联系 161"/>
          <p:cNvSpPr/>
          <p:nvPr/>
        </p:nvSpPr>
        <p:spPr>
          <a:xfrm>
            <a:off x="5863564" y="4862502"/>
            <a:ext cx="252028" cy="216024"/>
          </a:xfrm>
          <a:prstGeom prst="flowChartConnec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流程图: 联系 162"/>
          <p:cNvSpPr/>
          <p:nvPr/>
        </p:nvSpPr>
        <p:spPr>
          <a:xfrm>
            <a:off x="6111659" y="2044882"/>
            <a:ext cx="352905" cy="360040"/>
          </a:xfrm>
          <a:prstGeom prst="flowChartConnec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 rot="13921637">
            <a:off x="4914584" y="2864524"/>
            <a:ext cx="853042" cy="207153"/>
          </a:xfrm>
          <a:custGeom>
            <a:avLst/>
            <a:gdLst>
              <a:gd name="connsiteX0" fmla="*/ 0 w 872395"/>
              <a:gd name="connsiteY0" fmla="*/ 0 h 289684"/>
              <a:gd name="connsiteX1" fmla="*/ 872395 w 872395"/>
              <a:gd name="connsiteY1" fmla="*/ 0 h 289684"/>
              <a:gd name="connsiteX2" fmla="*/ 872395 w 872395"/>
              <a:gd name="connsiteY2" fmla="*/ 289684 h 289684"/>
              <a:gd name="connsiteX3" fmla="*/ 0 w 872395"/>
              <a:gd name="connsiteY3" fmla="*/ 289684 h 289684"/>
              <a:gd name="connsiteX4" fmla="*/ 0 w 872395"/>
              <a:gd name="connsiteY4" fmla="*/ 0 h 289684"/>
              <a:gd name="connsiteX0" fmla="*/ 0 w 872395"/>
              <a:gd name="connsiteY0" fmla="*/ 0 h 289757"/>
              <a:gd name="connsiteX1" fmla="*/ 872395 w 872395"/>
              <a:gd name="connsiteY1" fmla="*/ 0 h 289757"/>
              <a:gd name="connsiteX2" fmla="*/ 872395 w 872395"/>
              <a:gd name="connsiteY2" fmla="*/ 289684 h 289757"/>
              <a:gd name="connsiteX3" fmla="*/ 478648 w 872395"/>
              <a:gd name="connsiteY3" fmla="*/ 166637 h 289757"/>
              <a:gd name="connsiteX4" fmla="*/ 0 w 872395"/>
              <a:gd name="connsiteY4" fmla="*/ 289684 h 289757"/>
              <a:gd name="connsiteX5" fmla="*/ 0 w 872395"/>
              <a:gd name="connsiteY5" fmla="*/ 0 h 289757"/>
              <a:gd name="connsiteX0" fmla="*/ 0 w 872395"/>
              <a:gd name="connsiteY0" fmla="*/ 322 h 290079"/>
              <a:gd name="connsiteX1" fmla="*/ 476539 w 872395"/>
              <a:gd name="connsiteY1" fmla="*/ 149846 h 290079"/>
              <a:gd name="connsiteX2" fmla="*/ 872395 w 872395"/>
              <a:gd name="connsiteY2" fmla="*/ 322 h 290079"/>
              <a:gd name="connsiteX3" fmla="*/ 872395 w 872395"/>
              <a:gd name="connsiteY3" fmla="*/ 290006 h 290079"/>
              <a:gd name="connsiteX4" fmla="*/ 478648 w 872395"/>
              <a:gd name="connsiteY4" fmla="*/ 166959 h 290079"/>
              <a:gd name="connsiteX5" fmla="*/ 0 w 872395"/>
              <a:gd name="connsiteY5" fmla="*/ 290006 h 290079"/>
              <a:gd name="connsiteX6" fmla="*/ 0 w 872395"/>
              <a:gd name="connsiteY6" fmla="*/ 322 h 290079"/>
              <a:gd name="connsiteX0" fmla="*/ 0 w 872395"/>
              <a:gd name="connsiteY0" fmla="*/ 14023 h 303780"/>
              <a:gd name="connsiteX1" fmla="*/ 83187 w 872395"/>
              <a:gd name="connsiteY1" fmla="*/ 73054 h 303780"/>
              <a:gd name="connsiteX2" fmla="*/ 476539 w 872395"/>
              <a:gd name="connsiteY2" fmla="*/ 163547 h 303780"/>
              <a:gd name="connsiteX3" fmla="*/ 872395 w 872395"/>
              <a:gd name="connsiteY3" fmla="*/ 14023 h 303780"/>
              <a:gd name="connsiteX4" fmla="*/ 872395 w 872395"/>
              <a:gd name="connsiteY4" fmla="*/ 303707 h 303780"/>
              <a:gd name="connsiteX5" fmla="*/ 478648 w 872395"/>
              <a:gd name="connsiteY5" fmla="*/ 180660 h 303780"/>
              <a:gd name="connsiteX6" fmla="*/ 0 w 872395"/>
              <a:gd name="connsiteY6" fmla="*/ 303707 h 303780"/>
              <a:gd name="connsiteX7" fmla="*/ 0 w 872395"/>
              <a:gd name="connsiteY7" fmla="*/ 14023 h 303780"/>
              <a:gd name="connsiteX0" fmla="*/ 0 w 872395"/>
              <a:gd name="connsiteY0" fmla="*/ 14023 h 317884"/>
              <a:gd name="connsiteX1" fmla="*/ 83187 w 872395"/>
              <a:gd name="connsiteY1" fmla="*/ 73054 h 317884"/>
              <a:gd name="connsiteX2" fmla="*/ 476539 w 872395"/>
              <a:gd name="connsiteY2" fmla="*/ 163547 h 317884"/>
              <a:gd name="connsiteX3" fmla="*/ 872395 w 872395"/>
              <a:gd name="connsiteY3" fmla="*/ 14023 h 317884"/>
              <a:gd name="connsiteX4" fmla="*/ 872395 w 872395"/>
              <a:gd name="connsiteY4" fmla="*/ 303707 h 317884"/>
              <a:gd name="connsiteX5" fmla="*/ 826055 w 872395"/>
              <a:gd name="connsiteY5" fmla="*/ 250757 h 317884"/>
              <a:gd name="connsiteX6" fmla="*/ 478648 w 872395"/>
              <a:gd name="connsiteY6" fmla="*/ 180660 h 317884"/>
              <a:gd name="connsiteX7" fmla="*/ 0 w 872395"/>
              <a:gd name="connsiteY7" fmla="*/ 303707 h 317884"/>
              <a:gd name="connsiteX8" fmla="*/ 0 w 872395"/>
              <a:gd name="connsiteY8" fmla="*/ 14023 h 317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2395" h="317884">
                <a:moveTo>
                  <a:pt x="0" y="14023"/>
                </a:moveTo>
                <a:cubicBezTo>
                  <a:pt x="17264" y="-32077"/>
                  <a:pt x="3764" y="48133"/>
                  <a:pt x="83187" y="73054"/>
                </a:cubicBezTo>
                <a:cubicBezTo>
                  <a:pt x="162610" y="97975"/>
                  <a:pt x="348404" y="165728"/>
                  <a:pt x="476539" y="163547"/>
                </a:cubicBezTo>
                <a:lnTo>
                  <a:pt x="872395" y="14023"/>
                </a:lnTo>
                <a:lnTo>
                  <a:pt x="872395" y="303707"/>
                </a:lnTo>
                <a:cubicBezTo>
                  <a:pt x="859671" y="349570"/>
                  <a:pt x="891679" y="271265"/>
                  <a:pt x="826055" y="250757"/>
                </a:cubicBezTo>
                <a:cubicBezTo>
                  <a:pt x="760431" y="230249"/>
                  <a:pt x="611323" y="178242"/>
                  <a:pt x="478648" y="180660"/>
                </a:cubicBezTo>
                <a:lnTo>
                  <a:pt x="0" y="303707"/>
                </a:lnTo>
                <a:lnTo>
                  <a:pt x="0" y="14023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矩形 78"/>
          <p:cNvSpPr/>
          <p:nvPr/>
        </p:nvSpPr>
        <p:spPr>
          <a:xfrm rot="16960565">
            <a:off x="4968099" y="3650226"/>
            <a:ext cx="995293" cy="294927"/>
          </a:xfrm>
          <a:custGeom>
            <a:avLst/>
            <a:gdLst>
              <a:gd name="connsiteX0" fmla="*/ 0 w 872395"/>
              <a:gd name="connsiteY0" fmla="*/ 0 h 289684"/>
              <a:gd name="connsiteX1" fmla="*/ 872395 w 872395"/>
              <a:gd name="connsiteY1" fmla="*/ 0 h 289684"/>
              <a:gd name="connsiteX2" fmla="*/ 872395 w 872395"/>
              <a:gd name="connsiteY2" fmla="*/ 289684 h 289684"/>
              <a:gd name="connsiteX3" fmla="*/ 0 w 872395"/>
              <a:gd name="connsiteY3" fmla="*/ 289684 h 289684"/>
              <a:gd name="connsiteX4" fmla="*/ 0 w 872395"/>
              <a:gd name="connsiteY4" fmla="*/ 0 h 289684"/>
              <a:gd name="connsiteX0" fmla="*/ 0 w 872395"/>
              <a:gd name="connsiteY0" fmla="*/ 0 h 289757"/>
              <a:gd name="connsiteX1" fmla="*/ 872395 w 872395"/>
              <a:gd name="connsiteY1" fmla="*/ 0 h 289757"/>
              <a:gd name="connsiteX2" fmla="*/ 872395 w 872395"/>
              <a:gd name="connsiteY2" fmla="*/ 289684 h 289757"/>
              <a:gd name="connsiteX3" fmla="*/ 478648 w 872395"/>
              <a:gd name="connsiteY3" fmla="*/ 166637 h 289757"/>
              <a:gd name="connsiteX4" fmla="*/ 0 w 872395"/>
              <a:gd name="connsiteY4" fmla="*/ 289684 h 289757"/>
              <a:gd name="connsiteX5" fmla="*/ 0 w 872395"/>
              <a:gd name="connsiteY5" fmla="*/ 0 h 289757"/>
              <a:gd name="connsiteX0" fmla="*/ 0 w 872395"/>
              <a:gd name="connsiteY0" fmla="*/ 322 h 290079"/>
              <a:gd name="connsiteX1" fmla="*/ 476539 w 872395"/>
              <a:gd name="connsiteY1" fmla="*/ 149846 h 290079"/>
              <a:gd name="connsiteX2" fmla="*/ 872395 w 872395"/>
              <a:gd name="connsiteY2" fmla="*/ 322 h 290079"/>
              <a:gd name="connsiteX3" fmla="*/ 872395 w 872395"/>
              <a:gd name="connsiteY3" fmla="*/ 290006 h 290079"/>
              <a:gd name="connsiteX4" fmla="*/ 478648 w 872395"/>
              <a:gd name="connsiteY4" fmla="*/ 166959 h 290079"/>
              <a:gd name="connsiteX5" fmla="*/ 0 w 872395"/>
              <a:gd name="connsiteY5" fmla="*/ 290006 h 290079"/>
              <a:gd name="connsiteX6" fmla="*/ 0 w 872395"/>
              <a:gd name="connsiteY6" fmla="*/ 322 h 290079"/>
              <a:gd name="connsiteX0" fmla="*/ 0 w 872395"/>
              <a:gd name="connsiteY0" fmla="*/ 14023 h 303780"/>
              <a:gd name="connsiteX1" fmla="*/ 83187 w 872395"/>
              <a:gd name="connsiteY1" fmla="*/ 73054 h 303780"/>
              <a:gd name="connsiteX2" fmla="*/ 476539 w 872395"/>
              <a:gd name="connsiteY2" fmla="*/ 163547 h 303780"/>
              <a:gd name="connsiteX3" fmla="*/ 872395 w 872395"/>
              <a:gd name="connsiteY3" fmla="*/ 14023 h 303780"/>
              <a:gd name="connsiteX4" fmla="*/ 872395 w 872395"/>
              <a:gd name="connsiteY4" fmla="*/ 303707 h 303780"/>
              <a:gd name="connsiteX5" fmla="*/ 478648 w 872395"/>
              <a:gd name="connsiteY5" fmla="*/ 180660 h 303780"/>
              <a:gd name="connsiteX6" fmla="*/ 0 w 872395"/>
              <a:gd name="connsiteY6" fmla="*/ 303707 h 303780"/>
              <a:gd name="connsiteX7" fmla="*/ 0 w 872395"/>
              <a:gd name="connsiteY7" fmla="*/ 14023 h 303780"/>
              <a:gd name="connsiteX0" fmla="*/ 0 w 872395"/>
              <a:gd name="connsiteY0" fmla="*/ 14023 h 317884"/>
              <a:gd name="connsiteX1" fmla="*/ 83187 w 872395"/>
              <a:gd name="connsiteY1" fmla="*/ 73054 h 317884"/>
              <a:gd name="connsiteX2" fmla="*/ 476539 w 872395"/>
              <a:gd name="connsiteY2" fmla="*/ 163547 h 317884"/>
              <a:gd name="connsiteX3" fmla="*/ 872395 w 872395"/>
              <a:gd name="connsiteY3" fmla="*/ 14023 h 317884"/>
              <a:gd name="connsiteX4" fmla="*/ 872395 w 872395"/>
              <a:gd name="connsiteY4" fmla="*/ 303707 h 317884"/>
              <a:gd name="connsiteX5" fmla="*/ 826055 w 872395"/>
              <a:gd name="connsiteY5" fmla="*/ 250757 h 317884"/>
              <a:gd name="connsiteX6" fmla="*/ 478648 w 872395"/>
              <a:gd name="connsiteY6" fmla="*/ 180660 h 317884"/>
              <a:gd name="connsiteX7" fmla="*/ 0 w 872395"/>
              <a:gd name="connsiteY7" fmla="*/ 303707 h 317884"/>
              <a:gd name="connsiteX8" fmla="*/ 0 w 872395"/>
              <a:gd name="connsiteY8" fmla="*/ 14023 h 317884"/>
              <a:gd name="connsiteX0" fmla="*/ 0 w 976883"/>
              <a:gd name="connsiteY0" fmla="*/ 14023 h 303707"/>
              <a:gd name="connsiteX1" fmla="*/ 83187 w 976883"/>
              <a:gd name="connsiteY1" fmla="*/ 73054 h 303707"/>
              <a:gd name="connsiteX2" fmla="*/ 476539 w 976883"/>
              <a:gd name="connsiteY2" fmla="*/ 163547 h 303707"/>
              <a:gd name="connsiteX3" fmla="*/ 872395 w 976883"/>
              <a:gd name="connsiteY3" fmla="*/ 14023 h 303707"/>
              <a:gd name="connsiteX4" fmla="*/ 976883 w 976883"/>
              <a:gd name="connsiteY4" fmla="*/ 180934 h 303707"/>
              <a:gd name="connsiteX5" fmla="*/ 826055 w 976883"/>
              <a:gd name="connsiteY5" fmla="*/ 250757 h 303707"/>
              <a:gd name="connsiteX6" fmla="*/ 478648 w 976883"/>
              <a:gd name="connsiteY6" fmla="*/ 180660 h 303707"/>
              <a:gd name="connsiteX7" fmla="*/ 0 w 976883"/>
              <a:gd name="connsiteY7" fmla="*/ 303707 h 303707"/>
              <a:gd name="connsiteX8" fmla="*/ 0 w 976883"/>
              <a:gd name="connsiteY8" fmla="*/ 14023 h 303707"/>
              <a:gd name="connsiteX0" fmla="*/ 0 w 976883"/>
              <a:gd name="connsiteY0" fmla="*/ 43818 h 333502"/>
              <a:gd name="connsiteX1" fmla="*/ 66887 w 976883"/>
              <a:gd name="connsiteY1" fmla="*/ 13551 h 333502"/>
              <a:gd name="connsiteX2" fmla="*/ 476539 w 976883"/>
              <a:gd name="connsiteY2" fmla="*/ 193342 h 333502"/>
              <a:gd name="connsiteX3" fmla="*/ 872395 w 976883"/>
              <a:gd name="connsiteY3" fmla="*/ 43818 h 333502"/>
              <a:gd name="connsiteX4" fmla="*/ 976883 w 976883"/>
              <a:gd name="connsiteY4" fmla="*/ 210729 h 333502"/>
              <a:gd name="connsiteX5" fmla="*/ 826055 w 976883"/>
              <a:gd name="connsiteY5" fmla="*/ 280552 h 333502"/>
              <a:gd name="connsiteX6" fmla="*/ 478648 w 976883"/>
              <a:gd name="connsiteY6" fmla="*/ 210455 h 333502"/>
              <a:gd name="connsiteX7" fmla="*/ 0 w 976883"/>
              <a:gd name="connsiteY7" fmla="*/ 333502 h 333502"/>
              <a:gd name="connsiteX8" fmla="*/ 0 w 976883"/>
              <a:gd name="connsiteY8" fmla="*/ 43818 h 333502"/>
              <a:gd name="connsiteX0" fmla="*/ 0 w 1010696"/>
              <a:gd name="connsiteY0" fmla="*/ 11427 h 416828"/>
              <a:gd name="connsiteX1" fmla="*/ 100700 w 1010696"/>
              <a:gd name="connsiteY1" fmla="*/ 96877 h 416828"/>
              <a:gd name="connsiteX2" fmla="*/ 510352 w 1010696"/>
              <a:gd name="connsiteY2" fmla="*/ 276668 h 416828"/>
              <a:gd name="connsiteX3" fmla="*/ 906208 w 1010696"/>
              <a:gd name="connsiteY3" fmla="*/ 127144 h 416828"/>
              <a:gd name="connsiteX4" fmla="*/ 1010696 w 1010696"/>
              <a:gd name="connsiteY4" fmla="*/ 294055 h 416828"/>
              <a:gd name="connsiteX5" fmla="*/ 859868 w 1010696"/>
              <a:gd name="connsiteY5" fmla="*/ 363878 h 416828"/>
              <a:gd name="connsiteX6" fmla="*/ 512461 w 1010696"/>
              <a:gd name="connsiteY6" fmla="*/ 293781 h 416828"/>
              <a:gd name="connsiteX7" fmla="*/ 33813 w 1010696"/>
              <a:gd name="connsiteY7" fmla="*/ 416828 h 416828"/>
              <a:gd name="connsiteX8" fmla="*/ 0 w 1010696"/>
              <a:gd name="connsiteY8" fmla="*/ 11427 h 416828"/>
              <a:gd name="connsiteX0" fmla="*/ 0 w 1010696"/>
              <a:gd name="connsiteY0" fmla="*/ 11427 h 369015"/>
              <a:gd name="connsiteX1" fmla="*/ 100700 w 1010696"/>
              <a:gd name="connsiteY1" fmla="*/ 96877 h 369015"/>
              <a:gd name="connsiteX2" fmla="*/ 510352 w 1010696"/>
              <a:gd name="connsiteY2" fmla="*/ 276668 h 369015"/>
              <a:gd name="connsiteX3" fmla="*/ 906208 w 1010696"/>
              <a:gd name="connsiteY3" fmla="*/ 127144 h 369015"/>
              <a:gd name="connsiteX4" fmla="*/ 1010696 w 1010696"/>
              <a:gd name="connsiteY4" fmla="*/ 294055 h 369015"/>
              <a:gd name="connsiteX5" fmla="*/ 859868 w 1010696"/>
              <a:gd name="connsiteY5" fmla="*/ 363878 h 369015"/>
              <a:gd name="connsiteX6" fmla="*/ 512461 w 1010696"/>
              <a:gd name="connsiteY6" fmla="*/ 293781 h 369015"/>
              <a:gd name="connsiteX7" fmla="*/ 32308 w 1010696"/>
              <a:gd name="connsiteY7" fmla="*/ 339067 h 369015"/>
              <a:gd name="connsiteX8" fmla="*/ 0 w 1010696"/>
              <a:gd name="connsiteY8" fmla="*/ 11427 h 369015"/>
              <a:gd name="connsiteX0" fmla="*/ 0 w 1010696"/>
              <a:gd name="connsiteY0" fmla="*/ 11427 h 369016"/>
              <a:gd name="connsiteX1" fmla="*/ 100700 w 1010696"/>
              <a:gd name="connsiteY1" fmla="*/ 96877 h 369016"/>
              <a:gd name="connsiteX2" fmla="*/ 510352 w 1010696"/>
              <a:gd name="connsiteY2" fmla="*/ 276668 h 369016"/>
              <a:gd name="connsiteX3" fmla="*/ 906208 w 1010696"/>
              <a:gd name="connsiteY3" fmla="*/ 127144 h 369016"/>
              <a:gd name="connsiteX4" fmla="*/ 1010696 w 1010696"/>
              <a:gd name="connsiteY4" fmla="*/ 294055 h 369016"/>
              <a:gd name="connsiteX5" fmla="*/ 859868 w 1010696"/>
              <a:gd name="connsiteY5" fmla="*/ 363878 h 369016"/>
              <a:gd name="connsiteX6" fmla="*/ 512461 w 1010696"/>
              <a:gd name="connsiteY6" fmla="*/ 293781 h 369016"/>
              <a:gd name="connsiteX7" fmla="*/ 10574 w 1010696"/>
              <a:gd name="connsiteY7" fmla="*/ 220003 h 369016"/>
              <a:gd name="connsiteX8" fmla="*/ 0 w 1010696"/>
              <a:gd name="connsiteY8" fmla="*/ 11427 h 369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10696" h="369016">
                <a:moveTo>
                  <a:pt x="0" y="11427"/>
                </a:moveTo>
                <a:cubicBezTo>
                  <a:pt x="17264" y="-34673"/>
                  <a:pt x="21277" y="71956"/>
                  <a:pt x="100700" y="96877"/>
                </a:cubicBezTo>
                <a:cubicBezTo>
                  <a:pt x="180123" y="121798"/>
                  <a:pt x="382217" y="278849"/>
                  <a:pt x="510352" y="276668"/>
                </a:cubicBezTo>
                <a:lnTo>
                  <a:pt x="906208" y="127144"/>
                </a:lnTo>
                <a:lnTo>
                  <a:pt x="1010696" y="294055"/>
                </a:lnTo>
                <a:cubicBezTo>
                  <a:pt x="997972" y="339918"/>
                  <a:pt x="925492" y="384386"/>
                  <a:pt x="859868" y="363878"/>
                </a:cubicBezTo>
                <a:cubicBezTo>
                  <a:pt x="794244" y="343370"/>
                  <a:pt x="645136" y="291363"/>
                  <a:pt x="512461" y="293781"/>
                </a:cubicBezTo>
                <a:lnTo>
                  <a:pt x="10574" y="220003"/>
                </a:lnTo>
                <a:lnTo>
                  <a:pt x="0" y="11427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矩形 78"/>
          <p:cNvSpPr/>
          <p:nvPr/>
        </p:nvSpPr>
        <p:spPr>
          <a:xfrm rot="13921637">
            <a:off x="4949885" y="2543116"/>
            <a:ext cx="586637" cy="166700"/>
          </a:xfrm>
          <a:custGeom>
            <a:avLst/>
            <a:gdLst>
              <a:gd name="connsiteX0" fmla="*/ 0 w 872395"/>
              <a:gd name="connsiteY0" fmla="*/ 0 h 289684"/>
              <a:gd name="connsiteX1" fmla="*/ 872395 w 872395"/>
              <a:gd name="connsiteY1" fmla="*/ 0 h 289684"/>
              <a:gd name="connsiteX2" fmla="*/ 872395 w 872395"/>
              <a:gd name="connsiteY2" fmla="*/ 289684 h 289684"/>
              <a:gd name="connsiteX3" fmla="*/ 0 w 872395"/>
              <a:gd name="connsiteY3" fmla="*/ 289684 h 289684"/>
              <a:gd name="connsiteX4" fmla="*/ 0 w 872395"/>
              <a:gd name="connsiteY4" fmla="*/ 0 h 289684"/>
              <a:gd name="connsiteX0" fmla="*/ 0 w 872395"/>
              <a:gd name="connsiteY0" fmla="*/ 0 h 289757"/>
              <a:gd name="connsiteX1" fmla="*/ 872395 w 872395"/>
              <a:gd name="connsiteY1" fmla="*/ 0 h 289757"/>
              <a:gd name="connsiteX2" fmla="*/ 872395 w 872395"/>
              <a:gd name="connsiteY2" fmla="*/ 289684 h 289757"/>
              <a:gd name="connsiteX3" fmla="*/ 478648 w 872395"/>
              <a:gd name="connsiteY3" fmla="*/ 166637 h 289757"/>
              <a:gd name="connsiteX4" fmla="*/ 0 w 872395"/>
              <a:gd name="connsiteY4" fmla="*/ 289684 h 289757"/>
              <a:gd name="connsiteX5" fmla="*/ 0 w 872395"/>
              <a:gd name="connsiteY5" fmla="*/ 0 h 289757"/>
              <a:gd name="connsiteX0" fmla="*/ 0 w 872395"/>
              <a:gd name="connsiteY0" fmla="*/ 322 h 290079"/>
              <a:gd name="connsiteX1" fmla="*/ 476539 w 872395"/>
              <a:gd name="connsiteY1" fmla="*/ 149846 h 290079"/>
              <a:gd name="connsiteX2" fmla="*/ 872395 w 872395"/>
              <a:gd name="connsiteY2" fmla="*/ 322 h 290079"/>
              <a:gd name="connsiteX3" fmla="*/ 872395 w 872395"/>
              <a:gd name="connsiteY3" fmla="*/ 290006 h 290079"/>
              <a:gd name="connsiteX4" fmla="*/ 478648 w 872395"/>
              <a:gd name="connsiteY4" fmla="*/ 166959 h 290079"/>
              <a:gd name="connsiteX5" fmla="*/ 0 w 872395"/>
              <a:gd name="connsiteY5" fmla="*/ 290006 h 290079"/>
              <a:gd name="connsiteX6" fmla="*/ 0 w 872395"/>
              <a:gd name="connsiteY6" fmla="*/ 322 h 290079"/>
              <a:gd name="connsiteX0" fmla="*/ 0 w 872395"/>
              <a:gd name="connsiteY0" fmla="*/ 14023 h 303780"/>
              <a:gd name="connsiteX1" fmla="*/ 83187 w 872395"/>
              <a:gd name="connsiteY1" fmla="*/ 73054 h 303780"/>
              <a:gd name="connsiteX2" fmla="*/ 476539 w 872395"/>
              <a:gd name="connsiteY2" fmla="*/ 163547 h 303780"/>
              <a:gd name="connsiteX3" fmla="*/ 872395 w 872395"/>
              <a:gd name="connsiteY3" fmla="*/ 14023 h 303780"/>
              <a:gd name="connsiteX4" fmla="*/ 872395 w 872395"/>
              <a:gd name="connsiteY4" fmla="*/ 303707 h 303780"/>
              <a:gd name="connsiteX5" fmla="*/ 478648 w 872395"/>
              <a:gd name="connsiteY5" fmla="*/ 180660 h 303780"/>
              <a:gd name="connsiteX6" fmla="*/ 0 w 872395"/>
              <a:gd name="connsiteY6" fmla="*/ 303707 h 303780"/>
              <a:gd name="connsiteX7" fmla="*/ 0 w 872395"/>
              <a:gd name="connsiteY7" fmla="*/ 14023 h 303780"/>
              <a:gd name="connsiteX0" fmla="*/ 0 w 872395"/>
              <a:gd name="connsiteY0" fmla="*/ 14023 h 317884"/>
              <a:gd name="connsiteX1" fmla="*/ 83187 w 872395"/>
              <a:gd name="connsiteY1" fmla="*/ 73054 h 317884"/>
              <a:gd name="connsiteX2" fmla="*/ 476539 w 872395"/>
              <a:gd name="connsiteY2" fmla="*/ 163547 h 317884"/>
              <a:gd name="connsiteX3" fmla="*/ 872395 w 872395"/>
              <a:gd name="connsiteY3" fmla="*/ 14023 h 317884"/>
              <a:gd name="connsiteX4" fmla="*/ 872395 w 872395"/>
              <a:gd name="connsiteY4" fmla="*/ 303707 h 317884"/>
              <a:gd name="connsiteX5" fmla="*/ 826055 w 872395"/>
              <a:gd name="connsiteY5" fmla="*/ 250757 h 317884"/>
              <a:gd name="connsiteX6" fmla="*/ 478648 w 872395"/>
              <a:gd name="connsiteY6" fmla="*/ 180660 h 317884"/>
              <a:gd name="connsiteX7" fmla="*/ 0 w 872395"/>
              <a:gd name="connsiteY7" fmla="*/ 303707 h 317884"/>
              <a:gd name="connsiteX8" fmla="*/ 0 w 872395"/>
              <a:gd name="connsiteY8" fmla="*/ 14023 h 317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2395" h="317884">
                <a:moveTo>
                  <a:pt x="0" y="14023"/>
                </a:moveTo>
                <a:cubicBezTo>
                  <a:pt x="17264" y="-32077"/>
                  <a:pt x="3764" y="48133"/>
                  <a:pt x="83187" y="73054"/>
                </a:cubicBezTo>
                <a:cubicBezTo>
                  <a:pt x="162610" y="97975"/>
                  <a:pt x="348404" y="165728"/>
                  <a:pt x="476539" y="163547"/>
                </a:cubicBezTo>
                <a:lnTo>
                  <a:pt x="872395" y="14023"/>
                </a:lnTo>
                <a:lnTo>
                  <a:pt x="872395" y="303707"/>
                </a:lnTo>
                <a:cubicBezTo>
                  <a:pt x="859671" y="349570"/>
                  <a:pt x="891679" y="271265"/>
                  <a:pt x="826055" y="250757"/>
                </a:cubicBezTo>
                <a:cubicBezTo>
                  <a:pt x="760431" y="230249"/>
                  <a:pt x="611323" y="178242"/>
                  <a:pt x="478648" y="180660"/>
                </a:cubicBezTo>
                <a:lnTo>
                  <a:pt x="0" y="303707"/>
                </a:lnTo>
                <a:lnTo>
                  <a:pt x="0" y="14023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矩形 78"/>
          <p:cNvSpPr/>
          <p:nvPr/>
        </p:nvSpPr>
        <p:spPr>
          <a:xfrm rot="16960565">
            <a:off x="5269383" y="3492937"/>
            <a:ext cx="913514" cy="293038"/>
          </a:xfrm>
          <a:custGeom>
            <a:avLst/>
            <a:gdLst>
              <a:gd name="connsiteX0" fmla="*/ 0 w 872395"/>
              <a:gd name="connsiteY0" fmla="*/ 0 h 289684"/>
              <a:gd name="connsiteX1" fmla="*/ 872395 w 872395"/>
              <a:gd name="connsiteY1" fmla="*/ 0 h 289684"/>
              <a:gd name="connsiteX2" fmla="*/ 872395 w 872395"/>
              <a:gd name="connsiteY2" fmla="*/ 289684 h 289684"/>
              <a:gd name="connsiteX3" fmla="*/ 0 w 872395"/>
              <a:gd name="connsiteY3" fmla="*/ 289684 h 289684"/>
              <a:gd name="connsiteX4" fmla="*/ 0 w 872395"/>
              <a:gd name="connsiteY4" fmla="*/ 0 h 289684"/>
              <a:gd name="connsiteX0" fmla="*/ 0 w 872395"/>
              <a:gd name="connsiteY0" fmla="*/ 0 h 289757"/>
              <a:gd name="connsiteX1" fmla="*/ 872395 w 872395"/>
              <a:gd name="connsiteY1" fmla="*/ 0 h 289757"/>
              <a:gd name="connsiteX2" fmla="*/ 872395 w 872395"/>
              <a:gd name="connsiteY2" fmla="*/ 289684 h 289757"/>
              <a:gd name="connsiteX3" fmla="*/ 478648 w 872395"/>
              <a:gd name="connsiteY3" fmla="*/ 166637 h 289757"/>
              <a:gd name="connsiteX4" fmla="*/ 0 w 872395"/>
              <a:gd name="connsiteY4" fmla="*/ 289684 h 289757"/>
              <a:gd name="connsiteX5" fmla="*/ 0 w 872395"/>
              <a:gd name="connsiteY5" fmla="*/ 0 h 289757"/>
              <a:gd name="connsiteX0" fmla="*/ 0 w 872395"/>
              <a:gd name="connsiteY0" fmla="*/ 322 h 290079"/>
              <a:gd name="connsiteX1" fmla="*/ 476539 w 872395"/>
              <a:gd name="connsiteY1" fmla="*/ 149846 h 290079"/>
              <a:gd name="connsiteX2" fmla="*/ 872395 w 872395"/>
              <a:gd name="connsiteY2" fmla="*/ 322 h 290079"/>
              <a:gd name="connsiteX3" fmla="*/ 872395 w 872395"/>
              <a:gd name="connsiteY3" fmla="*/ 290006 h 290079"/>
              <a:gd name="connsiteX4" fmla="*/ 478648 w 872395"/>
              <a:gd name="connsiteY4" fmla="*/ 166959 h 290079"/>
              <a:gd name="connsiteX5" fmla="*/ 0 w 872395"/>
              <a:gd name="connsiteY5" fmla="*/ 290006 h 290079"/>
              <a:gd name="connsiteX6" fmla="*/ 0 w 872395"/>
              <a:gd name="connsiteY6" fmla="*/ 322 h 290079"/>
              <a:gd name="connsiteX0" fmla="*/ 0 w 872395"/>
              <a:gd name="connsiteY0" fmla="*/ 14023 h 303780"/>
              <a:gd name="connsiteX1" fmla="*/ 83187 w 872395"/>
              <a:gd name="connsiteY1" fmla="*/ 73054 h 303780"/>
              <a:gd name="connsiteX2" fmla="*/ 476539 w 872395"/>
              <a:gd name="connsiteY2" fmla="*/ 163547 h 303780"/>
              <a:gd name="connsiteX3" fmla="*/ 872395 w 872395"/>
              <a:gd name="connsiteY3" fmla="*/ 14023 h 303780"/>
              <a:gd name="connsiteX4" fmla="*/ 872395 w 872395"/>
              <a:gd name="connsiteY4" fmla="*/ 303707 h 303780"/>
              <a:gd name="connsiteX5" fmla="*/ 478648 w 872395"/>
              <a:gd name="connsiteY5" fmla="*/ 180660 h 303780"/>
              <a:gd name="connsiteX6" fmla="*/ 0 w 872395"/>
              <a:gd name="connsiteY6" fmla="*/ 303707 h 303780"/>
              <a:gd name="connsiteX7" fmla="*/ 0 w 872395"/>
              <a:gd name="connsiteY7" fmla="*/ 14023 h 303780"/>
              <a:gd name="connsiteX0" fmla="*/ 0 w 872395"/>
              <a:gd name="connsiteY0" fmla="*/ 14023 h 317884"/>
              <a:gd name="connsiteX1" fmla="*/ 83187 w 872395"/>
              <a:gd name="connsiteY1" fmla="*/ 73054 h 317884"/>
              <a:gd name="connsiteX2" fmla="*/ 476539 w 872395"/>
              <a:gd name="connsiteY2" fmla="*/ 163547 h 317884"/>
              <a:gd name="connsiteX3" fmla="*/ 872395 w 872395"/>
              <a:gd name="connsiteY3" fmla="*/ 14023 h 317884"/>
              <a:gd name="connsiteX4" fmla="*/ 872395 w 872395"/>
              <a:gd name="connsiteY4" fmla="*/ 303707 h 317884"/>
              <a:gd name="connsiteX5" fmla="*/ 826055 w 872395"/>
              <a:gd name="connsiteY5" fmla="*/ 250757 h 317884"/>
              <a:gd name="connsiteX6" fmla="*/ 478648 w 872395"/>
              <a:gd name="connsiteY6" fmla="*/ 180660 h 317884"/>
              <a:gd name="connsiteX7" fmla="*/ 0 w 872395"/>
              <a:gd name="connsiteY7" fmla="*/ 303707 h 317884"/>
              <a:gd name="connsiteX8" fmla="*/ 0 w 872395"/>
              <a:gd name="connsiteY8" fmla="*/ 14023 h 317884"/>
              <a:gd name="connsiteX0" fmla="*/ 0 w 976883"/>
              <a:gd name="connsiteY0" fmla="*/ 14023 h 303707"/>
              <a:gd name="connsiteX1" fmla="*/ 83187 w 976883"/>
              <a:gd name="connsiteY1" fmla="*/ 73054 h 303707"/>
              <a:gd name="connsiteX2" fmla="*/ 476539 w 976883"/>
              <a:gd name="connsiteY2" fmla="*/ 163547 h 303707"/>
              <a:gd name="connsiteX3" fmla="*/ 872395 w 976883"/>
              <a:gd name="connsiteY3" fmla="*/ 14023 h 303707"/>
              <a:gd name="connsiteX4" fmla="*/ 976883 w 976883"/>
              <a:gd name="connsiteY4" fmla="*/ 180934 h 303707"/>
              <a:gd name="connsiteX5" fmla="*/ 826055 w 976883"/>
              <a:gd name="connsiteY5" fmla="*/ 250757 h 303707"/>
              <a:gd name="connsiteX6" fmla="*/ 478648 w 976883"/>
              <a:gd name="connsiteY6" fmla="*/ 180660 h 303707"/>
              <a:gd name="connsiteX7" fmla="*/ 0 w 976883"/>
              <a:gd name="connsiteY7" fmla="*/ 303707 h 303707"/>
              <a:gd name="connsiteX8" fmla="*/ 0 w 976883"/>
              <a:gd name="connsiteY8" fmla="*/ 14023 h 303707"/>
              <a:gd name="connsiteX0" fmla="*/ 0 w 976883"/>
              <a:gd name="connsiteY0" fmla="*/ 43818 h 333502"/>
              <a:gd name="connsiteX1" fmla="*/ 66887 w 976883"/>
              <a:gd name="connsiteY1" fmla="*/ 13551 h 333502"/>
              <a:gd name="connsiteX2" fmla="*/ 476539 w 976883"/>
              <a:gd name="connsiteY2" fmla="*/ 193342 h 333502"/>
              <a:gd name="connsiteX3" fmla="*/ 872395 w 976883"/>
              <a:gd name="connsiteY3" fmla="*/ 43818 h 333502"/>
              <a:gd name="connsiteX4" fmla="*/ 976883 w 976883"/>
              <a:gd name="connsiteY4" fmla="*/ 210729 h 333502"/>
              <a:gd name="connsiteX5" fmla="*/ 826055 w 976883"/>
              <a:gd name="connsiteY5" fmla="*/ 280552 h 333502"/>
              <a:gd name="connsiteX6" fmla="*/ 478648 w 976883"/>
              <a:gd name="connsiteY6" fmla="*/ 210455 h 333502"/>
              <a:gd name="connsiteX7" fmla="*/ 0 w 976883"/>
              <a:gd name="connsiteY7" fmla="*/ 333502 h 333502"/>
              <a:gd name="connsiteX8" fmla="*/ 0 w 976883"/>
              <a:gd name="connsiteY8" fmla="*/ 43818 h 333502"/>
              <a:gd name="connsiteX0" fmla="*/ 0 w 1010696"/>
              <a:gd name="connsiteY0" fmla="*/ 11427 h 416828"/>
              <a:gd name="connsiteX1" fmla="*/ 100700 w 1010696"/>
              <a:gd name="connsiteY1" fmla="*/ 96877 h 416828"/>
              <a:gd name="connsiteX2" fmla="*/ 510352 w 1010696"/>
              <a:gd name="connsiteY2" fmla="*/ 276668 h 416828"/>
              <a:gd name="connsiteX3" fmla="*/ 906208 w 1010696"/>
              <a:gd name="connsiteY3" fmla="*/ 127144 h 416828"/>
              <a:gd name="connsiteX4" fmla="*/ 1010696 w 1010696"/>
              <a:gd name="connsiteY4" fmla="*/ 294055 h 416828"/>
              <a:gd name="connsiteX5" fmla="*/ 859868 w 1010696"/>
              <a:gd name="connsiteY5" fmla="*/ 363878 h 416828"/>
              <a:gd name="connsiteX6" fmla="*/ 512461 w 1010696"/>
              <a:gd name="connsiteY6" fmla="*/ 293781 h 416828"/>
              <a:gd name="connsiteX7" fmla="*/ 33813 w 1010696"/>
              <a:gd name="connsiteY7" fmla="*/ 416828 h 416828"/>
              <a:gd name="connsiteX8" fmla="*/ 0 w 1010696"/>
              <a:gd name="connsiteY8" fmla="*/ 11427 h 416828"/>
              <a:gd name="connsiteX0" fmla="*/ 0 w 1010696"/>
              <a:gd name="connsiteY0" fmla="*/ 11427 h 369015"/>
              <a:gd name="connsiteX1" fmla="*/ 100700 w 1010696"/>
              <a:gd name="connsiteY1" fmla="*/ 96877 h 369015"/>
              <a:gd name="connsiteX2" fmla="*/ 510352 w 1010696"/>
              <a:gd name="connsiteY2" fmla="*/ 276668 h 369015"/>
              <a:gd name="connsiteX3" fmla="*/ 906208 w 1010696"/>
              <a:gd name="connsiteY3" fmla="*/ 127144 h 369015"/>
              <a:gd name="connsiteX4" fmla="*/ 1010696 w 1010696"/>
              <a:gd name="connsiteY4" fmla="*/ 294055 h 369015"/>
              <a:gd name="connsiteX5" fmla="*/ 859868 w 1010696"/>
              <a:gd name="connsiteY5" fmla="*/ 363878 h 369015"/>
              <a:gd name="connsiteX6" fmla="*/ 512461 w 1010696"/>
              <a:gd name="connsiteY6" fmla="*/ 293781 h 369015"/>
              <a:gd name="connsiteX7" fmla="*/ 32308 w 1010696"/>
              <a:gd name="connsiteY7" fmla="*/ 339067 h 369015"/>
              <a:gd name="connsiteX8" fmla="*/ 0 w 1010696"/>
              <a:gd name="connsiteY8" fmla="*/ 11427 h 369015"/>
              <a:gd name="connsiteX0" fmla="*/ 0 w 1010696"/>
              <a:gd name="connsiteY0" fmla="*/ 11427 h 369016"/>
              <a:gd name="connsiteX1" fmla="*/ 100700 w 1010696"/>
              <a:gd name="connsiteY1" fmla="*/ 96877 h 369016"/>
              <a:gd name="connsiteX2" fmla="*/ 510352 w 1010696"/>
              <a:gd name="connsiteY2" fmla="*/ 276668 h 369016"/>
              <a:gd name="connsiteX3" fmla="*/ 906208 w 1010696"/>
              <a:gd name="connsiteY3" fmla="*/ 127144 h 369016"/>
              <a:gd name="connsiteX4" fmla="*/ 1010696 w 1010696"/>
              <a:gd name="connsiteY4" fmla="*/ 294055 h 369016"/>
              <a:gd name="connsiteX5" fmla="*/ 859868 w 1010696"/>
              <a:gd name="connsiteY5" fmla="*/ 363878 h 369016"/>
              <a:gd name="connsiteX6" fmla="*/ 512461 w 1010696"/>
              <a:gd name="connsiteY6" fmla="*/ 293781 h 369016"/>
              <a:gd name="connsiteX7" fmla="*/ 10574 w 1010696"/>
              <a:gd name="connsiteY7" fmla="*/ 220003 h 369016"/>
              <a:gd name="connsiteX8" fmla="*/ 0 w 1010696"/>
              <a:gd name="connsiteY8" fmla="*/ 11427 h 369016"/>
              <a:gd name="connsiteX0" fmla="*/ 0 w 1010696"/>
              <a:gd name="connsiteY0" fmla="*/ 11427 h 369016"/>
              <a:gd name="connsiteX1" fmla="*/ 100700 w 1010696"/>
              <a:gd name="connsiteY1" fmla="*/ 96877 h 369016"/>
              <a:gd name="connsiteX2" fmla="*/ 510352 w 1010696"/>
              <a:gd name="connsiteY2" fmla="*/ 276668 h 369016"/>
              <a:gd name="connsiteX3" fmla="*/ 906208 w 1010696"/>
              <a:gd name="connsiteY3" fmla="*/ 127144 h 369016"/>
              <a:gd name="connsiteX4" fmla="*/ 1010696 w 1010696"/>
              <a:gd name="connsiteY4" fmla="*/ 294055 h 369016"/>
              <a:gd name="connsiteX5" fmla="*/ 859868 w 1010696"/>
              <a:gd name="connsiteY5" fmla="*/ 363878 h 369016"/>
              <a:gd name="connsiteX6" fmla="*/ 547193 w 1010696"/>
              <a:gd name="connsiteY6" fmla="*/ 205977 h 369016"/>
              <a:gd name="connsiteX7" fmla="*/ 10574 w 1010696"/>
              <a:gd name="connsiteY7" fmla="*/ 220003 h 369016"/>
              <a:gd name="connsiteX8" fmla="*/ 0 w 1010696"/>
              <a:gd name="connsiteY8" fmla="*/ 11427 h 369016"/>
              <a:gd name="connsiteX0" fmla="*/ 0 w 1010696"/>
              <a:gd name="connsiteY0" fmla="*/ 11427 h 369016"/>
              <a:gd name="connsiteX1" fmla="*/ 100700 w 1010696"/>
              <a:gd name="connsiteY1" fmla="*/ 96877 h 369016"/>
              <a:gd name="connsiteX2" fmla="*/ 467176 w 1010696"/>
              <a:gd name="connsiteY2" fmla="*/ 179182 h 369016"/>
              <a:gd name="connsiteX3" fmla="*/ 906208 w 1010696"/>
              <a:gd name="connsiteY3" fmla="*/ 127144 h 369016"/>
              <a:gd name="connsiteX4" fmla="*/ 1010696 w 1010696"/>
              <a:gd name="connsiteY4" fmla="*/ 294055 h 369016"/>
              <a:gd name="connsiteX5" fmla="*/ 859868 w 1010696"/>
              <a:gd name="connsiteY5" fmla="*/ 363878 h 369016"/>
              <a:gd name="connsiteX6" fmla="*/ 547193 w 1010696"/>
              <a:gd name="connsiteY6" fmla="*/ 205977 h 369016"/>
              <a:gd name="connsiteX7" fmla="*/ 10574 w 1010696"/>
              <a:gd name="connsiteY7" fmla="*/ 220003 h 369016"/>
              <a:gd name="connsiteX8" fmla="*/ 0 w 1010696"/>
              <a:gd name="connsiteY8" fmla="*/ 11427 h 369016"/>
              <a:gd name="connsiteX0" fmla="*/ 0 w 1010696"/>
              <a:gd name="connsiteY0" fmla="*/ 26418 h 384007"/>
              <a:gd name="connsiteX1" fmla="*/ 100700 w 1010696"/>
              <a:gd name="connsiteY1" fmla="*/ 111868 h 384007"/>
              <a:gd name="connsiteX2" fmla="*/ 467176 w 1010696"/>
              <a:gd name="connsiteY2" fmla="*/ 194173 h 384007"/>
              <a:gd name="connsiteX3" fmla="*/ 854883 w 1010696"/>
              <a:gd name="connsiteY3" fmla="*/ 0 h 384007"/>
              <a:gd name="connsiteX4" fmla="*/ 1010696 w 1010696"/>
              <a:gd name="connsiteY4" fmla="*/ 309046 h 384007"/>
              <a:gd name="connsiteX5" fmla="*/ 859868 w 1010696"/>
              <a:gd name="connsiteY5" fmla="*/ 378869 h 384007"/>
              <a:gd name="connsiteX6" fmla="*/ 547193 w 1010696"/>
              <a:gd name="connsiteY6" fmla="*/ 220968 h 384007"/>
              <a:gd name="connsiteX7" fmla="*/ 10574 w 1010696"/>
              <a:gd name="connsiteY7" fmla="*/ 234994 h 384007"/>
              <a:gd name="connsiteX8" fmla="*/ 0 w 1010696"/>
              <a:gd name="connsiteY8" fmla="*/ 26418 h 384007"/>
              <a:gd name="connsiteX0" fmla="*/ 0 w 1010696"/>
              <a:gd name="connsiteY0" fmla="*/ 11428 h 369017"/>
              <a:gd name="connsiteX1" fmla="*/ 100700 w 1010696"/>
              <a:gd name="connsiteY1" fmla="*/ 96878 h 369017"/>
              <a:gd name="connsiteX2" fmla="*/ 467176 w 1010696"/>
              <a:gd name="connsiteY2" fmla="*/ 179183 h 369017"/>
              <a:gd name="connsiteX3" fmla="*/ 927651 w 1010696"/>
              <a:gd name="connsiteY3" fmla="*/ 105567 h 369017"/>
              <a:gd name="connsiteX4" fmla="*/ 1010696 w 1010696"/>
              <a:gd name="connsiteY4" fmla="*/ 294056 h 369017"/>
              <a:gd name="connsiteX5" fmla="*/ 859868 w 1010696"/>
              <a:gd name="connsiteY5" fmla="*/ 363879 h 369017"/>
              <a:gd name="connsiteX6" fmla="*/ 547193 w 1010696"/>
              <a:gd name="connsiteY6" fmla="*/ 205978 h 369017"/>
              <a:gd name="connsiteX7" fmla="*/ 10574 w 1010696"/>
              <a:gd name="connsiteY7" fmla="*/ 220004 h 369017"/>
              <a:gd name="connsiteX8" fmla="*/ 0 w 1010696"/>
              <a:gd name="connsiteY8" fmla="*/ 11428 h 369017"/>
              <a:gd name="connsiteX0" fmla="*/ 0 w 927651"/>
              <a:gd name="connsiteY0" fmla="*/ 11428 h 366652"/>
              <a:gd name="connsiteX1" fmla="*/ 100700 w 927651"/>
              <a:gd name="connsiteY1" fmla="*/ 96878 h 366652"/>
              <a:gd name="connsiteX2" fmla="*/ 467176 w 927651"/>
              <a:gd name="connsiteY2" fmla="*/ 179183 h 366652"/>
              <a:gd name="connsiteX3" fmla="*/ 927651 w 927651"/>
              <a:gd name="connsiteY3" fmla="*/ 105567 h 366652"/>
              <a:gd name="connsiteX4" fmla="*/ 810495 w 927651"/>
              <a:gd name="connsiteY4" fmla="*/ 240087 h 366652"/>
              <a:gd name="connsiteX5" fmla="*/ 859868 w 927651"/>
              <a:gd name="connsiteY5" fmla="*/ 363879 h 366652"/>
              <a:gd name="connsiteX6" fmla="*/ 547193 w 927651"/>
              <a:gd name="connsiteY6" fmla="*/ 205978 h 366652"/>
              <a:gd name="connsiteX7" fmla="*/ 10574 w 927651"/>
              <a:gd name="connsiteY7" fmla="*/ 220004 h 366652"/>
              <a:gd name="connsiteX8" fmla="*/ 0 w 927651"/>
              <a:gd name="connsiteY8" fmla="*/ 11428 h 36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7651" h="366652">
                <a:moveTo>
                  <a:pt x="0" y="11428"/>
                </a:moveTo>
                <a:cubicBezTo>
                  <a:pt x="17264" y="-34672"/>
                  <a:pt x="21277" y="71957"/>
                  <a:pt x="100700" y="96878"/>
                </a:cubicBezTo>
                <a:cubicBezTo>
                  <a:pt x="180123" y="121799"/>
                  <a:pt x="339041" y="181364"/>
                  <a:pt x="467176" y="179183"/>
                </a:cubicBezTo>
                <a:lnTo>
                  <a:pt x="927651" y="105567"/>
                </a:lnTo>
                <a:lnTo>
                  <a:pt x="810495" y="240087"/>
                </a:lnTo>
                <a:cubicBezTo>
                  <a:pt x="797771" y="285950"/>
                  <a:pt x="925492" y="384387"/>
                  <a:pt x="859868" y="363879"/>
                </a:cubicBezTo>
                <a:cubicBezTo>
                  <a:pt x="794244" y="343371"/>
                  <a:pt x="679868" y="203560"/>
                  <a:pt x="547193" y="205978"/>
                </a:cubicBezTo>
                <a:lnTo>
                  <a:pt x="10574" y="220004"/>
                </a:lnTo>
                <a:lnTo>
                  <a:pt x="0" y="11428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矩形 78"/>
          <p:cNvSpPr/>
          <p:nvPr/>
        </p:nvSpPr>
        <p:spPr>
          <a:xfrm rot="13921637">
            <a:off x="5411512" y="2891086"/>
            <a:ext cx="387285" cy="183395"/>
          </a:xfrm>
          <a:custGeom>
            <a:avLst/>
            <a:gdLst>
              <a:gd name="connsiteX0" fmla="*/ 0 w 872395"/>
              <a:gd name="connsiteY0" fmla="*/ 0 h 289684"/>
              <a:gd name="connsiteX1" fmla="*/ 872395 w 872395"/>
              <a:gd name="connsiteY1" fmla="*/ 0 h 289684"/>
              <a:gd name="connsiteX2" fmla="*/ 872395 w 872395"/>
              <a:gd name="connsiteY2" fmla="*/ 289684 h 289684"/>
              <a:gd name="connsiteX3" fmla="*/ 0 w 872395"/>
              <a:gd name="connsiteY3" fmla="*/ 289684 h 289684"/>
              <a:gd name="connsiteX4" fmla="*/ 0 w 872395"/>
              <a:gd name="connsiteY4" fmla="*/ 0 h 289684"/>
              <a:gd name="connsiteX0" fmla="*/ 0 w 872395"/>
              <a:gd name="connsiteY0" fmla="*/ 0 h 289757"/>
              <a:gd name="connsiteX1" fmla="*/ 872395 w 872395"/>
              <a:gd name="connsiteY1" fmla="*/ 0 h 289757"/>
              <a:gd name="connsiteX2" fmla="*/ 872395 w 872395"/>
              <a:gd name="connsiteY2" fmla="*/ 289684 h 289757"/>
              <a:gd name="connsiteX3" fmla="*/ 478648 w 872395"/>
              <a:gd name="connsiteY3" fmla="*/ 166637 h 289757"/>
              <a:gd name="connsiteX4" fmla="*/ 0 w 872395"/>
              <a:gd name="connsiteY4" fmla="*/ 289684 h 289757"/>
              <a:gd name="connsiteX5" fmla="*/ 0 w 872395"/>
              <a:gd name="connsiteY5" fmla="*/ 0 h 289757"/>
              <a:gd name="connsiteX0" fmla="*/ 0 w 872395"/>
              <a:gd name="connsiteY0" fmla="*/ 322 h 290079"/>
              <a:gd name="connsiteX1" fmla="*/ 476539 w 872395"/>
              <a:gd name="connsiteY1" fmla="*/ 149846 h 290079"/>
              <a:gd name="connsiteX2" fmla="*/ 872395 w 872395"/>
              <a:gd name="connsiteY2" fmla="*/ 322 h 290079"/>
              <a:gd name="connsiteX3" fmla="*/ 872395 w 872395"/>
              <a:gd name="connsiteY3" fmla="*/ 290006 h 290079"/>
              <a:gd name="connsiteX4" fmla="*/ 478648 w 872395"/>
              <a:gd name="connsiteY4" fmla="*/ 166959 h 290079"/>
              <a:gd name="connsiteX5" fmla="*/ 0 w 872395"/>
              <a:gd name="connsiteY5" fmla="*/ 290006 h 290079"/>
              <a:gd name="connsiteX6" fmla="*/ 0 w 872395"/>
              <a:gd name="connsiteY6" fmla="*/ 322 h 290079"/>
              <a:gd name="connsiteX0" fmla="*/ 0 w 872395"/>
              <a:gd name="connsiteY0" fmla="*/ 14023 h 303780"/>
              <a:gd name="connsiteX1" fmla="*/ 83187 w 872395"/>
              <a:gd name="connsiteY1" fmla="*/ 73054 h 303780"/>
              <a:gd name="connsiteX2" fmla="*/ 476539 w 872395"/>
              <a:gd name="connsiteY2" fmla="*/ 163547 h 303780"/>
              <a:gd name="connsiteX3" fmla="*/ 872395 w 872395"/>
              <a:gd name="connsiteY3" fmla="*/ 14023 h 303780"/>
              <a:gd name="connsiteX4" fmla="*/ 872395 w 872395"/>
              <a:gd name="connsiteY4" fmla="*/ 303707 h 303780"/>
              <a:gd name="connsiteX5" fmla="*/ 478648 w 872395"/>
              <a:gd name="connsiteY5" fmla="*/ 180660 h 303780"/>
              <a:gd name="connsiteX6" fmla="*/ 0 w 872395"/>
              <a:gd name="connsiteY6" fmla="*/ 303707 h 303780"/>
              <a:gd name="connsiteX7" fmla="*/ 0 w 872395"/>
              <a:gd name="connsiteY7" fmla="*/ 14023 h 303780"/>
              <a:gd name="connsiteX0" fmla="*/ 0 w 872395"/>
              <a:gd name="connsiteY0" fmla="*/ 14023 h 317884"/>
              <a:gd name="connsiteX1" fmla="*/ 83187 w 872395"/>
              <a:gd name="connsiteY1" fmla="*/ 73054 h 317884"/>
              <a:gd name="connsiteX2" fmla="*/ 476539 w 872395"/>
              <a:gd name="connsiteY2" fmla="*/ 163547 h 317884"/>
              <a:gd name="connsiteX3" fmla="*/ 872395 w 872395"/>
              <a:gd name="connsiteY3" fmla="*/ 14023 h 317884"/>
              <a:gd name="connsiteX4" fmla="*/ 872395 w 872395"/>
              <a:gd name="connsiteY4" fmla="*/ 303707 h 317884"/>
              <a:gd name="connsiteX5" fmla="*/ 826055 w 872395"/>
              <a:gd name="connsiteY5" fmla="*/ 250757 h 317884"/>
              <a:gd name="connsiteX6" fmla="*/ 478648 w 872395"/>
              <a:gd name="connsiteY6" fmla="*/ 180660 h 317884"/>
              <a:gd name="connsiteX7" fmla="*/ 0 w 872395"/>
              <a:gd name="connsiteY7" fmla="*/ 303707 h 317884"/>
              <a:gd name="connsiteX8" fmla="*/ 0 w 872395"/>
              <a:gd name="connsiteY8" fmla="*/ 14023 h 317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2395" h="317884">
                <a:moveTo>
                  <a:pt x="0" y="14023"/>
                </a:moveTo>
                <a:cubicBezTo>
                  <a:pt x="17264" y="-32077"/>
                  <a:pt x="3764" y="48133"/>
                  <a:pt x="83187" y="73054"/>
                </a:cubicBezTo>
                <a:cubicBezTo>
                  <a:pt x="162610" y="97975"/>
                  <a:pt x="348404" y="165728"/>
                  <a:pt x="476539" y="163547"/>
                </a:cubicBezTo>
                <a:lnTo>
                  <a:pt x="872395" y="14023"/>
                </a:lnTo>
                <a:lnTo>
                  <a:pt x="872395" y="303707"/>
                </a:lnTo>
                <a:cubicBezTo>
                  <a:pt x="859671" y="349570"/>
                  <a:pt x="891679" y="271265"/>
                  <a:pt x="826055" y="250757"/>
                </a:cubicBezTo>
                <a:cubicBezTo>
                  <a:pt x="760431" y="230249"/>
                  <a:pt x="611323" y="178242"/>
                  <a:pt x="478648" y="180660"/>
                </a:cubicBezTo>
                <a:lnTo>
                  <a:pt x="0" y="303707"/>
                </a:lnTo>
                <a:lnTo>
                  <a:pt x="0" y="14023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弦形 95"/>
          <p:cNvSpPr/>
          <p:nvPr/>
        </p:nvSpPr>
        <p:spPr>
          <a:xfrm rot="9528526">
            <a:off x="5418933" y="2285708"/>
            <a:ext cx="631555" cy="1011423"/>
          </a:xfrm>
          <a:custGeom>
            <a:avLst/>
            <a:gdLst>
              <a:gd name="connsiteX0" fmla="*/ 605503 w 706973"/>
              <a:gd name="connsiteY0" fmla="*/ 611414 h 718795"/>
              <a:gd name="connsiteX1" fmla="*/ 174540 w 706973"/>
              <a:gd name="connsiteY1" fmla="*/ 669341 h 718795"/>
              <a:gd name="connsiteX2" fmla="*/ 11670 w 706973"/>
              <a:gd name="connsiteY2" fmla="*/ 267808 h 718795"/>
              <a:gd name="connsiteX3" fmla="*/ 353486 w 706973"/>
              <a:gd name="connsiteY3" fmla="*/ -1 h 718795"/>
              <a:gd name="connsiteX4" fmla="*/ 605503 w 706973"/>
              <a:gd name="connsiteY4" fmla="*/ 611414 h 718795"/>
              <a:gd name="connsiteX0" fmla="*/ 605534 w 605534"/>
              <a:gd name="connsiteY0" fmla="*/ 611415 h 718804"/>
              <a:gd name="connsiteX1" fmla="*/ 174571 w 605534"/>
              <a:gd name="connsiteY1" fmla="*/ 669342 h 718804"/>
              <a:gd name="connsiteX2" fmla="*/ 11701 w 605534"/>
              <a:gd name="connsiteY2" fmla="*/ 267809 h 718804"/>
              <a:gd name="connsiteX3" fmla="*/ 353517 w 605534"/>
              <a:gd name="connsiteY3" fmla="*/ 0 h 718804"/>
              <a:gd name="connsiteX4" fmla="*/ 376956 w 605534"/>
              <a:gd name="connsiteY4" fmla="*/ 315543 h 718804"/>
              <a:gd name="connsiteX5" fmla="*/ 605534 w 605534"/>
              <a:gd name="connsiteY5" fmla="*/ 611415 h 718804"/>
              <a:gd name="connsiteX0" fmla="*/ 605534 w 619742"/>
              <a:gd name="connsiteY0" fmla="*/ 611415 h 718804"/>
              <a:gd name="connsiteX1" fmla="*/ 174571 w 619742"/>
              <a:gd name="connsiteY1" fmla="*/ 669342 h 718804"/>
              <a:gd name="connsiteX2" fmla="*/ 11701 w 619742"/>
              <a:gd name="connsiteY2" fmla="*/ 267809 h 718804"/>
              <a:gd name="connsiteX3" fmla="*/ 353517 w 619742"/>
              <a:gd name="connsiteY3" fmla="*/ 0 h 718804"/>
              <a:gd name="connsiteX4" fmla="*/ 376956 w 619742"/>
              <a:gd name="connsiteY4" fmla="*/ 315543 h 718804"/>
              <a:gd name="connsiteX5" fmla="*/ 505252 w 619742"/>
              <a:gd name="connsiteY5" fmla="*/ 456817 h 718804"/>
              <a:gd name="connsiteX6" fmla="*/ 605534 w 619742"/>
              <a:gd name="connsiteY6" fmla="*/ 611415 h 718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9742" h="718804">
                <a:moveTo>
                  <a:pt x="605534" y="611415"/>
                </a:moveTo>
                <a:cubicBezTo>
                  <a:pt x="491915" y="728865"/>
                  <a:pt x="314305" y="752738"/>
                  <a:pt x="174571" y="669342"/>
                </a:cubicBezTo>
                <a:cubicBezTo>
                  <a:pt x="37878" y="587761"/>
                  <a:pt x="-28692" y="423642"/>
                  <a:pt x="11701" y="267809"/>
                </a:cubicBezTo>
                <a:cubicBezTo>
                  <a:pt x="52611" y="109982"/>
                  <a:pt x="192986" y="0"/>
                  <a:pt x="353517" y="0"/>
                </a:cubicBezTo>
                <a:cubicBezTo>
                  <a:pt x="391643" y="116934"/>
                  <a:pt x="338830" y="198609"/>
                  <a:pt x="376956" y="315543"/>
                </a:cubicBezTo>
                <a:cubicBezTo>
                  <a:pt x="401511" y="393574"/>
                  <a:pt x="467156" y="407505"/>
                  <a:pt x="505252" y="456817"/>
                </a:cubicBezTo>
                <a:cubicBezTo>
                  <a:pt x="543348" y="506129"/>
                  <a:pt x="659913" y="577889"/>
                  <a:pt x="605534" y="611415"/>
                </a:cubicBez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4" name="流程图: 联系 1023"/>
          <p:cNvSpPr/>
          <p:nvPr/>
        </p:nvSpPr>
        <p:spPr>
          <a:xfrm>
            <a:off x="5605154" y="2568143"/>
            <a:ext cx="80033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5" name="流程图: 联系 1024"/>
          <p:cNvSpPr/>
          <p:nvPr/>
        </p:nvSpPr>
        <p:spPr>
          <a:xfrm>
            <a:off x="5685188" y="2637525"/>
            <a:ext cx="49522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9" name="流程图: 联系 1028"/>
          <p:cNvSpPr/>
          <p:nvPr/>
        </p:nvSpPr>
        <p:spPr>
          <a:xfrm>
            <a:off x="5605154" y="248514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0" name="流程图: 联系 1029"/>
          <p:cNvSpPr/>
          <p:nvPr/>
        </p:nvSpPr>
        <p:spPr>
          <a:xfrm>
            <a:off x="5863564" y="2684466"/>
            <a:ext cx="52877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1" name="流程图: 联系 1030"/>
          <p:cNvSpPr/>
          <p:nvPr/>
        </p:nvSpPr>
        <p:spPr>
          <a:xfrm>
            <a:off x="5969319" y="2849773"/>
            <a:ext cx="45719" cy="592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2" name="流程图: 联系 1031"/>
          <p:cNvSpPr/>
          <p:nvPr/>
        </p:nvSpPr>
        <p:spPr>
          <a:xfrm>
            <a:off x="5413724" y="2485149"/>
            <a:ext cx="52021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3" name="流程图: 联系 1032"/>
          <p:cNvSpPr/>
          <p:nvPr/>
        </p:nvSpPr>
        <p:spPr>
          <a:xfrm>
            <a:off x="5796586" y="2485149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4" name="流程图: 联系 1033"/>
          <p:cNvSpPr/>
          <p:nvPr/>
        </p:nvSpPr>
        <p:spPr>
          <a:xfrm>
            <a:off x="5605154" y="2343957"/>
            <a:ext cx="45719" cy="6096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5" name="流程图: 联系 1034"/>
          <p:cNvSpPr/>
          <p:nvPr/>
        </p:nvSpPr>
        <p:spPr>
          <a:xfrm>
            <a:off x="5916441" y="3048466"/>
            <a:ext cx="52878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6" name="流程图: 联系 1035"/>
          <p:cNvSpPr/>
          <p:nvPr/>
        </p:nvSpPr>
        <p:spPr>
          <a:xfrm>
            <a:off x="5842305" y="2806850"/>
            <a:ext cx="45719" cy="725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7" name="流程图: 联系 1036"/>
          <p:cNvSpPr/>
          <p:nvPr/>
        </p:nvSpPr>
        <p:spPr>
          <a:xfrm>
            <a:off x="5482961" y="2328720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8" name="饼形 1037"/>
          <p:cNvSpPr/>
          <p:nvPr/>
        </p:nvSpPr>
        <p:spPr>
          <a:xfrm rot="12966869">
            <a:off x="5674011" y="3229064"/>
            <a:ext cx="430052" cy="961350"/>
          </a:xfrm>
          <a:custGeom>
            <a:avLst/>
            <a:gdLst>
              <a:gd name="connsiteX0" fmla="*/ 438249 w 526548"/>
              <a:gd name="connsiteY0" fmla="*/ 963758 h 1103210"/>
              <a:gd name="connsiteX1" fmla="*/ 30692 w 526548"/>
              <a:gd name="connsiteY1" fmla="*/ 810075 h 1103210"/>
              <a:gd name="connsiteX2" fmla="*/ 2748 w 526548"/>
              <a:gd name="connsiteY2" fmla="*/ 472116 h 1103210"/>
              <a:gd name="connsiteX3" fmla="*/ 188498 w 526548"/>
              <a:gd name="connsiteY3" fmla="*/ 22716 h 1103210"/>
              <a:gd name="connsiteX4" fmla="*/ 263274 w 526548"/>
              <a:gd name="connsiteY4" fmla="*/ 551605 h 1103210"/>
              <a:gd name="connsiteX5" fmla="*/ 438249 w 526548"/>
              <a:gd name="connsiteY5" fmla="*/ 963758 h 1103210"/>
              <a:gd name="connsiteX0" fmla="*/ 438249 w 438249"/>
              <a:gd name="connsiteY0" fmla="*/ 941042 h 1080584"/>
              <a:gd name="connsiteX1" fmla="*/ 30692 w 438249"/>
              <a:gd name="connsiteY1" fmla="*/ 787359 h 1080584"/>
              <a:gd name="connsiteX2" fmla="*/ 2748 w 438249"/>
              <a:gd name="connsiteY2" fmla="*/ 449400 h 1080584"/>
              <a:gd name="connsiteX3" fmla="*/ 188498 w 438249"/>
              <a:gd name="connsiteY3" fmla="*/ 0 h 1080584"/>
              <a:gd name="connsiteX4" fmla="*/ 290962 w 438249"/>
              <a:gd name="connsiteY4" fmla="*/ 463412 h 1080584"/>
              <a:gd name="connsiteX5" fmla="*/ 438249 w 438249"/>
              <a:gd name="connsiteY5" fmla="*/ 941042 h 1080584"/>
              <a:gd name="connsiteX0" fmla="*/ 423228 w 423228"/>
              <a:gd name="connsiteY0" fmla="*/ 945565 h 1032991"/>
              <a:gd name="connsiteX1" fmla="*/ 42555 w 423228"/>
              <a:gd name="connsiteY1" fmla="*/ 787359 h 1032991"/>
              <a:gd name="connsiteX2" fmla="*/ 14611 w 423228"/>
              <a:gd name="connsiteY2" fmla="*/ 449400 h 1032991"/>
              <a:gd name="connsiteX3" fmla="*/ 200361 w 423228"/>
              <a:gd name="connsiteY3" fmla="*/ 0 h 1032991"/>
              <a:gd name="connsiteX4" fmla="*/ 302825 w 423228"/>
              <a:gd name="connsiteY4" fmla="*/ 463412 h 1032991"/>
              <a:gd name="connsiteX5" fmla="*/ 423228 w 423228"/>
              <a:gd name="connsiteY5" fmla="*/ 945565 h 1032991"/>
              <a:gd name="connsiteX0" fmla="*/ 427645 w 427645"/>
              <a:gd name="connsiteY0" fmla="*/ 916821 h 1004247"/>
              <a:gd name="connsiteX1" fmla="*/ 46972 w 427645"/>
              <a:gd name="connsiteY1" fmla="*/ 758615 h 1004247"/>
              <a:gd name="connsiteX2" fmla="*/ 19028 w 427645"/>
              <a:gd name="connsiteY2" fmla="*/ 420656 h 1004247"/>
              <a:gd name="connsiteX3" fmla="*/ 165381 w 427645"/>
              <a:gd name="connsiteY3" fmla="*/ 0 h 1004247"/>
              <a:gd name="connsiteX4" fmla="*/ 307242 w 427645"/>
              <a:gd name="connsiteY4" fmla="*/ 434668 h 1004247"/>
              <a:gd name="connsiteX5" fmla="*/ 427645 w 427645"/>
              <a:gd name="connsiteY5" fmla="*/ 916821 h 1004247"/>
              <a:gd name="connsiteX0" fmla="*/ 430052 w 430052"/>
              <a:gd name="connsiteY0" fmla="*/ 921711 h 1009137"/>
              <a:gd name="connsiteX1" fmla="*/ 49379 w 430052"/>
              <a:gd name="connsiteY1" fmla="*/ 763505 h 1009137"/>
              <a:gd name="connsiteX2" fmla="*/ 21435 w 430052"/>
              <a:gd name="connsiteY2" fmla="*/ 425546 h 1009137"/>
              <a:gd name="connsiteX3" fmla="*/ 9457 w 430052"/>
              <a:gd name="connsiteY3" fmla="*/ 193268 h 1009137"/>
              <a:gd name="connsiteX4" fmla="*/ 167788 w 430052"/>
              <a:gd name="connsiteY4" fmla="*/ 4890 h 1009137"/>
              <a:gd name="connsiteX5" fmla="*/ 309649 w 430052"/>
              <a:gd name="connsiteY5" fmla="*/ 439558 h 1009137"/>
              <a:gd name="connsiteX6" fmla="*/ 430052 w 430052"/>
              <a:gd name="connsiteY6" fmla="*/ 921711 h 1009137"/>
              <a:gd name="connsiteX0" fmla="*/ 430052 w 430052"/>
              <a:gd name="connsiteY0" fmla="*/ 921711 h 965047"/>
              <a:gd name="connsiteX1" fmla="*/ 273179 w 430052"/>
              <a:gd name="connsiteY1" fmla="*/ 906381 h 965047"/>
              <a:gd name="connsiteX2" fmla="*/ 49379 w 430052"/>
              <a:gd name="connsiteY2" fmla="*/ 763505 h 965047"/>
              <a:gd name="connsiteX3" fmla="*/ 21435 w 430052"/>
              <a:gd name="connsiteY3" fmla="*/ 425546 h 965047"/>
              <a:gd name="connsiteX4" fmla="*/ 9457 w 430052"/>
              <a:gd name="connsiteY4" fmla="*/ 193268 h 965047"/>
              <a:gd name="connsiteX5" fmla="*/ 167788 w 430052"/>
              <a:gd name="connsiteY5" fmla="*/ 4890 h 965047"/>
              <a:gd name="connsiteX6" fmla="*/ 309649 w 430052"/>
              <a:gd name="connsiteY6" fmla="*/ 439558 h 965047"/>
              <a:gd name="connsiteX7" fmla="*/ 430052 w 430052"/>
              <a:gd name="connsiteY7" fmla="*/ 921711 h 965047"/>
              <a:gd name="connsiteX0" fmla="*/ 430052 w 430052"/>
              <a:gd name="connsiteY0" fmla="*/ 918014 h 961350"/>
              <a:gd name="connsiteX1" fmla="*/ 273179 w 430052"/>
              <a:gd name="connsiteY1" fmla="*/ 902684 h 961350"/>
              <a:gd name="connsiteX2" fmla="*/ 49379 w 430052"/>
              <a:gd name="connsiteY2" fmla="*/ 759808 h 961350"/>
              <a:gd name="connsiteX3" fmla="*/ 21435 w 430052"/>
              <a:gd name="connsiteY3" fmla="*/ 421849 h 961350"/>
              <a:gd name="connsiteX4" fmla="*/ 9457 w 430052"/>
              <a:gd name="connsiteY4" fmla="*/ 189571 h 961350"/>
              <a:gd name="connsiteX5" fmla="*/ 167788 w 430052"/>
              <a:gd name="connsiteY5" fmla="*/ 1193 h 961350"/>
              <a:gd name="connsiteX6" fmla="*/ 203227 w 430052"/>
              <a:gd name="connsiteY6" fmla="*/ 289670 h 961350"/>
              <a:gd name="connsiteX7" fmla="*/ 309649 w 430052"/>
              <a:gd name="connsiteY7" fmla="*/ 435861 h 961350"/>
              <a:gd name="connsiteX8" fmla="*/ 430052 w 430052"/>
              <a:gd name="connsiteY8" fmla="*/ 918014 h 96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0052" h="961350">
                <a:moveTo>
                  <a:pt x="430052" y="918014"/>
                </a:moveTo>
                <a:cubicBezTo>
                  <a:pt x="420113" y="1011212"/>
                  <a:pt x="336624" y="929052"/>
                  <a:pt x="273179" y="902684"/>
                </a:cubicBezTo>
                <a:cubicBezTo>
                  <a:pt x="209734" y="876316"/>
                  <a:pt x="91336" y="839947"/>
                  <a:pt x="49379" y="759808"/>
                </a:cubicBezTo>
                <a:cubicBezTo>
                  <a:pt x="7422" y="679669"/>
                  <a:pt x="28089" y="516888"/>
                  <a:pt x="21435" y="421849"/>
                </a:cubicBezTo>
                <a:cubicBezTo>
                  <a:pt x="14781" y="326810"/>
                  <a:pt x="-14935" y="259680"/>
                  <a:pt x="9457" y="189571"/>
                </a:cubicBezTo>
                <a:cubicBezTo>
                  <a:pt x="33849" y="119462"/>
                  <a:pt x="126532" y="-13983"/>
                  <a:pt x="167788" y="1193"/>
                </a:cubicBezTo>
                <a:cubicBezTo>
                  <a:pt x="197524" y="94337"/>
                  <a:pt x="173491" y="196526"/>
                  <a:pt x="203227" y="289670"/>
                </a:cubicBezTo>
                <a:lnTo>
                  <a:pt x="309649" y="435861"/>
                </a:lnTo>
                <a:cubicBezTo>
                  <a:pt x="367974" y="573245"/>
                  <a:pt x="371727" y="780630"/>
                  <a:pt x="430052" y="918014"/>
                </a:cubicBez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0295">
            <a:off x="2284898" y="2449670"/>
            <a:ext cx="585459" cy="113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15174">
            <a:off x="6391306" y="3548212"/>
            <a:ext cx="585459" cy="113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772" y="4508212"/>
            <a:ext cx="364084" cy="37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8" name="TextBox 197"/>
          <p:cNvSpPr txBox="1"/>
          <p:nvPr/>
        </p:nvSpPr>
        <p:spPr>
          <a:xfrm>
            <a:off x="1561262" y="260648"/>
            <a:ext cx="586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动物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细胞模型图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3" name="直接箭头连接符 2"/>
          <p:cNvCxnSpPr>
            <a:stCxn id="163" idx="6"/>
          </p:cNvCxnSpPr>
          <p:nvPr/>
        </p:nvCxnSpPr>
        <p:spPr>
          <a:xfrm flipV="1">
            <a:off x="6464564" y="2205756"/>
            <a:ext cx="1249664" cy="191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914167" y="2573659"/>
            <a:ext cx="109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内质网</a:t>
            </a:r>
            <a:endParaRPr lang="zh-CN" altLang="en-US" sz="2000" dirty="0"/>
          </a:p>
        </p:txBody>
      </p:sp>
      <p:cxnSp>
        <p:nvCxnSpPr>
          <p:cNvPr id="66" name="直接箭头连接符 65"/>
          <p:cNvCxnSpPr/>
          <p:nvPr/>
        </p:nvCxnSpPr>
        <p:spPr>
          <a:xfrm flipV="1">
            <a:off x="6111659" y="2773714"/>
            <a:ext cx="1766355" cy="33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7878014" y="1978340"/>
            <a:ext cx="109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/>
              <a:t>气泡</a:t>
            </a:r>
          </a:p>
        </p:txBody>
      </p:sp>
      <p:cxnSp>
        <p:nvCxnSpPr>
          <p:cNvPr id="69" name="直接箭头连接符 68"/>
          <p:cNvCxnSpPr/>
          <p:nvPr/>
        </p:nvCxnSpPr>
        <p:spPr>
          <a:xfrm flipV="1">
            <a:off x="5734710" y="3449298"/>
            <a:ext cx="2179457" cy="33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7914166" y="3275812"/>
            <a:ext cx="1259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高尔基体</a:t>
            </a:r>
            <a:endParaRPr lang="zh-CN" altLang="en-US" sz="2000" dirty="0"/>
          </a:p>
        </p:txBody>
      </p:sp>
      <p:cxnSp>
        <p:nvCxnSpPr>
          <p:cNvPr id="81" name="直接箭头连接符 80"/>
          <p:cNvCxnSpPr/>
          <p:nvPr/>
        </p:nvCxnSpPr>
        <p:spPr>
          <a:xfrm>
            <a:off x="6994836" y="4019422"/>
            <a:ext cx="91933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7961141" y="3827005"/>
            <a:ext cx="109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线粒体</a:t>
            </a:r>
            <a:endParaRPr lang="zh-CN" altLang="en-US" sz="2000" dirty="0"/>
          </a:p>
        </p:txBody>
      </p:sp>
      <p:cxnSp>
        <p:nvCxnSpPr>
          <p:cNvPr id="83" name="直接箭头连接符 82"/>
          <p:cNvCxnSpPr/>
          <p:nvPr/>
        </p:nvCxnSpPr>
        <p:spPr>
          <a:xfrm flipV="1">
            <a:off x="5628013" y="5170080"/>
            <a:ext cx="1366823" cy="226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169932" y="5021072"/>
            <a:ext cx="109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核糖体</a:t>
            </a:r>
            <a:endParaRPr lang="zh-CN" altLang="en-US" sz="2000" dirty="0"/>
          </a:p>
        </p:txBody>
      </p:sp>
      <p:cxnSp>
        <p:nvCxnSpPr>
          <p:cNvPr id="85" name="直接箭头连接符 84"/>
          <p:cNvCxnSpPr/>
          <p:nvPr/>
        </p:nvCxnSpPr>
        <p:spPr>
          <a:xfrm>
            <a:off x="4164357" y="4838989"/>
            <a:ext cx="19457" cy="10806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3672782" y="5942502"/>
            <a:ext cx="109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/>
              <a:t>中心体</a:t>
            </a:r>
          </a:p>
        </p:txBody>
      </p:sp>
      <p:cxnSp>
        <p:nvCxnSpPr>
          <p:cNvPr id="87" name="直接箭头连接符 86"/>
          <p:cNvCxnSpPr/>
          <p:nvPr/>
        </p:nvCxnSpPr>
        <p:spPr>
          <a:xfrm>
            <a:off x="5002926" y="4379122"/>
            <a:ext cx="7828" cy="14972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669668" y="5942502"/>
            <a:ext cx="1099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细胞核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070979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11</Words>
  <Application>Microsoft Office PowerPoint</Application>
  <PresentationFormat>全屏显示(4:3)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TCL</cp:lastModifiedBy>
  <cp:revision>10</cp:revision>
  <dcterms:created xsi:type="dcterms:W3CDTF">2016-10-13T02:04:36Z</dcterms:created>
  <dcterms:modified xsi:type="dcterms:W3CDTF">2016-10-13T03:17:32Z</dcterms:modified>
</cp:coreProperties>
</file>