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8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radarChart>
        <c:radarStyle val="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销量</c:v>
                </c:pt>
              </c:strCache>
            </c:strRef>
          </c:tx>
          <c:marker>
            <c:symbol val="none"/>
          </c:marker>
          <c:cat>
            <c:strRef>
              <c:f>Sheet1!$A$2:$A$4</c:f>
              <c:strCache>
                <c:ptCount val="3"/>
                <c:pt idx="0">
                  <c:v>服饰家居类</c:v>
                </c:pt>
                <c:pt idx="1">
                  <c:v>书籍音像制品类</c:v>
                </c:pt>
                <c:pt idx="2">
                  <c:v>化妆品类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48.9</c:v>
                </c:pt>
                <c:pt idx="1">
                  <c:v>32</c:v>
                </c:pt>
                <c:pt idx="2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0767488"/>
        <c:axId val="135833472"/>
      </c:radarChart>
      <c:catAx>
        <c:axId val="130767488"/>
        <c:scaling>
          <c:orientation val="minMax"/>
        </c:scaling>
        <c:delete val="0"/>
        <c:axPos val="b"/>
        <c:majorGridlines/>
        <c:numFmt formatCode="m/d/yyyy" sourceLinked="1"/>
        <c:majorTickMark val="out"/>
        <c:minorTickMark val="none"/>
        <c:tickLblPos val="nextTo"/>
        <c:crossAx val="135833472"/>
        <c:crosses val="autoZero"/>
        <c:auto val="1"/>
        <c:lblAlgn val="ctr"/>
        <c:lblOffset val="100"/>
        <c:noMultiLvlLbl val="0"/>
      </c:catAx>
      <c:valAx>
        <c:axId val="135833472"/>
        <c:scaling>
          <c:orientation val="minMax"/>
        </c:scaling>
        <c:delete val="0"/>
        <c:axPos val="l"/>
        <c:majorGridlines/>
        <c:numFmt formatCode="General" sourceLinked="1"/>
        <c:majorTickMark val="cross"/>
        <c:minorTickMark val="none"/>
        <c:tickLblPos val="nextTo"/>
        <c:crossAx val="13076748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899F38-95F2-4018-8BF5-2A47985B02A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62B375EE-DE44-480A-B592-21C71220A693}">
      <dgm:prSet phldrT="[文本]"/>
      <dgm:spPr/>
      <dgm:t>
        <a:bodyPr/>
        <a:lstStyle/>
        <a:p>
          <a:r>
            <a:rPr lang="zh-CN" altLang="en-US" dirty="0" smtClean="0"/>
            <a:t>没有时间限制</a:t>
          </a:r>
          <a:endParaRPr lang="zh-CN" altLang="en-US" dirty="0"/>
        </a:p>
      </dgm:t>
    </dgm:pt>
    <dgm:pt modelId="{8A3DD903-DDC7-4C02-95BC-CD8CFA584E23}" type="parTrans" cxnId="{3F6809F7-AA38-4138-9F8A-B5998852EC02}">
      <dgm:prSet/>
      <dgm:spPr/>
      <dgm:t>
        <a:bodyPr/>
        <a:lstStyle/>
        <a:p>
          <a:endParaRPr lang="zh-CN" altLang="en-US"/>
        </a:p>
      </dgm:t>
    </dgm:pt>
    <dgm:pt modelId="{ABEBB7CB-2187-40D4-97DC-22D02C0615EC}" type="sibTrans" cxnId="{3F6809F7-AA38-4138-9F8A-B5998852EC02}">
      <dgm:prSet/>
      <dgm:spPr/>
      <dgm:t>
        <a:bodyPr/>
        <a:lstStyle/>
        <a:p>
          <a:endParaRPr lang="zh-CN" altLang="en-US"/>
        </a:p>
      </dgm:t>
    </dgm:pt>
    <dgm:pt modelId="{87A34C2A-7A56-4453-BDA4-D59C20EB1594}">
      <dgm:prSet phldrT="[文本]"/>
      <dgm:spPr/>
      <dgm:t>
        <a:bodyPr/>
        <a:lstStyle/>
        <a:p>
          <a:r>
            <a:rPr lang="zh-CN" altLang="en-US" dirty="0" smtClean="0"/>
            <a:t>容易查找</a:t>
          </a:r>
          <a:endParaRPr lang="zh-CN" altLang="en-US" dirty="0"/>
        </a:p>
      </dgm:t>
    </dgm:pt>
    <dgm:pt modelId="{50BAD40F-D77C-403E-A1A8-58279151836E}" type="parTrans" cxnId="{C76FC786-5A43-429E-9F11-FE21D35490CB}">
      <dgm:prSet/>
      <dgm:spPr/>
      <dgm:t>
        <a:bodyPr/>
        <a:lstStyle/>
        <a:p>
          <a:endParaRPr lang="zh-CN" altLang="en-US"/>
        </a:p>
      </dgm:t>
    </dgm:pt>
    <dgm:pt modelId="{E53B1B93-01B5-492E-AB5D-30217CE500A3}" type="sibTrans" cxnId="{C76FC786-5A43-429E-9F11-FE21D35490CB}">
      <dgm:prSet/>
      <dgm:spPr/>
      <dgm:t>
        <a:bodyPr/>
        <a:lstStyle/>
        <a:p>
          <a:endParaRPr lang="zh-CN" altLang="en-US"/>
        </a:p>
      </dgm:t>
    </dgm:pt>
    <dgm:pt modelId="{C875B247-C72D-4325-8A0F-749E420CD056}">
      <dgm:prSet phldrT="[文本]"/>
      <dgm:spPr/>
      <dgm:t>
        <a:bodyPr/>
        <a:lstStyle/>
        <a:p>
          <a:r>
            <a:rPr lang="zh-CN" altLang="en-US" dirty="0" smtClean="0"/>
            <a:t>服务的范围广</a:t>
          </a:r>
          <a:endParaRPr lang="zh-CN" altLang="en-US" dirty="0"/>
        </a:p>
      </dgm:t>
    </dgm:pt>
    <dgm:pt modelId="{85C356F1-5997-46FD-9589-0B173015089A}" type="parTrans" cxnId="{C1742B09-4BFB-441C-97C2-BDE3BE9B8A47}">
      <dgm:prSet/>
      <dgm:spPr/>
      <dgm:t>
        <a:bodyPr/>
        <a:lstStyle/>
        <a:p>
          <a:endParaRPr lang="zh-CN" altLang="en-US"/>
        </a:p>
      </dgm:t>
    </dgm:pt>
    <dgm:pt modelId="{54204CA9-8324-4688-8E63-76F41CDBEEF3}" type="sibTrans" cxnId="{C1742B09-4BFB-441C-97C2-BDE3BE9B8A47}">
      <dgm:prSet/>
      <dgm:spPr/>
      <dgm:t>
        <a:bodyPr/>
        <a:lstStyle/>
        <a:p>
          <a:endParaRPr lang="zh-CN" altLang="en-US"/>
        </a:p>
      </dgm:t>
    </dgm:pt>
    <dgm:pt modelId="{2B968D35-A6E7-4234-BA22-0DF8D6F13AAD}">
      <dgm:prSet/>
      <dgm:spPr/>
      <dgm:t>
        <a:bodyPr/>
        <a:lstStyle/>
        <a:p>
          <a:r>
            <a:rPr lang="zh-CN" altLang="en-US" smtClean="0">
              <a:solidFill>
                <a:srgbClr val="000000"/>
              </a:solidFill>
            </a:rPr>
            <a:t>商品种类多且新</a:t>
          </a:r>
          <a:endParaRPr lang="zh-CN" altLang="en-US" dirty="0">
            <a:solidFill>
              <a:srgbClr val="000000"/>
            </a:solidFill>
          </a:endParaRPr>
        </a:p>
      </dgm:t>
    </dgm:pt>
    <dgm:pt modelId="{71AAD091-5BAA-43FC-943E-5797DDE264B8}" type="parTrans" cxnId="{5A0D81A0-EE16-44BF-9B65-D3D8CCA41893}">
      <dgm:prSet/>
      <dgm:spPr/>
      <dgm:t>
        <a:bodyPr/>
        <a:lstStyle/>
        <a:p>
          <a:endParaRPr lang="zh-CN" altLang="en-US"/>
        </a:p>
      </dgm:t>
    </dgm:pt>
    <dgm:pt modelId="{DB2E5488-82BF-4242-A9A7-FEBBE8A8DC8C}" type="sibTrans" cxnId="{5A0D81A0-EE16-44BF-9B65-D3D8CCA41893}">
      <dgm:prSet/>
      <dgm:spPr/>
      <dgm:t>
        <a:bodyPr/>
        <a:lstStyle/>
        <a:p>
          <a:endParaRPr lang="zh-CN" altLang="en-US"/>
        </a:p>
      </dgm:t>
    </dgm:pt>
    <dgm:pt modelId="{07D5E5A1-25D7-4D5C-9A2B-83E0BF4F2C41}">
      <dgm:prSet/>
      <dgm:spPr/>
      <dgm:t>
        <a:bodyPr/>
        <a:lstStyle/>
        <a:p>
          <a:r>
            <a:rPr lang="zh-CN" altLang="en-US" smtClean="0">
              <a:solidFill>
                <a:srgbClr val="000000"/>
              </a:solidFill>
            </a:rPr>
            <a:t>价格低</a:t>
          </a:r>
          <a:endParaRPr lang="zh-CN" altLang="en-US" dirty="0">
            <a:solidFill>
              <a:srgbClr val="000000"/>
            </a:solidFill>
          </a:endParaRPr>
        </a:p>
      </dgm:t>
    </dgm:pt>
    <dgm:pt modelId="{6F862B71-0374-4A0B-B3F1-AF975DD6B7DE}" type="parTrans" cxnId="{F12F5CB2-D960-4DF7-B810-702F2EF9930E}">
      <dgm:prSet/>
      <dgm:spPr/>
      <dgm:t>
        <a:bodyPr/>
        <a:lstStyle/>
        <a:p>
          <a:endParaRPr lang="zh-CN" altLang="en-US"/>
        </a:p>
      </dgm:t>
    </dgm:pt>
    <dgm:pt modelId="{5BA3CE8C-41A9-4CFF-9135-87112901F15C}" type="sibTrans" cxnId="{F12F5CB2-D960-4DF7-B810-702F2EF9930E}">
      <dgm:prSet/>
      <dgm:spPr/>
      <dgm:t>
        <a:bodyPr/>
        <a:lstStyle/>
        <a:p>
          <a:endParaRPr lang="zh-CN" altLang="en-US"/>
        </a:p>
      </dgm:t>
    </dgm:pt>
    <dgm:pt modelId="{9A61A067-76DA-4203-A6E7-59CB9A8A6338}" type="pres">
      <dgm:prSet presAssocID="{D4899F38-95F2-4018-8BF5-2A47985B02A6}" presName="linear" presStyleCnt="0">
        <dgm:presLayoutVars>
          <dgm:dir/>
          <dgm:animLvl val="lvl"/>
          <dgm:resizeHandles val="exact"/>
        </dgm:presLayoutVars>
      </dgm:prSet>
      <dgm:spPr/>
    </dgm:pt>
    <dgm:pt modelId="{E402F7EF-F066-4208-BF1F-ACBD54A57FA3}" type="pres">
      <dgm:prSet presAssocID="{62B375EE-DE44-480A-B592-21C71220A693}" presName="parentLin" presStyleCnt="0"/>
      <dgm:spPr/>
    </dgm:pt>
    <dgm:pt modelId="{EF11CCDF-BAF8-480D-8CCB-4C891E53561B}" type="pres">
      <dgm:prSet presAssocID="{62B375EE-DE44-480A-B592-21C71220A693}" presName="parentLeftMargin" presStyleLbl="node1" presStyleIdx="0" presStyleCnt="5"/>
      <dgm:spPr/>
    </dgm:pt>
    <dgm:pt modelId="{42EBA20F-2967-4AF1-8AC7-A71FF2DFE098}" type="pres">
      <dgm:prSet presAssocID="{62B375EE-DE44-480A-B592-21C71220A693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1EE45DD2-D738-40E8-974A-A4A87B808DF4}" type="pres">
      <dgm:prSet presAssocID="{62B375EE-DE44-480A-B592-21C71220A693}" presName="negativeSpace" presStyleCnt="0"/>
      <dgm:spPr/>
    </dgm:pt>
    <dgm:pt modelId="{A2A5162B-4830-4116-BF97-9EB7A7BA21B6}" type="pres">
      <dgm:prSet presAssocID="{62B375EE-DE44-480A-B592-21C71220A693}" presName="childText" presStyleLbl="conFgAcc1" presStyleIdx="0" presStyleCnt="5">
        <dgm:presLayoutVars>
          <dgm:bulletEnabled val="1"/>
        </dgm:presLayoutVars>
      </dgm:prSet>
      <dgm:spPr/>
    </dgm:pt>
    <dgm:pt modelId="{F4AF99F6-1C79-4E80-A9F0-255F7E35724D}" type="pres">
      <dgm:prSet presAssocID="{ABEBB7CB-2187-40D4-97DC-22D02C0615EC}" presName="spaceBetweenRectangles" presStyleCnt="0"/>
      <dgm:spPr/>
    </dgm:pt>
    <dgm:pt modelId="{1A5450A6-B872-42D6-9F02-9F5C4CCB85E9}" type="pres">
      <dgm:prSet presAssocID="{2B968D35-A6E7-4234-BA22-0DF8D6F13AAD}" presName="parentLin" presStyleCnt="0"/>
      <dgm:spPr/>
    </dgm:pt>
    <dgm:pt modelId="{189A628D-916A-4C6D-A34E-3B9ABBDA08B3}" type="pres">
      <dgm:prSet presAssocID="{2B968D35-A6E7-4234-BA22-0DF8D6F13AAD}" presName="parentLeftMargin" presStyleLbl="node1" presStyleIdx="0" presStyleCnt="5"/>
      <dgm:spPr/>
    </dgm:pt>
    <dgm:pt modelId="{5AF092B3-D060-4527-95AA-F158B5627E2A}" type="pres">
      <dgm:prSet presAssocID="{2B968D35-A6E7-4234-BA22-0DF8D6F13AAD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0D1C32B9-A62E-4B6D-9328-CF937F5851EB}" type="pres">
      <dgm:prSet presAssocID="{2B968D35-A6E7-4234-BA22-0DF8D6F13AAD}" presName="negativeSpace" presStyleCnt="0"/>
      <dgm:spPr/>
    </dgm:pt>
    <dgm:pt modelId="{CA3B52A5-CEBB-4BAD-88C7-3699EF177342}" type="pres">
      <dgm:prSet presAssocID="{2B968D35-A6E7-4234-BA22-0DF8D6F13AAD}" presName="childText" presStyleLbl="conFgAcc1" presStyleIdx="1" presStyleCnt="5">
        <dgm:presLayoutVars>
          <dgm:bulletEnabled val="1"/>
        </dgm:presLayoutVars>
      </dgm:prSet>
      <dgm:spPr/>
    </dgm:pt>
    <dgm:pt modelId="{6F4CDE3A-536E-47D0-9FA3-16010D5103BB}" type="pres">
      <dgm:prSet presAssocID="{DB2E5488-82BF-4242-A9A7-FEBBE8A8DC8C}" presName="spaceBetweenRectangles" presStyleCnt="0"/>
      <dgm:spPr/>
    </dgm:pt>
    <dgm:pt modelId="{3F90B68D-BDE9-437C-B774-8C1858AC13A6}" type="pres">
      <dgm:prSet presAssocID="{87A34C2A-7A56-4453-BDA4-D59C20EB1594}" presName="parentLin" presStyleCnt="0"/>
      <dgm:spPr/>
    </dgm:pt>
    <dgm:pt modelId="{95A9C5B1-8E4D-41E7-B519-939EEF55E452}" type="pres">
      <dgm:prSet presAssocID="{87A34C2A-7A56-4453-BDA4-D59C20EB1594}" presName="parentLeftMargin" presStyleLbl="node1" presStyleIdx="1" presStyleCnt="5"/>
      <dgm:spPr/>
    </dgm:pt>
    <dgm:pt modelId="{1AAE6549-C333-4D4C-83A2-43E960783E4F}" type="pres">
      <dgm:prSet presAssocID="{87A34C2A-7A56-4453-BDA4-D59C20EB1594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6AFA9A66-85A7-4C9D-8AF1-D7AF2B666C2E}" type="pres">
      <dgm:prSet presAssocID="{87A34C2A-7A56-4453-BDA4-D59C20EB1594}" presName="negativeSpace" presStyleCnt="0"/>
      <dgm:spPr/>
    </dgm:pt>
    <dgm:pt modelId="{87D6BE6C-C3A5-4B9B-9145-1F521F88442D}" type="pres">
      <dgm:prSet presAssocID="{87A34C2A-7A56-4453-BDA4-D59C20EB1594}" presName="childText" presStyleLbl="conFgAcc1" presStyleIdx="2" presStyleCnt="5">
        <dgm:presLayoutVars>
          <dgm:bulletEnabled val="1"/>
        </dgm:presLayoutVars>
      </dgm:prSet>
      <dgm:spPr/>
    </dgm:pt>
    <dgm:pt modelId="{428CC3DD-FF1B-4EE6-B92D-104999EB57BC}" type="pres">
      <dgm:prSet presAssocID="{E53B1B93-01B5-492E-AB5D-30217CE500A3}" presName="spaceBetweenRectangles" presStyleCnt="0"/>
      <dgm:spPr/>
    </dgm:pt>
    <dgm:pt modelId="{1FA116C2-7B38-4D68-88EA-E40437F3820E}" type="pres">
      <dgm:prSet presAssocID="{07D5E5A1-25D7-4D5C-9A2B-83E0BF4F2C41}" presName="parentLin" presStyleCnt="0"/>
      <dgm:spPr/>
    </dgm:pt>
    <dgm:pt modelId="{B802E60B-8FD6-44D1-9D0F-476BA61E9D26}" type="pres">
      <dgm:prSet presAssocID="{07D5E5A1-25D7-4D5C-9A2B-83E0BF4F2C41}" presName="parentLeftMargin" presStyleLbl="node1" presStyleIdx="2" presStyleCnt="5"/>
      <dgm:spPr/>
    </dgm:pt>
    <dgm:pt modelId="{AFE0270B-3834-4AD2-BD15-D51EA7E824C4}" type="pres">
      <dgm:prSet presAssocID="{07D5E5A1-25D7-4D5C-9A2B-83E0BF4F2C4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17171AB3-A724-4112-A6D8-6F8EA7307C30}" type="pres">
      <dgm:prSet presAssocID="{07D5E5A1-25D7-4D5C-9A2B-83E0BF4F2C41}" presName="negativeSpace" presStyleCnt="0"/>
      <dgm:spPr/>
    </dgm:pt>
    <dgm:pt modelId="{E3CE28E0-060A-430D-B099-5E28667E7557}" type="pres">
      <dgm:prSet presAssocID="{07D5E5A1-25D7-4D5C-9A2B-83E0BF4F2C41}" presName="childText" presStyleLbl="conFgAcc1" presStyleIdx="3" presStyleCnt="5">
        <dgm:presLayoutVars>
          <dgm:bulletEnabled val="1"/>
        </dgm:presLayoutVars>
      </dgm:prSet>
      <dgm:spPr/>
    </dgm:pt>
    <dgm:pt modelId="{D06ECED8-ED03-43AB-8D8C-8310BF633021}" type="pres">
      <dgm:prSet presAssocID="{5BA3CE8C-41A9-4CFF-9135-87112901F15C}" presName="spaceBetweenRectangles" presStyleCnt="0"/>
      <dgm:spPr/>
    </dgm:pt>
    <dgm:pt modelId="{DDA638BE-383E-414D-920A-71279D6C77E1}" type="pres">
      <dgm:prSet presAssocID="{C875B247-C72D-4325-8A0F-749E420CD056}" presName="parentLin" presStyleCnt="0"/>
      <dgm:spPr/>
    </dgm:pt>
    <dgm:pt modelId="{32D83A5D-A961-49A1-948A-61F6A121C653}" type="pres">
      <dgm:prSet presAssocID="{C875B247-C72D-4325-8A0F-749E420CD056}" presName="parentLeftMargin" presStyleLbl="node1" presStyleIdx="3" presStyleCnt="5"/>
      <dgm:spPr/>
    </dgm:pt>
    <dgm:pt modelId="{C1B3653E-0E61-4AE2-873F-53D695EB010C}" type="pres">
      <dgm:prSet presAssocID="{C875B247-C72D-4325-8A0F-749E420CD056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AB48ECB6-AECA-4A13-ACBE-F2C24E7EAF4B}" type="pres">
      <dgm:prSet presAssocID="{C875B247-C72D-4325-8A0F-749E420CD056}" presName="negativeSpace" presStyleCnt="0"/>
      <dgm:spPr/>
    </dgm:pt>
    <dgm:pt modelId="{27A42A20-1349-45EA-8DEE-EBDC60C70638}" type="pres">
      <dgm:prSet presAssocID="{C875B247-C72D-4325-8A0F-749E420CD056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BDBE4537-72A0-4BB6-8ED6-637FDA3E462B}" type="presOf" srcId="{2B968D35-A6E7-4234-BA22-0DF8D6F13AAD}" destId="{5AF092B3-D060-4527-95AA-F158B5627E2A}" srcOrd="1" destOrd="0" presId="urn:microsoft.com/office/officeart/2005/8/layout/list1"/>
    <dgm:cxn modelId="{F1161875-F2ED-4749-A509-CDE82A18AD80}" type="presOf" srcId="{62B375EE-DE44-480A-B592-21C71220A693}" destId="{42EBA20F-2967-4AF1-8AC7-A71FF2DFE098}" srcOrd="1" destOrd="0" presId="urn:microsoft.com/office/officeart/2005/8/layout/list1"/>
    <dgm:cxn modelId="{16E4A12E-A2D1-4C7A-ACE4-7AB5389E7EDA}" type="presOf" srcId="{D4899F38-95F2-4018-8BF5-2A47985B02A6}" destId="{9A61A067-76DA-4203-A6E7-59CB9A8A6338}" srcOrd="0" destOrd="0" presId="urn:microsoft.com/office/officeart/2005/8/layout/list1"/>
    <dgm:cxn modelId="{4F8F1806-712E-4C5D-8358-C8FF397A3EB7}" type="presOf" srcId="{07D5E5A1-25D7-4D5C-9A2B-83E0BF4F2C41}" destId="{B802E60B-8FD6-44D1-9D0F-476BA61E9D26}" srcOrd="0" destOrd="0" presId="urn:microsoft.com/office/officeart/2005/8/layout/list1"/>
    <dgm:cxn modelId="{C1742B09-4BFB-441C-97C2-BDE3BE9B8A47}" srcId="{D4899F38-95F2-4018-8BF5-2A47985B02A6}" destId="{C875B247-C72D-4325-8A0F-749E420CD056}" srcOrd="4" destOrd="0" parTransId="{85C356F1-5997-46FD-9589-0B173015089A}" sibTransId="{54204CA9-8324-4688-8E63-76F41CDBEEF3}"/>
    <dgm:cxn modelId="{3F6809F7-AA38-4138-9F8A-B5998852EC02}" srcId="{D4899F38-95F2-4018-8BF5-2A47985B02A6}" destId="{62B375EE-DE44-480A-B592-21C71220A693}" srcOrd="0" destOrd="0" parTransId="{8A3DD903-DDC7-4C02-95BC-CD8CFA584E23}" sibTransId="{ABEBB7CB-2187-40D4-97DC-22D02C0615EC}"/>
    <dgm:cxn modelId="{F12F5CB2-D960-4DF7-B810-702F2EF9930E}" srcId="{D4899F38-95F2-4018-8BF5-2A47985B02A6}" destId="{07D5E5A1-25D7-4D5C-9A2B-83E0BF4F2C41}" srcOrd="3" destOrd="0" parTransId="{6F862B71-0374-4A0B-B3F1-AF975DD6B7DE}" sibTransId="{5BA3CE8C-41A9-4CFF-9135-87112901F15C}"/>
    <dgm:cxn modelId="{8E85B6A7-4E28-4DE2-8228-9C133E2734CB}" type="presOf" srcId="{07D5E5A1-25D7-4D5C-9A2B-83E0BF4F2C41}" destId="{AFE0270B-3834-4AD2-BD15-D51EA7E824C4}" srcOrd="1" destOrd="0" presId="urn:microsoft.com/office/officeart/2005/8/layout/list1"/>
    <dgm:cxn modelId="{5A0D81A0-EE16-44BF-9B65-D3D8CCA41893}" srcId="{D4899F38-95F2-4018-8BF5-2A47985B02A6}" destId="{2B968D35-A6E7-4234-BA22-0DF8D6F13AAD}" srcOrd="1" destOrd="0" parTransId="{71AAD091-5BAA-43FC-943E-5797DDE264B8}" sibTransId="{DB2E5488-82BF-4242-A9A7-FEBBE8A8DC8C}"/>
    <dgm:cxn modelId="{68B8E8B8-C37D-4E5C-B62A-49B12CED2B67}" type="presOf" srcId="{87A34C2A-7A56-4453-BDA4-D59C20EB1594}" destId="{1AAE6549-C333-4D4C-83A2-43E960783E4F}" srcOrd="1" destOrd="0" presId="urn:microsoft.com/office/officeart/2005/8/layout/list1"/>
    <dgm:cxn modelId="{C76FC786-5A43-429E-9F11-FE21D35490CB}" srcId="{D4899F38-95F2-4018-8BF5-2A47985B02A6}" destId="{87A34C2A-7A56-4453-BDA4-D59C20EB1594}" srcOrd="2" destOrd="0" parTransId="{50BAD40F-D77C-403E-A1A8-58279151836E}" sibTransId="{E53B1B93-01B5-492E-AB5D-30217CE500A3}"/>
    <dgm:cxn modelId="{46131108-BA19-46AA-AD55-BA623B730D30}" type="presOf" srcId="{87A34C2A-7A56-4453-BDA4-D59C20EB1594}" destId="{95A9C5B1-8E4D-41E7-B519-939EEF55E452}" srcOrd="0" destOrd="0" presId="urn:microsoft.com/office/officeart/2005/8/layout/list1"/>
    <dgm:cxn modelId="{EB10759F-D38B-4335-B9E1-07FFAB77E07C}" type="presOf" srcId="{62B375EE-DE44-480A-B592-21C71220A693}" destId="{EF11CCDF-BAF8-480D-8CCB-4C891E53561B}" srcOrd="0" destOrd="0" presId="urn:microsoft.com/office/officeart/2005/8/layout/list1"/>
    <dgm:cxn modelId="{89B1D6DF-6CA4-483D-AAC2-9957617A3CE3}" type="presOf" srcId="{C875B247-C72D-4325-8A0F-749E420CD056}" destId="{32D83A5D-A961-49A1-948A-61F6A121C653}" srcOrd="0" destOrd="0" presId="urn:microsoft.com/office/officeart/2005/8/layout/list1"/>
    <dgm:cxn modelId="{C989DC7A-93E4-49AF-AC6F-114A2FF7B5E0}" type="presOf" srcId="{2B968D35-A6E7-4234-BA22-0DF8D6F13AAD}" destId="{189A628D-916A-4C6D-A34E-3B9ABBDA08B3}" srcOrd="0" destOrd="0" presId="urn:microsoft.com/office/officeart/2005/8/layout/list1"/>
    <dgm:cxn modelId="{8FAC57BD-32B2-47B6-9AC3-376D6DC7580C}" type="presOf" srcId="{C875B247-C72D-4325-8A0F-749E420CD056}" destId="{C1B3653E-0E61-4AE2-873F-53D695EB010C}" srcOrd="1" destOrd="0" presId="urn:microsoft.com/office/officeart/2005/8/layout/list1"/>
    <dgm:cxn modelId="{151E82E1-1D00-48E8-A203-E4886F3AAF12}" type="presParOf" srcId="{9A61A067-76DA-4203-A6E7-59CB9A8A6338}" destId="{E402F7EF-F066-4208-BF1F-ACBD54A57FA3}" srcOrd="0" destOrd="0" presId="urn:microsoft.com/office/officeart/2005/8/layout/list1"/>
    <dgm:cxn modelId="{B62033FB-F89F-4B35-913F-D5AE09C72109}" type="presParOf" srcId="{E402F7EF-F066-4208-BF1F-ACBD54A57FA3}" destId="{EF11CCDF-BAF8-480D-8CCB-4C891E53561B}" srcOrd="0" destOrd="0" presId="urn:microsoft.com/office/officeart/2005/8/layout/list1"/>
    <dgm:cxn modelId="{D35DBEE1-F984-4EB9-AD36-3CBC013C3C90}" type="presParOf" srcId="{E402F7EF-F066-4208-BF1F-ACBD54A57FA3}" destId="{42EBA20F-2967-4AF1-8AC7-A71FF2DFE098}" srcOrd="1" destOrd="0" presId="urn:microsoft.com/office/officeart/2005/8/layout/list1"/>
    <dgm:cxn modelId="{C960D0E6-642F-4AB1-9758-92BACC5CB006}" type="presParOf" srcId="{9A61A067-76DA-4203-A6E7-59CB9A8A6338}" destId="{1EE45DD2-D738-40E8-974A-A4A87B808DF4}" srcOrd="1" destOrd="0" presId="urn:microsoft.com/office/officeart/2005/8/layout/list1"/>
    <dgm:cxn modelId="{15382D91-CAC6-4B48-8186-AF9702029FE6}" type="presParOf" srcId="{9A61A067-76DA-4203-A6E7-59CB9A8A6338}" destId="{A2A5162B-4830-4116-BF97-9EB7A7BA21B6}" srcOrd="2" destOrd="0" presId="urn:microsoft.com/office/officeart/2005/8/layout/list1"/>
    <dgm:cxn modelId="{03958460-EA42-4D43-B17F-DC5F4D9D4397}" type="presParOf" srcId="{9A61A067-76DA-4203-A6E7-59CB9A8A6338}" destId="{F4AF99F6-1C79-4E80-A9F0-255F7E35724D}" srcOrd="3" destOrd="0" presId="urn:microsoft.com/office/officeart/2005/8/layout/list1"/>
    <dgm:cxn modelId="{E785E5C8-8B72-4B91-9CCE-B856E0CE4AA9}" type="presParOf" srcId="{9A61A067-76DA-4203-A6E7-59CB9A8A6338}" destId="{1A5450A6-B872-42D6-9F02-9F5C4CCB85E9}" srcOrd="4" destOrd="0" presId="urn:microsoft.com/office/officeart/2005/8/layout/list1"/>
    <dgm:cxn modelId="{ADB31D93-5120-42C8-9B36-8E2F024C1639}" type="presParOf" srcId="{1A5450A6-B872-42D6-9F02-9F5C4CCB85E9}" destId="{189A628D-916A-4C6D-A34E-3B9ABBDA08B3}" srcOrd="0" destOrd="0" presId="urn:microsoft.com/office/officeart/2005/8/layout/list1"/>
    <dgm:cxn modelId="{DF2D567B-A3F7-408A-AABF-17D911A08E75}" type="presParOf" srcId="{1A5450A6-B872-42D6-9F02-9F5C4CCB85E9}" destId="{5AF092B3-D060-4527-95AA-F158B5627E2A}" srcOrd="1" destOrd="0" presId="urn:microsoft.com/office/officeart/2005/8/layout/list1"/>
    <dgm:cxn modelId="{76DAAE05-5D9B-479A-AFF9-72046857BA82}" type="presParOf" srcId="{9A61A067-76DA-4203-A6E7-59CB9A8A6338}" destId="{0D1C32B9-A62E-4B6D-9328-CF937F5851EB}" srcOrd="5" destOrd="0" presId="urn:microsoft.com/office/officeart/2005/8/layout/list1"/>
    <dgm:cxn modelId="{DEA8768B-E914-4DAF-8DFD-D0409C5523E7}" type="presParOf" srcId="{9A61A067-76DA-4203-A6E7-59CB9A8A6338}" destId="{CA3B52A5-CEBB-4BAD-88C7-3699EF177342}" srcOrd="6" destOrd="0" presId="urn:microsoft.com/office/officeart/2005/8/layout/list1"/>
    <dgm:cxn modelId="{338F66ED-904E-4B26-BEE6-BEAEA9F237EB}" type="presParOf" srcId="{9A61A067-76DA-4203-A6E7-59CB9A8A6338}" destId="{6F4CDE3A-536E-47D0-9FA3-16010D5103BB}" srcOrd="7" destOrd="0" presId="urn:microsoft.com/office/officeart/2005/8/layout/list1"/>
    <dgm:cxn modelId="{9F3D3F25-A19F-4A61-9DEF-4FEE4B6E8612}" type="presParOf" srcId="{9A61A067-76DA-4203-A6E7-59CB9A8A6338}" destId="{3F90B68D-BDE9-437C-B774-8C1858AC13A6}" srcOrd="8" destOrd="0" presId="urn:microsoft.com/office/officeart/2005/8/layout/list1"/>
    <dgm:cxn modelId="{2323B061-DF60-4EAC-B1D3-89A11A6861C2}" type="presParOf" srcId="{3F90B68D-BDE9-437C-B774-8C1858AC13A6}" destId="{95A9C5B1-8E4D-41E7-B519-939EEF55E452}" srcOrd="0" destOrd="0" presId="urn:microsoft.com/office/officeart/2005/8/layout/list1"/>
    <dgm:cxn modelId="{47838832-42EE-40B3-8B63-F964D8EF7B4B}" type="presParOf" srcId="{3F90B68D-BDE9-437C-B774-8C1858AC13A6}" destId="{1AAE6549-C333-4D4C-83A2-43E960783E4F}" srcOrd="1" destOrd="0" presId="urn:microsoft.com/office/officeart/2005/8/layout/list1"/>
    <dgm:cxn modelId="{582F3D6B-F2BD-4E42-87EF-CF426C833CC2}" type="presParOf" srcId="{9A61A067-76DA-4203-A6E7-59CB9A8A6338}" destId="{6AFA9A66-85A7-4C9D-8AF1-D7AF2B666C2E}" srcOrd="9" destOrd="0" presId="urn:microsoft.com/office/officeart/2005/8/layout/list1"/>
    <dgm:cxn modelId="{F51FE3F6-EDD9-416D-9F32-9C4126E691D8}" type="presParOf" srcId="{9A61A067-76DA-4203-A6E7-59CB9A8A6338}" destId="{87D6BE6C-C3A5-4B9B-9145-1F521F88442D}" srcOrd="10" destOrd="0" presId="urn:microsoft.com/office/officeart/2005/8/layout/list1"/>
    <dgm:cxn modelId="{960E40F5-99FF-4FFA-B10F-86AF3B719C02}" type="presParOf" srcId="{9A61A067-76DA-4203-A6E7-59CB9A8A6338}" destId="{428CC3DD-FF1B-4EE6-B92D-104999EB57BC}" srcOrd="11" destOrd="0" presId="urn:microsoft.com/office/officeart/2005/8/layout/list1"/>
    <dgm:cxn modelId="{283514F7-FD00-4C8B-8C92-2B147A26692F}" type="presParOf" srcId="{9A61A067-76DA-4203-A6E7-59CB9A8A6338}" destId="{1FA116C2-7B38-4D68-88EA-E40437F3820E}" srcOrd="12" destOrd="0" presId="urn:microsoft.com/office/officeart/2005/8/layout/list1"/>
    <dgm:cxn modelId="{713919B1-B762-4C7C-902C-59031B965829}" type="presParOf" srcId="{1FA116C2-7B38-4D68-88EA-E40437F3820E}" destId="{B802E60B-8FD6-44D1-9D0F-476BA61E9D26}" srcOrd="0" destOrd="0" presId="urn:microsoft.com/office/officeart/2005/8/layout/list1"/>
    <dgm:cxn modelId="{D3548187-F880-4AFF-A116-4022F79979E1}" type="presParOf" srcId="{1FA116C2-7B38-4D68-88EA-E40437F3820E}" destId="{AFE0270B-3834-4AD2-BD15-D51EA7E824C4}" srcOrd="1" destOrd="0" presId="urn:microsoft.com/office/officeart/2005/8/layout/list1"/>
    <dgm:cxn modelId="{244AB724-ED2B-4656-8051-9438DA2928BD}" type="presParOf" srcId="{9A61A067-76DA-4203-A6E7-59CB9A8A6338}" destId="{17171AB3-A724-4112-A6D8-6F8EA7307C30}" srcOrd="13" destOrd="0" presId="urn:microsoft.com/office/officeart/2005/8/layout/list1"/>
    <dgm:cxn modelId="{55D4C4D8-5268-40CB-AC66-37AD3C05B887}" type="presParOf" srcId="{9A61A067-76DA-4203-A6E7-59CB9A8A6338}" destId="{E3CE28E0-060A-430D-B099-5E28667E7557}" srcOrd="14" destOrd="0" presId="urn:microsoft.com/office/officeart/2005/8/layout/list1"/>
    <dgm:cxn modelId="{FD38C98A-223F-4585-A75E-6C355ED58557}" type="presParOf" srcId="{9A61A067-76DA-4203-A6E7-59CB9A8A6338}" destId="{D06ECED8-ED03-43AB-8D8C-8310BF633021}" srcOrd="15" destOrd="0" presId="urn:microsoft.com/office/officeart/2005/8/layout/list1"/>
    <dgm:cxn modelId="{EC9E731A-9F66-4BBE-BA70-875000352505}" type="presParOf" srcId="{9A61A067-76DA-4203-A6E7-59CB9A8A6338}" destId="{DDA638BE-383E-414D-920A-71279D6C77E1}" srcOrd="16" destOrd="0" presId="urn:microsoft.com/office/officeart/2005/8/layout/list1"/>
    <dgm:cxn modelId="{C5028806-373E-450D-B34A-BB87657E9B0D}" type="presParOf" srcId="{DDA638BE-383E-414D-920A-71279D6C77E1}" destId="{32D83A5D-A961-49A1-948A-61F6A121C653}" srcOrd="0" destOrd="0" presId="urn:microsoft.com/office/officeart/2005/8/layout/list1"/>
    <dgm:cxn modelId="{F91C645F-7BC5-46BD-83D9-9009ABD7549F}" type="presParOf" srcId="{DDA638BE-383E-414D-920A-71279D6C77E1}" destId="{C1B3653E-0E61-4AE2-873F-53D695EB010C}" srcOrd="1" destOrd="0" presId="urn:microsoft.com/office/officeart/2005/8/layout/list1"/>
    <dgm:cxn modelId="{B7F08177-7DBE-4E3A-BF1A-4C02DDFB0D8B}" type="presParOf" srcId="{9A61A067-76DA-4203-A6E7-59CB9A8A6338}" destId="{AB48ECB6-AECA-4A13-ACBE-F2C24E7EAF4B}" srcOrd="17" destOrd="0" presId="urn:microsoft.com/office/officeart/2005/8/layout/list1"/>
    <dgm:cxn modelId="{D3BF53BF-C900-4465-88C1-8FA6B7EDAA8A}" type="presParOf" srcId="{9A61A067-76DA-4203-A6E7-59CB9A8A6338}" destId="{27A42A20-1349-45EA-8DEE-EBDC60C70638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42CE03-F6A4-4945-B9AE-CF11EA4AE999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129DF863-B59F-4C1E-BC9A-B4F0DDA08AF7}">
      <dgm:prSet phldrT="[文本]"/>
      <dgm:spPr>
        <a:ln>
          <a:solidFill>
            <a:schemeClr val="accent2"/>
          </a:solidFill>
        </a:ln>
      </dgm:spPr>
      <dgm:t>
        <a:bodyPr/>
        <a:lstStyle/>
        <a:p>
          <a:r>
            <a:rPr lang="zh-CN" altLang="en-US" dirty="0" smtClean="0"/>
            <a:t>信誉问题</a:t>
          </a:r>
          <a:endParaRPr lang="zh-CN" altLang="en-US" dirty="0"/>
        </a:p>
      </dgm:t>
    </dgm:pt>
    <dgm:pt modelId="{39132E83-BAC1-483C-B461-730BA19F9CE2}" type="parTrans" cxnId="{8C9A8960-81A2-41A2-BECB-D0DDCCCD4A74}">
      <dgm:prSet/>
      <dgm:spPr/>
      <dgm:t>
        <a:bodyPr/>
        <a:lstStyle/>
        <a:p>
          <a:endParaRPr lang="zh-CN" altLang="en-US"/>
        </a:p>
      </dgm:t>
    </dgm:pt>
    <dgm:pt modelId="{D66942EF-3D52-4582-8022-BBC185049969}" type="sibTrans" cxnId="{8C9A8960-81A2-41A2-BECB-D0DDCCCD4A74}">
      <dgm:prSet/>
      <dgm:spPr/>
      <dgm:t>
        <a:bodyPr/>
        <a:lstStyle/>
        <a:p>
          <a:endParaRPr lang="zh-CN" altLang="en-US"/>
        </a:p>
      </dgm:t>
    </dgm:pt>
    <dgm:pt modelId="{1FEC7348-46AB-458F-8D6D-12C689C02AD2}">
      <dgm:prSet phldrT="[文本]"/>
      <dgm:spPr>
        <a:ln>
          <a:solidFill>
            <a:schemeClr val="accent2"/>
          </a:solidFill>
        </a:ln>
      </dgm:spPr>
      <dgm:t>
        <a:bodyPr/>
        <a:lstStyle/>
        <a:p>
          <a:r>
            <a:rPr lang="zh-CN" altLang="en-US" dirty="0" smtClean="0"/>
            <a:t>配送问题</a:t>
          </a:r>
          <a:endParaRPr lang="zh-CN" altLang="en-US" dirty="0"/>
        </a:p>
      </dgm:t>
    </dgm:pt>
    <dgm:pt modelId="{1A1C5077-3C62-4A04-852E-1105FD8896B2}" type="parTrans" cxnId="{3BAA4D7A-8591-4101-85A7-FF8BA520589E}">
      <dgm:prSet/>
      <dgm:spPr/>
      <dgm:t>
        <a:bodyPr/>
        <a:lstStyle/>
        <a:p>
          <a:endParaRPr lang="zh-CN" altLang="en-US"/>
        </a:p>
      </dgm:t>
    </dgm:pt>
    <dgm:pt modelId="{A5C0D386-B98F-405A-8D8F-5721B82D1425}" type="sibTrans" cxnId="{3BAA4D7A-8591-4101-85A7-FF8BA520589E}">
      <dgm:prSet/>
      <dgm:spPr/>
      <dgm:t>
        <a:bodyPr/>
        <a:lstStyle/>
        <a:p>
          <a:endParaRPr lang="zh-CN" altLang="en-US"/>
        </a:p>
      </dgm:t>
    </dgm:pt>
    <dgm:pt modelId="{F28DC576-6F7B-4C99-A505-35EBAF1D34BF}">
      <dgm:prSet phldrT="[文本]"/>
      <dgm:spPr>
        <a:ln>
          <a:solidFill>
            <a:schemeClr val="accent2"/>
          </a:solidFill>
        </a:ln>
      </dgm:spPr>
      <dgm:t>
        <a:bodyPr/>
        <a:lstStyle/>
        <a:p>
          <a:r>
            <a:rPr lang="zh-CN" altLang="en-US" dirty="0" smtClean="0"/>
            <a:t>网络安全问题</a:t>
          </a:r>
          <a:endParaRPr lang="zh-CN" altLang="en-US" dirty="0"/>
        </a:p>
      </dgm:t>
    </dgm:pt>
    <dgm:pt modelId="{A98E2D83-2072-4A65-A0E4-874223BBA5AD}" type="parTrans" cxnId="{2FAF7561-F7D3-4CBD-8D83-693CA0261EBD}">
      <dgm:prSet/>
      <dgm:spPr/>
      <dgm:t>
        <a:bodyPr/>
        <a:lstStyle/>
        <a:p>
          <a:endParaRPr lang="zh-CN" altLang="en-US"/>
        </a:p>
      </dgm:t>
    </dgm:pt>
    <dgm:pt modelId="{478880B8-1C06-452A-8310-D579A2E2F1D3}" type="sibTrans" cxnId="{2FAF7561-F7D3-4CBD-8D83-693CA0261EBD}">
      <dgm:prSet/>
      <dgm:spPr/>
      <dgm:t>
        <a:bodyPr/>
        <a:lstStyle/>
        <a:p>
          <a:endParaRPr lang="zh-CN" altLang="en-US"/>
        </a:p>
      </dgm:t>
    </dgm:pt>
    <dgm:pt modelId="{D8FB502F-A947-4A21-8CA7-100F60411174}">
      <dgm:prSet/>
      <dgm:spPr>
        <a:ln>
          <a:solidFill>
            <a:schemeClr val="accent2"/>
          </a:solidFill>
        </a:ln>
      </dgm:spPr>
      <dgm:t>
        <a:bodyPr/>
        <a:lstStyle/>
        <a:p>
          <a:r>
            <a:rPr lang="zh-CN" altLang="en-US" smtClean="0">
              <a:solidFill>
                <a:srgbClr val="000000"/>
              </a:solidFill>
              <a:latin typeface="Arial" pitchFamily="34" charset="0"/>
            </a:rPr>
            <a:t>支付问题</a:t>
          </a:r>
          <a:endParaRPr lang="zh-CN" altLang="en-US" dirty="0">
            <a:solidFill>
              <a:srgbClr val="000000"/>
            </a:solidFill>
            <a:latin typeface="Arial" pitchFamily="34" charset="0"/>
          </a:endParaRPr>
        </a:p>
      </dgm:t>
    </dgm:pt>
    <dgm:pt modelId="{5BD56744-9828-4AAF-B8B9-4C9224391C2E}" type="parTrans" cxnId="{D54B0C8C-38AB-4965-A872-3F792340894C}">
      <dgm:prSet/>
      <dgm:spPr/>
      <dgm:t>
        <a:bodyPr/>
        <a:lstStyle/>
        <a:p>
          <a:endParaRPr lang="zh-CN" altLang="en-US"/>
        </a:p>
      </dgm:t>
    </dgm:pt>
    <dgm:pt modelId="{989B7104-0B43-4AF9-ADA1-348849DA3036}" type="sibTrans" cxnId="{D54B0C8C-38AB-4965-A872-3F792340894C}">
      <dgm:prSet/>
      <dgm:spPr/>
      <dgm:t>
        <a:bodyPr/>
        <a:lstStyle/>
        <a:p>
          <a:endParaRPr lang="zh-CN" altLang="en-US"/>
        </a:p>
      </dgm:t>
    </dgm:pt>
    <dgm:pt modelId="{12AFE546-461D-4F3C-BFE1-1EE18260AFBD}" type="pres">
      <dgm:prSet presAssocID="{3042CE03-F6A4-4945-B9AE-CF11EA4AE999}" presName="linear" presStyleCnt="0">
        <dgm:presLayoutVars>
          <dgm:dir/>
          <dgm:animLvl val="lvl"/>
          <dgm:resizeHandles val="exact"/>
        </dgm:presLayoutVars>
      </dgm:prSet>
      <dgm:spPr/>
    </dgm:pt>
    <dgm:pt modelId="{A1F104F4-64B1-4169-906E-FB69A3980E12}" type="pres">
      <dgm:prSet presAssocID="{129DF863-B59F-4C1E-BC9A-B4F0DDA08AF7}" presName="parentLin" presStyleCnt="0"/>
      <dgm:spPr/>
    </dgm:pt>
    <dgm:pt modelId="{0862BF43-450E-49D1-8A33-F2561C4093D8}" type="pres">
      <dgm:prSet presAssocID="{129DF863-B59F-4C1E-BC9A-B4F0DDA08AF7}" presName="parentLeftMargin" presStyleLbl="node1" presStyleIdx="0" presStyleCnt="4"/>
      <dgm:spPr/>
    </dgm:pt>
    <dgm:pt modelId="{9AEBA843-4597-4913-93FC-5A02A2D63949}" type="pres">
      <dgm:prSet presAssocID="{129DF863-B59F-4C1E-BC9A-B4F0DDA08AF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0FD6046-310B-4058-8B21-0965D0F4DE21}" type="pres">
      <dgm:prSet presAssocID="{129DF863-B59F-4C1E-BC9A-B4F0DDA08AF7}" presName="negativeSpace" presStyleCnt="0"/>
      <dgm:spPr/>
    </dgm:pt>
    <dgm:pt modelId="{D0A2902E-7032-4BA8-A36F-8BAD644EF50A}" type="pres">
      <dgm:prSet presAssocID="{129DF863-B59F-4C1E-BC9A-B4F0DDA08AF7}" presName="childText" presStyleLbl="conFgAcc1" presStyleIdx="0" presStyleCnt="4" custLinFactY="-96066" custLinFactNeighborX="2222" custLinFactNeighborY="-100000">
        <dgm:presLayoutVars>
          <dgm:bulletEnabled val="1"/>
        </dgm:presLayoutVars>
      </dgm:prSet>
      <dgm:spPr/>
    </dgm:pt>
    <dgm:pt modelId="{E47F1CD6-46F0-41D4-A008-6157B4FFCF3E}" type="pres">
      <dgm:prSet presAssocID="{D66942EF-3D52-4582-8022-BBC185049969}" presName="spaceBetweenRectangles" presStyleCnt="0"/>
      <dgm:spPr/>
    </dgm:pt>
    <dgm:pt modelId="{520BE671-3856-4DF0-82D9-DA49FBC8A71D}" type="pres">
      <dgm:prSet presAssocID="{1FEC7348-46AB-458F-8D6D-12C689C02AD2}" presName="parentLin" presStyleCnt="0"/>
      <dgm:spPr/>
    </dgm:pt>
    <dgm:pt modelId="{2CEE349D-6F2F-4995-9B1F-1A486CDD4D4E}" type="pres">
      <dgm:prSet presAssocID="{1FEC7348-46AB-458F-8D6D-12C689C02AD2}" presName="parentLeftMargin" presStyleLbl="node1" presStyleIdx="0" presStyleCnt="4"/>
      <dgm:spPr/>
    </dgm:pt>
    <dgm:pt modelId="{32AE3699-6D39-458A-83D2-B19AE87A4752}" type="pres">
      <dgm:prSet presAssocID="{1FEC7348-46AB-458F-8D6D-12C689C02AD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0B63AF3-C177-4F73-9904-534BE9622DEB}" type="pres">
      <dgm:prSet presAssocID="{1FEC7348-46AB-458F-8D6D-12C689C02AD2}" presName="negativeSpace" presStyleCnt="0"/>
      <dgm:spPr/>
    </dgm:pt>
    <dgm:pt modelId="{DA2C92E5-C895-44AA-B0C4-8955F97F00A0}" type="pres">
      <dgm:prSet presAssocID="{1FEC7348-46AB-458F-8D6D-12C689C02AD2}" presName="childText" presStyleLbl="conFgAcc1" presStyleIdx="1" presStyleCnt="4">
        <dgm:presLayoutVars>
          <dgm:bulletEnabled val="1"/>
        </dgm:presLayoutVars>
      </dgm:prSet>
      <dgm:spPr/>
    </dgm:pt>
    <dgm:pt modelId="{40CFD6CB-03BF-4A65-AF69-1246E40BB285}" type="pres">
      <dgm:prSet presAssocID="{A5C0D386-B98F-405A-8D8F-5721B82D1425}" presName="spaceBetweenRectangles" presStyleCnt="0"/>
      <dgm:spPr/>
    </dgm:pt>
    <dgm:pt modelId="{CF9A43AE-5734-4686-A01A-6B61DFFB23F3}" type="pres">
      <dgm:prSet presAssocID="{F28DC576-6F7B-4C99-A505-35EBAF1D34BF}" presName="parentLin" presStyleCnt="0"/>
      <dgm:spPr/>
    </dgm:pt>
    <dgm:pt modelId="{D1E5ABC5-D20D-458D-90DC-71A8FBD094D9}" type="pres">
      <dgm:prSet presAssocID="{F28DC576-6F7B-4C99-A505-35EBAF1D34BF}" presName="parentLeftMargin" presStyleLbl="node1" presStyleIdx="1" presStyleCnt="4"/>
      <dgm:spPr/>
    </dgm:pt>
    <dgm:pt modelId="{CE3B0FC3-EC4B-4740-B25F-BDF1C1C65FBD}" type="pres">
      <dgm:prSet presAssocID="{F28DC576-6F7B-4C99-A505-35EBAF1D34BF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4529F93-4DED-43AE-9262-53E0BD31EBC3}" type="pres">
      <dgm:prSet presAssocID="{F28DC576-6F7B-4C99-A505-35EBAF1D34BF}" presName="negativeSpace" presStyleCnt="0"/>
      <dgm:spPr/>
    </dgm:pt>
    <dgm:pt modelId="{4650028C-8F82-4D4C-9B65-E5D05AA5B13A}" type="pres">
      <dgm:prSet presAssocID="{F28DC576-6F7B-4C99-A505-35EBAF1D34BF}" presName="childText" presStyleLbl="conFgAcc1" presStyleIdx="2" presStyleCnt="4">
        <dgm:presLayoutVars>
          <dgm:bulletEnabled val="1"/>
        </dgm:presLayoutVars>
      </dgm:prSet>
      <dgm:spPr/>
    </dgm:pt>
    <dgm:pt modelId="{9A8369C9-5FF5-46E0-8FBC-317F440128C8}" type="pres">
      <dgm:prSet presAssocID="{478880B8-1C06-452A-8310-D579A2E2F1D3}" presName="spaceBetweenRectangles" presStyleCnt="0"/>
      <dgm:spPr/>
    </dgm:pt>
    <dgm:pt modelId="{E9064B37-D273-4E21-83FC-03A5E0BADBC1}" type="pres">
      <dgm:prSet presAssocID="{D8FB502F-A947-4A21-8CA7-100F60411174}" presName="parentLin" presStyleCnt="0"/>
      <dgm:spPr/>
    </dgm:pt>
    <dgm:pt modelId="{E3049B66-B307-4B96-A7C3-A7EC3DEC545D}" type="pres">
      <dgm:prSet presAssocID="{D8FB502F-A947-4A21-8CA7-100F60411174}" presName="parentLeftMargin" presStyleLbl="node1" presStyleIdx="2" presStyleCnt="4"/>
      <dgm:spPr/>
    </dgm:pt>
    <dgm:pt modelId="{77C50149-EFEA-491A-A7AE-EC4503E4C7C4}" type="pres">
      <dgm:prSet presAssocID="{D8FB502F-A947-4A21-8CA7-100F60411174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ECC40670-C8BC-496B-8A83-8EC93E97B20B}" type="pres">
      <dgm:prSet presAssocID="{D8FB502F-A947-4A21-8CA7-100F60411174}" presName="negativeSpace" presStyleCnt="0"/>
      <dgm:spPr/>
    </dgm:pt>
    <dgm:pt modelId="{DA17D10B-2573-44B0-AB15-F3ED0929D957}" type="pres">
      <dgm:prSet presAssocID="{D8FB502F-A947-4A21-8CA7-100F60411174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13C61BBD-4135-4BCB-AAD4-C091DA8C8961}" type="presOf" srcId="{F28DC576-6F7B-4C99-A505-35EBAF1D34BF}" destId="{D1E5ABC5-D20D-458D-90DC-71A8FBD094D9}" srcOrd="0" destOrd="0" presId="urn:microsoft.com/office/officeart/2005/8/layout/list1"/>
    <dgm:cxn modelId="{D54B0C8C-38AB-4965-A872-3F792340894C}" srcId="{3042CE03-F6A4-4945-B9AE-CF11EA4AE999}" destId="{D8FB502F-A947-4A21-8CA7-100F60411174}" srcOrd="3" destOrd="0" parTransId="{5BD56744-9828-4AAF-B8B9-4C9224391C2E}" sibTransId="{989B7104-0B43-4AF9-ADA1-348849DA3036}"/>
    <dgm:cxn modelId="{3BAA4D7A-8591-4101-85A7-FF8BA520589E}" srcId="{3042CE03-F6A4-4945-B9AE-CF11EA4AE999}" destId="{1FEC7348-46AB-458F-8D6D-12C689C02AD2}" srcOrd="1" destOrd="0" parTransId="{1A1C5077-3C62-4A04-852E-1105FD8896B2}" sibTransId="{A5C0D386-B98F-405A-8D8F-5721B82D1425}"/>
    <dgm:cxn modelId="{8C9A8960-81A2-41A2-BECB-D0DDCCCD4A74}" srcId="{3042CE03-F6A4-4945-B9AE-CF11EA4AE999}" destId="{129DF863-B59F-4C1E-BC9A-B4F0DDA08AF7}" srcOrd="0" destOrd="0" parTransId="{39132E83-BAC1-483C-B461-730BA19F9CE2}" sibTransId="{D66942EF-3D52-4582-8022-BBC185049969}"/>
    <dgm:cxn modelId="{0BDF3830-4816-4253-8AFB-44C78B8E19C0}" type="presOf" srcId="{1FEC7348-46AB-458F-8D6D-12C689C02AD2}" destId="{32AE3699-6D39-458A-83D2-B19AE87A4752}" srcOrd="1" destOrd="0" presId="urn:microsoft.com/office/officeart/2005/8/layout/list1"/>
    <dgm:cxn modelId="{313BC151-91D9-4F52-8293-5D976AF406BF}" type="presOf" srcId="{D8FB502F-A947-4A21-8CA7-100F60411174}" destId="{E3049B66-B307-4B96-A7C3-A7EC3DEC545D}" srcOrd="0" destOrd="0" presId="urn:microsoft.com/office/officeart/2005/8/layout/list1"/>
    <dgm:cxn modelId="{2FAF7561-F7D3-4CBD-8D83-693CA0261EBD}" srcId="{3042CE03-F6A4-4945-B9AE-CF11EA4AE999}" destId="{F28DC576-6F7B-4C99-A505-35EBAF1D34BF}" srcOrd="2" destOrd="0" parTransId="{A98E2D83-2072-4A65-A0E4-874223BBA5AD}" sibTransId="{478880B8-1C06-452A-8310-D579A2E2F1D3}"/>
    <dgm:cxn modelId="{10AD410E-5277-4AC8-895D-122D4F93792C}" type="presOf" srcId="{3042CE03-F6A4-4945-B9AE-CF11EA4AE999}" destId="{12AFE546-461D-4F3C-BFE1-1EE18260AFBD}" srcOrd="0" destOrd="0" presId="urn:microsoft.com/office/officeart/2005/8/layout/list1"/>
    <dgm:cxn modelId="{B1715801-071E-4687-B0BB-A52DC841A5E1}" type="presOf" srcId="{129DF863-B59F-4C1E-BC9A-B4F0DDA08AF7}" destId="{9AEBA843-4597-4913-93FC-5A02A2D63949}" srcOrd="1" destOrd="0" presId="urn:microsoft.com/office/officeart/2005/8/layout/list1"/>
    <dgm:cxn modelId="{E58340A9-7C78-4B5C-829B-8764D7E896E8}" type="presOf" srcId="{F28DC576-6F7B-4C99-A505-35EBAF1D34BF}" destId="{CE3B0FC3-EC4B-4740-B25F-BDF1C1C65FBD}" srcOrd="1" destOrd="0" presId="urn:microsoft.com/office/officeart/2005/8/layout/list1"/>
    <dgm:cxn modelId="{0A6C8399-D7F2-47F0-A95F-DE1F5202377C}" type="presOf" srcId="{1FEC7348-46AB-458F-8D6D-12C689C02AD2}" destId="{2CEE349D-6F2F-4995-9B1F-1A486CDD4D4E}" srcOrd="0" destOrd="0" presId="urn:microsoft.com/office/officeart/2005/8/layout/list1"/>
    <dgm:cxn modelId="{92E8D7EA-32BA-4DA4-B1E9-7D2BAF4EDC81}" type="presOf" srcId="{D8FB502F-A947-4A21-8CA7-100F60411174}" destId="{77C50149-EFEA-491A-A7AE-EC4503E4C7C4}" srcOrd="1" destOrd="0" presId="urn:microsoft.com/office/officeart/2005/8/layout/list1"/>
    <dgm:cxn modelId="{90CBE266-BF3B-461B-98E4-5336446C4385}" type="presOf" srcId="{129DF863-B59F-4C1E-BC9A-B4F0DDA08AF7}" destId="{0862BF43-450E-49D1-8A33-F2561C4093D8}" srcOrd="0" destOrd="0" presId="urn:microsoft.com/office/officeart/2005/8/layout/list1"/>
    <dgm:cxn modelId="{8398889C-C818-4572-9D2A-EF3AE76A6A8B}" type="presParOf" srcId="{12AFE546-461D-4F3C-BFE1-1EE18260AFBD}" destId="{A1F104F4-64B1-4169-906E-FB69A3980E12}" srcOrd="0" destOrd="0" presId="urn:microsoft.com/office/officeart/2005/8/layout/list1"/>
    <dgm:cxn modelId="{5E59D3AD-AE6A-433B-975A-0B4B9C32D9ED}" type="presParOf" srcId="{A1F104F4-64B1-4169-906E-FB69A3980E12}" destId="{0862BF43-450E-49D1-8A33-F2561C4093D8}" srcOrd="0" destOrd="0" presId="urn:microsoft.com/office/officeart/2005/8/layout/list1"/>
    <dgm:cxn modelId="{1E0912DE-C117-46F8-8BD2-330CCE2E36B4}" type="presParOf" srcId="{A1F104F4-64B1-4169-906E-FB69A3980E12}" destId="{9AEBA843-4597-4913-93FC-5A02A2D63949}" srcOrd="1" destOrd="0" presId="urn:microsoft.com/office/officeart/2005/8/layout/list1"/>
    <dgm:cxn modelId="{DB59CF41-C875-4BBD-882A-16246A224D0F}" type="presParOf" srcId="{12AFE546-461D-4F3C-BFE1-1EE18260AFBD}" destId="{F0FD6046-310B-4058-8B21-0965D0F4DE21}" srcOrd="1" destOrd="0" presId="urn:microsoft.com/office/officeart/2005/8/layout/list1"/>
    <dgm:cxn modelId="{27BD1E4B-22DA-43E4-88A1-CF8AE46EB8FA}" type="presParOf" srcId="{12AFE546-461D-4F3C-BFE1-1EE18260AFBD}" destId="{D0A2902E-7032-4BA8-A36F-8BAD644EF50A}" srcOrd="2" destOrd="0" presId="urn:microsoft.com/office/officeart/2005/8/layout/list1"/>
    <dgm:cxn modelId="{448B1F33-37E4-4FDB-89E8-7E6A2B500036}" type="presParOf" srcId="{12AFE546-461D-4F3C-BFE1-1EE18260AFBD}" destId="{E47F1CD6-46F0-41D4-A008-6157B4FFCF3E}" srcOrd="3" destOrd="0" presId="urn:microsoft.com/office/officeart/2005/8/layout/list1"/>
    <dgm:cxn modelId="{ED78E111-E941-4ACC-8102-3418026DDFFE}" type="presParOf" srcId="{12AFE546-461D-4F3C-BFE1-1EE18260AFBD}" destId="{520BE671-3856-4DF0-82D9-DA49FBC8A71D}" srcOrd="4" destOrd="0" presId="urn:microsoft.com/office/officeart/2005/8/layout/list1"/>
    <dgm:cxn modelId="{69F58AFA-4B0B-43AD-A3A2-13F5296948AF}" type="presParOf" srcId="{520BE671-3856-4DF0-82D9-DA49FBC8A71D}" destId="{2CEE349D-6F2F-4995-9B1F-1A486CDD4D4E}" srcOrd="0" destOrd="0" presId="urn:microsoft.com/office/officeart/2005/8/layout/list1"/>
    <dgm:cxn modelId="{414CAFC8-8561-4B49-8E96-B4BE8CA014B5}" type="presParOf" srcId="{520BE671-3856-4DF0-82D9-DA49FBC8A71D}" destId="{32AE3699-6D39-458A-83D2-B19AE87A4752}" srcOrd="1" destOrd="0" presId="urn:microsoft.com/office/officeart/2005/8/layout/list1"/>
    <dgm:cxn modelId="{99203236-8748-4DEA-AEFE-EE04BC039BA2}" type="presParOf" srcId="{12AFE546-461D-4F3C-BFE1-1EE18260AFBD}" destId="{60B63AF3-C177-4F73-9904-534BE9622DEB}" srcOrd="5" destOrd="0" presId="urn:microsoft.com/office/officeart/2005/8/layout/list1"/>
    <dgm:cxn modelId="{E1549A15-5652-41EC-8B01-C47DBF06CC06}" type="presParOf" srcId="{12AFE546-461D-4F3C-BFE1-1EE18260AFBD}" destId="{DA2C92E5-C895-44AA-B0C4-8955F97F00A0}" srcOrd="6" destOrd="0" presId="urn:microsoft.com/office/officeart/2005/8/layout/list1"/>
    <dgm:cxn modelId="{711B2CBA-BE47-4988-AB02-10F0C72FB016}" type="presParOf" srcId="{12AFE546-461D-4F3C-BFE1-1EE18260AFBD}" destId="{40CFD6CB-03BF-4A65-AF69-1246E40BB285}" srcOrd="7" destOrd="0" presId="urn:microsoft.com/office/officeart/2005/8/layout/list1"/>
    <dgm:cxn modelId="{10808A85-695F-4B14-92A1-9D9C057D7E7B}" type="presParOf" srcId="{12AFE546-461D-4F3C-BFE1-1EE18260AFBD}" destId="{CF9A43AE-5734-4686-A01A-6B61DFFB23F3}" srcOrd="8" destOrd="0" presId="urn:microsoft.com/office/officeart/2005/8/layout/list1"/>
    <dgm:cxn modelId="{DE32D35E-ED4D-4DEF-BCF3-324D7EF6BBA9}" type="presParOf" srcId="{CF9A43AE-5734-4686-A01A-6B61DFFB23F3}" destId="{D1E5ABC5-D20D-458D-90DC-71A8FBD094D9}" srcOrd="0" destOrd="0" presId="urn:microsoft.com/office/officeart/2005/8/layout/list1"/>
    <dgm:cxn modelId="{B84449B6-BD33-4121-8BAA-C7CBE82EBB6C}" type="presParOf" srcId="{CF9A43AE-5734-4686-A01A-6B61DFFB23F3}" destId="{CE3B0FC3-EC4B-4740-B25F-BDF1C1C65FBD}" srcOrd="1" destOrd="0" presId="urn:microsoft.com/office/officeart/2005/8/layout/list1"/>
    <dgm:cxn modelId="{45ED9258-5189-4DD0-8EED-A183C1709DBF}" type="presParOf" srcId="{12AFE546-461D-4F3C-BFE1-1EE18260AFBD}" destId="{54529F93-4DED-43AE-9262-53E0BD31EBC3}" srcOrd="9" destOrd="0" presId="urn:microsoft.com/office/officeart/2005/8/layout/list1"/>
    <dgm:cxn modelId="{516D36E6-7BD5-45AD-BBFB-55804B7B6CCF}" type="presParOf" srcId="{12AFE546-461D-4F3C-BFE1-1EE18260AFBD}" destId="{4650028C-8F82-4D4C-9B65-E5D05AA5B13A}" srcOrd="10" destOrd="0" presId="urn:microsoft.com/office/officeart/2005/8/layout/list1"/>
    <dgm:cxn modelId="{41495B4A-FC8A-4A70-9C80-BBB505E29FAA}" type="presParOf" srcId="{12AFE546-461D-4F3C-BFE1-1EE18260AFBD}" destId="{9A8369C9-5FF5-46E0-8FBC-317F440128C8}" srcOrd="11" destOrd="0" presId="urn:microsoft.com/office/officeart/2005/8/layout/list1"/>
    <dgm:cxn modelId="{A332B568-D932-4D5C-8A98-5E435909FB59}" type="presParOf" srcId="{12AFE546-461D-4F3C-BFE1-1EE18260AFBD}" destId="{E9064B37-D273-4E21-83FC-03A5E0BADBC1}" srcOrd="12" destOrd="0" presId="urn:microsoft.com/office/officeart/2005/8/layout/list1"/>
    <dgm:cxn modelId="{28A4C4F3-DD12-41B9-B8EC-49B15B86A2F2}" type="presParOf" srcId="{E9064B37-D273-4E21-83FC-03A5E0BADBC1}" destId="{E3049B66-B307-4B96-A7C3-A7EC3DEC545D}" srcOrd="0" destOrd="0" presId="urn:microsoft.com/office/officeart/2005/8/layout/list1"/>
    <dgm:cxn modelId="{7A7C1B35-A496-423E-80BB-AD9DA4B75154}" type="presParOf" srcId="{E9064B37-D273-4E21-83FC-03A5E0BADBC1}" destId="{77C50149-EFEA-491A-A7AE-EC4503E4C7C4}" srcOrd="1" destOrd="0" presId="urn:microsoft.com/office/officeart/2005/8/layout/list1"/>
    <dgm:cxn modelId="{77143952-4B97-4F3F-9D73-51C49EB522B2}" type="presParOf" srcId="{12AFE546-461D-4F3C-BFE1-1EE18260AFBD}" destId="{ECC40670-C8BC-496B-8A83-8EC93E97B20B}" srcOrd="13" destOrd="0" presId="urn:microsoft.com/office/officeart/2005/8/layout/list1"/>
    <dgm:cxn modelId="{6AD19697-DCBB-42A2-BB4E-57FA7B76AE52}" type="presParOf" srcId="{12AFE546-461D-4F3C-BFE1-1EE18260AFBD}" destId="{DA17D10B-2573-44B0-AB15-F3ED0929D957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A5162B-4830-4116-BF97-9EB7A7BA21B6}">
      <dsp:nvSpPr>
        <dsp:cNvPr id="0" name=""/>
        <dsp:cNvSpPr/>
      </dsp:nvSpPr>
      <dsp:spPr>
        <a:xfrm>
          <a:off x="0" y="214135"/>
          <a:ext cx="295232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EBA20F-2967-4AF1-8AC7-A71FF2DFE098}">
      <dsp:nvSpPr>
        <dsp:cNvPr id="0" name=""/>
        <dsp:cNvSpPr/>
      </dsp:nvSpPr>
      <dsp:spPr>
        <a:xfrm>
          <a:off x="147616" y="22255"/>
          <a:ext cx="206662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114" tIns="0" rIns="78114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kern="1200" dirty="0" smtClean="0"/>
            <a:t>没有时间限制</a:t>
          </a:r>
          <a:endParaRPr lang="zh-CN" altLang="en-US" sz="1300" kern="1200" dirty="0"/>
        </a:p>
      </dsp:txBody>
      <dsp:txXfrm>
        <a:off x="166350" y="40989"/>
        <a:ext cx="2029161" cy="346292"/>
      </dsp:txXfrm>
    </dsp:sp>
    <dsp:sp modelId="{CA3B52A5-CEBB-4BAD-88C7-3699EF177342}">
      <dsp:nvSpPr>
        <dsp:cNvPr id="0" name=""/>
        <dsp:cNvSpPr/>
      </dsp:nvSpPr>
      <dsp:spPr>
        <a:xfrm>
          <a:off x="0" y="803815"/>
          <a:ext cx="295232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F092B3-D060-4527-95AA-F158B5627E2A}">
      <dsp:nvSpPr>
        <dsp:cNvPr id="0" name=""/>
        <dsp:cNvSpPr/>
      </dsp:nvSpPr>
      <dsp:spPr>
        <a:xfrm>
          <a:off x="147616" y="611935"/>
          <a:ext cx="206662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114" tIns="0" rIns="78114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kern="1200" smtClean="0">
              <a:solidFill>
                <a:srgbClr val="000000"/>
              </a:solidFill>
            </a:rPr>
            <a:t>商品种类多且新</a:t>
          </a:r>
          <a:endParaRPr lang="zh-CN" altLang="en-US" sz="1300" kern="1200" dirty="0">
            <a:solidFill>
              <a:srgbClr val="000000"/>
            </a:solidFill>
          </a:endParaRPr>
        </a:p>
      </dsp:txBody>
      <dsp:txXfrm>
        <a:off x="166350" y="630669"/>
        <a:ext cx="2029161" cy="346292"/>
      </dsp:txXfrm>
    </dsp:sp>
    <dsp:sp modelId="{87D6BE6C-C3A5-4B9B-9145-1F521F88442D}">
      <dsp:nvSpPr>
        <dsp:cNvPr id="0" name=""/>
        <dsp:cNvSpPr/>
      </dsp:nvSpPr>
      <dsp:spPr>
        <a:xfrm>
          <a:off x="0" y="1393495"/>
          <a:ext cx="295232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AE6549-C333-4D4C-83A2-43E960783E4F}">
      <dsp:nvSpPr>
        <dsp:cNvPr id="0" name=""/>
        <dsp:cNvSpPr/>
      </dsp:nvSpPr>
      <dsp:spPr>
        <a:xfrm>
          <a:off x="147616" y="1201615"/>
          <a:ext cx="206662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114" tIns="0" rIns="78114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kern="1200" dirty="0" smtClean="0"/>
            <a:t>容易查找</a:t>
          </a:r>
          <a:endParaRPr lang="zh-CN" altLang="en-US" sz="1300" kern="1200" dirty="0"/>
        </a:p>
      </dsp:txBody>
      <dsp:txXfrm>
        <a:off x="166350" y="1220349"/>
        <a:ext cx="2029161" cy="346292"/>
      </dsp:txXfrm>
    </dsp:sp>
    <dsp:sp modelId="{E3CE28E0-060A-430D-B099-5E28667E7557}">
      <dsp:nvSpPr>
        <dsp:cNvPr id="0" name=""/>
        <dsp:cNvSpPr/>
      </dsp:nvSpPr>
      <dsp:spPr>
        <a:xfrm>
          <a:off x="0" y="1983175"/>
          <a:ext cx="295232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E0270B-3834-4AD2-BD15-D51EA7E824C4}">
      <dsp:nvSpPr>
        <dsp:cNvPr id="0" name=""/>
        <dsp:cNvSpPr/>
      </dsp:nvSpPr>
      <dsp:spPr>
        <a:xfrm>
          <a:off x="147616" y="1791295"/>
          <a:ext cx="206662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114" tIns="0" rIns="78114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kern="1200" smtClean="0">
              <a:solidFill>
                <a:srgbClr val="000000"/>
              </a:solidFill>
            </a:rPr>
            <a:t>价格低</a:t>
          </a:r>
          <a:endParaRPr lang="zh-CN" altLang="en-US" sz="1300" kern="1200" dirty="0">
            <a:solidFill>
              <a:srgbClr val="000000"/>
            </a:solidFill>
          </a:endParaRPr>
        </a:p>
      </dsp:txBody>
      <dsp:txXfrm>
        <a:off x="166350" y="1810029"/>
        <a:ext cx="2029161" cy="346292"/>
      </dsp:txXfrm>
    </dsp:sp>
    <dsp:sp modelId="{27A42A20-1349-45EA-8DEE-EBDC60C70638}">
      <dsp:nvSpPr>
        <dsp:cNvPr id="0" name=""/>
        <dsp:cNvSpPr/>
      </dsp:nvSpPr>
      <dsp:spPr>
        <a:xfrm>
          <a:off x="0" y="2572855"/>
          <a:ext cx="2952327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B3653E-0E61-4AE2-873F-53D695EB010C}">
      <dsp:nvSpPr>
        <dsp:cNvPr id="0" name=""/>
        <dsp:cNvSpPr/>
      </dsp:nvSpPr>
      <dsp:spPr>
        <a:xfrm>
          <a:off x="147616" y="2380975"/>
          <a:ext cx="2066629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114" tIns="0" rIns="78114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kern="1200" dirty="0" smtClean="0"/>
            <a:t>服务的范围广</a:t>
          </a:r>
          <a:endParaRPr lang="zh-CN" altLang="en-US" sz="1300" kern="1200" dirty="0"/>
        </a:p>
      </dsp:txBody>
      <dsp:txXfrm>
        <a:off x="166350" y="2399709"/>
        <a:ext cx="2029161" cy="3462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A2902E-7032-4BA8-A36F-8BAD644EF50A}">
      <dsp:nvSpPr>
        <dsp:cNvPr id="0" name=""/>
        <dsp:cNvSpPr/>
      </dsp:nvSpPr>
      <dsp:spPr>
        <a:xfrm>
          <a:off x="0" y="0"/>
          <a:ext cx="324036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EBA843-4597-4913-93FC-5A02A2D63949}">
      <dsp:nvSpPr>
        <dsp:cNvPr id="0" name=""/>
        <dsp:cNvSpPr/>
      </dsp:nvSpPr>
      <dsp:spPr>
        <a:xfrm>
          <a:off x="162018" y="63863"/>
          <a:ext cx="2268252" cy="413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735" tIns="0" rIns="85735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dirty="0" smtClean="0"/>
            <a:t>信誉问题</a:t>
          </a:r>
          <a:endParaRPr lang="zh-CN" altLang="en-US" sz="1400" kern="1200" dirty="0"/>
        </a:p>
      </dsp:txBody>
      <dsp:txXfrm>
        <a:off x="182193" y="84038"/>
        <a:ext cx="2227902" cy="372930"/>
      </dsp:txXfrm>
    </dsp:sp>
    <dsp:sp modelId="{DA2C92E5-C895-44AA-B0C4-8955F97F00A0}">
      <dsp:nvSpPr>
        <dsp:cNvPr id="0" name=""/>
        <dsp:cNvSpPr/>
      </dsp:nvSpPr>
      <dsp:spPr>
        <a:xfrm>
          <a:off x="0" y="905543"/>
          <a:ext cx="324036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AE3699-6D39-458A-83D2-B19AE87A4752}">
      <dsp:nvSpPr>
        <dsp:cNvPr id="0" name=""/>
        <dsp:cNvSpPr/>
      </dsp:nvSpPr>
      <dsp:spPr>
        <a:xfrm>
          <a:off x="162018" y="698903"/>
          <a:ext cx="2268252" cy="413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735" tIns="0" rIns="85735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dirty="0" smtClean="0"/>
            <a:t>配送问题</a:t>
          </a:r>
          <a:endParaRPr lang="zh-CN" altLang="en-US" sz="1400" kern="1200" dirty="0"/>
        </a:p>
      </dsp:txBody>
      <dsp:txXfrm>
        <a:off x="182193" y="719078"/>
        <a:ext cx="2227902" cy="372930"/>
      </dsp:txXfrm>
    </dsp:sp>
    <dsp:sp modelId="{4650028C-8F82-4D4C-9B65-E5D05AA5B13A}">
      <dsp:nvSpPr>
        <dsp:cNvPr id="0" name=""/>
        <dsp:cNvSpPr/>
      </dsp:nvSpPr>
      <dsp:spPr>
        <a:xfrm>
          <a:off x="0" y="1540583"/>
          <a:ext cx="324036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3B0FC3-EC4B-4740-B25F-BDF1C1C65FBD}">
      <dsp:nvSpPr>
        <dsp:cNvPr id="0" name=""/>
        <dsp:cNvSpPr/>
      </dsp:nvSpPr>
      <dsp:spPr>
        <a:xfrm>
          <a:off x="162018" y="1333944"/>
          <a:ext cx="2268252" cy="413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735" tIns="0" rIns="85735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dirty="0" smtClean="0"/>
            <a:t>网络安全问题</a:t>
          </a:r>
          <a:endParaRPr lang="zh-CN" altLang="en-US" sz="1400" kern="1200" dirty="0"/>
        </a:p>
      </dsp:txBody>
      <dsp:txXfrm>
        <a:off x="182193" y="1354119"/>
        <a:ext cx="2227902" cy="372930"/>
      </dsp:txXfrm>
    </dsp:sp>
    <dsp:sp modelId="{DA17D10B-2573-44B0-AB15-F3ED0929D957}">
      <dsp:nvSpPr>
        <dsp:cNvPr id="0" name=""/>
        <dsp:cNvSpPr/>
      </dsp:nvSpPr>
      <dsp:spPr>
        <a:xfrm>
          <a:off x="0" y="2175623"/>
          <a:ext cx="324036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C50149-EFEA-491A-A7AE-EC4503E4C7C4}">
      <dsp:nvSpPr>
        <dsp:cNvPr id="0" name=""/>
        <dsp:cNvSpPr/>
      </dsp:nvSpPr>
      <dsp:spPr>
        <a:xfrm>
          <a:off x="162018" y="1968984"/>
          <a:ext cx="2268252" cy="413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735" tIns="0" rIns="85735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smtClean="0">
              <a:solidFill>
                <a:srgbClr val="000000"/>
              </a:solidFill>
              <a:latin typeface="Arial" pitchFamily="34" charset="0"/>
            </a:rPr>
            <a:t>支付问题</a:t>
          </a:r>
          <a:endParaRPr lang="zh-CN" altLang="en-US" sz="1400" kern="1200" dirty="0">
            <a:solidFill>
              <a:srgbClr val="000000"/>
            </a:solidFill>
            <a:latin typeface="Arial" pitchFamily="34" charset="0"/>
          </a:endParaRPr>
        </a:p>
      </dsp:txBody>
      <dsp:txXfrm>
        <a:off x="182193" y="1989159"/>
        <a:ext cx="2227902" cy="3729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885C3-F8CE-465E-B9B9-018A78C75C0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F7FAD-BBE7-4F14-B17B-5F41419654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84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885C3-F8CE-465E-B9B9-018A78C75C0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F7FAD-BBE7-4F14-B17B-5F41419654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451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885C3-F8CE-465E-B9B9-018A78C75C0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F7FAD-BBE7-4F14-B17B-5F41419654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193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885C3-F8CE-465E-B9B9-018A78C75C0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F7FAD-BBE7-4F14-B17B-5F41419654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1414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885C3-F8CE-465E-B9B9-018A78C75C0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F7FAD-BBE7-4F14-B17B-5F41419654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838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885C3-F8CE-465E-B9B9-018A78C75C0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F7FAD-BBE7-4F14-B17B-5F41419654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739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885C3-F8CE-465E-B9B9-018A78C75C0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F7FAD-BBE7-4F14-B17B-5F41419654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3539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885C3-F8CE-465E-B9B9-018A78C75C0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F7FAD-BBE7-4F14-B17B-5F41419654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819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885C3-F8CE-465E-B9B9-018A78C75C0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F7FAD-BBE7-4F14-B17B-5F41419654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7002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885C3-F8CE-465E-B9B9-018A78C75C0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F7FAD-BBE7-4F14-B17B-5F41419654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5469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885C3-F8CE-465E-B9B9-018A78C75C0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5F7FAD-BBE7-4F14-B17B-5F41419654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5026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885C3-F8CE-465E-B9B9-018A78C75C0D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5F7FAD-BBE7-4F14-B17B-5F41419654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401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chart" Target="../charts/chart1.xml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4000" r="-9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二、畅销影响因素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zh-CN" altLang="en-US" dirty="0" smtClean="0"/>
              <a:t>一、销量排行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467544" y="332656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网络购物</a:t>
            </a:r>
            <a:endParaRPr lang="zh-CN" alt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2427976882"/>
              </p:ext>
            </p:extLst>
          </p:nvPr>
        </p:nvGraphicFramePr>
        <p:xfrm>
          <a:off x="-12730" y="1916832"/>
          <a:ext cx="5160794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图示 8"/>
          <p:cNvGraphicFramePr/>
          <p:nvPr>
            <p:extLst>
              <p:ext uri="{D42A27DB-BD31-4B8C-83A1-F6EECF244321}">
                <p14:modId xmlns:p14="http://schemas.microsoft.com/office/powerpoint/2010/main" val="1629377804"/>
              </p:ext>
            </p:extLst>
          </p:nvPr>
        </p:nvGraphicFramePr>
        <p:xfrm>
          <a:off x="5508104" y="794321"/>
          <a:ext cx="2952328" cy="29227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右箭头 9"/>
          <p:cNvSpPr/>
          <p:nvPr/>
        </p:nvSpPr>
        <p:spPr>
          <a:xfrm>
            <a:off x="3923928" y="859942"/>
            <a:ext cx="1296144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优点：</a:t>
            </a:r>
            <a:endParaRPr lang="zh-CN" altLang="en-US" dirty="0"/>
          </a:p>
        </p:txBody>
      </p:sp>
      <p:graphicFrame>
        <p:nvGraphicFramePr>
          <p:cNvPr id="11" name="图示 10"/>
          <p:cNvGraphicFramePr/>
          <p:nvPr>
            <p:extLst>
              <p:ext uri="{D42A27DB-BD31-4B8C-83A1-F6EECF244321}">
                <p14:modId xmlns:p14="http://schemas.microsoft.com/office/powerpoint/2010/main" val="4022396658"/>
              </p:ext>
            </p:extLst>
          </p:nvPr>
        </p:nvGraphicFramePr>
        <p:xfrm>
          <a:off x="5364088" y="3933056"/>
          <a:ext cx="3240360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2" name="右箭头 11"/>
          <p:cNvSpPr/>
          <p:nvPr/>
        </p:nvSpPr>
        <p:spPr>
          <a:xfrm>
            <a:off x="4067944" y="3789040"/>
            <a:ext cx="1152128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缺点：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963937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40</Words>
  <Application>Microsoft Office PowerPoint</Application>
  <PresentationFormat>全屏显示(4:3)</PresentationFormat>
  <Paragraphs>15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主题​​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3</cp:revision>
  <dcterms:created xsi:type="dcterms:W3CDTF">2019-04-17T01:02:00Z</dcterms:created>
  <dcterms:modified xsi:type="dcterms:W3CDTF">2019-04-17T01:23:21Z</dcterms:modified>
</cp:coreProperties>
</file>