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748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212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753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8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72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99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499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32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213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04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96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A6025-6DC6-459F-BDCB-914142CBD59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512ED-D2EF-4D16-BCF2-86470411FF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04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0540" y="326355"/>
            <a:ext cx="2571793" cy="4687643"/>
            <a:chOff x="2928895" y="141214"/>
            <a:chExt cx="3214741" cy="5859554"/>
          </a:xfrm>
        </p:grpSpPr>
        <p:sp>
          <p:nvSpPr>
            <p:cNvPr id="74" name="圆角右箭头 73"/>
            <p:cNvSpPr/>
            <p:nvPr/>
          </p:nvSpPr>
          <p:spPr>
            <a:xfrm rot="18553299" flipH="1" flipV="1">
              <a:off x="4955515" y="4489822"/>
              <a:ext cx="945907" cy="885744"/>
            </a:xfrm>
            <a:prstGeom prst="ben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圆角右箭头 72"/>
            <p:cNvSpPr/>
            <p:nvPr/>
          </p:nvSpPr>
          <p:spPr>
            <a:xfrm rot="3046701" flipV="1">
              <a:off x="3741070" y="4632698"/>
              <a:ext cx="945907" cy="885744"/>
            </a:xfrm>
            <a:prstGeom prst="ben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 rot="1756267" flipH="1">
              <a:off x="3514758" y="3822542"/>
              <a:ext cx="571504" cy="500066"/>
            </a:xfrm>
            <a:prstGeom prst="ellipse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流程图: 终止 68"/>
            <p:cNvSpPr/>
            <p:nvPr/>
          </p:nvSpPr>
          <p:spPr>
            <a:xfrm rot="19214424">
              <a:off x="4929083" y="4218979"/>
              <a:ext cx="785818" cy="283815"/>
            </a:xfrm>
            <a:prstGeom prst="flowChartTerminator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5" name="梯形 54"/>
            <p:cNvSpPr/>
            <p:nvPr/>
          </p:nvSpPr>
          <p:spPr>
            <a:xfrm rot="20528266">
              <a:off x="3741059" y="2677283"/>
              <a:ext cx="1285884" cy="839462"/>
            </a:xfrm>
            <a:prstGeom prst="trapezoi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圆角右箭头 7"/>
            <p:cNvSpPr/>
            <p:nvPr/>
          </p:nvSpPr>
          <p:spPr>
            <a:xfrm rot="12433973" flipH="1">
              <a:off x="3301444" y="2909649"/>
              <a:ext cx="1163790" cy="1285564"/>
            </a:xfrm>
            <a:prstGeom prst="ben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圆角右箭头 12"/>
            <p:cNvSpPr/>
            <p:nvPr/>
          </p:nvSpPr>
          <p:spPr>
            <a:xfrm rot="7247170">
              <a:off x="4533032" y="2667031"/>
              <a:ext cx="915832" cy="928629"/>
            </a:xfrm>
            <a:prstGeom prst="bentArrow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rot="3552099" flipH="1">
              <a:off x="4933083" y="3052377"/>
              <a:ext cx="571504" cy="500066"/>
            </a:xfrm>
            <a:prstGeom prst="ellipse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19" name="直接连接符 18"/>
            <p:cNvCxnSpPr>
              <a:stCxn id="10" idx="2"/>
            </p:cNvCxnSpPr>
            <p:nvPr/>
          </p:nvCxnSpPr>
          <p:spPr>
            <a:xfrm rot="10800000" flipH="1" flipV="1">
              <a:off x="3528615" y="3721293"/>
              <a:ext cx="186128" cy="27921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rot="16200000" flipH="1">
              <a:off x="3786182" y="3786190"/>
              <a:ext cx="214314" cy="7143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2928895" y="141214"/>
              <a:ext cx="928694" cy="11091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4500531" y="141214"/>
              <a:ext cx="928694" cy="11091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214647" y="893162"/>
              <a:ext cx="1928826" cy="17859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428961" y="1036038"/>
              <a:ext cx="857256" cy="100013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071903" y="1036038"/>
              <a:ext cx="857256" cy="100013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 rot="7200000">
              <a:off x="3307421" y="1743796"/>
              <a:ext cx="763918" cy="1063878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 rot="14400000">
              <a:off x="4398481" y="1788147"/>
              <a:ext cx="536380" cy="106387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 rot="14400000">
              <a:off x="4348447" y="1731927"/>
              <a:ext cx="736510" cy="1063878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714713" y="1678980"/>
              <a:ext cx="1000132" cy="1214446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 rot="-300000">
              <a:off x="3857589" y="1250352"/>
              <a:ext cx="285752" cy="6429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 rot="300000">
              <a:off x="4242255" y="1261581"/>
              <a:ext cx="285752" cy="6429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000465" y="1607542"/>
              <a:ext cx="142876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286217" y="1607542"/>
              <a:ext cx="142876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弧形 42"/>
            <p:cNvSpPr/>
            <p:nvPr/>
          </p:nvSpPr>
          <p:spPr>
            <a:xfrm rot="19382838">
              <a:off x="3813469" y="1883484"/>
              <a:ext cx="659741" cy="549004"/>
            </a:xfrm>
            <a:prstGeom prst="arc">
              <a:avLst/>
            </a:prstGeom>
            <a:ln w="22225" cmpd="sng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9027" y="1964732"/>
              <a:ext cx="500066" cy="214314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弧形 44"/>
            <p:cNvSpPr/>
            <p:nvPr/>
          </p:nvSpPr>
          <p:spPr>
            <a:xfrm rot="8088242">
              <a:off x="3182610" y="440383"/>
              <a:ext cx="2064336" cy="1977130"/>
            </a:xfrm>
            <a:prstGeom prst="arc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弧形 45"/>
            <p:cNvSpPr/>
            <p:nvPr/>
          </p:nvSpPr>
          <p:spPr>
            <a:xfrm rot="15687326">
              <a:off x="3393612" y="2072259"/>
              <a:ext cx="357190" cy="357190"/>
            </a:xfrm>
            <a:prstGeom prst="arc">
              <a:avLst>
                <a:gd name="adj1" fmla="val 16200000"/>
                <a:gd name="adj2" fmla="val 21536177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弧形 46"/>
            <p:cNvSpPr/>
            <p:nvPr/>
          </p:nvSpPr>
          <p:spPr>
            <a:xfrm rot="978838">
              <a:off x="4614945" y="2007708"/>
              <a:ext cx="357190" cy="357190"/>
            </a:xfrm>
            <a:prstGeom prst="arc">
              <a:avLst>
                <a:gd name="adj1" fmla="val 16200000"/>
                <a:gd name="adj2" fmla="val 21536177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新月形 47"/>
            <p:cNvSpPr/>
            <p:nvPr/>
          </p:nvSpPr>
          <p:spPr>
            <a:xfrm rot="16200000">
              <a:off x="4000465" y="2250484"/>
              <a:ext cx="428628" cy="714380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新月形 48"/>
            <p:cNvSpPr/>
            <p:nvPr/>
          </p:nvSpPr>
          <p:spPr>
            <a:xfrm rot="16200000" flipV="1">
              <a:off x="4036184" y="2214765"/>
              <a:ext cx="357190" cy="714380"/>
            </a:xfrm>
            <a:prstGeom prst="moon">
              <a:avLst>
                <a:gd name="adj" fmla="val 8750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071903" y="2464798"/>
              <a:ext cx="285752" cy="35719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弧形 50"/>
            <p:cNvSpPr/>
            <p:nvPr/>
          </p:nvSpPr>
          <p:spPr>
            <a:xfrm rot="8467271">
              <a:off x="3870961" y="2170838"/>
              <a:ext cx="690868" cy="741689"/>
            </a:xfrm>
            <a:prstGeom prst="arc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弧形 51"/>
            <p:cNvSpPr/>
            <p:nvPr/>
          </p:nvSpPr>
          <p:spPr>
            <a:xfrm rot="5579352">
              <a:off x="4456343" y="2381456"/>
              <a:ext cx="135230" cy="469069"/>
            </a:xfrm>
            <a:prstGeom prst="arc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弧形 52"/>
            <p:cNvSpPr/>
            <p:nvPr/>
          </p:nvSpPr>
          <p:spPr>
            <a:xfrm rot="7200000">
              <a:off x="3598266" y="2334649"/>
              <a:ext cx="135230" cy="469069"/>
            </a:xfrm>
            <a:prstGeom prst="arc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3857620" y="3143248"/>
              <a:ext cx="1643074" cy="1500198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2021493">
              <a:off x="3465995" y="3620722"/>
              <a:ext cx="745640" cy="614764"/>
            </a:xfrm>
            <a:prstGeom prst="ellipse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 rot="-780000">
              <a:off x="4429124" y="3429000"/>
              <a:ext cx="285752" cy="42862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 rot="-960000">
              <a:off x="4929190" y="3429000"/>
              <a:ext cx="214314" cy="357190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500430" y="3714752"/>
              <a:ext cx="357190" cy="142876"/>
            </a:xfrm>
            <a:custGeom>
              <a:avLst/>
              <a:gdLst>
                <a:gd name="connsiteX0" fmla="*/ 0 w 161365"/>
                <a:gd name="connsiteY0" fmla="*/ 0 h 94130"/>
                <a:gd name="connsiteX1" fmla="*/ 161365 w 161365"/>
                <a:gd name="connsiteY1" fmla="*/ 94130 h 94130"/>
                <a:gd name="connsiteX2" fmla="*/ 161365 w 161365"/>
                <a:gd name="connsiteY2" fmla="*/ 94130 h 94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365" h="94130">
                  <a:moveTo>
                    <a:pt x="0" y="0"/>
                  </a:moveTo>
                  <a:lnTo>
                    <a:pt x="161365" y="94130"/>
                  </a:lnTo>
                  <a:lnTo>
                    <a:pt x="161365" y="94130"/>
                  </a:lnTo>
                </a:path>
              </a:pathLst>
            </a:cu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 rot="1059163">
              <a:off x="3500430" y="3786190"/>
              <a:ext cx="357190" cy="142876"/>
            </a:xfrm>
            <a:custGeom>
              <a:avLst/>
              <a:gdLst>
                <a:gd name="connsiteX0" fmla="*/ 0 w 161365"/>
                <a:gd name="connsiteY0" fmla="*/ 0 h 94130"/>
                <a:gd name="connsiteX1" fmla="*/ 161365 w 161365"/>
                <a:gd name="connsiteY1" fmla="*/ 94130 h 94130"/>
                <a:gd name="connsiteX2" fmla="*/ 161365 w 161365"/>
                <a:gd name="connsiteY2" fmla="*/ 94130 h 94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365" h="94130">
                  <a:moveTo>
                    <a:pt x="0" y="0"/>
                  </a:moveTo>
                  <a:lnTo>
                    <a:pt x="161365" y="94130"/>
                  </a:lnTo>
                  <a:lnTo>
                    <a:pt x="161365" y="94130"/>
                  </a:lnTo>
                </a:path>
              </a:pathLst>
            </a:cu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流程图: 终止 69"/>
            <p:cNvSpPr/>
            <p:nvPr/>
          </p:nvSpPr>
          <p:spPr>
            <a:xfrm rot="2077762">
              <a:off x="3764340" y="4402705"/>
              <a:ext cx="785818" cy="399527"/>
            </a:xfrm>
            <a:prstGeom prst="flowChartTerminator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圆角矩形 75"/>
            <p:cNvSpPr/>
            <p:nvPr/>
          </p:nvSpPr>
          <p:spPr>
            <a:xfrm rot="20621664">
              <a:off x="3983623" y="5189796"/>
              <a:ext cx="428628" cy="690486"/>
            </a:xfrm>
            <a:prstGeom prst="roundRect">
              <a:avLst/>
            </a:prstGeom>
            <a:solidFill>
              <a:srgbClr val="DE9910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流程图: 终止 76"/>
            <p:cNvSpPr/>
            <p:nvPr/>
          </p:nvSpPr>
          <p:spPr>
            <a:xfrm>
              <a:off x="3357554" y="5429264"/>
              <a:ext cx="1143008" cy="571504"/>
            </a:xfrm>
            <a:prstGeom prst="flowChartTerminator">
              <a:avLst/>
            </a:prstGeom>
            <a:solidFill>
              <a:srgbClr val="DE9910"/>
            </a:solidFill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8" name="圆角矩形 77"/>
            <p:cNvSpPr/>
            <p:nvPr/>
          </p:nvSpPr>
          <p:spPr>
            <a:xfrm rot="1640803">
              <a:off x="5135272" y="5131940"/>
              <a:ext cx="428628" cy="690486"/>
            </a:xfrm>
            <a:prstGeom prst="roundRect">
              <a:avLst/>
            </a:prstGeom>
            <a:solidFill>
              <a:srgbClr val="DE9910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9" name="流程图: 终止 78"/>
            <p:cNvSpPr/>
            <p:nvPr/>
          </p:nvSpPr>
          <p:spPr>
            <a:xfrm>
              <a:off x="5000628" y="5357826"/>
              <a:ext cx="1143008" cy="571504"/>
            </a:xfrm>
            <a:prstGeom prst="flowChartTerminator">
              <a:avLst/>
            </a:prstGeom>
            <a:solidFill>
              <a:srgbClr val="DE9910"/>
            </a:solidFill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81" name="直接连接符 80"/>
            <p:cNvCxnSpPr/>
            <p:nvPr/>
          </p:nvCxnSpPr>
          <p:spPr>
            <a:xfrm rot="16200000" flipH="1">
              <a:off x="5072067" y="3071810"/>
              <a:ext cx="142877" cy="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>
              <a:stCxn id="14" idx="7"/>
            </p:cNvCxnSpPr>
            <p:nvPr/>
          </p:nvCxnSpPr>
          <p:spPr>
            <a:xfrm>
              <a:off x="5267245" y="3038323"/>
              <a:ext cx="19135" cy="17636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97" y="5489771"/>
            <a:ext cx="401637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429" y="5382615"/>
            <a:ext cx="665163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262" y="5114327"/>
            <a:ext cx="927100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742" y="5361184"/>
            <a:ext cx="744537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766" y="5128203"/>
            <a:ext cx="9271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733" y="5468341"/>
            <a:ext cx="1371600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246" y="4941168"/>
            <a:ext cx="541875" cy="40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云形标注 3"/>
          <p:cNvSpPr/>
          <p:nvPr/>
        </p:nvSpPr>
        <p:spPr>
          <a:xfrm>
            <a:off x="6200559" y="663961"/>
            <a:ext cx="1733691" cy="1275811"/>
          </a:xfrm>
          <a:prstGeom prst="cloudCallou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prstClr val="black"/>
                </a:solidFill>
                <a:latin typeface="隶书" panose="02010509060101010101" pitchFamily="49" charset="-122"/>
              </a:rPr>
              <a:t>谢谢</a:t>
            </a:r>
            <a:endParaRPr lang="zh-CN" altLang="en-US" sz="2800" dirty="0">
              <a:solidFill>
                <a:prstClr val="black"/>
              </a:solidFill>
              <a:latin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prstClr val="black"/>
                </a:solidFill>
                <a:latin typeface="隶书" panose="02010509060101010101" pitchFamily="49" charset="-122"/>
              </a:rPr>
              <a:t>观赏</a:t>
            </a:r>
            <a:endParaRPr lang="zh-CN" altLang="en-US" sz="2800" dirty="0">
              <a:solidFill>
                <a:prstClr val="black"/>
              </a:solidFill>
              <a:latin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6273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945 -0.00486 L 0.31945 -0.00486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</Words>
  <Application>Microsoft Office PowerPoint</Application>
  <PresentationFormat>全屏显示(4:3)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1_Office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2015-11-09T10:04:49Z</dcterms:created>
  <dcterms:modified xsi:type="dcterms:W3CDTF">2015-11-09T10:35:18Z</dcterms:modified>
</cp:coreProperties>
</file>