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426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847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0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673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385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448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0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67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957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98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413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B30A7-C6A6-4EAB-A612-1438160669F1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80A09-97FE-4AA1-9AE2-A2E356324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9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661260"/>
              </p:ext>
            </p:extLst>
          </p:nvPr>
        </p:nvGraphicFramePr>
        <p:xfrm>
          <a:off x="5827713" y="2484437"/>
          <a:ext cx="536575" cy="188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ChemSketch" r:id="rId3" imgW="536400" imgH="1886760" progId="ACD.ChemSketch.20">
                  <p:embed/>
                </p:oleObj>
              </mc:Choice>
              <mc:Fallback>
                <p:oleObj name="ChemSketch" r:id="rId3" imgW="536400" imgH="1886760" progId="ACD.ChemSketch.2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27713" y="2484437"/>
                        <a:ext cx="536575" cy="188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962418"/>
              </p:ext>
            </p:extLst>
          </p:nvPr>
        </p:nvGraphicFramePr>
        <p:xfrm>
          <a:off x="5537993" y="4041941"/>
          <a:ext cx="1116013" cy="139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ChemSketch" r:id="rId5" imgW="1115640" imgH="1396080" progId="ACD.ChemSketch.20">
                  <p:embed/>
                </p:oleObj>
              </mc:Choice>
              <mc:Fallback>
                <p:oleObj name="ChemSketch" r:id="rId5" imgW="1115640" imgH="1396080" progId="ACD.ChemSketch.2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37993" y="4041941"/>
                        <a:ext cx="1116013" cy="1395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8001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ACD/ChemSketch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temp</dc:creator>
  <cp:lastModifiedBy>temp</cp:lastModifiedBy>
  <cp:revision>1</cp:revision>
  <dcterms:created xsi:type="dcterms:W3CDTF">2015-04-12T07:05:00Z</dcterms:created>
  <dcterms:modified xsi:type="dcterms:W3CDTF">2015-04-12T07:05:30Z</dcterms:modified>
</cp:coreProperties>
</file>