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1000"/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2107242"/>
            <a:ext cx="9144000" cy="2401878"/>
          </a:xfrm>
          <a:prstGeom prst="rect">
            <a:avLst/>
          </a:prstGeom>
          <a:solidFill>
            <a:srgbClr val="92D05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500" dirty="0" smtClean="0">
                <a:solidFill>
                  <a:srgbClr val="00B0F0"/>
                </a:solidFill>
                <a:effectLst>
                  <a:reflection blurRad="6350" stA="55000" endA="50" endPos="85000" dir="5400000" sy="-100000" algn="bl" rotWithShape="0"/>
                </a:effectLst>
                <a:latin typeface="华文隶书" pitchFamily="2" charset="-122"/>
                <a:ea typeface="华文隶书" pitchFamily="2" charset="-122"/>
              </a:rPr>
              <a:t>             咏柳</a:t>
            </a:r>
            <a:endParaRPr lang="zh-CN" altLang="en-US" sz="11500" dirty="0">
              <a:solidFill>
                <a:srgbClr val="00B0F0"/>
              </a:solidFill>
              <a:effectLst>
                <a:reflection blurRad="6350" stA="55000" endA="50" endPos="85000" dir="5400000" sy="-100000" algn="bl" rotWithShape="0"/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55576" y="1711198"/>
            <a:ext cx="1512168" cy="792088"/>
          </a:xfrm>
          <a:prstGeom prst="rect">
            <a:avLst/>
          </a:prstGeom>
          <a:gradFill flip="none" rotWithShape="1">
            <a:gsLst>
              <a:gs pos="66000">
                <a:srgbClr val="C9E8A9"/>
              </a:gs>
              <a:gs pos="0">
                <a:schemeClr val="bg1"/>
              </a:gs>
              <a:gs pos="100000">
                <a:srgbClr val="92D050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 w="88900" cap="rnd" cmpd="thickThin">
            <a:solidFill>
              <a:srgbClr val="92D050">
                <a:alpha val="51000"/>
              </a:srgb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课文欣赏</a:t>
            </a:r>
            <a:endParaRPr lang="zh-CN" altLang="en-US" sz="2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732317" y="3717032"/>
            <a:ext cx="1512168" cy="792088"/>
          </a:xfrm>
          <a:prstGeom prst="rect">
            <a:avLst/>
          </a:prstGeom>
          <a:gradFill flip="none" rotWithShape="1">
            <a:gsLst>
              <a:gs pos="66000">
                <a:srgbClr val="C9E8A9"/>
              </a:gs>
              <a:gs pos="0">
                <a:schemeClr val="bg1"/>
              </a:gs>
              <a:gs pos="100000">
                <a:srgbClr val="92D050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 w="88900" cap="rnd" cmpd="thickThin">
            <a:solidFill>
              <a:srgbClr val="92D05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作者介绍</a:t>
            </a:r>
            <a:endParaRPr lang="zh-CN" altLang="en-US" sz="2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709058" y="4725144"/>
            <a:ext cx="1512168" cy="792088"/>
          </a:xfrm>
          <a:prstGeom prst="rect">
            <a:avLst/>
          </a:prstGeom>
          <a:gradFill flip="none" rotWithShape="1">
            <a:gsLst>
              <a:gs pos="66000">
                <a:srgbClr val="C9E8A9"/>
              </a:gs>
              <a:gs pos="0">
                <a:schemeClr val="bg1"/>
              </a:gs>
              <a:gs pos="100000">
                <a:srgbClr val="92D050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 w="88900" cap="rnd" cmpd="thickThin">
            <a:solidFill>
              <a:srgbClr val="92D05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课文翻译</a:t>
            </a:r>
            <a:endParaRPr lang="zh-CN" altLang="en-US" sz="2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709058" y="5733256"/>
            <a:ext cx="1512168" cy="792088"/>
          </a:xfrm>
          <a:prstGeom prst="rect">
            <a:avLst/>
          </a:prstGeom>
          <a:gradFill flip="none" rotWithShape="1">
            <a:gsLst>
              <a:gs pos="66000">
                <a:srgbClr val="C9E8A9"/>
              </a:gs>
              <a:gs pos="0">
                <a:schemeClr val="bg1"/>
              </a:gs>
              <a:gs pos="100000">
                <a:srgbClr val="92D050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 w="88900" cap="rnd" cmpd="thickThin">
            <a:solidFill>
              <a:srgbClr val="92D05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想一想</a:t>
            </a:r>
            <a:endParaRPr lang="zh-CN" altLang="en-US" sz="2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732317" y="2708920"/>
            <a:ext cx="1512168" cy="792088"/>
          </a:xfrm>
          <a:prstGeom prst="rect">
            <a:avLst/>
          </a:prstGeom>
          <a:gradFill flip="none" rotWithShape="1">
            <a:gsLst>
              <a:gs pos="66000">
                <a:srgbClr val="C9E8A9"/>
              </a:gs>
              <a:gs pos="0">
                <a:schemeClr val="bg1"/>
              </a:gs>
              <a:gs pos="100000">
                <a:srgbClr val="92D050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 w="88900" cap="rnd" cmpd="thickThin">
            <a:solidFill>
              <a:srgbClr val="92D05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生字学习</a:t>
            </a:r>
            <a:endParaRPr lang="zh-CN" altLang="en-US" sz="2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43808" y="4680197"/>
            <a:ext cx="27975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唐 贺知章</a:t>
            </a:r>
            <a:endParaRPr lang="zh-CN" altLang="en-US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775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16</Words>
  <Application>Microsoft Office PowerPoint</Application>
  <PresentationFormat>全屏显示(4:3)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Sky123.Org</cp:lastModifiedBy>
  <cp:revision>3</cp:revision>
  <dcterms:created xsi:type="dcterms:W3CDTF">2016-03-18T07:47:50Z</dcterms:created>
  <dcterms:modified xsi:type="dcterms:W3CDTF">2016-03-18T08:17:11Z</dcterms:modified>
</cp:coreProperties>
</file>