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70" r:id="rId5"/>
    <p:sldId id="271" r:id="rId6"/>
    <p:sldId id="269" r:id="rId7"/>
    <p:sldId id="266" r:id="rId8"/>
    <p:sldId id="267" r:id="rId9"/>
    <p:sldId id="268" r:id="rId10"/>
    <p:sldId id="272" r:id="rId11"/>
    <p:sldId id="273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61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D6B50F-5413-4B4E-87F4-8C2705508929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3D419C7B-2007-4407-B7B3-AF70272FDFF1}">
      <dgm:prSet custT="1"/>
      <dgm:spPr/>
      <dgm:t>
        <a:bodyPr/>
        <a:lstStyle/>
        <a:p>
          <a:pPr rtl="0"/>
          <a:r>
            <a:rPr lang="en-US" sz="2800" b="1" i="1" dirty="0" smtClean="0"/>
            <a:t>What are you going to be when you grow  up?</a:t>
          </a:r>
          <a:endParaRPr lang="zh-CN" sz="2800" b="1" i="1" dirty="0"/>
        </a:p>
      </dgm:t>
    </dgm:pt>
    <dgm:pt modelId="{AEC02002-254A-4ECC-9322-F09179538F55}" type="parTrans" cxnId="{7D07E628-4151-4459-8A5D-1DA0F5376C72}">
      <dgm:prSet/>
      <dgm:spPr/>
      <dgm:t>
        <a:bodyPr/>
        <a:lstStyle/>
        <a:p>
          <a:endParaRPr lang="zh-CN" altLang="en-US"/>
        </a:p>
      </dgm:t>
    </dgm:pt>
    <dgm:pt modelId="{B01B2C48-FC85-481B-A625-BE7EF7C7E4C6}" type="sibTrans" cxnId="{7D07E628-4151-4459-8A5D-1DA0F5376C72}">
      <dgm:prSet/>
      <dgm:spPr/>
      <dgm:t>
        <a:bodyPr/>
        <a:lstStyle/>
        <a:p>
          <a:endParaRPr lang="zh-CN" altLang="en-US"/>
        </a:p>
      </dgm:t>
    </dgm:pt>
    <dgm:pt modelId="{FFA03E7B-2D68-466B-A5BD-3B629349B552}">
      <dgm:prSet/>
      <dgm:spPr/>
      <dgm:t>
        <a:bodyPr/>
        <a:lstStyle/>
        <a:p>
          <a:r>
            <a:rPr lang="en-US" altLang="zh-CN" smtClean="0"/>
            <a:t>I am going to be a doctor.</a:t>
          </a:r>
          <a:endParaRPr lang="en-US" altLang="zh-CN" dirty="0" smtClean="0"/>
        </a:p>
      </dgm:t>
    </dgm:pt>
    <dgm:pt modelId="{F425C9D2-C50E-4FD8-9FB1-53FF9A3D9964}" type="parTrans" cxnId="{CA03DA8B-0F30-49BF-B102-DF2637C3908F}">
      <dgm:prSet/>
      <dgm:spPr/>
      <dgm:t>
        <a:bodyPr/>
        <a:lstStyle/>
        <a:p>
          <a:endParaRPr lang="zh-CN" altLang="en-US"/>
        </a:p>
      </dgm:t>
    </dgm:pt>
    <dgm:pt modelId="{4B39CDDB-5290-442E-B387-AE3071B6B895}" type="sibTrans" cxnId="{CA03DA8B-0F30-49BF-B102-DF2637C3908F}">
      <dgm:prSet/>
      <dgm:spPr/>
      <dgm:t>
        <a:bodyPr/>
        <a:lstStyle/>
        <a:p>
          <a:endParaRPr lang="zh-CN" altLang="en-US"/>
        </a:p>
      </dgm:t>
    </dgm:pt>
    <dgm:pt modelId="{6C3A0B1B-E7F2-49A2-9D76-CB6A1BCCA003}">
      <dgm:prSet/>
      <dgm:spPr/>
      <dgm:t>
        <a:bodyPr/>
        <a:lstStyle/>
        <a:p>
          <a:r>
            <a:rPr lang="en-US" altLang="zh-CN" dirty="0" smtClean="0"/>
            <a:t>I am going to be a teacher</a:t>
          </a:r>
          <a:endParaRPr lang="en-US" altLang="zh-CN" dirty="0" smtClean="0"/>
        </a:p>
      </dgm:t>
    </dgm:pt>
    <dgm:pt modelId="{4A891C76-A820-479E-9326-67B1AE920B36}" type="parTrans" cxnId="{A9FD60EE-80CE-4F08-A226-6F52A0B73425}">
      <dgm:prSet/>
      <dgm:spPr/>
      <dgm:t>
        <a:bodyPr/>
        <a:lstStyle/>
        <a:p>
          <a:endParaRPr lang="zh-CN" altLang="en-US"/>
        </a:p>
      </dgm:t>
    </dgm:pt>
    <dgm:pt modelId="{58C366F7-92BD-4EE6-90C6-87BB0EAE1E3C}" type="sibTrans" cxnId="{A9FD60EE-80CE-4F08-A226-6F52A0B73425}">
      <dgm:prSet/>
      <dgm:spPr/>
      <dgm:t>
        <a:bodyPr/>
        <a:lstStyle/>
        <a:p>
          <a:endParaRPr lang="zh-CN" altLang="en-US"/>
        </a:p>
      </dgm:t>
    </dgm:pt>
    <dgm:pt modelId="{8081C3C8-2FFF-4555-9F37-4F9054DA1677}" type="pres">
      <dgm:prSet presAssocID="{79D6B50F-5413-4B4E-87F4-8C2705508929}" presName="cycle" presStyleCnt="0">
        <dgm:presLayoutVars>
          <dgm:dir/>
          <dgm:resizeHandles val="exact"/>
        </dgm:presLayoutVars>
      </dgm:prSet>
      <dgm:spPr/>
    </dgm:pt>
    <dgm:pt modelId="{CF33CF85-5BBB-4AB3-B74C-A198F9F0327D}" type="pres">
      <dgm:prSet presAssocID="{3D419C7B-2007-4407-B7B3-AF70272FDFF1}" presName="node" presStyleLbl="node1" presStyleIdx="0" presStyleCnt="3">
        <dgm:presLayoutVars>
          <dgm:bulletEnabled val="1"/>
        </dgm:presLayoutVars>
      </dgm:prSet>
      <dgm:spPr/>
    </dgm:pt>
    <dgm:pt modelId="{68FD9AFC-B75D-4CCF-8085-416D76FC2F76}" type="pres">
      <dgm:prSet presAssocID="{B01B2C48-FC85-481B-A625-BE7EF7C7E4C6}" presName="sibTrans" presStyleLbl="sibTrans2D1" presStyleIdx="0" presStyleCnt="3"/>
      <dgm:spPr/>
    </dgm:pt>
    <dgm:pt modelId="{C2C96A82-2DB8-4401-B3E3-030F11C0B56B}" type="pres">
      <dgm:prSet presAssocID="{B01B2C48-FC85-481B-A625-BE7EF7C7E4C6}" presName="connectorText" presStyleLbl="sibTrans2D1" presStyleIdx="0" presStyleCnt="3"/>
      <dgm:spPr/>
    </dgm:pt>
    <dgm:pt modelId="{7B35FAFF-0EB6-41B1-A600-9176CC773166}" type="pres">
      <dgm:prSet presAssocID="{FFA03E7B-2D68-466B-A5BD-3B629349B552}" presName="node" presStyleLbl="node1" presStyleIdx="1" presStyleCnt="3">
        <dgm:presLayoutVars>
          <dgm:bulletEnabled val="1"/>
        </dgm:presLayoutVars>
      </dgm:prSet>
      <dgm:spPr/>
    </dgm:pt>
    <dgm:pt modelId="{A9C18EC2-0854-4718-A8AD-6B9E1FF2EFAD}" type="pres">
      <dgm:prSet presAssocID="{4B39CDDB-5290-442E-B387-AE3071B6B895}" presName="sibTrans" presStyleLbl="sibTrans2D1" presStyleIdx="1" presStyleCnt="3"/>
      <dgm:spPr/>
    </dgm:pt>
    <dgm:pt modelId="{0C0239CB-BA3C-40B4-B346-5000CA36DB6E}" type="pres">
      <dgm:prSet presAssocID="{4B39CDDB-5290-442E-B387-AE3071B6B895}" presName="connectorText" presStyleLbl="sibTrans2D1" presStyleIdx="1" presStyleCnt="3"/>
      <dgm:spPr/>
    </dgm:pt>
    <dgm:pt modelId="{D36DE6F1-D81D-4940-8D84-2D5358459FD9}" type="pres">
      <dgm:prSet presAssocID="{6C3A0B1B-E7F2-49A2-9D76-CB6A1BCCA003}" presName="node" presStyleLbl="node1" presStyleIdx="2" presStyleCnt="3">
        <dgm:presLayoutVars>
          <dgm:bulletEnabled val="1"/>
        </dgm:presLayoutVars>
      </dgm:prSet>
      <dgm:spPr/>
    </dgm:pt>
    <dgm:pt modelId="{95EA2F12-E9EE-4D9E-87C5-2CF39277C936}" type="pres">
      <dgm:prSet presAssocID="{58C366F7-92BD-4EE6-90C6-87BB0EAE1E3C}" presName="sibTrans" presStyleLbl="sibTrans2D1" presStyleIdx="2" presStyleCnt="3"/>
      <dgm:spPr/>
    </dgm:pt>
    <dgm:pt modelId="{E89DDCA3-C341-4824-B61C-58FFD0B3A8E2}" type="pres">
      <dgm:prSet presAssocID="{58C366F7-92BD-4EE6-90C6-87BB0EAE1E3C}" presName="connectorText" presStyleLbl="sibTrans2D1" presStyleIdx="2" presStyleCnt="3"/>
      <dgm:spPr/>
    </dgm:pt>
  </dgm:ptLst>
  <dgm:cxnLst>
    <dgm:cxn modelId="{7ACA4472-C167-4580-8F00-2C536D037B07}" type="presOf" srcId="{4B39CDDB-5290-442E-B387-AE3071B6B895}" destId="{0C0239CB-BA3C-40B4-B346-5000CA36DB6E}" srcOrd="1" destOrd="0" presId="urn:microsoft.com/office/officeart/2005/8/layout/cycle2"/>
    <dgm:cxn modelId="{7D07E628-4151-4459-8A5D-1DA0F5376C72}" srcId="{79D6B50F-5413-4B4E-87F4-8C2705508929}" destId="{3D419C7B-2007-4407-B7B3-AF70272FDFF1}" srcOrd="0" destOrd="0" parTransId="{AEC02002-254A-4ECC-9322-F09179538F55}" sibTransId="{B01B2C48-FC85-481B-A625-BE7EF7C7E4C6}"/>
    <dgm:cxn modelId="{12791F28-B10C-47E9-A50D-523016A35B8C}" type="presOf" srcId="{3D419C7B-2007-4407-B7B3-AF70272FDFF1}" destId="{CF33CF85-5BBB-4AB3-B74C-A198F9F0327D}" srcOrd="0" destOrd="0" presId="urn:microsoft.com/office/officeart/2005/8/layout/cycle2"/>
    <dgm:cxn modelId="{CDA15FD4-CC14-45A3-ABFB-C5E024C5DD11}" type="presOf" srcId="{6C3A0B1B-E7F2-49A2-9D76-CB6A1BCCA003}" destId="{D36DE6F1-D81D-4940-8D84-2D5358459FD9}" srcOrd="0" destOrd="0" presId="urn:microsoft.com/office/officeart/2005/8/layout/cycle2"/>
    <dgm:cxn modelId="{A9FD60EE-80CE-4F08-A226-6F52A0B73425}" srcId="{79D6B50F-5413-4B4E-87F4-8C2705508929}" destId="{6C3A0B1B-E7F2-49A2-9D76-CB6A1BCCA003}" srcOrd="2" destOrd="0" parTransId="{4A891C76-A820-479E-9326-67B1AE920B36}" sibTransId="{58C366F7-92BD-4EE6-90C6-87BB0EAE1E3C}"/>
    <dgm:cxn modelId="{4ABFF3CF-1CC8-4D56-A8B9-4D80D5BFAD5A}" type="presOf" srcId="{FFA03E7B-2D68-466B-A5BD-3B629349B552}" destId="{7B35FAFF-0EB6-41B1-A600-9176CC773166}" srcOrd="0" destOrd="0" presId="urn:microsoft.com/office/officeart/2005/8/layout/cycle2"/>
    <dgm:cxn modelId="{856A7288-226A-4646-9EAC-DCC29FCE0BA2}" type="presOf" srcId="{58C366F7-92BD-4EE6-90C6-87BB0EAE1E3C}" destId="{E89DDCA3-C341-4824-B61C-58FFD0B3A8E2}" srcOrd="1" destOrd="0" presId="urn:microsoft.com/office/officeart/2005/8/layout/cycle2"/>
    <dgm:cxn modelId="{706B122A-C523-44F6-ACC0-CD2C09A25C11}" type="presOf" srcId="{B01B2C48-FC85-481B-A625-BE7EF7C7E4C6}" destId="{C2C96A82-2DB8-4401-B3E3-030F11C0B56B}" srcOrd="1" destOrd="0" presId="urn:microsoft.com/office/officeart/2005/8/layout/cycle2"/>
    <dgm:cxn modelId="{902E3F63-4A16-427B-8AE7-7FE4412EA56F}" type="presOf" srcId="{B01B2C48-FC85-481B-A625-BE7EF7C7E4C6}" destId="{68FD9AFC-B75D-4CCF-8085-416D76FC2F76}" srcOrd="0" destOrd="0" presId="urn:microsoft.com/office/officeart/2005/8/layout/cycle2"/>
    <dgm:cxn modelId="{0EF89709-BDDC-4E95-B3F2-9239F47FC05F}" type="presOf" srcId="{4B39CDDB-5290-442E-B387-AE3071B6B895}" destId="{A9C18EC2-0854-4718-A8AD-6B9E1FF2EFAD}" srcOrd="0" destOrd="0" presId="urn:microsoft.com/office/officeart/2005/8/layout/cycle2"/>
    <dgm:cxn modelId="{CA03DA8B-0F30-49BF-B102-DF2637C3908F}" srcId="{79D6B50F-5413-4B4E-87F4-8C2705508929}" destId="{FFA03E7B-2D68-466B-A5BD-3B629349B552}" srcOrd="1" destOrd="0" parTransId="{F425C9D2-C50E-4FD8-9FB1-53FF9A3D9964}" sibTransId="{4B39CDDB-5290-442E-B387-AE3071B6B895}"/>
    <dgm:cxn modelId="{694BDF1B-07E0-4F5A-A6EB-7287DD35CBA4}" type="presOf" srcId="{58C366F7-92BD-4EE6-90C6-87BB0EAE1E3C}" destId="{95EA2F12-E9EE-4D9E-87C5-2CF39277C936}" srcOrd="0" destOrd="0" presId="urn:microsoft.com/office/officeart/2005/8/layout/cycle2"/>
    <dgm:cxn modelId="{03CDB215-4254-40A0-B07A-A7C0FF09D94D}" type="presOf" srcId="{79D6B50F-5413-4B4E-87F4-8C2705508929}" destId="{8081C3C8-2FFF-4555-9F37-4F9054DA1677}" srcOrd="0" destOrd="0" presId="urn:microsoft.com/office/officeart/2005/8/layout/cycle2"/>
    <dgm:cxn modelId="{09295618-C2AC-4FB0-AE4E-59CBAE802BAD}" type="presParOf" srcId="{8081C3C8-2FFF-4555-9F37-4F9054DA1677}" destId="{CF33CF85-5BBB-4AB3-B74C-A198F9F0327D}" srcOrd="0" destOrd="0" presId="urn:microsoft.com/office/officeart/2005/8/layout/cycle2"/>
    <dgm:cxn modelId="{3B00C267-A427-4C99-99F6-F8C025626F70}" type="presParOf" srcId="{8081C3C8-2FFF-4555-9F37-4F9054DA1677}" destId="{68FD9AFC-B75D-4CCF-8085-416D76FC2F76}" srcOrd="1" destOrd="0" presId="urn:microsoft.com/office/officeart/2005/8/layout/cycle2"/>
    <dgm:cxn modelId="{D91B2CEC-C5DD-4A06-9452-F2408648A932}" type="presParOf" srcId="{68FD9AFC-B75D-4CCF-8085-416D76FC2F76}" destId="{C2C96A82-2DB8-4401-B3E3-030F11C0B56B}" srcOrd="0" destOrd="0" presId="urn:microsoft.com/office/officeart/2005/8/layout/cycle2"/>
    <dgm:cxn modelId="{74C8A382-2DFC-4912-83B4-1B46E205FD78}" type="presParOf" srcId="{8081C3C8-2FFF-4555-9F37-4F9054DA1677}" destId="{7B35FAFF-0EB6-41B1-A600-9176CC773166}" srcOrd="2" destOrd="0" presId="urn:microsoft.com/office/officeart/2005/8/layout/cycle2"/>
    <dgm:cxn modelId="{026609C4-B487-4FDC-943B-FFC299E2A4D2}" type="presParOf" srcId="{8081C3C8-2FFF-4555-9F37-4F9054DA1677}" destId="{A9C18EC2-0854-4718-A8AD-6B9E1FF2EFAD}" srcOrd="3" destOrd="0" presId="urn:microsoft.com/office/officeart/2005/8/layout/cycle2"/>
    <dgm:cxn modelId="{7C6F32C4-FA41-4513-B05E-455E8380450D}" type="presParOf" srcId="{A9C18EC2-0854-4718-A8AD-6B9E1FF2EFAD}" destId="{0C0239CB-BA3C-40B4-B346-5000CA36DB6E}" srcOrd="0" destOrd="0" presId="urn:microsoft.com/office/officeart/2005/8/layout/cycle2"/>
    <dgm:cxn modelId="{895E6773-78F6-4F53-B704-A5E5EA7223B8}" type="presParOf" srcId="{8081C3C8-2FFF-4555-9F37-4F9054DA1677}" destId="{D36DE6F1-D81D-4940-8D84-2D5358459FD9}" srcOrd="4" destOrd="0" presId="urn:microsoft.com/office/officeart/2005/8/layout/cycle2"/>
    <dgm:cxn modelId="{A7143206-964F-47A2-AD3E-B297186702A0}" type="presParOf" srcId="{8081C3C8-2FFF-4555-9F37-4F9054DA1677}" destId="{95EA2F12-E9EE-4D9E-87C5-2CF39277C936}" srcOrd="5" destOrd="0" presId="urn:microsoft.com/office/officeart/2005/8/layout/cycle2"/>
    <dgm:cxn modelId="{50DCB35A-BE58-4730-BA11-BE8F86BC27E4}" type="presParOf" srcId="{95EA2F12-E9EE-4D9E-87C5-2CF39277C936}" destId="{E89DDCA3-C341-4824-B61C-58FFD0B3A8E2}" srcOrd="0" destOrd="0" presId="urn:microsoft.com/office/officeart/2005/8/layout/cycle2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134708-CBEB-4F34-AE23-D9136320252E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FFEFA16E-BEF4-4F37-8701-1183E1E4970C}">
      <dgm:prSet/>
      <dgm:spPr/>
      <dgm:t>
        <a:bodyPr/>
        <a:lstStyle/>
        <a:p>
          <a:pPr rtl="0"/>
          <a:r>
            <a:rPr lang="en-US" dirty="0" smtClean="0"/>
            <a:t>How are you going to do that?</a:t>
          </a:r>
          <a:endParaRPr lang="en-US" dirty="0"/>
        </a:p>
      </dgm:t>
    </dgm:pt>
    <dgm:pt modelId="{10554843-6E58-46B7-B786-58BCA38BFE30}" type="parTrans" cxnId="{020BB9E3-2B74-4D9A-9A24-CD73F773ED13}">
      <dgm:prSet/>
      <dgm:spPr/>
      <dgm:t>
        <a:bodyPr/>
        <a:lstStyle/>
        <a:p>
          <a:endParaRPr lang="zh-CN" altLang="en-US"/>
        </a:p>
      </dgm:t>
    </dgm:pt>
    <dgm:pt modelId="{D46B507F-0873-4BCC-A0AC-16CD64286DC4}" type="sibTrans" cxnId="{020BB9E3-2B74-4D9A-9A24-CD73F773ED13}">
      <dgm:prSet/>
      <dgm:spPr/>
      <dgm:t>
        <a:bodyPr/>
        <a:lstStyle/>
        <a:p>
          <a:endParaRPr lang="zh-CN" altLang="en-US"/>
        </a:p>
      </dgm:t>
    </dgm:pt>
    <dgm:pt modelId="{C81CAD77-54F0-4452-83BD-EA0CBA4B0F3D}" type="pres">
      <dgm:prSet presAssocID="{E0134708-CBEB-4F34-AE23-D9136320252E}" presName="cycle" presStyleCnt="0">
        <dgm:presLayoutVars>
          <dgm:dir/>
          <dgm:resizeHandles val="exact"/>
        </dgm:presLayoutVars>
      </dgm:prSet>
      <dgm:spPr/>
    </dgm:pt>
    <dgm:pt modelId="{35A90472-2003-4763-8490-A3B139F4747E}" type="pres">
      <dgm:prSet presAssocID="{FFEFA16E-BEF4-4F37-8701-1183E1E4970C}" presName="node" presStyleLbl="node1" presStyleIdx="0" presStyleCnt="1">
        <dgm:presLayoutVars>
          <dgm:bulletEnabled val="1"/>
        </dgm:presLayoutVars>
      </dgm:prSet>
      <dgm:spPr/>
    </dgm:pt>
  </dgm:ptLst>
  <dgm:cxnLst>
    <dgm:cxn modelId="{853934B6-AC8B-433D-9679-F9B628FF7EB9}" type="presOf" srcId="{FFEFA16E-BEF4-4F37-8701-1183E1E4970C}" destId="{35A90472-2003-4763-8490-A3B139F4747E}" srcOrd="0" destOrd="0" presId="urn:microsoft.com/office/officeart/2005/8/layout/cycle2"/>
    <dgm:cxn modelId="{9DD7FE47-367C-499A-8EC1-C39B044363C4}" type="presOf" srcId="{E0134708-CBEB-4F34-AE23-D9136320252E}" destId="{C81CAD77-54F0-4452-83BD-EA0CBA4B0F3D}" srcOrd="0" destOrd="0" presId="urn:microsoft.com/office/officeart/2005/8/layout/cycle2"/>
    <dgm:cxn modelId="{020BB9E3-2B74-4D9A-9A24-CD73F773ED13}" srcId="{E0134708-CBEB-4F34-AE23-D9136320252E}" destId="{FFEFA16E-BEF4-4F37-8701-1183E1E4970C}" srcOrd="0" destOrd="0" parTransId="{10554843-6E58-46B7-B786-58BCA38BFE30}" sibTransId="{D46B507F-0873-4BCC-A0AC-16CD64286DC4}"/>
    <dgm:cxn modelId="{B9EDC9D8-08A2-4BF3-B529-3CEE375F25FD}" type="presParOf" srcId="{C81CAD77-54F0-4452-83BD-EA0CBA4B0F3D}" destId="{35A90472-2003-4763-8490-A3B139F4747E}" srcOrd="0" destOrd="0" presId="urn:microsoft.com/office/officeart/2005/8/layout/cycle2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F33CF85-5BBB-4AB3-B74C-A198F9F0327D}">
      <dsp:nvSpPr>
        <dsp:cNvPr id="0" name=""/>
        <dsp:cNvSpPr/>
      </dsp:nvSpPr>
      <dsp:spPr>
        <a:xfrm>
          <a:off x="3082974" y="263"/>
          <a:ext cx="2978050" cy="297805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/>
            <a:t>What are you going to be when you grow  up?</a:t>
          </a:r>
          <a:endParaRPr lang="zh-CN" sz="2800" b="1" i="1" kern="1200" dirty="0"/>
        </a:p>
      </dsp:txBody>
      <dsp:txXfrm>
        <a:off x="3082974" y="263"/>
        <a:ext cx="2978050" cy="2978050"/>
      </dsp:txXfrm>
    </dsp:sp>
    <dsp:sp modelId="{68FD9AFC-B75D-4CCF-8085-416D76FC2F76}">
      <dsp:nvSpPr>
        <dsp:cNvPr id="0" name=""/>
        <dsp:cNvSpPr/>
      </dsp:nvSpPr>
      <dsp:spPr>
        <a:xfrm rot="3600000">
          <a:off x="5282728" y="2906948"/>
          <a:ext cx="795805" cy="1005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3000" kern="1200"/>
        </a:p>
      </dsp:txBody>
      <dsp:txXfrm rot="3600000">
        <a:off x="5282728" y="2906948"/>
        <a:ext cx="795805" cy="1005092"/>
      </dsp:txXfrm>
    </dsp:sp>
    <dsp:sp modelId="{7B35FAFF-0EB6-41B1-A600-9176CC773166}">
      <dsp:nvSpPr>
        <dsp:cNvPr id="0" name=""/>
        <dsp:cNvSpPr/>
      </dsp:nvSpPr>
      <dsp:spPr>
        <a:xfrm>
          <a:off x="5322760" y="3879685"/>
          <a:ext cx="2978050" cy="297805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700" kern="1200" smtClean="0"/>
            <a:t>I am going to be a doctor.</a:t>
          </a:r>
          <a:endParaRPr lang="en-US" altLang="zh-CN" sz="3700" kern="1200" dirty="0" smtClean="0"/>
        </a:p>
      </dsp:txBody>
      <dsp:txXfrm>
        <a:off x="5322760" y="3879685"/>
        <a:ext cx="2978050" cy="2978050"/>
      </dsp:txXfrm>
    </dsp:sp>
    <dsp:sp modelId="{A9C18EC2-0854-4718-A8AD-6B9E1FF2EFAD}">
      <dsp:nvSpPr>
        <dsp:cNvPr id="0" name=""/>
        <dsp:cNvSpPr/>
      </dsp:nvSpPr>
      <dsp:spPr>
        <a:xfrm rot="10800000">
          <a:off x="4196619" y="4866164"/>
          <a:ext cx="795805" cy="1005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3000" kern="1200"/>
        </a:p>
      </dsp:txBody>
      <dsp:txXfrm rot="10800000">
        <a:off x="4196619" y="4866164"/>
        <a:ext cx="795805" cy="1005092"/>
      </dsp:txXfrm>
    </dsp:sp>
    <dsp:sp modelId="{D36DE6F1-D81D-4940-8D84-2D5358459FD9}">
      <dsp:nvSpPr>
        <dsp:cNvPr id="0" name=""/>
        <dsp:cNvSpPr/>
      </dsp:nvSpPr>
      <dsp:spPr>
        <a:xfrm>
          <a:off x="843189" y="3879685"/>
          <a:ext cx="2978050" cy="297805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700" kern="1200" dirty="0" smtClean="0"/>
            <a:t>I am going to be a teacher</a:t>
          </a:r>
          <a:endParaRPr lang="en-US" altLang="zh-CN" sz="3700" kern="1200" dirty="0" smtClean="0"/>
        </a:p>
      </dsp:txBody>
      <dsp:txXfrm>
        <a:off x="843189" y="3879685"/>
        <a:ext cx="2978050" cy="2978050"/>
      </dsp:txXfrm>
    </dsp:sp>
    <dsp:sp modelId="{95EA2F12-E9EE-4D9E-87C5-2CF39277C936}">
      <dsp:nvSpPr>
        <dsp:cNvPr id="0" name=""/>
        <dsp:cNvSpPr/>
      </dsp:nvSpPr>
      <dsp:spPr>
        <a:xfrm rot="18000000">
          <a:off x="3042943" y="2945959"/>
          <a:ext cx="795805" cy="1005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3000" kern="1200"/>
        </a:p>
      </dsp:txBody>
      <dsp:txXfrm rot="18000000">
        <a:off x="3042943" y="2945959"/>
        <a:ext cx="795805" cy="100509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A90472-2003-4763-8490-A3B139F4747E}">
      <dsp:nvSpPr>
        <dsp:cNvPr id="0" name=""/>
        <dsp:cNvSpPr/>
      </dsp:nvSpPr>
      <dsp:spPr>
        <a:xfrm>
          <a:off x="1143000" y="0"/>
          <a:ext cx="6857999" cy="68579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How are you going to do that?</a:t>
          </a:r>
          <a:endParaRPr lang="en-US" sz="6500" kern="1200" dirty="0"/>
        </a:p>
      </dsp:txBody>
      <dsp:txXfrm>
        <a:off x="1143000" y="0"/>
        <a:ext cx="6857999" cy="68579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1F55B-3556-45FA-B7BB-502EBE4B42FB}" type="datetimeFigureOut">
              <a:rPr lang="zh-CN" altLang="en-US" smtClean="0"/>
              <a:t>2015/11/11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B90C-29DA-4AA8-B72D-D05BB45982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1F55B-3556-45FA-B7BB-502EBE4B42FB}" type="datetimeFigureOut">
              <a:rPr lang="zh-CN" altLang="en-US" smtClean="0"/>
              <a:t>2015/11/11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B90C-29DA-4AA8-B72D-D05BB45982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1F55B-3556-45FA-B7BB-502EBE4B42FB}" type="datetimeFigureOut">
              <a:rPr lang="zh-CN" altLang="en-US" smtClean="0"/>
              <a:t>2015/11/11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B90C-29DA-4AA8-B72D-D05BB45982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1F55B-3556-45FA-B7BB-502EBE4B42FB}" type="datetimeFigureOut">
              <a:rPr lang="zh-CN" altLang="en-US" smtClean="0"/>
              <a:t>2015/11/11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B90C-29DA-4AA8-B72D-D05BB45982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1F55B-3556-45FA-B7BB-502EBE4B42FB}" type="datetimeFigureOut">
              <a:rPr lang="zh-CN" altLang="en-US" smtClean="0"/>
              <a:t>2015/11/11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B90C-29DA-4AA8-B72D-D05BB45982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1F55B-3556-45FA-B7BB-502EBE4B42FB}" type="datetimeFigureOut">
              <a:rPr lang="zh-CN" altLang="en-US" smtClean="0"/>
              <a:t>2015/11/11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B90C-29DA-4AA8-B72D-D05BB45982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1F55B-3556-45FA-B7BB-502EBE4B42FB}" type="datetimeFigureOut">
              <a:rPr lang="zh-CN" altLang="en-US" smtClean="0"/>
              <a:t>2015/11/11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B90C-29DA-4AA8-B72D-D05BB45982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1F55B-3556-45FA-B7BB-502EBE4B42FB}" type="datetimeFigureOut">
              <a:rPr lang="zh-CN" altLang="en-US" smtClean="0"/>
              <a:t>2015/11/11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B90C-29DA-4AA8-B72D-D05BB45982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1F55B-3556-45FA-B7BB-502EBE4B42FB}" type="datetimeFigureOut">
              <a:rPr lang="zh-CN" altLang="en-US" smtClean="0"/>
              <a:t>2015/11/11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B90C-29DA-4AA8-B72D-D05BB45982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1F55B-3556-45FA-B7BB-502EBE4B42FB}" type="datetimeFigureOut">
              <a:rPr lang="zh-CN" altLang="en-US" smtClean="0"/>
              <a:t>2015/11/11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B90C-29DA-4AA8-B72D-D05BB45982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1F55B-3556-45FA-B7BB-502EBE4B42FB}" type="datetimeFigureOut">
              <a:rPr lang="zh-CN" altLang="en-US" smtClean="0"/>
              <a:t>2015/11/11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B90C-29DA-4AA8-B72D-D05BB45982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1F55B-3556-45FA-B7BB-502EBE4B42FB}" type="datetimeFigureOut">
              <a:rPr lang="zh-CN" altLang="en-US" smtClean="0"/>
              <a:t>2015/11/11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2B90C-29DA-4AA8-B72D-D05BB45982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:\Documents\Pictures\06803001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643306" y="3786190"/>
            <a:ext cx="5500694" cy="3071810"/>
          </a:xfrm>
        </p:spPr>
        <p:txBody>
          <a:bodyPr>
            <a:normAutofit fontScale="85000" lnSpcReduction="20000"/>
          </a:bodyPr>
          <a:lstStyle/>
          <a:p>
            <a:r>
              <a:rPr lang="zh-CN" altLang="en-US" sz="4400" b="1" dirty="0" smtClean="0">
                <a:latin typeface="宋体" pitchFamily="2" charset="-122"/>
              </a:rPr>
              <a:t>外国语学院</a:t>
            </a:r>
            <a:endParaRPr lang="en-US" altLang="zh-CN" sz="4400" b="1" dirty="0" smtClean="0">
              <a:latin typeface="宋体" pitchFamily="2" charset="-122"/>
            </a:endParaRPr>
          </a:p>
          <a:p>
            <a:endParaRPr lang="en-US" altLang="zh-CN" sz="4400" b="1" dirty="0">
              <a:latin typeface="宋体" pitchFamily="2" charset="-122"/>
            </a:endParaRPr>
          </a:p>
          <a:p>
            <a:r>
              <a:rPr lang="zh-CN" altLang="en-US" sz="4400" b="1" dirty="0" smtClean="0">
                <a:latin typeface="宋体" pitchFamily="2" charset="-122"/>
              </a:rPr>
              <a:t>英语</a:t>
            </a:r>
            <a:r>
              <a:rPr lang="en-US" altLang="zh-CN" sz="4400" b="1" dirty="0" smtClean="0">
                <a:latin typeface="宋体" pitchFamily="2" charset="-122"/>
              </a:rPr>
              <a:t>123</a:t>
            </a:r>
            <a:r>
              <a:rPr lang="zh-CN" altLang="en-US" sz="4400" b="1" dirty="0" smtClean="0">
                <a:latin typeface="宋体" pitchFamily="2" charset="-122"/>
              </a:rPr>
              <a:t>班</a:t>
            </a:r>
            <a:endParaRPr lang="en-US" altLang="zh-CN" sz="4400" b="1" dirty="0" smtClean="0">
              <a:latin typeface="宋体" pitchFamily="2" charset="-122"/>
            </a:endParaRPr>
          </a:p>
          <a:p>
            <a:endParaRPr lang="en-US" altLang="zh-CN" sz="4400" b="1" dirty="0">
              <a:latin typeface="宋体" pitchFamily="2" charset="-122"/>
            </a:endParaRPr>
          </a:p>
          <a:p>
            <a:r>
              <a:rPr lang="zh-CN" altLang="en-US" sz="4400" b="1" dirty="0" smtClean="0">
                <a:latin typeface="宋体" pitchFamily="2" charset="-122"/>
              </a:rPr>
              <a:t>刘玉兰</a:t>
            </a:r>
            <a:endParaRPr lang="en-US" altLang="zh-CN" sz="4400" b="1" dirty="0" smtClean="0">
              <a:latin typeface="宋体" pitchFamily="2" charset="-122"/>
            </a:endParaRPr>
          </a:p>
        </p:txBody>
      </p:sp>
      <p:pic>
        <p:nvPicPr>
          <p:cNvPr id="7" name="图片 6" descr="katong_zhiye_duixiang_shiliang-0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214678" cy="3000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26163"/>
          </a:xfrm>
        </p:spPr>
        <p:txBody>
          <a:bodyPr/>
          <a:lstStyle/>
          <a:p>
            <a:pPr>
              <a:buNone/>
            </a:pPr>
            <a:endParaRPr lang="en-US" altLang="zh-CN" dirty="0"/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endParaRPr lang="en-US" altLang="zh-CN" dirty="0"/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r>
              <a:rPr lang="en-US" altLang="zh-CN" sz="3600" dirty="0" smtClean="0"/>
              <a:t>language goal</a:t>
            </a:r>
            <a:r>
              <a:rPr lang="zh-CN" altLang="en-US" sz="3600" dirty="0" smtClean="0"/>
              <a:t>（语言目标）：</a:t>
            </a:r>
            <a:endParaRPr lang="en-US" altLang="zh-CN" sz="3600" dirty="0" smtClean="0"/>
          </a:p>
          <a:p>
            <a:pPr>
              <a:buNone/>
            </a:pPr>
            <a:r>
              <a:rPr lang="en-US" altLang="zh-CN" sz="3600" dirty="0"/>
              <a:t> </a:t>
            </a:r>
            <a:r>
              <a:rPr lang="en-US" altLang="zh-CN" sz="3600" dirty="0" smtClean="0"/>
              <a:t>talk about future intention(</a:t>
            </a:r>
            <a:r>
              <a:rPr lang="zh-CN" altLang="en-US" sz="3600" dirty="0" smtClean="0"/>
              <a:t>谈论将来的想法</a:t>
            </a:r>
            <a:r>
              <a:rPr lang="en-US" altLang="zh-CN" sz="3600" dirty="0" smtClean="0"/>
              <a:t>)</a:t>
            </a:r>
            <a:endParaRPr lang="zh-CN" altLang="en-US" sz="3600" dirty="0"/>
          </a:p>
        </p:txBody>
      </p:sp>
      <p:sp>
        <p:nvSpPr>
          <p:cNvPr id="4" name="矩形 3"/>
          <p:cNvSpPr/>
          <p:nvPr/>
        </p:nvSpPr>
        <p:spPr>
          <a:xfrm>
            <a:off x="-1" y="0"/>
            <a:ext cx="914400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altLang="zh-CN" sz="5400" b="1" i="1" cap="none" spc="0" dirty="0" smtClean="0">
                <a:ln/>
                <a:solidFill>
                  <a:schemeClr val="accent3"/>
                </a:solidFill>
                <a:effectLst/>
              </a:rPr>
              <a:t>Unit 10 I am going to be a basketball player</a:t>
            </a:r>
            <a:endParaRPr lang="zh-CN" alt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8" name="图片 7" descr="t0169762e3f0febeca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4071942"/>
            <a:ext cx="2071670" cy="27860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Documents\Pictures\1305253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/>
          <a:lstStyle/>
          <a:p>
            <a:pPr algn="ctr"/>
            <a:r>
              <a:rPr lang="en-US" altLang="zh-CN" sz="4000" dirty="0" smtClean="0">
                <a:solidFill>
                  <a:srgbClr val="00B0F0"/>
                </a:solidFill>
              </a:rPr>
              <a:t>Learn some new words</a:t>
            </a:r>
          </a:p>
          <a:p>
            <a:endParaRPr lang="zh-CN" altLang="en-US" dirty="0"/>
          </a:p>
        </p:txBody>
      </p:sp>
      <p:pic>
        <p:nvPicPr>
          <p:cNvPr id="1026" name="Picture 2" descr="C:\Users\Administrator\Desktop\20120222122248718_203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357298"/>
            <a:ext cx="6929486" cy="4143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Documents\Pictures\1305253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Administrator\Desktop\20120222122138265_714_o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508124"/>
            <a:ext cx="6858048" cy="38497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Documents\Pictures\1305253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Users\Administrator\Desktop\20120222122325875_883_o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357298"/>
            <a:ext cx="6929486" cy="3857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内容占位符 6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3600" dirty="0" smtClean="0"/>
              <a:t>  </a:t>
            </a:r>
          </a:p>
          <a:p>
            <a:pPr>
              <a:buNone/>
            </a:pPr>
            <a:endParaRPr lang="en-US" altLang="zh-CN" sz="3600" dirty="0"/>
          </a:p>
          <a:p>
            <a:pPr>
              <a:buNone/>
            </a:pPr>
            <a:r>
              <a:rPr lang="en-US" altLang="zh-CN" sz="3600" dirty="0" smtClean="0"/>
              <a:t> </a:t>
            </a:r>
            <a:r>
              <a:rPr lang="en-US" altLang="zh-CN" sz="3600" i="1" dirty="0" smtClean="0"/>
              <a:t>I am going to study English hard</a:t>
            </a:r>
          </a:p>
          <a:p>
            <a:pPr>
              <a:buNone/>
            </a:pPr>
            <a:r>
              <a:rPr lang="en-US" altLang="zh-CN" sz="3600" i="1" dirty="0" smtClean="0"/>
              <a:t>                            take piano lessons</a:t>
            </a:r>
            <a:r>
              <a:rPr lang="zh-CN" altLang="en-US" sz="3600" i="1" dirty="0" smtClean="0"/>
              <a:t> </a:t>
            </a:r>
            <a:endParaRPr lang="en-US" altLang="zh-CN" sz="3600" i="1" dirty="0" smtClean="0"/>
          </a:p>
          <a:p>
            <a:pPr>
              <a:buNone/>
            </a:pPr>
            <a:r>
              <a:rPr lang="en-US" altLang="zh-CN" sz="3600" i="1" dirty="0" smtClean="0"/>
              <a:t>                             practice basketball everyday</a:t>
            </a:r>
          </a:p>
          <a:p>
            <a:pPr>
              <a:buNone/>
            </a:pPr>
            <a:r>
              <a:rPr lang="en-US" altLang="zh-CN" sz="3600" i="1" dirty="0" smtClean="0"/>
              <a:t>                             study science</a:t>
            </a:r>
          </a:p>
          <a:p>
            <a:pPr>
              <a:buNone/>
            </a:pPr>
            <a:r>
              <a:rPr lang="en-US" altLang="zh-CN" sz="3600" i="1" dirty="0" smtClean="0"/>
              <a:t>                             do more exercise</a:t>
            </a:r>
          </a:p>
          <a:p>
            <a:pPr>
              <a:buNone/>
            </a:pPr>
            <a:r>
              <a:rPr lang="en-US" altLang="zh-CN" sz="3600" i="1" dirty="0" smtClean="0"/>
              <a:t>                             read more books</a:t>
            </a:r>
          </a:p>
          <a:p>
            <a:pPr>
              <a:buNone/>
            </a:pPr>
            <a:r>
              <a:rPr lang="en-US" altLang="zh-CN" sz="3600" i="1" dirty="0" smtClean="0"/>
              <a:t>                             help other people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Documents\Pictures\20121103185335_mmTP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r>
              <a:rPr lang="en-US" altLang="zh-CN" dirty="0" smtClean="0">
                <a:solidFill>
                  <a:srgbClr val="00B0F0"/>
                </a:solidFill>
              </a:rPr>
              <a:t> </a:t>
            </a:r>
            <a:r>
              <a:rPr lang="en-US" altLang="zh-CN" sz="4000" b="1" i="1" dirty="0" smtClean="0">
                <a:solidFill>
                  <a:srgbClr val="00B0F0"/>
                </a:solidFill>
              </a:rPr>
              <a:t>group work</a:t>
            </a:r>
          </a:p>
          <a:p>
            <a:r>
              <a:rPr lang="en-US" altLang="zh-CN" sz="3600" i="1" dirty="0"/>
              <a:t> </a:t>
            </a:r>
            <a:r>
              <a:rPr lang="en-US" altLang="zh-CN" sz="3600" i="1" dirty="0" smtClean="0"/>
              <a:t>what are you going to be when you grow up?</a:t>
            </a:r>
          </a:p>
          <a:p>
            <a:pPr>
              <a:buNone/>
            </a:pPr>
            <a:r>
              <a:rPr lang="en-US" altLang="zh-CN" sz="3600" i="1" dirty="0" smtClean="0">
                <a:solidFill>
                  <a:srgbClr val="00B0F0"/>
                </a:solidFill>
              </a:rPr>
              <a:t>    I am going to be a </a:t>
            </a:r>
            <a:r>
              <a:rPr lang="en-US" altLang="zh-CN" sz="3600" i="1" dirty="0" smtClean="0"/>
              <a:t>(an) </a:t>
            </a:r>
            <a:r>
              <a:rPr lang="en-US" altLang="zh-CN" sz="3600" i="1" dirty="0" smtClean="0">
                <a:solidFill>
                  <a:schemeClr val="accent6">
                    <a:lumMod val="75000"/>
                  </a:schemeClr>
                </a:solidFill>
              </a:rPr>
              <a:t>basketball player</a:t>
            </a:r>
          </a:p>
          <a:p>
            <a:r>
              <a:rPr lang="en-US" altLang="zh-CN" sz="3600" i="1" dirty="0" smtClean="0"/>
              <a:t>How are you going to do that?</a:t>
            </a:r>
          </a:p>
          <a:p>
            <a:pPr>
              <a:buNone/>
            </a:pPr>
            <a:r>
              <a:rPr lang="en-US" altLang="zh-CN" sz="3600" i="1" dirty="0" smtClean="0"/>
              <a:t>    </a:t>
            </a:r>
            <a:r>
              <a:rPr lang="en-US" altLang="zh-CN" sz="3600" i="1" dirty="0" smtClean="0">
                <a:solidFill>
                  <a:srgbClr val="00B0F0"/>
                </a:solidFill>
              </a:rPr>
              <a:t>I am going to</a:t>
            </a:r>
            <a:r>
              <a:rPr lang="en-US" altLang="zh-CN" sz="3600" i="1" dirty="0" smtClean="0"/>
              <a:t> </a:t>
            </a:r>
            <a:r>
              <a:rPr lang="en-US" altLang="zh-CN" sz="3600" i="1" dirty="0" smtClean="0">
                <a:solidFill>
                  <a:schemeClr val="accent6">
                    <a:lumMod val="75000"/>
                  </a:schemeClr>
                </a:solidFill>
              </a:rPr>
              <a:t>practice basketball everyday</a:t>
            </a:r>
            <a:r>
              <a:rPr lang="en-US" altLang="zh-CN" sz="3600" i="1" dirty="0" smtClean="0">
                <a:solidFill>
                  <a:srgbClr val="FFFF00"/>
                </a:solidFill>
              </a:rPr>
              <a:t>.</a:t>
            </a:r>
          </a:p>
          <a:p>
            <a:pPr>
              <a:buNone/>
            </a:pPr>
            <a:r>
              <a:rPr lang="en-US" altLang="zh-CN" dirty="0">
                <a:solidFill>
                  <a:srgbClr val="FFFF00"/>
                </a:solidFill>
              </a:rPr>
              <a:t> </a:t>
            </a:r>
            <a:endParaRPr lang="en-US" altLang="zh-CN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en-US" altLang="zh-CN" dirty="0"/>
              <a:t>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Documents\Pictures\20110517075552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285728"/>
            <a:ext cx="8572560" cy="6215106"/>
          </a:xfrm>
        </p:spPr>
        <p:txBody>
          <a:bodyPr/>
          <a:lstStyle/>
          <a:p>
            <a:r>
              <a:rPr lang="en-US" altLang="zh-CN" sz="3600" b="1" dirty="0" smtClean="0">
                <a:solidFill>
                  <a:srgbClr val="00B0F0"/>
                </a:solidFill>
              </a:rPr>
              <a:t>Guessing their jobs</a:t>
            </a:r>
          </a:p>
          <a:p>
            <a:endParaRPr lang="zh-CN" altLang="en-US" dirty="0"/>
          </a:p>
        </p:txBody>
      </p:sp>
      <p:pic>
        <p:nvPicPr>
          <p:cNvPr id="4" name="图片 3" descr="013000002413581279262817248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00438"/>
            <a:ext cx="2571736" cy="3357562"/>
          </a:xfrm>
          <a:prstGeom prst="rect">
            <a:avLst/>
          </a:prstGeom>
        </p:spPr>
      </p:pic>
      <p:pic>
        <p:nvPicPr>
          <p:cNvPr id="5" name="图片 4" descr="163000003588821247054198809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488" y="1214422"/>
            <a:ext cx="2688644" cy="4429132"/>
          </a:xfrm>
          <a:prstGeom prst="rect">
            <a:avLst/>
          </a:prstGeom>
        </p:spPr>
      </p:pic>
      <p:pic>
        <p:nvPicPr>
          <p:cNvPr id="6" name="图片 5" descr="2011040601263924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72198" y="357166"/>
            <a:ext cx="2357422" cy="3305175"/>
          </a:xfrm>
          <a:prstGeom prst="rect">
            <a:avLst/>
          </a:prstGeom>
        </p:spPr>
      </p:pic>
      <p:pic>
        <p:nvPicPr>
          <p:cNvPr id="7" name="图片 6" descr="katong_zhiye_duixiang_shiliang-09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86512" y="4214818"/>
            <a:ext cx="2101224" cy="26431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Documents\Pictures\20110517075552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1357298"/>
            <a:ext cx="8401080" cy="4643470"/>
          </a:xfrm>
        </p:spPr>
        <p:txBody>
          <a:bodyPr/>
          <a:lstStyle/>
          <a:p>
            <a:pPr lvl="7">
              <a:buNone/>
            </a:pPr>
            <a:r>
              <a:rPr lang="en-US" altLang="zh-CN" sz="4400" dirty="0" smtClean="0">
                <a:solidFill>
                  <a:srgbClr val="00B0F0"/>
                </a:solidFill>
              </a:rPr>
              <a:t>Homework</a:t>
            </a:r>
          </a:p>
          <a:p>
            <a:r>
              <a:rPr lang="en-US" altLang="zh-CN" sz="3600" dirty="0" smtClean="0"/>
              <a:t>Write a short paragraph to introduce the jobs of your family members to your friends</a:t>
            </a:r>
            <a:r>
              <a:rPr lang="en-US" altLang="zh-CN" dirty="0" smtClean="0"/>
              <a:t>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180</Words>
  <Application>Microsoft Office PowerPoint</Application>
  <PresentationFormat>全屏显示(4:3)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</dc:creator>
  <cp:lastModifiedBy>admin</cp:lastModifiedBy>
  <cp:revision>16</cp:revision>
  <dcterms:created xsi:type="dcterms:W3CDTF">2015-11-11T11:11:22Z</dcterms:created>
  <dcterms:modified xsi:type="dcterms:W3CDTF">2015-11-11T13:51:10Z</dcterms:modified>
</cp:coreProperties>
</file>