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339966"/>
    <a:srgbClr val="0033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59" autoAdjust="0"/>
  </p:normalViewPr>
  <p:slideViewPr>
    <p:cSldViewPr>
      <p:cViewPr varScale="1">
        <p:scale>
          <a:sx n="84" d="100"/>
          <a:sy n="84" d="100"/>
        </p:scale>
        <p:origin x="-8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787977"/>
      </p:ext>
    </p:extLst>
  </p:cSld>
  <p:clrMapOvr>
    <a:masterClrMapping/>
  </p:clrMapOvr>
  <p:transition spd="slow" advClick="0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38301"/>
      </p:ext>
    </p:extLst>
  </p:cSld>
  <p:clrMapOvr>
    <a:masterClrMapping/>
  </p:clrMapOvr>
  <p:transition spd="slow" advClick="0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776041"/>
      </p:ext>
    </p:extLst>
  </p:cSld>
  <p:clrMapOvr>
    <a:masterClrMapping/>
  </p:clrMapOvr>
  <p:transition spd="slow" advClick="0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88064"/>
      </p:ext>
    </p:extLst>
  </p:cSld>
  <p:clrMapOvr>
    <a:masterClrMapping/>
  </p:clrMapOvr>
  <p:transition spd="slow" advClick="0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20413"/>
      </p:ext>
    </p:extLst>
  </p:cSld>
  <p:clrMapOvr>
    <a:masterClrMapping/>
  </p:clrMapOvr>
  <p:transition spd="slow" advClick="0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106752"/>
      </p:ext>
    </p:extLst>
  </p:cSld>
  <p:clrMapOvr>
    <a:masterClrMapping/>
  </p:clrMapOvr>
  <p:transition spd="slow" advClick="0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154614"/>
      </p:ext>
    </p:extLst>
  </p:cSld>
  <p:clrMapOvr>
    <a:masterClrMapping/>
  </p:clrMapOvr>
  <p:transition spd="slow" advClick="0" advTm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434942"/>
      </p:ext>
    </p:extLst>
  </p:cSld>
  <p:clrMapOvr>
    <a:masterClrMapping/>
  </p:clrMapOvr>
  <p:transition spd="slow" advClick="0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445042"/>
      </p:ext>
    </p:extLst>
  </p:cSld>
  <p:clrMapOvr>
    <a:masterClrMapping/>
  </p:clrMapOvr>
  <p:transition spd="slow" advClick="0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085874"/>
      </p:ext>
    </p:extLst>
  </p:cSld>
  <p:clrMapOvr>
    <a:masterClrMapping/>
  </p:clrMapOvr>
  <p:transition spd="slow" advClick="0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076238"/>
      </p:ext>
    </p:extLst>
  </p:cSld>
  <p:clrMapOvr>
    <a:masterClrMapping/>
  </p:clrMapOvr>
  <p:transition spd="slow" advClick="0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97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0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1"/>
          <p:cNvSpPr>
            <a:spLocks noEditPoints="1"/>
          </p:cNvSpPr>
          <p:nvPr/>
        </p:nvSpPr>
        <p:spPr bwMode="auto">
          <a:xfrm>
            <a:off x="-8574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5" name="Freeform 21"/>
          <p:cNvSpPr>
            <a:spLocks noEditPoints="1"/>
          </p:cNvSpPr>
          <p:nvPr/>
        </p:nvSpPr>
        <p:spPr bwMode="auto">
          <a:xfrm>
            <a:off x="3059832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14" name="Freeform 21"/>
          <p:cNvSpPr>
            <a:spLocks noEditPoints="1"/>
          </p:cNvSpPr>
          <p:nvPr/>
        </p:nvSpPr>
        <p:spPr bwMode="auto">
          <a:xfrm>
            <a:off x="5724128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 rot="20663002">
            <a:off x="1023182" y="2326550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汉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59832" y="1681361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字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 rot="526658">
            <a:off x="5250719" y="1814117"/>
            <a:ext cx="13179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演</a:t>
            </a:r>
            <a:endParaRPr lang="zh-CN" altLang="en-U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 rot="613009">
            <a:off x="6948263" y="2269732"/>
            <a:ext cx="13179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变</a:t>
            </a:r>
            <a:endParaRPr lang="zh-CN" altLang="en-U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 rot="770481">
            <a:off x="5303199" y="1843598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房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 rot="1303269">
            <a:off x="6896967" y="2326551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肩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858435" y="669148"/>
            <a:ext cx="950297" cy="646342"/>
            <a:chOff x="8858435" y="669148"/>
            <a:chExt cx="950297" cy="646342"/>
          </a:xfrm>
        </p:grpSpPr>
        <p:grpSp>
          <p:nvGrpSpPr>
            <p:cNvPr id="15" name="组合 14"/>
            <p:cNvGrpSpPr/>
            <p:nvPr/>
          </p:nvGrpSpPr>
          <p:grpSpPr>
            <a:xfrm rot="447935" flipH="1">
              <a:off x="8858435" y="669148"/>
              <a:ext cx="950297" cy="646342"/>
              <a:chOff x="3968090" y="850238"/>
              <a:chExt cx="1033172" cy="679623"/>
            </a:xfrm>
            <a:solidFill>
              <a:srgbClr val="FFF4B3"/>
            </a:solidFill>
          </p:grpSpPr>
          <p:sp>
            <p:nvSpPr>
              <p:cNvPr id="16" name="Freeform 7"/>
              <p:cNvSpPr>
                <a:spLocks/>
              </p:cNvSpPr>
              <p:nvPr/>
            </p:nvSpPr>
            <p:spPr bwMode="auto">
              <a:xfrm flipH="1">
                <a:off x="3968090" y="898193"/>
                <a:ext cx="880533" cy="631668"/>
              </a:xfrm>
              <a:custGeom>
                <a:avLst/>
                <a:gdLst>
                  <a:gd name="T0" fmla="*/ 961 w 961"/>
                  <a:gd name="T1" fmla="*/ 388 h 689"/>
                  <a:gd name="T2" fmla="*/ 863 w 961"/>
                  <a:gd name="T3" fmla="*/ 495 h 689"/>
                  <a:gd name="T4" fmla="*/ 652 w 961"/>
                  <a:gd name="T5" fmla="*/ 633 h 689"/>
                  <a:gd name="T6" fmla="*/ 368 w 961"/>
                  <a:gd name="T7" fmla="*/ 676 h 689"/>
                  <a:gd name="T8" fmla="*/ 119 w 961"/>
                  <a:gd name="T9" fmla="*/ 554 h 689"/>
                  <a:gd name="T10" fmla="*/ 109 w 961"/>
                  <a:gd name="T11" fmla="*/ 544 h 689"/>
                  <a:gd name="T12" fmla="*/ 22 w 961"/>
                  <a:gd name="T13" fmla="*/ 386 h 689"/>
                  <a:gd name="T14" fmla="*/ 5 w 961"/>
                  <a:gd name="T15" fmla="*/ 217 h 689"/>
                  <a:gd name="T16" fmla="*/ 44 w 961"/>
                  <a:gd name="T17" fmla="*/ 83 h 689"/>
                  <a:gd name="T18" fmla="*/ 117 w 961"/>
                  <a:gd name="T19" fmla="*/ 12 h 689"/>
                  <a:gd name="T20" fmla="*/ 201 w 961"/>
                  <a:gd name="T21" fmla="*/ 6 h 689"/>
                  <a:gd name="T22" fmla="*/ 280 w 961"/>
                  <a:gd name="T23" fmla="*/ 39 h 689"/>
                  <a:gd name="T24" fmla="*/ 354 w 961"/>
                  <a:gd name="T25" fmla="*/ 89 h 689"/>
                  <a:gd name="T26" fmla="*/ 420 w 961"/>
                  <a:gd name="T27" fmla="*/ 150 h 689"/>
                  <a:gd name="T28" fmla="*/ 425 w 961"/>
                  <a:gd name="T29" fmla="*/ 155 h 689"/>
                  <a:gd name="T30" fmla="*/ 531 w 961"/>
                  <a:gd name="T31" fmla="*/ 270 h 689"/>
                  <a:gd name="T32" fmla="*/ 679 w 961"/>
                  <a:gd name="T33" fmla="*/ 366 h 689"/>
                  <a:gd name="T34" fmla="*/ 848 w 961"/>
                  <a:gd name="T35" fmla="*/ 399 h 689"/>
                  <a:gd name="T36" fmla="*/ 961 w 961"/>
                  <a:gd name="T37" fmla="*/ 388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61" h="689">
                    <a:moveTo>
                      <a:pt x="961" y="388"/>
                    </a:moveTo>
                    <a:cubicBezTo>
                      <a:pt x="947" y="405"/>
                      <a:pt x="915" y="447"/>
                      <a:pt x="863" y="495"/>
                    </a:cubicBezTo>
                    <a:cubicBezTo>
                      <a:pt x="811" y="543"/>
                      <a:pt x="739" y="597"/>
                      <a:pt x="652" y="633"/>
                    </a:cubicBezTo>
                    <a:cubicBezTo>
                      <a:pt x="565" y="670"/>
                      <a:pt x="464" y="689"/>
                      <a:pt x="368" y="676"/>
                    </a:cubicBezTo>
                    <a:cubicBezTo>
                      <a:pt x="273" y="664"/>
                      <a:pt x="182" y="620"/>
                      <a:pt x="119" y="554"/>
                    </a:cubicBezTo>
                    <a:cubicBezTo>
                      <a:pt x="116" y="551"/>
                      <a:pt x="113" y="547"/>
                      <a:pt x="109" y="544"/>
                    </a:cubicBezTo>
                    <a:cubicBezTo>
                      <a:pt x="68" y="499"/>
                      <a:pt x="39" y="443"/>
                      <a:pt x="22" y="386"/>
                    </a:cubicBezTo>
                    <a:cubicBezTo>
                      <a:pt x="5" y="328"/>
                      <a:pt x="0" y="269"/>
                      <a:pt x="5" y="217"/>
                    </a:cubicBezTo>
                    <a:cubicBezTo>
                      <a:pt x="10" y="164"/>
                      <a:pt x="24" y="118"/>
                      <a:pt x="44" y="83"/>
                    </a:cubicBezTo>
                    <a:cubicBezTo>
                      <a:pt x="64" y="48"/>
                      <a:pt x="89" y="25"/>
                      <a:pt x="117" y="12"/>
                    </a:cubicBezTo>
                    <a:cubicBezTo>
                      <a:pt x="145" y="0"/>
                      <a:pt x="173" y="0"/>
                      <a:pt x="201" y="6"/>
                    </a:cubicBezTo>
                    <a:cubicBezTo>
                      <a:pt x="228" y="12"/>
                      <a:pt x="255" y="24"/>
                      <a:pt x="280" y="39"/>
                    </a:cubicBezTo>
                    <a:cubicBezTo>
                      <a:pt x="306" y="53"/>
                      <a:pt x="331" y="70"/>
                      <a:pt x="354" y="89"/>
                    </a:cubicBezTo>
                    <a:cubicBezTo>
                      <a:pt x="377" y="107"/>
                      <a:pt x="399" y="127"/>
                      <a:pt x="420" y="150"/>
                    </a:cubicBezTo>
                    <a:cubicBezTo>
                      <a:pt x="422" y="152"/>
                      <a:pt x="423" y="154"/>
                      <a:pt x="425" y="155"/>
                    </a:cubicBezTo>
                    <a:cubicBezTo>
                      <a:pt x="457" y="189"/>
                      <a:pt x="489" y="232"/>
                      <a:pt x="531" y="270"/>
                    </a:cubicBezTo>
                    <a:cubicBezTo>
                      <a:pt x="572" y="309"/>
                      <a:pt x="623" y="343"/>
                      <a:pt x="679" y="366"/>
                    </a:cubicBezTo>
                    <a:cubicBezTo>
                      <a:pt x="735" y="388"/>
                      <a:pt x="796" y="399"/>
                      <a:pt x="848" y="399"/>
                    </a:cubicBezTo>
                    <a:cubicBezTo>
                      <a:pt x="900" y="400"/>
                      <a:pt x="943" y="390"/>
                      <a:pt x="961" y="3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4761231" y="964356"/>
                <a:ext cx="220338" cy="25972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"/>
              <p:cNvSpPr>
                <a:spLocks/>
              </p:cNvSpPr>
              <p:nvPr/>
            </p:nvSpPr>
            <p:spPr bwMode="auto">
              <a:xfrm rot="2700000" flipH="1">
                <a:off x="4072612" y="924354"/>
                <a:ext cx="524478" cy="376245"/>
              </a:xfrm>
              <a:custGeom>
                <a:avLst/>
                <a:gdLst>
                  <a:gd name="T0" fmla="*/ 961 w 961"/>
                  <a:gd name="T1" fmla="*/ 388 h 689"/>
                  <a:gd name="T2" fmla="*/ 863 w 961"/>
                  <a:gd name="T3" fmla="*/ 495 h 689"/>
                  <a:gd name="T4" fmla="*/ 652 w 961"/>
                  <a:gd name="T5" fmla="*/ 633 h 689"/>
                  <a:gd name="T6" fmla="*/ 368 w 961"/>
                  <a:gd name="T7" fmla="*/ 676 h 689"/>
                  <a:gd name="T8" fmla="*/ 119 w 961"/>
                  <a:gd name="T9" fmla="*/ 554 h 689"/>
                  <a:gd name="T10" fmla="*/ 109 w 961"/>
                  <a:gd name="T11" fmla="*/ 544 h 689"/>
                  <a:gd name="T12" fmla="*/ 22 w 961"/>
                  <a:gd name="T13" fmla="*/ 386 h 689"/>
                  <a:gd name="T14" fmla="*/ 5 w 961"/>
                  <a:gd name="T15" fmla="*/ 217 h 689"/>
                  <a:gd name="T16" fmla="*/ 44 w 961"/>
                  <a:gd name="T17" fmla="*/ 83 h 689"/>
                  <a:gd name="T18" fmla="*/ 117 w 961"/>
                  <a:gd name="T19" fmla="*/ 12 h 689"/>
                  <a:gd name="T20" fmla="*/ 201 w 961"/>
                  <a:gd name="T21" fmla="*/ 6 h 689"/>
                  <a:gd name="T22" fmla="*/ 280 w 961"/>
                  <a:gd name="T23" fmla="*/ 39 h 689"/>
                  <a:gd name="T24" fmla="*/ 354 w 961"/>
                  <a:gd name="T25" fmla="*/ 89 h 689"/>
                  <a:gd name="T26" fmla="*/ 420 w 961"/>
                  <a:gd name="T27" fmla="*/ 150 h 689"/>
                  <a:gd name="T28" fmla="*/ 425 w 961"/>
                  <a:gd name="T29" fmla="*/ 155 h 689"/>
                  <a:gd name="T30" fmla="*/ 531 w 961"/>
                  <a:gd name="T31" fmla="*/ 270 h 689"/>
                  <a:gd name="T32" fmla="*/ 679 w 961"/>
                  <a:gd name="T33" fmla="*/ 366 h 689"/>
                  <a:gd name="T34" fmla="*/ 848 w 961"/>
                  <a:gd name="T35" fmla="*/ 399 h 689"/>
                  <a:gd name="T36" fmla="*/ 961 w 961"/>
                  <a:gd name="T37" fmla="*/ 388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61" h="689">
                    <a:moveTo>
                      <a:pt x="961" y="388"/>
                    </a:moveTo>
                    <a:cubicBezTo>
                      <a:pt x="947" y="405"/>
                      <a:pt x="915" y="447"/>
                      <a:pt x="863" y="495"/>
                    </a:cubicBezTo>
                    <a:cubicBezTo>
                      <a:pt x="811" y="543"/>
                      <a:pt x="739" y="597"/>
                      <a:pt x="652" y="633"/>
                    </a:cubicBezTo>
                    <a:cubicBezTo>
                      <a:pt x="565" y="670"/>
                      <a:pt x="464" y="689"/>
                      <a:pt x="368" y="676"/>
                    </a:cubicBezTo>
                    <a:cubicBezTo>
                      <a:pt x="273" y="664"/>
                      <a:pt x="182" y="620"/>
                      <a:pt x="119" y="554"/>
                    </a:cubicBezTo>
                    <a:cubicBezTo>
                      <a:pt x="116" y="551"/>
                      <a:pt x="113" y="547"/>
                      <a:pt x="109" y="544"/>
                    </a:cubicBezTo>
                    <a:cubicBezTo>
                      <a:pt x="68" y="499"/>
                      <a:pt x="39" y="443"/>
                      <a:pt x="22" y="386"/>
                    </a:cubicBezTo>
                    <a:cubicBezTo>
                      <a:pt x="5" y="328"/>
                      <a:pt x="0" y="269"/>
                      <a:pt x="5" y="217"/>
                    </a:cubicBezTo>
                    <a:cubicBezTo>
                      <a:pt x="10" y="164"/>
                      <a:pt x="24" y="118"/>
                      <a:pt x="44" y="83"/>
                    </a:cubicBezTo>
                    <a:cubicBezTo>
                      <a:pt x="64" y="48"/>
                      <a:pt x="89" y="25"/>
                      <a:pt x="117" y="12"/>
                    </a:cubicBezTo>
                    <a:cubicBezTo>
                      <a:pt x="145" y="0"/>
                      <a:pt x="173" y="0"/>
                      <a:pt x="201" y="6"/>
                    </a:cubicBezTo>
                    <a:cubicBezTo>
                      <a:pt x="228" y="12"/>
                      <a:pt x="255" y="24"/>
                      <a:pt x="280" y="39"/>
                    </a:cubicBezTo>
                    <a:cubicBezTo>
                      <a:pt x="306" y="53"/>
                      <a:pt x="331" y="70"/>
                      <a:pt x="354" y="89"/>
                    </a:cubicBezTo>
                    <a:cubicBezTo>
                      <a:pt x="377" y="107"/>
                      <a:pt x="399" y="127"/>
                      <a:pt x="420" y="150"/>
                    </a:cubicBezTo>
                    <a:cubicBezTo>
                      <a:pt x="422" y="152"/>
                      <a:pt x="423" y="154"/>
                      <a:pt x="425" y="155"/>
                    </a:cubicBezTo>
                    <a:cubicBezTo>
                      <a:pt x="457" y="189"/>
                      <a:pt x="489" y="232"/>
                      <a:pt x="531" y="270"/>
                    </a:cubicBezTo>
                    <a:cubicBezTo>
                      <a:pt x="572" y="309"/>
                      <a:pt x="623" y="343"/>
                      <a:pt x="679" y="366"/>
                    </a:cubicBezTo>
                    <a:cubicBezTo>
                      <a:pt x="735" y="388"/>
                      <a:pt x="796" y="399"/>
                      <a:pt x="848" y="399"/>
                    </a:cubicBezTo>
                    <a:cubicBezTo>
                      <a:pt x="900" y="400"/>
                      <a:pt x="943" y="390"/>
                      <a:pt x="961" y="3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653305" y="984262"/>
                <a:ext cx="104171" cy="10417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9124783" y="821005"/>
              <a:ext cx="83440" cy="1160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已录下的声音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8526" y="62563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2617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3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28 -0.003 C -0.02639 -0.03469 -0.0651 -0.04024 -0.10208 -0.01711 C -0.13993 0.00648 -0.16181 0.04949 -0.15069 0.08118 C -0.13958 0.11286 -0.16111 0.15634 -0.19913 0.17993 C -0.23628 0.20305 -0.275 0.19681 -0.28646 0.16536 " pathEditMode="relative" rAng="9302459" ptsTypes="fffff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84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68 0.1649 C -0.29792 0.19704 -0.34149 0.20005 -0.38385 0.17438 C -0.4283 0.14755 -0.45503 0.1013 -0.44462 0.06962 C -0.4342 0.03816 -0.46111 -0.00832 -0.50521 -0.03515 C -0.54774 -0.06059 -0.59149 -0.05735 -0.60243 -0.02567 " pathEditMode="relative" rAng="12267698" ptsTypes="fffff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81" y="-9528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8261E-6 L -0.00468 0.47617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2379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031E-7 L -0.00121 0.46739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3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8" grpId="0"/>
      <p:bldP spid="8" grpId="1"/>
      <p:bldP spid="11" grpId="0"/>
      <p:bldP spid="11" grpId="1"/>
      <p:bldP spid="12" grpId="0"/>
      <p:bldP spid="12" grpId="1"/>
      <p:bldP spid="12" grpId="2"/>
      <p:bldP spid="34" grpId="0"/>
      <p:bldP spid="34" grpId="1"/>
      <p:bldP spid="34" grpId="2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tx1">
                <a:lumMod val="65000"/>
                <a:lumOff val="35000"/>
              </a:schemeClr>
            </a:gs>
            <a:gs pos="50000">
              <a:schemeClr val="tx1">
                <a:lumMod val="65000"/>
                <a:lumOff val="35000"/>
              </a:schemeClr>
            </a:gs>
            <a:gs pos="97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656148" y="1864119"/>
            <a:ext cx="21991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房</a:t>
            </a:r>
            <a:endParaRPr lang="zh-CN" altLang="en-US" sz="9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16016" y="5204213"/>
            <a:ext cx="609600" cy="745067"/>
          </a:xfrm>
          <a:custGeom>
            <a:avLst/>
            <a:gdLst>
              <a:gd name="connsiteX0" fmla="*/ 0 w 609600"/>
              <a:gd name="connsiteY0" fmla="*/ 0 h 745067"/>
              <a:gd name="connsiteX1" fmla="*/ 0 w 609600"/>
              <a:gd name="connsiteY1" fmla="*/ 745067 h 745067"/>
              <a:gd name="connsiteX2" fmla="*/ 609600 w 609600"/>
              <a:gd name="connsiteY2" fmla="*/ 733778 h 745067"/>
              <a:gd name="connsiteX3" fmla="*/ 609600 w 609600"/>
              <a:gd name="connsiteY3" fmla="*/ 11289 h 745067"/>
              <a:gd name="connsiteX4" fmla="*/ 0 w 609600"/>
              <a:gd name="connsiteY4" fmla="*/ 0 h 745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" h="745067">
                <a:moveTo>
                  <a:pt x="0" y="0"/>
                </a:moveTo>
                <a:lnTo>
                  <a:pt x="0" y="745067"/>
                </a:lnTo>
                <a:lnTo>
                  <a:pt x="609600" y="733778"/>
                </a:lnTo>
                <a:lnTo>
                  <a:pt x="609600" y="1128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89465" y="3772331"/>
            <a:ext cx="365813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终止 12"/>
          <p:cNvSpPr/>
          <p:nvPr/>
        </p:nvSpPr>
        <p:spPr>
          <a:xfrm rot="21198233">
            <a:off x="3899156" y="1921580"/>
            <a:ext cx="1128058" cy="148864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838960" y="1949488"/>
            <a:ext cx="172014" cy="3424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终止 14"/>
          <p:cNvSpPr/>
          <p:nvPr/>
        </p:nvSpPr>
        <p:spPr>
          <a:xfrm rot="21127618">
            <a:off x="3999955" y="2276389"/>
            <a:ext cx="1073829" cy="135608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流程图: 终止 16"/>
          <p:cNvSpPr/>
          <p:nvPr/>
        </p:nvSpPr>
        <p:spPr>
          <a:xfrm rot="17599944">
            <a:off x="2936016" y="2736346"/>
            <a:ext cx="1683920" cy="210496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457109" y="2484904"/>
            <a:ext cx="228057" cy="276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957397" y="2768782"/>
            <a:ext cx="1158944" cy="1456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679608">
            <a:off x="4022604" y="2741115"/>
            <a:ext cx="131313" cy="101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L 形 21"/>
          <p:cNvSpPr/>
          <p:nvPr/>
        </p:nvSpPr>
        <p:spPr>
          <a:xfrm rot="10800000">
            <a:off x="4241892" y="3022409"/>
            <a:ext cx="765664" cy="633977"/>
          </a:xfrm>
          <a:prstGeom prst="corner">
            <a:avLst>
              <a:gd name="adj1" fmla="val 24274"/>
              <a:gd name="adj2" fmla="val 223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2013697" y="3952351"/>
            <a:ext cx="2630311" cy="1636889"/>
          </a:xfrm>
          <a:custGeom>
            <a:avLst/>
            <a:gdLst>
              <a:gd name="connsiteX0" fmla="*/ 0 w 2630311"/>
              <a:gd name="connsiteY0" fmla="*/ 1320800 h 1636889"/>
              <a:gd name="connsiteX1" fmla="*/ 2630311 w 2630311"/>
              <a:gd name="connsiteY1" fmla="*/ 0 h 1636889"/>
              <a:gd name="connsiteX2" fmla="*/ 2630311 w 2630311"/>
              <a:gd name="connsiteY2" fmla="*/ 440267 h 1636889"/>
              <a:gd name="connsiteX3" fmla="*/ 225778 w 2630311"/>
              <a:gd name="connsiteY3" fmla="*/ 1636889 h 1636889"/>
              <a:gd name="connsiteX4" fmla="*/ 45156 w 2630311"/>
              <a:gd name="connsiteY4" fmla="*/ 1569156 h 1636889"/>
              <a:gd name="connsiteX5" fmla="*/ 0 w 2630311"/>
              <a:gd name="connsiteY5" fmla="*/ 1388534 h 1636889"/>
              <a:gd name="connsiteX6" fmla="*/ 0 w 2630311"/>
              <a:gd name="connsiteY6" fmla="*/ 1320800 h 1636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30311" h="1636889">
                <a:moveTo>
                  <a:pt x="0" y="1320800"/>
                </a:moveTo>
                <a:lnTo>
                  <a:pt x="2630311" y="0"/>
                </a:lnTo>
                <a:lnTo>
                  <a:pt x="2630311" y="440267"/>
                </a:lnTo>
                <a:lnTo>
                  <a:pt x="225778" y="1636889"/>
                </a:lnTo>
                <a:lnTo>
                  <a:pt x="45156" y="1569156"/>
                </a:lnTo>
                <a:lnTo>
                  <a:pt x="0" y="1388534"/>
                </a:lnTo>
                <a:lnTo>
                  <a:pt x="0" y="13208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4604371" y="3952351"/>
            <a:ext cx="1885245" cy="1636889"/>
          </a:xfrm>
          <a:custGeom>
            <a:avLst/>
            <a:gdLst>
              <a:gd name="connsiteX0" fmla="*/ 0 w 1885245"/>
              <a:gd name="connsiteY0" fmla="*/ 0 h 1636889"/>
              <a:gd name="connsiteX1" fmla="*/ 0 w 1885245"/>
              <a:gd name="connsiteY1" fmla="*/ 417689 h 1636889"/>
              <a:gd name="connsiteX2" fmla="*/ 1625600 w 1885245"/>
              <a:gd name="connsiteY2" fmla="*/ 1636889 h 1636889"/>
              <a:gd name="connsiteX3" fmla="*/ 1828800 w 1885245"/>
              <a:gd name="connsiteY3" fmla="*/ 1614312 h 1636889"/>
              <a:gd name="connsiteX4" fmla="*/ 1885245 w 1885245"/>
              <a:gd name="connsiteY4" fmla="*/ 1535289 h 1636889"/>
              <a:gd name="connsiteX5" fmla="*/ 1840089 w 1885245"/>
              <a:gd name="connsiteY5" fmla="*/ 1377245 h 1636889"/>
              <a:gd name="connsiteX6" fmla="*/ 0 w 1885245"/>
              <a:gd name="connsiteY6" fmla="*/ 0 h 1636889"/>
              <a:gd name="connsiteX0" fmla="*/ 0 w 1885245"/>
              <a:gd name="connsiteY0" fmla="*/ 0 h 1636889"/>
              <a:gd name="connsiteX1" fmla="*/ 0 w 1885245"/>
              <a:gd name="connsiteY1" fmla="*/ 417689 h 1636889"/>
              <a:gd name="connsiteX2" fmla="*/ 1625600 w 1885245"/>
              <a:gd name="connsiteY2" fmla="*/ 1636889 h 1636889"/>
              <a:gd name="connsiteX3" fmla="*/ 1828800 w 1885245"/>
              <a:gd name="connsiteY3" fmla="*/ 1614312 h 1636889"/>
              <a:gd name="connsiteX4" fmla="*/ 1885245 w 1885245"/>
              <a:gd name="connsiteY4" fmla="*/ 1535289 h 1636889"/>
              <a:gd name="connsiteX5" fmla="*/ 1840089 w 1885245"/>
              <a:gd name="connsiteY5" fmla="*/ 1343378 h 1636889"/>
              <a:gd name="connsiteX6" fmla="*/ 0 w 1885245"/>
              <a:gd name="connsiteY6" fmla="*/ 0 h 1636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5245" h="1636889">
                <a:moveTo>
                  <a:pt x="0" y="0"/>
                </a:moveTo>
                <a:lnTo>
                  <a:pt x="0" y="417689"/>
                </a:lnTo>
                <a:lnTo>
                  <a:pt x="1625600" y="1636889"/>
                </a:lnTo>
                <a:lnTo>
                  <a:pt x="1828800" y="1614312"/>
                </a:lnTo>
                <a:lnTo>
                  <a:pt x="1885245" y="1535289"/>
                </a:lnTo>
                <a:lnTo>
                  <a:pt x="1840089" y="134337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5489465" y="4209694"/>
            <a:ext cx="259645" cy="575734"/>
          </a:xfrm>
          <a:custGeom>
            <a:avLst/>
            <a:gdLst>
              <a:gd name="connsiteX0" fmla="*/ 0 w 259645"/>
              <a:gd name="connsiteY0" fmla="*/ 0 h 575734"/>
              <a:gd name="connsiteX1" fmla="*/ 11289 w 259645"/>
              <a:gd name="connsiteY1" fmla="*/ 395112 h 575734"/>
              <a:gd name="connsiteX2" fmla="*/ 259645 w 259645"/>
              <a:gd name="connsiteY2" fmla="*/ 575734 h 575734"/>
              <a:gd name="connsiteX3" fmla="*/ 248356 w 259645"/>
              <a:gd name="connsiteY3" fmla="*/ 11289 h 575734"/>
              <a:gd name="connsiteX4" fmla="*/ 0 w 259645"/>
              <a:gd name="connsiteY4" fmla="*/ 0 h 575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645" h="575734">
                <a:moveTo>
                  <a:pt x="0" y="0"/>
                </a:moveTo>
                <a:lnTo>
                  <a:pt x="11289" y="395112"/>
                </a:lnTo>
                <a:lnTo>
                  <a:pt x="259645" y="575734"/>
                </a:lnTo>
                <a:lnTo>
                  <a:pt x="248356" y="1128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3292955" y="4961467"/>
            <a:ext cx="282507" cy="1896533"/>
          </a:xfrm>
          <a:custGeom>
            <a:avLst/>
            <a:gdLst>
              <a:gd name="connsiteX0" fmla="*/ 0 w 270933"/>
              <a:gd name="connsiteY0" fmla="*/ 112889 h 1896533"/>
              <a:gd name="connsiteX1" fmla="*/ 270933 w 270933"/>
              <a:gd name="connsiteY1" fmla="*/ 0 h 1896533"/>
              <a:gd name="connsiteX2" fmla="*/ 270933 w 270933"/>
              <a:gd name="connsiteY2" fmla="*/ 1885244 h 1896533"/>
              <a:gd name="connsiteX3" fmla="*/ 11289 w 270933"/>
              <a:gd name="connsiteY3" fmla="*/ 1896533 h 1896533"/>
              <a:gd name="connsiteX4" fmla="*/ 0 w 270933"/>
              <a:gd name="connsiteY4" fmla="*/ 112889 h 1896533"/>
              <a:gd name="connsiteX0" fmla="*/ 0 w 270933"/>
              <a:gd name="connsiteY0" fmla="*/ 112889 h 1919968"/>
              <a:gd name="connsiteX1" fmla="*/ 270933 w 270933"/>
              <a:gd name="connsiteY1" fmla="*/ 0 h 1919968"/>
              <a:gd name="connsiteX2" fmla="*/ 270933 w 270933"/>
              <a:gd name="connsiteY2" fmla="*/ 1919968 h 1919968"/>
              <a:gd name="connsiteX3" fmla="*/ 11289 w 270933"/>
              <a:gd name="connsiteY3" fmla="*/ 1896533 h 1919968"/>
              <a:gd name="connsiteX4" fmla="*/ 0 w 270933"/>
              <a:gd name="connsiteY4" fmla="*/ 112889 h 1919968"/>
              <a:gd name="connsiteX0" fmla="*/ 0 w 282507"/>
              <a:gd name="connsiteY0" fmla="*/ 112889 h 1896533"/>
              <a:gd name="connsiteX1" fmla="*/ 270933 w 282507"/>
              <a:gd name="connsiteY1" fmla="*/ 0 h 1896533"/>
              <a:gd name="connsiteX2" fmla="*/ 282507 w 282507"/>
              <a:gd name="connsiteY2" fmla="*/ 1885244 h 1896533"/>
              <a:gd name="connsiteX3" fmla="*/ 11289 w 282507"/>
              <a:gd name="connsiteY3" fmla="*/ 1896533 h 1896533"/>
              <a:gd name="connsiteX4" fmla="*/ 0 w 282507"/>
              <a:gd name="connsiteY4" fmla="*/ 112889 h 1896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07" h="1896533">
                <a:moveTo>
                  <a:pt x="0" y="112889"/>
                </a:moveTo>
                <a:lnTo>
                  <a:pt x="270933" y="0"/>
                </a:lnTo>
                <a:lnTo>
                  <a:pt x="282507" y="1885244"/>
                </a:lnTo>
                <a:lnTo>
                  <a:pt x="11289" y="1896533"/>
                </a:lnTo>
                <a:lnTo>
                  <a:pt x="0" y="1128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3538528" y="5652273"/>
            <a:ext cx="914400" cy="1207911"/>
          </a:xfrm>
          <a:custGeom>
            <a:avLst/>
            <a:gdLst>
              <a:gd name="connsiteX0" fmla="*/ 0 w 914400"/>
              <a:gd name="connsiteY0" fmla="*/ 169333 h 1196622"/>
              <a:gd name="connsiteX1" fmla="*/ 293511 w 914400"/>
              <a:gd name="connsiteY1" fmla="*/ 11289 h 1196622"/>
              <a:gd name="connsiteX2" fmla="*/ 485422 w 914400"/>
              <a:gd name="connsiteY2" fmla="*/ 0 h 1196622"/>
              <a:gd name="connsiteX3" fmla="*/ 733778 w 914400"/>
              <a:gd name="connsiteY3" fmla="*/ 90311 h 1196622"/>
              <a:gd name="connsiteX4" fmla="*/ 801511 w 914400"/>
              <a:gd name="connsiteY4" fmla="*/ 191911 h 1196622"/>
              <a:gd name="connsiteX5" fmla="*/ 914400 w 914400"/>
              <a:gd name="connsiteY5" fmla="*/ 349956 h 1196622"/>
              <a:gd name="connsiteX6" fmla="*/ 891822 w 914400"/>
              <a:gd name="connsiteY6" fmla="*/ 1196622 h 1196622"/>
              <a:gd name="connsiteX7" fmla="*/ 598311 w 914400"/>
              <a:gd name="connsiteY7" fmla="*/ 1196622 h 1196622"/>
              <a:gd name="connsiteX8" fmla="*/ 620889 w 914400"/>
              <a:gd name="connsiteY8" fmla="*/ 372533 h 1196622"/>
              <a:gd name="connsiteX9" fmla="*/ 530578 w 914400"/>
              <a:gd name="connsiteY9" fmla="*/ 270933 h 1196622"/>
              <a:gd name="connsiteX10" fmla="*/ 372533 w 914400"/>
              <a:gd name="connsiteY10" fmla="*/ 225778 h 1196622"/>
              <a:gd name="connsiteX11" fmla="*/ 214489 w 914400"/>
              <a:gd name="connsiteY11" fmla="*/ 304800 h 1196622"/>
              <a:gd name="connsiteX12" fmla="*/ 22578 w 914400"/>
              <a:gd name="connsiteY12" fmla="*/ 406400 h 1196622"/>
              <a:gd name="connsiteX13" fmla="*/ 11289 w 914400"/>
              <a:gd name="connsiteY13" fmla="*/ 225778 h 1196622"/>
              <a:gd name="connsiteX14" fmla="*/ 0 w 914400"/>
              <a:gd name="connsiteY14" fmla="*/ 169333 h 1196622"/>
              <a:gd name="connsiteX0" fmla="*/ 0 w 914400"/>
              <a:gd name="connsiteY0" fmla="*/ 169333 h 1196622"/>
              <a:gd name="connsiteX1" fmla="*/ 293511 w 914400"/>
              <a:gd name="connsiteY1" fmla="*/ 11289 h 1196622"/>
              <a:gd name="connsiteX2" fmla="*/ 485422 w 914400"/>
              <a:gd name="connsiteY2" fmla="*/ 0 h 1196622"/>
              <a:gd name="connsiteX3" fmla="*/ 733778 w 914400"/>
              <a:gd name="connsiteY3" fmla="*/ 90311 h 1196622"/>
              <a:gd name="connsiteX4" fmla="*/ 801511 w 914400"/>
              <a:gd name="connsiteY4" fmla="*/ 191911 h 1196622"/>
              <a:gd name="connsiteX5" fmla="*/ 914400 w 914400"/>
              <a:gd name="connsiteY5" fmla="*/ 349956 h 1196622"/>
              <a:gd name="connsiteX6" fmla="*/ 903111 w 914400"/>
              <a:gd name="connsiteY6" fmla="*/ 1162756 h 1196622"/>
              <a:gd name="connsiteX7" fmla="*/ 598311 w 914400"/>
              <a:gd name="connsiteY7" fmla="*/ 1196622 h 1196622"/>
              <a:gd name="connsiteX8" fmla="*/ 620889 w 914400"/>
              <a:gd name="connsiteY8" fmla="*/ 372533 h 1196622"/>
              <a:gd name="connsiteX9" fmla="*/ 530578 w 914400"/>
              <a:gd name="connsiteY9" fmla="*/ 270933 h 1196622"/>
              <a:gd name="connsiteX10" fmla="*/ 372533 w 914400"/>
              <a:gd name="connsiteY10" fmla="*/ 225778 h 1196622"/>
              <a:gd name="connsiteX11" fmla="*/ 214489 w 914400"/>
              <a:gd name="connsiteY11" fmla="*/ 304800 h 1196622"/>
              <a:gd name="connsiteX12" fmla="*/ 22578 w 914400"/>
              <a:gd name="connsiteY12" fmla="*/ 406400 h 1196622"/>
              <a:gd name="connsiteX13" fmla="*/ 11289 w 914400"/>
              <a:gd name="connsiteY13" fmla="*/ 225778 h 1196622"/>
              <a:gd name="connsiteX14" fmla="*/ 0 w 914400"/>
              <a:gd name="connsiteY14" fmla="*/ 169333 h 1196622"/>
              <a:gd name="connsiteX0" fmla="*/ 0 w 914400"/>
              <a:gd name="connsiteY0" fmla="*/ 169333 h 1162756"/>
              <a:gd name="connsiteX1" fmla="*/ 293511 w 914400"/>
              <a:gd name="connsiteY1" fmla="*/ 11289 h 1162756"/>
              <a:gd name="connsiteX2" fmla="*/ 485422 w 914400"/>
              <a:gd name="connsiteY2" fmla="*/ 0 h 1162756"/>
              <a:gd name="connsiteX3" fmla="*/ 733778 w 914400"/>
              <a:gd name="connsiteY3" fmla="*/ 90311 h 1162756"/>
              <a:gd name="connsiteX4" fmla="*/ 801511 w 914400"/>
              <a:gd name="connsiteY4" fmla="*/ 191911 h 1162756"/>
              <a:gd name="connsiteX5" fmla="*/ 914400 w 914400"/>
              <a:gd name="connsiteY5" fmla="*/ 349956 h 1162756"/>
              <a:gd name="connsiteX6" fmla="*/ 903111 w 914400"/>
              <a:gd name="connsiteY6" fmla="*/ 1162756 h 1162756"/>
              <a:gd name="connsiteX7" fmla="*/ 620889 w 914400"/>
              <a:gd name="connsiteY7" fmla="*/ 1162756 h 1162756"/>
              <a:gd name="connsiteX8" fmla="*/ 620889 w 914400"/>
              <a:gd name="connsiteY8" fmla="*/ 372533 h 1162756"/>
              <a:gd name="connsiteX9" fmla="*/ 530578 w 914400"/>
              <a:gd name="connsiteY9" fmla="*/ 270933 h 1162756"/>
              <a:gd name="connsiteX10" fmla="*/ 372533 w 914400"/>
              <a:gd name="connsiteY10" fmla="*/ 225778 h 1162756"/>
              <a:gd name="connsiteX11" fmla="*/ 214489 w 914400"/>
              <a:gd name="connsiteY11" fmla="*/ 304800 h 1162756"/>
              <a:gd name="connsiteX12" fmla="*/ 22578 w 914400"/>
              <a:gd name="connsiteY12" fmla="*/ 406400 h 1162756"/>
              <a:gd name="connsiteX13" fmla="*/ 11289 w 914400"/>
              <a:gd name="connsiteY13" fmla="*/ 225778 h 1162756"/>
              <a:gd name="connsiteX14" fmla="*/ 0 w 914400"/>
              <a:gd name="connsiteY14" fmla="*/ 169333 h 1162756"/>
              <a:gd name="connsiteX0" fmla="*/ 0 w 925689"/>
              <a:gd name="connsiteY0" fmla="*/ 169333 h 1196622"/>
              <a:gd name="connsiteX1" fmla="*/ 293511 w 925689"/>
              <a:gd name="connsiteY1" fmla="*/ 11289 h 1196622"/>
              <a:gd name="connsiteX2" fmla="*/ 485422 w 925689"/>
              <a:gd name="connsiteY2" fmla="*/ 0 h 1196622"/>
              <a:gd name="connsiteX3" fmla="*/ 733778 w 925689"/>
              <a:gd name="connsiteY3" fmla="*/ 90311 h 1196622"/>
              <a:gd name="connsiteX4" fmla="*/ 801511 w 925689"/>
              <a:gd name="connsiteY4" fmla="*/ 191911 h 1196622"/>
              <a:gd name="connsiteX5" fmla="*/ 914400 w 925689"/>
              <a:gd name="connsiteY5" fmla="*/ 349956 h 1196622"/>
              <a:gd name="connsiteX6" fmla="*/ 925689 w 925689"/>
              <a:gd name="connsiteY6" fmla="*/ 1196622 h 1196622"/>
              <a:gd name="connsiteX7" fmla="*/ 620889 w 925689"/>
              <a:gd name="connsiteY7" fmla="*/ 1162756 h 1196622"/>
              <a:gd name="connsiteX8" fmla="*/ 620889 w 925689"/>
              <a:gd name="connsiteY8" fmla="*/ 372533 h 1196622"/>
              <a:gd name="connsiteX9" fmla="*/ 530578 w 925689"/>
              <a:gd name="connsiteY9" fmla="*/ 270933 h 1196622"/>
              <a:gd name="connsiteX10" fmla="*/ 372533 w 925689"/>
              <a:gd name="connsiteY10" fmla="*/ 225778 h 1196622"/>
              <a:gd name="connsiteX11" fmla="*/ 214489 w 925689"/>
              <a:gd name="connsiteY11" fmla="*/ 304800 h 1196622"/>
              <a:gd name="connsiteX12" fmla="*/ 22578 w 925689"/>
              <a:gd name="connsiteY12" fmla="*/ 406400 h 1196622"/>
              <a:gd name="connsiteX13" fmla="*/ 11289 w 925689"/>
              <a:gd name="connsiteY13" fmla="*/ 225778 h 1196622"/>
              <a:gd name="connsiteX14" fmla="*/ 0 w 925689"/>
              <a:gd name="connsiteY14" fmla="*/ 169333 h 1196622"/>
              <a:gd name="connsiteX0" fmla="*/ 0 w 925689"/>
              <a:gd name="connsiteY0" fmla="*/ 169333 h 1196622"/>
              <a:gd name="connsiteX1" fmla="*/ 293511 w 925689"/>
              <a:gd name="connsiteY1" fmla="*/ 11289 h 1196622"/>
              <a:gd name="connsiteX2" fmla="*/ 485422 w 925689"/>
              <a:gd name="connsiteY2" fmla="*/ 0 h 1196622"/>
              <a:gd name="connsiteX3" fmla="*/ 733778 w 925689"/>
              <a:gd name="connsiteY3" fmla="*/ 90311 h 1196622"/>
              <a:gd name="connsiteX4" fmla="*/ 801511 w 925689"/>
              <a:gd name="connsiteY4" fmla="*/ 191911 h 1196622"/>
              <a:gd name="connsiteX5" fmla="*/ 914400 w 925689"/>
              <a:gd name="connsiteY5" fmla="*/ 349956 h 1196622"/>
              <a:gd name="connsiteX6" fmla="*/ 925689 w 925689"/>
              <a:gd name="connsiteY6" fmla="*/ 1196622 h 1196622"/>
              <a:gd name="connsiteX7" fmla="*/ 620889 w 925689"/>
              <a:gd name="connsiteY7" fmla="*/ 1196622 h 1196622"/>
              <a:gd name="connsiteX8" fmla="*/ 620889 w 925689"/>
              <a:gd name="connsiteY8" fmla="*/ 372533 h 1196622"/>
              <a:gd name="connsiteX9" fmla="*/ 530578 w 925689"/>
              <a:gd name="connsiteY9" fmla="*/ 270933 h 1196622"/>
              <a:gd name="connsiteX10" fmla="*/ 372533 w 925689"/>
              <a:gd name="connsiteY10" fmla="*/ 225778 h 1196622"/>
              <a:gd name="connsiteX11" fmla="*/ 214489 w 925689"/>
              <a:gd name="connsiteY11" fmla="*/ 304800 h 1196622"/>
              <a:gd name="connsiteX12" fmla="*/ 22578 w 925689"/>
              <a:gd name="connsiteY12" fmla="*/ 406400 h 1196622"/>
              <a:gd name="connsiteX13" fmla="*/ 11289 w 925689"/>
              <a:gd name="connsiteY13" fmla="*/ 225778 h 1196622"/>
              <a:gd name="connsiteX14" fmla="*/ 0 w 925689"/>
              <a:gd name="connsiteY14" fmla="*/ 169333 h 1196622"/>
              <a:gd name="connsiteX0" fmla="*/ 11289 w 914400"/>
              <a:gd name="connsiteY0" fmla="*/ 135466 h 1196622"/>
              <a:gd name="connsiteX1" fmla="*/ 282222 w 914400"/>
              <a:gd name="connsiteY1" fmla="*/ 11289 h 1196622"/>
              <a:gd name="connsiteX2" fmla="*/ 474133 w 914400"/>
              <a:gd name="connsiteY2" fmla="*/ 0 h 1196622"/>
              <a:gd name="connsiteX3" fmla="*/ 722489 w 914400"/>
              <a:gd name="connsiteY3" fmla="*/ 90311 h 1196622"/>
              <a:gd name="connsiteX4" fmla="*/ 790222 w 914400"/>
              <a:gd name="connsiteY4" fmla="*/ 191911 h 1196622"/>
              <a:gd name="connsiteX5" fmla="*/ 903111 w 914400"/>
              <a:gd name="connsiteY5" fmla="*/ 349956 h 1196622"/>
              <a:gd name="connsiteX6" fmla="*/ 914400 w 914400"/>
              <a:gd name="connsiteY6" fmla="*/ 1196622 h 1196622"/>
              <a:gd name="connsiteX7" fmla="*/ 609600 w 914400"/>
              <a:gd name="connsiteY7" fmla="*/ 1196622 h 1196622"/>
              <a:gd name="connsiteX8" fmla="*/ 609600 w 914400"/>
              <a:gd name="connsiteY8" fmla="*/ 372533 h 1196622"/>
              <a:gd name="connsiteX9" fmla="*/ 519289 w 914400"/>
              <a:gd name="connsiteY9" fmla="*/ 270933 h 1196622"/>
              <a:gd name="connsiteX10" fmla="*/ 361244 w 914400"/>
              <a:gd name="connsiteY10" fmla="*/ 225778 h 1196622"/>
              <a:gd name="connsiteX11" fmla="*/ 203200 w 914400"/>
              <a:gd name="connsiteY11" fmla="*/ 304800 h 1196622"/>
              <a:gd name="connsiteX12" fmla="*/ 11289 w 914400"/>
              <a:gd name="connsiteY12" fmla="*/ 406400 h 1196622"/>
              <a:gd name="connsiteX13" fmla="*/ 0 w 914400"/>
              <a:gd name="connsiteY13" fmla="*/ 225778 h 1196622"/>
              <a:gd name="connsiteX14" fmla="*/ 11289 w 914400"/>
              <a:gd name="connsiteY14" fmla="*/ 135466 h 1196622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72533 w 914400"/>
              <a:gd name="connsiteY10" fmla="*/ 282223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14400" h="1207911">
                <a:moveTo>
                  <a:pt x="11289" y="146755"/>
                </a:moveTo>
                <a:lnTo>
                  <a:pt x="282222" y="22578"/>
                </a:lnTo>
                <a:lnTo>
                  <a:pt x="508000" y="0"/>
                </a:lnTo>
                <a:lnTo>
                  <a:pt x="722489" y="101600"/>
                </a:lnTo>
                <a:lnTo>
                  <a:pt x="790222" y="203200"/>
                </a:lnTo>
                <a:cubicBezTo>
                  <a:pt x="827852" y="255882"/>
                  <a:pt x="854192" y="240830"/>
                  <a:pt x="903111" y="361245"/>
                </a:cubicBezTo>
                <a:lnTo>
                  <a:pt x="914400" y="1207911"/>
                </a:lnTo>
                <a:lnTo>
                  <a:pt x="609600" y="1207911"/>
                </a:lnTo>
                <a:lnTo>
                  <a:pt x="609600" y="383822"/>
                </a:lnTo>
                <a:lnTo>
                  <a:pt x="519289" y="282222"/>
                </a:lnTo>
                <a:lnTo>
                  <a:pt x="372533" y="282223"/>
                </a:lnTo>
                <a:lnTo>
                  <a:pt x="203200" y="316089"/>
                </a:lnTo>
                <a:lnTo>
                  <a:pt x="11289" y="417689"/>
                </a:lnTo>
                <a:lnTo>
                  <a:pt x="0" y="237067"/>
                </a:lnTo>
                <a:lnTo>
                  <a:pt x="11289" y="1467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4418320" y="6588679"/>
            <a:ext cx="1377816" cy="271219"/>
          </a:xfrm>
          <a:custGeom>
            <a:avLst/>
            <a:gdLst>
              <a:gd name="connsiteX0" fmla="*/ 22578 w 1354667"/>
              <a:gd name="connsiteY0" fmla="*/ 0 h 270933"/>
              <a:gd name="connsiteX1" fmla="*/ 1354667 w 1354667"/>
              <a:gd name="connsiteY1" fmla="*/ 11289 h 270933"/>
              <a:gd name="connsiteX2" fmla="*/ 1354667 w 1354667"/>
              <a:gd name="connsiteY2" fmla="*/ 270933 h 270933"/>
              <a:gd name="connsiteX3" fmla="*/ 0 w 1354667"/>
              <a:gd name="connsiteY3" fmla="*/ 259644 h 270933"/>
              <a:gd name="connsiteX4" fmla="*/ 22578 w 1354667"/>
              <a:gd name="connsiteY4" fmla="*/ 0 h 270933"/>
              <a:gd name="connsiteX0" fmla="*/ 0 w 1365956"/>
              <a:gd name="connsiteY0" fmla="*/ 0 h 270933"/>
              <a:gd name="connsiteX1" fmla="*/ 1365956 w 1365956"/>
              <a:gd name="connsiteY1" fmla="*/ 11289 h 270933"/>
              <a:gd name="connsiteX2" fmla="*/ 1365956 w 1365956"/>
              <a:gd name="connsiteY2" fmla="*/ 270933 h 270933"/>
              <a:gd name="connsiteX3" fmla="*/ 11289 w 1365956"/>
              <a:gd name="connsiteY3" fmla="*/ 259644 h 270933"/>
              <a:gd name="connsiteX4" fmla="*/ 0 w 1365956"/>
              <a:gd name="connsiteY4" fmla="*/ 0 h 270933"/>
              <a:gd name="connsiteX0" fmla="*/ 0 w 1365956"/>
              <a:gd name="connsiteY0" fmla="*/ 0 h 271219"/>
              <a:gd name="connsiteX1" fmla="*/ 1365956 w 1365956"/>
              <a:gd name="connsiteY1" fmla="*/ 11289 h 271219"/>
              <a:gd name="connsiteX2" fmla="*/ 1365956 w 1365956"/>
              <a:gd name="connsiteY2" fmla="*/ 270933 h 271219"/>
              <a:gd name="connsiteX3" fmla="*/ 34439 w 1365956"/>
              <a:gd name="connsiteY3" fmla="*/ 271219 h 271219"/>
              <a:gd name="connsiteX4" fmla="*/ 0 w 1365956"/>
              <a:gd name="connsiteY4" fmla="*/ 0 h 271219"/>
              <a:gd name="connsiteX0" fmla="*/ 11860 w 1377816"/>
              <a:gd name="connsiteY0" fmla="*/ 0 h 271219"/>
              <a:gd name="connsiteX1" fmla="*/ 1377816 w 1377816"/>
              <a:gd name="connsiteY1" fmla="*/ 11289 h 271219"/>
              <a:gd name="connsiteX2" fmla="*/ 1377816 w 1377816"/>
              <a:gd name="connsiteY2" fmla="*/ 270933 h 271219"/>
              <a:gd name="connsiteX3" fmla="*/ 0 w 1377816"/>
              <a:gd name="connsiteY3" fmla="*/ 271219 h 271219"/>
              <a:gd name="connsiteX4" fmla="*/ 11860 w 1377816"/>
              <a:gd name="connsiteY4" fmla="*/ 0 h 271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7816" h="271219">
                <a:moveTo>
                  <a:pt x="11860" y="0"/>
                </a:moveTo>
                <a:lnTo>
                  <a:pt x="1377816" y="11289"/>
                </a:lnTo>
                <a:lnTo>
                  <a:pt x="1377816" y="270933"/>
                </a:lnTo>
                <a:lnTo>
                  <a:pt x="0" y="271219"/>
                </a:lnTo>
                <a:lnTo>
                  <a:pt x="118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5741227" y="5279168"/>
            <a:ext cx="271219" cy="1581016"/>
          </a:xfrm>
          <a:custGeom>
            <a:avLst/>
            <a:gdLst>
              <a:gd name="connsiteX0" fmla="*/ 22578 w 270933"/>
              <a:gd name="connsiteY0" fmla="*/ 0 h 1580444"/>
              <a:gd name="connsiteX1" fmla="*/ 0 w 270933"/>
              <a:gd name="connsiteY1" fmla="*/ 1580444 h 1580444"/>
              <a:gd name="connsiteX2" fmla="*/ 259644 w 270933"/>
              <a:gd name="connsiteY2" fmla="*/ 1557866 h 1580444"/>
              <a:gd name="connsiteX3" fmla="*/ 270933 w 270933"/>
              <a:gd name="connsiteY3" fmla="*/ 191911 h 1580444"/>
              <a:gd name="connsiteX4" fmla="*/ 22578 w 270933"/>
              <a:gd name="connsiteY4" fmla="*/ 0 h 1580444"/>
              <a:gd name="connsiteX0" fmla="*/ 22578 w 271219"/>
              <a:gd name="connsiteY0" fmla="*/ 0 h 1592590"/>
              <a:gd name="connsiteX1" fmla="*/ 0 w 271219"/>
              <a:gd name="connsiteY1" fmla="*/ 1580444 h 1592590"/>
              <a:gd name="connsiteX2" fmla="*/ 271219 w 271219"/>
              <a:gd name="connsiteY2" fmla="*/ 1592590 h 1592590"/>
              <a:gd name="connsiteX3" fmla="*/ 270933 w 271219"/>
              <a:gd name="connsiteY3" fmla="*/ 191911 h 1592590"/>
              <a:gd name="connsiteX4" fmla="*/ 22578 w 271219"/>
              <a:gd name="connsiteY4" fmla="*/ 0 h 1592590"/>
              <a:gd name="connsiteX0" fmla="*/ 22578 w 271219"/>
              <a:gd name="connsiteY0" fmla="*/ 0 h 1580444"/>
              <a:gd name="connsiteX1" fmla="*/ 0 w 271219"/>
              <a:gd name="connsiteY1" fmla="*/ 1580444 h 1580444"/>
              <a:gd name="connsiteX2" fmla="*/ 271219 w 271219"/>
              <a:gd name="connsiteY2" fmla="*/ 1569441 h 1580444"/>
              <a:gd name="connsiteX3" fmla="*/ 270933 w 271219"/>
              <a:gd name="connsiteY3" fmla="*/ 191911 h 1580444"/>
              <a:gd name="connsiteX4" fmla="*/ 22578 w 271219"/>
              <a:gd name="connsiteY4" fmla="*/ 0 h 1580444"/>
              <a:gd name="connsiteX0" fmla="*/ 22578 w 271219"/>
              <a:gd name="connsiteY0" fmla="*/ 0 h 1581016"/>
              <a:gd name="connsiteX1" fmla="*/ 0 w 271219"/>
              <a:gd name="connsiteY1" fmla="*/ 1580444 h 1581016"/>
              <a:gd name="connsiteX2" fmla="*/ 271219 w 271219"/>
              <a:gd name="connsiteY2" fmla="*/ 1581016 h 1581016"/>
              <a:gd name="connsiteX3" fmla="*/ 270933 w 271219"/>
              <a:gd name="connsiteY3" fmla="*/ 191911 h 1581016"/>
              <a:gd name="connsiteX4" fmla="*/ 22578 w 271219"/>
              <a:gd name="connsiteY4" fmla="*/ 0 h 158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1219" h="1581016">
                <a:moveTo>
                  <a:pt x="22578" y="0"/>
                </a:moveTo>
                <a:lnTo>
                  <a:pt x="0" y="1580444"/>
                </a:lnTo>
                <a:lnTo>
                  <a:pt x="271219" y="1581016"/>
                </a:lnTo>
                <a:cubicBezTo>
                  <a:pt x="271124" y="1114123"/>
                  <a:pt x="271028" y="658804"/>
                  <a:pt x="270933" y="191911"/>
                </a:cubicBezTo>
                <a:lnTo>
                  <a:pt x="2257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 descr="http://www.vividict.com/UserFiles/Image/==CC--jianzhu==/--CC5--men(zu)--/010fang/%5b4%5dzhuan(1)jian(1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208" y="1040338"/>
            <a:ext cx="2055257" cy="274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vividict.com/UserFiles/Image/==CC--jianzhu==/--CC5--men(zu)--/010fang/%5b4%5dzhuan(1)jian(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343" y="2230849"/>
            <a:ext cx="1147667" cy="172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8" t="22204" r="14631" b="11597"/>
          <a:stretch/>
        </p:blipFill>
        <p:spPr bwMode="auto">
          <a:xfrm>
            <a:off x="7251104" y="1319041"/>
            <a:ext cx="1597760" cy="233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右箭头 30"/>
          <p:cNvSpPr/>
          <p:nvPr/>
        </p:nvSpPr>
        <p:spPr>
          <a:xfrm>
            <a:off x="5749110" y="2120715"/>
            <a:ext cx="1415178" cy="72087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4" name="TextBox 1023"/>
          <p:cNvSpPr txBox="1"/>
          <p:nvPr/>
        </p:nvSpPr>
        <p:spPr>
          <a:xfrm>
            <a:off x="3876474" y="1446019"/>
            <a:ext cx="22621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chemeClr val="bg1">
                    <a:lumMod val="95000"/>
                  </a:schemeClr>
                </a:solidFill>
              </a:rPr>
              <a:t>房</a:t>
            </a:r>
            <a:endParaRPr lang="zh-CN" altLang="en-US" sz="9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029" name="组合 1028"/>
          <p:cNvGrpSpPr/>
          <p:nvPr/>
        </p:nvGrpSpPr>
        <p:grpSpPr>
          <a:xfrm>
            <a:off x="251520" y="241335"/>
            <a:ext cx="2825411" cy="1879380"/>
            <a:chOff x="251520" y="241335"/>
            <a:chExt cx="2825411" cy="1879380"/>
          </a:xfrm>
        </p:grpSpPr>
        <p:sp>
          <p:nvSpPr>
            <p:cNvPr id="1025" name="云形标注 1024"/>
            <p:cNvSpPr/>
            <p:nvPr/>
          </p:nvSpPr>
          <p:spPr>
            <a:xfrm>
              <a:off x="251520" y="241335"/>
              <a:ext cx="2825411" cy="1879380"/>
            </a:xfrm>
            <a:prstGeom prst="cloudCallout">
              <a:avLst>
                <a:gd name="adj1" fmla="val 84665"/>
                <a:gd name="adj2" fmla="val 53712"/>
              </a:avLst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7" name="TextBox 1026"/>
            <p:cNvSpPr txBox="1"/>
            <p:nvPr/>
          </p:nvSpPr>
          <p:spPr>
            <a:xfrm>
              <a:off x="683568" y="692696"/>
              <a:ext cx="194421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从户，方声。正室两旁的房间。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36" name="组合 1035"/>
          <p:cNvGrpSpPr/>
          <p:nvPr/>
        </p:nvGrpSpPr>
        <p:grpSpPr>
          <a:xfrm>
            <a:off x="248993" y="3070275"/>
            <a:ext cx="2378791" cy="2506471"/>
            <a:chOff x="248993" y="3070275"/>
            <a:chExt cx="2378791" cy="2506471"/>
          </a:xfrm>
        </p:grpSpPr>
        <p:sp>
          <p:nvSpPr>
            <p:cNvPr id="1034" name="三十二角星 1033"/>
            <p:cNvSpPr/>
            <p:nvPr/>
          </p:nvSpPr>
          <p:spPr>
            <a:xfrm>
              <a:off x="248993" y="3070275"/>
              <a:ext cx="2378791" cy="2506471"/>
            </a:xfrm>
            <a:prstGeom prst="star32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5" name="TextBox 1034"/>
            <p:cNvSpPr txBox="1"/>
            <p:nvPr/>
          </p:nvSpPr>
          <p:spPr>
            <a:xfrm>
              <a:off x="611560" y="3908011"/>
              <a:ext cx="18722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引申指房屋</a:t>
              </a:r>
              <a:endParaRPr lang="en-US" altLang="zh-CN" sz="2400" dirty="0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书房；库房</a:t>
              </a:r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39" name="组合 1038"/>
          <p:cNvGrpSpPr/>
          <p:nvPr/>
        </p:nvGrpSpPr>
        <p:grpSpPr>
          <a:xfrm>
            <a:off x="3192934" y="3635584"/>
            <a:ext cx="3292052" cy="3287168"/>
            <a:chOff x="4027140" y="3513327"/>
            <a:chExt cx="3292052" cy="3287168"/>
          </a:xfrm>
        </p:grpSpPr>
        <p:sp>
          <p:nvSpPr>
            <p:cNvPr id="1037" name="二十四角星 1036"/>
            <p:cNvSpPr/>
            <p:nvPr/>
          </p:nvSpPr>
          <p:spPr>
            <a:xfrm>
              <a:off x="4027140" y="3513327"/>
              <a:ext cx="3292052" cy="3287168"/>
            </a:xfrm>
            <a:prstGeom prst="star24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8" name="TextBox 1037"/>
            <p:cNvSpPr txBox="1"/>
            <p:nvPr/>
          </p:nvSpPr>
          <p:spPr>
            <a:xfrm>
              <a:off x="4806214" y="4556746"/>
              <a:ext cx="17339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家族的分支</a:t>
              </a:r>
              <a:endParaRPr lang="en-US" altLang="zh-CN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大房；长房；远房</a:t>
              </a:r>
              <a:endParaRPr lang="zh-CN" altLang="en-US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43" name="组合 1042"/>
          <p:cNvGrpSpPr/>
          <p:nvPr/>
        </p:nvGrpSpPr>
        <p:grpSpPr>
          <a:xfrm>
            <a:off x="5040241" y="0"/>
            <a:ext cx="2564632" cy="2704706"/>
            <a:chOff x="5040241" y="0"/>
            <a:chExt cx="2564632" cy="2704706"/>
          </a:xfrm>
        </p:grpSpPr>
        <p:sp>
          <p:nvSpPr>
            <p:cNvPr id="1041" name="十六角星 1040"/>
            <p:cNvSpPr/>
            <p:nvPr/>
          </p:nvSpPr>
          <p:spPr>
            <a:xfrm>
              <a:off x="5040241" y="0"/>
              <a:ext cx="2564632" cy="2704706"/>
            </a:xfrm>
            <a:prstGeom prst="star16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2" name="TextBox 1041"/>
            <p:cNvSpPr txBox="1"/>
            <p:nvPr/>
          </p:nvSpPr>
          <p:spPr>
            <a:xfrm>
              <a:off x="5554999" y="995875"/>
              <a:ext cx="1646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引申指妻妾</a:t>
              </a:r>
              <a:endPara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正房；偏房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46" name="组合 1045"/>
          <p:cNvGrpSpPr/>
          <p:nvPr/>
        </p:nvGrpSpPr>
        <p:grpSpPr>
          <a:xfrm>
            <a:off x="5855278" y="1653335"/>
            <a:ext cx="3272255" cy="3332667"/>
            <a:chOff x="5855278" y="1653335"/>
            <a:chExt cx="3272255" cy="3332667"/>
          </a:xfrm>
        </p:grpSpPr>
        <p:sp>
          <p:nvSpPr>
            <p:cNvPr id="1044" name="十六角星 1043"/>
            <p:cNvSpPr/>
            <p:nvPr/>
          </p:nvSpPr>
          <p:spPr>
            <a:xfrm>
              <a:off x="5855278" y="1653335"/>
              <a:ext cx="3272255" cy="3332667"/>
            </a:xfrm>
            <a:prstGeom prst="star16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5" name="TextBox 1044"/>
            <p:cNvSpPr txBox="1"/>
            <p:nvPr/>
          </p:nvSpPr>
          <p:spPr>
            <a:xfrm>
              <a:off x="6322557" y="2704706"/>
              <a:ext cx="252630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引申指形状和作用像房屋的东西</a:t>
              </a:r>
              <a:endParaRPr lang="en-US" altLang="zh-CN" sz="2400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蜂房；心房</a:t>
              </a:r>
              <a:endParaRPr lang="zh-CN" altLang="en-US" sz="24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96415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2183E-6 L -0.13611 -0.3383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-1692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88529E-7 L -0.075 -0.3443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1722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62812E-6 L -0.11441 -0.405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-2025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017E-7 L 0.04722 -0.2918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459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18316E-6 L -0.04913 -0.428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" y="-214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93987E-6 L -0.16632 -0.5418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" y="-2710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9371E-6 L -0.08212 -0.5638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-2819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3399 L 0.06302 -0.4641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2150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4172E-6 L 0.06927 -0.392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-1963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500"/>
                            </p:stCondLst>
                            <p:childTnLst>
                              <p:par>
                                <p:cTn id="1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750"/>
                            </p:stCondLst>
                            <p:childTnLst>
                              <p:par>
                                <p:cTn id="15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250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25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2" presetID="22" presetClass="exit" presetSubtype="8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3750"/>
                            </p:stCondLst>
                            <p:childTnLst>
                              <p:par>
                                <p:cTn id="1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4250"/>
                            </p:stCondLst>
                            <p:childTnLst>
                              <p:par>
                                <p:cTn id="180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031E-6 L -0.36458 -0.00972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-486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625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6750"/>
                            </p:stCondLst>
                            <p:childTnLst>
                              <p:par>
                                <p:cTn id="196" presetID="2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1750"/>
                            </p:stCondLst>
                            <p:childTnLst>
                              <p:par>
                                <p:cTn id="200" presetID="23" presetClass="entr" presetSubtype="16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56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3427 -0.24561 L 0.00416 0.00624 " pathEditMode="relative" rAng="0" ptsTypes="AA">
                                      <p:cBhvr>
                                        <p:cTn id="20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27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9250"/>
                            </p:stCondLst>
                            <p:childTnLst>
                              <p:par>
                                <p:cTn id="207" presetID="49" presetClass="entr" presetSubtype="0" decel="10000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49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-0.13628 -0.51387 L 0.00538 -0.05226 " pathEditMode="relative" rAng="0" ptsTypes="AA">
                                      <p:cBhvr>
                                        <p:cTn id="21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230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7250"/>
                            </p:stCondLst>
                            <p:childTnLst>
                              <p:par>
                                <p:cTn id="216" presetID="49" presetClass="entr" presetSubtype="0" decel="10000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6" presetClass="path" presetSubtype="0" accel="50000" decel="5000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Motion origin="layout" path="M -0.15191 0.11378 L 0.02135 -0.04371 " pathEditMode="relative" rAng="0" ptsTypes="AA">
                                      <p:cBhvr>
                                        <p:cTn id="223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78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45000"/>
                            </p:stCondLst>
                            <p:childTnLst>
                              <p:par>
                                <p:cTn id="225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49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7986 -0.17276 L 0.00365 -0.00509 " pathEditMode="relative" rAng="0" ptsTypes="AA">
                                      <p:cBhvr>
                                        <p:cTn id="232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83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1000"/>
                            </p:stCondLst>
                            <p:childTnLst>
                              <p:par>
                                <p:cTn id="234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5" dur="2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8" dur="2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1" dur="2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4" dur="2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3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3" animBg="1"/>
      <p:bldP spid="31" grpId="0" animBg="1"/>
      <p:bldP spid="31" grpId="1" animBg="1"/>
      <p:bldP spid="31" grpId="2" animBg="1"/>
      <p:bldP spid="10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005" b="92001" l="6797" r="611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05" r="32034"/>
          <a:stretch/>
        </p:blipFill>
        <p:spPr bwMode="auto">
          <a:xfrm>
            <a:off x="-180529" y="3617499"/>
            <a:ext cx="2808311" cy="3535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www.vividict.com/UserFiles/Image/==CA--renti==/--CA8--rou(zu)--new/004jian/%5b2%5djin(1)jian(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2530"/>
            <a:ext cx="1907704" cy="318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vividict.com/UserFiles/Image/==CA--renti==/--CA8--rou(zu)--new/004jian/%5b2%5djin(1)jian(3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9768"/>
            <a:ext cx="110553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6" t="7709" r="20890" b="15305"/>
          <a:stretch/>
        </p:blipFill>
        <p:spPr bwMode="auto">
          <a:xfrm>
            <a:off x="3851919" y="2105331"/>
            <a:ext cx="2188663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0" t="10843" r="17055" b="17836"/>
          <a:stretch/>
        </p:blipFill>
        <p:spPr bwMode="auto">
          <a:xfrm>
            <a:off x="3851920" y="2105330"/>
            <a:ext cx="2182428" cy="3008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89772" y="2832669"/>
            <a:ext cx="2182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+mn-ea"/>
              </a:rPr>
              <a:t>肩</a:t>
            </a:r>
            <a:endParaRPr lang="zh-CN" altLang="en-US" sz="9600" b="1" dirty="0">
              <a:solidFill>
                <a:schemeClr val="accent4">
                  <a:lumMod val="20000"/>
                  <a:lumOff val="80000"/>
                </a:schemeClr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51520" y="212340"/>
            <a:ext cx="3024336" cy="2208548"/>
            <a:chOff x="251520" y="212340"/>
            <a:chExt cx="3024336" cy="2208548"/>
          </a:xfrm>
        </p:grpSpPr>
        <p:sp>
          <p:nvSpPr>
            <p:cNvPr id="3" name="云形 2"/>
            <p:cNvSpPr/>
            <p:nvPr/>
          </p:nvSpPr>
          <p:spPr>
            <a:xfrm>
              <a:off x="251520" y="212340"/>
              <a:ext cx="3024336" cy="2208548"/>
            </a:xfrm>
            <a:prstGeom prst="cloud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11560" y="692696"/>
              <a:ext cx="223224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古钵会意字，本义指肩膀，即人臂和躯干相连的部分。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67753" y="4274044"/>
            <a:ext cx="2808312" cy="1900486"/>
            <a:chOff x="6067753" y="4274044"/>
            <a:chExt cx="2808312" cy="1900486"/>
          </a:xfrm>
        </p:grpSpPr>
        <p:sp>
          <p:nvSpPr>
            <p:cNvPr id="6" name="云形 5"/>
            <p:cNvSpPr/>
            <p:nvPr/>
          </p:nvSpPr>
          <p:spPr>
            <a:xfrm rot="1424844">
              <a:off x="6067753" y="4274044"/>
              <a:ext cx="2808312" cy="1900486"/>
            </a:xfrm>
            <a:prstGeom prst="cloud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588224" y="4676943"/>
              <a:ext cx="203263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引申四足动物前腿根部</a:t>
              </a:r>
              <a:endParaRPr lang="en-US" altLang="zh-CN" sz="2400" dirty="0" smtClean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“羊肩”</a:t>
              </a:r>
              <a:endParaRPr lang="zh-CN" altLang="en-US" sz="2400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716016" y="692696"/>
            <a:ext cx="3904847" cy="2376264"/>
            <a:chOff x="4716016" y="692696"/>
            <a:chExt cx="3904847" cy="2376264"/>
          </a:xfrm>
        </p:grpSpPr>
        <p:sp>
          <p:nvSpPr>
            <p:cNvPr id="9" name="云形 8"/>
            <p:cNvSpPr/>
            <p:nvPr/>
          </p:nvSpPr>
          <p:spPr>
            <a:xfrm>
              <a:off x="4716016" y="692696"/>
              <a:ext cx="3904847" cy="2376264"/>
            </a:xfrm>
            <a:prstGeom prst="cloud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 rot="21232880">
              <a:off x="5148064" y="1343097"/>
              <a:ext cx="316835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accent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引申为动词，担负</a:t>
              </a:r>
              <a:endParaRPr lang="en-US" altLang="zh-CN" sz="2800" dirty="0" smtClean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800" dirty="0" smtClean="0">
                  <a:solidFill>
                    <a:schemeClr val="accent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“身肩重任”</a:t>
              </a:r>
              <a:endParaRPr lang="en-US" altLang="zh-CN" sz="2800" dirty="0" smtClean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4410739"/>
      </p:ext>
    </p:extLst>
  </p:cSld>
  <p:clrMapOvr>
    <a:masterClrMapping/>
  </p:clrMapOvr>
  <p:transition spd="slow" advTm="6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77058E-7 L 0.39965 -0.2111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0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01758E-6 L 0.39635 -0.20051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-10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250"/>
                            </p:stCondLst>
                            <p:childTnLst>
                              <p:par>
                                <p:cTn id="46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25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5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15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650" y="4696500"/>
            <a:ext cx="1329153" cy="2165708"/>
            <a:chOff x="10172528" y="3496170"/>
            <a:chExt cx="1329153" cy="2165708"/>
          </a:xfrm>
        </p:grpSpPr>
        <p:grpSp>
          <p:nvGrpSpPr>
            <p:cNvPr id="3" name="组合 2"/>
            <p:cNvGrpSpPr/>
            <p:nvPr/>
          </p:nvGrpSpPr>
          <p:grpSpPr>
            <a:xfrm>
              <a:off x="10172528" y="3496170"/>
              <a:ext cx="1329153" cy="2165708"/>
              <a:chOff x="2197008" y="2438953"/>
              <a:chExt cx="1329153" cy="2165708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2197008" y="2438953"/>
                <a:ext cx="1329153" cy="1432398"/>
              </a:xfrm>
              <a:custGeom>
                <a:avLst/>
                <a:gdLst>
                  <a:gd name="connsiteX0" fmla="*/ 219075 w 1152525"/>
                  <a:gd name="connsiteY0" fmla="*/ 304800 h 1228725"/>
                  <a:gd name="connsiteX1" fmla="*/ 342900 w 1152525"/>
                  <a:gd name="connsiteY1" fmla="*/ 28575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390525 w 1152525"/>
                  <a:gd name="connsiteY1" fmla="*/ 26670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308405 h 1232330"/>
                  <a:gd name="connsiteX1" fmla="*/ 600075 w 1152525"/>
                  <a:gd name="connsiteY1" fmla="*/ 22655 h 1232330"/>
                  <a:gd name="connsiteX2" fmla="*/ 1152525 w 1152525"/>
                  <a:gd name="connsiteY2" fmla="*/ 403655 h 1232330"/>
                  <a:gd name="connsiteX3" fmla="*/ 495300 w 1152525"/>
                  <a:gd name="connsiteY3" fmla="*/ 1232330 h 1232330"/>
                  <a:gd name="connsiteX4" fmla="*/ 0 w 1152525"/>
                  <a:gd name="connsiteY4" fmla="*/ 775130 h 1232330"/>
                  <a:gd name="connsiteX5" fmla="*/ 219075 w 1152525"/>
                  <a:gd name="connsiteY5" fmla="*/ 308405 h 1232330"/>
                  <a:gd name="connsiteX0" fmla="*/ 219075 w 1133475"/>
                  <a:gd name="connsiteY0" fmla="*/ 306820 h 1230745"/>
                  <a:gd name="connsiteX1" fmla="*/ 600075 w 1133475"/>
                  <a:gd name="connsiteY1" fmla="*/ 21070 h 1230745"/>
                  <a:gd name="connsiteX2" fmla="*/ 1133475 w 1133475"/>
                  <a:gd name="connsiteY2" fmla="*/ 416357 h 1230745"/>
                  <a:gd name="connsiteX3" fmla="*/ 495300 w 1133475"/>
                  <a:gd name="connsiteY3" fmla="*/ 1230745 h 1230745"/>
                  <a:gd name="connsiteX4" fmla="*/ 0 w 1133475"/>
                  <a:gd name="connsiteY4" fmla="*/ 773545 h 1230745"/>
                  <a:gd name="connsiteX5" fmla="*/ 219075 w 1133475"/>
                  <a:gd name="connsiteY5" fmla="*/ 306820 h 1230745"/>
                  <a:gd name="connsiteX0" fmla="*/ 219075 w 1133475"/>
                  <a:gd name="connsiteY0" fmla="*/ 299770 h 1223695"/>
                  <a:gd name="connsiteX1" fmla="*/ 600075 w 1133475"/>
                  <a:gd name="connsiteY1" fmla="*/ 14020 h 1223695"/>
                  <a:gd name="connsiteX2" fmla="*/ 1133475 w 1133475"/>
                  <a:gd name="connsiteY2" fmla="*/ 409307 h 1223695"/>
                  <a:gd name="connsiteX3" fmla="*/ 495300 w 1133475"/>
                  <a:gd name="connsiteY3" fmla="*/ 1223695 h 1223695"/>
                  <a:gd name="connsiteX4" fmla="*/ 0 w 1133475"/>
                  <a:gd name="connsiteY4" fmla="*/ 766495 h 1223695"/>
                  <a:gd name="connsiteX5" fmla="*/ 219075 w 1133475"/>
                  <a:gd name="connsiteY5" fmla="*/ 299770 h 1223695"/>
                  <a:gd name="connsiteX0" fmla="*/ 219075 w 1287830"/>
                  <a:gd name="connsiteY0" fmla="*/ 299770 h 1223695"/>
                  <a:gd name="connsiteX1" fmla="*/ 600075 w 1287830"/>
                  <a:gd name="connsiteY1" fmla="*/ 14020 h 1223695"/>
                  <a:gd name="connsiteX2" fmla="*/ 1133475 w 1287830"/>
                  <a:gd name="connsiteY2" fmla="*/ 409307 h 1223695"/>
                  <a:gd name="connsiteX3" fmla="*/ 495300 w 1287830"/>
                  <a:gd name="connsiteY3" fmla="*/ 1223695 h 1223695"/>
                  <a:gd name="connsiteX4" fmla="*/ 0 w 1287830"/>
                  <a:gd name="connsiteY4" fmla="*/ 766495 h 1223695"/>
                  <a:gd name="connsiteX5" fmla="*/ 219075 w 1287830"/>
                  <a:gd name="connsiteY5" fmla="*/ 299770 h 1223695"/>
                  <a:gd name="connsiteX0" fmla="*/ 219075 w 1330240"/>
                  <a:gd name="connsiteY0" fmla="*/ 299770 h 1242441"/>
                  <a:gd name="connsiteX1" fmla="*/ 600075 w 1330240"/>
                  <a:gd name="connsiteY1" fmla="*/ 14020 h 1242441"/>
                  <a:gd name="connsiteX2" fmla="*/ 1133475 w 1330240"/>
                  <a:gd name="connsiteY2" fmla="*/ 409307 h 1242441"/>
                  <a:gd name="connsiteX3" fmla="*/ 495300 w 1330240"/>
                  <a:gd name="connsiteY3" fmla="*/ 1223695 h 1242441"/>
                  <a:gd name="connsiteX4" fmla="*/ 0 w 1330240"/>
                  <a:gd name="connsiteY4" fmla="*/ 766495 h 1242441"/>
                  <a:gd name="connsiteX5" fmla="*/ 219075 w 1330240"/>
                  <a:gd name="connsiteY5" fmla="*/ 299770 h 1242441"/>
                  <a:gd name="connsiteX0" fmla="*/ 219075 w 1327762"/>
                  <a:gd name="connsiteY0" fmla="*/ 299770 h 1205542"/>
                  <a:gd name="connsiteX1" fmla="*/ 600075 w 1327762"/>
                  <a:gd name="connsiteY1" fmla="*/ 14020 h 1205542"/>
                  <a:gd name="connsiteX2" fmla="*/ 1133475 w 1327762"/>
                  <a:gd name="connsiteY2" fmla="*/ 409307 h 1205542"/>
                  <a:gd name="connsiteX3" fmla="*/ 481013 w 1327762"/>
                  <a:gd name="connsiteY3" fmla="*/ 1185595 h 1205542"/>
                  <a:gd name="connsiteX4" fmla="*/ 0 w 1327762"/>
                  <a:gd name="connsiteY4" fmla="*/ 766495 h 1205542"/>
                  <a:gd name="connsiteX5" fmla="*/ 219075 w 1327762"/>
                  <a:gd name="connsiteY5" fmla="*/ 299770 h 1205542"/>
                  <a:gd name="connsiteX0" fmla="*/ 219075 w 1318623"/>
                  <a:gd name="connsiteY0" fmla="*/ 299770 h 1197469"/>
                  <a:gd name="connsiteX1" fmla="*/ 600075 w 1318623"/>
                  <a:gd name="connsiteY1" fmla="*/ 14020 h 1197469"/>
                  <a:gd name="connsiteX2" fmla="*/ 1133475 w 1318623"/>
                  <a:gd name="connsiteY2" fmla="*/ 409307 h 1197469"/>
                  <a:gd name="connsiteX3" fmla="*/ 481013 w 1318623"/>
                  <a:gd name="connsiteY3" fmla="*/ 1185595 h 1197469"/>
                  <a:gd name="connsiteX4" fmla="*/ 0 w 1318623"/>
                  <a:gd name="connsiteY4" fmla="*/ 766495 h 1197469"/>
                  <a:gd name="connsiteX5" fmla="*/ 219075 w 1318623"/>
                  <a:gd name="connsiteY5" fmla="*/ 299770 h 1197469"/>
                  <a:gd name="connsiteX0" fmla="*/ 219075 w 1336824"/>
                  <a:gd name="connsiteY0" fmla="*/ 299770 h 1198539"/>
                  <a:gd name="connsiteX1" fmla="*/ 600075 w 1336824"/>
                  <a:gd name="connsiteY1" fmla="*/ 14020 h 1198539"/>
                  <a:gd name="connsiteX2" fmla="*/ 1133475 w 1336824"/>
                  <a:gd name="connsiteY2" fmla="*/ 409307 h 1198539"/>
                  <a:gd name="connsiteX3" fmla="*/ 481013 w 1336824"/>
                  <a:gd name="connsiteY3" fmla="*/ 1185595 h 1198539"/>
                  <a:gd name="connsiteX4" fmla="*/ 0 w 1336824"/>
                  <a:gd name="connsiteY4" fmla="*/ 766495 h 1198539"/>
                  <a:gd name="connsiteX5" fmla="*/ 219075 w 1336824"/>
                  <a:gd name="connsiteY5" fmla="*/ 299770 h 1198539"/>
                  <a:gd name="connsiteX0" fmla="*/ 219075 w 1316218"/>
                  <a:gd name="connsiteY0" fmla="*/ 299770 h 1199999"/>
                  <a:gd name="connsiteX1" fmla="*/ 600075 w 1316218"/>
                  <a:gd name="connsiteY1" fmla="*/ 14020 h 1199999"/>
                  <a:gd name="connsiteX2" fmla="*/ 1133475 w 1316218"/>
                  <a:gd name="connsiteY2" fmla="*/ 409307 h 1199999"/>
                  <a:gd name="connsiteX3" fmla="*/ 481013 w 1316218"/>
                  <a:gd name="connsiteY3" fmla="*/ 1185595 h 1199999"/>
                  <a:gd name="connsiteX4" fmla="*/ 0 w 1316218"/>
                  <a:gd name="connsiteY4" fmla="*/ 766495 h 1199999"/>
                  <a:gd name="connsiteX5" fmla="*/ 219075 w 1316218"/>
                  <a:gd name="connsiteY5" fmla="*/ 299770 h 1199999"/>
                  <a:gd name="connsiteX0" fmla="*/ 0 w 1097143"/>
                  <a:gd name="connsiteY0" fmla="*/ 299770 h 1199999"/>
                  <a:gd name="connsiteX1" fmla="*/ 381000 w 1097143"/>
                  <a:gd name="connsiteY1" fmla="*/ 14020 h 1199999"/>
                  <a:gd name="connsiteX2" fmla="*/ 914400 w 1097143"/>
                  <a:gd name="connsiteY2" fmla="*/ 409307 h 1199999"/>
                  <a:gd name="connsiteX3" fmla="*/ 261938 w 1097143"/>
                  <a:gd name="connsiteY3" fmla="*/ 1185595 h 1199999"/>
                  <a:gd name="connsiteX4" fmla="*/ 0 w 1097143"/>
                  <a:gd name="connsiteY4" fmla="*/ 299770 h 1199999"/>
                  <a:gd name="connsiteX0" fmla="*/ 198577 w 1295720"/>
                  <a:gd name="connsiteY0" fmla="*/ 299770 h 1199999"/>
                  <a:gd name="connsiteX1" fmla="*/ 579577 w 1295720"/>
                  <a:gd name="connsiteY1" fmla="*/ 14020 h 1199999"/>
                  <a:gd name="connsiteX2" fmla="*/ 1112977 w 1295720"/>
                  <a:gd name="connsiteY2" fmla="*/ 409307 h 1199999"/>
                  <a:gd name="connsiteX3" fmla="*/ 460515 w 1295720"/>
                  <a:gd name="connsiteY3" fmla="*/ 1185595 h 1199999"/>
                  <a:gd name="connsiteX4" fmla="*/ 198577 w 1295720"/>
                  <a:gd name="connsiteY4" fmla="*/ 299770 h 1199999"/>
                  <a:gd name="connsiteX0" fmla="*/ 232010 w 1329153"/>
                  <a:gd name="connsiteY0" fmla="*/ 299770 h 1199999"/>
                  <a:gd name="connsiteX1" fmla="*/ 613010 w 1329153"/>
                  <a:gd name="connsiteY1" fmla="*/ 14020 h 1199999"/>
                  <a:gd name="connsiteX2" fmla="*/ 1146410 w 1329153"/>
                  <a:gd name="connsiteY2" fmla="*/ 409307 h 1199999"/>
                  <a:gd name="connsiteX3" fmla="*/ 493948 w 1329153"/>
                  <a:gd name="connsiteY3" fmla="*/ 1185595 h 1199999"/>
                  <a:gd name="connsiteX4" fmla="*/ 232010 w 1329153"/>
                  <a:gd name="connsiteY4" fmla="*/ 299770 h 1199999"/>
                  <a:gd name="connsiteX0" fmla="*/ 232010 w 1329153"/>
                  <a:gd name="connsiteY0" fmla="*/ 532169 h 1432398"/>
                  <a:gd name="connsiteX1" fmla="*/ 1063176 w 1329153"/>
                  <a:gd name="connsiteY1" fmla="*/ 7268 h 1432398"/>
                  <a:gd name="connsiteX2" fmla="*/ 1146410 w 1329153"/>
                  <a:gd name="connsiteY2" fmla="*/ 641706 h 1432398"/>
                  <a:gd name="connsiteX3" fmla="*/ 493948 w 1329153"/>
                  <a:gd name="connsiteY3" fmla="*/ 1417994 h 1432398"/>
                  <a:gd name="connsiteX4" fmla="*/ 232010 w 1329153"/>
                  <a:gd name="connsiteY4" fmla="*/ 532169 h 1432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29153" h="1432398">
                    <a:moveTo>
                      <a:pt x="232010" y="532169"/>
                    </a:moveTo>
                    <a:cubicBezTo>
                      <a:pt x="316147" y="436919"/>
                      <a:pt x="607564" y="-16545"/>
                      <a:pt x="1063176" y="7268"/>
                    </a:cubicBezTo>
                    <a:cubicBezTo>
                      <a:pt x="1447351" y="-60995"/>
                      <a:pt x="1071797" y="367069"/>
                      <a:pt x="1146410" y="641706"/>
                    </a:cubicBezTo>
                    <a:cubicBezTo>
                      <a:pt x="1619485" y="1122719"/>
                      <a:pt x="1092434" y="1513244"/>
                      <a:pt x="493948" y="1417994"/>
                    </a:cubicBezTo>
                    <a:cubicBezTo>
                      <a:pt x="220897" y="1379894"/>
                      <a:pt x="-304564" y="975081"/>
                      <a:pt x="232010" y="532169"/>
                    </a:cubicBezTo>
                    <a:close/>
                  </a:path>
                </a:pathLst>
              </a:custGeom>
              <a:solidFill>
                <a:srgbClr val="82D0BD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2629598" y="3237517"/>
                <a:ext cx="351869" cy="1367144"/>
              </a:xfrm>
              <a:custGeom>
                <a:avLst/>
                <a:gdLst>
                  <a:gd name="connsiteX0" fmla="*/ 219075 w 342900"/>
                  <a:gd name="connsiteY0" fmla="*/ 1366838 h 1366838"/>
                  <a:gd name="connsiteX1" fmla="*/ 342900 w 342900"/>
                  <a:gd name="connsiteY1" fmla="*/ 1362075 h 1366838"/>
                  <a:gd name="connsiteX2" fmla="*/ 314325 w 342900"/>
                  <a:gd name="connsiteY2" fmla="*/ 0 h 1366838"/>
                  <a:gd name="connsiteX3" fmla="*/ 261938 w 342900"/>
                  <a:gd name="connsiteY3" fmla="*/ 423863 h 1366838"/>
                  <a:gd name="connsiteX4" fmla="*/ 0 w 342900"/>
                  <a:gd name="connsiteY4" fmla="*/ 261938 h 1366838"/>
                  <a:gd name="connsiteX5" fmla="*/ 242888 w 342900"/>
                  <a:gd name="connsiteY5" fmla="*/ 495300 h 1366838"/>
                  <a:gd name="connsiteX6" fmla="*/ 219075 w 342900"/>
                  <a:gd name="connsiteY6" fmla="*/ 1366838 h 1366838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1869" h="1367144">
                    <a:moveTo>
                      <a:pt x="228044" y="1367144"/>
                    </a:moveTo>
                    <a:lnTo>
                      <a:pt x="351869" y="1362381"/>
                    </a:lnTo>
                    <a:cubicBezTo>
                      <a:pt x="342344" y="908356"/>
                      <a:pt x="342344" y="9831"/>
                      <a:pt x="323294" y="306"/>
                    </a:cubicBezTo>
                    <a:cubicBezTo>
                      <a:pt x="264557" y="-10806"/>
                      <a:pt x="288369" y="282881"/>
                      <a:pt x="270907" y="424169"/>
                    </a:cubicBezTo>
                    <a:cubicBezTo>
                      <a:pt x="183594" y="370194"/>
                      <a:pt x="89932" y="297169"/>
                      <a:pt x="8969" y="262244"/>
                    </a:cubicBezTo>
                    <a:cubicBezTo>
                      <a:pt x="-46593" y="289231"/>
                      <a:pt x="170894" y="417819"/>
                      <a:pt x="251857" y="495606"/>
                    </a:cubicBezTo>
                    <a:lnTo>
                      <a:pt x="228044" y="1367144"/>
                    </a:lnTo>
                    <a:close/>
                  </a:path>
                </a:pathLst>
              </a:custGeom>
              <a:solidFill>
                <a:srgbClr val="8B908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矩形 4"/>
            <p:cNvSpPr/>
            <p:nvPr/>
          </p:nvSpPr>
          <p:spPr>
            <a:xfrm rot="18470105">
              <a:off x="10825777" y="4331687"/>
              <a:ext cx="438025" cy="87466"/>
            </a:xfrm>
            <a:custGeom>
              <a:avLst/>
              <a:gdLst>
                <a:gd name="connsiteX0" fmla="*/ 0 w 590843"/>
                <a:gd name="connsiteY0" fmla="*/ 0 h 154744"/>
                <a:gd name="connsiteX1" fmla="*/ 590843 w 590843"/>
                <a:gd name="connsiteY1" fmla="*/ 0 h 154744"/>
                <a:gd name="connsiteX2" fmla="*/ 590843 w 590843"/>
                <a:gd name="connsiteY2" fmla="*/ 154744 h 154744"/>
                <a:gd name="connsiteX3" fmla="*/ 0 w 590843"/>
                <a:gd name="connsiteY3" fmla="*/ 154744 h 154744"/>
                <a:gd name="connsiteX4" fmla="*/ 0 w 590843"/>
                <a:gd name="connsiteY4" fmla="*/ 0 h 154744"/>
                <a:gd name="connsiteX0" fmla="*/ 0 w 617414"/>
                <a:gd name="connsiteY0" fmla="*/ 0 h 154744"/>
                <a:gd name="connsiteX1" fmla="*/ 590843 w 617414"/>
                <a:gd name="connsiteY1" fmla="*/ 0 h 154744"/>
                <a:gd name="connsiteX2" fmla="*/ 617403 w 617414"/>
                <a:gd name="connsiteY2" fmla="*/ 76310 h 154744"/>
                <a:gd name="connsiteX3" fmla="*/ 590843 w 617414"/>
                <a:gd name="connsiteY3" fmla="*/ 154744 h 154744"/>
                <a:gd name="connsiteX4" fmla="*/ 0 w 617414"/>
                <a:gd name="connsiteY4" fmla="*/ 154744 h 154744"/>
                <a:gd name="connsiteX5" fmla="*/ 0 w 61741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590843 w 617404"/>
                <a:gd name="connsiteY3" fmla="*/ 1547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250325 w 617404"/>
                <a:gd name="connsiteY3" fmla="*/ 1166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250325 w 617404"/>
                <a:gd name="connsiteY3" fmla="*/ 1166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961"/>
                <a:gd name="connsiteY0" fmla="*/ 0 h 154744"/>
                <a:gd name="connsiteX1" fmla="*/ 283661 w 617961"/>
                <a:gd name="connsiteY1" fmla="*/ 35719 h 154744"/>
                <a:gd name="connsiteX2" fmla="*/ 617403 w 617961"/>
                <a:gd name="connsiteY2" fmla="*/ 76310 h 154744"/>
                <a:gd name="connsiteX3" fmla="*/ 250325 w 617961"/>
                <a:gd name="connsiteY3" fmla="*/ 116644 h 154744"/>
                <a:gd name="connsiteX4" fmla="*/ 0 w 617961"/>
                <a:gd name="connsiteY4" fmla="*/ 154744 h 154744"/>
                <a:gd name="connsiteX5" fmla="*/ 0 w 617961"/>
                <a:gd name="connsiteY5" fmla="*/ 0 h 154744"/>
                <a:gd name="connsiteX0" fmla="*/ 0 w 617961"/>
                <a:gd name="connsiteY0" fmla="*/ 0 h 154744"/>
                <a:gd name="connsiteX1" fmla="*/ 283661 w 617961"/>
                <a:gd name="connsiteY1" fmla="*/ 35719 h 154744"/>
                <a:gd name="connsiteX2" fmla="*/ 617403 w 617961"/>
                <a:gd name="connsiteY2" fmla="*/ 76310 h 154744"/>
                <a:gd name="connsiteX3" fmla="*/ 250325 w 617961"/>
                <a:gd name="connsiteY3" fmla="*/ 116644 h 154744"/>
                <a:gd name="connsiteX4" fmla="*/ 0 w 617961"/>
                <a:gd name="connsiteY4" fmla="*/ 154744 h 154744"/>
                <a:gd name="connsiteX5" fmla="*/ 0 w 617961"/>
                <a:gd name="connsiteY5" fmla="*/ 0 h 154744"/>
                <a:gd name="connsiteX0" fmla="*/ 0 w 617961"/>
                <a:gd name="connsiteY0" fmla="*/ 0 h 133313"/>
                <a:gd name="connsiteX1" fmla="*/ 283661 w 617961"/>
                <a:gd name="connsiteY1" fmla="*/ 35719 h 133313"/>
                <a:gd name="connsiteX2" fmla="*/ 617403 w 617961"/>
                <a:gd name="connsiteY2" fmla="*/ 76310 h 133313"/>
                <a:gd name="connsiteX3" fmla="*/ 250325 w 617961"/>
                <a:gd name="connsiteY3" fmla="*/ 116644 h 133313"/>
                <a:gd name="connsiteX4" fmla="*/ 4762 w 617961"/>
                <a:gd name="connsiteY4" fmla="*/ 133313 h 133313"/>
                <a:gd name="connsiteX5" fmla="*/ 0 w 617961"/>
                <a:gd name="connsiteY5" fmla="*/ 0 h 133313"/>
                <a:gd name="connsiteX0" fmla="*/ 0 w 617961"/>
                <a:gd name="connsiteY0" fmla="*/ 0 h 136381"/>
                <a:gd name="connsiteX1" fmla="*/ 283661 w 617961"/>
                <a:gd name="connsiteY1" fmla="*/ 35719 h 136381"/>
                <a:gd name="connsiteX2" fmla="*/ 617403 w 617961"/>
                <a:gd name="connsiteY2" fmla="*/ 76310 h 136381"/>
                <a:gd name="connsiteX3" fmla="*/ 250325 w 617961"/>
                <a:gd name="connsiteY3" fmla="*/ 116644 h 136381"/>
                <a:gd name="connsiteX4" fmla="*/ 4762 w 617961"/>
                <a:gd name="connsiteY4" fmla="*/ 133313 h 136381"/>
                <a:gd name="connsiteX5" fmla="*/ 0 w 617961"/>
                <a:gd name="connsiteY5" fmla="*/ 0 h 136381"/>
                <a:gd name="connsiteX0" fmla="*/ 7490 w 625451"/>
                <a:gd name="connsiteY0" fmla="*/ 0 h 136381"/>
                <a:gd name="connsiteX1" fmla="*/ 291151 w 625451"/>
                <a:gd name="connsiteY1" fmla="*/ 35719 h 136381"/>
                <a:gd name="connsiteX2" fmla="*/ 624893 w 625451"/>
                <a:gd name="connsiteY2" fmla="*/ 76310 h 136381"/>
                <a:gd name="connsiteX3" fmla="*/ 257815 w 625451"/>
                <a:gd name="connsiteY3" fmla="*/ 116644 h 136381"/>
                <a:gd name="connsiteX4" fmla="*/ 12252 w 625451"/>
                <a:gd name="connsiteY4" fmla="*/ 133313 h 136381"/>
                <a:gd name="connsiteX5" fmla="*/ 7490 w 625451"/>
                <a:gd name="connsiteY5" fmla="*/ 0 h 136381"/>
                <a:gd name="connsiteX0" fmla="*/ 13697 w 631658"/>
                <a:gd name="connsiteY0" fmla="*/ 0 h 136381"/>
                <a:gd name="connsiteX1" fmla="*/ 297358 w 631658"/>
                <a:gd name="connsiteY1" fmla="*/ 35719 h 136381"/>
                <a:gd name="connsiteX2" fmla="*/ 631100 w 631658"/>
                <a:gd name="connsiteY2" fmla="*/ 76310 h 136381"/>
                <a:gd name="connsiteX3" fmla="*/ 264022 w 631658"/>
                <a:gd name="connsiteY3" fmla="*/ 116644 h 136381"/>
                <a:gd name="connsiteX4" fmla="*/ 18459 w 631658"/>
                <a:gd name="connsiteY4" fmla="*/ 133313 h 136381"/>
                <a:gd name="connsiteX5" fmla="*/ 13697 w 631658"/>
                <a:gd name="connsiteY5" fmla="*/ 0 h 136381"/>
                <a:gd name="connsiteX0" fmla="*/ 13697 w 631658"/>
                <a:gd name="connsiteY0" fmla="*/ 4811 h 141192"/>
                <a:gd name="connsiteX1" fmla="*/ 297358 w 631658"/>
                <a:gd name="connsiteY1" fmla="*/ 40530 h 141192"/>
                <a:gd name="connsiteX2" fmla="*/ 631100 w 631658"/>
                <a:gd name="connsiteY2" fmla="*/ 81121 h 141192"/>
                <a:gd name="connsiteX3" fmla="*/ 264022 w 631658"/>
                <a:gd name="connsiteY3" fmla="*/ 121455 h 141192"/>
                <a:gd name="connsiteX4" fmla="*/ 18459 w 631658"/>
                <a:gd name="connsiteY4" fmla="*/ 138124 h 141192"/>
                <a:gd name="connsiteX5" fmla="*/ 13697 w 631658"/>
                <a:gd name="connsiteY5" fmla="*/ 4811 h 141192"/>
                <a:gd name="connsiteX0" fmla="*/ 12836 w 630797"/>
                <a:gd name="connsiteY0" fmla="*/ 4811 h 141192"/>
                <a:gd name="connsiteX1" fmla="*/ 296497 w 630797"/>
                <a:gd name="connsiteY1" fmla="*/ 40530 h 141192"/>
                <a:gd name="connsiteX2" fmla="*/ 630239 w 630797"/>
                <a:gd name="connsiteY2" fmla="*/ 81121 h 141192"/>
                <a:gd name="connsiteX3" fmla="*/ 263161 w 630797"/>
                <a:gd name="connsiteY3" fmla="*/ 121455 h 141192"/>
                <a:gd name="connsiteX4" fmla="*/ 17598 w 630797"/>
                <a:gd name="connsiteY4" fmla="*/ 138124 h 141192"/>
                <a:gd name="connsiteX5" fmla="*/ 12836 w 630797"/>
                <a:gd name="connsiteY5" fmla="*/ 4811 h 141192"/>
                <a:gd name="connsiteX0" fmla="*/ 12836 w 630797"/>
                <a:gd name="connsiteY0" fmla="*/ 4811 h 142114"/>
                <a:gd name="connsiteX1" fmla="*/ 296497 w 630797"/>
                <a:gd name="connsiteY1" fmla="*/ 40530 h 142114"/>
                <a:gd name="connsiteX2" fmla="*/ 630239 w 630797"/>
                <a:gd name="connsiteY2" fmla="*/ 81121 h 142114"/>
                <a:gd name="connsiteX3" fmla="*/ 263161 w 630797"/>
                <a:gd name="connsiteY3" fmla="*/ 121455 h 142114"/>
                <a:gd name="connsiteX4" fmla="*/ 17598 w 630797"/>
                <a:gd name="connsiteY4" fmla="*/ 138124 h 142114"/>
                <a:gd name="connsiteX5" fmla="*/ 12836 w 630797"/>
                <a:gd name="connsiteY5" fmla="*/ 4811 h 142114"/>
                <a:gd name="connsiteX0" fmla="*/ 34266 w 652227"/>
                <a:gd name="connsiteY0" fmla="*/ 4811 h 122077"/>
                <a:gd name="connsiteX1" fmla="*/ 317927 w 652227"/>
                <a:gd name="connsiteY1" fmla="*/ 40530 h 122077"/>
                <a:gd name="connsiteX2" fmla="*/ 651669 w 652227"/>
                <a:gd name="connsiteY2" fmla="*/ 81121 h 122077"/>
                <a:gd name="connsiteX3" fmla="*/ 284591 w 652227"/>
                <a:gd name="connsiteY3" fmla="*/ 121455 h 122077"/>
                <a:gd name="connsiteX4" fmla="*/ 8074 w 652227"/>
                <a:gd name="connsiteY4" fmla="*/ 80443 h 122077"/>
                <a:gd name="connsiteX5" fmla="*/ 34266 w 652227"/>
                <a:gd name="connsiteY5" fmla="*/ 4811 h 122077"/>
                <a:gd name="connsiteX0" fmla="*/ 48434 w 650296"/>
                <a:gd name="connsiteY0" fmla="*/ 8354 h 100624"/>
                <a:gd name="connsiteX1" fmla="*/ 315996 w 650296"/>
                <a:gd name="connsiteY1" fmla="*/ 19077 h 100624"/>
                <a:gd name="connsiteX2" fmla="*/ 649738 w 650296"/>
                <a:gd name="connsiteY2" fmla="*/ 59668 h 100624"/>
                <a:gd name="connsiteX3" fmla="*/ 282660 w 650296"/>
                <a:gd name="connsiteY3" fmla="*/ 100002 h 100624"/>
                <a:gd name="connsiteX4" fmla="*/ 6143 w 650296"/>
                <a:gd name="connsiteY4" fmla="*/ 58990 h 100624"/>
                <a:gd name="connsiteX5" fmla="*/ 48434 w 650296"/>
                <a:gd name="connsiteY5" fmla="*/ 8354 h 100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0296" h="100624">
                  <a:moveTo>
                    <a:pt x="48434" y="8354"/>
                  </a:moveTo>
                  <a:cubicBezTo>
                    <a:pt x="73931" y="-10696"/>
                    <a:pt x="221442" y="7171"/>
                    <a:pt x="315996" y="19077"/>
                  </a:cubicBezTo>
                  <a:cubicBezTo>
                    <a:pt x="374855" y="23082"/>
                    <a:pt x="664698" y="12800"/>
                    <a:pt x="649738" y="59668"/>
                  </a:cubicBezTo>
                  <a:cubicBezTo>
                    <a:pt x="658348" y="80257"/>
                    <a:pt x="405019" y="86557"/>
                    <a:pt x="282660" y="100002"/>
                  </a:cubicBezTo>
                  <a:cubicBezTo>
                    <a:pt x="200806" y="105558"/>
                    <a:pt x="40372" y="72485"/>
                    <a:pt x="6143" y="58990"/>
                  </a:cubicBezTo>
                  <a:cubicBezTo>
                    <a:pt x="-16875" y="45509"/>
                    <a:pt x="30971" y="48029"/>
                    <a:pt x="48434" y="8354"/>
                  </a:cubicBezTo>
                  <a:close/>
                </a:path>
              </a:pathLst>
            </a:custGeom>
            <a:solidFill>
              <a:srgbClr val="8B9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Group 11"/>
          <p:cNvGrpSpPr>
            <a:grpSpLocks noChangeAspect="1"/>
          </p:cNvGrpSpPr>
          <p:nvPr/>
        </p:nvGrpSpPr>
        <p:grpSpPr bwMode="auto">
          <a:xfrm>
            <a:off x="1443478" y="5726112"/>
            <a:ext cx="706438" cy="1131888"/>
            <a:chOff x="288" y="3138"/>
            <a:chExt cx="445" cy="713"/>
          </a:xfrm>
        </p:grpSpPr>
        <p:sp>
          <p:nvSpPr>
            <p:cNvPr id="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8B9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32240" y="4359258"/>
            <a:ext cx="1635433" cy="2534696"/>
            <a:chOff x="737062" y="3825632"/>
            <a:chExt cx="1635433" cy="2534696"/>
          </a:xfrm>
        </p:grpSpPr>
        <p:grpSp>
          <p:nvGrpSpPr>
            <p:cNvPr id="16" name="组合 15"/>
            <p:cNvGrpSpPr/>
            <p:nvPr/>
          </p:nvGrpSpPr>
          <p:grpSpPr>
            <a:xfrm>
              <a:off x="737062" y="3825632"/>
              <a:ext cx="1635433" cy="2534696"/>
              <a:chOff x="1956716" y="2069965"/>
              <a:chExt cx="1635433" cy="2534696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1956716" y="2069965"/>
                <a:ext cx="1635433" cy="1802200"/>
              </a:xfrm>
              <a:custGeom>
                <a:avLst/>
                <a:gdLst>
                  <a:gd name="connsiteX0" fmla="*/ 219075 w 1152525"/>
                  <a:gd name="connsiteY0" fmla="*/ 304800 h 1228725"/>
                  <a:gd name="connsiteX1" fmla="*/ 342900 w 1152525"/>
                  <a:gd name="connsiteY1" fmla="*/ 28575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390525 w 1152525"/>
                  <a:gd name="connsiteY1" fmla="*/ 26670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308405 h 1232330"/>
                  <a:gd name="connsiteX1" fmla="*/ 600075 w 1152525"/>
                  <a:gd name="connsiteY1" fmla="*/ 22655 h 1232330"/>
                  <a:gd name="connsiteX2" fmla="*/ 1152525 w 1152525"/>
                  <a:gd name="connsiteY2" fmla="*/ 403655 h 1232330"/>
                  <a:gd name="connsiteX3" fmla="*/ 495300 w 1152525"/>
                  <a:gd name="connsiteY3" fmla="*/ 1232330 h 1232330"/>
                  <a:gd name="connsiteX4" fmla="*/ 0 w 1152525"/>
                  <a:gd name="connsiteY4" fmla="*/ 775130 h 1232330"/>
                  <a:gd name="connsiteX5" fmla="*/ 219075 w 1152525"/>
                  <a:gd name="connsiteY5" fmla="*/ 308405 h 1232330"/>
                  <a:gd name="connsiteX0" fmla="*/ 219075 w 1133475"/>
                  <a:gd name="connsiteY0" fmla="*/ 306820 h 1230745"/>
                  <a:gd name="connsiteX1" fmla="*/ 600075 w 1133475"/>
                  <a:gd name="connsiteY1" fmla="*/ 21070 h 1230745"/>
                  <a:gd name="connsiteX2" fmla="*/ 1133475 w 1133475"/>
                  <a:gd name="connsiteY2" fmla="*/ 416357 h 1230745"/>
                  <a:gd name="connsiteX3" fmla="*/ 495300 w 1133475"/>
                  <a:gd name="connsiteY3" fmla="*/ 1230745 h 1230745"/>
                  <a:gd name="connsiteX4" fmla="*/ 0 w 1133475"/>
                  <a:gd name="connsiteY4" fmla="*/ 773545 h 1230745"/>
                  <a:gd name="connsiteX5" fmla="*/ 219075 w 1133475"/>
                  <a:gd name="connsiteY5" fmla="*/ 306820 h 1230745"/>
                  <a:gd name="connsiteX0" fmla="*/ 219075 w 1133475"/>
                  <a:gd name="connsiteY0" fmla="*/ 299770 h 1223695"/>
                  <a:gd name="connsiteX1" fmla="*/ 600075 w 1133475"/>
                  <a:gd name="connsiteY1" fmla="*/ 14020 h 1223695"/>
                  <a:gd name="connsiteX2" fmla="*/ 1133475 w 1133475"/>
                  <a:gd name="connsiteY2" fmla="*/ 409307 h 1223695"/>
                  <a:gd name="connsiteX3" fmla="*/ 495300 w 1133475"/>
                  <a:gd name="connsiteY3" fmla="*/ 1223695 h 1223695"/>
                  <a:gd name="connsiteX4" fmla="*/ 0 w 1133475"/>
                  <a:gd name="connsiteY4" fmla="*/ 766495 h 1223695"/>
                  <a:gd name="connsiteX5" fmla="*/ 219075 w 1133475"/>
                  <a:gd name="connsiteY5" fmla="*/ 299770 h 1223695"/>
                  <a:gd name="connsiteX0" fmla="*/ 219075 w 1287830"/>
                  <a:gd name="connsiteY0" fmla="*/ 299770 h 1223695"/>
                  <a:gd name="connsiteX1" fmla="*/ 600075 w 1287830"/>
                  <a:gd name="connsiteY1" fmla="*/ 14020 h 1223695"/>
                  <a:gd name="connsiteX2" fmla="*/ 1133475 w 1287830"/>
                  <a:gd name="connsiteY2" fmla="*/ 409307 h 1223695"/>
                  <a:gd name="connsiteX3" fmla="*/ 495300 w 1287830"/>
                  <a:gd name="connsiteY3" fmla="*/ 1223695 h 1223695"/>
                  <a:gd name="connsiteX4" fmla="*/ 0 w 1287830"/>
                  <a:gd name="connsiteY4" fmla="*/ 766495 h 1223695"/>
                  <a:gd name="connsiteX5" fmla="*/ 219075 w 1287830"/>
                  <a:gd name="connsiteY5" fmla="*/ 299770 h 1223695"/>
                  <a:gd name="connsiteX0" fmla="*/ 219075 w 1330240"/>
                  <a:gd name="connsiteY0" fmla="*/ 299770 h 1242441"/>
                  <a:gd name="connsiteX1" fmla="*/ 600075 w 1330240"/>
                  <a:gd name="connsiteY1" fmla="*/ 14020 h 1242441"/>
                  <a:gd name="connsiteX2" fmla="*/ 1133475 w 1330240"/>
                  <a:gd name="connsiteY2" fmla="*/ 409307 h 1242441"/>
                  <a:gd name="connsiteX3" fmla="*/ 495300 w 1330240"/>
                  <a:gd name="connsiteY3" fmla="*/ 1223695 h 1242441"/>
                  <a:gd name="connsiteX4" fmla="*/ 0 w 1330240"/>
                  <a:gd name="connsiteY4" fmla="*/ 766495 h 1242441"/>
                  <a:gd name="connsiteX5" fmla="*/ 219075 w 1330240"/>
                  <a:gd name="connsiteY5" fmla="*/ 299770 h 1242441"/>
                  <a:gd name="connsiteX0" fmla="*/ 219075 w 1327762"/>
                  <a:gd name="connsiteY0" fmla="*/ 299770 h 1205542"/>
                  <a:gd name="connsiteX1" fmla="*/ 600075 w 1327762"/>
                  <a:gd name="connsiteY1" fmla="*/ 14020 h 1205542"/>
                  <a:gd name="connsiteX2" fmla="*/ 1133475 w 1327762"/>
                  <a:gd name="connsiteY2" fmla="*/ 409307 h 1205542"/>
                  <a:gd name="connsiteX3" fmla="*/ 481013 w 1327762"/>
                  <a:gd name="connsiteY3" fmla="*/ 1185595 h 1205542"/>
                  <a:gd name="connsiteX4" fmla="*/ 0 w 1327762"/>
                  <a:gd name="connsiteY4" fmla="*/ 766495 h 1205542"/>
                  <a:gd name="connsiteX5" fmla="*/ 219075 w 1327762"/>
                  <a:gd name="connsiteY5" fmla="*/ 299770 h 1205542"/>
                  <a:gd name="connsiteX0" fmla="*/ 219075 w 1318623"/>
                  <a:gd name="connsiteY0" fmla="*/ 299770 h 1197469"/>
                  <a:gd name="connsiteX1" fmla="*/ 600075 w 1318623"/>
                  <a:gd name="connsiteY1" fmla="*/ 14020 h 1197469"/>
                  <a:gd name="connsiteX2" fmla="*/ 1133475 w 1318623"/>
                  <a:gd name="connsiteY2" fmla="*/ 409307 h 1197469"/>
                  <a:gd name="connsiteX3" fmla="*/ 481013 w 1318623"/>
                  <a:gd name="connsiteY3" fmla="*/ 1185595 h 1197469"/>
                  <a:gd name="connsiteX4" fmla="*/ 0 w 1318623"/>
                  <a:gd name="connsiteY4" fmla="*/ 766495 h 1197469"/>
                  <a:gd name="connsiteX5" fmla="*/ 219075 w 1318623"/>
                  <a:gd name="connsiteY5" fmla="*/ 299770 h 1197469"/>
                  <a:gd name="connsiteX0" fmla="*/ 219075 w 1336824"/>
                  <a:gd name="connsiteY0" fmla="*/ 299770 h 1198539"/>
                  <a:gd name="connsiteX1" fmla="*/ 600075 w 1336824"/>
                  <a:gd name="connsiteY1" fmla="*/ 14020 h 1198539"/>
                  <a:gd name="connsiteX2" fmla="*/ 1133475 w 1336824"/>
                  <a:gd name="connsiteY2" fmla="*/ 409307 h 1198539"/>
                  <a:gd name="connsiteX3" fmla="*/ 481013 w 1336824"/>
                  <a:gd name="connsiteY3" fmla="*/ 1185595 h 1198539"/>
                  <a:gd name="connsiteX4" fmla="*/ 0 w 1336824"/>
                  <a:gd name="connsiteY4" fmla="*/ 766495 h 1198539"/>
                  <a:gd name="connsiteX5" fmla="*/ 219075 w 1336824"/>
                  <a:gd name="connsiteY5" fmla="*/ 299770 h 1198539"/>
                  <a:gd name="connsiteX0" fmla="*/ 219075 w 1316218"/>
                  <a:gd name="connsiteY0" fmla="*/ 299770 h 1199999"/>
                  <a:gd name="connsiteX1" fmla="*/ 600075 w 1316218"/>
                  <a:gd name="connsiteY1" fmla="*/ 14020 h 1199999"/>
                  <a:gd name="connsiteX2" fmla="*/ 1133475 w 1316218"/>
                  <a:gd name="connsiteY2" fmla="*/ 409307 h 1199999"/>
                  <a:gd name="connsiteX3" fmla="*/ 481013 w 1316218"/>
                  <a:gd name="connsiteY3" fmla="*/ 1185595 h 1199999"/>
                  <a:gd name="connsiteX4" fmla="*/ 0 w 1316218"/>
                  <a:gd name="connsiteY4" fmla="*/ 766495 h 1199999"/>
                  <a:gd name="connsiteX5" fmla="*/ 219075 w 1316218"/>
                  <a:gd name="connsiteY5" fmla="*/ 299770 h 1199999"/>
                  <a:gd name="connsiteX0" fmla="*/ 0 w 1097143"/>
                  <a:gd name="connsiteY0" fmla="*/ 299770 h 1199999"/>
                  <a:gd name="connsiteX1" fmla="*/ 381000 w 1097143"/>
                  <a:gd name="connsiteY1" fmla="*/ 14020 h 1199999"/>
                  <a:gd name="connsiteX2" fmla="*/ 914400 w 1097143"/>
                  <a:gd name="connsiteY2" fmla="*/ 409307 h 1199999"/>
                  <a:gd name="connsiteX3" fmla="*/ 261938 w 1097143"/>
                  <a:gd name="connsiteY3" fmla="*/ 1185595 h 1199999"/>
                  <a:gd name="connsiteX4" fmla="*/ 0 w 1097143"/>
                  <a:gd name="connsiteY4" fmla="*/ 299770 h 1199999"/>
                  <a:gd name="connsiteX0" fmla="*/ 198577 w 1295720"/>
                  <a:gd name="connsiteY0" fmla="*/ 299770 h 1199999"/>
                  <a:gd name="connsiteX1" fmla="*/ 579577 w 1295720"/>
                  <a:gd name="connsiteY1" fmla="*/ 14020 h 1199999"/>
                  <a:gd name="connsiteX2" fmla="*/ 1112977 w 1295720"/>
                  <a:gd name="connsiteY2" fmla="*/ 409307 h 1199999"/>
                  <a:gd name="connsiteX3" fmla="*/ 460515 w 1295720"/>
                  <a:gd name="connsiteY3" fmla="*/ 1185595 h 1199999"/>
                  <a:gd name="connsiteX4" fmla="*/ 198577 w 1295720"/>
                  <a:gd name="connsiteY4" fmla="*/ 299770 h 1199999"/>
                  <a:gd name="connsiteX0" fmla="*/ 232010 w 1329153"/>
                  <a:gd name="connsiteY0" fmla="*/ 299770 h 1199999"/>
                  <a:gd name="connsiteX1" fmla="*/ 613010 w 1329153"/>
                  <a:gd name="connsiteY1" fmla="*/ 14020 h 1199999"/>
                  <a:gd name="connsiteX2" fmla="*/ 1146410 w 1329153"/>
                  <a:gd name="connsiteY2" fmla="*/ 409307 h 1199999"/>
                  <a:gd name="connsiteX3" fmla="*/ 493948 w 1329153"/>
                  <a:gd name="connsiteY3" fmla="*/ 1185595 h 1199999"/>
                  <a:gd name="connsiteX4" fmla="*/ 232010 w 1329153"/>
                  <a:gd name="connsiteY4" fmla="*/ 299770 h 1199999"/>
                  <a:gd name="connsiteX0" fmla="*/ 232010 w 1387572"/>
                  <a:gd name="connsiteY0" fmla="*/ 301413 h 1200861"/>
                  <a:gd name="connsiteX1" fmla="*/ 613010 w 1387572"/>
                  <a:gd name="connsiteY1" fmla="*/ 15663 h 1200861"/>
                  <a:gd name="connsiteX2" fmla="*/ 1216749 w 1387572"/>
                  <a:gd name="connsiteY2" fmla="*/ 382814 h 1200861"/>
                  <a:gd name="connsiteX3" fmla="*/ 493948 w 1387572"/>
                  <a:gd name="connsiteY3" fmla="*/ 1187238 h 1200861"/>
                  <a:gd name="connsiteX4" fmla="*/ 232010 w 1387572"/>
                  <a:gd name="connsiteY4" fmla="*/ 301413 h 1200861"/>
                  <a:gd name="connsiteX0" fmla="*/ 232010 w 1387572"/>
                  <a:gd name="connsiteY0" fmla="*/ 699351 h 1598799"/>
                  <a:gd name="connsiteX1" fmla="*/ 387926 w 1387572"/>
                  <a:gd name="connsiteY1" fmla="*/ 5638 h 1598799"/>
                  <a:gd name="connsiteX2" fmla="*/ 1216749 w 1387572"/>
                  <a:gd name="connsiteY2" fmla="*/ 780752 h 1598799"/>
                  <a:gd name="connsiteX3" fmla="*/ 493948 w 1387572"/>
                  <a:gd name="connsiteY3" fmla="*/ 1585176 h 1598799"/>
                  <a:gd name="connsiteX4" fmla="*/ 232010 w 1387572"/>
                  <a:gd name="connsiteY4" fmla="*/ 699351 h 1598799"/>
                  <a:gd name="connsiteX0" fmla="*/ 232010 w 1387572"/>
                  <a:gd name="connsiteY0" fmla="*/ 643638 h 1543086"/>
                  <a:gd name="connsiteX1" fmla="*/ 739619 w 1387572"/>
                  <a:gd name="connsiteY1" fmla="*/ 6196 h 1543086"/>
                  <a:gd name="connsiteX2" fmla="*/ 1216749 w 1387572"/>
                  <a:gd name="connsiteY2" fmla="*/ 725039 h 1543086"/>
                  <a:gd name="connsiteX3" fmla="*/ 493948 w 1387572"/>
                  <a:gd name="connsiteY3" fmla="*/ 1529463 h 1543086"/>
                  <a:gd name="connsiteX4" fmla="*/ 232010 w 1387572"/>
                  <a:gd name="connsiteY4" fmla="*/ 643638 h 1543086"/>
                  <a:gd name="connsiteX0" fmla="*/ 467205 w 1622767"/>
                  <a:gd name="connsiteY0" fmla="*/ 643638 h 1544682"/>
                  <a:gd name="connsiteX1" fmla="*/ 974814 w 1622767"/>
                  <a:gd name="connsiteY1" fmla="*/ 6196 h 1544682"/>
                  <a:gd name="connsiteX2" fmla="*/ 1451944 w 1622767"/>
                  <a:gd name="connsiteY2" fmla="*/ 725039 h 1544682"/>
                  <a:gd name="connsiteX3" fmla="*/ 729143 w 1622767"/>
                  <a:gd name="connsiteY3" fmla="*/ 1529463 h 1544682"/>
                  <a:gd name="connsiteX4" fmla="*/ 3428 w 1622767"/>
                  <a:gd name="connsiteY4" fmla="*/ 1318843 h 1544682"/>
                  <a:gd name="connsiteX5" fmla="*/ 467205 w 1622767"/>
                  <a:gd name="connsiteY5" fmla="*/ 643638 h 1544682"/>
                  <a:gd name="connsiteX0" fmla="*/ 219084 w 1627864"/>
                  <a:gd name="connsiteY0" fmla="*/ 742112 h 1544682"/>
                  <a:gd name="connsiteX1" fmla="*/ 979911 w 1627864"/>
                  <a:gd name="connsiteY1" fmla="*/ 6196 h 1544682"/>
                  <a:gd name="connsiteX2" fmla="*/ 1457041 w 1627864"/>
                  <a:gd name="connsiteY2" fmla="*/ 725039 h 1544682"/>
                  <a:gd name="connsiteX3" fmla="*/ 734240 w 1627864"/>
                  <a:gd name="connsiteY3" fmla="*/ 1529463 h 1544682"/>
                  <a:gd name="connsiteX4" fmla="*/ 8525 w 1627864"/>
                  <a:gd name="connsiteY4" fmla="*/ 1318843 h 1544682"/>
                  <a:gd name="connsiteX5" fmla="*/ 219084 w 1627864"/>
                  <a:gd name="connsiteY5" fmla="*/ 742112 h 1544682"/>
                  <a:gd name="connsiteX0" fmla="*/ 219084 w 1627864"/>
                  <a:gd name="connsiteY0" fmla="*/ 752305 h 1554875"/>
                  <a:gd name="connsiteX1" fmla="*/ 500895 w 1627864"/>
                  <a:gd name="connsiteY1" fmla="*/ 273959 h 1554875"/>
                  <a:gd name="connsiteX2" fmla="*/ 979911 w 1627864"/>
                  <a:gd name="connsiteY2" fmla="*/ 16389 h 1554875"/>
                  <a:gd name="connsiteX3" fmla="*/ 1457041 w 1627864"/>
                  <a:gd name="connsiteY3" fmla="*/ 735232 h 1554875"/>
                  <a:gd name="connsiteX4" fmla="*/ 734240 w 1627864"/>
                  <a:gd name="connsiteY4" fmla="*/ 1539656 h 1554875"/>
                  <a:gd name="connsiteX5" fmla="*/ 8525 w 1627864"/>
                  <a:gd name="connsiteY5" fmla="*/ 1329036 h 1554875"/>
                  <a:gd name="connsiteX6" fmla="*/ 219084 w 1627864"/>
                  <a:gd name="connsiteY6" fmla="*/ 752305 h 1554875"/>
                  <a:gd name="connsiteX0" fmla="*/ 219084 w 1627864"/>
                  <a:gd name="connsiteY0" fmla="*/ 760983 h 1563553"/>
                  <a:gd name="connsiteX1" fmla="*/ 289880 w 1627864"/>
                  <a:gd name="connsiteY1" fmla="*/ 184163 h 1563553"/>
                  <a:gd name="connsiteX2" fmla="*/ 979911 w 1627864"/>
                  <a:gd name="connsiteY2" fmla="*/ 25067 h 1563553"/>
                  <a:gd name="connsiteX3" fmla="*/ 1457041 w 1627864"/>
                  <a:gd name="connsiteY3" fmla="*/ 743910 h 1563553"/>
                  <a:gd name="connsiteX4" fmla="*/ 734240 w 1627864"/>
                  <a:gd name="connsiteY4" fmla="*/ 1548334 h 1563553"/>
                  <a:gd name="connsiteX5" fmla="*/ 8525 w 1627864"/>
                  <a:gd name="connsiteY5" fmla="*/ 1337714 h 1563553"/>
                  <a:gd name="connsiteX6" fmla="*/ 219084 w 1627864"/>
                  <a:gd name="connsiteY6" fmla="*/ 760983 h 1563553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457041 w 1627864"/>
                  <a:gd name="connsiteY3" fmla="*/ 982557 h 1802200"/>
                  <a:gd name="connsiteX4" fmla="*/ 734240 w 1627864"/>
                  <a:gd name="connsiteY4" fmla="*/ 1786981 h 1802200"/>
                  <a:gd name="connsiteX5" fmla="*/ 8525 w 1627864"/>
                  <a:gd name="connsiteY5" fmla="*/ 1576361 h 1802200"/>
                  <a:gd name="connsiteX6" fmla="*/ 219084 w 1627864"/>
                  <a:gd name="connsiteY6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457041 w 1627864"/>
                  <a:gd name="connsiteY3" fmla="*/ 982557 h 1802200"/>
                  <a:gd name="connsiteX4" fmla="*/ 734240 w 1627864"/>
                  <a:gd name="connsiteY4" fmla="*/ 1786981 h 1802200"/>
                  <a:gd name="connsiteX5" fmla="*/ 8525 w 1627864"/>
                  <a:gd name="connsiteY5" fmla="*/ 1576361 h 1802200"/>
                  <a:gd name="connsiteX6" fmla="*/ 219084 w 1627864"/>
                  <a:gd name="connsiteY6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246483 w 1627864"/>
                  <a:gd name="connsiteY3" fmla="*/ 465014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35433"/>
                  <a:gd name="connsiteY0" fmla="*/ 999630 h 1802200"/>
                  <a:gd name="connsiteX1" fmla="*/ 289880 w 1635433"/>
                  <a:gd name="connsiteY1" fmla="*/ 422810 h 1802200"/>
                  <a:gd name="connsiteX2" fmla="*/ 754828 w 1635433"/>
                  <a:gd name="connsiteY2" fmla="*/ 10496 h 1802200"/>
                  <a:gd name="connsiteX3" fmla="*/ 1190212 w 1635433"/>
                  <a:gd name="connsiteY3" fmla="*/ 493150 h 1802200"/>
                  <a:gd name="connsiteX4" fmla="*/ 1457041 w 1635433"/>
                  <a:gd name="connsiteY4" fmla="*/ 982557 h 1802200"/>
                  <a:gd name="connsiteX5" fmla="*/ 1598175 w 1635433"/>
                  <a:gd name="connsiteY5" fmla="*/ 1646700 h 1802200"/>
                  <a:gd name="connsiteX6" fmla="*/ 734240 w 1635433"/>
                  <a:gd name="connsiteY6" fmla="*/ 1786981 h 1802200"/>
                  <a:gd name="connsiteX7" fmla="*/ 8525 w 1635433"/>
                  <a:gd name="connsiteY7" fmla="*/ 1576361 h 1802200"/>
                  <a:gd name="connsiteX8" fmla="*/ 219084 w 1635433"/>
                  <a:gd name="connsiteY8" fmla="*/ 999630 h 1802200"/>
                  <a:gd name="connsiteX0" fmla="*/ 219084 w 1635433"/>
                  <a:gd name="connsiteY0" fmla="*/ 999630 h 1802200"/>
                  <a:gd name="connsiteX1" fmla="*/ 289880 w 1635433"/>
                  <a:gd name="connsiteY1" fmla="*/ 422810 h 1802200"/>
                  <a:gd name="connsiteX2" fmla="*/ 754828 w 1635433"/>
                  <a:gd name="connsiteY2" fmla="*/ 10496 h 1802200"/>
                  <a:gd name="connsiteX3" fmla="*/ 1190212 w 1635433"/>
                  <a:gd name="connsiteY3" fmla="*/ 493150 h 1802200"/>
                  <a:gd name="connsiteX4" fmla="*/ 1457041 w 1635433"/>
                  <a:gd name="connsiteY4" fmla="*/ 982557 h 1802200"/>
                  <a:gd name="connsiteX5" fmla="*/ 1598175 w 1635433"/>
                  <a:gd name="connsiteY5" fmla="*/ 1646700 h 1802200"/>
                  <a:gd name="connsiteX6" fmla="*/ 734240 w 1635433"/>
                  <a:gd name="connsiteY6" fmla="*/ 1786981 h 1802200"/>
                  <a:gd name="connsiteX7" fmla="*/ 8525 w 1635433"/>
                  <a:gd name="connsiteY7" fmla="*/ 1576361 h 1802200"/>
                  <a:gd name="connsiteX8" fmla="*/ 219084 w 1635433"/>
                  <a:gd name="connsiteY8" fmla="*/ 999630 h 1802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35433" h="1802200">
                    <a:moveTo>
                      <a:pt x="219084" y="999630"/>
                    </a:moveTo>
                    <a:cubicBezTo>
                      <a:pt x="301146" y="823784"/>
                      <a:pt x="134939" y="784614"/>
                      <a:pt x="289880" y="422810"/>
                    </a:cubicBezTo>
                    <a:cubicBezTo>
                      <a:pt x="416685" y="300157"/>
                      <a:pt x="595470" y="-66383"/>
                      <a:pt x="754828" y="10496"/>
                    </a:cubicBezTo>
                    <a:cubicBezTo>
                      <a:pt x="914262" y="17530"/>
                      <a:pt x="1213853" y="148260"/>
                      <a:pt x="1190212" y="493150"/>
                    </a:cubicBezTo>
                    <a:cubicBezTo>
                      <a:pt x="1391654" y="612957"/>
                      <a:pt x="1542415" y="762229"/>
                      <a:pt x="1457041" y="982557"/>
                    </a:cubicBezTo>
                    <a:cubicBezTo>
                      <a:pt x="1513312" y="1163092"/>
                      <a:pt x="1718642" y="1428223"/>
                      <a:pt x="1598175" y="1646700"/>
                    </a:cubicBezTo>
                    <a:cubicBezTo>
                      <a:pt x="1477708" y="1780771"/>
                      <a:pt x="987458" y="1786981"/>
                      <a:pt x="734240" y="1786981"/>
                    </a:cubicBezTo>
                    <a:cubicBezTo>
                      <a:pt x="532679" y="1846090"/>
                      <a:pt x="52181" y="1723998"/>
                      <a:pt x="8525" y="1576361"/>
                    </a:cubicBezTo>
                    <a:cubicBezTo>
                      <a:pt x="-35131" y="1428724"/>
                      <a:pt x="97045" y="1178546"/>
                      <a:pt x="219084" y="999630"/>
                    </a:cubicBezTo>
                    <a:close/>
                  </a:path>
                </a:pathLst>
              </a:custGeom>
              <a:solidFill>
                <a:srgbClr val="C7F2C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2629598" y="3237517"/>
                <a:ext cx="351869" cy="1367144"/>
              </a:xfrm>
              <a:custGeom>
                <a:avLst/>
                <a:gdLst>
                  <a:gd name="connsiteX0" fmla="*/ 219075 w 342900"/>
                  <a:gd name="connsiteY0" fmla="*/ 1366838 h 1366838"/>
                  <a:gd name="connsiteX1" fmla="*/ 342900 w 342900"/>
                  <a:gd name="connsiteY1" fmla="*/ 1362075 h 1366838"/>
                  <a:gd name="connsiteX2" fmla="*/ 314325 w 342900"/>
                  <a:gd name="connsiteY2" fmla="*/ 0 h 1366838"/>
                  <a:gd name="connsiteX3" fmla="*/ 261938 w 342900"/>
                  <a:gd name="connsiteY3" fmla="*/ 423863 h 1366838"/>
                  <a:gd name="connsiteX4" fmla="*/ 0 w 342900"/>
                  <a:gd name="connsiteY4" fmla="*/ 261938 h 1366838"/>
                  <a:gd name="connsiteX5" fmla="*/ 242888 w 342900"/>
                  <a:gd name="connsiteY5" fmla="*/ 495300 h 1366838"/>
                  <a:gd name="connsiteX6" fmla="*/ 219075 w 342900"/>
                  <a:gd name="connsiteY6" fmla="*/ 1366838 h 1366838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1869" h="1367144">
                    <a:moveTo>
                      <a:pt x="228044" y="1367144"/>
                    </a:moveTo>
                    <a:lnTo>
                      <a:pt x="351869" y="1362381"/>
                    </a:lnTo>
                    <a:cubicBezTo>
                      <a:pt x="342344" y="908356"/>
                      <a:pt x="342344" y="9831"/>
                      <a:pt x="323294" y="306"/>
                    </a:cubicBezTo>
                    <a:cubicBezTo>
                      <a:pt x="264557" y="-10806"/>
                      <a:pt x="288369" y="282881"/>
                      <a:pt x="270907" y="424169"/>
                    </a:cubicBezTo>
                    <a:cubicBezTo>
                      <a:pt x="183594" y="370194"/>
                      <a:pt x="89932" y="297169"/>
                      <a:pt x="8969" y="262244"/>
                    </a:cubicBezTo>
                    <a:cubicBezTo>
                      <a:pt x="-46593" y="289231"/>
                      <a:pt x="170894" y="417819"/>
                      <a:pt x="251857" y="495606"/>
                    </a:cubicBezTo>
                    <a:lnTo>
                      <a:pt x="228044" y="1367144"/>
                    </a:lnTo>
                    <a:close/>
                  </a:path>
                </a:pathLst>
              </a:custGeom>
              <a:solidFill>
                <a:srgbClr val="8B908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任意多边形 16"/>
            <p:cNvSpPr/>
            <p:nvPr/>
          </p:nvSpPr>
          <p:spPr>
            <a:xfrm flipH="1">
              <a:off x="1674429" y="4993184"/>
              <a:ext cx="381143" cy="1367144"/>
            </a:xfrm>
            <a:custGeom>
              <a:avLst/>
              <a:gdLst>
                <a:gd name="connsiteX0" fmla="*/ 219075 w 342900"/>
                <a:gd name="connsiteY0" fmla="*/ 1366838 h 1366838"/>
                <a:gd name="connsiteX1" fmla="*/ 342900 w 342900"/>
                <a:gd name="connsiteY1" fmla="*/ 1362075 h 1366838"/>
                <a:gd name="connsiteX2" fmla="*/ 314325 w 342900"/>
                <a:gd name="connsiteY2" fmla="*/ 0 h 1366838"/>
                <a:gd name="connsiteX3" fmla="*/ 261938 w 342900"/>
                <a:gd name="connsiteY3" fmla="*/ 423863 h 1366838"/>
                <a:gd name="connsiteX4" fmla="*/ 0 w 342900"/>
                <a:gd name="connsiteY4" fmla="*/ 261938 h 1366838"/>
                <a:gd name="connsiteX5" fmla="*/ 242888 w 342900"/>
                <a:gd name="connsiteY5" fmla="*/ 495300 h 1366838"/>
                <a:gd name="connsiteX6" fmla="*/ 219075 w 342900"/>
                <a:gd name="connsiteY6" fmla="*/ 1366838 h 1366838"/>
                <a:gd name="connsiteX0" fmla="*/ 219075 w 342900"/>
                <a:gd name="connsiteY0" fmla="*/ 1367144 h 1367144"/>
                <a:gd name="connsiteX1" fmla="*/ 342900 w 342900"/>
                <a:gd name="connsiteY1" fmla="*/ 1362381 h 1367144"/>
                <a:gd name="connsiteX2" fmla="*/ 314325 w 342900"/>
                <a:gd name="connsiteY2" fmla="*/ 306 h 1367144"/>
                <a:gd name="connsiteX3" fmla="*/ 261938 w 342900"/>
                <a:gd name="connsiteY3" fmla="*/ 424169 h 1367144"/>
                <a:gd name="connsiteX4" fmla="*/ 0 w 342900"/>
                <a:gd name="connsiteY4" fmla="*/ 262244 h 1367144"/>
                <a:gd name="connsiteX5" fmla="*/ 242888 w 342900"/>
                <a:gd name="connsiteY5" fmla="*/ 495606 h 1367144"/>
                <a:gd name="connsiteX6" fmla="*/ 219075 w 342900"/>
                <a:gd name="connsiteY6" fmla="*/ 1367144 h 1367144"/>
                <a:gd name="connsiteX0" fmla="*/ 219075 w 342900"/>
                <a:gd name="connsiteY0" fmla="*/ 1367144 h 1367144"/>
                <a:gd name="connsiteX1" fmla="*/ 342900 w 342900"/>
                <a:gd name="connsiteY1" fmla="*/ 1362381 h 1367144"/>
                <a:gd name="connsiteX2" fmla="*/ 314325 w 342900"/>
                <a:gd name="connsiteY2" fmla="*/ 306 h 1367144"/>
                <a:gd name="connsiteX3" fmla="*/ 261938 w 342900"/>
                <a:gd name="connsiteY3" fmla="*/ 424169 h 1367144"/>
                <a:gd name="connsiteX4" fmla="*/ 0 w 342900"/>
                <a:gd name="connsiteY4" fmla="*/ 262244 h 1367144"/>
                <a:gd name="connsiteX5" fmla="*/ 242888 w 342900"/>
                <a:gd name="connsiteY5" fmla="*/ 495606 h 1367144"/>
                <a:gd name="connsiteX6" fmla="*/ 219075 w 342900"/>
                <a:gd name="connsiteY6" fmla="*/ 1367144 h 1367144"/>
                <a:gd name="connsiteX0" fmla="*/ 228044 w 351869"/>
                <a:gd name="connsiteY0" fmla="*/ 1367144 h 1367144"/>
                <a:gd name="connsiteX1" fmla="*/ 351869 w 351869"/>
                <a:gd name="connsiteY1" fmla="*/ 1362381 h 1367144"/>
                <a:gd name="connsiteX2" fmla="*/ 323294 w 351869"/>
                <a:gd name="connsiteY2" fmla="*/ 306 h 1367144"/>
                <a:gd name="connsiteX3" fmla="*/ 270907 w 351869"/>
                <a:gd name="connsiteY3" fmla="*/ 424169 h 1367144"/>
                <a:gd name="connsiteX4" fmla="*/ 8969 w 351869"/>
                <a:gd name="connsiteY4" fmla="*/ 262244 h 1367144"/>
                <a:gd name="connsiteX5" fmla="*/ 251857 w 351869"/>
                <a:gd name="connsiteY5" fmla="*/ 495606 h 1367144"/>
                <a:gd name="connsiteX6" fmla="*/ 228044 w 351869"/>
                <a:gd name="connsiteY6" fmla="*/ 1367144 h 1367144"/>
                <a:gd name="connsiteX0" fmla="*/ 228044 w 351869"/>
                <a:gd name="connsiteY0" fmla="*/ 1367144 h 1367144"/>
                <a:gd name="connsiteX1" fmla="*/ 351869 w 351869"/>
                <a:gd name="connsiteY1" fmla="*/ 1362381 h 1367144"/>
                <a:gd name="connsiteX2" fmla="*/ 323294 w 351869"/>
                <a:gd name="connsiteY2" fmla="*/ 306 h 1367144"/>
                <a:gd name="connsiteX3" fmla="*/ 270907 w 351869"/>
                <a:gd name="connsiteY3" fmla="*/ 424169 h 1367144"/>
                <a:gd name="connsiteX4" fmla="*/ 8969 w 351869"/>
                <a:gd name="connsiteY4" fmla="*/ 262244 h 1367144"/>
                <a:gd name="connsiteX5" fmla="*/ 251857 w 351869"/>
                <a:gd name="connsiteY5" fmla="*/ 495606 h 1367144"/>
                <a:gd name="connsiteX6" fmla="*/ 228044 w 351869"/>
                <a:gd name="connsiteY6" fmla="*/ 1367144 h 1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1869" h="1367144">
                  <a:moveTo>
                    <a:pt x="228044" y="1367144"/>
                  </a:moveTo>
                  <a:lnTo>
                    <a:pt x="351869" y="1362381"/>
                  </a:lnTo>
                  <a:cubicBezTo>
                    <a:pt x="342344" y="908356"/>
                    <a:pt x="342344" y="9831"/>
                    <a:pt x="323294" y="306"/>
                  </a:cubicBezTo>
                  <a:cubicBezTo>
                    <a:pt x="264557" y="-10806"/>
                    <a:pt x="288369" y="282881"/>
                    <a:pt x="270907" y="424169"/>
                  </a:cubicBezTo>
                  <a:cubicBezTo>
                    <a:pt x="183594" y="370194"/>
                    <a:pt x="89932" y="297169"/>
                    <a:pt x="8969" y="262244"/>
                  </a:cubicBezTo>
                  <a:cubicBezTo>
                    <a:pt x="-46593" y="289231"/>
                    <a:pt x="170894" y="417819"/>
                    <a:pt x="251857" y="495606"/>
                  </a:cubicBezTo>
                  <a:lnTo>
                    <a:pt x="228044" y="1367144"/>
                  </a:lnTo>
                  <a:close/>
                </a:path>
              </a:pathLst>
            </a:custGeom>
            <a:solidFill>
              <a:srgbClr val="8B9087"/>
            </a:solidFill>
            <a:ln>
              <a:noFill/>
            </a:ln>
            <a:effectLst>
              <a:glow rad="101600">
                <a:schemeClr val="accent2">
                  <a:satMod val="175000"/>
                  <a:alpha val="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783964" y="2967335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谢谢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19064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82</Words>
  <Application>Microsoft Office PowerPoint</Application>
  <PresentationFormat>全屏显示(4:3)</PresentationFormat>
  <Paragraphs>24</Paragraphs>
  <Slides>4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VIO</dc:creator>
  <cp:lastModifiedBy>VIO</cp:lastModifiedBy>
  <cp:revision>30</cp:revision>
  <dcterms:created xsi:type="dcterms:W3CDTF">2016-01-08T01:46:35Z</dcterms:created>
  <dcterms:modified xsi:type="dcterms:W3CDTF">2016-01-08T10:59:15Z</dcterms:modified>
</cp:coreProperties>
</file>