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4800" b="1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       </a:t>
            </a:r>
            <a:r>
              <a:rPr lang="en-US" altLang="zh-CN" sz="4800" b="1" dirty="0" err="1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Jìng</a:t>
            </a:r>
            <a:r>
              <a:rPr lang="en-US" altLang="zh-CN" sz="4800" b="1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              </a:t>
            </a:r>
            <a:r>
              <a:rPr lang="en-US" altLang="zh-CN" sz="4800" b="1" dirty="0" err="1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yè</a:t>
            </a:r>
            <a:r>
              <a:rPr lang="en-US" altLang="zh-CN" sz="4800" b="1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               </a:t>
            </a:r>
            <a:r>
              <a:rPr lang="en-US" altLang="zh-CN" sz="4800" b="1" dirty="0" err="1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sī</a:t>
            </a:r>
            <a:r>
              <a:rPr lang="en-US" altLang="zh-CN" sz="4800" b="1" dirty="0" smtClean="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 </a:t>
            </a:r>
            <a:endParaRPr lang="zh-CN" altLang="en-US" sz="4800" b="1" dirty="0"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zh-CN" altLang="en-US" sz="115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reflection blurRad="6350" stA="50000" endA="300" endPos="50000" dist="60007" dir="5400000" sy="-100000" algn="bl" rotWithShape="0"/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静夜思</a:t>
            </a:r>
            <a:endParaRPr lang="zh-CN" altLang="en-US" sz="11500" b="1" dirty="0">
              <a:ln>
                <a:solidFill>
                  <a:srgbClr val="FF0000"/>
                </a:solidFill>
              </a:ln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reflection blurRad="6350" stA="50000" endA="300" endPos="50000" dist="60007" dir="5400000" sy="-100000" algn="bl" rotWithShape="0"/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8366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200" y="1470980"/>
            <a:ext cx="1755800" cy="175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54288"/>
            <a:ext cx="1755775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51893"/>
            <a:ext cx="1755775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740352" y="1772816"/>
            <a:ext cx="121219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静</a:t>
            </a:r>
            <a:endParaRPr lang="zh-CN" altLang="en-US" sz="8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72833" y="2924343"/>
            <a:ext cx="11095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夜</a:t>
            </a:r>
            <a:endParaRPr lang="zh-CN" altLang="en-US" sz="7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37215" y="3675782"/>
            <a:ext cx="11095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思</a:t>
            </a:r>
            <a:endParaRPr lang="zh-CN" altLang="en-US" sz="7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6372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11430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2102122"/>
            <a:ext cx="8229600" cy="4525963"/>
          </a:xfrm>
        </p:spPr>
        <p:txBody>
          <a:bodyPr/>
          <a:lstStyle/>
          <a:p>
            <a:pPr marL="1828800" lvl="4" indent="0">
              <a:buNone/>
            </a:pPr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2771800" y="3068960"/>
            <a:ext cx="2736304" cy="180020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79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467544" y="2276872"/>
            <a:ext cx="8208912" cy="1800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72480" y="4079010"/>
            <a:ext cx="8208912" cy="18002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094672" y="3476907"/>
            <a:ext cx="29546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红与黑</a:t>
            </a:r>
            <a:endParaRPr lang="zh-CN" altLang="en-US" sz="7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" t="-57400" r="-405" b="57400"/>
          <a:stretch/>
        </p:blipFill>
        <p:spPr bwMode="auto">
          <a:xfrm>
            <a:off x="2647798" y="2054652"/>
            <a:ext cx="3859213" cy="2013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570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8000" b="1" dirty="0" smtClean="0">
                <a:gradFill flip="none" rotWithShape="1">
                  <a:gsLst>
                    <a:gs pos="51300">
                      <a:srgbClr val="00B050"/>
                    </a:gs>
                    <a:gs pos="51000">
                      <a:srgbClr val="FFFF00"/>
                    </a:gs>
                    <a:gs pos="52000">
                      <a:srgbClr val="00B050"/>
                    </a:gs>
                  </a:gsLst>
                  <a:lin ang="16200000" scaled="1"/>
                  <a:tileRect/>
                </a:gradFill>
                <a:latin typeface="华文楷体" panose="02010600040101010101" pitchFamily="2" charset="-122"/>
                <a:ea typeface="华文楷体" panose="02010600040101010101" pitchFamily="2" charset="-122"/>
              </a:rPr>
              <a:t>黄与绿</a:t>
            </a:r>
            <a:endParaRPr lang="zh-CN" altLang="en-US" sz="8000" b="1" dirty="0">
              <a:gradFill flip="none" rotWithShape="1">
                <a:gsLst>
                  <a:gs pos="51300">
                    <a:srgbClr val="00B050"/>
                  </a:gs>
                  <a:gs pos="51000">
                    <a:srgbClr val="FFFF00"/>
                  </a:gs>
                  <a:gs pos="52000">
                    <a:srgbClr val="00B050"/>
                  </a:gs>
                </a:gsLst>
                <a:lin ang="16200000" scaled="1"/>
                <a:tileRect/>
              </a:gra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748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06735"/>
            <a:ext cx="8229600" cy="11430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600200"/>
            <a:ext cx="8229600" cy="4525963"/>
          </a:xfrm>
          <a:noFill/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3563888" y="2564904"/>
            <a:ext cx="3168352" cy="2520280"/>
          </a:xfrm>
          <a:prstGeom prst="ellipse">
            <a:avLst/>
          </a:prstGeom>
          <a:noFill/>
          <a:ln w="101600" cmpd="thickThin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 rot="10373991">
            <a:off x="3851936" y="2853607"/>
            <a:ext cx="2592288" cy="1613912"/>
          </a:xfrm>
          <a:prstGeom prst="rect">
            <a:avLst/>
          </a:prstGeom>
          <a:noFill/>
        </p:spPr>
        <p:txBody>
          <a:bodyPr wrap="none" rtlCol="0">
            <a:prstTxWarp prst="textCircle">
              <a:avLst>
                <a:gd name="adj" fmla="val 57083"/>
              </a:avLst>
            </a:prstTxWarp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中华人民共和国国会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五角星 6"/>
          <p:cNvSpPr/>
          <p:nvPr/>
        </p:nvSpPr>
        <p:spPr>
          <a:xfrm>
            <a:off x="4690880" y="3203363"/>
            <a:ext cx="914400" cy="9144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719917" y="4123780"/>
            <a:ext cx="856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err="1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ppt</a:t>
            </a:r>
            <a:endParaRPr lang="zh-CN" altLang="en-US" sz="4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955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rgbClr val="FF0000"/>
          </a:solidFill>
          <a:prstDash val="sysDot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17</Words>
  <Application>Microsoft Office PowerPoint</Application>
  <PresentationFormat>全屏显示(4:3)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       Jìng              yè               sī </vt:lpstr>
      <vt:lpstr>PowerPoint 演示文稿</vt:lpstr>
      <vt:lpstr>PowerPoint 演示文稿</vt:lpstr>
      <vt:lpstr>PowerPoint 演示文稿</vt:lpstr>
      <vt:lpstr>黄与绿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Jìng              yè               sī</dc:title>
  <dc:creator>lenovo</dc:creator>
  <cp:lastModifiedBy>lenovo</cp:lastModifiedBy>
  <cp:revision>9</cp:revision>
  <dcterms:created xsi:type="dcterms:W3CDTF">2016-03-09T05:04:33Z</dcterms:created>
  <dcterms:modified xsi:type="dcterms:W3CDTF">2016-03-09T06:33:53Z</dcterms:modified>
</cp:coreProperties>
</file>