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9" r:id="rId2"/>
  </p:sldMasterIdLst>
  <p:notesMasterIdLst>
    <p:notesMasterId r:id="rId6"/>
  </p:notesMasterIdLst>
  <p:sldIdLst>
    <p:sldId id="257" r:id="rId3"/>
    <p:sldId id="258" r:id="rId4"/>
    <p:sldId id="264" r:id="rId5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6964" autoAdjust="0"/>
  </p:normalViewPr>
  <p:slideViewPr>
    <p:cSldViewPr>
      <p:cViewPr varScale="1">
        <p:scale>
          <a:sx n="53" d="100"/>
          <a:sy n="53" d="100"/>
        </p:scale>
        <p:origin x="52" y="3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8A3C2C16-65C2-45A2-BFD7-708D24B0EBB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49C54D7-EE9F-47C7-986B-E9A37A412B5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宋体" charset="-122"/>
              </a:defRPr>
            </a:lvl1pPr>
          </a:lstStyle>
          <a:p>
            <a:pPr>
              <a:defRPr/>
            </a:pPr>
            <a:fld id="{54E3DF31-9E5A-46CC-AF1E-6A4AD4A49E33}" type="datetimeFigureOut">
              <a:rPr lang="zh-CN" altLang="en-US"/>
              <a:pPr>
                <a:defRPr/>
              </a:pPr>
              <a:t>2023/12/13</a:t>
            </a:fld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CDDE4A4A-08D7-42BB-B0FE-D66C5B056F3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FCEFF9B6-5F9B-4574-A7DD-211E9ADE53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A35ED62-7100-433E-AB81-DFCED933990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00A7EFF-846B-4C50-BAE9-B931C21D6C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746F3F6-9EBF-4484-8066-C49DB05C829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E1D3A7DE-F7DC-B146-9C17-86D5CD1692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1890C2E8-B58A-A80A-BD64-DCF83CB88EA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设计一效果相同的选择题</a:t>
            </a:r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A1390C10-9DEB-DA47-B779-F7A5263241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fld id="{E6AEF506-AA16-4188-AD27-15F7F63C29B3}" type="slidenum">
              <a:rPr lang="zh-CN" altLang="en-US" sz="120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611652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FE916A1-7831-C16E-263C-8234D790C5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 defTabSz="685800">
              <a:defRPr sz="1800" smtClean="0">
                <a:solidFill>
                  <a:srgbClr val="000000"/>
                </a:solidFill>
                <a:ea typeface="宋体" charset="-122"/>
              </a:defRPr>
            </a:lvl1pPr>
          </a:lstStyle>
          <a:p>
            <a:pPr>
              <a:defRPr/>
            </a:pPr>
            <a:fld id="{0AA693A0-372B-4E5E-BA21-962AEEB579C1}" type="datetimeFigureOut">
              <a:rPr lang="zh-CN" altLang="en-US"/>
              <a:pPr>
                <a:defRPr/>
              </a:pPr>
              <a:t>2023/12/13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77863AE-EDC9-D545-F1D8-D2DC57B15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 defTabSz="685800">
              <a:defRPr sz="1800">
                <a:solidFill>
                  <a:srgbClr val="000000"/>
                </a:solidFill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C2C10F6-9A61-A0B6-DF7D-5EED0443C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defTabSz="685800">
              <a:defRPr sz="1800">
                <a:solidFill>
                  <a:srgbClr val="000000"/>
                </a:solidFill>
              </a:defRPr>
            </a:lvl1pPr>
          </a:lstStyle>
          <a:p>
            <a:fld id="{02BF75F8-7B5F-4A43-89B2-98A193F2BFF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0725845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5pPr>
      <a:lvl6pPr marL="342900" algn="l" rtl="0" fontAlgn="base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6pPr>
      <a:lvl7pPr marL="685800" algn="l" rtl="0" fontAlgn="base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7pPr>
      <a:lvl8pPr marL="1028700" algn="l" rtl="0" fontAlgn="base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8pPr>
      <a:lvl9pPr marL="1371600" algn="l" rtl="0" fontAlgn="base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kumimoji="1" sz="2100">
          <a:solidFill>
            <a:schemeClr val="tx1"/>
          </a:solidFill>
          <a:latin typeface="+mn-lt"/>
          <a:ea typeface="+mn-ea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kumimoji="1" sz="1500">
          <a:solidFill>
            <a:schemeClr val="tx1"/>
          </a:solidFill>
          <a:latin typeface="+mn-lt"/>
          <a:ea typeface="+mn-ea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1">
            <a:extLst>
              <a:ext uri="{FF2B5EF4-FFF2-40B4-BE49-F238E27FC236}">
                <a16:creationId xmlns:a16="http://schemas.microsoft.com/office/drawing/2014/main" id="{D094E760-3CBD-F703-2F8D-8EC1F5D7EA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89213" y="1320801"/>
            <a:ext cx="7346950" cy="477202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75" name="TextBox 1">
            <a:extLst>
              <a:ext uri="{FF2B5EF4-FFF2-40B4-BE49-F238E27FC236}">
                <a16:creationId xmlns:a16="http://schemas.microsoft.com/office/drawing/2014/main" id="{9AA3BFE3-BEC3-EEFE-AC32-08071D69B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1788" y="920750"/>
            <a:ext cx="32623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教育技术应用实践能力测试</a:t>
            </a:r>
          </a:p>
        </p:txBody>
      </p:sp>
      <p:pic>
        <p:nvPicPr>
          <p:cNvPr id="3076" name="Picture 8" descr="F:\kdisk\业务\PPT课件高效制作书稿二版\视频教程\第二讲PPT课件高效制作技巧\素材库-示例-能同步-见名知义\图像\图标\etthinklogo.png">
            <a:extLst>
              <a:ext uri="{FF2B5EF4-FFF2-40B4-BE49-F238E27FC236}">
                <a16:creationId xmlns:a16="http://schemas.microsoft.com/office/drawing/2014/main" id="{497DBEA9-B2F3-8244-64CB-88A49DF0D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836613"/>
            <a:ext cx="571500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Box 2">
            <a:extLst>
              <a:ext uri="{FF2B5EF4-FFF2-40B4-BE49-F238E27FC236}">
                <a16:creationId xmlns:a16="http://schemas.microsoft.com/office/drawing/2014/main" id="{10E2FE7C-1EBE-CC49-B0EA-619AC5A343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8986" y="1358900"/>
            <a:ext cx="73866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测试要求</a:t>
            </a:r>
          </a:p>
        </p:txBody>
      </p:sp>
      <p:pic>
        <p:nvPicPr>
          <p:cNvPr id="3078" name="Picture 9">
            <a:extLst>
              <a:ext uri="{FF2B5EF4-FFF2-40B4-BE49-F238E27FC236}">
                <a16:creationId xmlns:a16="http://schemas.microsoft.com/office/drawing/2014/main" id="{53FFB01C-CD47-FB77-4EA0-F6007CCD4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700213"/>
            <a:ext cx="47783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9" name="TextBox 3">
            <a:extLst>
              <a:ext uri="{FF2B5EF4-FFF2-40B4-BE49-F238E27FC236}">
                <a16:creationId xmlns:a16="http://schemas.microsoft.com/office/drawing/2014/main" id="{4811BF82-3EB5-706B-13D4-E818330A4A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076" y="1773238"/>
            <a:ext cx="16177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分钟内完成</a:t>
            </a:r>
          </a:p>
        </p:txBody>
      </p:sp>
      <p:pic>
        <p:nvPicPr>
          <p:cNvPr id="3080" name="Picture 11" descr="http://ico.ooopic.com/ajax/iconpng/?id=160345.png">
            <a:extLst>
              <a:ext uri="{FF2B5EF4-FFF2-40B4-BE49-F238E27FC236}">
                <a16:creationId xmlns:a16="http://schemas.microsoft.com/office/drawing/2014/main" id="{260725ED-4F95-AFAF-D566-341D1A94C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925" y="2286001"/>
            <a:ext cx="692150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1" name="TextBox 13">
            <a:extLst>
              <a:ext uri="{FF2B5EF4-FFF2-40B4-BE49-F238E27FC236}">
                <a16:creationId xmlns:a16="http://schemas.microsoft.com/office/drawing/2014/main" id="{24FF002C-1EC2-012F-CA5D-1A14B6066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075" y="2278626"/>
            <a:ext cx="6083717" cy="961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自己设计一选择题，内容不限，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实现单击不同的选项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能够实现不同的反馈信息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82" name="Picture 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3DB27ED-D2A6-70B5-7184-E60B14C78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414" y="5229226"/>
            <a:ext cx="852487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>
            <a:extLst>
              <a:ext uri="{FF2B5EF4-FFF2-40B4-BE49-F238E27FC236}">
                <a16:creationId xmlns:a16="http://schemas.microsoft.com/office/drawing/2014/main" id="{907EAFAA-3BD8-73B4-5CC1-16B47BE41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297" y="1417613"/>
            <a:ext cx="1903412" cy="310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7780E81F-E786-67DC-8384-B6EDA55F4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998" y="1425551"/>
            <a:ext cx="212407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0" name="TextBox 9">
            <a:extLst>
              <a:ext uri="{FF2B5EF4-FFF2-40B4-BE49-F238E27FC236}">
                <a16:creationId xmlns:a16="http://schemas.microsoft.com/office/drawing/2014/main" id="{A2C8E463-6021-9E11-1EDD-785FB6A2AF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620688"/>
            <a:ext cx="78120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示例：下面羽毛球发球中正确的是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_______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101" name="Picture 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FAA0770-CA36-6256-179A-9A1162D62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7814" y="5665789"/>
            <a:ext cx="852487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E6C8BB-5DF6-F059-7C24-944DC8082B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7542" y="4289697"/>
            <a:ext cx="78213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正确，拍子击球时最高处不能超过腰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且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手要高于击球点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1AC6748-84ED-E8BE-4680-D0E9FFDE97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7542" y="4290341"/>
            <a:ext cx="6340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CN" altLang="en-US" dirty="0"/>
              <a:t>错误，发球不能高于腰部，请降低发球高度！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xit" presetSubtype="2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2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13" grpId="0"/>
      <p:bldP spid="13" grpId="1"/>
      <p:bldP spid="13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6D7EF646-E0E9-4771-AFD3-F128343EAB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424" b="3432"/>
          <a:stretch/>
        </p:blipFill>
        <p:spPr>
          <a:xfrm>
            <a:off x="4475163" y="1509714"/>
            <a:ext cx="3943350" cy="3768725"/>
          </a:xfrm>
          <a:prstGeom prst="rect">
            <a:avLst/>
          </a:prstGeom>
          <a:ln w="5715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/>
</p:sld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79</Words>
  <Application>Microsoft Office PowerPoint</Application>
  <PresentationFormat>宽屏</PresentationFormat>
  <Paragraphs>10</Paragraphs>
  <Slides>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Times New Roman</vt:lpstr>
      <vt:lpstr>宋体</vt:lpstr>
      <vt:lpstr>Arial</vt:lpstr>
      <vt:lpstr>Calibri</vt:lpstr>
      <vt:lpstr>微软雅黑</vt:lpstr>
      <vt:lpstr>黑体</vt:lpstr>
      <vt:lpstr>默认设计模板</vt:lpstr>
      <vt:lpstr>1_默认设计模板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教育技术实践能力测试</dc:title>
  <dc:subject>学教育技术，上教育技术论坛。http://www.etthink.com</dc:subject>
  <dc:creator>且行;PPT课件高效制作，学教育技术，上教育技术论坛！http://www.etthink.com</dc:creator>
  <cp:keywords>学教育技术，上教育技术论坛！http:/www.etthink.com</cp:keywords>
  <dc:description>学教育技术，上教育技术论坛！http://www.etthink.com</dc:description>
  <cp:lastModifiedBy>方 孙</cp:lastModifiedBy>
  <cp:revision>17</cp:revision>
  <dcterms:created xsi:type="dcterms:W3CDTF">2004-11-23T01:06:56Z</dcterms:created>
  <dcterms:modified xsi:type="dcterms:W3CDTF">2023-12-13T10:45:44Z</dcterms:modified>
</cp:coreProperties>
</file>