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6" r:id="rId3"/>
    <p:sldId id="265" r:id="rId4"/>
    <p:sldId id="261" r:id="rId5"/>
    <p:sldId id="260" r:id="rId6"/>
    <p:sldId id="263" r:id="rId7"/>
    <p:sldId id="262" r:id="rId8"/>
    <p:sldId id="264" r:id="rId9"/>
    <p:sldId id="258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78830" autoAdjust="0"/>
  </p:normalViewPr>
  <p:slideViewPr>
    <p:cSldViewPr>
      <p:cViewPr varScale="1">
        <p:scale>
          <a:sx n="81" d="100"/>
          <a:sy n="81" d="100"/>
        </p:scale>
        <p:origin x="1450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DA0D165-F23F-4520-8FD5-178E12AD50AA}" type="datetimeFigureOut">
              <a:rPr lang="zh-CN" altLang="en-US"/>
              <a:pPr>
                <a:defRPr/>
              </a:pPr>
              <a:t>2021/12/12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7D5900C-0DDF-445C-A45D-3159DCD44F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53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748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按钮备用设计</a:t>
            </a:r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85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80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34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05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975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668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052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学教育技术，上教育技术论坛！</a:t>
            </a:r>
            <a:r>
              <a:rPr lang="en-US" altLang="zh-CN"/>
              <a:t>http://www.etthink.com</a:t>
            </a:r>
            <a:endParaRPr lang="zh-CN" altLang="en-US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1D76C93-C1BB-4D6A-92FD-BC8D9651182F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65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480724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780790"/>
            <a:ext cx="8629526" cy="368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88591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2667" y1="47619" x2="82667" y2="47619"/>
                        <a14:foregroundMark x1="48333" y1="84127" x2="48667" y2="82857"/>
                        <a14:foregroundMark x1="13667" y1="49841" x2="13667" y2="49841"/>
                        <a14:foregroundMark x1="47667" y1="17778" x2="47667" y2="17778"/>
                        <a14:backgroundMark x1="56000" y1="77778" x2="56000" y2="77778"/>
                        <a14:backgroundMark x1="74667" y1="52381" x2="74667" y2="52381"/>
                        <a14:backgroundMark x1="74000" y1="47619" x2="74000" y2="47619"/>
                        <a14:backgroundMark x1="77667" y1="55873" x2="77667" y2="55873"/>
                        <a14:backgroundMark x1="41333" y1="21905" x2="41333" y2="21905"/>
                        <a14:backgroundMark x1="24333" y1="46667" x2="24333" y2="46667"/>
                        <a14:backgroundMark x1="64667" y1="51111" x2="64667" y2="51111"/>
                        <a14:backgroundMark x1="64000" y1="48889" x2="64000" y2="48889"/>
                        <a14:backgroundMark x1="35333" y1="48254" x2="35333" y2="48254"/>
                        <a14:backgroundMark x1="37000" y1="49524" x2="37000" y2="49524"/>
                        <a14:backgroundMark x1="38667" y1="51111" x2="38667" y2="51111"/>
                        <a14:backgroundMark x1="72000" y1="50159" x2="72000" y2="50159"/>
                        <a14:backgroundMark x1="26667" y1="49206" x2="26667" y2="492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4" y="1059582"/>
            <a:ext cx="3249211" cy="341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829965"/>
            <a:ext cx="2462213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264465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0A9872C-47E3-4578-9B69-49182C3CE3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1760" y="1359472"/>
            <a:ext cx="1944216" cy="1944216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BC11F67-62C4-442F-8C2A-3AAD7CF26EC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509" y="1390184"/>
            <a:ext cx="1860350" cy="1860350"/>
          </a:xfrm>
          <a:prstGeom prst="ellipse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186641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903640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北京烤鸭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19664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2006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北师大求学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568778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507" y="0"/>
            <a:ext cx="918602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831632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南京咸水鸭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35688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未闻未见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16826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379476"/>
            <a:ext cx="9360976" cy="552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975648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武汉鸭脖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868144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不知道哪种味道是真的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85196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640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80112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安微臭鳜鱼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35688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家乡味道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187692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7" y="0"/>
            <a:ext cx="9200583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831632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西湖醋鱼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35688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未闻未见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110802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507492"/>
            <a:ext cx="9144000" cy="5650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76056" y="3580043"/>
            <a:ext cx="3960440" cy="1224136"/>
          </a:xfrm>
          <a:prstGeom prst="rect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831632" y="3653611"/>
            <a:ext cx="3348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松鼠桂鱼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54896" y="4275879"/>
            <a:ext cx="3005536" cy="0"/>
          </a:xfrm>
          <a:prstGeom prst="line">
            <a:avLst/>
          </a:prstGeom>
          <a:ln w="9525"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07696" y="4299942"/>
            <a:ext cx="3420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只闻其名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781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6D9CAB-1C77-4FC0-A239-ADC0E92231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9631" y="-31869"/>
            <a:ext cx="6192689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9295350-ECD4-4605-8FA3-F476319EBCBC}"/>
              </a:ext>
            </a:extLst>
          </p:cNvPr>
          <p:cNvSpPr/>
          <p:nvPr/>
        </p:nvSpPr>
        <p:spPr>
          <a:xfrm>
            <a:off x="1259631" y="2859782"/>
            <a:ext cx="6192689" cy="936104"/>
          </a:xfrm>
          <a:prstGeom prst="rect">
            <a:avLst/>
          </a:prstGeom>
          <a:solidFill>
            <a:srgbClr val="C00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鸭子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998619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THEME_BG_IMAGE" val=""/>
  <p:tag name="MMPROD_10459PHOTO" val="/9j/4AAQSkZJRgABAQAAAQABAAD/2wBDAAMCAgMCAgMDAwMEAwMEBQgFBQQEBQoHBwYIDAoMDAsKCwsNDhIQDQ4RDgsLEBYQERMUFRUVDA8XGBYUGBIUFRT/2wBDAQMEBAUEBQkFBQkUDQsNFBQUFBQUFBQUFBQUFBQUFBQUFBQUFBQUFBQUFBQUFBQUFBQUFBQUFBQUFBQUFBQUFBT/wAARCAC0AL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0uRhkgcn9Ko30QuoJYmXIdSv5irTOGkI6nFRyyInXAH1r4ppnpNnxp47n1zSfFuoW0V7feSZNyhZGKjOcqB7EH9K5HUB4hu5Y23377SVOC5Ffb629lFc3C+VCzs3m52gkZ65P1B/WpGe3QjCop6/KBXbGtypaGapQetz4efSPENzC6pbai+5eySHmqtv4R8TNtzpepMd2QfJkJ6d+K+5nnjIGCMdAcVUlkXBCkjPt0q/bt9CvY0zy/wCC+l3OneGEivIHtrgctHKCrYycHBwcEV6NlQBwuPXvUKGFL2d8fOyKp+UZOM45/E024vLe3QtIQi56ngVy2UmauSjp2Kmvee72f9n7s8CV2C7V9eMg+3A71YQlYxvJLdyB1/CuR174t+GtDuhBcajEjH+62QD6E1g6/wDHfw1ogtfMufMFxgAxnOMkYz+dVGjJ9DF1Y20Z3106y3USHLFR5nTA9Bn8yfwqQnGeQD9MCuC0P4s6BrVy5gvkDSNtXe2OAMn8OT+ddWt+l1EHjYOh5BzxTcHHoHMpLcnlTByGJJqrKjN/PrRJcEgkc49xVee/EURbbkjoCe/pWfoaaWMLxjFq9xo09to9v5166kZZwoUHjOT+NeEn4GeLJZC0tvbhycktcLnJ6kmvpKOdtgZmBc/ePof/AK1Nkn3sRwfxreFWUFZGbjFvU+bY/gP4m3EsloM8/wCvx/SnzfATxIfmItAF7edj+lfQzyqTg8e2aZNM74VQAM/M2eQPatFiJofJDseL/Db4dwQapdNeyRXE1myqY4QSqk+5GM49PUeteywsqKFRcKOB2H5VEltHBJK8cao0jbnPPzHaFyffAFDOR02+nFYzm5yuwskrE5J9G9fb+dRXYH2dmGQMHg8YA/GoHnKJuY7QOfamPL59vIZSCn8KjgdO/vSQHM3N2fObC8f7Q5opt7cxfaW+5RVE6H1G5AuyA2CVyR3pZWQDGRj8zXL6gNTj+IMGnLcKttLZPPvC5YFXUAenRv5Vpz6BeyISNRlHYDauB9eP5Vp7CRl7W4X7rHPE+CC2UOOPcZ/EfrVWW5ABOc+/pUg8OSuGSW9nccfc2jH6ev8AKoZfDBmkDG4lUKclVYc/jiq+rvoCrdyGS8UA8E+4/nVOS8D5AyMZ5Bq1deDrOeMl/teAc8Xci/yavCvjX4y8M+BIJ7ZGuTqDD5c6hcEKQRjC+Z/MULDybtcTrqJofE/46WXgGaeNEW7udo2ojYIPOc/zr5i8a/tDeIvE8ziO5e1gz92MkA9gCM1wvi7xRL4nv3uZI1jc8EqzHOO5JJ/nWAvHUZz+lerSw0Ke+rMZSc3dl281q7vmZ5Zmdic5JzzUU+qT3KoskjMEGFyag25B9PSmOmARnPvXaklsQ1ctQ6ncwDKTOp9jiuq0D4veJNAiMVvqUxiI27GbcB64FcWAQvJA75NNIIPFTKCktUFux9a+Av2hrfVjZWWokLdOoDMuAo44yc9+tesWup22pOkyyB4o+QVYFcng8+3Svz1inkifKuUPqvBr6N/Zv+IF5cXy6feXcSWUahQJpFUDrjrzk+wrza2FXxI1jUcVZn0YbqEqCG9uuajjvYTlgc44JXk/jXRpaJNGNvKnkFTwR6g1HDbRRBoyoAGDz056iuT2UTT2nkchc61AgYAMSBnhSdo96zv+EpsIAELsT3AViQfXp1rt5bOCdifKAbpwMVGug2jkEwoT7gcUeyiP2hxEnjG1aTZ5c8hHOFgfPPTtUUPilpzmLTb54zwHFuQo+pJ+td89hFG42RgFfQc/WopbGMfcUKBye31p+ziHMcTfXd00Bm+zXBjUE5SMn8h1qHR4r3xbHd21lPPYiHAkuHjAIz2UHv65B6V19xAs5CQEMSeSMcepz7V0PhmwEUboFwQwz+POTQoRTuJzaPk/W21CO6QS39y7mMEncOetFdP4nsQurzR7B+7Z06ejtRXRp2IPv+f4H+M9X8a6NqtpoM5tEtZ4JpXZUxkoV4LA87T2+tdPffBXxXbafPcTaWsUUKNI2ZkJwBzgAk9ulfVlppkazpIGkBQthQ5C84yCO+MDGfereoW63FjPFjIdCv8AOvR9lE57+7ofn5Y3sGpWkdxAS8b8jK4PvkU4xHIwMc459qi8LWTW+lPB0MM0kf5HH51pGDGcDj34Ncbi9ilqkzhPidr83hTwjqF/Em544yRtIB6Hnn+Vfmn8RfGNz4u1ye4uVVn3EfIoH44xjNfa/wC2jql7ongm0a2meKKeQxSbQcHjoTwOea+BGDSSFjlj1Oa2oRsrkJXlcroh4B6VaWybAO3A6V3Hwz+HF5411iKOKItGGCsew44r6In/AGTpH8I3NxEpN1HhtoXJOOuPzFTUxEKcrM9ajgatWHOtj48e2bBJBB/SqzLzivZPF/wqutD05rkwkAsQAR0B6j8+K4+w8Cz3LKzrj25xVxxEWr3MZYSrGXLY40QMVLBcimmMhckHPvXr1r8P1W2+7xx1rn9V8FyJOQqkA8DjgUliYyZpPBVIK558RjBwAfarujag+lajb3MYUtHIrYddyn6j+ldBqnhCS3tfMC5IGfoa5N0ZCQTgjit4yjM4pwlB2Z+kXw81aLXfBemXsLq6ywKf3YwoOOQBW0y8uSM9/f8AOvF/2SNYluPhpJB9neQW90ygxkdCAeckc5r2Z5nZXJtZgT/u8frXmzVm0G5CEAPXg+tWIY8oBz+H1qukszOV+zsBjILOoH4jNWo7d5EHmSYH92PgEe56/wAqyC1ivMw80qoLuOOP6npVV9La4kDTybwOFiGAg+ozz+NawjVQFUAKOmBgU3aQ4BHHT1oKSuiqLVUTAXjGPQVt+H7UuZNq5GRznrVBlJ4wRit3w4mBKeoGDj1/zxQTsz5t8YaPnxLqSBNxjuZVJ9/MY/1orX8c2oXxjrA2/wDLyx/Pn+tFaXC5+wPw68ZSeNdFkv5dGvdDZZSn2a/aJpCMAg/u3Zec+vauuflDxmuI+E0vmaJMM9JAfzArt5OVP869e90ZJJI+EILP7HrHiC2CnEGq3Kj2xIcU6W3O49xWrr9t9k8eeMYDwV1WZuP9piR/OqM3Az3NedJ6hHZHhX7XOhHUvgrrUigGS2CzDOCRg844PqfSvzds8bjkh/b6V+t3xB8Ox+KfCGr6XKodLq2kjCkZ5wQDj8q/Ki80ObRNdurK5UxyW8jRPuGDlTgnH1FbUm0i47n2r/wT7+HUfia8uLu+iGxZA6BumQK+7NR8GWWnxSIsCBCCSFHIPQ/nivlH/gmzqkUlpqNowG9cNx2/yMfnX1/8TNdsPD9mslzOIiwOAD8x/wA+teTX5U5SZ9TSk1GEUz5i+LHwh0zUraVI41iQyFsdu5/PJrwLWPhrDpcpESgqvH+Fe/eO/jN4fhSRLm8giPXBcEn8K8S1L4i6fql24t5RJETgE8ZFeRave6Wh7tKVGSXM9Ti7vQvKhfYpO3JwK4/UbQCX5wQc9+n1Fekaz4s07S4HZyGzn5epP0714r4j8Wajrtw62Nm6wqcZx2713YenOWr0OPF1KcdIq7LN3bJcRmM8BhjNeO+JbE2OqTR8jDdemfevRI49SSQHJRs/MrgkVlePtAlkt0vxGQQMOByD/wDWr16PuSs3ufM4i9VcyWx71+xXOW8L69BuPy3KNgYwBt55619FPFtJBBz7V8ufsTRyfbfETmYCHZGNncnJ6d+gr6seMFe5HrRV+J2PPb7lEw7h9KdEuEx2qV4CT60iIFyCMEenTFc5JGRyBxjrkUhU7gcYFOZhlsdBikDbn6EDpj2oGnYQZJwRzW14d5mlU5JKg9vWsgkAe9bPhlh9pc5yNnT8aegjxT4j5tfHOsBT9+UOeD1KrRS/F9vK8eX/AAvzKjd/7o/worS6A/Vf4NyA6ZOqnPyoR+R/wr0Vjhee/rXlfwQlxayxngiIcfQkf1r1U88d69dGUdj43+IdrJZ/FfxbGdoR7hJQe53Lk/zFYcwxgdx68V3HxitBD8WNZYjHmQwSfX5Mf0ribhMnr1rzp7sI7FOYFlK5yPavzq/aK8BNonxW1gBSUuZftK8Y4bk/rmv0bMfmOirwSQPx4r55/aN+F8HxMln1fwhI+o6rozm11C1aPazqD95DnDAHPQVm60KTSk9z0MPg6tdOdNXS3Ou/4J0+ArnTPDd74gmUhLhiiDscYzXtXxK8G3fiy4vn813nPyrv+6q44CjPT1qH9hq3Cfs+adGy7J1uZ4pARgqytjnvkV2Xjjw7c36yWC6tNpUEoJkuIAPMx6KxBxn1we+K86q2m30Z79LRpPofnx8YvAOjeBdRlm1fULVtRJBEU0yg+w25+lYXga003xrqkFjGscVxIQqMhwpzx+ldr+0T8AvCcN5EdPuL6fUoyT5kj+a8xPP7x8Atzjk10n7KXwGmbxGdXvU8qCNsgE8gnvgdselc05RcLRlqepTpSUueUVY8L+NngXUPhzr/ANhuyJIm5WQHII4PBrkJvFF/puhyLoWlwTSRsqSzSKXc5GflX0HHPNfWX7c/hu3g1GxuId0ts8YU7hnaeP618laXJJp84jR2EZPQZwa6aFS8LS6HJiKPvpwdkzNs9V1piHvrOJw4+bKbWBJroo7ePV9LltnXIdSuDz2/xrqRo1jc2HnEO8oX+M55rO0vTVkmJTICnnGRxWvtlJ+6rGEsK4Ru3c808BXN54Qa5vbKVorq0ugH4x8u7HX35r7x0e/XVNIs7vGFnhSUexKg4/U18O2UhfxJq9gVJSa4k4A57Yr7n0WyWx0mygT7kcKKB9BXQ5XkeNiIxVOLS1JioL5yR7UhUZOeRT2TJxye/SkaMkDt79/5VPU8zcreWHY45NNZcHgHIqwsWxs5/KmlQSCCRTuVYh4J561q6Ape7KgE5TGBx3FZ2ACOc54rU0DA1FB1+U8+lLck8Y+NztaeOGBQ5a3jbv7j+lFdT8Y9N+0eK4XAGPsiDp/tNRWmgWZ+inwd/c6lcxHgYkX8mzivXjwB+deP/DNjbeK7lOgLN09xn+dewdBXrpWMIv3T5l+Olvs+KIYjIlsEb6kMw/wrhJYAAflz/SvTv2gLbZ4/0KXHEtnIn12nP9a4J4BtIwcmuCabk7DhsZMcYjnjbbwpB9K8F0fUrzwV408Q20u5ZIb1rhASQGUsWBx7g5r6KMHAyoJHHvXI+NfANr4i1C31dYme9iga3nhjwGmTGFZc8Fl9PpXkY2jOUeaPQ+04dxtKhOVKttI2P2VvGseqaz4x0oQJapJd/wBoxRxcKPMUB8D3ZSf+BGvePEehQappkh8rMoBwehrxT4KfCqPwzc2HiCzv5ZVlWWK4t7iPY4JI2j14I7+te067fG302U79jFe3WsaM/wB175vjFTjin7F+6fGHxT0pbbVZvNkz5bnIbjiuq+A/ixX0bW72PU7DRdIsiIpLu8bHOOefavNP2gNXuJp7j7Lud5GCqU53HOOK6b4MfCmFvh8YL60GoPMwkkjl5Td/tDpxkdfeuKnBSlzI9h1lGlyy6nM/tVeINK8QWEL2GoR6pYOm5LuBg0bEdwQT3zXxpd3FjCDJaXUjTq/Ee07SO/NfRfxm0DZ4he2uL+2h0ZNxazt5AI1PbAHcV83ataafb30iWl0dm47WkGOK9HDwjqu55eJnUUU+XRHfeH9TW5sByVJGD/WrFteLbERjgu+C3B4+tcT4ZvWVniByFPDA8GuhhkMk6c9Tx9c1ThyyZzSr+0pmr4G8BReIviEYrddqiYz3UpByF4OAcd8V9YpEFAUcBeAPbsK434VeD7DTNEj1aKMi/vUzI7MSAOwA/DrXdlOmBk9K6Y3WrPn8VUU2oLoVCuwZ701RvBzgn3NXdm4dOlRmLYDgDnNM4U7FHyiCcD8RzmmNFznqM9KuYJAwMn1oEROMjk/zoDqU2iBA/wA5rS0BFj1FDjkqw9s4qHyMn39quaRE41KDjIJxnHWmhvVaGf4201brVYpCpY+SBnH+01Fdpf6Z50kbFedmP1NFbWFc+pPBqPF4vSXrFIwwcj0Oa9gOea+bvBfxW0G98Q6dDazQs80yKpfIbO4DjNfSI/OvUTT2OanseFftDwbfEPhOcAkk3EZ+hCY/ma4CS3JzxnFelftHKI4/DFwQRsvjHkdty/8A2NcGVByecda55K8mKL3MdoiQAcjHqKjeLHAJBPPHWtWSIHnAI9KryW5PbA/Ks3F2NV3J4vEs0VvbRsgMtu4InB+Yr3yP89q7vWvLvNK87IaIpuJHPH0rzR4OvUf55rs/BmrrPZnT5z86cxk919K86tRUbtLc9ShipSkoyex4/wCNvh5ZajHLciEFljZoyFwA3Y4/Cvnyyvvir4h1bVNB8KJB/ZqXCi5VnKSle+w59M9vzr7d13RElaVMHYwxyeMHrXnmk+CH8O+Ibu5tVKC5wSUGCfxrxlFwnoj6aFZcqcuh8k/ErwAfBlkLfXtKnGoyMJPtElyJAQCTlunJ44HvXzl460i2vLopA0S27ZIWNcY55GeSTx1r7p+OPw/tfEkMk1+06GAltu4knpwDz0FfHXjHRYNEvXiii/0fPyseCO9dNCpaVkdWJlGdJOxyGi2qaawjG7Zgba6bTY186POMluO55/8A1iuZhvd0hIUhAcc85r2H4B+AZPHHiNdQnUHSrB1eQ5HzuOVUD3wSfpXoWctz5yU4xTPpLwjpLaZ4X0u3dcOlupYc8Ejn9TWmbZ9xHbj3rS8rAAwMDA5/KmsnzdMg1pZniOV3czVhz1PPsO9NMXPIAHTNaRg29B16+1MaEEnK4789KVhGYYiM5GAfSmrCR1GR9Olagh3qcAVGIScHkA/lSJM+S3GAuQhPGa0tGgH263zxiRfc9actsN4zjjn15q7p9sDqFucn/WJgDgdRzVLcXQ65bVQAB0HHWitf7KlFdXKSef6VdraeKfD9wuFCXC5xxj5gRX35CweNG65Ga/MPwnrs97BB5rM0tnOjKxOCQT/T3r9MdHuRcaPZTDkSQI2f+A5ruUeRtHPRleB5Z+0zD/xRVlcLwbfUIpM+2GH9a8lttTJ4IODxxXsn7SKMPhbfyKATFPA3PGAZVB/Rq8NsSskcbcElQawqaSFF6s2kulYYByBS70OfX2qvEgye2KkVcHIG7HpT6GthJQCenFQhzDKjrkEEcg4NTuuRj0phTfgAEnpz1rOaurDhJqVzrNYS4s4I50Dz2jru3Dll47/41zt74otY4yzMrbfVgCP1rv7i2m03SYIJwBKsYDDqMYyP6V5trfg3TvEU8glRoJTn54/lJ/HNfP1Jezm+59TCPtILU8L+OvxRU2zxwBNg4BXr19fyNfGXjPV5tYaVip3M33hkc+v1r728V/s86NfRytJLOJOTncGGe2QRXyF8bfhg3guaUfaWeJmyg6ZHaqpVI812tTSVOXs7Reh4ZDDIJiCeh6ZzX1Z+yBceZp2u2nClTHJge+Qa+Y0gWJcjkevevdP2V/FNjofiy5sbydYf7RiEUTNwDIDkAn1PI5r0r8zPNnBqnJn1c8W0nggep70wx8dDg+lXnTK4HOecE4qMAgcDGOPWt+Q8a9ikQc+h/LNNZCQBjA9u9WhEW5PJprKR24H6VLiVuQRx4J4A+tN8nDEcY9O1WvLynOfwpPL4B7dPrU8orkSJk+vvVqzhIuYiOMOP5j/ClitcEHOfardtF/pEagYIbO4D1xVcoNncGBs8JuHrzRW0tuGVSMYx6UV02M+Y+aJ/DbeETdw3MsdxcyTAuYmBAwTnPvyTX6H/AA8vRf8AgXQbgEESWURB/wCAj/Cvz68azyXeqT3EFu6WzMX3MDnGBnP4g19w/Ae++2/CLwzLnJFtt/JmH9K2i7u5nFcsWHx7gN58K/ECAZKweYBjurBh/KvnHQWd7O1YEkGMcA8dBzX1F8ULY3ngLX4R1exmA/BDivlfwZMJ9DsmPXywpx+X9KmondEQd5M6eEnuuM9zUyfe9x3pYY8gY61ctLCW9k8u3jaVz2UZxRytmqdymQMkfrXZfDbwbJrurpcXELLZQEOzMMBznhQf1q7pHgOOwtEvtRYTOzbY4F6FuwJ/mBXrmg6eNN06OMgB2G5gBxz/AIVpyaalxVjgfilJBo0ltcTsIIbthCsj8KJMHapPTJ5x/WvHdc1A2ZMsbBSpyOc5r6L8feCrHx/4T1LQtQTNteRGPcvDRnHysp7MpwQR6Cvzp8Q/EXXfhH40vPAfjtma4tXxZ6mwIW6gz8jk/lnnrmvBx2Hkpe0ij6TLq0Zfu5PU+lLy6GoeGVukRiSMk4HB9K+Hv2i5ZdQv2VhlUJwD+v8ASvpXw98SIZtEe2jmVkAyuGyCPavm/wCN05uZpZEbIOTXmxleaue5yWjJHzhcptyo47e9ULu8m0i2W6hYpNA6yowOOVYHg/h+tb1zAXc5A69e+K5bxXKBbPGOCB0FevDV6HjVI2i0z6s8O/ErxDDpVhf2t488UsSsY5fmGcc8HPr2rvNF+NrXiKt1YIHHDCOQqSe5AOe/avL/AANo1xaeANEunQmGSBVB6jO0Gp5rARzF4m2vyeOhrrfNHc8Vxjc9wtfiZoNxbyTTXJszGpZkuFIOB1xjr9BWDpP7RHw31yZooPGOlQyLwRezfZvrgyBQfTANeV+a2U3jDjOSOCPxr5w/aF+GTaHqK+ItPQfYrtsXCqABHIehI98f5zVwak7M55Qtqj9FNA8U6N4ltWudG1Wy1e3DbTNY3CTKp9CVJx9DWmzqoXcQASBnpz2r8l/AXxE174a69Fq2g38tnOjDegJ8uVRglXXuDjv/ADr9HPhJ8YtN+Lvgyzv1Atr2YeXND1CSjAOD7HHX1pyi1sZq9z1aBQQOQB2q9GpjIbkAYOevTmsbT7lplAYASKdrjOcH2rZil3JyODxx/QUmNnqFqhmt4nGcMoP6UUywAawtj/0zX+VFbGVmeDeI0E2lTHgkRkdOe/f1r6q/ZbvhqHwY0Yg5Ebyxn8Hb/Gvn3xJ4K1bTLy8s30e/eIFkzHbySZ44wApz7YFe3fsk2N7pXwwlsL+zubKWG9dlS7haJypAIO1ucde1dNrMxpvmiz1nxLB9r0O+iwCHhdcH6H/Gvjv4fwFtFtkjBaQFlAXJJOemK+ytQu4fJePO8kdq8i8PeGdH8ER3FvpkRluEZmeaUhnySc4HGBzjA/Wm6fPYcE02zJ0rwrLHCJ78mBOohH3z9ew/GvTPBmmWdzblbSFIogPn4yTXB36zyRvqMcxKMPmi6BvXnrXT/D7xPHDwRkSKB8o2hfY/SrUVHY6Iol8Tal9l1ezsSdkEEm7ngZz/ACr0ixuFurSKWM7lZQQR0rzvxvoUF9Ms6kNOWDZ67h14rq/A0sr6GsUwxJC5Qn17g/rSnqNPSxvNn8PT1r5Y/bp+B9n8V/A6XttAqa7pStJBdKPmwRypPdeMke1fU78AkZNch4qt0ubeWNgCWUjDcg57VHJzpoIzdOakfid4Z+I2teDtSl067d1a3cxSRSE5Ujrj27j6iup1zxfF4jtw+QSRk5rq/wBrv4Njw/4rvvEGjxrPaxSbbzyPmEIZsKWAzggnHPXj0rwnT2aFNxYj2xxXhVsPGEj67D4mVSBpXUI+dsEDqK4TW7RrkSED16c13puVuISpx9RWZDob3ZIWPcOTgfjShJRNZUnUWh9saF4Rh/4ZX8LXixhZ/wCzYbnPAJI6/oTXkcp3DHQ9R/jXsfgHVZ4f2WdENyMwWUlxpkhOOFByhx6Ybr7V43IN8h9evB616VW0lGS7Hzbi4VJRkV1mEoIlTbKnBI5z/wDrqn4g0K18Q6JdaZdBZLe5QowPJXPRh9OD+FXbhcKJBjI4PfIpq4wPb9K50+XUTimfDXibQJ/DOvX2lz8y20rRk9iM8EfUYP417d+yZ4rks9X1PQ3lxFOouIxuxhhwcfUEVmftJ+F1stbsdYhUhLxDFKRz864wT9VP6Vwvwl1Y6J4+0q4UnDv5bEHGQwx/hXampRORu0rH6UeDPFwmuzZ3bsbhlBRyMlx7+9ejWk4lyF6HBywPAr5ws9VBjtr6AlZY2Djt9fwr3jS9WW/063u4SCJEVhjvnqPwrnkrA1Y9o0iYTaZbNx9wCiqGhXo/sm25X7vp70VVzOx5x4l+K3xl8R/FKz8I+HgHluwWZ/JTybde5kcp6e3pX1N4R8P6p4M8Npbarqr6vqL/ADXFwI0jXd6KqgcDpk/pWr8PPDw0XQkmlZp7263TyTSMzMQxyqgsSRgEcVa16eSWOIW5xMH+bPTA65/I16d7yOaEOSKvuzmjr8D3z29232fujlvlOPf1rgtR1K70/wATi7iXZA4KnfyH44IH+OKna9g1CWKWX77ytG2eSh5Ax2GcVck0tr+2NneHeBzBcj7w571Tl2OhaaljT1trSwjkkBljLZUPyAW64Fakmhskhu7OTB4LJ2HHbtXE2lzc6fLLpF+CPLbMUvQOOo5rtNJ1UwwIhJYYxknr+FTvuVqifXtVc21myjEsbLkjpXaeFbsTRuMbSw3Y9+hrjr6BLiFm2gKecf1q5o+tHS43nfLssbgIP4jjI49yMUmroXQsfFP4vaD8J9Ha71Wcy3TqfIsYcGWY+3oOnJ/WviD4o/tD+M/iddTRR3b6HpDHaLOyZlLKem9+C30GB7V3fx28L6lr/iO31Ocy3b3B27yM7R2UDtjpgVyOl/C2eNgtyu0Hpx3rWMVTRpBx+JnHfCy4Twh4nF9cxyzWU6PBcwEBkmRgQRIh+WRST0NY/wAYP2edG8W6Jq3iz4fQpZ3OnsZNR0CONkQx4yZYFP3Rj+AccHBFe2WngeGxcBocqBgjr+IrqND0xdIuori22xzKu1WIysqH70cg7gjP6VE6Uay946o4h03eJ+ZaW7c8EH06V3nw80eXW9TtdOjUmWQ8sRkBeMk/TtXs3xl/Z9FpPeajpNo0EylpDAo+SVeuB2DDjkdfrWh8A/hZcWVmmpXtu0N1eDcBIpDInUDHXmvG+qT9pZ7Htxx0YU3KO56vqenaH4b/AGavEVte7YrKBgIF25Z5WG1QOOpPX8a+FdMi1XR3IsrySNBx5Z+ZRz2B/pX1t+1JcXXh/wANeG/DkbBbO7aS9nUfeZlwiZPXjcx//VXzxDZpgHgEdxj+VehPli+U8OP7yTm+pDpniDUJZBFfQxyIeDJHwR746fyrbhbOD+P4VVjt1VhwDzmrsK4PXn24rim10KscP8cdEOs/Dy+IUNLbbbhW7jb1x+BNfKmiTfZdXspwxASZT+RFfcGs6bHq2k3dmQf30bIRjPUEV8O6jZvpWrz2sg2SW8zIc8EEHFaU3dWMKis7n3NoVwrWsUJ5BGM9+eK9N+F/iUJG+lzsQY33R5OO/IH868W8P6kt1HYsjAq8KScemAf5k11tjJNBfpcW7YcNuz0Ge/eokrj+JWPsrwrqVqNFgHm468Zor5v0f4/eGdAglsNT16z0y9hkIeC7DBugORxyD2NFY8zMOQ/Ti7b7NYoIwAPlX8OKzdLiWaa7ZxuPm7efQLxRRXsRIZ4b40tk03XriK3yiea3Gfeui0a7kn0yBnwTt64ooqxR2LmtWEF/pKzyxgyr0ccGsa1kZbGRAxwOh70UUFxNvSJ3l0s7jnr/ACqC9do432kjgUUUCZgayBJpybgGwwxn8awr5R8rY5wKKKvoSZ8qhpXJ60yMYUjJxRRQUjp9Bt4r0lLiNZkVDhXGRXzP8SPi/r/h6+kgsPssDSF8zCHLjPpk4GO3FFFX0NIni2q6tfeIr6O91S8nv7qVWBlncswAHAHoKh8tVAIHPNFFeTU+I6Y7EyqNgPepl/1uOwoorBmj2LS9q+M/jLax2nxL1hIl2qZdxHvxRRWlI557Hvvw6ndrHR8nrZx5/wC+BXptkx+bnuaKKctiInN6jpVlqVyZbm1imk+7uZecZP8AjRRRXIUf/9k="/>
  <p:tag name="MMPROD_10459LOGO" val="/9j/4AAQSkZJRgABAQAAAQABAAD/2wBDAAMCAgMCAgMDAwMEAwMEBQgFBQQEBQoHBwYIDAoMDAsKCwsNDhIQDQ4RDgsLEBYQERMUFRUVDA8XGBYUGBIUFRT/2wBDAQMEBAUEBQkFBQkUDQsNFBQUFBQUFBQUFBQUFBQUFBQUFBQUFBQUFBQUFBQUFBQUFBQUFBQUFBQUFBQUFBQUFBT/wAARCABaAF4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Q6KK+Rf2hP8AgobpXwD+K2p+B5/A+o67cWMMEz3lvexRI3mxhwArDPAOK68LhK+Oqqlh4OU30Su9BNpbn11RX5/f8PctG/6Jhq//AINIP/iaP+HuWjf9Ew1f/wAGkH/xNe5/qznP/QPL7hc8e5+gNFfn9/w9y0b/AKJfq/8A4NIP/ia9k/ZY/bj0v9qDxlrXh208J33h250uxF88t1dRzK6l1TaNoGD82fwrjxWSZjgqbq4mjKEV1asgUovZn05S18d6X/wUBv8AXdNttQsPhZfyWlygkid9at1LKehIK8Vd/wCG69Z/6JTe/wDg8t//AImvjJZxgYScZVYprzR4U8/yynJwnWimtHqj63or5I/4br1n/olN5/4PLf8A+Jo/4br1n/olN5/4PLf/AOJrP+2cB/z9j96M/wDWHK/+f8fvR9b0V558CfjBbfHL4dWPiu106bSEumdfsk8iyOhU4OWXg16HXsQnGUVODume/TqQnBTg7phX43f8FEf+Tu/F3/Xlp3/pMtfsjX43f8FEf+Tu/F3/AF5ad/6TLX6b4ff8j6n6P8hVPhPPv2efg7F8cviA3hyfVv7FhSxnvnu/K8zasQBIxkdjXf8A/CiPgz/0W63/APBc3/xVW/8Agnx5h+P0ywwLczHRL0JA/SRtgwp9ieK9V/4RH4w/9G4eFP8AyD/8kV+ucQ5vi8NmVShTq8kFGLSvFatu/wASu9lsYWdk4q/3ny/8f/hFafBnxlYaPYa2NfsrzTINThvRD5QZZC4Axk/3P1r3v/gk9/yXvx7/ANgCP/0fHXE/t6RXUHxb0CO+0+PSbxfDViJrGH7kDb5soOTwPqa7b/gk9/yXvx7/ANgCP/0clebxHiauM4ThWrS5pS1b01+7T7gta5P8HrSa/wDAPhe2t42lnltYkRF6sT0FfQWqfD/QfCfhiwTWoLiWZpc3uoWRB8hiAVjAPBOMZyK8H+BMMtx4S8HxxXS2UrwQqtw7bViP94ntivqH4i+J4fh5omhWunxWet2Vwskkst4hcTzZw0hOeucn8eK/z4o0KDnia1ZL3ZNXetrvtv8AM/nfDUMO6uLxFZK0ZNXauld9t36nnMth8NwuU1PXCdp4aKPGe2flrg5QglcRkmPcdpbrjtmvcrLxzZ3nw31DXH8N6St1Bdi3VFg+UqVByeevNeJaheG/vp7kxRwmVy/lxDCrnsB6V5OZ06cHSlTcfe191Naedzxc3p0aboypOPva+6mtH3uz6U/YB/5Nv0X/AK73H/o1q+j6+cP2Af8Ak2/Rf+u9x/6Navo+v3vLf93h6H9M5R/ulP0Cvxu/4KJf8nd+Lv8Ary07/wBJlr9ka/Nn9uP9me38UfH2/wDFWofFbwL4Ki1mztvs1h4lv2trhlhjEbOBjBXI6iv0PhDM8PlOawxWJlywSd3a+/keo6cqq5YHjP7G3jj4cfDDWNS8TeMPEt7pOrmC4063tLeykmRoZY1Hm71BwwbPHtWx5fwY/wCi6+MP/AG6/wDiq4//AIZY0T/o4f4Rf+Dpv8KP+GWND/6OG+Ef/g4b/Cv1HF57w9i8TUxTxklKdk0krWWyV0+7KWExNrezNv8Aaw8UfC/4iW2k634W8X3+r67YWVtphtLqwkjWWGPzCZTI38WWHFdj/wAEnf8Akvfj3/sAR/8Ao5K8yH7K+hn/AJuF+Ef/AIOm/wAK+o/+CePwQ0r4afFXxXqln8VPBPjq5vNIWBrDwxffaJYFEyHzHHZc4GfUivEzzPcpqZI8uwddzaenMrO3bRJETwteKvOB5X8Kf+SbeHP+vOP+Vex+I/FOl6z4f8J2DtLItihjuVVcEeoBPB4ryrw74VsvC2i2ejw/G/4OTRWUYgV5NccOQOOQBwa0vsUH/Rafgx/4PZP/AImv4oq5LmKrVXTScZt7tbXuup/PtfhjOY16zowTjNvdra911PVPEni/wva+BH8P+HIbz99cCeR7or8uFxgEfhXm1VPsUP8A0Wj4M/8Ag9k/+JpfsUGP+S0/Bj/weyf/ABNYV8jzPE1FOcYqyskmkkvvOXFcLZ5jKkZ1KaXKkkk0kkvI+pv2Aj/xjfoo/wCni4/9GtX0VNdQ2ihpp1gQnAZmAyfTmvHP2Q/Ai/D74F6DYJr2l+JoZBJcRapo0pktJ1dsgxseo969X13Q7XXrRLe7BMauJBtbHIBH9TX7LgqbhQjCejR+/wCXU5UsPCnNe8kaNfnL/wAFHMN8dvCeRn/im5P/AEqNfo1X5y/8FHP+S7eE/wDsXJP/AEqNPHfwJf11P03gaCnnuHUu7/Jnjnhj4Sz+MPBd9rel3trLd2UhE+nuwWQR4HzD157V3V9+x/4v/sLSdR00QX7Xdus1xAzCJoC3Kq2fYiun/ZW8HeG73T59WtzDqfi1HKNbXrbYLCHcQJiP+WmQAcEj8Op+h73wvN4ZuJkgsrfxQviSX/ib6hdXgiGxQFVIUHHy8cfnnivIoYaFSmpy69mfsed8R4nAZhPD4aK92T0lBK6stNbaLVp6XPgXx/8ADDXvhjewWev2i281wpaIKwYMo75H1r2r/gnYQP2jNaxx/wAUrL/6WW9c/wDtcWtpafEWCCHX31eW3txbzW0ihXswgBRCVAByH9M/LyTW/wD8E7xn9o3Wh/1K0v8A6V29c1JKniZQjsr/AJHdxNV+vcIfW5wSlKzdlZbrZPX/ADPoT9mqGP8A4UB4BJjUn+x7c/d5+4K888T/ALcPgPwPq2s6R4h0zUdL1qwvms004226W5jzhJ0AH3XGCPrXof7OMbzfs7+Bo45TDI2iwBZFAJU7OvPFfE/7QVt4z0ydLDxTqOk+JL7Stc8qy8RWaRx6i6FC6wzBFG3ZuBGO5NfzflGBo5vnONpYubaU3ZKTT3eq0aa2TW/VdT+bJzcKcXE+gY/+CgHw+l1SXTY9B159QiXe9sLBvMUepGOnIr6A+H3i/T/iL4UsddsbG4tLa7BKw3cHlSrg45U1+ReiarrA8CzeNl1Xxm3iye3ZZdah8WRxiRVkKqGjMfnFQB90ydckYHFfrR8GtQudV+FHhS7vJ5Lq6m06B5JpmLO7FRkknkn3rt4zyPC5FSoVMFKV5Ts25N7b6fMnDVZVW1L8jp/2Sf8Ak3LwP/15t/6NevXSwXrg+5OK8h/ZJ/5Nw8Df9ebf+jXr0zxB4fj8SWaW0pYIkgkG1sc4I/rX9SYC31anfsvyPHlfmdjTr85f+Cjn/JdvCf8A2Lkn/pSa/Rqvz4/4KH+Fdf1b4z+FL/S/DWu61ZLoEkDz6TpVzeIkn2gttYwo2045waMZGU6EoxV2fbcGYijhc7oVa01GCbu20ktOrZyf7M/hDUNQ8PeLbkS21paalafY4rm5uVjVXyclhkkY+nNd9cN8PZtM8D+Dbv4gPbav4Xm+0G8iVnt7mSWVZHjLg842gA9MH8B8sReGvGsMMkMfgzxrHExy0a+Hb8KT6keTUH/CG+Lsf8iL4w/8Jq+/+M14FOpVpwUFTb9U+9/Lqfv2YYXKMyxc8VVzGMbu8VFrRpWTbbd9NOh6R+1Lo72nxb1XUxcW1zZ6qwnt3t5Q+Ywirk46cg12v/BO3/k4zW/+xVl/9LLevBJfCXjK4ZTJ4K8ZyFRtXd4bvzgeg/c9K+jv+CfHhTxFpnx61vUNS8M69o1j/wAI3JALnVdKubONpDdQMEVpY1BOFJwOwNKhTqyxDqODSd915HDxVmOXx4X+oUsTGpOKSVmrtJrom+i1Pc/2b38r9nzwI+CduiwHA7/JXwDc3XiLxz8U9X1aHwlq2oQrr2oeIJrZIDH59sp8mGDJwS2UJyPU8V9nfBD4qab4O+EXhHQ9Z0Hxha6rp+mw211B/wAIfq8gSRVww3LbFTz3BIrsovjb4UgffFoXi2NuRuTwRqwPJJP/AC6epJ/Gv59wUM5yPMMbVp5dOr7WTs7O1rvaye+mp/OUvZ1IxXOlb0PzO8Dfs83/AMQvEFxpunaasN/YeHLi7u7KewlWGC7F87ra7mwzHyto3g57A8Zr9R/gvfT6j8LPDU11osvh24FkkT6dN1gKjaQOSccZGTnBrHh+NfhS3mkmi0LxZHLJ9+RPBOrBm+p+yc1Ofjz4dX/mFeMf/CM1j/5FrHiGpxDxF7KnUy6cFFprRtrv0trputLDpKlR1U196O7/AGSf+TcvA/8A15t/6NevXq8n/ZUsbvTf2efBFvfWdzp90lkS9teQPBNHmRyAyOAynBHBANesV/U2ETp4SEZdkeLLcKKKK7yRMUYFLRQVzMTFLRRQFwooooJCiiigAooooA//2Q=="/>
  <p:tag name="MMPROD_TAG_VCONFIG" val="PD94bWwgdmVyc2lvbj0iMS4wIiBlbmNvZGluZz0idXRmLTgiPz4NCjxjb25maWd1cmF0aW9uPg0KCTxicmFuZGluZz4NCgkJPHVpZm9udCBuYW1lPSJGT05UX05PVEVTX1RFWFQiIHZhbHVlPSJWZXJkYW5hLDksZmFsc2UsZmFsc2UsZmFsc2UiLz4NCgk8L2JyYW5kaW5nPg0KCTxjb2xvcnM+DQoJCTx1aWNvbG9yIG5hbWU9InByaW1hcnkiIHZhbHVlPSIweDZGODQ4OCIvPg0KCQk8dWljb2xvciBuYW1lPSJnbG93IiB2YWx1ZT0iMHgzNUQzMzQiLz4NCgkJPHVpY29sb3IgbmFtZT0idGV4dCIgdmFsdWU9IjB4RkZGRkZGIi8+DQoJCTx1aWNvbG9yIG5hbWU9ImxpZ2h0IiB2YWx1ZT0iMHg0RTVENjAiLz4NCgkJPHVpY29sb3IgbmFtZT0ic2hhZG93IiB2YWx1ZT0iMHgwMDAwMDAiLz4NCgkJPHVpY29sb3IgbmFtZT0iYmFja2dyb3VuZCIgdmFsdWU9IjB4NzI3OTcxIi8+DQoJPC9jb2xvcnM+DQoJPGxheW91dD4NCgkJPHVpc2hvdyBuYW1lPSJwcmVzZW50YXRpb250aXRsZSIgdmFsdWU9InRydWUiLz48dWlzaG93IG5hbWU9InByZXNlbnRlcnBob3RvIiB2YWx1ZT0idHJ1ZSIvPjx1aXNob3cgbmFtZT0icHJlc2VudGVybmFtZSIgdmFsdWU9InRydWUiLz48dWlzaG93IG5hbWU9InByZXNlbnRlcnRpdGxlIiB2YWx1ZT0idHJ1ZSIvPjx1aXNob3cgbmFtZT0icHJlc2VudGVyZW1haWwiIHZhbHVlPSJ0cnVlIi8+PHVpc2hvdyBuYW1lPSJwcmVzZW50ZXJiaW8iIHZhbHVlPSJ0cnVlIi8+PHVpc2hvdyBuYW1lPSJjb21wYW55bG9nbyIgdmFsdWU9InRydWUiLz48dWlzaG93IG5hbWU9InNpZGViYXIiIHZhbHVlPSJ0cnVlIi8+PHVpc2hvdyBuYW1lPSJvdXRsaW5lIiB2YWx1ZT0idHJ1ZSIvPjx1aXNob3cgbmFtZT0idGh1bWJuYWlsIiB2YWx1ZT0idHJ1ZSIvPg0KCQk8dWlzaG93IG5hbWU9Im5vdGVzIiB2YWx1ZT0idHJ1ZSIvPjx1aXNob3cgbmFtZT0ic2VhcmNoIiB2YWx1ZT0idHJ1ZSIvPjx1aXNob3cgbmFtZT0icXVpeiIgdmFsdWU9InRydWUiLz48dWlzaG93IG5hbWU9ImF0dGFjaG1lbnRzIiB2YWx1ZT0idHJ1ZSIvPjx1aXNob3cgbmFtZT0idXRpbHMiIHZhbHVlPSJ0cnVlIi8+PHVpc2hvdyBuYW1lPSJ2b2x1bWUiIHZhbHVlPSJ0cnVlIi8+PHVpc2hvdyBuYW1lPSJwbGF5YmFyIiB2YWx1ZT0idHJ1ZSIvPjx1aXNob3cgbmFtZT0idGFsa2luZ2hlYWQiIHZhbHVlPSJ0cnVlIi8+PHVpc2hvdyBuYW1lPSJzaWRlYmFyb25yaWdodCIgdmFsdWU9ImZhbHNlIi8+PHVpc2hvdyBuYW1lPSJ2aWV3Y2hhbmdlIiB2YWx1ZT0idHJ1ZSIvPjx1aXNob3cgbmFtZT0iYWx3YXlzU2NydW5jaCIgdmFsdWU9ImZhbHNlIi8+PHVpc2hvdyBuYW1lPSJpbml0aWFsZGlzcGxheW1vZGVpc25vcm1hbCIgdmFsdWU9InRydWUiLz48dWlyZXBsYWNlIG5hbWU9ImxvZ28iIHZhbHVlPSIiLz48dWlyZXBsYWNlIG5hbWU9ImJnaW1hZ2UiIHZhbHVlPSIiLz48dWlyZXBsYWNlIG5hbWU9ImluaXRpYWx0YWIiIHZhbHVlPSJ0aHVtYm5haWwiLz48L2xheW91dD4NCgk8bGFuZ3VhZ2UgaWQ9ImVu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N0b3BwZWQiLz4NCgkJPHVpdGV4dCBuYW1lPSJTQ1JVQkJBUlNUQVRVU19QTEFZSU5HIiB2YWx1ZT0iUGxheWluZyIvPg0KCQk8dWl0ZXh0IG5hbWU9IlNDUlVCQkFSU1RBVFVTX05PQVVESU8iIHZhbHVlPSJObyBBdWRpbyIvPg0KCQk8dWl0ZXh0IG5hbWU9IlNDUlVCQkFSU1RBVFVTX1ZJRFBMQVlJTkciIHZhbHVlPSJWaWRlbyBQbGF5aW5nIi8+DQoJCTx1aXRleHQgbmFtZT0iU0NSVUJCQVJTVEFUVVNfTE9BRElORyIgdmFsdWU9IkxvYWRpbmciLz4NCgkJPHVpdGV4dCBuYW1lPSJTQ1JVQkJBUlNUQVRVU19CVUZGRVJJTkciIHZhbHVlPSJCdWZmZXJpbmciLz4NCgkJPHVpdGV4dCBuYW1lPSJTQ1JVQkJBUlNUQVRVU19RVUVTVElPTiIgdmFsdWU9IkFuc3dlciBRdWVzdGlvbiIvPg0KCQk8dWl0ZXh0IG5hbWU9IlNDUlVCQkFSU1RBVFVTX1JFVklFV1FVSVoiIHZhbHVlPSJSZXZpZXdpbmcgUXVpeiIvPg0KCQk8IS0tIHN1YnN0aXR1dGlvbjogJW0gPT0gbWludXRlcyByZW1haW5pbmcgLS0+DQoJCTwhLS0gc3Vic3RpdHV0aW9uOiAlcyA9PSBzZWNvbmRzIHJlbWFpbmluZyAtLT4NCgkJPHVpdGV4dCBuYW1lPSJFTEFQU0VEIiB2YWx1ZT0iJW0gTWludXRlcyAlcyBTZWNvbmRzIFJlbWFpbmluZyIvPg0KCQk8dWl0ZXh0IG5hbWU9Ik5PVEZPVU5EIiB2YWx1ZT0iTm90aGluZyBGb3VuZCIvPg0KCQk8dWl0ZXh0IG5hbWU9IkFUVEFDSE1FTlRTIiB2YWx1ZT0iQXR0YWNobWVudH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WN0Ii8+DQoJCTx1aXRleHQgbmFtZT0iVEFCX1FVSVoiIHZhbHVlPSJRdWl6Ii8+DQoJCTx1aXRleHQgbmFtZT0iVEFCX09VVExJTkUiIHZhbHVlPSJPdXRsaW5lIi8+DQoJCTx1aXRleHQgbmFtZT0iVEFCX1RIVU1CIiB2YWx1ZT0iVGh1bWIiLz4NCgkJPHVpdGV4dCBuYW1lPSJUQUJfTk9URVMiIHZhbHVlPSJOb3RlcyIvPg0KCQk8dWl0ZXh0IG5hbWU9IlRBQl9TRUFSQ0giIHZhbHVlPSJTZWFyY2giLz4NCgkJPHVpdGV4dCBuYW1lPSJTTElERV9IRUFESU5HIiB2YWx1ZT0iU2xpZGUgVGl0bGUiLz4NCgkJPHVpdGV4dCBuYW1lPSJEVVJBVElPTl9IRUFESU5HIiB2YWx1ZT0iRHVyYXRpb24iLz4NCgkJPHVpdGV4dCBuYW1lPSJTRUFSQ0hfSEVBRElORyIgdmFsdWU9IlNlYXJjaCBmb3IgdGV4dDoiLz4NCgkJPHVpdGV4dCBuYW1lPSJUSFVNQl9IRUFESU5HIiB2YWx1ZT0iU2xpZGUiLz4NCgkJPHVpdGV4dCBuYW1lPSJUSFVNQl9JTkZPIiB2YWx1ZT0iU2xpZGUgVGl0bGUvRHVyYXRpb24iLz4NCgkJPHVpdGV4dCBuYW1lPSJBVFRBQ0hOQU1FX0hFQURJTkciIHZhbHVlPSJGaWxlIE5hbWUiLz4NCgkJPHVpdGV4dCBuYW1lPSJBVFRBQ0hTSVpFX0hFQURJTkciIHZhbHVlPSJTaXplIi8+DQoJCTx1aXRleHQgbmFtZT0iU0xJREVfTk9URVMiIHZhbHVlPSJTbGlkZSBOb3RlcyIvPg0KCQk8IS0tcXVpeiBwb2QgYW5kIG1lc3NhZ2UgYm94IHRleHRzLS0+DQoJCTx1aXRleHQgbmFtZT0iUVVJWlBPRF9RVUlaX0FUVEVNUFQiIHZhbHVlPSJRdWl6IEF0dGVtcHQ6Ii8+DQoJCTx1aXRleHQgbmFtZT0iUVVJWlBPRF9RVUlaX0FUVEVNUFRfVkFMVUUiIHZhbHVlPSIlbiBvZiAldCIvPg0KCQk8dWl0ZXh0IG5hbWU9IlFVSVpQT0RfUVVJWl9TQ09SRSIgdmFsdWU9IlNjb3JlZDoiLz4NCgkJPHVpdGV4dCBuYW1lPSJRVUlaUE9EX1FVSVpfUEFTU1NDT1JFIiB2YWx1ZT0iUGFzc2luZyBTY29yZToiLz4NCgkJPHVpdGV4dCBuYW1lPSJRVUlaUE9EX1FVSVpfTUFYU0NPUkUiIHZhbHVlPSJNYXggU2NvcmU6Ii8+DQoJCTx1aXRleHQgbmFtZT0iUVVJWlBPRF9RVUVTQVRNUFRfU1RSIiB2YWx1ZT0iQXR0ZW1wdDogJW4gb2YgJXQiLz4NCgkJPHVpdGV4dCBuYW1lPSJRVUlaUE9EX1FVRVNUWVBFX1NUUiIgdmFsdWU9IlR5cGU6ICVzIi8+DQoJCTx1aXRleHQgbmFtZT0iUVVJWlBPRF9RVUVTVFlQRV9HUkQiIHZhbHVlPSJHcmFkZWQiLz4NCgkJPHVpdGV4dCBuYW1lPSJRVUlaUE9EX1FVRVNUWVBFX1NWWSIgdmFsdWU9IlN1cnZleSIvPg0KCQk8dWl0ZXh0IG5hbWU9IlFVSVpQT0RfUVVJWkFUTVBUX0lORiIgdmFsdWU9IkluZmluaXRlIi8+DQoJCTx1aXRleHQgbmFtZT0iUVVJWlBPRF9RVUVTQVRNUFRfSU5GIiB2YWx1ZT0iSW5maW5pdGUiLz4NCgkJPHVpdGV4dCBuYW1lPSJXQVJOSU5HTVNHX1lFU1NUUklORyIgdmFsdWU9IlllcyIvPg0KCQk8dWl0ZXh0IG5hbWU9IldBUk5JTkdNU0dfTk9TVFJJTkciIHZhbHVlPSJObyIvPg0KCQk8dWl0ZXh0IG5hbWU9IldBUk5JTkdNU0dfVElUTEVTVFJJTkciIHZhbHVlPSJRdWl6IE5hdmlnYXRpb24gV2FybmluZyIvPg0KCQk8dWl0ZXh0IG5hbWU9IldBUk5JTkdNU0dfTVNHU1RSSU5HIiB2YWx1ZT0iVGhlcmUgYXJlIHVuLWF0dGVtcHRlZCBxdWVzdGlvbnMgaW4gdGhpcyBRdWl6LiYjeEE7JiN4QTtDbGlja2luZyBZZXMgd2lsbCB0YWtlIHlvdSBvdXQgb2YgdGhlIFF1aXouIENsaWNrIE5vIHRvIGNvbnRpbnVlIHRoZSBRdWl6LiIvPg0KCQk8dWl0ZXh0IG5hbWU9IklORk9STUFUSU9OX0gyNjRfRkxBU0hQTEFZRVIiIHZhbHVlPSJUaGUgY3VycmVudCB2ZXJzaW9uIG9mIEZsYXNoIFBsYXllciBpbnN0YWxsZWQgb24geW91ciBtYWNoaW5lIGRvZXMgbm90IHN1cHBvcnQgdGhpcyB2aWRlby4gQ2xpY2sgb24gdGhlIHZpZGVvIGFyZWEgdG8gZG93bmxvYWQgdGhlIGxhdGVzdC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Nob3cgc2lkZWJhciB0byBwYXJ0aWNpcGFudHMiLz4NCgkJPHVpdGV4dCBuYW1lPSJNVVRFIiB2YWx1ZT0iTXV0ZSIvPg0KCQk8dWl0ZXh0IG5hbWU9IkRPQ1dSQVBfVElUTEUiIHZhbHVlPSJQcmVzZW50ZXIgRmlsZSBBdHRhY2htZW50Ii8+DQoJCTx1aXRleHQgbmFtZT0iRE9DV1JBUF9NU0ciIHZhbHVlPSJTYXZlIHRvIE15IENvbXB1dGVyIi8+DQoJCTx1aXRleHQgbmFtZT0iRE9DV1JBUF9QUk9NUFQiIHZhbHVlPSJDbGljayB0byBEb3dubG9hZCIvPg0KCTwvbGFuZ3VhZ2U+DQoJPGxhbmd1YWdlIGlkPSJkZ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Gb2xpZSAlbiIvPg0KCQk8IS0tIHN1YnN0aXR1dGlvbjogJW4gPT0gc2xpZGUgbnVtYmVyIC0tPg0KCQk8IS0tIHN1YnN0aXR1dGlvbjogJXQgPT0gdG90YWwgc2xpZGUgY291bnQgLS0+DQoJCTx1aXRleHQgbmFtZT0iU0NSVUJCQVJTVEFUVVNfU0xJREVJTkZPIiB2YWx1ZT0iRm9saWUgJW4gLyAldCB8ICIvPg0KCQk8dWl0ZXh0IG5hbWU9IlNDUlVCQkFSU1RBVFVTX1NUT1BQRUQiIHZhbHVlPSJCZWVuZGV0Ii8+DQoJCTx1aXRleHQgbmFtZT0iU0NSVUJCQVJTVEFUVVNfUExBWUlORyIgdmFsdWU9IldpZWRlcmdhYmUiLz4NCgkJPHVpdGV4dCBuYW1lPSJTQ1JVQkJBUlNUQVRVU19OT0FVRElPIiB2YWx1ZT0iS2VpbiBBdWRpbyIvPg0KCQk8dWl0ZXh0IG5hbWU9IlNDUlVCQkFSU1RBVFVTX1ZJRFBMQVlJTkciIHZhbHVlPSJWaWRlbyB3aXJkIGFiZ2VzcGllbHQiLz4NCgkJPHVpdGV4dCBuYW1lPSJTQ1JVQkJBUlNUQVRVU19MT0FESU5HIiB2YWx1ZT0iTGFkZW4iLz4NCgkJPHVpdGV4dCBuYW1lPSJTQ1JVQkJBUlNUQVRVU19CVUZGRVJJTkciIHZhbHVlPSJQdWZmZXJuIi8+DQoJCTx1aXRleHQgbmFtZT0iU0NSVUJCQVJTVEFUVVNfUVVFU1RJT04iIHZhbHVlPSJGcmFnZSBiZWFudHdvcnRlbiIvPg0KCQk8dWl0ZXh0IG5hbWU9IlNDUlVCQkFSU1RBVFVTX1JFVklFV1FVSVoiIHZhbHVlPSJOb2NobWFscyBkdXJjaHNlaGVuIi8+DQoJCTwhLS0gc3Vic3RpdHV0aW9uOiAlbSA9PSBtaW51dGVzIHJlbWFpbmluZyAtLT4NCgkJPCEtLSBzdWJzdGl0dXRpb246ICVzID09IHNlY29uZHMgcmVtYWluaW5nIC0tPg0KCQk8dWl0ZXh0IG5hbWU9IkVMQVBTRUQiIHZhbHVlPSJSZXN0ZGF1ZXI6ICVtIE1pbnV0ZW4gJXMgU2VrdW5kZW4iLz4NCgkJPHVpdGV4dCBuYW1lPSJOT1RGT1VORCIgdmFsdWU9Ik5pY2h0cyBnZWZ1bmRlbiIvPg0KCQk8dWl0ZXh0IG5hbWU9IkFUVEFDSE1FTlRTIiB2YWx1ZT0iQW5sYWdlbiIvPg0KCQk8IS0tIHN1YnN0aXR1dGlvbjogJXAgPT0gY3VycmVudCBzcGVha2VyJ3MgdGl0bGUgLS0+DQoJCTx1aXRleHQgbmFtZT0iQklPV0lOX1RJVExFIiB2YWx1ZT0iU3ByZWNoZXI6ICVwIi8+DQoJCTx1aXRleHQgbmFtZT0iQklPQlROX1RJVExFIiB2YWx1ZT0iU3ByZWNoZXIiLz4NCgkJPHVpdGV4dCBuYW1lPSJESVZJREVSQlROX1RJVExFIiB2YWx1ZT0ifCIvPg0KCQk8dWl0ZXh0IG5hbWU9IkNPTlRBQ1RCVE5fVElUTEUiIHZhbHVlPSJLb250YWt0Ii8+DQoJCTx1aXRleHQgbmFtZT0iVEFCX1FVSVoiIHZhbHVlPSJRdWl6Ii8+DQoJCTx1aXRleHQgbmFtZT0iVEFCX09VVExJTkUiIHZhbHVlPSJTdHJ1a3R1ciIvPg0KCQk8dWl0ZXh0IG5hbWU9IlRBQl9USFVNQiIgdmFsdWU9Ik1pbmlhdHVyIi8+DQoJCTx1aXRleHQgbmFtZT0iVEFCX05PVEVTIiB2YWx1ZT0iTm90aXplbiIvPg0KCQk8dWl0ZXh0IG5hbWU9IlRBQl9TRUFSQ0giIHZhbHVlPSJTdWNoZW4iLz4NCgkJPHVpdGV4dCBuYW1lPSJTTElERV9IRUFESU5HIiB2YWx1ZT0iRm9saWVudGl0ZWwiLz4NCgkJPHVpdGV4dCBuYW1lPSJEVVJBVElPTl9IRUFESU5HIiB2YWx1ZT0iRGF1ZXIiLz4NCgkJPHVpdGV4dCBuYW1lPSJTRUFSQ0hfSEVBRElORyIgdmFsdWU9IlRleHQgc3VjaGVuOiIvPg0KCQk8dWl0ZXh0IG5hbWU9IlRIVU1CX0hFQURJTkciIHZhbHVlPSJGb2xpZSIvPg0KCQk8dWl0ZXh0IG5hbWU9IlRIVU1CX0lORk8iIHZhbHVlPSJGb2xpZW50aXRlbC9EYXVlciIvPg0KCQk8dWl0ZXh0IG5hbWU9IkFUVEFDSE5BTUVfSEVBRElORyIgdmFsdWU9IkRhdGVpbmFtZSIvPg0KCQk8dWl0ZXh0IG5hbWU9IkFUVEFDSFNJWkVfSEVBRElORyIgdmFsdWU9Ikdyw7bDn2UiLz4NCgkJPHVpdGV4dCBuYW1lPSJTTElERV9OT1RFUyIgdmFsdWU9IkZvbGllbm5vdGl6ZW4iLz4NCgkJPCEtLXF1aXogcG9kIGFuZCBtZXNzYWdlIGJveCB0ZXh0cy0tPg0KCQk8dWl0ZXh0IG5hbWU9IlFVSVpQT0RfUVVJWl9BVFRFTVBUIiB2YWx1ZT0iUXVpenZlcnN1Y2g6Ii8+DQoJCTx1aXRleHQgbmFtZT0iUVVJWlBPRF9RVUlaX0FUVEVNUFRfVkFMVUUiIHZhbHVlPSIlbiB2b24gJXQiLz4NCgkJPHVpdGV4dCBuYW1lPSJRVUlaUE9EX1FVSVpfU0NPUkUiIHZhbHVlPSJFcnJlaWNodDoiLz4NCgkJPHVpdGV4dCBuYW1lPSJRVUlaUE9EX1FVSVpfUEFTU1NDT1JFIiB2YWx1ZT0iTWluZGVzdHB1bmt0emFobDoiLz4NCgkJPHVpdGV4dCBuYW1lPSJRVUlaUE9EX1FVSVpfTUFYU0NPUkUiIHZhbHVlPSJNYXhpbWFsZSBQdW5rdHphaGw6Ii8+DQoJCTx1aXRleHQgbmFtZT0iUVVJWlBPRF9RVUVTQVRNUFRfU1RSIiB2YWx1ZT0iVmVyc3VjaDogJW4gdm9uICV0Ii8+DQoJCTx1aXRleHQgbmFtZT0iUVVJWlBPRF9RVUVTVFlQRV9TVFIiIHZhbHVlPSJUeXA6ICVzIi8+DQoJCTx1aXRleHQgbmFtZT0iUVVJWlBPRF9RVUVTVFlQRV9HUkQiIHZhbHVlPSJCZXdlcnRldCIvPg0KCQk8dWl0ZXh0IG5hbWU9IlFVSVpQT0RfUVVFU1RZUEVfU1ZZIiB2YWx1ZT0iVW1mcmFnZSIvPg0KCQk8dWl0ZXh0IG5hbWU9IlFVSVpQT0RfUVVJWkFUTVBUX0lORiIgdmFsdWU9IlVuZW5kbGljaCIvPg0KCQk8dWl0ZXh0IG5hbWU9IlFVSVpQT0RfUVVFU0FUTVBUX0lORiIgdmFsdWU9IlVuZW5kbGljaCIvPg0KCQk8dWl0ZXh0IG5hbWU9IldBUk5JTkdNU0dfWUVTU1RSSU5HIiB2YWx1ZT0iSmEiLz4NCgkJPHVpdGV4dCBuYW1lPSJXQVJOSU5HTVNHX05PU1RSSU5HIiB2YWx1ZT0iTmVpbiIvPg0KCQk8dWl0ZXh0IG5hbWU9IldBUk5JTkdNU0dfVElUTEVTVFJJTkciIHZhbHVlPSJRdWl6bmF2aWdhdGlvbnN3YXJudW5nIi8+DQoJCTx1aXRleHQgbmFtZT0iV0FSTklOR01TR19NU0dTVFJJTkciIHZhbHVlPSJJbiBkaWVzZW0gUXVpeiBnaWJ0IGVzIHVuYmVhbnR3b3J0ZXRlIEZyYWdlbi4mI3hBOyYjeEE7V2VubiBTaWUgYXVmICZxdW90O0phJnF1b3Q7IGtsaWNrZW4sIHdpcmQgZGFzIFF1aXogYmVlbmRldC4gS2xpY2tlbiBTaWUgYXVmICZxdW90O05laW4mcXVvdDssIHVtIG1pdCBkZW0gUXVpeiBmb3J0enVmYWhyZW4uIi8+DQoJCTx1aXRleHQgbmFtZT0iSU5GT1JNQVRJT05fSDI2NF9GTEFTSFBMQVlFUiIgdmFsdWU9IkRhcyBWaWRlbyB3aXJkIHZvbiBkZXIgbW9tZW50YW4gYXVmIGRpZXNlbSBDb21wdXRlciBpbnN0YWxsaWVydGVuIFZlcnNpb24gdm9uIEZsYXNoIFBsYXllciBuaWNodCB1bnRlcnN0w7x0enQuIEtsaWNrZW4gU2llIGF1ZiBkZW4gVmlkZW9iZXJlaWNoLCB1bSBkaWUgYWt0dWVsbGUgVmVyc2lvbiB2b24gRmxhc2ggUGxheWVyIGhlcnVudGVyenVs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RGVuIFRlaWxuZWhtZXJuIGRpZSBTZWl0ZW5sZWlzdGUgYW56ZWlnZW4iLz4NCgkJPHVpdGV4dCBuYW1lPSJNVVRFIiB2YWx1ZT0iVG9uIGF1cyIvPg0KCQk8dWl0ZXh0IG5hbWU9IkRPQ1dSQVBfVElUTEUiIHZhbHVlPSJQcmVzZW50ZXItQW5oYW5nIi8+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+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+DQoJCTx1aXRleHQgbmFtZT0iU0NSVUJCQVJTVEFUVVNfQlVGRkVSSU5HIiB2YWx1ZT0iTWlzZSBlbiBtw6ltb2lyZSIvPg0KCQk8dWl0ZXh0IG5hbWU9IlNDUlVCQkFSU1RBVFVTX1FVRVNUSU9OIiB2YWx1ZT0iUsOpcG9uZHJlIMOgIGxhIHF1ZXN0aW9uIi8+DQoJCTx1aXRleHQgbmFtZT0iU0NSVUJCQVJTVEFUVVNfUkVWSUVXUVVJWiIgdmFsdWU9IlLDqXZpc2lvbiBkdSBxdWVzdGlvbm5haXJlIi8+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+DQoJCTx1aXRleHQgbmFtZT0iQVRUQUNITUVOVFMiIHZhbHVlPSJQacOoY2VzIGpvaW50ZXMiLz4NCgkJPCEtLSBzdWJzdGl0dXRpb246ICVwID09IGN1cnJlbnQgc3BlYWtlcidzIHRpdGxlIC0tPg0KCQk8dWl0ZXh0IG5hbWU9IkJJT1dJTl9USVRMRSIgdmFsdWU9IkJpbyA6ICVwIi8+DQoJCTx1aXRleHQgbmFtZT0iQklPQlROX1RJVExFIiB2YWx1ZT0iQmlvIDoiLz4NCgkJPHVpdGV4dCBuYW1lPSJESVZJREVSQlROX1RJVExFIiB2YWx1ZT0ifCIvPg0KCQk8dWl0ZXh0IG5hbWU9IkNPTlRBQ1RCVE5fVElUTEUiIHZhbHVlPSJDb250YWN0Ii8+DQoJCTx1aXRleHQgbmFtZT0iVEFCX1FVSVoiIHZhbHVlPSJRdWl6Ii8+DQoJCTx1aXRleHQgbmFtZT0iVEFCX09VVExJTkUiIHZhbHVlPSJQbGFuIi8+DQoJCTx1aXRleHQgbmFtZT0iVEFCX1RIVU1CIiB2YWx1ZT0iRGlhcG9zIi8+DQoJCTx1aXRleHQgbmFtZT0iVEFCX05PVEVTIiB2YWx1ZT0iTm90ZXMiLz4NCgkJPHVpdGV4dCBuYW1lPSJUQUJfU0VBUkNIIiB2YWx1ZT0iUmVjaGVyY2hlIi8+DQoJCTx1aXRleHQgbmFtZT0iU0xJREVfSEVBRElORyIgdmFsdWU9IlRpdHJlIGRlIGxhIGRpYXBvc2l0aXZlIi8+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+DQoJCTx1aXRleHQgbmFtZT0iQVRUQUNITkFNRV9IRUFESU5HIiB2YWx1ZT0iTm9tIGRlIGZpY2hpZXIiLz4NCgkJPHVpdGV4dCBuYW1lPSJBVFRBQ0hTSVpFX0hFQURJTkciIHZhbHVlPSJUYWlsbGUiLz4NCgkJPHVpdGV4dCBuYW1lPSJTTElERV9OT1RFUyIgdmFsdWU9IkNvbW1lbnRhaXJlcyBkZXMgZGlhcG9zaXRpdmVzIi8+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+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+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+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250cmVyIGwnZW5jYWRyw6kgYXV4IHBhcnRpY2lwYW50cyIvPg0KCQk8dWl0ZXh0IG5hbWU9Ik1VVEUiIHZhbHVlPSJNdWV0Ii8+DQoJCTx1aXRleHQgbmFtZT0iRE9DV1JBUF9USVRMRSIgdmFsdWU9IlBpw6hjZSBqb2ludGUgUHJlc2VudGVyIi8+DQoJCTx1aXRleHQgbmFtZT0iRE9DV1JBUF9NU0ciIHZhbHVlPSJFbnJlZ2lzdHJlciBzdXIgbW9uIG9yZGluYXRldXIiLz4NCgkJPHVpdGV4dCBuYW1lPSJET0NXUkFQX1BST01QVCIgdmFsdWU9IkNsaXF1ZXIgcG91ciB0w6lsw6ljaGFyZ2VyIi8+DQoJPC9sYW5ndWFnZT4NCgk8bGFuZ3VhZ2UgaWQ9Imph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jgrnjg6njgqTjg4kgOiAlbiIvPg0KCQk8IS0tIHN1YnN0aXR1dGlvbjogJW4gPT0gc2xpZGUgbnVtYmVyIC0tPg0KCQk8IS0tIHN1YnN0aXR1dGlvbjogJXQgPT0gdG90YWwgc2xpZGUgY291bnQgLS0+DQoJCTx1aXRleHQgbmFtZT0iU0NSVUJCQVJTVEFUVVNfU0xJREVJTkZPIiB2YWx1ZT0i44K544Op44Kk44OJIDogJW4gLyAldCB8ICIvPg0KCQk8dWl0ZXh0IG5hbWU9IlNDUlVCQkFSU1RBVFVTX1NUT1BQRUQiIHZhbHVlPSLlgZzmraIiLz4NCgkJPHVpdGV4dCBuYW1lPSJTQ1JVQkJBUlNUQVRVU19QTEFZSU5HIiB2YWx1ZT0i5YaN55Sf5LitIi8+DQoJCTx1aXRleHQgbmFtZT0iU0NSVUJCQVJTVEFUVVNfTk9BVURJTyIgdmFsdWU9Iumfs+WjsOOBquOBlyIvPg0KCQk8dWl0ZXh0IG5hbWU9IlNDUlVCQkFSU1RBVFVTX1ZJRFBMQVlJTkciIHZhbHVlPSLjg5Pjg4fjgqrlho3nlJ/kuK0iLz4NCgkJPHVpdGV4dCBuYW1lPSJTQ1JVQkJBUlNUQVRVU19MT0FESU5HIiB2YWx1ZT0i44Ot44O844OJ5LitIi8+DQoJCTx1aXRleHQgbmFtZT0iU0NSVUJCQVJTVEFUVVNfQlVGRkVSSU5HIiB2YWx1ZT0i44OQ44OD44OV44Kh5LitIi8+DQoJCTx1aXRleHQgbmFtZT0iU0NSVUJCQVJTVEFUVVNfUVVFU1RJT04iIHZhbHVlPSLos6rllY/jgavnrZTjgYjjgabkuIvjgZXjgYQiLz4NCgkJPHVpdGV4dCBuYW1lPSJTQ1JVQkJBUlNUQVRVU19SRVZJRVdRVUlaIiB2YWx1ZT0i44Kv44Kk44K644KS44Os44OT44Ol44O844GX44Gm44GE44G+44GZIi8+DQoJCTwhLS0gc3Vic3RpdHV0aW9uOiAlbSA9PSBtaW51dGVzIHJlbWFpbmluZyAtLT4NCgkJPCEtLSBzdWJzdGl0dXRpb246ICVzID09IHNlY29uZHMgcmVtYWluaW5nIC0tPg0KCQk8dWl0ZXh0IG5hbWU9IkVMQVBTRUQiIHZhbHVlPSLmrovjgoogOiAlbSDliIYgJXMg56eSIi8+DQoJCTx1aXRleHQgbmFtZT0iTk9URk9VTkQiIHZhbHVlPSLkvZXjgoLopovjgaTjgYvjgorjgb7jgZvjgpMiLz4NCgkJPHVpdGV4dCBuYW1lPSJBVFRBQ0hNRU5UUyIgdmFsdWU9Iua3u+S7mCIvPg0KCQk8IS0tIHN1YnN0aXR1dGlvbjogJXAgPT0gY3VycmVudCBzcGVha2VyJ3MgdGl0bGUgLS0+DQoJCTx1aXRleHQgbmFtZT0iQklPV0lOX1RJVExFIiB2YWx1ZT0i57WM5q20IDogJXAiLz4NCgkJPHVpdGV4dCBuYW1lPSJCSU9CVE5fVElUTEUiIHZhbHVlPSLntYzmrbQiLz4NCgkJPHVpdGV4dCBuYW1lPSJESVZJREVSQlROX1RJVExFIiB2YWx1ZT0ifCIvPg0KCQk8dWl0ZXh0IG5hbWU9IkNPTlRBQ1RCVE5fVElUTEUiIHZhbHVlPSLjgYrllY/jgYTlkIjjgo/jgZsiLz4NCgkJPHVpdGV4dCBuYW1lPSJUQUJfUVVJWiIgdmFsdWU9IuOCr+OCpOOCuiIvPg0KCQk8dWl0ZXh0IG5hbWU9IlRBQl9PVVRMSU5FIiB2YWx1ZT0i44Ki44Km44OI44Op44Kk44OzIi8+DQoJCTx1aXRleHQgbmFtZT0iVEFCX1RIVU1CIiB2YWx1ZT0i44K144Og44ON44O844OrIi8+DQoJCTx1aXRleHQgbmFtZT0iVEFCX05PVEVTIiB2YWx1ZT0i44OO44O844OIIi8+DQoJCTx1aXRleHQgbmFtZT0iVEFCX1NFQVJDSCIgdmFsdWU9IuaknOe0oiIvPg0KCQk8dWl0ZXh0IG5hbWU9IlNMSURFX0hFQURJTkciIHZhbHVlPSLjgrnjg6njgqTjg4njgr/jgqTjg4jjg6siLz4NCgkJPHVpdGV4dCBuYW1lPSJEVVJBVElPTl9IRUFESU5HIiB2YWx1ZT0i6ZW344GVIi8+DQoJCTx1aXRleHQgbmFtZT0iU0VBUkNIX0hFQURJTkciIHZhbHVlPSLmpJzntKLjgZnjgovjg4bjgq3jgrnjg4ggOiAiLz4NCgkJPHVpdGV4dCBuYW1lPSJUSFVNQl9IRUFESU5HIiB2YWx1ZT0i44K544Op44Kk44OJIi8+DQoJCTx1aXRleHQgbmFtZT0iVEhVTUJfSU5GTyIgdmFsdWU9IuOCueODqeOCpOODieOCv+OCpOODiOODqyAvIOmVt+OBlSIvPg0KCQk8dWl0ZXh0IG5hbWU9IkFUVEFDSE5BTUVfSEVBRElORyIgdmFsdWU9IuODleOCoeOCpOODq+WQjSIvPg0KCQk8dWl0ZXh0IG5hbWU9IkFUVEFDSFNJWkVfSEVBRElORyIgdmFsdWU9IuOCteOCpOOCuiIvPg0KCQk8dWl0ZXh0IG5hbWU9IlNMSURFX05PVEVTIiB2YWx1ZT0i44K544Op44Kk44OJ44OO44O844OIIi8+DQoJCTwhLS1xdWl6IHBvZCBhbmQgbWVzc2FnZSBib3ggdGV4dHMtLT4NCgkJPHVpdGV4dCBuYW1lPSJRVUlaUE9EX1FVSVpfQVRURU1QVCIgdmFsdWU9IuOCr+OCpOOCuuippuihjOWbnuaVsCA6ICIvPg0KCQk8dWl0ZXh0IG5hbWU9IlFVSVpQT0RfUVVJWl9BVFRFTVBUX1ZBTFVFIiB2YWx1ZT0iJW4gLyAldCIvPg0KCQk8dWl0ZXh0IG5hbWU9IlFVSVpQT0RfUVVJWl9TQ09SRSIgdmFsdWU9IuOCueOCs+OCoiA6ICIvPg0KCQk8dWl0ZXh0IG5hbWU9IlFVSVpQT0RfUVVJWl9QQVNTU0NPUkUiIHZhbHVlPSLlkIjmoLzngrkgOiIvPg0KCQk8dWl0ZXh0IG5hbWU9IlFVSVpQT0RfUVVJWl9NQVhTQ09SRSIgdmFsdWU9IuacgOmrmOW+l+eCuSA6ICIvPg0KCQk8dWl0ZXh0IG5hbWU9IlFVSVpQT0RfUVVFU0FUTVBUX1NUUiIgdmFsdWU9IuippuihjOWbnuaVsCA6ICVuIC8gJXQiLz4NCgkJPHVpdGV4dCBuYW1lPSJRVUlaUE9EX1FVRVNUWVBFX1NUUiIgdmFsdWU9IuOCv+OCpOODlyA6ICVzIi8+DQoJCTx1aXRleHQgbmFtZT0iUVVJWlBPRF9RVUVTVFlQRV9HUkQiIHZhbHVlPSLoqZXkvqEiLz4NCgkJPHVpdGV4dCBuYW1lPSJRVUlaUE9EX1FVRVNUWVBFX1NWWSIgdmFsdWU9IuOCouODs+OCseODvOODiCIvPg0KCQk8dWl0ZXh0IG5hbWU9IlFVSVpQT0RfUVVJWkFUTVBUX0lORiIgdmFsdWU9IueEoeWItumZkCIvPg0KCQk8dWl0ZXh0IG5hbWU9IlFVSVpQT0RfUVVFU0FUTVBUX0lORiIgdmFsdWU9IueEoeWItumZkCIvPg0KCQk8dWl0ZXh0IG5hbWU9IldBUk5JTkdNU0dfWUVTU1RSSU5HIiB2YWx1ZT0i44Gv44GEIi8+DQoJCTx1aXRleHQgbmFtZT0iV0FSTklOR01TR19OT1NUUklORyIgdmFsdWU9IuOBhOOBhOOBiCIvPg0KCQk8dWl0ZXh0IG5hbWU9IldBUk5JTkdNU0dfVElUTEVTVFJJTkciIHZhbHVlPSLjgq/jgqTjgrrjga7jg4rjg5PjgrLjg7zjgrfjg6fjg7PjgavplqLjgZnjgovorablkYoiLz4NCgkJPHVpdGV4dCBuYW1lPSJXQVJOSU5HTVNHX01TR1NUUklORyIgdmFsdWU9IuOBk+OBruOCr+OCpOOCuuOBq+OBr+OAgeOBvuOBoOino+etlOOBl+OBpuOBhOOBquOBhOizquWVj+OBjOOBguOCiuOBvuOBmeOAgiYjeEE7JiN4QTsg44Kv44Kk44K644KS57WC5LqG44GZ44KL44Gr44Gv44CB44CM44Gv44GE44CN44KS44Kv44Oq44OD44Kv44GX44G+44GZ44CC44Kv44Kk44K644KS57aa6KGM44GZ44KL44Gr44Gv44CB44CM44GE44GE44GI44CN44KS44Kv44Oq44OD44Kv44GX44G+44GZ44CCIi8+DQoJCTx1aXRleHQgbmFtZT0iSU5GT1JNQVRJT05fSDI2NF9GTEFTSFBMQVlFUiIgdmFsdWU9IuOBiuS9v+OBhOOBruOCs+ODs+ODlOODpeODvOOCv+OBq+ePvuWcqOOCpOODs+OCueODiOODvOODq+OBleOCjOOBpuOBhOOCiyBGbGFzaCBQbGF5ZXIg44Gu44OQ44O844K444On44Oz44Gv44CB44GT44Gu44OT44OH44Kq44KS44K144Od44O844OI44GX44Gm44GE44G+44Gb44KT44CC5pyA5paw44GuIEZsYXNoIFBsYXllciDjgpLjg4Djgqbjg7Pjg63jg7zjg4njgZnjgovjgavjga/jgIHjg5Pjg4fjgqrpoJjln5/jgpLjgq/jg6rjg4Pjgq/jgZfjgabjgY/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+C5Yqg6ICF44Gr6KaL44Gb44KLIi8+DQoJCTx1aXRleHQgbmFtZT0iTVVURSIgdmFsdWU9IuODn+ODpeODvOODiCIvPg0KCQk8dWl0ZXh0IG5hbWU9IkRPQ1dSQVBfVElUTEUiIHZhbHVlPSJQcmVzZW50ZXIg5re75LuY44OV44Kh44Kk44OrIi8+DQoJCTx1aXRleHQgbmFtZT0iRE9DV1JBUF9NU0ciIHZhbHVlPSLjg57jgqTjgrPjg7Pjg5Tjg6Xjg7zjgr/jgavkv53lrZgiLz4NCgkJPHVpdGV4dCBuYW1lPSJET0NXUkFQX1BST01QVCIgdmFsdWU9IuOCr+ODquODg+OCr+OBl+OBpuODgOOCpuODs+ODreODvOODiSIvPg0KCTwvbGFuZ3VhZ2U+DQoJPGxhbmd1YWdlIGlkPSJrbyI+DQoJCTwhLS0gZm9ybWF0IGZvciB1aWZvbnQgdmFsdWUgaXMgImZvbnQsc2l6ZSxpc2JvbGQsaXNpdGFsaWMsaXNzaGFkb3dlZCIgLS0+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+DQoJCTx1aWZvbnQgbmFtZT0iRk9OVF9FTEFQU0VEVElNRSIgdmFsdWU9IlZlcmRhbmEsMTEsdHJ1ZSxmYWxzZSxmYWxzZSIvPg0KCQk8dWlmb250IG5hbWU9IkZPTlRfVVRJTFNNRU5VIiB2YWx1ZT0iVmVyZGFuYSw5LHRydWUsZmFsc2UsZmFsc2UiLz4NCgkJPHVpZm9udCBuYW1lPSJGT05UX1RBQlMiIHZhbHVlPSJWZXJkYW5hLDExLGZhbHNlLGZhbHNlLGZhbHNlIi8+DQoJCTx1aWZvbnQgbmFtZT0iRk9OVF9QUkVTRU5UQVRJT05OQU1FIiB2YWx1ZT0iVmVyZGFuYSwxNSxmYWxzZSxmYWxzZSx0cnVlIi8+DQoJCTx1aWZvbnQgbmFtZT0iRk9OVF9QUkVTRU5URVJOQU1FIiB2YWx1ZT0iVmVyZGFuYSwxNSx0cnVlLGZhbHNlLHRydWUiLz4NCgkJPHVpZm9udCBuYW1lPSJGT05UX1BSRVNFTlRFUlRJVExFIiB2YWx1ZT0iVmVyZGFuYSwxMSxmYWxzZSxmYWxzZSx0cnVlIi8+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MTEsZmFsc2UsZmFsc2UsdHJ1ZSIvPg0KCQk8dWlmb250IG5hbWU9IkZPTlRfQklPV0lOIiB2YWx1ZT0iVmVyZGFuYSwxMSxmYWxzZSxmYWxzZSxmYWxzZSIvPg0KCQk8dWlmb250IG5hbWU9IkZPTlRfTElTVEhFQURJTkciIHZhbHVlPSJWZXJkYW5hLDExLGZhbHNlLGZhbHNlLGZhbHNlIi8+DQoJCTx1aWZvbnQgbmFtZT0iRk9OVF9XSU5USVRMRSIgdmFsdWU9IlZlcmRhbmEsMTE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7Iqs65287J2065OcICVuIi8+DQoJCTwhLS0gc3Vic3RpdHV0aW9uOiAlbiA9PSBzbGlkZSBudW1iZXIgLS0+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+DQoJCTx1aXRleHQgbmFtZT0iU0NSVUJCQVJTVEFUVVNfTk9BVURJTyIgdmFsdWU9IuyYpOuUlOyYpCDsl4bsnYwiLz4NCgkJPHVpdGV4dCBuYW1lPSJTQ1JVQkJBUlNUQVRVU19WSURQTEFZSU5HIiB2YWx1ZT0i67mE65SU7JikIOyerOyDnSDspJEiLz4NCgkJPHVpdGV4dCBuYW1lPSJTQ1JVQkJBUlNUQVRVU19MT0FESU5HIiB2YWx1ZT0i66Gc65SpIi8+DQoJCTx1aXRleHQgbmFtZT0iU0NSVUJCQVJTVEFUVVNfQlVGRkVSSU5HIiB2YWx1ZT0i67KE7Y2866eBIi8+DQoJCTx1aXRleHQgbmFtZT0iU0NSVUJCQVJTVEFUVVNfUVVFU1RJT04iIHZhbHVlPSLsp4jrrLjsl5Ag64u17ZWY6riwIi8+DQoJCTx1aXRleHQgbmFtZT0iU0NSVUJCQVJTVEFUVVNfUkVWSUVXUVVJWiIgdmFsdWU9IuyniOusuCDri6Tsi5zrs7TquLAiLz4NCgkJPCEtLSBzdWJzdGl0dXRpb246ICVtID09IG1pbnV0ZXMgcmVtYWluaW5nIC0tPg0KCQk8IS0tIHN1YnN0aXR1dGlvbjogJXMgPT0gc2Vjb25kcyByZW1haW5pbmcgLS0+DQoJCTx1aXRleHQgbmFtZT0iRUxBUFNFRCIgdmFsdWU9IiVt67aEICVz7LSIIOuCqOydjCIvPg0KCQk8dWl0ZXh0IG5hbWU9Ik5PVEZPVU5EIiB2YWx1ZT0i7JeG7J2MIi8+DQoJCTx1aXRleHQgbmFtZT0iQVRUQUNITUVOVFMiIHZhbHVlPSLssqjrtoAg7YyM7J28Ii8+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+DQoJCTx1aXRleHQgbmFtZT0iVEFCX1RIVU1CIiB2YWx1ZT0i7LaV7IaM7YyQIi8+DQoJCTx1aXRleHQgbmFtZT0iVEFCX05PVEVTIiB2YWx1ZT0i64W47Yq4Ii8+DQoJCTx1aXRleHQgbmFtZT0iVEFCX1NFQVJDSCIgdmFsdWU9IuqygOyDiSIvPg0KCQk8dWl0ZXh0IG5hbWU9IlNMSURFX0hFQURJTkciIHZhbHVlPSLsiqzrnbzsnbTrk5wg7KCc66qpIi8+DQoJCTx1aXRleHQgbmFtZT0iRFVSQVRJT05fSEVBRElORyIgdmFsdWU9IuyerOyDneyLnOqwhCIvPg0KCQk8dWl0ZXh0IG5hbWU9IlNFQVJDSF9IRUFESU5HIiB2YWx1ZT0i7YWN7Iqk7Yq4IOqygOyDiToiLz4NCgkJPHVpdGV4dCBuYW1lPSJUSFVNQl9IRUFESU5HIiB2YWx1ZT0i7Iqs65287J2065OcIi8+DQoJCTx1aXRleHQgbmFtZT0iVEhVTUJfSU5GTyIgdmFsdWU9IuygnOuqqS/snqzsg53si5zqsIQiLz4NCgkJPHVpdGV4dCBuYW1lPSJBVFRBQ0hOQU1FX0hFQURJTkciIHZhbHVlPSLtjIzsnbwg7J2066aEIi8+DQoJCTx1aXRleHQgbmFtZT0iQVRUQUNIU0laRV9IRUFESU5HIiB2YWx1ZT0i7YGs6riwIi8+DQoJCTx1aXRleHQgbmFtZT0iU0xJREVfTk9URVMiIHZhbHVlPSLsiqzrnbzsnbTrk5wg64W47Yq4Ii8+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+DQoJCTx1aXRleHQgbmFtZT0iUVVJWlBPRF9RVUlaX1BBU1NTQ09SRSIgdmFsdWU9Iu2GteqzvCDsoJDsiJg6Ii8+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+E7ZWY7KeAIOyViuydgCDsp4jrrLjsnbQg7J6I7Iq164uI64ukLiYjeEE7JiN4QTvtgLTspojrpbwg7KKF66OM7ZWY66Ck66m0IFvsmIhd66W8IO2BtOumre2VmOqzoCwg7YC07KaI66W8IOqzhOyGje2VmOugpOuptCBb7JWE64uI7JikXeulvCDtgbTrpq3tlZjsi63si5zsmKQuIi8+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+DQoJCTx1aXRleHQgbmFtZT0iRE9DV1JBUF9QUk9NUFQiIHZhbHVlPSLtgbTrpq3tlZjsl6wg64uk7Jq066Gc65OcIi8+DQoJPC9sYW5ndWFnZT4NCgk8bGFuZ3VhZ2UgaWQ9ImVz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RldGVuaWRhIi8+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+DQoJCTx1aXRleHQgbmFtZT0iU0NSVUJCQVJTVEFUVVNfUkVWSUVXUVVJWiIgdmFsdWU9IlJldmlzYW5kbyBwcnVlYmEiLz4NCgkJPCEtLSBzdWJzdGl0dXRpb246ICVtID09IG1pbnV0ZXMgcmVtYWluaW5nIC0tPg0KCQk8IS0tIHN1YnN0aXR1dGlvbjogJXMgPT0gc2Vjb25kcyByZW1haW5pbmcgLS0+DQoJCTx1aXRleHQgbmFtZT0iRUxBUFNFRCIgdmFsdWU9IiVtIG1pbnV0b3MgJXMgc2VndW5kb3MgcmVzdGFudGVzIi8+DQoJCTx1aXRleHQgbmFtZT0iTk9URk9VTkQiIHZhbHVlPSJObyBzZSBoYSBlbmNvbnRyYWRvIG5hZGEiLz4NCgkJPHVpdGV4dCBuYW1lPSJBVFRBQ0hNRU5UUyIgdmFsdWU9IkFyY2hpdm9zIGFkanVudG9zIi8+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+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+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+DQoJCTx1aXRleHQgbmFtZT0iUVVJWlBPRF9RVUlaX0FUVEVNUFRfVkFMVUUiIHZhbHVlPSIlbiBkZSAldCIvPg0KCQk8dWl0ZXh0IG5hbWU9IlFVSVpQT0RfUVVJWl9TQ09SRSIgdmFsdWU9IlB1bnR1YWNpw7NuOiIvPg0KCQk8dWl0ZXh0IG5hbWU9IlFVSVpQT0RfUVVJWl9QQVNTU0NPUkUiIHZhbHVlPSJQdW50dWFjacOzbiBwYXJhIGFwcm9iYXI6Ii8+DQoJCTx1aXRleHQgbmFtZT0iUVVJWlBPRF9RVUlaX01BWFNDT1JFIiB2YWx1ZT0iUHVudHVhY2nDs24gbcOheGltYToiLz4NCgkJPHVpdGV4dCBuYW1lPSJRVUlaUE9EX1FVRVNBVE1QVF9TVFIiIHZhbHVlPSJJbnRlbnRvczogJW4gZGUgJXQiLz4NCgkJPHVpdGV4dCBuYW1lPSJRVUlaUE9EX1FVRVNUWVBFX1NUUiIgdmFsdWU9IlRpcG86ICVzIi8+DQoJCTx1aXRleHQgbmFtZT0iUVVJWlBPRF9RVUVTVFlQRV9HUkQiIHZhbHVlPSJDb24gcHVudHVhY2nDs24iLz4NCgkJPHVpdGV4dCBuYW1lPSJRVUlaUE9EX1FVRVNUWVBFX1NWWSIgdmFsdWU9IkVuY3Vlc3RhIi8+DQoJCTx1aXRleHQgbmFtZT0iUVVJWlBPRF9RVUlaQVRNUFRfSU5GIiB2YWx1ZT0iSW5maW5pdG8iLz4NCgkJPHVpdGV4dCBuYW1lPSJRVUlaUE9EX1FVRVNBVE1QVF9JTkYiIHZhbHVlPSJJbmZpbml0byIvPg0KCQk8dWl0ZXh0IG5hbWU9IldBUk5JTkdNU0dfWUVTU1RSSU5HIiB2YWx1ZT0iU8OtIi8+DQoJCTx1aXRleHQgbmFtZT0iV0FSTklOR01TR19OT1NUUklORyIgdmFsdWU9Ik5vIi8+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+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+DQoJPGxhbmd1YWdlIGlkPSJw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TbGlkZSAlbiIvPg0KCQk8IS0tIHN1YnN0aXR1dGlvbjogJW4gPT0gc2xpZGUgbnVtYmVyIC0tPg0KCQk8IS0tIHN1YnN0aXR1dGlvbjogJXQgPT0gdG90YWwgc2xpZGUgY291bnQgLS0+DQoJCTx1aXRleHQgbmFtZT0iU0NSVUJCQVJTVEFUVVNfU0xJREVJTkZPIiB2YWx1ZT0iU2xpZGUgJW4gLyAldCB8ICIvPg0KCQk8dWl0ZXh0IG5hbWU9IlNDUlVCQkFSU1RBVFVTX1NUT1BQRUQiIHZhbHVlPSJQYXJhZG8iLz4NCgkJPHVpdGV4dCBuYW1lPSJTQ1JVQkJBUlNUQVRVU19QTEFZSU5HIiB2YWx1ZT0iUmVwcm9kdXppbmRvIi8+DQoJCTx1aXRleHQgbmFtZT0iU0NSVUJCQVJTVEFUVVNfTk9BVURJTyIgdmFsdWU9IlNlbSDDoXVkaW8iLz4NCgkJPHVpdGV4dCBuYW1lPSJTQ1JVQkJBUlNUQVRVU19WSURQTEFZSU5HIiB2YWx1ZT0iVsOtZGVvIGVtIHJlcHJvZHXDp8OjbyIvPg0KCQk8dWl0ZXh0IG5hbWU9IlNDUlVCQkFSU1RBVFVTX0xPQURJTkciIHZhbHVlPSJDYXJyZWdhbmRvIi8+DQoJCTx1aXRleHQgbmFtZT0iU0NSVUJCQVJTVEFUVVNfQlVGRkVSSU5HIiB2YWx1ZT0iQXJtYXplbmFuZG8gZW0gYnVmZmVyIi8+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+DQoJCTx1aXRleHQgbmFtZT0iRUxBUFNFRCIgdmFsdWU9IiVtIG1pbnV0b3MgJXMgc2VndW5kb3MgcmVzdGFudGVzIi8+DQoJCTx1aXRleHQgbmFtZT0iTk9URk9VTkQiIHZhbHVlPSJOYWRhIGVuY29udHJhZG8iLz4NCgkJPHVpdGV4dCBuYW1lPSJBVFRBQ0hNRU5UUyIgdmFsdWU9IkFuZXhv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+DQoJCTx1aXRleHQgbmFtZT0iRFVSQVRJT05fSEVBRElORyIgdmFsdWU9IkR1cmHDp8OjbyIvPg0KCQk8dWl0ZXh0IG5hbWU9IlNFQVJDSF9IRUFESU5HIiB2YWx1ZT0iUHJvY3VyYXIgdGV4dG86Ii8+DQoJCTx1aXRleHQgbmFtZT0iVEhVTUJfSEVBRElORyIgdmFsdWU9IlNsaWRlIi8+DQoJCTx1aXRleHQgbmFtZT0iVEhVTUJfSU5GTyIgdmFsdWU9IlTDrXR1bG8vRHVyYcOnw6NvIGRvIHNsaWRlIi8+DQoJCTx1aXRleHQgbmFtZT0iQVRUQUNITkFNRV9IRUFESU5HIiB2YWx1ZT0iTm9tZSBkbyBhcnF1aXZvIi8+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+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+DQoJCTx1aXRleHQgbmFtZT0iUVVJWlBPRF9RVUVTVFlQRV9HUkQiIHZhbHVlPSJDbGFzc2lmaWNhdMOzcmlhIi8+DQoJCTx1aXRleHQgbmFtZT0iUVVJWlBPRF9RVUVTVFlQRV9TVlkiIHZhbHVlPSJQZXNxdWlzYSIvPg0KCQk8dWl0ZXh0IG5hbWU9IlFVSVpQT0RfUVVJWkFUTVBUX0lORiIgdmFsdWU9IkluZmluaXRvIi8+DQoJCTx1aXRleHQgbmFtZT0iUVVJWlBPRF9RVUVTQVRNUFRfSU5GIiB2YWx1ZT0iSW5maW5pdG8iLz4NCgkJPHVpdGV4dCBuYW1lPSJXQVJOSU5HTVNHX1lFU1NUUklORyIgdmFsdWU9IlNpbSIvPg0KCQk8dWl0ZXh0IG5hbWU9IldBUk5JTkdNU0dfTk9TVFJJTkciIHZhbHVlPSJOw6NvIi8+DQoJCTx1aXRleHQgbmFtZT0iV0FSTklOR01TR19USVRMRVNUUklORyIgdmFsdWU9IkFsZXJ0YSBkZSBuYXZlZ2HDp8OjbyBkbyBxdWVzdGlvbsOhcmlvIi8+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FyIGJhcnJhIGxhdGVyYWwgYW8gcGFydGljaXBhbnRlcyIvPg0KCQk8dWl0ZXh0IG5hbWU9Ik1VVEUiIHZhbHVlPSJNdWRvIi8+DQoJCTx1aXRleHQgbmFtZT0iRE9DV1JBUF9USVRMRSIgdmFsdWU9IkFuZXhvIGRlIGFycXVpdm8gZG8gUHJlc2VudGVyIi8+DQoJCTx1aXRleHQgbmFtZT0iRE9DV1JBUF9NU0ciIHZhbHVlPSJTYWx2YXIgZW0gTWV1IGNvbXB1dGFkb3IiLz4NCgkJPHVpdGV4dCBuYW1lPSJET0NXUkFQX1BST01QVCIgdmFsdWU9IkNsaXF1ZSBwYXJhIGJhaXhhciIvPg0KCTwvbGFuZ3VhZ2U+DQoJPGxhbmd1YWdlIGlkPSJpd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YSAlbiIvPg0KCQk8IS0tIHN1YnN0aXR1dGlvbjogJW4gPT0gc2xpZGUgbnVtYmVyIC0tPg0KCQk8IS0tIHN1YnN0aXR1dGlvbjogJXQgPT0gdG90YWwgc2xpZGUgY291bnQgLS0+DQoJCTx1aXRleHQgbmFtZT0iU0NSVUJCQVJTVEFUVVNfU0xJREVJTkZPIiB2YWx1ZT0iRGlhcG9zaXRpdmEgJW4gLyAldCB8ICIvPg0KCQk8dWl0ZXh0IG5hbWU9IlNDUlVCQkFSU1RBVFVTX1NUT1BQRUQiIHZhbHVlPSJJbnRlcnJvdHRvIi8+DQoJCTx1aXRleHQgbmFtZT0iU0NSVUJCQVJTVEFUVVNfUExBWUlORyIgdmFsdWU9IlJpcHJvZHV6aW9uZSIvPg0KCQk8dWl0ZXh0IG5hbWU9IlNDUlVCQkFSU1RBVFVTX05PQVVESU8iIHZhbHVlPSJBdWRpbyBpbmF0dC4iLz4NCgkJPHVpdGV4dCBuYW1lPSJTQ1JVQkJBUlNUQVRVU19WSURQTEFZSU5HIiB2YWx1ZT0iVmlkZW8gaW4gcmlwcm9kdXppb25lIi8+DQoJCTx1aXRleHQgbmFtZT0iU0NSVUJCQVJTVEFUVVNfTE9BRElORyIgdmFsdWU9IkNhcmljYW1lbnRvIi8+DQoJCTx1aXRleHQgbmFtZT0iU0NSVUJCQVJTVEFUVVNfQlVGRkVSSU5HIiB2YWx1ZT0iQnVmZmVyaW5nIi8+DQoJCTx1aXRleHQgbmFtZT0iU0NSVUJCQVJTVEFUVVNfUVVFU1RJT04iIHZhbHVlPSJSaXNwb25kaSBhIGRvbWFuZGEiLz4NCgkJPHVpdGV4dCBuYW1lPSJTQ1JVQkJBUlNUQVRVU19SRVZJRVdRVUlaIiB2YWx1ZT0iUmV2aXNpb25lIGRlbCBxdWl6Ii8+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+DQoJCTx1aXRleHQgbmFtZT0iQVRUQUNITUVOVFMiIHZhbHVlPSJBbGxlZ2F0aS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QuIi8+DQoJCTx1aXRleHQgbmFtZT0iVEFCX1FVSVoiIHZhbHVlPSJRdWl6Ii8+DQoJCTx1aXRleHQgbmFtZT0iVEFCX09VVExJTkUiIHZhbHVlPSJTdHJ1dHR1cmEiLz4NCgkJPHVpdGV4dCBuYW1lPSJUQUJfVEhVTUIiIHZhbHVlPSJNaW5pYXR1cmUiLz4NCgkJPHVpdGV4dCBuYW1lPSJUQUJfTk9URVMiIHZhbHVlPSJOb3RlIi8+DQoJCTx1aXRleHQgbmFtZT0iVEFCX1NFQVJDSCIgdmFsdWU9IkNlcmNhIi8+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+DQoJCTx1aXRleHQgbmFtZT0iU0xJREVfTk9URVMiIHZhbHVlPSJOb3RlIGRpYXBvc2l0aXZhIi8+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+DQoJCTx1aXRleHQgbmFtZT0iUVVJWlBPRF9RVUlaX1BBU1NTQ09SRSIgdmFsdWU9IlB1bnRlZ2dpbyBtaW5pbW86Ii8+DQoJCTx1aXRleHQgbmFtZT0iUVVJWlBPRF9RVUlaX01BWFNDT1JFIiB2YWx1ZT0iUHVudGVnZ2lvIG1hc3NpbW86Ii8+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+DQoJCTx1aXRleHQgbmFtZT0iV0FSTklOR01TR19ZRVNTVFJJTkciIHZhbHVlPSJTw6wiLz4NCgkJPHVpdGV4dCBuYW1lPSJXQVJOSU5HTVNHX05PU1RSSU5HIiB2YWx1ZT0iTm8iLz4NCgkJPHVpdGV4dCBuYW1lPSJXQVJOSU5HTVNHX1RJVExFU1RSSU5HIiB2YWx1ZT0iQXZ2ZXJ0ZW56YSBuYXZpZ2F6aW9uZSBxdWl6Ii8+DQoJCTx1aXRleHQgbmFtZT0iV0FSTklOR01TR19NU0dTVFJJTkciIHZhbHVlPSJPY2NvcnJlIGFuY29yYSByaXNwb25kZXJlIGFkIGFsY3VuZSBkb21hbmRlIGRlbCBxdWl6LiYjeEE7JiN4QTtTZSBmYXRlIGNsaWMgc3UgU8OsLCB1c2NpcmV0ZSBkYWwgcXVpei4gRmF0ZSBjbGljIHN1IE5vIHBlciBjb250aW51YXJlIGlsIHF1aXouIi8+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Nb3N0cmEgYmFycmEgbGF0ZXJhbGUgYWkgcGFydGVjaXBhbnRpIi8+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+DQoJPGxhbmd1YWdlIGlkPSJubC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+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+DQoJCTx1aXRleHQgbmFtZT0iU0NSVUJCQVJTVEFUVVNfUVVFU1RJT04iIHZhbHVlPSJWcmFhZyBtZXQgYW50d29vcmQiLz4NCgkJPHVpdGV4dCBuYW1lPSJTQ1JVQkJBUlNUQVRVU19SRVZJRVdRVUlaIiB2YWx1ZT0iUXVpeiBjb250cm9sZXJlbiIvPg0KCQk8IS0tIHN1YnN0aXR1dGlvbjogJW0gPT0gbWludXRlcyByZW1haW5pbmcgLS0+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+DQoJCTwhLS0gc3Vic3RpdHV0aW9uOiAlcCA9PSBjdXJyZW50IHNwZWFrZXIncyB0aXRsZSAtLT4NCgkJPHVpdGV4dCBuYW1lPSJCSU9XSU5fVElUTEUiIHZhbHVlPSJCaW9ncmFmaWU6ICVwIi8+DQoJCTx1aXRleHQgbmFtZT0iQklPQlROX1RJVExFIiB2YWx1ZT0iQmlvZ3JhZmllIi8+DQoJCTx1aXRleHQgbmFtZT0iRElWSURFUkJUTl9USVRMRSIgdmFsdWU9InwiLz4NCgkJPHVpdGV4dCBuYW1lPSJDT05UQUNUQlROX1RJVExFIiB2YWx1ZT0iQ29udGFjdCIvPg0KCQk8dWl0ZXh0IG5hbWU9IlRBQl9RVUlaIiB2YWx1ZT0iUXVpeiIvPg0KCQk8dWl0ZXh0IG5hbWU9IlRBQl9PVVRMSU5FIiB2YWx1ZT0iT3ZlcnppY2h0Ii8+DQoJCTx1aXRleHQgbmFtZT0iVEFCX1RIVU1CIiB2YWx1ZT0iTWluaWF0dXVyIi8+DQoJCTx1aXRleHQgbmFtZT0iVEFCX05PVEVTIiB2YWx1ZT0iTm90aXRpZXMiLz4NCgkJPHVpdGV4dCBuYW1lPSJUQUJfU0VBUkNIIiB2YWx1ZT0iWm9la2VuIi8+DQoJCTx1aXRleHQgbmFtZT0iU0xJREVfSEVBRElORyIgdmFsdWU9IlRpdGVsIHZhbiBkaWEiLz4NCgkJPHVpdGV4dCBuYW1lPSJEVVJBVElPTl9IRUFESU5HIiB2YWx1ZT0iRHV1ciIvPg0KCQk8dWl0ZXh0IG5hbWU9IlNFQVJDSF9IRUFESU5HIiB2YWx1ZT0iWm9la2VuIG5hYXIgdGVrc3Q6Ii8+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+DQoJCTx1aXRleHQgbmFtZT0iU0xJREVfTk9URVMiIHZhbHVlPSJEaWFub3RpdGllcyIvPg0KCQk8IS0tcXVpeiBwb2QgYW5kIG1lc3NhZ2UgYm94IHRleHRzLS0+DQoJCTx1aXRleHQgbmFtZT0iUVVJWlBPRF9RVUlaX0FUVEVNUFQiIHZhbHVlPSJRdWl6cG9naW5nOiIvPg0KCQk8dWl0ZXh0IG5hbWU9IlFVSVpQT0RfUVVJWl9BVFRFTVBUX1ZBTFVFIiB2YWx1ZT0iJW4gdmFuICV0Ii8+DQoJCTx1aXRleHQgbmFtZT0iUVVJWlBPRF9RVUlaX1NDT1JFIiB2YWx1ZT0iQmVoYWFsZGUgc2NvcmU6Ii8+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+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+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+DQoJCTx1aXRleHQgbmFtZT0iRE9DV1JBUF9USVRMRSIgdmFsdWU9IlByZXNlbnRlci1iZXN0YW5kc2JpamxhZ2UiLz4NCgkJPHVpdGV4dCBuYW1lPSJET0NXUkFQX01TRyIgdmFsdWU9Ik9wc2xhYW4gaW4gRGV6ZSBjb21wdXRlciIvPg0KCQk8dWl0ZXh0IG5hbWU9IkRPQ1dSQVBfUFJPTVBUIiB2YWx1ZT0iS2xpayBvbSB0ZSBkb3dubG9hZGVuIi8+DQoJPC9sYW5ndWFnZT4NCgk8bGFuZ3VhZ2UgaWQ9ImNuIj4NCgkJPCEtLSBmb3JtYXQgZm9yIHVpZm9udCB2YWx1ZSBpcyAiZm9udCxzaXplLGlzYm9sZCxpc2l0YWxpYyxpc3NoYWRvd2VkIiAtLT4NCgkJPHVpZm9udCBuYW1lPSJGT05UX1FVSVpaSU5HIiB2YWx1ZT0i5a6L5L2TLTE4MDMwLDEwLGZhbHNlLGZhbHNlLGZhbHNlIi8+DQoJCTx1aWZvbnQgbmFtZT0iRk9OVF9TQ1JVQlNUQVRVUyIgdmFsdWU9IuWui+S9ky0xODAzMCwxMCx0cnVlLGZhbHNlLHRydWUiLz4NCgkJPHVpZm9udCBuYW1lPSJGT05UX1NDUlVCVElNRSIgdmFsdWU9IuWui+S9ky0xODAzMCwxMCxmYWxzZSxmYWxzZSx0cnVlIi8+DQoJCTx1aWZvbnQgbmFtZT0iRk9OVF9FTEFQU0VEVElNRSIgdmFsdWU9IuWui+S9ky0xODAzMCwxMCx0cnVlLGZhbHNlLHRydWUiLz4NCgkJPHVpZm9udCBuYW1lPSJGT05UX1VUSUxTTUVOVSIgdmFsdWU9IuWui+S9ky0xODAzMCwxMCx0cnVlLGZhbHNlLGZhbHNlIi8+DQoJCTx1aWZvbnQgbmFtZT0iRk9OVF9UQUJTIiB2YWx1ZT0i5a6L5L2TLTE4MDMwLDE0LHRydWUsZmFsc2UsdHJ1ZSIvPg0KCQk8dWlmb250IG5hbWU9IkZPTlRfUFJFU0VOVEFUSU9OTkFNRSIgdmFsdWU9IuWui+S9ky0xODAzMCwxNCxmYWxzZSxmYWxzZSx0cnVlIi8+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+DQoJCTx1aWZvbnQgbmFtZT0iRk9OVF9PVVRMSU5FIiB2YWx1ZT0i5a6L5L2TLTE4MDMwLDEyLGZhbHNlLGZhbHNlLHRydWUiLz4NCgkJPHVpZm9udCBuYW1lPSJGT05UX1NFQVJDSCIgdmFsdWU9IuWui+S9ky0xODAzMCwxMixmYWxzZSxmYWxzZSx0cnVlIi8+DQoJCTx1aWZvbnQgbmFtZT0iRk9OVF9USFVNQiIgdmFsdWU9IuWui+S9ky0xODAzMCwxMCxmYWxzZSxmYWxzZSx0cnVlIi8+DQoJCTx1aWZvbnQgbmFtZT0iRk9OVF9CSU9XSU4iIHZhbHVlPSLlrovkvZMtMTgwMzAsMTIsZmFsc2UsZmFsc2UsZmFsc2UiLz4NCgkJPHVpZm9udCBuYW1lPSJGT05UX0xJU1RIRUFESU5HIiB2YWx1ZT0i5a6L5L2TLTE4MDMwLDEwLGZhbHNlLGZhbHNlLGZhbHNlIi8+DQoJCTx1aWZvbnQgbmFtZT0iRk9OVF9XSU5USVRMRSIgdmFsdWU9IuWui+S9ky0xODAzMCwxMCxmYWxzZSxmYWxzZSx0cnVlIi8+DQoJCTx1aWZvbnQgbmFtZT0iRk9OVF9BVFRBQ0hNRU5UUyIgdmFsdWU9IuWui+S9ky0xODAzMCwxMixmYWxzZSxmYWxzZSx0cnVlIi8+DQoJCTwhLS1xdWl6IHBvZCBhbmQgbWVzc2FnZSBib3ggdGV4dCBmb250cy0tPg0KCQk8dWlmb250IG5hbWU9IkZPTlRfTVNHQk9YX1dJTlRJVExFIiB2YWx1ZT0i5a6L5L2TLTE4MDMwLDEyLHRydWUsZmFsc2UsdHJ1ZSIvPg0KCQk8dWlmb250IG5hbWU9IkZPTlRfTVNHQk9YX01TRyIgdmFsdWU9IuWui+S9ky0xODAzMCwxMixmYWxzZSxmYWxzZSx0cnVlIi8+DQoJCTx1aWZvbnQgbmFtZT0iRk9OVF9NU0dCT1hfT1BUSU9OUyIgdmFsdWU9IuWui+S9ky0xODAzMCwxMCx0cnVlLGZhbHNlLHRydWUiLz4NCgkJPHVpZm9udCBuYW1lPSJGT05UX1FVSVpQT0RfUVVJWl9USVRMRSIgdmFsdWU9IuWui+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+S9ky0xODAzMCwxMCxmYWxzZSxmYWxzZSx0cnVlIi8+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+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+S9ky0xODAzMCwxMCx0cnVlLGZhbHNlLHRydWUiLz4NCgkJPHVpZm9udCBuYW1lPSJGT05UX1FVSVpQT0RfUVVJWl9RVUVTVElPTl9BVFRFTVBURUQiIHZhbHVlPSLlrovkvZMtMTgwMzAsMTAsZmFsc2UsZmFsc2UsdHJ1ZSIvPg0KCQk8dWlmb250IG5hbWU9IkZPTlRfUVVJWlBPRF9RVUlaX1FVRVNUSU9OX0FUVEVNUFRFRF9WQUxVRSIgdmFsdWU9IuWui+S9ky0xODAzMCwxMCx0cnVlLGZhbHNlLHRydWUiLz4NCgkJPHVpZm9udCBuYW1lPSJGT05UX1FVSVpQT0RfUVVJWl9TQ09SRV9UQUciIHZhbHVlPSLlrovkvZMtMTgwMzAsMTIsdHJ1ZSxmYWxzZSx0cnVlIi8+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+S9ky0xODAzMCwxMCx0cnVlLGZhbHNlLHRydWUiLz4NCgkJPHVpZm9udCBuYW1lPSJGT05UX1FVSVpQT0RfUVVJWl9QQVNTU0NPUkUiIHZhbHVlPSLlrovkvZMtMTgwMzAsMTAsZmFsc2UsZmFsc2UsdHJ1ZSIvPg0KCQk8dWlmb250IG5hbWU9IkZPTlRfUVVJWlBPRF9RVUlaX1BBU1NTQ09SRV9WQUxVRSIgdmFsdWU9IuWui+S9ky0xODAzMCwxMCx0cnVlLGZhbHNlLHRydWUiLz4NCgkJPCEtLSB1aXRleHQgLS0+DQoJCTwhLS0gc3Vic3RpdHV0aW9uOiAlbiA9PSBzbGlkZSBudW1iZXIgLS0+DQoJCTx1aXRleHQgbmFtZT0iVU5OQU1FRFNMSURFVElUTEUiIHZhbHVlPSLlubvnga/niYcgJW4iLz4NCgkJPCEtLSBzdWJzdGl0dXRpb246ICVuID09IHNsaWRlIG51bWJlciAtLT4NCgkJPCEtLSBzdWJzdGl0dXRpb246ICV0ID09IHRvdGFsIHNsaWRlIGNvdW50IC0tPg0KCQk8dWl0ZXh0IG5hbWU9IlNDUlVCQkFSU1RBVFVTX1NMSURFSU5GTyIgdmFsdWU9IuW5u+eBr+eJhyAlbiAvICV0IHwgIi8+DQoJCTx1aXRleHQgbmFtZT0iU0NSVUJCQVJTVEFUVVNfU1RPUFBFRCIgdmFsdWU9IuW3suWBnOatoiIvPg0KCQk8dWl0ZXh0IG5hbWU9IlNDUlVCQkFSU1RBVFVTX1BMQVlJTkciIHZhbHVlPSLmraPlnKjmkq3mlL4iLz4NCgkJPHVpdGV4dCBuYW1lPSJTQ1JVQkJBUlNUQVRVU19OT0FVRElPIiB2YWx1ZT0i5peg6Z+z6aKRIi8+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+DQoJCTx1aXRleHQgbmFtZT0iRUxBUFNFRCIgdmFsdWU9IuWJqeS9mSAlbSDliIbpkp8gJXMg56eSIi8+DQoJCTx1aXRleHQgbmFtZT0iTk9URk9VTkQiIHZhbHVlPSLmnKrmib7liLDku7vkvZXlhoXlrrkiLz4NCgkJPHVpdGV4dCBuYW1lPSJBVFRBQ0hNRU5UUyIgdmFsdWU9IumZhOS7tiIvPg0KCQk8IS0tIHN1YnN0aXR1dGlvbjogJXAgPT0gY3VycmVudCBzcGVha2VyJ3MgdGl0bGUgLS0+DQoJCTx1aXRleHQgbmFtZT0iQklPV0lOX1RJVExFIiB2YWx1ZT0i5Liq5Lq6566A5LuLOiAlcCIvPg0KCQk8dWl0ZXh0IG5hbWU9IkJJT0JUTl9USVRMRSIgdmFsdWU9IuS4quS6uueugOS7iyIvPg0KCQk8dWl0ZXh0IG5hbWU9IkRJVklERVJCVE5fVElUTEUiIHZhbHVlPSJ8Ii8+DQoJCTx1aXRleHQgbmFtZT0iQ09OVEFDVEJUTl9USVRMRSIgdmFsdWU9IuiBlOezu+aWueW8jyIvPg0KCQk8dWl0ZXh0IG5hbWU9IlRBQl9RVUlaIiB2YWx1ZT0i5rWL6aqMIi8+DQoJCTx1aXRleHQgbmFtZT0iVEFCX09VVExJTkUiIHZhbHVlPSLlpKfnurIiLz4NCgkJPHVpdGV4dCBuYW1lPSJUQUJfVEhVTUIiIHZhbHVlPSLnvKnnlaXlm74iLz4NCgkJPHVpdGV4dCBuYW1lPSJUQUJfTk9URVMiIHZhbHVlPSLlpIfms6giLz4NCgkJPHVpdGV4dCBuYW1lPSJUQUJfU0VBUkNIIiB2YWx1ZT0i5pCc57SiIi8+DQoJCTx1aXRleHQgbmFtZT0iU0xJREVfSEVBRElORyIgdmFsdWU9IuW5u+eBr+eJh+agh+mimCIvPg0KCQk8dWl0ZXh0IG5hbWU9IkRVUkFUSU9OX0hFQURJTkciIHZhbHVlPSLmjIHnu63ml7bpl7QiLz4NCgkJPHVpdGV4dCBuYW1lPSJTRUFSQ0hfSEVBRElORyIgdmFsdWU9IuaQnOe0ouaWh+acrDoiLz4NCgkJPHVpdGV4dCBuYW1lPSJUSFVNQl9IRUFESU5HIiB2YWx1ZT0i5bm754Gv54mHIi8+DQoJCTx1aXRleHQgbmFtZT0iVEhVTUJfSU5GTyIgdmFsdWU9IuW5u+eBr+eJh+agh+mimC/mjIHnu63ml7bpl7QiLz4NCgkJPHVpdGV4dCBuYW1lPSJBVFRBQ0hOQU1FX0hFQURJTkciIHZhbHVlPSLmlofku7blkI0iLz4NCgkJPHVpdGV4dCBuYW1lPSJBVFRBQ0hTSVpFX0hFQURJTkciIHZhbHVlPSLlpKflsI8iLz4NCgkJPHVpdGV4dCBuYW1lPSJTTElERV9OT1RFUyIgdmFsdWU9IuW5u+eBr+eJh+Wkh+azqCIvPg0KCQk8IS0tcXVpeiBwb2QgYW5kIG1lc3NhZ2UgYm94IHRleHRzLS0+DQoJCTx1aXRleHQgbmFtZT0iUVVJWlBPRF9RVUlaX0FUVEVNUFQiIHZhbHVlPSLmtYvpqozlsJ3or5XmrKHmlbA6Ii8+DQoJCTx1aXRleHQgbmFtZT0iUVVJWlBPRF9RVUlaX0FUVEVNUFRfVkFMVUUiIHZhbHVlPSLnrKwgJW4g5qyh77yM5YWxICV0IOasoSIvPg0KCQk8dWl0ZXh0IG5hbWU9IlFVSVpQT0RfUVVJWl9TQ09SRSIgdmFsdWU9IuW+l+WIhjoiLz4NCgkJPHVpdGV4dCBuYW1lPSJRVUlaUE9EX1FVSVpfUEFTU1NDT1JFIiB2YWx1ZT0i5Y+K5qC85YiG5pWwOiIvPg0KCQk8dWl0ZXh0IG5hbWU9IlFVSVpQT0RfUVVJWl9NQVhTQ09SRSIgdmFsdWU9IuacgOmrmOWIhuaVsDoiLz4NCgkJPHVpdGV4dCBuYW1lPSJRVUlaUE9EX1FVRVNBVE1QVF9TVFIiIHZhbHVlPSLlsJ3or5XmrKHmlbA6IOesrCAlbiDmrKHvvIzlhbEgJXQg5qyhIi8+DQoJCTx1aXRleHQgbmFtZT0iUVVJWlBPRF9RVUVTVFlQRV9TVFIiIHZhbHVlPSLnsbvlnos6ICVzIi8+DQoJCTx1aXRleHQgbmFtZT0iUVVJWlBPRF9RVUVTVFlQRV9HUkQiIHZhbHVlPSLor4TnuqciLz4NCgkJPHVpdGV4dCBuYW1lPSJRVUlaUE9EX1FVRVNUWVBFX1NWWSIgdmFsdWU9Iuiwg+afpSIvPg0KCQk8dWl0ZXh0IG5hbWU9IlFVSVpQT0RfUVVJWkFUTVBUX0lORiIgdmFsdWU9IuaXoOmZkCIvPg0KCQk8dWl0ZXh0IG5hbWU9IlFVSVpQT0RfUVVFU0FUTVBUX0lORiIgdmFsdWU9IuaXoOmZkCIvPg0KCQk8dWl0ZXh0IG5hbWU9IldBUk5JTkdNU0dfWUVTU1RSSU5HIiB2YWx1ZT0i5pivIi8+DQoJCTx1aXRleHQgbmFtZT0iV0FSTklOR01TR19OT1NUUklORyIgdmFsdWU9IuWQpiIvPg0KCQk8dWl0ZXh0IG5hbWU9IldBUk5JTkdNU0dfVElUTEVTVFJJTkciIHZhbHVlPSLmtYvpqozlr7zoiKrorablkYoiLz4NCgkJPHVpdGV4dCBuYW1lPSJXQVJOSU5HTVNHX01TR1NUUklORyIgdmFsdWU9IuatpOa1i+mqjOS4reacieacquWwneivleS9nOetlOeahOmXrumimOOAgiYjeEE7JiN4QTvljZXlh7vigJzmmK/igJ3pgIDlh7rmraTmtYvpqozjgILljZXlh7vigJzlkKbigJ3nu6fnu63mtYvpqozjgIIiLz4NCgkJPHVpdGV4dCBuYW1lPSJJTkZPUk1BVElPTl9IMjY0X0ZMQVNIUExBWUVSIiB2YWx1ZT0i5b2T5YmN5a6J6KOF5Zyo5oKo55qE6K6h566X5py65LiK55qEIEZsYXNoIFBsYXllciDniYjmnKzkuI3mlK/mjIHor6Xop4bpopHjgILljZXlh7vop4bpopHljLrln5/kuIvovb3mnIDmlrDniYjmnKznmoQgRmxhc2ggUGxheWVy44CC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+S7tumZhOS7tiIvPg0KCQk8dWl0ZXh0IG5hbWU9IkRPQ1dSQVBfTVNHIiB2YWx1ZT0i5L+d5a2Y5Yiw5oiR55qE6K6h566X5py6Ii8+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+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+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+DQoJCTx1aXRleHQgbmFtZT0iVEFCX09VVExJTkUiIHZhbHVlPSJBbmEgSGF0Ii8+DQoJCTx1aXRleHQgbmFtZT0iVEFCX1RIVU1CIiB2YWx1ZT0iUmVzaW0iLz4NCgkJPHVpdGV4dCBuYW1lPSJUQUJfTk9URVMiIHZhbHVlPSJOb3RsYXIiLz4NCgkJPHVpdGV4dCBuYW1lPSJUQUJfU0VBUkNIIiB2YWx1ZT0iQXJhIi8+DQoJCTx1aXRleHQgbmFtZT0iU0xJREVfSEVBRElORyIgdmFsdWU9IlNsYXl0IEJhxZ9sxLHEn8SxIi8+DQoJCTx1aXRleHQgbmFtZT0iRFVSQVRJT05fSEVBRElORyIgdmFsdWU9IlPDvHJlIi8+DQoJCTx1aXRleHQgbmFtZT0iU0VBUkNIX0hFQURJTkciIHZhbHVlPSJNZXRuaSBhcmE6Ii8+DQoJCTx1aXRleHQgbmFtZT0iVEhVTUJfSEVBRElORyIgdmFsdWU9IlNsYXl0Ii8+DQoJCTx1aXRleHQgbmFtZT0iVEhVTUJfSU5GTyIgdmFsdWU9IlNsYXl0IEJhxZ9sxLHEn8SxL1PDvHJlc2kiLz4NCgkJPHVpdGV4dCBuYW1lPSJBVFRBQ0hOQU1FX0hFQURJTkciIHZhbHVlPSJEb3N5YSBBZMSxIi8+DQoJCTx1aXRleHQgbmFtZT0iQVRUQUNIU0laRV9IRUFESU5HIiB2YWx1ZT0iQm95dXQiLz4NCgkJPHVpdGV4dCBuYW1lPSJTTElERV9OT1RFUyIgdmFsdWU9IlNsYXl0IE5vdGxhcsSxIi8+DQoJCTwhLS1xdWl6IHBvZCBhbmQgbWVzc2FnZSBib3ggdGV4dHMtLT4NCgkJPHVpdGV4dCBuYW1lPSJRVUlaUE9EX1FVSVpfQVRURU1QVCIgdmFsdWU9IlPEsW5hdiBEZW5lbWVzaToiLz4NCgkJPHVpdGV4dCBuYW1lPSJRVUlaUE9EX1FVSVpfQVRURU1QVF9WQUxVRSIgdmFsdWU9IiVuLyV0Ii8+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+DQoJCTx1aXRleHQgbmFtZT0iUVVJWlBPRF9RVUVTVFlQRV9HUkQiIHZhbHVlPSJCYXNhbWFrbMSxIi8+DQoJCTx1aXRleHQgbmFtZT0iUVVJWlBPRF9RVUVTVFlQRV9TVlkiIHZhbHVlPSJBbmtldCIvPg0KCQk8dWl0ZXh0IG5hbWU9IlFVSVpQT0RfUVVJWkFUTVBUX0lORiIgdmFsdWU9IlPEsW7EsXJzxLF6Ii8+DQoJCTx1aXRleHQgbmFtZT0iUVVJWlBPRF9RVUVTQVRNUFRfSU5GIiB2YWx1ZT0iU8SxbsSxcnPEsXoiLz4NCgkJPHVpdGV4dCBuYW1lPSJXQVJOSU5HTVNHX1lFU1NUUklORyIgdmFsdWU9IkV2ZXQiLz4NCgkJPHVpdGV4dCBuYW1lPSJXQVJOSU5HTVNHX05PU1RSSU5HIiB2YWx1ZT0iSGF5xLFyIi8+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+DQoJCTx1aXRleHQgbmFtZT0iRE9DV1JBUF9QUk9NUFQiIHZhbHVlPSLEsG5kaXJtZWsgacOnaW4gVMSxa2xhdMSxbiIvPg0KCTwvbGFuZ3VhZ2U+DQoJPGxhbmd1YWdlIGlkPSJydS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QodC70LDQudC0ICVuIi8+DQoJCTwhLS0gc3Vic3RpdHV0aW9uOiAlbiA9PSBzbGlkZSBudW1iZXIgLS0+DQoJCTwhLS0gc3Vic3RpdHV0aW9uOiAldCA9PSB0b3RhbCBzbGlkZSBjb3VudCAtLT4NCgkJPHVpdGV4dCBuYW1lPSJTQ1JVQkJBUlNUQVRVU19TTElERUlORk8iIHZhbHVlPSLQodC70LDQudC0ICVuIC8gJXQgfCAiLz4NCgkJPHVpdGV4dCBuYW1lPSJTQ1JVQkJBUlNUQVRVU19TVE9QUEVEIiB2YWx1ZT0i0J7RgdGC0LDQvdC+0LLQu9C10L3QviIvPg0KCQk8dWl0ZXh0IG5hbWU9IlNDUlVCQkFSU1RBVFVTX1BMQVlJTkciIHZhbHVlPSLQktC+0YHQv9GA0L7QuNC30LLQtdC00LXQvdC40LUiLz4NCgkJPHVpdGV4dCBuYW1lPSJTQ1JVQkJBUlNUQVRVU19OT0FVRElPIiB2YWx1ZT0i0J3QtdGCINCw0YPQtNC40L4iLz4NCgkJPHVpdGV4dCBuYW1lPSJTQ1JVQkJBUlNUQVRVU19WSURQTEFZSU5HIiB2YWx1ZT0i0JLQvtGB0L/RgNC+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+0L/RgNC+0YEiLz4NCgkJPHVpdGV4dCBuYW1lPSJTQ1JVQkJBUlNUQVRVU19SRVZJRVdRVUlaIiB2YWx1ZT0i0J7QsdC30L7RgCDQvtC/0YDQvtGB0LAiLz4NCgkJPCEtLSBzdWJzdGl0dXRpb246ICVtID09IG1pbnV0ZXMgcmVtYWluaW5nIC0tPg0KCQk8IS0tIHN1YnN0aXR1dGlvbjogJXMgPT0gc2Vjb25kcyByZW1haW5pbmcgLS0+DQoJCTx1aXRleHQgbmFtZT0iRUxBUFNFRCIgdmFsdWU9ItCe0YHRgtCw0LvQvtGB0YwgJW0g0LzQuNC9LiAlcyDRgSIvPg0KCQk8dWl0ZXh0IG5hbWU9Ik5PVEZPVU5EIiB2YWx1ZT0i0J3QuNGH0LXQs9C+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+0L3RgtCw0LrRgiIvPg0KCQk8dWl0ZXh0IG5hbWU9IlRBQl9RVUlaIiB2YWx1ZT0i0J7Qv9GA0L7RgSIvPg0KCQk8dWl0ZXh0IG5hbWU9IlRBQl9PVVRMSU5FIiB2YWx1ZT0i0KHRhdC10LzQsCIvPg0KCQk8dWl0ZXh0IG5hbWU9IlRBQl9USFVNQiIgdmFsdWU9ItCR0LXQs9GD0L3QvtC6Ii8+DQoJCTx1aXRleHQgbmFtZT0iVEFCX05PVEVTIiB2YWx1ZT0i0JfQsNC80LXRgtC60LgiLz4NCgkJPHVpdGV4dCBuYW1lPSJUQUJfU0VBUkNIIiB2YWx1ZT0i0J/QvtC40YHQuiIvPg0KCQk8dWl0ZXh0IG5hbWU9IlNMSURFX0hFQURJTkciIHZhbHVlPSLQl9Cw0LPQvtC70L7QstC+0Log0YHQu9Cw0LnQtNCwIi8+DQoJCTx1aXRleHQgbmFtZT0iRFVSQVRJT05fSEVBRElORyIgdmFsdWU9ItCU0LvQuNGCLdGB0YLRjCIvPg0KCQk8dWl0ZXh0IG5hbWU9IlNFQVJDSF9IRUFESU5HIiB2YWx1ZT0i0J/QvtC40YHQuiDRgtC10LrRgdGC0LA6Ii8+DQoJCTx1aXRleHQgbmFtZT0iVEhVTUJfSEVBRElORyIgdmFsdWU9ItCh0LvQsNC50LQiLz4NCgkJPHVpdGV4dCBuYW1lPSJUSFVNQl9JTkZPIiB2YWx1ZT0i0J3QsNC30LLQsNC90LjQtS/QtNC70LjRgi3QvdC+0YHRgtGMIi8+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+DQoJCTx1aXRleHQgbmFtZT0iUVVJWlBPRF9RVUlaX0FUVEVNUFQiIHZhbHVlPSLQn9C+0L/Ri9GC0LrQsCDQv9GA0L7QudGC0Lgg0L7Qv9GA0L7RgToiLz4NCgkJPHVpdGV4dCBuYW1lPSJRVUlaUE9EX1FVSVpfQVRURU1QVF9WQUxVRSIgdmFsdWU9IiVuINC40LcgJXQiLz4NCgkJPHVpdGV4dCBuYW1lPSJRVUlaUE9EX1FVSVpfU0NPUkUiIHZhbHVlPSLQndCw0LHRgNCw0L3QviDQsdCw0LvQu9C+0LI6Ii8+DQoJCTx1aXRleHQgbmFtZT0iUVVJWlBPRF9RVUlaX1BBU1NTQ09SRSIgdmFsdWU9ItCf0YDQvtGF0L7QtNC90L7QuSDRgNC10LfRg9C70YzRgtCw0YI6Ii8+DQoJCTx1aXRleHQgbmFtZT0iUVVJWlBPRF9RVUlaX01BWFNDT1JFIiB2YWx1ZT0i0JzQsNC60YHQuNC80LDQu9GM0L3Ri9C5INGA0LXQt9GD0LvRjNGC0LDRgjoiLz4NCgkJPHVpdGV4dCBuYW1lPSJRVUlaUE9EX1FVRVNBVE1QVF9TVFIiIHZhbHVlPSLQn9C+0L/Ri9GC0LrQsDogJW4g0LjQtyAldCIvPg0KCQk8dWl0ZXh0IG5hbWU9IlFVSVpQT0RfUVVFU1RZUEVfU1RSIiB2YWx1ZT0i0KLQuNC/OiAlcyIvPg0KCQk8dWl0ZXh0IG5hbWU9IlFVSVpQT0RfUVVFU1RZUEVfR1JEIiB2YWx1ZT0i0KEg0L7RhtC10L3QutC+0LkiLz4NCgkJPHVpdGV4dCBuYW1lPSJRVUlaUE9EX1FVRVNUWVBFX1NWWSIgdmFsdWU9ItCe0LHQt9C+0YAiLz4NCgkJPHVpdGV4dCBuYW1lPSJRVUlaUE9EX1FVSVpBVE1QVF9JTkYiIHZhbHVlPSLQkdC+0LvRjNGI0L7QtSDRh9C40YHQu9C+Ii8+DQoJCTx1aXRleHQgbmFtZT0iUVVJWlBPRF9RVUVTQVRNUFRfSU5GIiB2YWx1ZT0i0JHQvtC70YzRiNC+0LUg0YfQuNGB0LvQviIvPg0KCQk8dWl0ZXh0IG5hbWU9IldBUk5JTkdNU0dfWUVTU1RSSU5HIiB2YWx1ZT0i0JTQsCIvPg0KCQk8dWl0ZXh0IG5hbWU9IldBUk5JTkdNU0dfTk9TVFJJTkciIHZhbHVlPSLQndC10YIiLz4NCgkJPHVpdGV4dCBuYW1lPSJXQVJOSU5HTVNHX1RJVExFU1RSSU5HIiB2YWx1ZT0i0J/RgNC10LTRg9C/0YDQtdC20LTQtdC90LjQtSDQviDQvdCw0LLQuNCz0LDRhtC40Lgg0LIg0L7Qv9GA0L7RgdC1Ii8+DQoJCTx1aXRleHQgbmFtZT0iV0FSTklOR01TR19NU0dTVFJJTkciIHZhbHVlPSLQkiDQvtC/0YDQvtGB0LUg0L7RgdGC0LDQu9C40YHRjCDQvdC10L7RgtCy0LXRh9C10L3QvdGL0LUg0LLQvtC/0YDQvtGB0Ysu0J3QsNC20LDRgtC40LUg0LrQvdC+0L/QutC4ICZxdW90O9CU0LAmcXVvdDsg0L/RgNC40LLQtdC00LXRgiDQuiDQt9Cw0LrRgNGL0YLQuNGOINC+0L/RgNC+0YHQsC4g0J3QsNC20LDRgtC40LUg0LrQvdC+0L/QutC4ICZxdW90O9Cd0LXRgiZxdW90OyDQv9GA0L7QtNC+0LvQttC40YIg0L7Qv9GA0L7RgS4iLz4NCgkJPHVpdGV4dCBuYW1lPSJJTkZPUk1BVElPTl9IMjY0X0ZMQVNIUExBWUVSIiB2YWx1ZT0i0KLQtdC60YPRidCw0Y8g0LLQtdGA0YHQuNGPINC/0YDQvtC40LPRgNGL0LLQsNGC0LXQu9GPIEZsYXNoIFBsYXllciwg0YPRgdGC0LDQvdC+0LLQu9C10L3QvdCw0Y8g0L3QsCDRjdGC0L7QvCDQutC+0LzQv9GM0Y7RgtC10YDQtSwg0L3QtSDQv9C+0LTQtNC10YDQttC40LLQsNC10YIg0Y3RgtC+INCy0LjQtNC10L4uINCp0LXQu9C60L3QuNGC0LUg0LIg0L7QsdC70LDRgdGC0Lgg0LLQuNC00LXQviwg0YfRgtC+0LHRiyDQt9Cw0LPRgNGD0LfQuNGC0Ywg0L/QvtGB0LvQtdC00L3RjtGOINCy0LXRgNGB0LjRjiDQv9GA0L7QuNCz0YDRi9Cy0LDRgtC10LvRj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+0LbQtdC90LjQtSDQsiDRhNCw0LnQuyBBZG9iZSBQcmVzZW50ZXIiLz4NCgkJPHVpdGV4dCBuYW1lPSJET0NXUkFQX01TRyIgdmFsdWU9ItCh0L7RhdGA0LDQvdC40YLRjCDQsiDQv9Cw0L/QutGDICZxdW90O9Cc0L7QuSDQutC+0LzQv9GM0Y7RgtC10YAmcXVvdDsiLz4NCgkJPHVpdGV4dCBuYW1lPSJET0NXUkFQX1BST01QVCIgdmFsdWU9ItCp0LXQu9C60L3Rg9GC0Ywg0LTQu9GPINC30LDQs9GA0YPQt9C60LgiLz4NCgk8L2xhbmd1YWdlPg0KPC9jb25maWd1cmF0aW9uPg0K"/>
  <p:tag name="GENSWF_MOVIE_ONCLICK_URL" val="http://"/>
  <p:tag name="GENSWF_MOVIE_ONCLICK_URL_TARGET" val="_self"/>
  <p:tag name="GENSWF_MOVIE_PRESENTATION_END_URL" val="http://"/>
  <p:tag name="GENSWF_MOVIE_PRESENTATION_END_URL_TARGET" val="_self"/>
  <p:tag name="FLASHSPRING_BG_AUDIO_DURATION_TAG" val="0.0000000"/>
  <p:tag name="ISPRING_SCORM_RATE_SLIDES" val="0"/>
  <p:tag name="ISPRING_SCORM_RATE_QUIZZES" val="0"/>
  <p:tag name="ISPRING_SCORM_PASSING_SCORE" val="0.0000000000"/>
  <p:tag name="GENSWF_OUTPUT_FILE_NAME" val="认识FLASH"/>
  <p:tag name="ISPRING_PRESENTER_PHOTO_0" val="jpg|/9j/4AAQSkZJRgABAQAAAQABAAD/2wBDAAIBAQEBAQIBAQECAgICAgQDAgICAgUEBAMEBgUGBgYF&#10;BgYGBwkIBgcJBwYGCAsICQoKCgoKBggLDAsKDAkKCgr/2wBDAQICAgICAgUDAwUKBwYHCgoKCgoK&#10;CgoKCgoKCgoKCgoKCgoKCgoKCgoKCgoKCgoKCgoKCgoKCgoKCgoKCgoKCgr/wAARCAC0ALQDAREA&#10;AhEBAxEB/8QAHgAAAAcBAQEBAAAAAAAAAAAAAwQFBgcICQIBAAr/xABHEAABAwIFAgQDBQYCBwcF&#10;AAABAgMEBREABgcSIQgxE0FRYQkicRQjgZGxFTJCUqHBJGIKFjM0ctHxJUNTkqKy4WNzgsLi/8QA&#10;HAEAAgMBAQEBAAAAAAAAAAAAAgQBAwUABgcI/8QAKhEAAgICAgICAgEEAwEAAAAAAAECAwQREiEF&#10;MRMiMkFRBhQzYRUjQqH/2gAMAwEAAhEDEQA/AJxkuI3lKACf6HHy3kbgk1uImqQH4DzAKX2VIFx/&#10;MLYp5atOm+UejNfXadqplLVqsUSDmeu/ZlyS4yhuW6pCAq4KAB2spJ/AjHocSFMqdszZ4tk+0iOq&#10;+nWOrSmXxKr7uxRQsJU+R+Nu+Hk8ZPTOjh5HH0dvZS1jqMJxiNRcxO+I1b5GJBufyx0rsaL0kF/Z&#10;Xv8AQRp2kWuTuzxMhZjWQ5cK+wSCbW7m6cA78Z/6O/4+1+0XQ6L8r1zLmmTVPzLS3YUxIu7HlIKH&#10;Lb12JSqxAIxiZUYyu+pr0QlVXxZNV2kpBCUBN+SDzhd1yS6IUhCz6Ku6/TRlAuXJAmvLQ34bfPPB&#10;UFHjjgeeJrTaaYOthxlTjTAMlwqX/EoJ4P4YL42BKfESqq8xJqkeMoqWppJeNkkC/wC6L3HuT+GJ&#10;+OCOjYpAq1BAI3gG1j8tgcGUz/IT5bWxW9LpJV6eeIcOtlkI7CEpl5zy7gkDfbHJtoJrTGPrHF1E&#10;n5NlUPTikfaam+2RudfS2lsHi91d/PDGPZCM9SXQvbBz6KnK6GeoWTIL86jU9LhUVLUupouVHuSc&#10;a7zaddegVhJrZyx0H657yp6PSU7jc/8AaIHH/lwKzq12uyf7JAkvoK1tWfGWikBKBwn7da35Jxav&#10;Iwa0yJYaitsdHTZ070mDmie9meXGmSaO4htUeIlSm21KF+VKSAVW7gdrj1wrmZaktIsphCPWiy8N&#10;xhpsMxmilCBZI7D8jjJa29kvr0CKWocFK+Bc88friyP1XZwXq4Saet4EgbTcE2sB+OJi+RxHFTq0&#10;gTFBlrany3ubSfe2Jb0A09mgDjra5Cm7AkJ9e2EOBeAyZEdrlYAHn82B+Psq2hstU/K8WpzGRAiL&#10;cccMgktgkbu9z/xA/wBcMV8oxaLoZEorSBVvUdpSdjLCCBc7EAd8Tuz+Q/ltl2APToSkgJWm3ZJ2&#10;/wDLBLm/bO+S1CfKkMbVJZUoX7/L2/PE6bCjbPf2EdlVMYrUqT4Y8VxhpCrNi5A3W5t25PGKZPi9&#10;sG2zcjioVmkU9kvTFIbRu5KzYYthufcULzyIxiRrnvq20QyPVE0qs5zitrUDYtubgCPIkdji+GLf&#10;P9FMM1JdjSz913aH5JRAM2ueMmoEBCmF7ttyLE28ufrhpePva9FNmVGQPkjqz0hzpUnV0vNbKVyH&#10;S20HnAn5UJue/lyfzxTPEugu0WU5Ff7JBar8WpxRJhvJdbIulYWLYVlXbH9F3OuTAH6itQK0C5Hb&#10;5hiNyfTQxGUOPQVnV5EaMXiyFKSPlSVdz6e/OAlFpgbR4xOeLKXXXAXFcuqHkfT6DtgoxegXLsDk&#10;TvFcKbJPHkrBKO/ZHKf6YSektLWUm49Bv74JLj6CTs37ApcyS8AyyhIF/vHCo3A9BbzxEt6CUpJ9&#10;sJsU6FCkPyYkRptcl0LkKBPzqCEoub+dkgfhiJty0S3tHzjywLt7PTjEJyKG3sBfnKaZ8Z5WwJF7&#10;+WLYd+wgJ+UJtPeXUHEqbsfCbTcAcefqf6YnTXo76uJH9dqUEVFXDPYYhxk36K+Uf5L8vKQmrqbS&#10;/tJbuoeffAcY/wAhue/2eyXI6RtC02PcdziEk/0BuIgV51mNOjyglQK9zSykgWB5F/8A8h/XEquS&#10;7QasimEJVSbQhTm4G5HJJ4xGpR6CctsJyKw0lBuhR/zD9cdqYDs4sTZNYbdCkpChtBuQrHan+g1b&#10;GSK7dT3XRlfQKZKiRozdRmltAbZadAKVXVe/r640MXBna/shW7IW9IonrV8QzWbU2Y43DrjsCIVG&#10;zcZRSFeQChc3xv43joVrbQhtuW2QbWM6Zhri1yJ9TddWpW4qUu/OH41QgtJEcUwvNzPVqm20zNmr&#10;WlhG1u6j2GLoqKXZXKtb6PYmZq3BG+LUXkEdtqyLYGUKLPYXBD/yB1ea15CjGn0jO8wx1IKCw66V&#10;pAPewP64StwqW+iU3Et7oL8QyjZtVTMs5zUlE95sBxxsgIQLWFyT3PfGTk+PajuKGKMjT0ywtKzN&#10;RMyPt1NmaHY8cXQptwFBWeCbjvbtjHjTb8jRoKyDQrrqlOU2FodHpfde5xY8eeyOdeu2ARq1TlBT&#10;yF7rEhRbFyPriPgsXpEN1v0xIqOc6SwlaEpWpSUkkpbUdg9TbHOix/o5SjH0Ip1RyjBSmKqUtSgD&#10;uShlxRB9eB3xEcaeyXY36AX9YqC5I+yJiTXiBcJbpr1zft/Di1Y0wHOQBE1RfnKC6fkquuMqISl1&#10;NLUEJ9yVEcd8SsZoHmCVurV52CakKJUCy2gqu1FUfxAHJxE8ZhfLFBbJ0bNGrMeoUTLNUnUoQylM&#10;qoPRgCkqF9raVdzbuSCBbFlOO4vsB2wXsrfnZ/O0KqNIlZ3qJcXFQpavER8xuRft7Y0Y1R12LSab&#10;2jUDMAzzH6g4mTY9YbbgysuvTC6GruBSHm0AehFl/phb+1QMblJMXJ2Qc0SWVLbznJTc2QPBbsLe&#10;t0/pjo4dcf2dyl/IWRpxOfQuNOzNOdTdPLXhJsRz5I55/TFvwJdJFXyNMLSdMVzZKXVVmWhKFXWh&#10;DgG/8QOMC8WD7ZdG/QTqujuXJ8ZSpRq1kq3EIrkhv/2LGK3RWnr2TLKlFb0VQ61tZNDtCYMuiRXq&#10;kqsOI+7Ks0T1BBBFgECRY/iMM0YcZS9CTzLLHpIzT1c1Sn6nV92ty4jbLijZZbcWrfYmxJUpRv8A&#10;jjcjXGqCSQai5faQ0Wrj99u9+/tgk3KRYdlG5JIHA8sWt8Xo4CdZKUkFV+O4xzWyNd7PAFhuylAe&#10;dziOMWiThSXEq+XET/ghrYLFmy4j29mQps25KDY4Dri9naRdT4b3UBmOoV1GUMyZhjN0yMyltCZk&#10;lDaU97fvEEkn0BNxjNvpVackgftyNAGaTGmMAMgKQobkqQrgj1BvjOUuRfr+QGFTIEZK4SmkgJso&#10;7u3PcYiWzl16CEqj0mcsq/Z6ErsBdKAP7YHbC5MCRkLLzxDiqa0okcbkDg4nbJjPT2CPUGBGdSI0&#10;NKS33CEC/wBcdyYbs2tBeTQ4aRaMwEAckgWv64lybBEuoQWpyxHpa0rUpQ3qSR8o8zcccYjkwuK/&#10;keWmdBbisORkNWKXBc/Xm5wW0UTW3opdqpSGmM3yIRjD/DuOtcD+V9wYOPoNRSRsFN6HupnN+teW&#10;tQMvaSTlU5mjz4k6U8401t3KZUj5VrSTcoPkbW5xoPHmL0wVa7H3XeivqBp2XpVXqOREMMQ4zjzu&#10;6cyVbUpJNkpUSTx2wUsZRhsjmkyDaFWaTmSks1ikqU6y8LpJbKTfzuDyDfCDaT0FHUo7O1xVlQCE&#10;W+a3NubYGaTWyFpIjrqdz9UtKNJKvmynxit2PGUUltaQRwefm4P0wNEeUxe+TS6MOeo7WOuau53l&#10;VmtNtlwuqH3TYTfnvYAC+N6qMYIOiH12MBllwlKVjg+WCfJl602KDdEfCUuFmw7Xtgd96OakBO0x&#10;3aXFNqSSOPS2LVZF+yOMlHkEXUEK2HyGJU0DyYImC8psupaJA7HEOxegvt/BwqO4Eb1IN/K5xHPb&#10;JAlpAIUEgE97YhpN7B5b9Cnk3MMjKuY4dciIaUuPJQva+2VoIB7FItce2IlXGaZO9dm0XTzmyBnv&#10;RehZopslpxEmnNqP2ZNkJVtFwAe30xgWrjZpF29pDmcbN3VKSTextYXv9cA3ogKJZQFA7jYjsRgW&#10;9kdhuGwFspSAeBxb64gkLzHEmUphltTjg4IR5fU9hjiVrYQeys/UZIfq0wupSbNxUgBoe5F/mP14&#10;9scE4bD6aW00ztQzwEgEjgY4rakh0afUtTqny0yCAtNiVd8cFHt7Kc6vZZCNSq3HRG3Kaq0pCz6n&#10;x3D+hGGIceJLl2fqOpGV4TUlqoJkPpUypzY2h9QRZdrgpBsq1ha/a5tj0ekIUylJ9sUK/TWqjQpU&#10;AJBD8dTZv7gjAze4aJsilWzHbS6iPU7KrlLJsqJUJDFrdwldrfXGNOC5stx2vh2LaoOwq2JNvK4s&#10;b4FxXEL0ik3xos05nyTonT3qLUX2I86SqPJCErsr5TwoggC/OCxUvkF7I7ZkK4l1+Sp5wFZvdRJ/&#10;541+D/Rek+HRLPTP045k1rzgxCg09a2Q8lDh8gbXGMrNynTDaPQeG8XLM+z9FzJ/wnpr+kU2sQGF&#10;Knx7LDQbuTtuTb17jGMvKScu2euu8Djwr0ysWrvSpXsjZcXWnKctKS4QkFH7oPcfnxh2nyFcpa32&#10;efzPC/FX9URxQdC6rUlodktW54ABtbDc82KiJ0eIsn+h/Urp/abptgyLWH7488ISzt2ezaj4ePx9&#10;oZ+adF5jE1SWGiAvhN08DDlecjJt8WlsQc0aQTafSvtbbRJCbkAHg4Zry4Sloz78H447SI+dZdYW&#10;UqJBSbG/kcaEZR0zIabejT34SGcJ9Q6anqWaQ68mnVl1tC46kcgpB53qFjfGNmQcZbLop67LNPTJ&#10;K0OOLoMsE24Ba4/9eE3Fphx0FmZNRdeLQoziU7bpW4+gD8QCTiGtBOO/QejwJUhoCZLCU25QwNoI&#10;9Crv+mIAfsHTHZaAYYSlKAPlsmwxx0PyRwG1B4JUnjsLc2xxedraUoeHsIt3GOKpNDs05ZCUvquF&#10;AFJ2+vB/+McCnoqVrVS0tav5mbTE3WrDp79r2Nv64NegXts/SB046yy9aslPZrnaZ1nKq0TFNCm1&#10;52Kt8pCQQu8Z11Fjf+a/HOPUitNcorskJ472SAm/GK5/gWNfR7MmYFHNHzfnChoaNoWdKk2kE9gH&#10;1WGMqf5tEY3+JncmnnebG4xS5Nhfvoqz8XLIrmZeizM8thtKnqcluUgqsSkJWAq1wfIn0wdT1YBZ&#10;2zE2jhsOHxFJcueEEd7c41eelouivoaxf6Pt07RNTKvMzBmmnoLTcpLrAWOCQnHmfJQ+Sxo934SU&#10;qcPZrFmPRnK+X4z0ZqlshpaCVJbRyDaxPHe9sZ88auEdocry7LZNyZSzqx6QsjZlpsiLDhtR21yl&#10;L2/w2JJ/O5xgW5Uqb2b+NGGZSlNFRM4dNlOyxKKILKChskCw8vLFi8hZNexuHjqq/SGXV8i/ZYbh&#10;jtE7CSUgdsFG9v8AZXfhrX1I2zFSm0Sf8S2UkK7qHBHqMadU5NdGJk01w6Y2qvTo1RjqhrAAcSQF&#10;Dyw9W5qaaMfIjXOtorZqXQnKJmmTDIKdrhsbWuPXHp8STnE8XfBV3NF/vgrTlOaYZtpJdV93VmnA&#10;kAbQCjnnuPphXO6aD64lz3Y3hktrSbnyAOEJNbA0wuuH4ibenbANpkblEEioCWdlha/9cCR0fKT8&#10;4TZNu5Ixx0emcLQvxA5ssCMcWtrR6kqK/DUgXvguLKm9jn06G6bIYUCSWkq4I73xGmQVe6kmVwNd&#10;MyIjuFIcnJdICD3U0gnDEEuJx+hvpMlePkmSgKHyyUqHP8yAcb8G2+xeGuJKb/LZt+eOm1x0S39G&#10;Zd5/pwpOvGpNLVcFvOkxwAei3CofrjIu/wApVS9QYlTAEp3c3J/DFRevQweoLTyJqnpBmPIVQYS6&#10;3U6Q+wlC0bhvKCAbefNvywUV3srn7Pz91nI9RyRnmflmuMqZep8pyO+FpsQpCikm3lyMaSX1TL69&#10;aRs9/o2eaIL9KrWXXkJ8VsJWCPLgf2sfxxg5s0sg9tg2N4ekaP8AUznvKWn9HRLrlWSwVoVtSlQ3&#10;q/8Aj3xk5858dRGMFw5vkUU136zdIIbL0atZlgxz3CTIBUoetsYi8Vfktts3MXyVGM9FW8y9ReTs&#10;0VdxNHqCXmFLshZFtwxK8XKvo2YeVhcuhq5y1YyZleC67JWle4KPhg3KuPLzw1i4TlPQpneR+Gra&#10;Kw6i6s5yz1UHGcqZceRGQuwVt8vPyx6WqmqmOmeLycjOy2+I3Y0fO7MlLhcU0sq++beQSBhnVLjt&#10;GfFXr8hB17yDUH6e3m5ENSSlAEgJFwff6YuwrnCTQlm424qZZP4JrEwVrOklVRSI32eOksC25Sty&#10;uR59hgsyXLRmqD02jQF+O2pu4BItwb9jhLXJ7K1NthV2C4tXYnnkX7YrcUgnv9njLKWroWmxSO4H&#10;BGIIAnHG9yygcAi+J0zjxK/EduEkJAsAT5Y7TRO2dKUlKe/zXwUZ/wAkDm0zcbFTdc33H2c8Af5v&#10;+mO2jirfWIPB16qq9iPvWWF8X/8ADA/tg1JpHH6B+jaS27liWyy5ezbKk+/BF/6Y34tilbbiTQ4o&#10;Ibsod/XFijyL2lwM1Ooely6R1XaiQ1hAbeqjMhJI5O9oKP6jGTkdZBRjtfHJDVmJAISe4HN+MUP2&#10;XR3x7CExK3W1MbwQewAvgk+gZwc1sxf+IroM7kjqszIG2FFupTBPbJTa6XPmPsfmvh6MuUCyjr2a&#10;Tf6OnoJW8tacVPWGoslLVQdU1HTbhQTYHHnM9uWT1+j3uGoxwUWe6ldGsw6sVGqyBUHXJaiUNeL/&#10;ALNtu3CEAHt6nCds+XobxI0r7T9GW/WHoFproZmJ+p6iZvpa60tQUmJLqDYV5WGwm/pgapZT/FdD&#10;d1fjV2n2NPQ2kZJ1qzREytCYYYmSFhuO4wqzaieL8emE8y6+p7Zo4ONTOPJMa3WzoXm/pzz8Mq5i&#10;Uh6O7y1IQq6VJ4PB88N+MyY3S2ZvlcSyL+T9EczNUc25byM8zpRkOBJeYdQ1MmSWS68oqF/kR22j&#10;i6ueTjXjCuc/szDllXqKVC9jfo2adTnFCTmrLkVxL6Lu3Y8NaFE+2LpQqrXTKVHJk/t7HpHgRM3Z&#10;Wfospi4eZUgoV83JHH9cJwv42bRdOn5KHGRGWgtTzHpC5OzPlma4xPpVZQH7IIu2F2tf35H44fyL&#10;FOGxfx+DXOMlI1qyhXms0ZSpmYthSmfT2pCRbsVoSbf1OKa22jz2ZSqbnFCgtCVO7yspsOAT3wMh&#10;eTTR4ptG9QWbi1xjo9sEKfZ23lkJNz7DB6XEnTOFtbVWQk3HnbEHaZ8Akqus/MBzYYH6kC/kJCna&#10;spltBO6ORtBt5jAnFZuuHxKdrittbaklylMLsAfVY/thiC3E7aN7eiKUUUuRCVwUw03H/Csj++N6&#10;PsSp/En9dlfKO/li4v8AcTP3rEpKYXVjmV1SLfaafCeJv3+6Cf8A9cZOTH/uKKfzmv8ARF9QZClG&#10;yu+Fn0y9/ggspjx322GjZSlJSLeptjnOMK3JjOPW7ro1r9spt8RnpgpXUxKlai9Oct+s1/JkhdPz&#10;PS3IpbW82k/vsm5DqUq3dhewxjY3mo/M4M9/k/0Vbi4atf77LtfA1p6Gfh8UWI8z4ctqrTo8lJRZ&#10;SFod22PnceYxda43LaFVXKqlQ/gkvXDTut19t7KbOoczL8WWlRk1CAlIf2/ytrUCEE/zWJ72xk2x&#10;lVI0Ma2MY6a2ZM/ES6A+nqFWWF5PrNdl1thZV9pkviQ9LUog3fdKAXDe3J8sHT5ZY31ZprwsMxc9&#10;aHt8KToOqbmo51EzPFDESO8ChKl/Mkni9h2FvTC1+R/fv0PxxY+OxvYrfHP02pEHMVKq9NLkiE9F&#10;ShfiJCvCWAPP64ox38F2kTOayMB8kZ4ZXkTcvTkwo8p0MqV+6kmxGN6c562edqhGuekiVUZMyrUq&#10;F+0XEuuvhu/3qr88Yz5ZN3M1o41FkdtdiNljLjUiaVRrpS0v5gLjjDMHyaZlZVMYQloiWiSFvakZ&#10;jyipoqbmVOR8oTz3BHljUtlqhIyvGtrls1byVRWaHlKl0mMB4ceAy2gW8koAxFUvoeWzp88iQccZ&#10;Cl+HybAkjbjm9ienL0cuR3FJAJ22He/P6Y5PQUIST7Am4vgr3BXf0xLeyxpaOS2hZCkrI9BbtgQX&#10;2jjYlKh8178HjHFfGYvZB2JzC2kfNZtV1emLVHo4hzrNyj+19WY0pDKCBRGU3Kf/AKjvv74si2lo&#10;JRbRtJ0dXiZlm09RsAh9AF+1nAbY3Y+xChriWMVYJBI98XFz1GJRnrop/hdUQeUkFMrLLC+T3KXF&#10;p/Hi2MrMWp7F6ZJTZE0qCkIILV79wB2wo5LQ0loLx46Y85l4McNqBI7XwvfynXJIf8dKMMuMn+mi&#10;pGT8yZk0W1pzlRKgHEPRMwOTY6VrKQ42pxS0qt53SQceCt5U2uR+rKMfH8n4quUe3xSLX/Ct1qg5&#10;ozlqTkBulswGpNbFdhRows2n7Q2lL20eV3EFR91nG947JhfBHyj+qPES8RY0/wBls9R8i0nNGWnn&#10;fsIU+EHYexxp30xsqbPL4t81KOjMbqmys1Tc0yTPlg+A+dwWbWHfHj8iqTt+p9JwMiLpSkh/9B+r&#10;DD2Tc05miZ6oGWMuURSY0ur1l4Juspuo3PYAYYxISUuzvLRr+JaIO+KnqBkDP9BjSMp5xjV+kvMe&#10;IxVoTiFsOKHcpUgqB5viyFU3lJmdXkVV4jgzM6q1DKsRKpmXq8+uW0+NrBaOxQ8xe+PRfHNnmrMq&#10;p29Eq6fZnZqVCSQ4UKUiy/r54QvqcJ9mrj3x+MOU2sM05YhIFlOv2UuwPH1xdDfTMrMsbjL+D7Qz&#10;QWn6idQpgUdgIQJypdYlFB3Ib4OxJt/Fa344c+R2R0IVyhRjuRoSzGbbSllA2pRwkW7DyGG4pKro&#10;8Tc+Vrl/JytotI8Sw3exwH6Bh7A20B0EqAKgPNWILePLoA+yKStW1vm/Ck83xy7KpOcX/oDcim+8&#10;gkX5Tftjgo/b0eORkFINu3lfvjgxcyCy1HzE0rYLlpYA8r7cWx9lE5fYI61ZTYrWamJjkZSz9gSk&#10;qDd/+8c/54s0w16NQumhxVO1WmxeQFvOcD/Mjd+uPQqOjLolrosiSAjk+WCGGuRTT4gVM8LX7Kk/&#10;aNsqgyGr+uxZV/fGZmIXguN5Eb8FPhlO1VyeTfFEK1xHW9hZcEBI3MpURx35wMq1sjcktxZHWteg&#10;dB1Er8PUViA67U4lNXCqMOMUhcxm1m3EbuFON/y3uRbHlfMeKm23D9n2j+if6vVdaxrpaWv2Pjoo&#10;6VYWmVTpGsGWs2yn0SW5UeqQKjFDTySSChFu42lN+eecIeNqeMtSG/6r8q/IcYyW1H9/yWdz1XHK&#10;flyQoyvDWWTcgc41sq+UK3xPDYc4yt1oyX+IDm6sTJ8wUIuOuyXAhlbQJ3km3HOPP1W87ez39Nij&#10;i7Hz0Y9KdOX0+ml5ry6isOTHA9LjyhdoOcn5x24uO/vjWprgvsZOR5Cy6XxorP1mZBLOoblDrOba&#10;bGy0yFqeo9OkhLDShwkJSjuoHE12J2dIsfi7r6OUpaKSZspOUKfXHo+X68rwvFPhOPot8t/fG3jT&#10;dnbPLZ2D8EtxkLOmlbfacdp7atwbX8qwr5TijLqbltHYOTNfWQ8YchyTOaAV+8v5Tx3vinhpaLb7&#10;VPei7/Sro9lHLOSGdQafDWKtWmAZTzrpUAkGwSB2A4vfDdcPqedz8x8eCJYWwLgJRc3scWN/ox97&#10;ifFkrFtnb1OIBfT2ArihkEpSPmBsbY47kgApcUkBKbk9jjjpPa0eJjKVYKSLnubeeOCi9I++wb1X&#10;PcjgJ8scRzFPKEWQnMkUeHdJWRuCe974sgdNRb2PmsZWFRebeciFRDIF09u5P98MA8i+WjTMqJq6&#10;3PBBYfdTtUFDvtIOPQGZTFOZZFQUQb44dXRU/wCIdB2ahae1VtBJUuewux7gpZI/U4RzY7imKpby&#10;CIJFPcIUQi9vbFDXFDEnphFyMsoCF7hY9iMV8m/YK22APxSPlSognnjviJJTX2JgpQsUov0L0XUm&#10;oxafChvRUKfgSApE0KO9SB3Ch58ef0xjZWB/6ierw/Ot1NWvf6JZzmIlZyt+0vEC2FR/EKk8/Kee&#10;1sK5Fbdeh7GvUpckVL1s6eMsZhYfraaagrbjOORVhsAJXY7VW+ox5y6j4m5HqsTJ5V8dlOqJXev/&#10;AFCzXXtJOn6NB/YjFTQKs26+pmQWjwoNG9u1z2/PGhi2wnXph0Uwruc2NXqV0Ac0Zooo+reQJqaz&#10;JcS8KhJq4fSpIWo3Xa1lEWuB25xZBqFh6FUfPVtz+v8ABSzXPKNFrNUVGpT8VEN0kpbjtBOwX5Tu&#10;5Kjx34xtY13BaPI+UxMWL+j2J2TKVHy24mGgueHsHh3PbFlslP7GBFOD4+h85ajtfbGdxG4uDb5n&#10;kgf3GF5NyXQU+NcGaaaR5Udy1pdQaNIas6zTGi6CTwopuR+ZwzByUdM8pkPlYxdVTZHiFNxtsO3O&#10;JKXoDRECuFqNweLJ88cdtSRyuISbqQALWuccA+mAqiuJJC02CvNIxxAG1DUk2UkEG9vl7Y4nbPZF&#10;OSEpaDiWys2Bv+OOIFrJ0FP7dhhRtaSixJuTc2wcH3oiaSJYNMYSAhKwAkWtuw2oNoBN6Jt0X6q9&#10;JK3qFRadQajDW5MqDTbangtLlysCw3EX/rjVjem9CNEPsXZBJFgb8eZwwntDxWD4jjSY7GRautKh&#10;4WY1MhST23t//wAYTzG0kISbWSRKttBBUCbd73xGoyWxh72FZEVKjuKQR5jAuCCjJRQTkU9S+yNo&#10;t2tbATrC5akmgi/CIvYkfX+uKpQfHQNn6cf5JN0ZzczNo6snVVz7xgExlK/iR6YxMqiSkehwMtOK&#10;iFs9ZIjyVvx9p8J1BHKuLHv2xiZNOz1eLZvohrKeiMjTvUKoVqgMFtNRCVLUymxVx5HjFVeNJdoZ&#10;szoKXxtleOuLp/oOpEN6p5sfmtmCtaw34iyVHgWB5BsMLWStjb6NvEsrtq0p/wD0zX1iyXS8k1ty&#10;DBp/+DCj4bihZQ879sbWLKdy0ZOfwolsjmHWQuQpTbBS2ldhuANxjRhXKB527JjKe0WS6B9A5uuG&#10;oyM41RkHL9AfQ7LVuH3zw5Q0B53sSfYYujFbE8rJkq+zRL7KQAjwxYACx/LFkobPPOxzezhbBC7B&#10;Nwe1sRwIb2cKhBHKGzz+9bywLWiY6TA3YSFKIU0R589sR0Dvs8EMutnalPHvjujgFMJagFC4B7i3&#10;GIOBm6cgugLCfluQLX5xOmcKeX6a2vMENW8/7y1tA4B+Yc4KKfyETZMy6bGSQFr2m3YY04paAIgy&#10;rV2qTqnk+sshKAzU29xSLW+dJHbFyrcbTLxJtvezXuE6l6M26TfegH88Pr0ae0Vx+JrDJ0XplYaF&#10;lU/NEV7cB2TtcT+qhhbLX/Xsz8h8b0yvNOzM4sbHEqsRYkHCkZPQ1Jb7FJmqNOJ8NLgIA9MWx217&#10;K+L2eh2OsGxN7eQwT69BLf7C8pKFKttNvPAhp/yF0vKiS2pLW8FChdSVWNr4VyYxlBjWHZwsRI+c&#10;GqzR4LNVjodl099sLC08ra4vY+o98eXyftPWj2ONZJQ5DNrWqFAjR1Ouvtr8McBTgBTx9eMHVOEP&#10;YN0bLJckioPXX1RMmmuQ6Uhrw03CS2ASTcef5HAzjC6XRfhXTx/ZmXrNm2pZwdfdUwd7rpusEjn1&#10;+uH8KEa+hfOyZ3EUQ4U1M1SXF9lcoKr40pKLT0Z0E3LRoF8IGoiRlzNmXglKC2uM9sB9d6TiiKTZ&#10;X5FONaLkvRdiidhAB/eUe+L+LaMJNgao9xwk2PmkYjgEml7A1oVfgWP0tfEOGwtxfo4cZWpITtsL&#10;8AeeBcNANaPWGLEgJA+uOcOiDkRLLUk2tbtfg4HiFyBWmAVdr+4GD0yeUQ/R4ak1JhxPFn0W59wf&#10;7Yngk0yttMmddPcWq7cbeBwFc4eSeiNopfpNnuq1mDE+3OrW/R6kytpxarEgnt+HvjTyoqE9owsC&#10;TUuLNy8lzk1XJ9LqSSCH6awu/wBWwcRGSlHZtODRCHxJWXh0t1aaw2FKiVGC4QriwMltBP5LOAyU&#10;o0PZnXp/MiqlCLUmOy7cKK2wT73F8ZcHsefsXYrCQo8bbeeG4+guSBkNlJ3NpKremCBlp+j51sKG&#10;2/bEPpANMCLPjWQlJJvaxHJ9sLzjyL6lxXZN1RptRy5lOJSqq2kPtxEBxHcWIuP6Wx5fyMXVI9v4&#10;9qdKRCOddGsmahznm50ZcR9V7OsEoKvxB5xiuUmzXjCMI70Qdqt8PPTSuRn3plQnB43O/wAYLTcD&#10;i4UOcWxldX2mRCdc58dGcnWz0wO6LzJCf22t2O48SwmwFxbjsMaOJkty7K8zFhCG0itbUFqMjckA&#10;j+axvfGvzkY9dT57LW/Cu1SytkjVidlbMlUbjf6ww0x4bjhASp9KtyUk+RIuBfzxZX/kSFvKx3Sa&#10;Lvtb2/DSAb82KrYfWmeYa0AoStKbIb22Fh3POOlWyN9hcRXF/MsXUTzbA/G2WR+pw60oGxTwPbtg&#10;JR6Jk9o6Ee7V3L9v4cR8e0V6/wBnJjEICiOL2HviOB3FhmLSykhZVf2vieD2FpChTooNQZaSixS4&#10;CVpT6kYKUdSSAJ6TT1LaQpnbbYL3T54c0ymTeyj03Th7SNVQptcqEeZNfqAVIVEdCgkJUb3t2PJO&#10;LrLJzWpexFRUcr6my3TzW0V7QvKVYbWCl/L8UpIPf7pI/ti2tagkzTtlJIZPXtBcq/StnCO2jcpu&#10;mh5Kdvm2tKx/7cTa1KpxZnXNOxMpVkNyQ9R4D6VqIMRHCVcG6RzjNrUUtIdXaHlDWvupq1xwVHDL&#10;els5tIMsgFfA5B7gYGTfR20eqS3vKLW98WJJo7pokvps0bmZ5zg1WaxTnEUuEoOuOOIIS6oH5UA+&#10;fe+I4uL2Xw012SF1UyKTk2XCq9VfRFjVV5MVqQ6QlCZFjsbJPAKgCEjzPAubDGB5vH5Q5JHo/DX7&#10;lx2VrzxmFVGUZ8R0IU2q6TuBvzjyK7b/ANHtaVGz6h6s1NOYNNEV2NFcJWglZKRYH0w05L4v9gOE&#10;aslaRlb8ReXUK/XlsutkoaWraDfj1H6YPB48y/Nip19FL6kwEbmEC3Njcc3xvdN9Hnk9S0hJq9Yq&#10;WUqaivU19bcmFIbkMLSqxCkLCuCPpb8cXRlqxCeZFzr7L46edSuskLKtJzZQsyOy2JMJtbkeX94k&#10;ki5BCifXythvnp7R56WPtkt5L62n6yyhqv5RYDqTZ1MaSWyT5kBQI7+XGCVspFbxkx9UrqZ0lqFO&#10;eqNRriqaYzSnHmZ7SkqCU97bQd30HODjZpi04Ti9DSyn8RDomzzMXT6V1JZVjPNkhaK1P/Z/bvYy&#10;Q2Fc8WBviz4lNbKnyRJWQdUdNdSqUutaa5/omYoYc2Ll0OqtS0Nq/lUWlKCT7HnANOC1ojkxcW8y&#10;gIL60pSVhO48cnsMBtFsGmhQgoSpIG4AeRIwfFBCpHaUwpLpJAQQSoC97c4CbXyIrn0ieaWGpNOY&#10;kjdZxlCk/QpBw6pJoXfso5rVNl1XNEusUujPNwnXlO71pVcosLk37cgn8cdFu182RBVxuNUeg6u/&#10;tvpFyNP3lSk0ktnnzQ4tP9sMRbZZkvTWhe6oKc5WdBM301u257LswJ+oZWR/XBTg/jbRnXdSTKCa&#10;MS0z8j0x9RG77KlCtvsSL/0xnQr2zQh/iTJEhxwtIKTz58YZcGuitNuQp0mgVCtSPsVIhuPunyQi&#10;9v8Ali1U8ktFy1okzKWg8Kg0lvNec3kyXHHAiJAb/dU4ewUrz9wMXQx1HthqKbLF6f5eTlzLjMRa&#10;Al1aQt0JSAAT5fQYibUnpFi1H2IXUFoplbqB0mrelOcI5XCq8JbJcQdrjC7XQ6hXdK0KstKh2KRi&#10;i6iN9PGQePfPCu5x7Ri1qF1Far9I+tFS6SurJ1xcylv7aFmZxJSiqQibNPE+ZtYKN+FA48J5Dxc6&#10;W+KPpXiPI4+RWn+ybdPepGmTMkO0SFU23Gwjc3Zy6SCL8YyZQtXTRqSqcpcik3W5OXUpsiZHd3JV&#10;uP6+2GsVtTIvi/i7Kf1KAp55RUkfv978kY24b2YLrSs5DC1WloRTXIiDYpTwAfO2H6YKT7M7Jl+i&#10;8mhmTKvSdAsr1+RHKo0imtIQb3TfwknD7oUY7MKc/sGptADEwyoLpQ6bnjsrC0tL0QpvZwJTwLZk&#10;J2uJB3KSbKH44F7ZTPTl2Un+IX0zO5HzCjWfJ0VP7LqzwTU22kABiQrsogeSrd/Ue+NLHs4w79i9&#10;8EvRDmgvUXq10158j6h6S5vk02Wy4PtDCVnwJaAQS28jstJt2PbuLHnFjXye0LOHRtd0kdYmSurr&#10;Rmm5rabRBqcxHgzol7pZlJsCEk+hsQDzY4RlXqfYcYJInDL9SdltpbeSlLzatkhO6+1Q9PbzwaaC&#10;HNGlFxqykDaTY29O3AxS/wAyGkydcvNokUGE5cD/AArY5/4Rh+OtC8q1y9lSNR2UTcqyVGxKIyxf&#10;byeD5+uGZV6iIqb+Qv8AfC3rrdf6MctLbc3CM/KZVY9iHlm39cHUh2/bqTJn1LgirZIqtP2BQfp7&#10;zZSfO6CP74ucVwZm3ekZtdP8BbmSoMWE0pbyVLbShAJKlBR4t64zFFuzSNGv/GiwWVNLJzENNVzY&#10;4qK0BdMNI++WPfyQPrzh2GNJ9sniTnozljLVTgKYy9TmmGEoHjnbdSj9fPDK1X7LlFKLYjamZkFK&#10;zfTcqrc8OLClbzc2G4n9MWPTjsml7ZNtEqDFTpLE6I4FoW2Ckp7HCLWpBz6YOsqva/Hp6457fopn&#10;JfsoJ8dLoey11XaIN5ootJbazZlZp1+m1RpH3gQRdTZPdSOLke3rbFOVjcq9sf8AF5Lx7tpmFOmX&#10;Ubqbo9mSRk3MMl9C6fIVHlRX1m7akmxA9vMexBx5XK8fN9o9/ieTlJ6Y/s76vU/UanCSXElSkXUC&#10;fbCEcX45GlZkqa0iKqpCb+8d2kC1xxh6v8tCUoKSImztSn6kh5xtN+TbaL+dsaEZfE00ZF9blM2D&#10;yLpHTT8K/IOZGYaEyxlOFPCwQCoggKP/AJSceisgp4PNI8plT4ZXErrKUVo2D5SOUEjsfXjHnop7&#10;Y1x+qCLc1uWgt1COUPtXC1IF93/XE70ytw5Cdn/ItC1CyTOyPXktvQ6lHU04CLqbuOFpv5g2I9xh&#10;quXErdTkuzLfU3INU0zz5VciVa5fpkxbClC9lpB+VQ9imx/HGlBxlDaFrIqLLTfCY1Xl0bN9c0sl&#10;TSmPPZTNjJ8S211BCVW+oI/LFN1UWugYmpOjGriJtVOW8wSFqmLZBYfKCVOpHkfVXp7YRcHD2dJa&#10;JopM5MkKbYHykJIU4k8D+2Bem9gk9ZQlNy8sQXiR/uyRwfQWw1CX1FrPyIJ1H0U1By1V6lluRpxX&#10;nWErW1ujUp9/cLWBSEIO4elhjVsj2Y9Lkp9lpPhH0DM+VemJ/KebcuVKlvw8wPrZYqsByM6W1pSo&#10;K2OAG3fyxVFS2a9mpVIsfmGq037I5ELgcUpJBCRi+uO1oWlTyeyumnummnGiEeZR8j09UiYw844/&#10;MlLC3dylEmw4CRzYAeXri1UQj3+y+MJJdBavtVaRHcznDqZU2tJ8WLewX68k3P4Yl8ky6EHrsfXT&#10;7qdDh2aWgKTIbSn7tOwNn+U37WxXY1Itfa0HtbsjUqtzEVVlQXKU4FhQN/ER349Lf2xMX9CmMuM9&#10;EgaHTag9kdFPqaQHoT6mlLH8Q4IPtwcLz7ZdvvQ7XwQkrTc2HGIjFaKbN/ojnVSBHqcB+G+hKi40&#10;oEL5BuDxhxVc4aKIWSqls/Pl8Xbo3Tp/qvVdYNN4aJdPjStld+w/eCIlxe1suBJOwhR2823AjzGM&#10;XNqnB+j1nishv8ip+XnXYTXirdUPYp4xg2TUutHp4Sl+heXU2KjDUy5t7cKThdv7bG6lvoQYWR5N&#10;XWptqJvSSSAL+/OLvni1os/seU1/BqfoJmqqw/hZZWcrjYVFosqfl+StYHyNBW5lVj5WXa/ltx6X&#10;EvlLE4s8F53FjTmbRWqQkuyCDa/fhXf8vLGTZCSe0QppwWwpPbKUCajbcfKu/Nxjktrsh6/Rw2Wy&#10;gAjsOQfLHblEgph8SXS5ii53pepNOYUGqvHMeYtPP3zVgkn6oP8A6cP4s9x0Z+V0yKOkvNbmSNfK&#10;BWGlqCXpHgOEKtdKxb9bYYl0ymuXRqfRs1Nqjwc10tZRIjOIdQbWNx3HuMK299jKjygW0yxmtqvZ&#10;dh5hpriVJksIWkJPckcj8D3GFZrhLRQWDyNWUf6pQfmQr7n07cnjDEPxKpcdkLaldVvxMNR+qSm9&#10;O2jraHX6shS3n/2ez9kp7Q4K33VMEjjytzxbHobuMOjDxYyvltl+tI9P896M6cNUTP2fnsx1l4hy&#10;pzxFaYb32A2tobSmyR2uq5PfjtgK1HfZqSXBaCys+0t2uOUjML4h3BVHeU6dire/rhhRjHsJcpR6&#10;IkzFmTMOX9TRmGC0G4r6ShXjG6XuOFAEc/jbFUprZbCLUHsdFARRKVQmZcxBfZLt20Om6UqWebDs&#10;BiHPoltR0hekZIeZkKzFluZYkILrHkDbuPIYq1yYcWkuwxnzNMk0ymvsoIfjPI3qSOO+LIra0C1F&#10;y6JN0pqzcuO4gJKVOIDhRbz7HC9iSOmxsdVXWBpL0oZOVmDP1TL9QebV+zaJDsqTLUB2AJslPa6j&#10;wPftiKapyffolx+RdGVnVF8Q7qa6nKpJgQ8wPZVy64ooRR6K8tCnGzewdeFlOe4Fk+2NSKhCGhzH&#10;xa4rcxk9LFQj6QanDNNbiSZNLnR3olXhFCXGZjTgKSl9ld0SEEm5Qq9+/cA4rtrrujpjkpV1/gNz&#10;rB+Hlprq1knMPUL0eU1qmzsvuLezVkKNEW00YwBUZcNCv9mm17si6QQdpHbGBm+M+vKBoYnk1CSr&#10;mUOZgP3VZKgSO1rf9MeZnL45uMkenhLm1KLJa6esnzs75ngZLhMKMiQsbnCm4Q2CCpR+g7e+Jxsf&#10;57OvRoyz4Y1Lcn6NNMy5d0s03+GpnOh5o8NimQHUimt+EFLeluJCEJFhypSu58hc+WPbQx44+Mj5&#10;h5PIsysjm/5MoMtRNQMoOlGWcyyGWhwGFnxGxz5JVcD8LYUlCDZMYT4j9yxqBnCU+IOaqYw82uyV&#10;SY/yke+3sf6YWsoj7QXGS9jphrK7LA7c8emFUlJ6OTSZF/XFklecunmqqQwlb9NLc1lY/eSEH5rW&#10;/wApIxdTKKeinI1Lsz/yTMFKzfS6oh0pDE5tV/YLGG560hOHs1WyNUGl0yPTlcpKbbh354wrd36H&#10;q5RjEnPpe1KQ1HdyHVHyFRn98Teq3dXKR+POFrYycUxe9KT6LoaY5hoJyZEDkxJsCAFq5Av274KN&#10;vFa2JNT2XR6ddOG8nZCRVZ0hcqqVUuS5UyQ4txZDiipCAXFEgBJSLduMegukpWlWNQqKdoO58nTZ&#10;caOijuWkpf8AvQo/LtF77vyOLIJIFJzfZXZytUmvyo9Qn/7R6Y4w6V8llYJA2+QBIxMmX19LQpSc&#10;ru12mnLWY1l0JuadUkn7wAnscA10dykn/oa9JqVby9Kkac5uQofZ3AYUoghLye4N/XApSXsYlCEo&#10;7JPylmpcKE3GWorGwJKlK7/hi0pkpNdB+uQos+Gt4tAIWL2J7H1xKejoqSfYpZPzorLEdyqSSXVt&#10;xnQhpP8AGrbdIt7kWxW4qUuybGUV67NL865/1Gh54qzkqouT1bC8pN/DQbWQAP3QO1hh6PGMNI7H&#10;k472R1lfpbqzDqWa4zsSr935fP8AHC77k0NO2THpSNEKbQ30pdpwKAiy03Bv7jHR2vZHMfuSMtNZ&#10;RqrFYoZaZkoaLbbq0XbksrFlsPj+JChf6cHDC4ShplUpy+RSKR9Zfw/E0idUs56e5dciyULW+qA2&#10;g+FKb72T5JWBbkWCvrjA8h4uM/tE9H47yaj1Jix0EdLFXolHbzrmakOxp9XQFoS+0UrZY7pTYi4v&#10;3OI8f46VctyO8r5H5Y6j6Hr8UmfXtPtNck6Lw3kIptVekVaotD99xxvY00Sb3sN6z9R7Y0cuXxQ0&#10;YVblc1sppCo8faFAIBA5It+mMn5FI1NJRWhRj09pp1NkpN1XFhgHY0mV9sU4jYSq5Vzfmwt7YV2u&#10;RDXXYHnLLcTNeU6jlxaD/jYjjSklN7gpIx1fT5IFwUloyrzFR5WVc3SqBMSW3oE9bSweCkoVbGlF&#10;qcDMf0s0aX6fZkaqcelOxXklD0Fp4bfQpSry9ycVcdovjIkShyalBrzdXo7xS4l4LBvYbgeRe+KZ&#10;LUC2S36JXyh1+6B5BgP5T1B1aotBqkSUpL8GsKWlw3CSFp+X5kG/B9j6YUaWyqUFs3VrTyqVQ47c&#10;NKUhTrTJBH8BIBH5Y9FtuYn/AOREytHamSqm7JTvUKiWAT/IkbR+NsMb6K5pR9FVNbKXFyznydAo&#10;+5tpMtagndfndjl2iKm+x5ZNqkqZl6IuQUlXhj5rc45JbLpJcRTzxQaXXMtNz58YF9sfI6nhQwUk&#10;tgJvjobNJkPopD0NLytqCdqr/N5eeIGF+KHNlCoy5WXnGn3NwSDYnv2xD9Az9BWuPvRmFeE4fmSm&#10;9zjn6K5DTzmlD+XWvGbSraoKG4djzi+HoDbTGnXEIAS6EDdtHOBC2xHlNIcluLUOQeLfTHHbYEwN&#10;rZQFG1+18cWb60PzT6m0+uFyLWIbclpqItaG3kBSbhNwLHyviw6LcfRR3qO6u9XcgVOZByiqmQ3H&#10;XVJ+1pg7nEBSrfLuUUiw7fLxgptxb0Mv8CrmaM15r1Hri8058zNOq1QeQErlTpBcXtAFkgnsB5AY&#10;wcucpey6pKMegERWG0pWlFjc84Sj0ui+PoHQ02lkKA5te5OIkEnoNMpBk7T2HYYraWgZN6Du4gpt&#10;9MdD0CvZmf1m0uFRupXMsantbELlocUP8ykJUf640IL/AKhCz8y3nTjMkP0XLXiOH56BH3W/+0nA&#10;kJvZOtHKkpWoKNwtVsUW+hjbGHmnLGVa5WFzK5liBMeA2h6SxuVtuTa/pcn88JHbZ//Z"/>
  <p:tag name="ISPRING_PRESENTER_PHOTO_1" val="jpg|/9j/4AAQSkZJRgABAQEAYABgAAD/2wBDAAMCAgMCAgMDAwMEAwMEBQgFBQQEBQoHBwYIDAoMDAsK&#10;CwsNDhIQDQ4RDgsLEBYQERMUFRUVDA8XGBYUGBIUFRT/2wBDAQMEBAUEBQkFBQkUDQsNFBQUFBQU&#10;FBQUFBQUFBQUFBQUFBQUFBQUFBQUFBQUFBQUFBQUFBQUFBQUFBQUFBQUFBT/wAARCABTAUE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9SKKK&#10;8O/aX/a78J/ssz+GYfE2ja/rEmvrdPbLocNvJ5YtzCH8zzposZ+0JjGehzjHO1GhVxNRUqMXKT2S&#10;Tbfolqw2PcaK+I/+HtPwt/6Erx9/4Cad/wDJtH/D2n4W/wDQlePv/ATTv/k2vb/1czr/AKAqv/gu&#10;f+RPNHufblFfEf8Aw9p+Fv8A0JXj7/wE07/5Nr1Xwj+2/wCC/G3wF1v4saZoHiVtF0rWItCk0yWC&#10;1W+luZJ7eFQg+0eVt33UfLSLwGPYZ4sXlWYYCm6uLw86cV1lFxXTq0u6E5winJvRH0PRXzB/w3po&#10;3/RL/H3/AJR//ljR/wAN6aN/0S/x9/5R/wD5Y18p/bGW/wDQTD/wOP8AmeL/AG9lP/QXT/8AA4/5&#10;n0/RXzB/w3po3/RL/H3/AJR//ljXbfBT9qfQvjd4y1fwxZeGfEfh3VtNsItSkTW0tNkkMkjxqUa3&#10;uJudyNwcdK1p5lga0uSlXjJ9lJN/cmb0c3y7ETVOjiISl2Uot9tkz2miiivSPWCiiigAooooAKKK&#10;KACiiigAooooAKKKKACiiigAooooAKKKKACiiigAooooAKKKKACiiigAooooAKKKKACvze/4K9/8&#10;hv4O/wDXvrn/AKFp1fpDX5vf8Fe/+Q38Hf8Ar31z/wBC06vsuDv+Sgwf+P8ARmdT4WfIP7PHwni+&#10;OPxh8P8AgmfUn0iLVPtGbyOEStH5dvJNwpIzny8de9d7/wAKx/Z5/wCi16z/AOEpN/8AFUv7AP8A&#10;ydv4E/7f/wD0guK91+3/ABJ/6Ld+zz/4EWP/AMi1/RmfZjjKOaPD0q7hBU4Ssmo6uVRN60arekV/&#10;LbzvpyJPlukfI/x9+GFt8GvixrXhCz1N9ZtbBLZ476SHyWlE1tFNymTjHm469q+j/wBm7/lG/wCO&#10;/wDspmn/APp10mvKv27Cx/am8Yl3jlcxadueH7jH+zrbJX29K9V/Zu/5Rv8Ajv8A7KZp/wD6ddJr&#10;4Pj+vUxXCFDEVnec6SbfdtU23ppuc2LVsNWX92X5M9U+G/gYeMtVllvJxZaFp4WbUbsn7keeEX1Z&#10;yNoAzz2PQ9Lr+mfD3RvEerWev6X4l0W+iuW22OmS28kUcRAKfM5JyQQx5wM4HSk/Z4j0FvHEDavP&#10;M12JIxYWSR7o5pST87noNmAwz3II6YOjpnxl8Ut47h0qS7t5rWTVfIYy2kTOUabBG7bnocV/n1g6&#10;eEp4GlOrbmnJq9lPbTVXi47qyv3bveNv5zy+jgKeW0alZLnqTavyqptpZrmi47qyv3bTTjy+deLv&#10;+EX+02//AAi/9r/Z9h87+1/K3bs8bfL4xj1rpv2Lv+TovG3/AGJth/6W3NL8cPF2o614z1LSbloR&#10;Y6ZeTR20cUKoVGcckDJ4A60n7F3/ACdF42/7E2w/9LbmuvJ4whnjhTeiaW3LtKKel318ztyGFOnx&#10;G6dJ3SaWkeVXUop2V5WV/PXc+66KD04614f8Gf2hrzxr4/8AEXgfxdpMHhzxTp8ztbWkUhdZoh1U&#10;MfvOBhsjAZTkAAGv36FGdSMpxWkdz+j6lenSnCE3Zy0Xr2v+Xc9wor5L+Mn7bekR6XpUfw71ZZdQ&#10;a9H2ua9sJPLS32sD8rAE/MVPHPy+9emaL+1/8L9e1ex0y01yd7y8nS3hVrCdQzuwVRkrxyRya6ZY&#10;DExgpuD18npbuccMzwc5umqi0t1Vnft3PaKKKK4D1AoqE3kAaRTPGGjxvG8ZXPTPpmpqACiimPPH&#10;HIkbyIskmdiswBbHXA70APooooAKKYk0crOqOrshwwU5Kn0PpUUmo2kV0bZ7qFLkJ5vktIA+zO3d&#10;jrjPGfWgV0WKKKKBhRRUdvcw3cQlglSaI5AeNgynBweR7gigCSis3xL4j07wh4f1HW9Xufsml6fA&#10;9zcz7Gfy41GWbaoJOAOgBNeMf8N0fBD/AKHb/wApN9/8YoA95or4m8Gf8FA9PHxu8S2PibVbJvh1&#10;LuGkanY2NxmELyhdCnmsXU4b5cBlG35cmvYP+G6Pgh/0O3/lJvv/AIxQB7zRWb4a8R6d4v8AD+na&#10;3pFz9r0vUIEubafYyeZGwyrbWAIyD0IBq/58Xn+T5iedt3+XuG7bnGceme9AD6Kr3uo2mmrE13dQ&#10;2qyyCKMzyBA7nooz1JweParFABRRRQAUUUUAFFFFABX5vf8ABXv/AJDfwd/699c/9C06v0hr5K/4&#10;KIWXgKy8G+CNf8ZfDwfEO7TWJNH0+2bxHd6MtsJ7aS4lcyW4Yvn7DGNrKecEEc59rJcyp5PmFHMK&#10;qvGm7tGtLD1cXUjh6KvObSS7tuyXzZ+dv7N3x4079n3xRceI5fBlt4p1pNv9n3c97JbtY5SWOXaF&#10;BDb1lwdw428da6X/AIX/APCT/o3jRv8AwoLz/CtH+2fg5/0bTa/+HU1r/wCMUf2z8HP+jabX/wAO&#10;prX/AMYr9PxHiTw5icRLFVKFRTkkm1WnHRbK0ZJWV303be7Z9WuA+JUrfU5/cv8AM4r9oj46aN8d&#10;9ZttatvAtr4V1rgXl7b38lwbtFijiiVlYALsWMAEDnvXuP7N3/KN/wAd/wDZTNP/APTrpNcH/bPw&#10;c/6Nptf/AA6mtf8AxivpX4Q6z4B1r9jbxtYaP8IYdG0VfHGnaVJ4YHjO/aO6vri50rybo6j5f2iH&#10;bJcQMQin/UHGdxr5XiTjPKM4yZ5ZgacqcIRlbmk5WV4vdtuyS87aJaHi5vwpnGW4WU8dQlTjO8U2&#10;tLtOy/Bv5GH4P8Rv4R8T6drMcC3L2colELNtD+2e1bvhL4mf8Irqd/fHw/pOqXNzci6jlv4d727h&#10;iR5bZyOSPyFX/wDhngf9Ej0v/wAPX4m/+RKP+GeB/wBEj0v/AMPX4m/+RK/iuhjMpw/L7LNqS5W2&#10;tHu1ZvVdkfgOH8O86wnL7HExXK217t7NpJvXySOK13WbnxFrV9ql3s+1XkzTybBhQzHJAHpXbfsX&#10;f8nReNv+xNsP/S25pP8Ahngf9Ej0v/w9fib/AORK9M/ZV8FaH4Q+KXjiyTwFb+E/Elro2lzS39v4&#10;z1LxCt1a3E96Ei3XkcZiKPaSNhQQfM69RX0PDccur5mnhcfCtUetle7s029UehlPAmPynHLHV6ql&#10;rro7v3k3+R9G+KPEFv4S8M6vrl4kslpplnNezJAAZGSNC7BQSAThTjJAz3FfOvw7+Inwp/aE+Oen&#10;63YaFrlv4s0yweWK4vVjigZUYAMwjlYs6+YQMjGDznC4+nGUMCCAQeCD3r5h8MQx2/7ePiWOKNYo&#10;xoCYRAAB8lv2r+hsIouFXdSUW7p/gfoGPc41KOzi5JNNX11aafS1jxD9m/xZe6F4Hvre2+Cv/Cx4&#10;21GRzqvlq3lHyoh5OTBJ0xu6/wDLTp3Ol8R/EV54h+IPwxFz8Iz8NBFrkW2YRBftZMsPy5EMf3cZ&#10;7/eqv+zL4A1rxV4Dv7vTvi/P8P4E1KSJtMi6SsIoj53+vTqGC9P4Ovpu/F618afCCy0PUbP446j4&#10;ra71FLZ7SGUpsXBYscTvkfLjGO9fSTdP601G3Nr/AD9v/AT42mqv1KMpX5NP+fff/wAC/U+56+ft&#10;R/aJ+IFp4ju9Ht/g3dXdzDukRF1uMSSQhyol2eSSFJHXpnjNfQNfOf7SfhTTvCfi/wAN/FGy8UWX&#10;hHW7GdILt7vc4vrboyrEuWkcKSNoHIPLLtBHy+EVOU+SpG99t9/k1v8AM+3x7qwpqpSm423ty7f9&#10;vJrT5Hg13qviT4hePPivptz8MdTvr3XFs3u9LtNUEU2mtEv7ty3lkSAnBwVA6exr379mTxx8Qmt7&#10;Xwf4u8L6gzacki3PiC9v0kZG4aOF4wm4HYy8s5J69CAPmfUfjR4htfi345+Kngi2lh01hHazrfJk&#10;pHNFsikdAcY3xBhkkZKg5zX1p+y38MbXwj4Ok8Ty6yPEfiDxQFvr/VI5i8b5yQi+u0s2SRkknoAA&#10;Pcx6UKHvxWtrLW6dlfrpZffofNZW5VcTenNuzld+6k48za6Xd392trbHoHxQ+JGmfCbwbeeJdXgu&#10;7ixtXjR47JFeUl3CDAZlHU+tfHnxz+MUvxR8b+C9c8N6V4y8NjR0uN+of2Osk6eYF2mJBKFbgEHL&#10;Lwe9e/ftnwSXH7P2uxxRtK5ntcKikk/v07CvmaSaPR5dK0+/f432N/fDZaWrHyzcMoG4QqcFwMjg&#10;ZwCKxy2lBQ9ta8rtfKy6fM6M4r1XVeHvaFov53fX5I734I+KPE/jv4oafo5+J3jBZbMLqVxp+t+H&#10;4baO5gjkTfEWW6dhvBxnae/0r6s8fT+JbbwnfS+D7awu/ES+X9lh1MsLdv3i7921lP3N5HPUCvk7&#10;9mzTbu1/aXnea18XQp/wj8nzeMYyt3/rU7kfc9Pxr6C/aU0bTtU+DniC41JZZItMgfUIo47hoA8q&#10;K2xWZSCVJbp34rnxkYvFQirW06Lr6WudWXyksFUm73V+r6Lu72Pmv4X+Mvil4L8U/FnX7XRfDt+l&#10;jqBvvE1u8skZTyxK7rbNuOMqJACwfBA4PfjPiX4s1z40fECfV5PAF5bT6j4VElnbR6mAYollLpfe&#10;Z5agoGXBUgZAPzDqOcns/AGg3Xi2HWv7TtLq88PWF7o8NrNI6fbLjT0nYSnOSnmSjG7PGaW/8Yar&#10;8Qrr4eaHpkK6CbjSYfCqXlzKM3ETSKskm0gbULl0yCd21h1BA+hjSSn7VR1stdVpZeep8nKvJ0vY&#10;Sm7Xel09eZrrHTfrvv5H338DdY8Qa18MtGl8T6dcadq8UQgk+1TrLJcBQAJiygD5+v8AU10XjTxn&#10;o/w98L6j4h169Sw0qwiMs0zn8lUfxMTgBRySQBXJ/s9+LNH8YfCfRbnQdOn0zSbRDYW8NwQWKw/J&#10;uyPvZxnJ5znNYH7TH7OcX7Qnh/TrYa5daPe6Y8k1sgO+0ldgAPOiPDYI4PUAsP4q+Jrq1WSatq9D&#10;9JwzUqEGpX0Wvf8AL8jzv9mvRda+OPjXxX8Y/FcdzZ6RrNq+i6JoskjBPsGfmZhwGB5x2LNIcfdN&#10;ZX7Pvjp/2a/H2q/BTx1eCz0k3DXXhbV7s7Yp4ZHJ8ouflBJ5HTD+YueVrnPD8/7QL/Gi/wDhRpnx&#10;U0yBtE0iO+e6g0CzW3gT92EhCCH5TiRSB6VW1n4d+Nfin8d4PhJ8WfFsXiyxTQ5dYt7/AE/Tba1l&#10;s5CdisjrEG6gZUkq2RkcAjE6T7i1LTbTWdPubDULWC+sbmNop7a5jEkUqEYZWUghgRwQa/Nn9pZd&#10;J8MftGa34YsZPBvgXw/bWdvLC9z4TtriIO0SMV/d2skmSWY5IxxjI4r9CPCWgaZ8Kfh/pukPqTjT&#10;NGtFia/1S552r1d3Y4Az2zgDAGAAK+LvG3wu8SeJfilrvjCH4x/C6We9keKA6itlcMlru/dRsrws&#10;u5UVBu5PHU5OUB4d5mif9FT+HX/hCP8A/KyvQ/2VoNI8YftCReGtTHg7xzoDabNP51t4VtreJpAA&#10;QMSWscgKn2x9a5L4teMPE/wovY7E+NPAfia+kjWUJofhXTZ4lUkj5pTaBc/KeASenHNdx+yPd+IW&#10;+M9h468Xaj4W0HSBZzW8zyPpmnTOChCKIIgjqd20klRkDqelAH6I2Ol2mk6ZDp+nW8WnWVvEIYIL&#10;SNY44UAwqooG0ADoMY46V+YN/wDEP4ur8ZrDSwb9fiINPbwwmsTQbWdTqzsLgArt8vnyt2CoAPOR&#10;X6eW13Za/paz2l1Fe2N1GdlxbSh0kUjGVZTg/UV+VWsn4aeHv2l9W065h1u6+Hli/wDZ0t7b6hI0&#10;8JVlR7guAS0Yl3DaOoII5wCxGj8dfGfxGvYtOsNf8R+MtYtbHXI2tZdT8KQ2UDTp5ipLC6yt5j43&#10;FUOAwJOeK+rf2R/FPj/xX4q1yTxZ4j8VX1jbWSrFYeJPDMOlq8juP3sbpIxYqEKlcY/eA+lfBkkP&#10;hO71TVliPhHS7SC9lhtkvn1eR5Ylb5JA0PmKQR7g8HjGM/VX/BOvQNB1Dxl471a2sdN+26RBaWlt&#10;f6VJdiKWOcytJ8tw2esCYyqkYPrSGdL+1TN4luPjPDoGjeOvFvhq4v8AQJL7TLDTbhoLS/uod5+z&#10;RyI4IkdVOcjrsGDvGPDPDXxU0bwRqnwo8X3vxB8aeJrq4ZtR16xutVaSOxVHMRBTa5bc4bCtjcu3&#10;JTeGH0d+2jf+NvCaQeMbK18GyeHdEgBs7rWI5H1K3vJSUb7NjgNjyyCOhTdxtyPCv2ddQ8TjwXP4&#10;n07wn4L+IGnaVYmz1fSIIpJNcuYTIZI1kRgVbEgR921vljwMldtMR738LvF/jb46fFfRPHmqahc/&#10;D74fw+bb6D4fmuRFca65UsXdDxIuwFuM42DZ0Z6+pq+J4UuIfH3hL4nftDXy6be3V7Hb+FfBdmhk&#10;FizMCJ5YwSflOwnqwYpu5CoPtigAooopDCvj3/gpx/ySj4ff9jlH/wCmvUa+wq+Pf+CnH/JKPh9/&#10;2OUf/pr1GubFfwKno/yPpuGP+R9gP+v1P/0uJ85fs5+G5vHNl4l8OT+DrDWNIuYfPn8QX0ptV0d4&#10;1bZKZwD8uW5jHLDPYGvoaP4J+A/FHhaK1Hgr7f8A2FbR2OkX63o06XxI4QPPIiqu5sHeQTuzzjHJ&#10;rwj9lHxfe2d/4i0W6mju/D9vplzra6XeDdbvewBDDIRwc7lToRkhe4GPpC48ReJvHWn/AAi8V6n8&#10;NbTUbzVr4xahcmGYyaNA1zGkUsfz7k3RlpC3TgZxXz2EjTlRV1d+nn6Pvf8A4B/QfFtfH0M2kqc/&#10;ZxumnGo4+9yN3ac4ayjBwfK0kml705Ra+OP2gtB8MeF/ijqekeEbS8s9Js0iQpfeYJDIUDMdsgDq&#10;PmAww7E9CK9X/Zw/5NP8b/8AZXfDf/pX4ery39o/xfqvjD4z+Kn1W+a+GnajdadZkqoEVtHcSeWg&#10;2gZAyeTknPJNepfs4f8AJp/jf/srvhv/ANK/D1ebUtyYvl29nP8AIjxBVVcI5f7d3nz07ttybfs5&#10;6ttJtvd6I9o/ap8U6b4Z+E1ymoeNNT+Hz6hdwWtp4h02CST7Lcbw8fmlFO2IlMPkqCpK5+bB+GfF&#10;f7QXxvj8SeINF/4WFreq+MzdtZaRpPgbQYL2xu3hgilmYMSJQhSTcGVHJAZiAOK+5P2vfFsXgr9n&#10;PxpqT2dnqMhtktYLK/thcxTyyypGiGI/f5cHHbGe1fmv8S9Es77xJea3Yadotzb2niDxBFB4fMEj&#10;W81tZ6dBmWKGJlIt1NvIA3mYXC/e2Pj8C8OsHh8RgnPE0YyjzTScoQn70YwlopRula3N71mlo4as&#10;/nXFSalZPt3Ps/8AY48ceLvGfjnW7LxR4z8cXOp6NpsB1Dw74u8OW2mKsk/KyRlHaTA8tsbguQ4P&#10;PNfT/wAJf+TjfiN/2Knhz/0s1uvin/gm7pMdr42+IN9Jb6Zodze6Vo9zHollDPCwhlgMyzqsrNmM&#10;+YF3K5yRkqoZd32t8Jf+TjfiN/2Knhz/ANLNbr38ipU6HiFKlRSUVSVrRjBawjJ6RSW7ffTq9zKo&#10;28Ld9/1PY/Emp3Gi+HtT1C0sX1O6tLWWeKyibD3DqpYRg9ixGPxr4h8NXfxg07xNF8dz4X/txdVM&#10;lrNpFvCwmW0woRgigsqfIAr4Y4Tc2QwJ+76K/qjD4lYdSXInfe/bsfLYvBvFSjL2jjy6q3fo/lrp&#10;5n5b+CLfwJoWlyW3jTwb4n1TV/O3+ZaP9lWOMquE2HJJzuO44yGHHFWPFEnw3ujZN4b8L+KtDmt7&#10;lZXmudt150Yz8m0su0k4OcnGOhr9QKK9X+17y5uR/wDgTt91jwlw/aHJ7RW/wK/33uc18OPGZ+IX&#10;grS/ER0y40hb9GkW0uiDIi7iFJx/eADD2IrwXxP8BdL+HdzqXxE8WQa38W9YS7AtrArv8qJnxHmP&#10;nzCgIz/DyTtGM19P0V41PEOlJuGifTy7X3Poa2FjXhFVHeUdn597bHzN+z3ol34+8cfFPxBrvg66&#10;0Tw74gS0tYtO1a3KCREjZGUKQMgAL0GBkAHiuo+EfwD174OeP786P4paX4eXCPKmh3Cl5I5m6AE8&#10;ADrvBBOACD96vcaK0qYuc3Ll0TSVt9lZb9fMzpYCnTjDmd5Rbd9nq7vbp5bHmnxF+Bdp8R9fTVZv&#10;F3izQnWBYPs2iamLeAgFjuKlG+Y7uTnsK8C+Kf7OY0f4ofDHT7XxP411W11K6ukub+61DzpbAKIs&#10;NFIIwIi245JBztHpX2RRTo42rRtZ6JP8rE4nLqGITbVm2nf0af47Hhf/AAybp/8A0Uf4if8Ag9X/&#10;AONVpftTWOuah8F7vQvD9pNf3uq3VppxdSSyI8qgux9CQFJ9HJr2KioWKqe0jOevK7mrwVJUp0qa&#10;5eZWZ8U+GPhz48/Z+13xRYal4Gm+KfhvW7SGxNxZyY3QxKVQNHh2XClVwem0YY4rlJfBFzqP/CQS&#10;al8F/Gl5dahIn2C5SXyn0qGMARRQgQ4woGOR90KMDGT+gNFdqzOV+ZxXM7Xd2tvRnmSyaFlCM3yq&#10;9k1F2v5tX6vfY8o/Zh0q40H4P6Xpdx4dv/DTWcs0a2upyB7iUFy5lbCJjczNhccADk9au/Hr4t33&#10;wf8AB8WpaX4W1LxZql5cLZWdnYRF1EzA7TKVywUkYGASTgcZyPSqK8urU9rOU2t9T3KNL2NKNJO9&#10;kl9x8dfD/SviB8AtA1b4peI/Bep+PvH/AI01BFvtL0jcZdMttjumVRHP3gqleigRjORg7nwFsfGv&#10;xP8A2jvEHxU8TeD9Q8EaVFoq6PYafqask7nerEkOqkgbZCTtA+dQCcE19U0VkbGN4x8I6Z488Mal&#10;4f1mBrnS9QiMFxEsjIWQ9gykEdO1fKfxt/Zq+AfwL8EnxPrHg3WNQsVuY7Zo9P1KUyKXzhvnlUY4&#10;x16kV9i0josilWAZSMEEZBFAH5g/Bn4Y/Dv4+ftHrZeGfB+sW3w1t7Fmuo725fzUkEZ2u7q7bMyE&#10;KFDnIXPqB9cf8MD/AAX/AOhcu/8AwZ3H/wAXX0Fb2sNpH5cEMcKZztjUKM/QVLQBz2geBtM8J+CL&#10;fwroom03S7W0NpbmOVmkhUgjIdiTuGcgnvXzB8Pf2f8ATPhx+0h4e8Jtpg13QIfh+0V9eXlkGt7y&#10;5a/kdzIG3LkkghSSQAoycA19gUUAfnD4U+FV5o/gTxh4purr4l6ds8YXWnx6F4LJizGUV1uDEQMj&#10;+DcPRB2r2X9gzwrrulax8T9b1TS/EVhp+qXNiljP4oDfbbkRCfczkgbiBInIGOcAnaa+uaKAPnX4&#10;5fAXXfit49n1rxJq0F34B0LTJLrS/D9sjCSW/wDLYFpuzgEAgg9MLt+8W+fPCXg29+Engf4PeOPC&#10;PgfxDffEK9hu7S4tLFWitLk75Av2xR8/AKsBhQwQ7mG0Gv0Nop3EfOPwV/Zw11vGv/Czvi3qMev+&#10;PGH+hWUZDWmlJzhUAGC65OMfKpJILMd1fR1FFIYUUUUAFfHv/BTj/klHw+/7HKP/ANNeo19hVgeN&#10;Ph94W+JGlxaZ4t8N6R4p02KYXMdnrVhFeQpKFZRIEkVgGCuw3YzhiO5rKrD2lOUL7pr7z08rxv8A&#10;ZuPoY3l5vZTjO17X5ZJ2vZ2vbez9D8nvhn8avEPwlhvl0CHS1nunR/td3YRzTxFTn5HYZAPHByOM&#10;jByaV/j58RH8VN4j/wCEw1RdXbaGlSbbGyr91TEPkK9Tt24yScZJr9LP+GU/gn/0R7wD/wCExZf/&#10;ABqj/hlP4J/9Ee8A/wDhMWX/AMarxFldRJRVZ2Xl/wAE/bpeKGX1Ks688og5zVpNzTbXZt0ttFps&#10;fl18QviFq/xP8Sy67rjW7ahLGkbtbW6wq20YyQo5YnJJPc9hgD3j9nD/AJNP8b/9ld8N/wDpX4er&#10;7N/4ZT+Cf/RHvAP/AITFl/8AGq37P4J/DvTvB194StPAXhi18KX8wubvQodHt0sbiUFCJJIAmx2B&#10;ijO4gn92v90YP7KbhVjKpdzi43t3676ny/E/HVLiHLaOWUcGqMacoyVp3VoxlGyXJG3xb36bHlvx&#10;P+FXh74weH7fRPE1tNd6bBew34ihneHdJE2VBKkEqeQR79iAR5jefsO/CW48L2Oi2+i3emfZLM2A&#10;1DTr6SC7mty0jPHK6nEiuZX3Bgc5A6KuPoH/AIZT+Cf/AER7wD/4TFl/8ao/4ZT+Cf8A0R7wD/4T&#10;Fl/8ar8awvhdmeCpKhhs5nCCd0lBpX729rY/OnjISd3T/r7jjPDvwm8JeFdX0zVdM0O2ttU03R4t&#10;AtbwAmWOxjIKQ5z0BUc9fetL4S/8nG/Eb/sVPDn/AKWa3XQ/8Mp/BP8A6I94B/8ACYsv/jVdV4H+&#10;FPgn4Y/bf+EO8HaB4T+3bPtX9h6ZBZfaNm7Z5nlKu7bvfGc43HHU17/DPh5V4fzVZpWxzrNRcbOD&#10;W/m5y27WMq2KVWHIo2Opooor9mOAKKKKACiiigAooooAKKKKACiiigAooooAKKKKACiiigAooooA&#10;KKKKACiiigAooooAKKKKACiiigAooooAKKKKACiiigAooooAKKKKACiiigAooooAKKKKACiiigAo&#10;oooAKKKKACiiigAooooAKKKKACiiigAooooAKKKKACiiigAooooAKKKKACiiigAooooA/9k="/>
  <p:tag name="ISPRING_PRESENTERDATA_0" val="5LiU6KGM|aHR0cDovL3d3dy5ldHRoaW5rLmNvbQ==|cWlleGluZ0BxcS5jb20=|aHR0cDovL3d3dy5xaWV4aW5nLmNvbQ==|ezBBREY2RUIyLUEzQzEtNEJDRi1BQzYwLTQ2MzY4RkQ5Mzg3NH0=|UVE6NTEwMjgwNDQ1DQpURUw6MTM5NTU0NTMyMzENCuS4gOS4quWtpuS5oOaVmeiCsuaKgOacr+ea&#10;hOS6ug0K5oiR55qE5Y2a5a6i5Zyw5Z2A77yaaHR0cDovL3d3dy5xaWV4aW5nLmNvbQ0K5oiR55qE&#10;5paw5rWq5b6u5Y2a77yaaHR0cDovL3dlaWJvLmNvbS9xaWV4aW5nDQo=|SVNQUklOR19QUkVTRU5URVJfUEhPVE9fMA==|MQ==|aHR0cDovL3d3dy5xaWV4aW5nLmNvbQ==|SVNQUklOR19QUkVTRU5URVJfUEhPVE9fMQ=="/>
  <p:tag name="ISPRING_UUID" val="{26D34258-0EBE-424D-8D28-9B22FF57A3BD}"/>
  <p:tag name="ISPRING_RESOURCE_FOLDER" val="C:\Users\Administrator\Desktop\FLASH制作技术精粹教师讲稿\第一讲-认识FLASH\第一讲-认识FLASH\"/>
  <p:tag name="ISPRING_PRESENTATION_PATH" val="C:\Users\Administrator\Desktop\FLASH制作技术精粹教师讲稿\第一讲-认识FLASH\第一讲-认识FLASH.pptx"/>
  <p:tag name="ISPRING_ULTRA_SCORM_SLIDE_COUNT" val="1"/>
  <p:tag name="FLASHSPRING_PRESENTATION_REFERENCES" val="F&#10;flash软件下载.rar&#10;C:\Users\Administrator\Desktop\FLASH制作技术精粹教师讲稿\第一讲-认识FLASH\软件工具下载\flash软件下载.rar&#10;_blank&#10;|&#10;F&#10;google广告.swf&#10;C:\Users\Administrator\Desktop\FLASH制作技术精粹教师讲稿\第一讲-认识FLASH\案例\google广告.swf&#10;_blank&#10;|&#10;F&#10;游戏-切水果.swf&#10;C:\Users\Administrator\Desktop\FLASH制作技术精粹教师讲稿\第一讲-认识FLASH\案例\游戏-切水果.swf&#10;_blank&#10;|&#10;F&#10;新春贺卡.EXE&#10;C:\Users\Administrator\Desktop\FLASH制作技术精粹教师讲稿\第一讲-认识FLASH\案例\新春贺卡.EXE&#10;_blank&#10;|&#10;F&#10;虚拟现实-全景效果.swf&#10;C:\Users\Administrator\Desktop\FLASH制作技术精粹教师讲稿\第一讲-认识FLASH\案例\虚拟现实-全景效果.swf&#10;_blank&#10;|&#10;F&#10;spritefract-AIR应用程序-手机移动设备.air&#10;C:\Users\Administrator\Desktop\FLASH制作技术精粹教师讲稿\第一讲-认识FLASH\案例\spritefract-AIR应用程序-手机移动设备.air&#10;_blank&#10;|&#10;F&#10;FLASH网站.SWF&#10;C:\Users\Administrator\Desktop\FLASH制作技术精粹教师讲稿\第一讲-认识FLASH\案例\FLASH网站.SWF&#10;_blank&#10;|&#10;F&#10;DNA-直观-FLASH.swf&#10;C:\Users\Administrator\Desktop\FLASH制作技术精粹教师讲稿\第一讲-认识FLASH\案例\DNA-直观-FLASH.swf&#10;_blank&#10;|&#10;"/>
  <p:tag name="ISPRING_RESOURCE_PATHS_HASH_2" val="23ec3bfbdbf2e039192f919d8fc2969cb038371"/>
  <p:tag name="MMPROD_UIDATA" val="&lt;database version=&quot;7.0&quot;&gt;&lt;object type=&quot;1&quot; unique_id=&quot;10001&quot;&gt;&lt;property id=&quot;20141&quot; value=&quot;第一讲-认识FLASH&quot;/&gt;&lt;property id=&quot;20142&quot; value=&quot;FLASH课件制作技术精粹第一讲&quot;/&gt;&lt;property id=&quot;20144&quot; value=&quot;0&quot;/&gt;&lt;property id=&quot;20146&quot; value=&quot;1&quot;/&gt;&lt;property id=&quot;20147&quot; value=&quot;0&quot;/&gt;&lt;property id=&quot;20148&quot; value=&quot;0&quot;/&gt;&lt;property id=&quot;20180&quot; value=&quot;0&quot;/&gt;&lt;property id=&quot;20181&quot; value=&quot;1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Administrator\Desktop\FLASH制作技术精粹教师讲稿\第一讲-认识FLASH\软件工具下载\&quot;/&gt;&lt;property id=&quot;20224&quot; value=&quot;C:\Users\Administrator\Documents\My Adobe Presentations\第一讲-认识FLASH&quot;/&gt;&lt;property id=&quot;20225&quot; value=&quot;C:\Users\Administrator\Desktop\FLASH制作技术精粹教师讲稿\第一讲-认识FLASH\软件工具下载\&quot;/&gt;&lt;property id=&quot;20226&quot; value=&quot;C:\Users\Administrator\Desktop\FLASH制作技术精粹教师讲稿\第一讲-认识FLASH\第一讲-认识FLASH.pptx&quot;/&gt;&lt;property id=&quot;20250&quot; value=&quot;0&quot;/&gt;&lt;property id=&quot;20251&quot; value=&quot;0&quot;/&gt;&lt;property id=&quot;20259&quot; value=&quot;0&quot;/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1&quot; value=&quot;封面&quot;/&gt;&lt;property id=&quot;20302&quot; value=&quot;1&quot;/&gt;&lt;property id=&quot;20303&quot; value=&quot;且行&quot;/&gt;&lt;property id=&quot;20307&quot; value=&quot;258&quot;/&gt;&lt;property id=&quot;20309&quot; value=&quot;10459&quot;/&gt;&lt;property id=&quot;20312&quot; value=&quot;1&quot;/&gt;&lt;/object&gt;&lt;object type=&quot;3&quot; unique_id=&quot;10006&quot;&gt;&lt;property id=&quot;20148&quot; value=&quot;5&quot;/&gt;&lt;property id=&quot;20300&quot; value=&quot;Slide 2 - &amp;quot;网络学习&amp;quot;&quot;/&gt;&lt;property id=&quot;20301&quot; value=&quot;教育技术论坛&quot;/&gt;&lt;property id=&quot;20303&quot; value=&quot;且行&quot;/&gt;&lt;property id=&quot;20307&quot; value=&quot;308&quot;/&gt;&lt;property id=&quot;20309&quot; value=&quot;10459&quot;/&gt;&lt;/object&gt;&lt;object type=&quot;3&quot; unique_id=&quot;10007&quot;&gt;&lt;property id=&quot;20148&quot; value=&quot;5&quot;/&gt;&lt;property id=&quot;20300&quot; value=&quot;Slide 5&quot;/&gt;&lt;property id=&quot;20303&quot; value=&quot;-1&quot;/&gt;&lt;property id=&quot;20307&quot; value=&quot;310&quot;/&gt;&lt;property id=&quot;20309&quot; value=&quot;-1&quot;/&gt;&lt;/object&gt;&lt;object type=&quot;3&quot; unique_id=&quot;10008&quot;&gt;&lt;property id=&quot;20148&quot; value=&quot;5&quot;/&gt;&lt;property id=&quot;20300&quot; value=&quot;Slide 6 - &amp;quot;正确认识FLASH&amp;quot;&quot;/&gt;&lt;property id=&quot;20303&quot; value=&quot;-1&quot;/&gt;&lt;property id=&quot;20307&quot; value=&quot;260&quot;/&gt;&lt;property id=&quot;20309&quot; value=&quot;-1&quot;/&gt;&lt;/object&gt;&lt;object type=&quot;3&quot; unique_id=&quot;10009&quot;&gt;&lt;property id=&quot;20148&quot; value=&quot;5&quot;/&gt;&lt;property id=&quot;20300&quot; value=&quot;Slide 7 - &amp;quot;FLASH能做什么&amp;quot;&quot;/&gt;&lt;property id=&quot;20303&quot; value=&quot;-1&quot;/&gt;&lt;property id=&quot;20307&quot; value=&quot;319&quot;/&gt;&lt;property id=&quot;20309&quot; value=&quot;-1&quot;/&gt;&lt;/object&gt;&lt;object type=&quot;3&quot; unique_id=&quot;10010&quot;&gt;&lt;property id=&quot;20148&quot; value=&quot;5&quot;/&gt;&lt;property id=&quot;20300&quot; value=&quot;Slide 11 - &amp;quot;正确认识课件&amp;quot;&quot;/&gt;&lt;property id=&quot;20303&quot; value=&quot;-1&quot;/&gt;&lt;property id=&quot;20307&quot; value=&quot;312&quot;/&gt;&lt;property id=&quot;20309&quot; value=&quot;-1&quot;/&gt;&lt;/object&gt;&lt;object type=&quot;3&quot; unique_id=&quot;10011&quot;&gt;&lt;property id=&quot;20148&quot; value=&quot;5&quot;/&gt;&lt;property id=&quot;20300&quot; value=&quot;Slide 13&quot;/&gt;&lt;property id=&quot;20303&quot; value=&quot;-1&quot;/&gt;&lt;property id=&quot;20307&quot; value=&quot;274&quot;/&gt;&lt;property id=&quot;20309&quot; value=&quot;-1&quot;/&gt;&lt;/object&gt;&lt;object type=&quot;3&quot; unique_id=&quot;10012&quot;&gt;&lt;property id=&quot;20148&quot; value=&quot;5&quot;/&gt;&lt;property id=&quot;20300&quot; value=&quot;Slide 14 - &amp;quot;如何更好地使用FLASH&amp;quot;&quot;/&gt;&lt;property id=&quot;20303&quot; value=&quot;-1&quot;/&gt;&lt;property id=&quot;20307&quot; value=&quot;347&quot;/&gt;&lt;property id=&quot;20309&quot; value=&quot;-1&quot;/&gt;&lt;/object&gt;&lt;object type=&quot;3&quot; unique_id=&quot;10013&quot;&gt;&lt;property id=&quot;20148&quot; value=&quot;5&quot;/&gt;&lt;property id=&quot;20300&quot; value=&quot;Slide 15 - &amp;quot;使用FLASH&amp;quot;&quot;/&gt;&lt;property id=&quot;20303&quot; value=&quot;-1&quot;/&gt;&lt;property id=&quot;20307&quot; value=&quot;348&quot;/&gt;&lt;property id=&quot;20309&quot; value=&quot;-1&quot;/&gt;&lt;/object&gt;&lt;object type=&quot;3&quot; unique_id=&quot;10014&quot;&gt;&lt;property id=&quot;20148&quot; value=&quot;5&quot;/&gt;&lt;property id=&quot;20300&quot; value=&quot;Slide 28 - &amp;quot;上机-熟悉FLASH操作&amp;quot;&quot;/&gt;&lt;property id=&quot;20303&quot; value=&quot;-1&quot;/&gt;&lt;property id=&quot;20307&quot; value=&quot;349&quot;/&gt;&lt;property id=&quot;20309&quot; value=&quot;-1&quot;/&gt;&lt;/object&gt;&lt;object type=&quot;3&quot; unique_id=&quot;10015&quot;&gt;&lt;property id=&quot;20148&quot; value=&quot;5&quot;/&gt;&lt;property id=&quot;20300&quot; value=&quot;Slide 29 - &amp;quot;使用FLASH-基本工具的使用&amp;quot;&quot;/&gt;&lt;property id=&quot;20303&quot; value=&quot;-1&quot;/&gt;&lt;property id=&quot;20307&quot; value=&quot;350&quot;/&gt;&lt;property id=&quot;20309&quot; value=&quot;-1&quot;/&gt;&lt;/object&gt;&lt;object type=&quot;3&quot; unique_id=&quot;10016&quot;&gt;&lt;property id=&quot;20148&quot; value=&quot;5&quot;/&gt;&lt;property id=&quot;20300&quot; value=&quot;Slide 30&quot;/&gt;&lt;property id=&quot;20303&quot; value=&quot;-1&quot;/&gt;&lt;property id=&quot;20307&quot; value=&quot;346&quot;/&gt;&lt;property id=&quot;20309&quot; value=&quot;-1&quot;/&gt;&lt;/object&gt;&lt;object type=&quot;3&quot; unique_id=&quot;10130&quot;&gt;&lt;property id=&quot;20148&quot; value=&quot;5&quot;/&gt;&lt;property id=&quot;20300&quot; value=&quot;Slide 3 - &amp;quot;网络学习&amp;quot;&quot;/&gt;&lt;property id=&quot;20301&quot; value=&quot;且行资源&quot;/&gt;&lt;property id=&quot;20303&quot; value=&quot;且行&quot;/&gt;&lt;property id=&quot;20307&quot; value=&quot;351&quot;/&gt;&lt;property id=&quot;20309&quot; value=&quot;10459&quot;/&gt;&lt;/object&gt;&lt;object type=&quot;3&quot; unique_id=&quot;10146&quot;&gt;&lt;property id=&quot;20148&quot; value=&quot;5&quot;/&gt;&lt;property id=&quot;20300&quot; value=&quot;Slide 4 - &amp;quot;软件准备&amp;quot;&quot;/&gt;&lt;property id=&quot;20301&quot; value=&quot;软件准备&quot;/&gt;&lt;property id=&quot;20303&quot; value=&quot;-1&quot;/&gt;&lt;property id=&quot;20307&quot; value=&quot;352&quot;/&gt;&lt;property id=&quot;20309&quot; value=&quot;-1&quot;/&gt;&lt;/object&gt;&lt;object type=&quot;3&quot; unique_id=&quot;11824&quot;&gt;&lt;property id=&quot;20148&quot; value=&quot;5&quot;/&gt;&lt;property id=&quot;20300&quot; value=&quot;Slide 9 - &amp;quot;FLASH制作课的优势&amp;quot;&quot;/&gt;&lt;property id=&quot;20307&quot; value=&quot;353&quot;/&gt;&lt;/object&gt;&lt;object type=&quot;3&quot; unique_id=&quot;11986&quot;&gt;&lt;property id=&quot;20148&quot; value=&quot;5&quot;/&gt;&lt;property id=&quot;20300&quot; value=&quot;Slide 8 - &amp;quot;FLASH能做什么&amp;quot;&quot;/&gt;&lt;property id=&quot;20307&quot; value=&quot;354&quot;/&gt;&lt;/object&gt;&lt;object type=&quot;3&quot; unique_id=&quot;12326&quot;&gt;&lt;property id=&quot;20148&quot; value=&quot;5&quot;/&gt;&lt;property id=&quot;20300&quot; value=&quot;Slide 16 - &amp;quot;使用FLASH&amp;quot;&quot;/&gt;&lt;property id=&quot;20307&quot; value=&quot;355&quot;/&gt;&lt;/object&gt;&lt;object type=&quot;3&quot; unique_id=&quot;12327&quot;&gt;&lt;property id=&quot;20148&quot; value=&quot;5&quot;/&gt;&lt;property id=&quot;20300&quot; value=&quot;Slide 17 - &amp;quot;使用FLASH&amp;quot;&quot;/&gt;&lt;property id=&quot;20307&quot; value=&quot;356&quot;/&gt;&lt;/object&gt;&lt;object type=&quot;3&quot; unique_id=&quot;12328&quot;&gt;&lt;property id=&quot;20148&quot; value=&quot;5&quot;/&gt;&lt;property id=&quot;20300&quot; value=&quot;Slide 18 - &amp;quot;使用FLASH&amp;quot;&quot;/&gt;&lt;property id=&quot;20307&quot; value=&quot;358&quot;/&gt;&lt;/object&gt;&lt;object type=&quot;3&quot; unique_id=&quot;12329&quot;&gt;&lt;property id=&quot;20148&quot; value=&quot;5&quot;/&gt;&lt;property id=&quot;20300&quot; value=&quot;Slide 19 - &amp;quot;使用FLASH&amp;quot;&quot;/&gt;&lt;property id=&quot;20307&quot; value=&quot;357&quot;/&gt;&lt;/object&gt;&lt;object type=&quot;3&quot; unique_id=&quot;12330&quot;&gt;&lt;property id=&quot;20148&quot; value=&quot;5&quot;/&gt;&lt;property id=&quot;20300&quot; value=&quot;Slide 20 - &amp;quot;使用FLASH&amp;quot;&quot;/&gt;&lt;property id=&quot;20307&quot; value=&quot;359&quot;/&gt;&lt;/object&gt;&lt;object type=&quot;3&quot; unique_id=&quot;12331&quot;&gt;&lt;property id=&quot;20148&quot; value=&quot;5&quot;/&gt;&lt;property id=&quot;20300&quot; value=&quot;Slide 21 - &amp;quot;使用FLASH&amp;quot;&quot;/&gt;&lt;property id=&quot;20307&quot; value=&quot;360&quot;/&gt;&lt;/object&gt;&lt;object type=&quot;3&quot; unique_id=&quot;12332&quot;&gt;&lt;property id=&quot;20148&quot; value=&quot;5&quot;/&gt;&lt;property id=&quot;20300&quot; value=&quot;Slide 22 - &amp;quot;使用FLASH&amp;quot;&quot;/&gt;&lt;property id=&quot;20307&quot; value=&quot;361&quot;/&gt;&lt;/object&gt;&lt;object type=&quot;3&quot; unique_id=&quot;12333&quot;&gt;&lt;property id=&quot;20148&quot; value=&quot;5&quot;/&gt;&lt;property id=&quot;20300&quot; value=&quot;Slide 23 - &amp;quot;使用FLASH&amp;quot;&quot;/&gt;&lt;property id=&quot;20307&quot; value=&quot;362&quot;/&gt;&lt;/object&gt;&lt;object type=&quot;3&quot; unique_id=&quot;12334&quot;&gt;&lt;property id=&quot;20148&quot; value=&quot;5&quot;/&gt;&lt;property id=&quot;20300&quot; value=&quot;Slide 24 - &amp;quot;使用FLASH-基本工具的使用&amp;quot;&quot;/&gt;&lt;property id=&quot;20307&quot; value=&quot;363&quot;/&gt;&lt;/object&gt;&lt;object type=&quot;3&quot; unique_id=&quot;12335&quot;&gt;&lt;property id=&quot;20148&quot; value=&quot;5&quot;/&gt;&lt;property id=&quot;20300&quot; value=&quot;Slide 25 - &amp;quot;使用FLASH-基本工具的使用&amp;quot;&quot;/&gt;&lt;property id=&quot;20307&quot; value=&quot;366&quot;/&gt;&lt;/object&gt;&lt;object type=&quot;3&quot; unique_id=&quot;12336&quot;&gt;&lt;property id=&quot;20148&quot; value=&quot;5&quot;/&gt;&lt;property id=&quot;20300&quot; value=&quot;Slide 26 - &amp;quot;使用FLASH-基本工具的使用&amp;quot;&quot;/&gt;&lt;property id=&quot;20307&quot; value=&quot;365&quot;/&gt;&lt;/object&gt;&lt;object type=&quot;3&quot; unique_id=&quot;12337&quot;&gt;&lt;property id=&quot;20148&quot; value=&quot;5&quot;/&gt;&lt;property id=&quot;20300&quot; value=&quot;Slide 27 - &amp;quot;使用FLASH-绘制一个圆角矩形&amp;quot;&quot;/&gt;&lt;property id=&quot;20307&quot; value=&quot;364&quot;/&gt;&lt;/object&gt;&lt;object type=&quot;3&quot; unique_id=&quot;12446&quot;&gt;&lt;property id=&quot;20148&quot; value=&quot;5&quot;/&gt;&lt;property id=&quot;20300&quot; value=&quot;Slide 31&quot;/&gt;&lt;property id=&quot;20307&quot; value=&quot;367&quot;/&gt;&lt;/object&gt;&lt;object type=&quot;3&quot; unique_id=&quot;12825&quot;&gt;&lt;property id=&quot;20148&quot; value=&quot;5&quot;/&gt;&lt;property id=&quot;20300&quot; value=&quot;Slide 10 - &amp;quot;FLASH能做什么&amp;quot;&quot;/&gt;&lt;property id=&quot;20307&quot; value=&quot;368&quot;/&gt;&lt;/object&gt;&lt;object type=&quot;3&quot; unique_id=&quot;12826&quot;&gt;&lt;property id=&quot;20148&quot; value=&quot;5&quot;/&gt;&lt;property id=&quot;20300&quot; value=&quot;Slide 12 - &amp;quot;正确认识课件&amp;quot;&quot;/&gt;&lt;property id=&quot;20307&quot; value=&quot;369&quot;/&gt;&lt;/object&gt;&lt;/object&gt;&lt;object type=&quot;4&quot; unique_id=&quot;10195&quot;&gt;&lt;object type=&quot;5&quot; unique_id=&quot;10459&quot;&gt;&lt;property id=&quot;20000&quot; value=&quot;0&quot;/&gt;&lt;property id=&quot;20149&quot; value=&quot;且行&quot;/&gt;&lt;property id=&quot;20150&quot; value=&quot;一个学教育技术的人&quot;/&gt;&lt;property id=&quot;20151&quot; value=&quot;头像.jpg&quot;/&gt;&lt;property id=&quot;20153&quot; value=&quot;qiexing@qq.com&quot;/&gt;&lt;property id=&quot;20155&quot; value=&quot;我的博客：http://www.qiexing.com&amp;#x0D;&amp;#x0A;&quot;/&gt;&lt;property id=&quot;20159&quot; value=&quot;qxlogo.jpg&quot;/&gt;&lt;/object&gt;&lt;/object&gt;&lt;object type=&quot;10&quot; unique_id=&quot;10230&quot;&gt;&lt;object type=&quot;11&quot; unique_id=&quot;10231&quot;&gt;&lt;property id=&quot;20180&quot; value=&quot;0&quot;/&gt;&lt;property id=&quot;20181&quot; value=&quot;1&quot;/&gt;&lt;property id=&quot;20182&quot; value=&quot;0&quot;/&gt;&lt;property id=&quot;20183&quot; value=&quot;1&quot;/&gt;&lt;/object&gt;&lt;object type=&quot;12&quot; unique_id=&quot;10290&quot;&gt;&lt;/object&gt;&lt;object type=&quot;13&quot; unique_id=&quot;10353&quot;&gt;&lt;/object&gt;&lt;/object&gt;&lt;/object&gt;&lt;/database&gt;"/>
  <p:tag name="SECTOMILLISECCONVERTED" val="1"/>
  <p:tag name="ARTICULATE_PROJECT_OPEN" val="0"/>
  <p:tag name="ARTICULATE_SLIDE_COUNT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ARTICULATE_SLIDE_THUMBNAIL_REFRE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7150">
          <a:solidFill>
            <a:srgbClr val="C00000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180</Words>
  <Application>Microsoft Office PowerPoint</Application>
  <PresentationFormat>全屏显示(16:9)</PresentationFormat>
  <Paragraphs>31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PPT课件制作-学教育技术，上教育技术论坛！http://www.etthink.com</dc:title>
  <dc:subject>学教育技术，上教育技术论坛！http://www.etthink.com;</dc:subject>
  <dc:creator>孙方;学教育技术，上教育技术论坛！http://www.etthink.com</dc:creator>
  <cp:keywords>PPT课件高效制作</cp:keywords>
  <dc:description>学教育技术，上教育技术论坛！http://www.etthink.com;</dc:description>
  <cp:lastModifiedBy>孙 方</cp:lastModifiedBy>
  <cp:revision>447</cp:revision>
  <dcterms:created xsi:type="dcterms:W3CDTF">2011-07-19T16:06:28Z</dcterms:created>
  <dcterms:modified xsi:type="dcterms:W3CDTF">2021-12-12T08:49:17Z</dcterms:modified>
  <cp:category>学教育技术，上教育技术论坛！http://www.etthink.com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497A650C-84D3-4D98-3F3F-3F3F213C3F3F</vt:lpwstr>
  </property>
  <property fmtid="{D5CDD505-2E9C-101B-9397-08002B2CF9AE}" pid="3" name="ArticulatePath">
    <vt:lpwstr>第一章 认识FLASH</vt:lpwstr>
  </property>
</Properties>
</file>