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notesMasterIdLst>
    <p:notesMasterId r:id="rId7"/>
  </p:notesMasterIdLst>
  <p:handoutMasterIdLst>
    <p:handoutMasterId r:id="rId8"/>
  </p:handoutMasterIdLst>
  <p:sldIdLst>
    <p:sldId id="273" r:id="rId3"/>
    <p:sldId id="297" r:id="rId4"/>
    <p:sldId id="274" r:id="rId5"/>
    <p:sldId id="276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CC0000"/>
    <a:srgbClr val="843ACE"/>
    <a:srgbClr val="FA5332"/>
    <a:srgbClr val="A50021"/>
    <a:srgbClr val="F8F8F8"/>
    <a:srgbClr val="5F29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306" autoAdjust="0"/>
    <p:restoredTop sz="90746" autoAdjust="0"/>
  </p:normalViewPr>
  <p:slideViewPr>
    <p:cSldViewPr snapToGrid="0">
      <p:cViewPr varScale="1">
        <p:scale>
          <a:sx n="72" d="100"/>
          <a:sy n="72" d="100"/>
        </p:scale>
        <p:origin x="-318" y="-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235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-2064"/>
    </p:cViewPr>
  </p:sorterViewPr>
  <p:notesViewPr>
    <p:cSldViewPr snapToGrid="0">
      <p:cViewPr varScale="1">
        <p:scale>
          <a:sx n="57" d="100"/>
          <a:sy n="57" d="100"/>
        </p:scale>
        <p:origin x="2574" y="84"/>
      </p:cViewPr>
      <p:guideLst/>
    </p:cSldViewPr>
  </p:notesViewPr>
  <p:gridSpacing cx="90001" cy="90001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70A5C0-150C-431D-BEB3-84B99234B295}" type="datetimeFigureOut">
              <a:rPr lang="zh-CN" altLang="en-US" smtClean="0"/>
              <a:t>2014/12/18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7D3BB4-057A-48EF-A8C6-19AB8D1F1A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3568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4D572-1D51-4F58-8E85-EE20C2C65384}" type="datetimeFigureOut">
              <a:rPr lang="zh-CN" altLang="en-US" smtClean="0"/>
              <a:t>2014/12/18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241199-7C01-4C91-BA1B-D4405E15CE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6526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2000" kern="1200">
        <a:solidFill>
          <a:srgbClr val="FF0000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1pPr>
    <a:lvl2pPr marL="457200" algn="l" defTabSz="914400" rtl="0" eaLnBrk="1" latinLnBrk="0" hangingPunct="1">
      <a:defRPr sz="2000" kern="1200">
        <a:solidFill>
          <a:srgbClr val="FF0000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2pPr>
    <a:lvl3pPr marL="914400" algn="l" defTabSz="914400" rtl="0" eaLnBrk="1" latinLnBrk="0" hangingPunct="1">
      <a:defRPr sz="2000" kern="1200">
        <a:solidFill>
          <a:srgbClr val="FF0000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3pPr>
    <a:lvl4pPr marL="1371600" algn="l" defTabSz="914400" rtl="0" eaLnBrk="1" latinLnBrk="0" hangingPunct="1">
      <a:defRPr sz="2000" kern="1200">
        <a:solidFill>
          <a:srgbClr val="FF0000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4pPr>
    <a:lvl5pPr marL="1828800" algn="l" defTabSz="914400" rtl="0" eaLnBrk="1" latinLnBrk="0" hangingPunct="1">
      <a:defRPr sz="2000" kern="1200">
        <a:solidFill>
          <a:srgbClr val="FF0000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41199-7C01-4C91-BA1B-D4405E15CEB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5032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41199-7C01-4C91-BA1B-D4405E15CEB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644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41199-7C01-4C91-BA1B-D4405E15CEB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76373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41661-CE5B-4871-BDDE-B52B89466B4D}" type="datetimeFigureOut">
              <a:rPr lang="zh-CN" altLang="en-US" smtClean="0"/>
              <a:t>2014/12/18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BC88F-BD71-4418-8C45-4B2C06EA57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69760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41661-CE5B-4871-BDDE-B52B89466B4D}" type="datetimeFigureOut">
              <a:rPr lang="zh-CN" altLang="en-US" smtClean="0"/>
              <a:t>2014/12/18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BC88F-BD71-4418-8C45-4B2C06EA57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77925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41661-CE5B-4871-BDDE-B52B89466B4D}" type="datetimeFigureOut">
              <a:rPr lang="zh-CN" altLang="en-US" smtClean="0"/>
              <a:t>2014/12/18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BC88F-BD71-4418-8C45-4B2C06EA57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5930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161847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0242574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99797142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51984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0727542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0197540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3030499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256920184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41661-CE5B-4871-BDDE-B52B89466B4D}" type="datetimeFigureOut">
              <a:rPr lang="zh-CN" altLang="en-US" smtClean="0"/>
              <a:t>2014/12/18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BC88F-BD71-4418-8C45-4B2C06EA57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2938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100046311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0651689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3743746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41661-CE5B-4871-BDDE-B52B89466B4D}" type="datetimeFigureOut">
              <a:rPr lang="zh-CN" altLang="en-US" smtClean="0"/>
              <a:t>2014/12/18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BC88F-BD71-4418-8C45-4B2C06EA57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8356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41661-CE5B-4871-BDDE-B52B89466B4D}" type="datetimeFigureOut">
              <a:rPr lang="zh-CN" altLang="en-US" smtClean="0"/>
              <a:t>2014/12/18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BC88F-BD71-4418-8C45-4B2C06EA57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6651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41661-CE5B-4871-BDDE-B52B89466B4D}" type="datetimeFigureOut">
              <a:rPr lang="zh-CN" altLang="en-US" smtClean="0"/>
              <a:t>2014/12/18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BC88F-BD71-4418-8C45-4B2C06EA57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6178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41661-CE5B-4871-BDDE-B52B89466B4D}" type="datetimeFigureOut">
              <a:rPr lang="zh-CN" altLang="en-US" smtClean="0"/>
              <a:t>2014/12/18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BC88F-BD71-4418-8C45-4B2C06EA57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1329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41661-CE5B-4871-BDDE-B52B89466B4D}" type="datetimeFigureOut">
              <a:rPr lang="zh-CN" altLang="en-US" smtClean="0"/>
              <a:t>2014/12/18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BC88F-BD71-4418-8C45-4B2C06EA57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8567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41661-CE5B-4871-BDDE-B52B89466B4D}" type="datetimeFigureOut">
              <a:rPr lang="zh-CN" altLang="en-US" smtClean="0"/>
              <a:t>2014/12/18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BC88F-BD71-4418-8C45-4B2C06EA57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47165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41661-CE5B-4871-BDDE-B52B89466B4D}" type="datetimeFigureOut">
              <a:rPr lang="zh-CN" altLang="en-US" smtClean="0"/>
              <a:t>2014/12/18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BC88F-BD71-4418-8C45-4B2C06EA57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3971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13.xml"/><Relationship Id="rId16" Type="http://schemas.openxmlformats.org/officeDocument/2006/relationships/oleObject" Target="../embeddings/oleObject1.bin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941661-CE5B-4871-BDDE-B52B89466B4D}" type="datetimeFigureOut">
              <a:rPr lang="zh-CN" altLang="en-US" smtClean="0"/>
              <a:t>2014/12/18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6BC88F-BD71-4418-8C45-4B2C06EA57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208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02"/>
          <p:cNvGrpSpPr>
            <a:grpSpLocks/>
          </p:cNvGrpSpPr>
          <p:nvPr userDrawn="1"/>
        </p:nvGrpSpPr>
        <p:grpSpPr bwMode="auto">
          <a:xfrm>
            <a:off x="10769601" y="381000"/>
            <a:ext cx="1132417" cy="990600"/>
            <a:chOff x="4128" y="2496"/>
            <a:chExt cx="1263" cy="1584"/>
          </a:xfrm>
        </p:grpSpPr>
        <p:sp>
          <p:nvSpPr>
            <p:cNvPr id="1035" name="Oval 103"/>
            <p:cNvSpPr>
              <a:spLocks noChangeArrowheads="1"/>
            </p:cNvSpPr>
            <p:nvPr userDrawn="1"/>
          </p:nvSpPr>
          <p:spPr bwMode="gray">
            <a:xfrm>
              <a:off x="4560" y="3793"/>
              <a:ext cx="767" cy="287"/>
            </a:xfrm>
            <a:prstGeom prst="ellipse">
              <a:avLst/>
            </a:prstGeom>
            <a:solidFill>
              <a:srgbClr val="000000">
                <a:alpha val="6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spcBef>
                  <a:spcPct val="50000"/>
                </a:spcBef>
                <a:spcAft>
                  <a:spcPct val="0"/>
                </a:spcAft>
                <a:defRPr/>
              </a:pPr>
              <a:endParaRPr lang="zh-CN" altLang="en-US" sz="1800" b="1" i="1" smtClean="0">
                <a:solidFill>
                  <a:srgbClr val="000000"/>
                </a:solidFill>
              </a:endParaRPr>
            </a:p>
          </p:txBody>
        </p:sp>
        <p:pic>
          <p:nvPicPr>
            <p:cNvPr id="2" name="Picture 104" descr="glabal"/>
            <p:cNvPicPr>
              <a:picLocks noChangeAspect="1" noChangeArrowheads="1"/>
            </p:cNvPicPr>
            <p:nvPr userDrawn="1"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8" y="2496"/>
              <a:ext cx="1263" cy="1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29" name="Text Box 105"/>
          <p:cNvSpPr txBox="1">
            <a:spLocks noChangeArrowheads="1"/>
          </p:cNvSpPr>
          <p:nvPr userDrawn="1"/>
        </p:nvSpPr>
        <p:spPr bwMode="auto">
          <a:xfrm>
            <a:off x="7112000" y="6491288"/>
            <a:ext cx="36576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smtClean="0">
                <a:solidFill>
                  <a:srgbClr val="004A4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新魏" pitchFamily="2" charset="-122"/>
                <a:ea typeface="华文新魏" pitchFamily="2" charset="-122"/>
              </a:rPr>
              <a:t>信息化教学的信息化思维</a:t>
            </a:r>
          </a:p>
        </p:txBody>
      </p:sp>
      <p:grpSp>
        <p:nvGrpSpPr>
          <p:cNvPr id="1028" name="Group 81"/>
          <p:cNvGrpSpPr>
            <a:grpSpLocks/>
          </p:cNvGrpSpPr>
          <p:nvPr userDrawn="1"/>
        </p:nvGrpSpPr>
        <p:grpSpPr bwMode="auto">
          <a:xfrm>
            <a:off x="-4234" y="6381750"/>
            <a:ext cx="1746251" cy="476250"/>
            <a:chOff x="336" y="3216"/>
            <a:chExt cx="1482" cy="372"/>
          </a:xfrm>
        </p:grpSpPr>
        <p:graphicFrame>
          <p:nvGraphicFramePr>
            <p:cNvPr id="1031" name="Object 82"/>
            <p:cNvGraphicFramePr>
              <a:graphicFrameLocks noChangeAspect="1"/>
            </p:cNvGraphicFramePr>
            <p:nvPr userDrawn="1"/>
          </p:nvGraphicFramePr>
          <p:xfrm>
            <a:off x="336" y="3216"/>
            <a:ext cx="1481" cy="3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82" r:id="rId16" imgW="4590476" imgH="1152381" progId="PBrush">
                    <p:embed/>
                  </p:oleObj>
                </mc:Choice>
                <mc:Fallback>
                  <p:oleObj r:id="rId16" imgW="4590476" imgH="1152381" progId="PBrush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6" y="3216"/>
                          <a:ext cx="1481" cy="3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33" name="Rectangle 83"/>
            <p:cNvSpPr>
              <a:spLocks noChangeArrowheads="1"/>
            </p:cNvSpPr>
            <p:nvPr userDrawn="1"/>
          </p:nvSpPr>
          <p:spPr bwMode="auto">
            <a:xfrm>
              <a:off x="913" y="3408"/>
              <a:ext cx="905" cy="1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800" smtClean="0"/>
            </a:p>
          </p:txBody>
        </p:sp>
        <p:sp>
          <p:nvSpPr>
            <p:cNvPr id="1034" name="Text Box 84"/>
            <p:cNvSpPr txBox="1">
              <a:spLocks noChangeArrowheads="1"/>
            </p:cNvSpPr>
            <p:nvPr userDrawn="1"/>
          </p:nvSpPr>
          <p:spPr bwMode="auto">
            <a:xfrm>
              <a:off x="959" y="3360"/>
              <a:ext cx="733" cy="2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>
                  <a:solidFill>
                    <a:srgbClr val="FF0000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2800">
                  <a:solidFill>
                    <a:srgbClr val="FF0000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2800">
                  <a:solidFill>
                    <a:srgbClr val="FF0000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2800">
                  <a:solidFill>
                    <a:srgbClr val="FF0000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2800">
                  <a:solidFill>
                    <a:srgbClr val="FF0000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FF0000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FF0000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FF0000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FF0000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kumimoji="1" lang="zh-CN" altLang="en-US" sz="1200" b="1" smtClean="0">
                  <a:solidFill>
                    <a:srgbClr val="0000CC"/>
                  </a:solidFill>
                  <a:latin typeface="Times New Roman" pitchFamily="18" charset="0"/>
                  <a:ea typeface="华文新魏" pitchFamily="2" charset="-122"/>
                </a:rPr>
                <a:t>马九克</a:t>
              </a:r>
            </a:p>
          </p:txBody>
        </p:sp>
      </p:grpSp>
      <p:sp>
        <p:nvSpPr>
          <p:cNvPr id="4182" name="AutoShape 86"/>
          <p:cNvSpPr>
            <a:spLocks noGrp="1" noChangeArrowheads="1"/>
          </p:cNvSpPr>
          <p:nvPr>
            <p:ph type="title"/>
          </p:nvPr>
        </p:nvSpPr>
        <p:spPr bwMode="auto">
          <a:xfrm>
            <a:off x="1714500" y="274639"/>
            <a:ext cx="8763000" cy="814387"/>
          </a:xfrm>
          <a:prstGeom prst="foldedCorner">
            <a:avLst>
              <a:gd name="adj" fmla="val 12500"/>
            </a:avLst>
          </a:prstGeom>
          <a:gradFill rotWithShape="1">
            <a:gsLst>
              <a:gs pos="0">
                <a:srgbClr val="0099FF"/>
              </a:gs>
              <a:gs pos="50000">
                <a:schemeClr val="bg1">
                  <a:alpha val="98000"/>
                </a:schemeClr>
              </a:gs>
              <a:gs pos="100000">
                <a:srgbClr val="0099FF"/>
              </a:gs>
            </a:gsLst>
            <a:lin ang="5400000" scaled="1"/>
          </a:gradFill>
          <a:ln w="9525">
            <a:solidFill>
              <a:srgbClr val="3333CC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500050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600">
          <a:solidFill>
            <a:srgbClr val="FA0000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600">
          <a:solidFill>
            <a:srgbClr val="FA0000"/>
          </a:solidFill>
          <a:effectLst>
            <a:outerShdw blurRad="38100" dist="38100" dir="2700000" algn="tl">
              <a:srgbClr val="000000"/>
            </a:outerShdw>
          </a:effectLst>
          <a:latin typeface="方正粗圆简体" pitchFamily="65" charset="-122"/>
          <a:ea typeface="方正粗圆简体" pitchFamily="65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600">
          <a:solidFill>
            <a:srgbClr val="FA0000"/>
          </a:solidFill>
          <a:effectLst>
            <a:outerShdw blurRad="38100" dist="38100" dir="2700000" algn="tl">
              <a:srgbClr val="000000"/>
            </a:outerShdw>
          </a:effectLst>
          <a:latin typeface="方正粗圆简体" pitchFamily="65" charset="-122"/>
          <a:ea typeface="方正粗圆简体" pitchFamily="65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600">
          <a:solidFill>
            <a:srgbClr val="FA0000"/>
          </a:solidFill>
          <a:effectLst>
            <a:outerShdw blurRad="38100" dist="38100" dir="2700000" algn="tl">
              <a:srgbClr val="000000"/>
            </a:outerShdw>
          </a:effectLst>
          <a:latin typeface="方正粗圆简体" pitchFamily="65" charset="-122"/>
          <a:ea typeface="方正粗圆简体" pitchFamily="65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600">
          <a:solidFill>
            <a:srgbClr val="FA0000"/>
          </a:solidFill>
          <a:effectLst>
            <a:outerShdw blurRad="38100" dist="38100" dir="2700000" algn="tl">
              <a:srgbClr val="000000"/>
            </a:outerShdw>
          </a:effectLst>
          <a:latin typeface="方正粗圆简体" pitchFamily="65" charset="-122"/>
          <a:ea typeface="方正粗圆简体" pitchFamily="65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3600">
          <a:solidFill>
            <a:srgbClr val="FA0000"/>
          </a:solidFill>
          <a:effectLst>
            <a:outerShdw blurRad="38100" dist="38100" dir="2700000" algn="tl">
              <a:srgbClr val="000000"/>
            </a:outerShdw>
          </a:effectLst>
          <a:latin typeface="方正粗圆简体" pitchFamily="65" charset="-122"/>
          <a:ea typeface="方正粗圆简体" pitchFamily="65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3600">
          <a:solidFill>
            <a:srgbClr val="FA0000"/>
          </a:solidFill>
          <a:effectLst>
            <a:outerShdw blurRad="38100" dist="38100" dir="2700000" algn="tl">
              <a:srgbClr val="000000"/>
            </a:outerShdw>
          </a:effectLst>
          <a:latin typeface="方正粗圆简体" pitchFamily="65" charset="-122"/>
          <a:ea typeface="方正粗圆简体" pitchFamily="65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3600">
          <a:solidFill>
            <a:srgbClr val="FA0000"/>
          </a:solidFill>
          <a:effectLst>
            <a:outerShdw blurRad="38100" dist="38100" dir="2700000" algn="tl">
              <a:srgbClr val="000000"/>
            </a:outerShdw>
          </a:effectLst>
          <a:latin typeface="方正粗圆简体" pitchFamily="65" charset="-122"/>
          <a:ea typeface="方正粗圆简体" pitchFamily="65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3600">
          <a:solidFill>
            <a:srgbClr val="FA0000"/>
          </a:solidFill>
          <a:effectLst>
            <a:outerShdw blurRad="38100" dist="38100" dir="2700000" algn="tl">
              <a:srgbClr val="000000"/>
            </a:outerShdw>
          </a:effectLst>
          <a:latin typeface="方正粗圆简体" pitchFamily="65" charset="-122"/>
          <a:ea typeface="方正粗圆简体" pitchFamily="65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646711" y="522941"/>
            <a:ext cx="8528067" cy="2175762"/>
          </a:xfrm>
          <a:prstGeom prst="rect">
            <a:avLst/>
          </a:prstGeom>
          <a:gradFill>
            <a:gsLst>
              <a:gs pos="95000">
                <a:schemeClr val="accent2">
                  <a:lumMod val="20000"/>
                  <a:lumOff val="80000"/>
                </a:schemeClr>
              </a:gs>
              <a:gs pos="5000">
                <a:schemeClr val="accent2">
                  <a:lumMod val="75000"/>
                </a:schemeClr>
              </a:gs>
            </a:gsLst>
            <a:lin ang="5400000" scaled="0"/>
          </a:gradFill>
          <a:scene3d>
            <a:camera prst="perspectiveRelaxedModerately">
              <a:rot lat="20090634" lon="0" rev="0"/>
            </a:camera>
            <a:lightRig rig="threePt" dir="t"/>
          </a:scene3d>
          <a:sp3d>
            <a:bevelT w="368300" h="330200" prst="hardEdge"/>
          </a:sp3d>
        </p:spPr>
        <p:txBody>
          <a:bodyPr wrap="square" lIns="180000" tIns="406800" rIns="180000" bIns="406800" rtlCol="0">
            <a:spAutoFit/>
            <a:scene3d>
              <a:camera prst="perspectiveHeroicExtremeLeftFacing" fov="5700000">
                <a:rot lat="487347" lon="2067641" rev="125486"/>
              </a:camera>
              <a:lightRig rig="sunset" dir="t"/>
            </a:scene3d>
            <a:sp3d extrusionH="254000">
              <a:bevelT w="38100" h="38100"/>
              <a:extrusionClr>
                <a:schemeClr val="accent3">
                  <a:lumMod val="75000"/>
                </a:schemeClr>
              </a:extrusionClr>
            </a:sp3d>
          </a:bodyPr>
          <a:lstStyle/>
          <a:p>
            <a:pPr algn="ctr"/>
            <a:r>
              <a:rPr lang="zh-CN" altLang="en-US" sz="8800" spc="-290" dirty="0" smtClean="0">
                <a:gradFill>
                  <a:gsLst>
                    <a:gs pos="55000">
                      <a:srgbClr val="FF0000"/>
                    </a:gs>
                    <a:gs pos="54000">
                      <a:srgbClr val="5F2987"/>
                    </a:gs>
                  </a:gsLst>
                  <a:lin ang="5400000" scaled="0"/>
                </a:gradFill>
                <a:latin typeface="汉真广标" panose="02010609000101010101" pitchFamily="49" charset="-122"/>
                <a:ea typeface="汉真广标" panose="02010609000101010101" pitchFamily="49" charset="-122"/>
              </a:rPr>
              <a:t>文字的艺术</a:t>
            </a:r>
            <a:r>
              <a:rPr lang="zh-CN" altLang="en-US" sz="8800" spc="-290" dirty="0">
                <a:gradFill>
                  <a:gsLst>
                    <a:gs pos="55000">
                      <a:srgbClr val="FF0000"/>
                    </a:gs>
                    <a:gs pos="54000">
                      <a:srgbClr val="5F2987"/>
                    </a:gs>
                  </a:gsLst>
                  <a:lin ang="5400000" scaled="0"/>
                </a:gradFill>
                <a:latin typeface="汉真广标" panose="02010609000101010101" pitchFamily="49" charset="-122"/>
                <a:ea typeface="汉真广标" panose="02010609000101010101" pitchFamily="49" charset="-122"/>
              </a:rPr>
              <a:t>效果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646710" y="3931159"/>
            <a:ext cx="8528067" cy="2175762"/>
          </a:xfrm>
          <a:prstGeom prst="rect">
            <a:avLst/>
          </a:prstGeom>
          <a:gradFill>
            <a:gsLst>
              <a:gs pos="95000">
                <a:schemeClr val="accent1">
                  <a:lumMod val="20000"/>
                  <a:lumOff val="80000"/>
                </a:schemeClr>
              </a:gs>
              <a:gs pos="5000">
                <a:schemeClr val="accent4">
                  <a:lumMod val="60000"/>
                  <a:lumOff val="40000"/>
                </a:schemeClr>
              </a:gs>
            </a:gsLst>
            <a:lin ang="5400000" scaled="0"/>
          </a:gradFill>
          <a:scene3d>
            <a:camera prst="obliqueTopRight"/>
            <a:lightRig rig="threePt" dir="t"/>
          </a:scene3d>
          <a:sp3d>
            <a:bevelT w="254000" h="254000" prst="hardEdge"/>
          </a:sp3d>
        </p:spPr>
        <p:txBody>
          <a:bodyPr wrap="square" lIns="180000" tIns="406800" rIns="180000" bIns="406800" rtlCol="0">
            <a:spAutoFit/>
            <a:scene3d>
              <a:camera prst="obliqueTopRight"/>
              <a:lightRig rig="sunset" dir="t"/>
            </a:scene3d>
            <a:sp3d extrusionH="254000">
              <a:bevelT w="38100" h="38100"/>
              <a:extrusionClr>
                <a:schemeClr val="accent3">
                  <a:lumMod val="75000"/>
                </a:schemeClr>
              </a:extrusionClr>
            </a:sp3d>
          </a:bodyPr>
          <a:lstStyle/>
          <a:p>
            <a:pPr algn="ctr"/>
            <a:r>
              <a:rPr lang="zh-CN" altLang="en-US" sz="8800" spc="-290" dirty="0" smtClean="0">
                <a:gradFill>
                  <a:gsLst>
                    <a:gs pos="55000">
                      <a:srgbClr val="FF0000"/>
                    </a:gs>
                    <a:gs pos="54000">
                      <a:srgbClr val="5F2987"/>
                    </a:gs>
                  </a:gsLst>
                  <a:lin ang="5400000" scaled="0"/>
                </a:gradFill>
                <a:latin typeface="汉真广标" panose="02010609000101010101" pitchFamily="49" charset="-122"/>
                <a:ea typeface="汉真广标" panose="02010609000101010101" pitchFamily="49" charset="-122"/>
              </a:rPr>
              <a:t>文字的艺术</a:t>
            </a:r>
            <a:r>
              <a:rPr lang="zh-CN" altLang="en-US" sz="8800" spc="-290" dirty="0">
                <a:gradFill>
                  <a:gsLst>
                    <a:gs pos="55000">
                      <a:srgbClr val="FF0000"/>
                    </a:gs>
                    <a:gs pos="54000">
                      <a:srgbClr val="5F2987"/>
                    </a:gs>
                  </a:gsLst>
                  <a:lin ang="5400000" scaled="0"/>
                </a:gradFill>
                <a:latin typeface="汉真广标" panose="02010609000101010101" pitchFamily="49" charset="-122"/>
                <a:ea typeface="汉真广标" panose="02010609000101010101" pitchFamily="49" charset="-122"/>
              </a:rPr>
              <a:t>效果</a:t>
            </a:r>
          </a:p>
        </p:txBody>
      </p:sp>
    </p:spTree>
    <p:extLst>
      <p:ext uri="{BB962C8B-B14F-4D97-AF65-F5344CB8AC3E}">
        <p14:creationId xmlns:p14="http://schemas.microsoft.com/office/powerpoint/2010/main" val="1944053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428750" y="1492586"/>
            <a:ext cx="9801225" cy="2945204"/>
          </a:xfrm>
          <a:prstGeom prst="rect">
            <a:avLst/>
          </a:prstGeom>
          <a:noFill/>
          <a:effectLst/>
          <a:scene3d>
            <a:camera prst="orthographicFront"/>
            <a:lightRig rig="threePt" dir="t"/>
          </a:scene3d>
          <a:sp3d>
            <a:bevelT w="368300" h="330200" prst="hardEdge"/>
          </a:sp3d>
        </p:spPr>
        <p:txBody>
          <a:bodyPr wrap="square" lIns="180000" tIns="406800" rIns="180000" bIns="406800" rtlCol="0">
            <a:spAutoFit/>
            <a:scene3d>
              <a:camera prst="perspectiveHeroicExtremeLeftFacing" fov="5700000">
                <a:rot lat="487347" lon="2067641" rev="125486"/>
              </a:camera>
              <a:lightRig rig="sunset" dir="t"/>
            </a:scene3d>
            <a:sp3d extrusionH="254000">
              <a:bevelT w="38100" h="38100"/>
              <a:extrusionClr>
                <a:schemeClr val="accent3">
                  <a:lumMod val="75000"/>
                </a:schemeClr>
              </a:extrusionClr>
            </a:sp3d>
          </a:bodyPr>
          <a:lstStyle/>
          <a:p>
            <a:pPr algn="ctr"/>
            <a:r>
              <a:rPr lang="zh-CN" altLang="en-US" sz="13800" spc="-290" dirty="0" smtClean="0">
                <a:gradFill>
                  <a:gsLst>
                    <a:gs pos="55000">
                      <a:srgbClr val="FF0000"/>
                    </a:gs>
                    <a:gs pos="54000">
                      <a:srgbClr val="5F2987"/>
                    </a:gs>
                  </a:gsLst>
                  <a:lin ang="5400000" scaled="0"/>
                </a:gradFill>
                <a:effectLst>
                  <a:outerShdw dist="101600" dir="2700000" algn="tl" rotWithShape="0">
                    <a:prstClr val="black"/>
                  </a:outerShdw>
                </a:effectLst>
                <a:latin typeface="汉真广标" panose="02010609000101010101" pitchFamily="49" charset="-122"/>
                <a:ea typeface="汉真广标" panose="02010609000101010101" pitchFamily="49" charset="-122"/>
              </a:rPr>
              <a:t>阴影艺术字</a:t>
            </a:r>
            <a:endParaRPr lang="zh-CN" altLang="en-US" sz="13800" spc="-290" dirty="0">
              <a:gradFill>
                <a:gsLst>
                  <a:gs pos="55000">
                    <a:srgbClr val="FF0000"/>
                  </a:gs>
                  <a:gs pos="54000">
                    <a:srgbClr val="5F2987"/>
                  </a:gs>
                </a:gsLst>
                <a:lin ang="5400000" scaled="0"/>
              </a:gradFill>
              <a:effectLst>
                <a:outerShdw dist="101600" dir="2700000" algn="tl" rotWithShape="0">
                  <a:prstClr val="black"/>
                </a:outerShdw>
              </a:effectLst>
              <a:latin typeface="汉真广标" panose="02010609000101010101" pitchFamily="49" charset="-122"/>
              <a:ea typeface="汉真广标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9260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444733" y="604551"/>
            <a:ext cx="7231282" cy="3004063"/>
          </a:xfrm>
          <a:prstGeom prst="rect">
            <a:avLst/>
          </a:prstGeom>
          <a:gradFill>
            <a:gsLst>
              <a:gs pos="95000">
                <a:schemeClr val="accent2">
                  <a:lumMod val="60000"/>
                  <a:lumOff val="40000"/>
                </a:schemeClr>
              </a:gs>
              <a:gs pos="5000">
                <a:schemeClr val="accent5">
                  <a:lumMod val="20000"/>
                  <a:lumOff val="80000"/>
                </a:schemeClr>
              </a:gs>
            </a:gsLst>
            <a:lin ang="5400000" scaled="0"/>
          </a:gradFill>
          <a:scene3d>
            <a:camera prst="obliqueTopRight"/>
            <a:lightRig rig="threePt" dir="t"/>
          </a:scene3d>
          <a:sp3d>
            <a:bevelT w="254000" h="254000" prst="hardEdge"/>
          </a:sp3d>
        </p:spPr>
        <p:txBody>
          <a:bodyPr wrap="square" lIns="180000" tIns="46800" rIns="180000" bIns="46800" rtlCol="0">
            <a:noAutofit/>
            <a:scene3d>
              <a:camera prst="obliqueTopRight"/>
              <a:lightRig rig="sunset" dir="t"/>
            </a:scene3d>
            <a:sp3d extrusionH="381000">
              <a:bevelT w="38100" h="38100"/>
              <a:extrusionClr>
                <a:schemeClr val="bg1">
                  <a:lumMod val="65000"/>
                </a:schemeClr>
              </a:extrusionClr>
            </a:sp3d>
          </a:bodyPr>
          <a:lstStyle/>
          <a:p>
            <a:pPr algn="ctr"/>
            <a:r>
              <a:rPr lang="zh-CN" altLang="en-US" sz="8800" spc="-290" dirty="0" smtClean="0">
                <a:solidFill>
                  <a:schemeClr val="accent2">
                    <a:lumMod val="75000"/>
                  </a:schemeClr>
                </a:solidFill>
                <a:effectLst>
                  <a:reflection dist="127000" dir="5400000" sy="-100000" algn="bl" rotWithShape="0"/>
                </a:effectLst>
                <a:latin typeface="汉真广标" panose="02010609000101010101" pitchFamily="49" charset="-122"/>
                <a:ea typeface="汉真广标" panose="02010609000101010101" pitchFamily="49" charset="-122"/>
              </a:rPr>
              <a:t>倒影艺术字</a:t>
            </a:r>
            <a:endParaRPr lang="zh-CN" altLang="en-US" sz="8800" spc="-290" dirty="0">
              <a:solidFill>
                <a:schemeClr val="accent2">
                  <a:lumMod val="75000"/>
                </a:schemeClr>
              </a:solidFill>
              <a:effectLst>
                <a:reflection dist="127000" dir="5400000" sy="-100000" algn="bl" rotWithShape="0"/>
              </a:effectLst>
              <a:latin typeface="汉真广标" panose="02010609000101010101" pitchFamily="49" charset="-122"/>
              <a:ea typeface="汉真广标" panose="0201060900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44733" y="4229101"/>
            <a:ext cx="7231282" cy="1485900"/>
          </a:xfrm>
          <a:prstGeom prst="rect">
            <a:avLst/>
          </a:prstGeom>
          <a:noFill/>
          <a:scene3d>
            <a:camera prst="orthographicFront">
              <a:rot lat="0" lon="10799980" rev="10799999"/>
            </a:camera>
            <a:lightRig rig="threePt" dir="t"/>
          </a:scene3d>
          <a:sp3d>
            <a:bevelT w="254000" h="254000" prst="hardEdge"/>
          </a:sp3d>
        </p:spPr>
        <p:txBody>
          <a:bodyPr wrap="square" lIns="180000" tIns="46800" rIns="180000" bIns="46800" rtlCol="0">
            <a:noAutofit/>
            <a:scene3d>
              <a:camera prst="obliqueTopRight"/>
              <a:lightRig rig="sunset" dir="t"/>
            </a:scene3d>
            <a:sp3d/>
          </a:bodyPr>
          <a:lstStyle/>
          <a:p>
            <a:pPr algn="ctr"/>
            <a:r>
              <a:rPr lang="zh-CN" altLang="en-US" sz="8800" spc="-290" dirty="0" smtClean="0">
                <a:solidFill>
                  <a:srgbClr val="FF0000"/>
                </a:solidFill>
                <a:effectLst>
                  <a:reflection endPos="0" dist="63500" dir="5400000" sy="-100000" algn="bl" rotWithShape="0"/>
                </a:effectLst>
                <a:latin typeface="汉真广标" panose="02010609000101010101" pitchFamily="49" charset="-122"/>
                <a:ea typeface="汉真广标" panose="02010609000101010101" pitchFamily="49" charset="-122"/>
              </a:rPr>
              <a:t>倒影艺术字</a:t>
            </a:r>
            <a:endParaRPr lang="zh-CN" altLang="en-US" sz="8800" spc="-290" dirty="0">
              <a:solidFill>
                <a:srgbClr val="FF0000"/>
              </a:solidFill>
              <a:effectLst>
                <a:reflection endPos="0" dist="63500" dir="5400000" sy="-100000" algn="bl" rotWithShape="0"/>
              </a:effectLst>
              <a:latin typeface="汉真广标" panose="02010609000101010101" pitchFamily="49" charset="-122"/>
              <a:ea typeface="汉真广标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9295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942108" y="938578"/>
            <a:ext cx="9992692" cy="3749801"/>
          </a:xfrm>
          <a:prstGeom prst="rect">
            <a:avLst/>
          </a:prstGeom>
          <a:gradFill flip="none" rotWithShape="1">
            <a:gsLst>
              <a:gs pos="1800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5400000" scaled="0"/>
            <a:tileRect/>
          </a:gradFill>
          <a:scene3d>
            <a:camera prst="obliqueTopRight"/>
            <a:lightRig rig="threePt" dir="t"/>
          </a:scene3d>
          <a:sp3d>
            <a:bevelT w="254000" h="254000" prst="hardEdge"/>
          </a:sp3d>
        </p:spPr>
        <p:txBody>
          <a:bodyPr wrap="square" lIns="180000" tIns="406800" rIns="180000" bIns="406800" rtlCol="0">
            <a:noAutofit/>
            <a:scene3d>
              <a:camera prst="obliqueTopRight"/>
              <a:lightRig rig="sunset" dir="t"/>
            </a:scene3d>
            <a:sp3d extrusionH="381000">
              <a:bevelT w="38100" h="38100"/>
              <a:extrusionClr>
                <a:schemeClr val="accent3">
                  <a:lumMod val="75000"/>
                </a:schemeClr>
              </a:extrusionClr>
            </a:sp3d>
          </a:bodyPr>
          <a:lstStyle/>
          <a:p>
            <a:pPr algn="ctr"/>
            <a:r>
              <a:rPr lang="en-US" altLang="zh-CN" sz="11500" spc="-290" dirty="0" smtClean="0">
                <a:gradFill>
                  <a:gsLst>
                    <a:gs pos="39000">
                      <a:srgbClr val="C00000"/>
                    </a:gs>
                    <a:gs pos="81000">
                      <a:srgbClr val="FFC000"/>
                    </a:gs>
                  </a:gsLst>
                  <a:lin ang="5400000" scaled="0"/>
                </a:gradFill>
                <a:effectLst>
                  <a:reflection dist="50800" dir="5400000" sy="-100000" algn="bl" rotWithShape="0"/>
                </a:effectLst>
                <a:latin typeface="方正综艺简体" panose="03000509000000000000" pitchFamily="65" charset="-122"/>
                <a:ea typeface="方正综艺简体" panose="03000509000000000000" pitchFamily="65" charset="-122"/>
              </a:rPr>
              <a:t>Thank You</a:t>
            </a:r>
            <a:endParaRPr lang="zh-CN" altLang="en-US" sz="11500" spc="-290" dirty="0">
              <a:gradFill>
                <a:gsLst>
                  <a:gs pos="39000">
                    <a:srgbClr val="C00000"/>
                  </a:gs>
                  <a:gs pos="81000">
                    <a:srgbClr val="FFC000"/>
                  </a:gs>
                </a:gsLst>
                <a:lin ang="5400000" scaled="0"/>
              </a:gradFill>
              <a:effectLst>
                <a:reflection dist="50800" dir="5400000" sy="-100000" algn="bl" rotWithShape="0"/>
              </a:effectLst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3348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>
              <a:lumMod val="95000"/>
              <a:lumOff val="5000"/>
            </a:schemeClr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ctr">
          <a:defRPr sz="4400" smtClean="0">
            <a:latin typeface="方正古隶简体" panose="03000509000000000000" pitchFamily="65" charset="-122"/>
            <a:ea typeface="方正古隶简体" panose="03000509000000000000" pitchFamily="65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演示文稿7">
  <a:themeElements>
    <a:clrScheme name="1_演示文稿7 8">
      <a:dk1>
        <a:srgbClr val="000000"/>
      </a:dk1>
      <a:lt1>
        <a:srgbClr val="FFFFCC"/>
      </a:lt1>
      <a:dk2>
        <a:srgbClr val="99CC00"/>
      </a:dk2>
      <a:lt2>
        <a:srgbClr val="666633"/>
      </a:lt2>
      <a:accent1>
        <a:srgbClr val="339933"/>
      </a:accent1>
      <a:accent2>
        <a:srgbClr val="800000"/>
      </a:accent2>
      <a:accent3>
        <a:srgbClr val="FFFFE2"/>
      </a:accent3>
      <a:accent4>
        <a:srgbClr val="000000"/>
      </a:accent4>
      <a:accent5>
        <a:srgbClr val="ADCAAD"/>
      </a:accent5>
      <a:accent6>
        <a:srgbClr val="730000"/>
      </a:accent6>
      <a:hlink>
        <a:srgbClr val="0033CC"/>
      </a:hlink>
      <a:folHlink>
        <a:srgbClr val="FFCC66"/>
      </a:folHlink>
    </a:clrScheme>
    <a:fontScheme name="1_演示文稿7">
      <a:majorFont>
        <a:latin typeface="方正粗圆简体"/>
        <a:ea typeface="方正粗圆简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381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381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Arial" charset="0"/>
            <a:ea typeface="宋体" charset="-122"/>
          </a:defRPr>
        </a:defPPr>
      </a:lstStyle>
    </a:lnDef>
  </a:objectDefaults>
  <a:extraClrSchemeLst>
    <a:extraClrScheme>
      <a:clrScheme name="1_演示文稿7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演示文稿7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演示文稿7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演示文稿7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演示文稿7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演示文稿7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演示文稿7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演示文稿7 8">
        <a:dk1>
          <a:srgbClr val="000000"/>
        </a:dk1>
        <a:lt1>
          <a:srgbClr val="FFFFCC"/>
        </a:lt1>
        <a:dk2>
          <a:srgbClr val="99CC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演示文稿7 9">
        <a:dk1>
          <a:srgbClr val="000000"/>
        </a:dk1>
        <a:lt1>
          <a:srgbClr val="FFFFFF"/>
        </a:lt1>
        <a:dk2>
          <a:srgbClr val="99FF66"/>
        </a:dk2>
        <a:lt2>
          <a:srgbClr val="4D4D4D"/>
        </a:lt2>
        <a:accent1>
          <a:srgbClr val="00CC00"/>
        </a:accent1>
        <a:accent2>
          <a:srgbClr val="A50021"/>
        </a:accent2>
        <a:accent3>
          <a:srgbClr val="FFFFFF"/>
        </a:accent3>
        <a:accent4>
          <a:srgbClr val="000000"/>
        </a:accent4>
        <a:accent5>
          <a:srgbClr val="AAE2AA"/>
        </a:accent5>
        <a:accent6>
          <a:srgbClr val="95001D"/>
        </a:accent6>
        <a:hlink>
          <a:srgbClr val="0000FF"/>
        </a:hlink>
        <a:folHlink>
          <a:srgbClr val="EE941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11485</TotalTime>
  <Words>22</Words>
  <Application>Microsoft Office PowerPoint</Application>
  <PresentationFormat>自定义</PresentationFormat>
  <Paragraphs>9</Paragraphs>
  <Slides>4</Slides>
  <Notes>3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Office 主题</vt:lpstr>
      <vt:lpstr>1_演示文稿7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孙方</cp:lastModifiedBy>
  <cp:revision>371</cp:revision>
  <dcterms:created xsi:type="dcterms:W3CDTF">2013-03-26T06:40:00Z</dcterms:created>
  <dcterms:modified xsi:type="dcterms:W3CDTF">2014-12-17T23:40:41Z</dcterms:modified>
</cp:coreProperties>
</file>