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67744" y="1340768"/>
            <a:ext cx="1247280" cy="3458385"/>
            <a:chOff x="3635896" y="1124744"/>
            <a:chExt cx="1265237" cy="356800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7470"/>
            <a:stretch>
              <a:fillRect/>
            </a:stretch>
          </p:blipFill>
          <p:spPr bwMode="auto">
            <a:xfrm>
              <a:off x="3635896" y="1124744"/>
              <a:ext cx="1265237" cy="356800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t="35481"/>
            <a:stretch>
              <a:fillRect/>
            </a:stretch>
          </p:blipFill>
          <p:spPr bwMode="auto">
            <a:xfrm>
              <a:off x="3635896" y="2204864"/>
              <a:ext cx="1265237" cy="2487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4" name="直接连接符 13"/>
          <p:cNvCxnSpPr>
            <a:endCxn id="11" idx="1"/>
          </p:cNvCxnSpPr>
          <p:nvPr/>
        </p:nvCxnSpPr>
        <p:spPr>
          <a:xfrm flipH="1">
            <a:off x="5237448" y="2673916"/>
            <a:ext cx="1516628" cy="7843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364088" y="1412776"/>
            <a:ext cx="1357115" cy="3458385"/>
            <a:chOff x="5126228" y="1303764"/>
            <a:chExt cx="1357115" cy="3458385"/>
          </a:xfrm>
        </p:grpSpPr>
        <p:grpSp>
          <p:nvGrpSpPr>
            <p:cNvPr id="9" name="组合 8"/>
            <p:cNvGrpSpPr/>
            <p:nvPr/>
          </p:nvGrpSpPr>
          <p:grpSpPr>
            <a:xfrm rot="1029128">
              <a:off x="5126228" y="1303764"/>
              <a:ext cx="1247280" cy="3458385"/>
              <a:chOff x="3635896" y="1124744"/>
              <a:chExt cx="1265237" cy="3568005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t="7470"/>
              <a:stretch>
                <a:fillRect/>
              </a:stretch>
            </p:blipFill>
            <p:spPr bwMode="auto">
              <a:xfrm>
                <a:off x="3635896" y="1124744"/>
                <a:ext cx="1265237" cy="356800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35481"/>
              <a:stretch>
                <a:fillRect/>
              </a:stretch>
            </p:blipFill>
            <p:spPr bwMode="auto">
              <a:xfrm>
                <a:off x="3635896" y="2204864"/>
                <a:ext cx="1265237" cy="24878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19" name="直角三角形 18"/>
            <p:cNvSpPr/>
            <p:nvPr/>
          </p:nvSpPr>
          <p:spPr>
            <a:xfrm rot="6595045">
              <a:off x="5691255" y="1956139"/>
              <a:ext cx="432048" cy="1152128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2015-04-12T12:51:02Z</dcterms:created>
  <dcterms:modified xsi:type="dcterms:W3CDTF">2015-04-12T13:00:57Z</dcterms:modified>
</cp:coreProperties>
</file>