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144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625D8-50CB-446D-9B01-2A08016035BA}" type="datetimeFigureOut">
              <a:rPr lang="zh-CN" altLang="en-US" smtClean="0"/>
              <a:t>2014/9/27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58721-B51C-4590-9996-39E51C188F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586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625D8-50CB-446D-9B01-2A08016035BA}" type="datetimeFigureOut">
              <a:rPr lang="zh-CN" altLang="en-US" smtClean="0"/>
              <a:t>2014/9/27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58721-B51C-4590-9996-39E51C188F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002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625D8-50CB-446D-9B01-2A08016035BA}" type="datetimeFigureOut">
              <a:rPr lang="zh-CN" altLang="en-US" smtClean="0"/>
              <a:t>2014/9/27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58721-B51C-4590-9996-39E51C188F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0830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625D8-50CB-446D-9B01-2A08016035BA}" type="datetimeFigureOut">
              <a:rPr lang="zh-CN" altLang="en-US" smtClean="0"/>
              <a:t>2014/9/27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58721-B51C-4590-9996-39E51C188F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778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625D8-50CB-446D-9B01-2A08016035BA}" type="datetimeFigureOut">
              <a:rPr lang="zh-CN" altLang="en-US" smtClean="0"/>
              <a:t>2014/9/27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58721-B51C-4590-9996-39E51C188F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361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625D8-50CB-446D-9B01-2A08016035BA}" type="datetimeFigureOut">
              <a:rPr lang="zh-CN" altLang="en-US" smtClean="0"/>
              <a:t>2014/9/27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58721-B51C-4590-9996-39E51C188F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157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625D8-50CB-446D-9B01-2A08016035BA}" type="datetimeFigureOut">
              <a:rPr lang="zh-CN" altLang="en-US" smtClean="0"/>
              <a:t>2014/9/27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58721-B51C-4590-9996-39E51C188F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938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625D8-50CB-446D-9B01-2A08016035BA}" type="datetimeFigureOut">
              <a:rPr lang="zh-CN" altLang="en-US" smtClean="0"/>
              <a:t>2014/9/27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58721-B51C-4590-9996-39E51C188F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315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625D8-50CB-446D-9B01-2A08016035BA}" type="datetimeFigureOut">
              <a:rPr lang="zh-CN" altLang="en-US" smtClean="0"/>
              <a:t>2014/9/27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58721-B51C-4590-9996-39E51C188F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025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625D8-50CB-446D-9B01-2A08016035BA}" type="datetimeFigureOut">
              <a:rPr lang="zh-CN" altLang="en-US" smtClean="0"/>
              <a:t>2014/9/27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58721-B51C-4590-9996-39E51C188F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654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625D8-50CB-446D-9B01-2A08016035BA}" type="datetimeFigureOut">
              <a:rPr lang="zh-CN" altLang="en-US" smtClean="0"/>
              <a:t>2014/9/27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58721-B51C-4590-9996-39E51C188F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106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0625D8-50CB-446D-9B01-2A08016035BA}" type="datetimeFigureOut">
              <a:rPr lang="zh-CN" altLang="en-US" smtClean="0"/>
              <a:t>2014/9/27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458721-B51C-4590-9996-39E51C188F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616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0"/>
            <a:ext cx="88392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1580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9275" y="0"/>
            <a:ext cx="1024255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543133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7650" y="0"/>
            <a:ext cx="9637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6012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3725" y="0"/>
            <a:ext cx="1033145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71655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7487" y="0"/>
            <a:ext cx="95789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770375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7662" y="0"/>
            <a:ext cx="9837737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884689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8437" y="0"/>
            <a:ext cx="95408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753733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全屏显示(4:3)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教育技术论坛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且行</dc:creator>
  <cp:lastModifiedBy>且行</cp:lastModifiedBy>
  <cp:revision>1</cp:revision>
  <dcterms:created xsi:type="dcterms:W3CDTF">2014-09-26T23:27:30Z</dcterms:created>
  <dcterms:modified xsi:type="dcterms:W3CDTF">2014-09-26T23:28:09Z</dcterms:modified>
</cp:coreProperties>
</file>