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custShowLst>
    <p:custShow name="要跳转的" id="0">
      <p:sldLst>
        <p:sld r:id="rId5"/>
      </p:sldLst>
    </p:custShow>
  </p:custShow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8413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3637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1254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137013F-BA85-4634-B452-E423F3311F53}" type="datetime1">
              <a:rPr lang="zh-CN" altLang="en-US"/>
              <a:pPr>
                <a:defRPr/>
              </a:pPr>
              <a:t>2011/10/17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D84F1B6-14A5-48AA-9E7B-5EFCD422BF0A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883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856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2689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680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994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810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2796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825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3098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E6D5C1-2760-4BFC-BBD8-FAFC503886D5}" type="datetimeFigureOut">
              <a:rPr lang="zh-CN" altLang="en-US" smtClean="0"/>
              <a:t>2011/10/17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3442C-EC9F-43B5-88E3-EED9E5BB0E1A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836712"/>
            <a:ext cx="467544" cy="1800200"/>
            <a:chOff x="0" y="836712"/>
            <a:chExt cx="467544" cy="1800200"/>
          </a:xfrm>
        </p:grpSpPr>
        <p:sp>
          <p:nvSpPr>
            <p:cNvPr id="7" name="矩形 6">
              <a:hlinkClick r:id="" action="ppaction://customshow?id=0&amp;return=true"/>
            </p:cNvPr>
            <p:cNvSpPr/>
            <p:nvPr userDrawn="1"/>
          </p:nvSpPr>
          <p:spPr>
            <a:xfrm>
              <a:off x="0" y="836712"/>
              <a:ext cx="467544" cy="18002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TextBox 7">
              <a:hlinkClick r:id="" action="ppaction://customshow?id=0&amp;return=true"/>
            </p:cNvPr>
            <p:cNvSpPr txBox="1"/>
            <p:nvPr userDrawn="1"/>
          </p:nvSpPr>
          <p:spPr>
            <a:xfrm>
              <a:off x="5879" y="907918"/>
              <a:ext cx="461665" cy="147732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1"/>
                  </a:solidFill>
                </a:rPr>
                <a:t>设置统一链接</a:t>
              </a:r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73246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://book.360buy.com/10697486.html" TargetMode="External"/><Relationship Id="rId7" Type="http://schemas.openxmlformats.org/officeDocument/2006/relationships/hyperlink" Target="http://product.dangdang.com/product.aspx?product_id=21127178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hyperlink" Target="http://www.amazon.cn/PowerPoint-%E8%AE%A9%E6%95%99%E5%AD%A6%E6%9B%B4%E7%B2%BE%E5%BD%A9-PPT%E8%AF%BE%E4%BB%B6%E9%AB%98%E6%95%88%E5%88%B6%E4%BD%9C-%E5%AD%99%E6%96%B9/dp/B0058SOR6W/ref=sr_1_1?ie=UTF8&amp;qid=1310182579&amp;sr=8-1" TargetMode="Externa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hyperlink" Target="http://s.taobao.com/search?q=PowerPoint%A3%A1%C8%C3%BD%CC%D1%A7%B8%FC%BE%AB%B2%CA%A3%BAPPT%BF%CE%BC%FE%B8%DF%D0%A7%D6%C6%D7%F7&amp;keyword=&amp;commend=all&amp;ssid=s5-e&amp;search_type=item&amp;atype=&amp;tracelog=&amp;sourceId=tb.index&amp;rt=1310686729818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/>
              <a:t>A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5930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/>
              <a:t>B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58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mtClean="0"/>
              <a:t>C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90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mtClean="0"/>
              <a:t>很神奇，单击它会返回原来跳转的地方！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49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1446213" y="3125788"/>
            <a:ext cx="6211887" cy="1771650"/>
            <a:chOff x="0" y="0"/>
            <a:chExt cx="6211167" cy="1771897"/>
          </a:xfrm>
        </p:grpSpPr>
        <p:pic>
          <p:nvPicPr>
            <p:cNvPr id="4111" name="图片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211167" cy="1771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2" name="圆角矩形 6"/>
            <p:cNvSpPr>
              <a:spLocks noChangeArrowheads="1"/>
            </p:cNvSpPr>
            <p:nvPr/>
          </p:nvSpPr>
          <p:spPr bwMode="auto">
            <a:xfrm>
              <a:off x="4661295" y="1152128"/>
              <a:ext cx="216024" cy="288032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54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charset="-122"/>
                <a:sym typeface="宋体" charset="-122"/>
              </a:endParaRPr>
            </a:p>
          </p:txBody>
        </p:sp>
      </p:grpSp>
      <p:sp>
        <p:nvSpPr>
          <p:cNvPr id="4099" name="直接连接符 11"/>
          <p:cNvSpPr>
            <a:spLocks noChangeShapeType="1"/>
          </p:cNvSpPr>
          <p:nvPr/>
        </p:nvSpPr>
        <p:spPr bwMode="auto">
          <a:xfrm>
            <a:off x="1422400" y="6337300"/>
            <a:ext cx="6335713" cy="0"/>
          </a:xfrm>
          <a:prstGeom prst="line">
            <a:avLst/>
          </a:prstGeom>
          <a:noFill/>
          <a:ln w="31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" name="直接连接符 94"/>
          <p:cNvSpPr>
            <a:spLocks noChangeShapeType="1"/>
          </p:cNvSpPr>
          <p:nvPr/>
        </p:nvSpPr>
        <p:spPr bwMode="auto">
          <a:xfrm>
            <a:off x="1403350" y="5381625"/>
            <a:ext cx="6337300" cy="0"/>
          </a:xfrm>
          <a:prstGeom prst="line">
            <a:avLst/>
          </a:prstGeom>
          <a:noFill/>
          <a:ln w="317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TextBox 13"/>
          <p:cNvSpPr>
            <a:spLocks noChangeArrowheads="1"/>
          </p:cNvSpPr>
          <p:nvPr/>
        </p:nvSpPr>
        <p:spPr bwMode="auto">
          <a:xfrm>
            <a:off x="1403350" y="5092700"/>
            <a:ext cx="55705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此书只是一个起点，我将通过网络长期对此书内容进行修订和更新：</a:t>
            </a:r>
            <a:endParaRPr lang="zh-CN" altLang="en-US"/>
          </a:p>
        </p:txBody>
      </p:sp>
      <p:sp>
        <p:nvSpPr>
          <p:cNvPr id="4102" name="TextBox 97"/>
          <p:cNvSpPr>
            <a:spLocks noChangeArrowheads="1"/>
          </p:cNvSpPr>
          <p:nvPr/>
        </p:nvSpPr>
        <p:spPr bwMode="auto">
          <a:xfrm>
            <a:off x="4329113" y="5429250"/>
            <a:ext cx="8191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8GB</a:t>
            </a:r>
            <a:endParaRPr lang="zh-CN" altLang="en-US"/>
          </a:p>
        </p:txBody>
      </p:sp>
      <p:sp>
        <p:nvSpPr>
          <p:cNvPr id="4103" name="矩形 18"/>
          <p:cNvSpPr>
            <a:spLocks noChangeArrowheads="1"/>
          </p:cNvSpPr>
          <p:nvPr/>
        </p:nvSpPr>
        <p:spPr bwMode="auto">
          <a:xfrm>
            <a:off x="5003800" y="5541963"/>
            <a:ext cx="17240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的配套练习素材与案例</a:t>
            </a:r>
            <a:endParaRPr lang="zh-CN" altLang="en-US"/>
          </a:p>
        </p:txBody>
      </p:sp>
      <p:sp>
        <p:nvSpPr>
          <p:cNvPr id="4104" name="TextBox 100"/>
          <p:cNvSpPr>
            <a:spLocks noChangeArrowheads="1"/>
          </p:cNvSpPr>
          <p:nvPr/>
        </p:nvSpPr>
        <p:spPr bwMode="auto">
          <a:xfrm>
            <a:off x="4356100" y="5803900"/>
            <a:ext cx="8001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b="1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免费</a:t>
            </a:r>
            <a:endParaRPr lang="zh-CN" altLang="en-US"/>
          </a:p>
        </p:txBody>
      </p:sp>
      <p:sp>
        <p:nvSpPr>
          <p:cNvPr id="4105" name="矩形 101"/>
          <p:cNvSpPr>
            <a:spLocks noChangeArrowheads="1"/>
          </p:cNvSpPr>
          <p:nvPr/>
        </p:nvSpPr>
        <p:spPr bwMode="auto">
          <a:xfrm>
            <a:off x="5008563" y="5916613"/>
            <a:ext cx="249396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网络学习课程，每周至少一个主题</a:t>
            </a:r>
            <a:endParaRPr lang="zh-CN" altLang="en-US"/>
          </a:p>
        </p:txBody>
      </p:sp>
      <p:sp>
        <p:nvSpPr>
          <p:cNvPr id="4106" name="TextBox 102"/>
          <p:cNvSpPr>
            <a:spLocks noChangeArrowheads="1"/>
          </p:cNvSpPr>
          <p:nvPr/>
        </p:nvSpPr>
        <p:spPr bwMode="auto">
          <a:xfrm>
            <a:off x="2508250" y="6430963"/>
            <a:ext cx="41640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购买此书朋友请联系：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QQ 510280445 qiexing@QQ.com</a:t>
            </a:r>
            <a:endParaRPr lang="zh-CN" altLang="en-US"/>
          </a:p>
        </p:txBody>
      </p:sp>
      <p:pic>
        <p:nvPicPr>
          <p:cNvPr id="4107" name="图片 19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088" y="1973263"/>
            <a:ext cx="2390775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8" name="图片 21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1889125"/>
            <a:ext cx="164782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9" name="图片 22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863" y="1816100"/>
            <a:ext cx="16287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0" name="图片 58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438" y="1973263"/>
            <a:ext cx="1504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0850581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64</Words>
  <Application>Microsoft Office PowerPoint</Application>
  <PresentationFormat>全屏显示(4:3)</PresentationFormat>
  <Paragraphs>10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  <vt:variant>
        <vt:lpstr>自定义放映</vt:lpstr>
      </vt:variant>
      <vt:variant>
        <vt:i4>1</vt:i4>
      </vt:variant>
    </vt:vector>
  </HeadingPairs>
  <TitlesOfParts>
    <vt:vector size="7" baseType="lpstr">
      <vt:lpstr>Office 主题​​</vt:lpstr>
      <vt:lpstr>A</vt:lpstr>
      <vt:lpstr>B</vt:lpstr>
      <vt:lpstr>C</vt:lpstr>
      <vt:lpstr>PowerPoint 演示文稿</vt:lpstr>
      <vt:lpstr>PowerPoint 演示文稿</vt:lpstr>
      <vt:lpstr>要跳转的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</dc:title>
  <dc:creator>qiexing</dc:creator>
  <cp:lastModifiedBy>qiexing</cp:lastModifiedBy>
  <cp:revision>4</cp:revision>
  <dcterms:created xsi:type="dcterms:W3CDTF">2011-10-13T15:12:49Z</dcterms:created>
  <dcterms:modified xsi:type="dcterms:W3CDTF">2011-10-17T05:19:28Z</dcterms:modified>
</cp:coreProperties>
</file>