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6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30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06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48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112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0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91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59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6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DA12C-4DA3-4B33-B6BA-C835CACA1999}" type="datetimeFigureOut">
              <a:rPr lang="zh-CN" altLang="en-US" smtClean="0"/>
              <a:t>2015/4/17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E0B0C-298D-4E13-BCBA-6D45BA2755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9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701369"/>
            <a:ext cx="81067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gradFill>
                  <a:gsLst>
                    <a:gs pos="0">
                      <a:schemeClr val="tx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不只是看客 我们要评论</a:t>
            </a:r>
            <a:endParaRPr lang="zh-CN" altLang="en-US" sz="6000" dirty="0">
              <a:gradFill>
                <a:gsLst>
                  <a:gs pos="0">
                    <a:schemeClr val="tx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25" y="4077072"/>
            <a:ext cx="87661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63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701369"/>
            <a:ext cx="81067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gradFill>
                  <a:gsLst>
                    <a:gs pos="0">
                      <a:schemeClr val="tx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不只是看客 我们要评论</a:t>
            </a:r>
            <a:endParaRPr lang="zh-CN" altLang="en-US" sz="6000" dirty="0">
              <a:gradFill>
                <a:gsLst>
                  <a:gs pos="0">
                    <a:schemeClr val="tx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1844824"/>
            <a:ext cx="21621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419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教育技术论坛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且行</dc:creator>
  <cp:keywords>学教育技术，上教育技术论坛！http:/www.etthink.com</cp:keywords>
  <cp:lastModifiedBy>且行</cp:lastModifiedBy>
  <cp:revision>2</cp:revision>
  <dcterms:created xsi:type="dcterms:W3CDTF">2015-04-16T22:06:25Z</dcterms:created>
  <dcterms:modified xsi:type="dcterms:W3CDTF">2015-04-16T22:13:04Z</dcterms:modified>
</cp:coreProperties>
</file>