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5628" autoAdjust="0"/>
  </p:normalViewPr>
  <p:slideViewPr>
    <p:cSldViewPr>
      <p:cViewPr varScale="1">
        <p:scale>
          <a:sx n="69" d="100"/>
          <a:sy n="69" d="100"/>
        </p:scale>
        <p:origin x="-146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12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1EB68A-5818-4262-8500-381215964EB4}" type="datetimeFigureOut">
              <a:rPr lang="zh-CN" altLang="en-US" smtClean="0"/>
              <a:t>2015-4-9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FF4192-2931-41EE-BC81-8F62DD5E32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12873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FF4192-2931-41EE-BC81-8F62DD5E327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52291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95EF5-6E16-4952-A407-B08E0377A536}" type="datetimeFigureOut">
              <a:rPr lang="zh-CN" altLang="en-US" smtClean="0"/>
              <a:t>2015-4-9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2B68B-18B3-4D2C-BBAA-46CBCCE67C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73886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95EF5-6E16-4952-A407-B08E0377A536}" type="datetimeFigureOut">
              <a:rPr lang="zh-CN" altLang="en-US" smtClean="0"/>
              <a:t>2015-4-9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2B68B-18B3-4D2C-BBAA-46CBCCE67C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5866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95EF5-6E16-4952-A407-B08E0377A536}" type="datetimeFigureOut">
              <a:rPr lang="zh-CN" altLang="en-US" smtClean="0"/>
              <a:t>2015-4-9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2B68B-18B3-4D2C-BBAA-46CBCCE67C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97852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95EF5-6E16-4952-A407-B08E0377A536}" type="datetimeFigureOut">
              <a:rPr lang="zh-CN" altLang="en-US" smtClean="0"/>
              <a:t>2015-4-9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2B68B-18B3-4D2C-BBAA-46CBCCE67C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83314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95EF5-6E16-4952-A407-B08E0377A536}" type="datetimeFigureOut">
              <a:rPr lang="zh-CN" altLang="en-US" smtClean="0"/>
              <a:t>2015-4-9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2B68B-18B3-4D2C-BBAA-46CBCCE67C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8982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95EF5-6E16-4952-A407-B08E0377A536}" type="datetimeFigureOut">
              <a:rPr lang="zh-CN" altLang="en-US" smtClean="0"/>
              <a:t>2015-4-9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2B68B-18B3-4D2C-BBAA-46CBCCE67C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49272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95EF5-6E16-4952-A407-B08E0377A536}" type="datetimeFigureOut">
              <a:rPr lang="zh-CN" altLang="en-US" smtClean="0"/>
              <a:t>2015-4-9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2B68B-18B3-4D2C-BBAA-46CBCCE67C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18955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95EF5-6E16-4952-A407-B08E0377A536}" type="datetimeFigureOut">
              <a:rPr lang="zh-CN" altLang="en-US" smtClean="0"/>
              <a:t>2015-4-9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2B68B-18B3-4D2C-BBAA-46CBCCE67C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9997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95EF5-6E16-4952-A407-B08E0377A536}" type="datetimeFigureOut">
              <a:rPr lang="zh-CN" altLang="en-US" smtClean="0"/>
              <a:t>2015-4-9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2B68B-18B3-4D2C-BBAA-46CBCCE67C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8309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95EF5-6E16-4952-A407-B08E0377A536}" type="datetimeFigureOut">
              <a:rPr lang="zh-CN" altLang="en-US" smtClean="0"/>
              <a:t>2015-4-9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2B68B-18B3-4D2C-BBAA-46CBCCE67C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6956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95EF5-6E16-4952-A407-B08E0377A536}" type="datetimeFigureOut">
              <a:rPr lang="zh-CN" altLang="en-US" smtClean="0"/>
              <a:t>2015-4-9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2B68B-18B3-4D2C-BBAA-46CBCCE67C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73800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A95EF5-6E16-4952-A407-B08E0377A536}" type="datetimeFigureOut">
              <a:rPr lang="zh-CN" altLang="en-US" smtClean="0"/>
              <a:t>2015-4-9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92B68B-18B3-4D2C-BBAA-46CBCCE67C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7653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组合 60"/>
          <p:cNvGrpSpPr/>
          <p:nvPr/>
        </p:nvGrpSpPr>
        <p:grpSpPr>
          <a:xfrm>
            <a:off x="3958904" y="901245"/>
            <a:ext cx="1724473" cy="5013804"/>
            <a:chOff x="2368231" y="876168"/>
            <a:chExt cx="1724473" cy="5013804"/>
          </a:xfrm>
        </p:grpSpPr>
        <p:sp>
          <p:nvSpPr>
            <p:cNvPr id="4" name="矩形 3"/>
            <p:cNvSpPr/>
            <p:nvPr/>
          </p:nvSpPr>
          <p:spPr>
            <a:xfrm>
              <a:off x="3131840" y="1415118"/>
              <a:ext cx="179276" cy="4248472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圆角矩形 4"/>
            <p:cNvSpPr/>
            <p:nvPr/>
          </p:nvSpPr>
          <p:spPr>
            <a:xfrm>
              <a:off x="2825434" y="1415118"/>
              <a:ext cx="792088" cy="3888432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043500" y="1036380"/>
              <a:ext cx="355956" cy="373380"/>
            </a:xfrm>
            <a:custGeom>
              <a:avLst/>
              <a:gdLst>
                <a:gd name="connsiteX0" fmla="*/ 0 w 388620"/>
                <a:gd name="connsiteY0" fmla="*/ 7620 h 373380"/>
                <a:gd name="connsiteX1" fmla="*/ 388620 w 388620"/>
                <a:gd name="connsiteY1" fmla="*/ 0 h 373380"/>
                <a:gd name="connsiteX2" fmla="*/ 289560 w 388620"/>
                <a:gd name="connsiteY2" fmla="*/ 373380 h 373380"/>
                <a:gd name="connsiteX3" fmla="*/ 76200 w 388620"/>
                <a:gd name="connsiteY3" fmla="*/ 365760 h 373380"/>
                <a:gd name="connsiteX4" fmla="*/ 0 w 388620"/>
                <a:gd name="connsiteY4" fmla="*/ 7620 h 373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8620" h="373380">
                  <a:moveTo>
                    <a:pt x="0" y="7620"/>
                  </a:moveTo>
                  <a:lnTo>
                    <a:pt x="388620" y="0"/>
                  </a:lnTo>
                  <a:lnTo>
                    <a:pt x="289560" y="373380"/>
                  </a:lnTo>
                  <a:lnTo>
                    <a:pt x="76200" y="365760"/>
                  </a:lnTo>
                  <a:lnTo>
                    <a:pt x="0" y="7620"/>
                  </a:lnTo>
                  <a:close/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3136900" y="1336675"/>
              <a:ext cx="168275" cy="158750"/>
            </a:xfrm>
            <a:custGeom>
              <a:avLst/>
              <a:gdLst>
                <a:gd name="connsiteX0" fmla="*/ 0 w 168275"/>
                <a:gd name="connsiteY0" fmla="*/ 28575 h 158750"/>
                <a:gd name="connsiteX1" fmla="*/ 6350 w 168275"/>
                <a:gd name="connsiteY1" fmla="*/ 158750 h 158750"/>
                <a:gd name="connsiteX2" fmla="*/ 158750 w 168275"/>
                <a:gd name="connsiteY2" fmla="*/ 158750 h 158750"/>
                <a:gd name="connsiteX3" fmla="*/ 168275 w 168275"/>
                <a:gd name="connsiteY3" fmla="*/ 0 h 158750"/>
                <a:gd name="connsiteX4" fmla="*/ 0 w 168275"/>
                <a:gd name="connsiteY4" fmla="*/ 28575 h 158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8275" h="158750">
                  <a:moveTo>
                    <a:pt x="0" y="28575"/>
                  </a:moveTo>
                  <a:lnTo>
                    <a:pt x="6350" y="158750"/>
                  </a:lnTo>
                  <a:lnTo>
                    <a:pt x="158750" y="158750"/>
                  </a:lnTo>
                  <a:lnTo>
                    <a:pt x="168275" y="0"/>
                  </a:lnTo>
                  <a:lnTo>
                    <a:pt x="0" y="2857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3140675" y="5227265"/>
              <a:ext cx="161606" cy="14401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 w="3175">
                  <a:solidFill>
                    <a:schemeClr val="tx1"/>
                  </a:solidFill>
                </a:ln>
              </a:endParaRPr>
            </a:p>
          </p:txBody>
        </p:sp>
        <p:sp>
          <p:nvSpPr>
            <p:cNvPr id="28" name="任意多边形 27"/>
            <p:cNvSpPr/>
            <p:nvPr/>
          </p:nvSpPr>
          <p:spPr>
            <a:xfrm>
              <a:off x="2939935" y="5371281"/>
              <a:ext cx="563085" cy="518691"/>
            </a:xfrm>
            <a:custGeom>
              <a:avLst/>
              <a:gdLst>
                <a:gd name="connsiteX0" fmla="*/ 64294 w 271463"/>
                <a:gd name="connsiteY0" fmla="*/ 0 h 376237"/>
                <a:gd name="connsiteX1" fmla="*/ 271463 w 271463"/>
                <a:gd name="connsiteY1" fmla="*/ 364331 h 376237"/>
                <a:gd name="connsiteX2" fmla="*/ 19050 w 271463"/>
                <a:gd name="connsiteY2" fmla="*/ 376237 h 376237"/>
                <a:gd name="connsiteX3" fmla="*/ 0 w 271463"/>
                <a:gd name="connsiteY3" fmla="*/ 28575 h 376237"/>
                <a:gd name="connsiteX4" fmla="*/ 64294 w 271463"/>
                <a:gd name="connsiteY4" fmla="*/ 0 h 376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1463" h="376237">
                  <a:moveTo>
                    <a:pt x="64294" y="0"/>
                  </a:moveTo>
                  <a:lnTo>
                    <a:pt x="271463" y="364331"/>
                  </a:lnTo>
                  <a:lnTo>
                    <a:pt x="19050" y="376237"/>
                  </a:lnTo>
                  <a:lnTo>
                    <a:pt x="0" y="28575"/>
                  </a:lnTo>
                  <a:lnTo>
                    <a:pt x="6429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5" name="组合 44"/>
            <p:cNvGrpSpPr/>
            <p:nvPr/>
          </p:nvGrpSpPr>
          <p:grpSpPr>
            <a:xfrm>
              <a:off x="3178302" y="876168"/>
              <a:ext cx="914402" cy="1095469"/>
              <a:chOff x="3727521" y="952560"/>
              <a:chExt cx="914402" cy="1095469"/>
            </a:xfrm>
          </p:grpSpPr>
          <p:sp>
            <p:nvSpPr>
              <p:cNvPr id="35" name="弧形 34"/>
              <p:cNvSpPr/>
              <p:nvPr/>
            </p:nvSpPr>
            <p:spPr>
              <a:xfrm rot="6615069">
                <a:off x="3727523" y="1133629"/>
                <a:ext cx="914400" cy="914400"/>
              </a:xfrm>
              <a:prstGeom prst="arc">
                <a:avLst>
                  <a:gd name="adj1" fmla="val 17600553"/>
                  <a:gd name="adj2" fmla="val 20444210"/>
                </a:avLst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弧形 35"/>
              <p:cNvSpPr/>
              <p:nvPr/>
            </p:nvSpPr>
            <p:spPr>
              <a:xfrm rot="6615069">
                <a:off x="3727521" y="952560"/>
                <a:ext cx="914400" cy="914400"/>
              </a:xfrm>
              <a:prstGeom prst="arc">
                <a:avLst>
                  <a:gd name="adj1" fmla="val 17600553"/>
                  <a:gd name="adj2" fmla="val 20444210"/>
                </a:avLst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n>
                    <a:solidFill>
                      <a:schemeClr val="tx1"/>
                    </a:solidFill>
                  </a:ln>
                </a:endParaRPr>
              </a:p>
            </p:txBody>
          </p:sp>
          <p:cxnSp>
            <p:nvCxnSpPr>
              <p:cNvPr id="38" name="直接连接符 37"/>
              <p:cNvCxnSpPr>
                <a:stCxn id="36" idx="2"/>
                <a:endCxn id="35" idx="2"/>
              </p:cNvCxnSpPr>
              <p:nvPr/>
            </p:nvCxnSpPr>
            <p:spPr>
              <a:xfrm>
                <a:off x="4176838" y="1866892"/>
                <a:ext cx="2" cy="181069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/>
              <p:cNvCxnSpPr>
                <a:stCxn id="36" idx="0"/>
                <a:endCxn id="35" idx="0"/>
              </p:cNvCxnSpPr>
              <p:nvPr/>
            </p:nvCxnSpPr>
            <p:spPr>
              <a:xfrm>
                <a:off x="4515847" y="1725017"/>
                <a:ext cx="2" cy="181069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6" name="组合 45"/>
            <p:cNvGrpSpPr/>
            <p:nvPr/>
          </p:nvGrpSpPr>
          <p:grpSpPr>
            <a:xfrm rot="10800000">
              <a:off x="2368231" y="4654769"/>
              <a:ext cx="914402" cy="1095469"/>
              <a:chOff x="3727521" y="952560"/>
              <a:chExt cx="914402" cy="1095469"/>
            </a:xfrm>
          </p:grpSpPr>
          <p:sp>
            <p:nvSpPr>
              <p:cNvPr id="47" name="弧形 46"/>
              <p:cNvSpPr/>
              <p:nvPr/>
            </p:nvSpPr>
            <p:spPr>
              <a:xfrm rot="6615069">
                <a:off x="3727523" y="1133629"/>
                <a:ext cx="914400" cy="914400"/>
              </a:xfrm>
              <a:prstGeom prst="arc">
                <a:avLst>
                  <a:gd name="adj1" fmla="val 17600553"/>
                  <a:gd name="adj2" fmla="val 20444210"/>
                </a:avLst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弧形 47"/>
              <p:cNvSpPr/>
              <p:nvPr/>
            </p:nvSpPr>
            <p:spPr>
              <a:xfrm rot="6615069">
                <a:off x="3727521" y="952560"/>
                <a:ext cx="914400" cy="914400"/>
              </a:xfrm>
              <a:prstGeom prst="arc">
                <a:avLst>
                  <a:gd name="adj1" fmla="val 17600553"/>
                  <a:gd name="adj2" fmla="val 20444210"/>
                </a:avLst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n>
                    <a:solidFill>
                      <a:schemeClr val="tx1"/>
                    </a:solidFill>
                  </a:ln>
                </a:endParaRPr>
              </a:p>
            </p:txBody>
          </p:sp>
          <p:cxnSp>
            <p:nvCxnSpPr>
              <p:cNvPr id="49" name="直接连接符 48"/>
              <p:cNvCxnSpPr>
                <a:stCxn id="48" idx="2"/>
                <a:endCxn id="47" idx="2"/>
              </p:cNvCxnSpPr>
              <p:nvPr/>
            </p:nvCxnSpPr>
            <p:spPr>
              <a:xfrm>
                <a:off x="4176838" y="1866892"/>
                <a:ext cx="2" cy="181069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/>
              <p:cNvCxnSpPr>
                <a:stCxn id="48" idx="0"/>
                <a:endCxn id="47" idx="0"/>
              </p:cNvCxnSpPr>
              <p:nvPr/>
            </p:nvCxnSpPr>
            <p:spPr>
              <a:xfrm>
                <a:off x="4515847" y="1725017"/>
                <a:ext cx="2" cy="181069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2" name="任意多边形 51"/>
            <p:cNvSpPr/>
            <p:nvPr/>
          </p:nvSpPr>
          <p:spPr>
            <a:xfrm>
              <a:off x="3533775" y="1795463"/>
              <a:ext cx="128588" cy="176212"/>
            </a:xfrm>
            <a:custGeom>
              <a:avLst/>
              <a:gdLst>
                <a:gd name="connsiteX0" fmla="*/ 128588 w 128588"/>
                <a:gd name="connsiteY0" fmla="*/ 9525 h 176212"/>
                <a:gd name="connsiteX1" fmla="*/ 128588 w 128588"/>
                <a:gd name="connsiteY1" fmla="*/ 9525 h 176212"/>
                <a:gd name="connsiteX2" fmla="*/ 0 w 128588"/>
                <a:gd name="connsiteY2" fmla="*/ 0 h 176212"/>
                <a:gd name="connsiteX3" fmla="*/ 0 w 128588"/>
                <a:gd name="connsiteY3" fmla="*/ 176212 h 176212"/>
                <a:gd name="connsiteX4" fmla="*/ 119063 w 128588"/>
                <a:gd name="connsiteY4" fmla="*/ 161925 h 176212"/>
                <a:gd name="connsiteX5" fmla="*/ 128588 w 128588"/>
                <a:gd name="connsiteY5" fmla="*/ 9525 h 176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8588" h="176212">
                  <a:moveTo>
                    <a:pt x="128588" y="9525"/>
                  </a:moveTo>
                  <a:lnTo>
                    <a:pt x="128588" y="9525"/>
                  </a:lnTo>
                  <a:cubicBezTo>
                    <a:pt x="5978" y="4620"/>
                    <a:pt x="45052" y="22524"/>
                    <a:pt x="0" y="0"/>
                  </a:cubicBezTo>
                  <a:lnTo>
                    <a:pt x="0" y="176212"/>
                  </a:lnTo>
                  <a:lnTo>
                    <a:pt x="119063" y="161925"/>
                  </a:lnTo>
                  <a:lnTo>
                    <a:pt x="128588" y="952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任意多边形 53"/>
            <p:cNvSpPr/>
            <p:nvPr/>
          </p:nvSpPr>
          <p:spPr>
            <a:xfrm>
              <a:off x="2719388" y="4619625"/>
              <a:ext cx="171450" cy="247650"/>
            </a:xfrm>
            <a:custGeom>
              <a:avLst/>
              <a:gdLst>
                <a:gd name="connsiteX0" fmla="*/ 33337 w 171450"/>
                <a:gd name="connsiteY0" fmla="*/ 100013 h 247650"/>
                <a:gd name="connsiteX1" fmla="*/ 171450 w 171450"/>
                <a:gd name="connsiteY1" fmla="*/ 0 h 247650"/>
                <a:gd name="connsiteX2" fmla="*/ 157162 w 171450"/>
                <a:gd name="connsiteY2" fmla="*/ 247650 h 247650"/>
                <a:gd name="connsiteX3" fmla="*/ 0 w 171450"/>
                <a:gd name="connsiteY3" fmla="*/ 152400 h 247650"/>
                <a:gd name="connsiteX4" fmla="*/ 33337 w 171450"/>
                <a:gd name="connsiteY4" fmla="*/ 100013 h 247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50" h="247650">
                  <a:moveTo>
                    <a:pt x="33337" y="100013"/>
                  </a:moveTo>
                  <a:lnTo>
                    <a:pt x="171450" y="0"/>
                  </a:lnTo>
                  <a:lnTo>
                    <a:pt x="157162" y="247650"/>
                  </a:lnTo>
                  <a:lnTo>
                    <a:pt x="0" y="152400"/>
                  </a:lnTo>
                  <a:lnTo>
                    <a:pt x="33337" y="1000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6" name="直接连接符 55"/>
            <p:cNvCxnSpPr/>
            <p:nvPr/>
          </p:nvCxnSpPr>
          <p:spPr>
            <a:xfrm>
              <a:off x="3126999" y="5441138"/>
              <a:ext cx="188956" cy="18948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0" name="矩形 59"/>
          <p:cNvSpPr/>
          <p:nvPr/>
        </p:nvSpPr>
        <p:spPr>
          <a:xfrm>
            <a:off x="179512" y="759465"/>
            <a:ext cx="3631791" cy="584775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3200" b="1" cap="none" spc="0" dirty="0" smtClean="0">
                <a:ln w="10541" cmpd="sng">
                  <a:noFill/>
                  <a:prstDash val="solid"/>
                </a:ln>
                <a:gradFill flip="none" rotWithShape="1"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2700000" scaled="1"/>
                  <a:tileRect/>
                </a:gradFill>
                <a:effectLst/>
              </a:rPr>
              <a:t>直型冷凝管</a:t>
            </a:r>
            <a:endParaRPr lang="zh-CN" altLang="en-US" sz="3200" b="1" cap="none" spc="0" dirty="0">
              <a:ln w="10541" cmpd="sng">
                <a:noFill/>
                <a:prstDash val="solid"/>
              </a:ln>
              <a:gradFill flip="none" rotWithShape="1"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2700000" scaled="1"/>
                <a:tileRect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620485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5</Words>
  <Application>Microsoft Office PowerPoint</Application>
  <PresentationFormat>全屏显示(4:3)</PresentationFormat>
  <Paragraphs>2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主题​​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User</cp:lastModifiedBy>
  <cp:revision>3</cp:revision>
  <dcterms:created xsi:type="dcterms:W3CDTF">2015-04-09T09:35:29Z</dcterms:created>
  <dcterms:modified xsi:type="dcterms:W3CDTF">2015-04-09T10:01:15Z</dcterms:modified>
</cp:coreProperties>
</file>