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300" r:id="rId2"/>
    <p:sldId id="302" r:id="rId3"/>
    <p:sldId id="294" r:id="rId4"/>
    <p:sldId id="297" r:id="rId5"/>
    <p:sldId id="303" r:id="rId6"/>
    <p:sldId id="307" r:id="rId7"/>
    <p:sldId id="308" r:id="rId8"/>
    <p:sldId id="291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喵呜体" panose="02010600030101010101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卡通简体" panose="02010600030101010101" charset="-122"/>
      <p:regular r:id="rId18"/>
    </p:embeddedFont>
    <p:embeddedFont>
      <p:font typeface="方正稚艺简体" panose="03000509000000000000" pitchFamily="65" charset="-122"/>
      <p:regular r:id="rId19"/>
    </p:embeddedFont>
    <p:embeddedFont>
      <p:font typeface="Arial Unicode MS" panose="02010600030101010101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4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38" autoAdjust="0"/>
    <p:restoredTop sz="94660"/>
  </p:normalViewPr>
  <p:slideViewPr>
    <p:cSldViewPr showGuides="1">
      <p:cViewPr varScale="1">
        <p:scale>
          <a:sx n="137" d="100"/>
          <a:sy n="137" d="100"/>
        </p:scale>
        <p:origin x="456" y="18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711F2-8681-40C3-9422-212D17B081D8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1D7A0-3122-4BAB-8E18-2F4D1F0C91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360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11D7A0-3122-4BAB-8E18-2F4D1F0C91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686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7" y="-7082"/>
            <a:ext cx="9144793" cy="51576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0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7" y="-7082"/>
            <a:ext cx="9144793" cy="5157663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74737" y="75034"/>
            <a:ext cx="2877678" cy="491017"/>
            <a:chOff x="179512" y="202034"/>
            <a:chExt cx="2877678" cy="491017"/>
          </a:xfrm>
        </p:grpSpPr>
        <p:grpSp>
          <p:nvGrpSpPr>
            <p:cNvPr id="9" name="组合 8"/>
            <p:cNvGrpSpPr/>
            <p:nvPr/>
          </p:nvGrpSpPr>
          <p:grpSpPr>
            <a:xfrm>
              <a:off x="179512" y="202034"/>
              <a:ext cx="580004" cy="433657"/>
              <a:chOff x="179512" y="202034"/>
              <a:chExt cx="580004" cy="433657"/>
            </a:xfrm>
          </p:grpSpPr>
          <p:sp>
            <p:nvSpPr>
              <p:cNvPr id="20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等腰三角形 9"/>
            <p:cNvSpPr/>
            <p:nvPr/>
          </p:nvSpPr>
          <p:spPr>
            <a:xfrm rot="16200000">
              <a:off x="678464" y="373897"/>
              <a:ext cx="201886" cy="163721"/>
            </a:xfrm>
            <a:prstGeom prst="triangl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1268" y="204828"/>
              <a:ext cx="2195922" cy="488223"/>
              <a:chOff x="238584" y="652295"/>
              <a:chExt cx="2195922" cy="488223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086202" y="693051"/>
                <a:ext cx="447467" cy="44746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313734" y="842716"/>
                <a:ext cx="145005" cy="141533"/>
                <a:chOff x="10284390" y="430024"/>
                <a:chExt cx="286329" cy="279476"/>
              </a:xfrm>
              <a:solidFill>
                <a:schemeClr val="bg1"/>
              </a:solidFill>
            </p:grpSpPr>
            <p:sp>
              <p:nvSpPr>
                <p:cNvPr id="18" name="Freeform 40"/>
                <p:cNvSpPr>
                  <a:spLocks/>
                </p:cNvSpPr>
                <p:nvPr/>
              </p:nvSpPr>
              <p:spPr bwMode="auto">
                <a:xfrm>
                  <a:off x="10352927" y="450586"/>
                  <a:ext cx="217792" cy="258914"/>
                </a:xfrm>
                <a:custGeom>
                  <a:avLst/>
                  <a:gdLst>
                    <a:gd name="T0" fmla="*/ 167 w 286"/>
                    <a:gd name="T1" fmla="*/ 0 h 340"/>
                    <a:gd name="T2" fmla="*/ 110 w 286"/>
                    <a:gd name="T3" fmla="*/ 99 h 340"/>
                    <a:gd name="T4" fmla="*/ 156 w 286"/>
                    <a:gd name="T5" fmla="*/ 161 h 340"/>
                    <a:gd name="T6" fmla="*/ 64 w 286"/>
                    <a:gd name="T7" fmla="*/ 188 h 340"/>
                    <a:gd name="T8" fmla="*/ 0 w 286"/>
                    <a:gd name="T9" fmla="*/ 302 h 340"/>
                    <a:gd name="T10" fmla="*/ 126 w 286"/>
                    <a:gd name="T11" fmla="*/ 258 h 340"/>
                    <a:gd name="T12" fmla="*/ 184 w 286"/>
                    <a:gd name="T13" fmla="*/ 340 h 340"/>
                    <a:gd name="T14" fmla="*/ 174 w 286"/>
                    <a:gd name="T15" fmla="*/ 242 h 340"/>
                    <a:gd name="T16" fmla="*/ 286 w 286"/>
                    <a:gd name="T17" fmla="*/ 204 h 340"/>
                    <a:gd name="T18" fmla="*/ 167 w 286"/>
                    <a:gd name="T19" fmla="*/ 0 h 340"/>
                    <a:gd name="T20" fmla="*/ 167 w 286"/>
                    <a:gd name="T21" fmla="*/ 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6" h="340">
                      <a:moveTo>
                        <a:pt x="167" y="0"/>
                      </a:moveTo>
                      <a:lnTo>
                        <a:pt x="110" y="99"/>
                      </a:lnTo>
                      <a:lnTo>
                        <a:pt x="156" y="161"/>
                      </a:lnTo>
                      <a:lnTo>
                        <a:pt x="64" y="188"/>
                      </a:lnTo>
                      <a:lnTo>
                        <a:pt x="0" y="302"/>
                      </a:lnTo>
                      <a:lnTo>
                        <a:pt x="126" y="258"/>
                      </a:lnTo>
                      <a:lnTo>
                        <a:pt x="184" y="340"/>
                      </a:lnTo>
                      <a:lnTo>
                        <a:pt x="174" y="242"/>
                      </a:lnTo>
                      <a:lnTo>
                        <a:pt x="286" y="204"/>
                      </a:lnTo>
                      <a:lnTo>
                        <a:pt x="167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  <p:sp>
              <p:nvSpPr>
                <p:cNvPr id="19" name="Freeform 66"/>
                <p:cNvSpPr>
                  <a:spLocks/>
                </p:cNvSpPr>
                <p:nvPr/>
              </p:nvSpPr>
              <p:spPr bwMode="auto">
                <a:xfrm>
                  <a:off x="10284390" y="430024"/>
                  <a:ext cx="152302" cy="279471"/>
                </a:xfrm>
                <a:custGeom>
                  <a:avLst/>
                  <a:gdLst>
                    <a:gd name="T0" fmla="*/ 0 w 200"/>
                    <a:gd name="T1" fmla="*/ 0 h 367"/>
                    <a:gd name="T2" fmla="*/ 0 w 200"/>
                    <a:gd name="T3" fmla="*/ 367 h 367"/>
                    <a:gd name="T4" fmla="*/ 200 w 200"/>
                    <a:gd name="T5" fmla="*/ 0 h 367"/>
                    <a:gd name="T6" fmla="*/ 0 w 200"/>
                    <a:gd name="T7" fmla="*/ 0 h 367"/>
                    <a:gd name="T8" fmla="*/ 0 w 200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367">
                      <a:moveTo>
                        <a:pt x="0" y="0"/>
                      </a:moveTo>
                      <a:lnTo>
                        <a:pt x="0" y="367"/>
                      </a:lnTo>
                      <a:lnTo>
                        <a:pt x="20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14" name="Oval 6"/>
              <p:cNvSpPr>
                <a:spLocks noChangeArrowheads="1"/>
              </p:cNvSpPr>
              <p:nvPr/>
            </p:nvSpPr>
            <p:spPr bwMode="auto">
              <a:xfrm rot="10737">
                <a:off x="1149217" y="755800"/>
                <a:ext cx="321444" cy="321965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TextBox 295"/>
              <p:cNvSpPr txBox="1"/>
              <p:nvPr/>
            </p:nvSpPr>
            <p:spPr>
              <a:xfrm>
                <a:off x="416005" y="652295"/>
                <a:ext cx="2018501" cy="407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第一单元     </a:t>
                </a:r>
                <a:r>
                  <a:rPr lang="zh-CN" altLang="en-US" sz="2400" baseline="-18000" dirty="0">
                    <a:solidFill>
                      <a:schemeClr val="bg1"/>
                    </a:solidFill>
                    <a:sym typeface="Wingdings" panose="05000000000000000000" pitchFamily="2" charset="2"/>
                  </a:rPr>
                  <a:t></a:t>
                </a:r>
                <a:r>
                  <a:rPr lang="zh-CN" altLang="en-US" sz="2800" baseline="-25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信息技术七上</a:t>
                </a: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238584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flipH="1">
                <a:off x="1522510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061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7" y="-7082"/>
            <a:ext cx="9144793" cy="51576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737" y="75034"/>
            <a:ext cx="2877678" cy="491017"/>
            <a:chOff x="179512" y="202034"/>
            <a:chExt cx="2877678" cy="491017"/>
          </a:xfrm>
        </p:grpSpPr>
        <p:grpSp>
          <p:nvGrpSpPr>
            <p:cNvPr id="8" name="组合 7"/>
            <p:cNvGrpSpPr/>
            <p:nvPr/>
          </p:nvGrpSpPr>
          <p:grpSpPr>
            <a:xfrm>
              <a:off x="179512" y="202034"/>
              <a:ext cx="580004" cy="433657"/>
              <a:chOff x="179512" y="202034"/>
              <a:chExt cx="580004" cy="433657"/>
            </a:xfrm>
          </p:grpSpPr>
          <p:sp>
            <p:nvSpPr>
              <p:cNvPr id="19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等腰三角形 8"/>
            <p:cNvSpPr/>
            <p:nvPr/>
          </p:nvSpPr>
          <p:spPr>
            <a:xfrm rot="16200000">
              <a:off x="678464" y="373897"/>
              <a:ext cx="201886" cy="163721"/>
            </a:xfrm>
            <a:prstGeom prst="triangl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61268" y="204828"/>
              <a:ext cx="2195922" cy="488223"/>
              <a:chOff x="238584" y="652295"/>
              <a:chExt cx="2195922" cy="488223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086202" y="693051"/>
                <a:ext cx="447467" cy="44746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13734" y="842716"/>
                <a:ext cx="145005" cy="141533"/>
                <a:chOff x="10284390" y="430024"/>
                <a:chExt cx="286329" cy="279476"/>
              </a:xfrm>
              <a:solidFill>
                <a:schemeClr val="bg1"/>
              </a:solidFill>
            </p:grpSpPr>
            <p:sp>
              <p:nvSpPr>
                <p:cNvPr id="17" name="Freeform 40"/>
                <p:cNvSpPr>
                  <a:spLocks/>
                </p:cNvSpPr>
                <p:nvPr/>
              </p:nvSpPr>
              <p:spPr bwMode="auto">
                <a:xfrm>
                  <a:off x="10352927" y="450586"/>
                  <a:ext cx="217792" cy="258914"/>
                </a:xfrm>
                <a:custGeom>
                  <a:avLst/>
                  <a:gdLst>
                    <a:gd name="T0" fmla="*/ 167 w 286"/>
                    <a:gd name="T1" fmla="*/ 0 h 340"/>
                    <a:gd name="T2" fmla="*/ 110 w 286"/>
                    <a:gd name="T3" fmla="*/ 99 h 340"/>
                    <a:gd name="T4" fmla="*/ 156 w 286"/>
                    <a:gd name="T5" fmla="*/ 161 h 340"/>
                    <a:gd name="T6" fmla="*/ 64 w 286"/>
                    <a:gd name="T7" fmla="*/ 188 h 340"/>
                    <a:gd name="T8" fmla="*/ 0 w 286"/>
                    <a:gd name="T9" fmla="*/ 302 h 340"/>
                    <a:gd name="T10" fmla="*/ 126 w 286"/>
                    <a:gd name="T11" fmla="*/ 258 h 340"/>
                    <a:gd name="T12" fmla="*/ 184 w 286"/>
                    <a:gd name="T13" fmla="*/ 340 h 340"/>
                    <a:gd name="T14" fmla="*/ 174 w 286"/>
                    <a:gd name="T15" fmla="*/ 242 h 340"/>
                    <a:gd name="T16" fmla="*/ 286 w 286"/>
                    <a:gd name="T17" fmla="*/ 204 h 340"/>
                    <a:gd name="T18" fmla="*/ 167 w 286"/>
                    <a:gd name="T19" fmla="*/ 0 h 340"/>
                    <a:gd name="T20" fmla="*/ 167 w 286"/>
                    <a:gd name="T21" fmla="*/ 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6" h="340">
                      <a:moveTo>
                        <a:pt x="167" y="0"/>
                      </a:moveTo>
                      <a:lnTo>
                        <a:pt x="110" y="99"/>
                      </a:lnTo>
                      <a:lnTo>
                        <a:pt x="156" y="161"/>
                      </a:lnTo>
                      <a:lnTo>
                        <a:pt x="64" y="188"/>
                      </a:lnTo>
                      <a:lnTo>
                        <a:pt x="0" y="302"/>
                      </a:lnTo>
                      <a:lnTo>
                        <a:pt x="126" y="258"/>
                      </a:lnTo>
                      <a:lnTo>
                        <a:pt x="184" y="340"/>
                      </a:lnTo>
                      <a:lnTo>
                        <a:pt x="174" y="242"/>
                      </a:lnTo>
                      <a:lnTo>
                        <a:pt x="286" y="204"/>
                      </a:lnTo>
                      <a:lnTo>
                        <a:pt x="167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  <p:sp>
              <p:nvSpPr>
                <p:cNvPr id="18" name="Freeform 66"/>
                <p:cNvSpPr>
                  <a:spLocks/>
                </p:cNvSpPr>
                <p:nvPr/>
              </p:nvSpPr>
              <p:spPr bwMode="auto">
                <a:xfrm>
                  <a:off x="10284390" y="430024"/>
                  <a:ext cx="152302" cy="279471"/>
                </a:xfrm>
                <a:custGeom>
                  <a:avLst/>
                  <a:gdLst>
                    <a:gd name="T0" fmla="*/ 0 w 200"/>
                    <a:gd name="T1" fmla="*/ 0 h 367"/>
                    <a:gd name="T2" fmla="*/ 0 w 200"/>
                    <a:gd name="T3" fmla="*/ 367 h 367"/>
                    <a:gd name="T4" fmla="*/ 200 w 200"/>
                    <a:gd name="T5" fmla="*/ 0 h 367"/>
                    <a:gd name="T6" fmla="*/ 0 w 200"/>
                    <a:gd name="T7" fmla="*/ 0 h 367"/>
                    <a:gd name="T8" fmla="*/ 0 w 200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367">
                      <a:moveTo>
                        <a:pt x="0" y="0"/>
                      </a:moveTo>
                      <a:lnTo>
                        <a:pt x="0" y="367"/>
                      </a:lnTo>
                      <a:lnTo>
                        <a:pt x="20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13" name="Oval 6"/>
              <p:cNvSpPr>
                <a:spLocks noChangeArrowheads="1"/>
              </p:cNvSpPr>
              <p:nvPr/>
            </p:nvSpPr>
            <p:spPr bwMode="auto">
              <a:xfrm rot="10737">
                <a:off x="1149217" y="755800"/>
                <a:ext cx="321444" cy="321965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TextBox 295"/>
              <p:cNvSpPr txBox="1"/>
              <p:nvPr/>
            </p:nvSpPr>
            <p:spPr>
              <a:xfrm>
                <a:off x="416005" y="652295"/>
                <a:ext cx="2018501" cy="407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第一单元     </a:t>
                </a:r>
                <a:r>
                  <a:rPr lang="zh-CN" altLang="en-US" sz="2400" baseline="-18000" dirty="0">
                    <a:solidFill>
                      <a:schemeClr val="bg1"/>
                    </a:solidFill>
                    <a:sym typeface="Wingdings" panose="05000000000000000000" pitchFamily="2" charset="2"/>
                  </a:rPr>
                  <a:t></a:t>
                </a:r>
                <a:r>
                  <a:rPr lang="zh-CN" altLang="en-US" sz="2800" baseline="-25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信息技术七上</a:t>
                </a: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238584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flipH="1">
                <a:off x="1522510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06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75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8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02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1" r="18794" b="19665"/>
          <a:stretch/>
        </p:blipFill>
        <p:spPr bwMode="auto">
          <a:xfrm>
            <a:off x="1" y="-12769"/>
            <a:ext cx="9144000" cy="515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74737" y="75034"/>
            <a:ext cx="2877678" cy="491017"/>
            <a:chOff x="179512" y="202034"/>
            <a:chExt cx="2877678" cy="491017"/>
          </a:xfrm>
        </p:grpSpPr>
        <p:grpSp>
          <p:nvGrpSpPr>
            <p:cNvPr id="4" name="组合 3"/>
            <p:cNvGrpSpPr/>
            <p:nvPr/>
          </p:nvGrpSpPr>
          <p:grpSpPr>
            <a:xfrm>
              <a:off x="179512" y="202034"/>
              <a:ext cx="580004" cy="433657"/>
              <a:chOff x="179512" y="202034"/>
              <a:chExt cx="580004" cy="433657"/>
            </a:xfrm>
          </p:grpSpPr>
          <p:sp>
            <p:nvSpPr>
              <p:cNvPr id="16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等腰三角形 5"/>
            <p:cNvSpPr/>
            <p:nvPr/>
          </p:nvSpPr>
          <p:spPr>
            <a:xfrm rot="16200000">
              <a:off x="678464" y="373897"/>
              <a:ext cx="201886" cy="163721"/>
            </a:xfrm>
            <a:prstGeom prst="triangl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61268" y="204828"/>
              <a:ext cx="2195922" cy="488223"/>
              <a:chOff x="238584" y="652295"/>
              <a:chExt cx="2195922" cy="488223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086202" y="693051"/>
                <a:ext cx="447467" cy="44746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313734" y="842716"/>
                <a:ext cx="145005" cy="141533"/>
                <a:chOff x="10284390" y="430024"/>
                <a:chExt cx="286329" cy="279476"/>
              </a:xfrm>
              <a:solidFill>
                <a:schemeClr val="bg1"/>
              </a:solidFill>
            </p:grpSpPr>
            <p:sp>
              <p:nvSpPr>
                <p:cNvPr id="14" name="Freeform 40"/>
                <p:cNvSpPr>
                  <a:spLocks/>
                </p:cNvSpPr>
                <p:nvPr/>
              </p:nvSpPr>
              <p:spPr bwMode="auto">
                <a:xfrm>
                  <a:off x="10352927" y="450586"/>
                  <a:ext cx="217792" cy="258914"/>
                </a:xfrm>
                <a:custGeom>
                  <a:avLst/>
                  <a:gdLst>
                    <a:gd name="T0" fmla="*/ 167 w 286"/>
                    <a:gd name="T1" fmla="*/ 0 h 340"/>
                    <a:gd name="T2" fmla="*/ 110 w 286"/>
                    <a:gd name="T3" fmla="*/ 99 h 340"/>
                    <a:gd name="T4" fmla="*/ 156 w 286"/>
                    <a:gd name="T5" fmla="*/ 161 h 340"/>
                    <a:gd name="T6" fmla="*/ 64 w 286"/>
                    <a:gd name="T7" fmla="*/ 188 h 340"/>
                    <a:gd name="T8" fmla="*/ 0 w 286"/>
                    <a:gd name="T9" fmla="*/ 302 h 340"/>
                    <a:gd name="T10" fmla="*/ 126 w 286"/>
                    <a:gd name="T11" fmla="*/ 258 h 340"/>
                    <a:gd name="T12" fmla="*/ 184 w 286"/>
                    <a:gd name="T13" fmla="*/ 340 h 340"/>
                    <a:gd name="T14" fmla="*/ 174 w 286"/>
                    <a:gd name="T15" fmla="*/ 242 h 340"/>
                    <a:gd name="T16" fmla="*/ 286 w 286"/>
                    <a:gd name="T17" fmla="*/ 204 h 340"/>
                    <a:gd name="T18" fmla="*/ 167 w 286"/>
                    <a:gd name="T19" fmla="*/ 0 h 340"/>
                    <a:gd name="T20" fmla="*/ 167 w 286"/>
                    <a:gd name="T21" fmla="*/ 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6" h="340">
                      <a:moveTo>
                        <a:pt x="167" y="0"/>
                      </a:moveTo>
                      <a:lnTo>
                        <a:pt x="110" y="99"/>
                      </a:lnTo>
                      <a:lnTo>
                        <a:pt x="156" y="161"/>
                      </a:lnTo>
                      <a:lnTo>
                        <a:pt x="64" y="188"/>
                      </a:lnTo>
                      <a:lnTo>
                        <a:pt x="0" y="302"/>
                      </a:lnTo>
                      <a:lnTo>
                        <a:pt x="126" y="258"/>
                      </a:lnTo>
                      <a:lnTo>
                        <a:pt x="184" y="340"/>
                      </a:lnTo>
                      <a:lnTo>
                        <a:pt x="174" y="242"/>
                      </a:lnTo>
                      <a:lnTo>
                        <a:pt x="286" y="204"/>
                      </a:lnTo>
                      <a:lnTo>
                        <a:pt x="167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  <p:sp>
              <p:nvSpPr>
                <p:cNvPr id="15" name="Freeform 66"/>
                <p:cNvSpPr>
                  <a:spLocks/>
                </p:cNvSpPr>
                <p:nvPr/>
              </p:nvSpPr>
              <p:spPr bwMode="auto">
                <a:xfrm>
                  <a:off x="10284390" y="430024"/>
                  <a:ext cx="152302" cy="279471"/>
                </a:xfrm>
                <a:custGeom>
                  <a:avLst/>
                  <a:gdLst>
                    <a:gd name="T0" fmla="*/ 0 w 200"/>
                    <a:gd name="T1" fmla="*/ 0 h 367"/>
                    <a:gd name="T2" fmla="*/ 0 w 200"/>
                    <a:gd name="T3" fmla="*/ 367 h 367"/>
                    <a:gd name="T4" fmla="*/ 200 w 200"/>
                    <a:gd name="T5" fmla="*/ 0 h 367"/>
                    <a:gd name="T6" fmla="*/ 0 w 200"/>
                    <a:gd name="T7" fmla="*/ 0 h 367"/>
                    <a:gd name="T8" fmla="*/ 0 w 200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367">
                      <a:moveTo>
                        <a:pt x="0" y="0"/>
                      </a:moveTo>
                      <a:lnTo>
                        <a:pt x="0" y="367"/>
                      </a:lnTo>
                      <a:lnTo>
                        <a:pt x="20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 rot="10737">
                <a:off x="1149217" y="755800"/>
                <a:ext cx="321444" cy="321965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TextBox 295"/>
              <p:cNvSpPr txBox="1"/>
              <p:nvPr/>
            </p:nvSpPr>
            <p:spPr>
              <a:xfrm>
                <a:off x="416005" y="652295"/>
                <a:ext cx="2018501" cy="407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第一单元     </a:t>
                </a:r>
                <a:r>
                  <a:rPr lang="zh-CN" altLang="en-US" sz="2400" baseline="-18000" dirty="0">
                    <a:solidFill>
                      <a:schemeClr val="bg1"/>
                    </a:solidFill>
                    <a:sym typeface="Wingdings" panose="05000000000000000000" pitchFamily="2" charset="2"/>
                  </a:rPr>
                  <a:t></a:t>
                </a:r>
                <a:r>
                  <a:rPr lang="zh-CN" altLang="en-US" sz="2800" baseline="-25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信息技术七上</a:t>
                </a: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238584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flipH="1">
                <a:off x="1522510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60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656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38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FD6AD-D4BE-4FE7-8E91-089F338FE6CE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AC3C-1AB8-4B3F-9300-74A3FA41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2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4555;&#36895;&#36755;&#20837;&#35789;&#32452;.txt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4697" r="414" b="4718"/>
          <a:stretch>
            <a:fillRect/>
          </a:stretch>
        </p:blipFill>
        <p:spPr bwMode="auto">
          <a:xfrm>
            <a:off x="-289472" y="-151749"/>
            <a:ext cx="9449207" cy="542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reeform 24"/>
          <p:cNvSpPr>
            <a:spLocks/>
          </p:cNvSpPr>
          <p:nvPr/>
        </p:nvSpPr>
        <p:spPr bwMode="auto">
          <a:xfrm>
            <a:off x="3014523" y="2666201"/>
            <a:ext cx="6145212" cy="1984375"/>
          </a:xfrm>
          <a:custGeom>
            <a:avLst/>
            <a:gdLst>
              <a:gd name="T0" fmla="*/ 5793 w 5808"/>
              <a:gd name="T1" fmla="*/ 0 h 1522"/>
              <a:gd name="T2" fmla="*/ 1988 w 5808"/>
              <a:gd name="T3" fmla="*/ 1408 h 1522"/>
              <a:gd name="T4" fmla="*/ 0 w 5808"/>
              <a:gd name="T5" fmla="*/ 1226 h 1522"/>
              <a:gd name="T6" fmla="*/ 0 w 5808"/>
              <a:gd name="T7" fmla="*/ 1245 h 1522"/>
              <a:gd name="T8" fmla="*/ 1479 w 5808"/>
              <a:gd name="T9" fmla="*/ 1514 h 1522"/>
              <a:gd name="T10" fmla="*/ 3543 w 5808"/>
              <a:gd name="T11" fmla="*/ 1197 h 1522"/>
              <a:gd name="T12" fmla="*/ 5808 w 5808"/>
              <a:gd name="T13" fmla="*/ 103 h 1522"/>
              <a:gd name="T14" fmla="*/ 5793 w 5808"/>
              <a:gd name="T15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 rot="21165468" flipH="1">
            <a:off x="63360" y="2594763"/>
            <a:ext cx="7056438" cy="2416175"/>
          </a:xfrm>
          <a:custGeom>
            <a:avLst/>
            <a:gdLst>
              <a:gd name="T0" fmla="*/ 5793 w 5808"/>
              <a:gd name="T1" fmla="*/ 0 h 1522"/>
              <a:gd name="T2" fmla="*/ 1988 w 5808"/>
              <a:gd name="T3" fmla="*/ 1408 h 1522"/>
              <a:gd name="T4" fmla="*/ 0 w 5808"/>
              <a:gd name="T5" fmla="*/ 1226 h 1522"/>
              <a:gd name="T6" fmla="*/ 0 w 5808"/>
              <a:gd name="T7" fmla="*/ 1245 h 1522"/>
              <a:gd name="T8" fmla="*/ 1479 w 5808"/>
              <a:gd name="T9" fmla="*/ 1514 h 1522"/>
              <a:gd name="T10" fmla="*/ 3543 w 5808"/>
              <a:gd name="T11" fmla="*/ 1197 h 1522"/>
              <a:gd name="T12" fmla="*/ 5808 w 5808"/>
              <a:gd name="T13" fmla="*/ 103 h 1522"/>
              <a:gd name="T14" fmla="*/ 5793 w 5808"/>
              <a:gd name="T15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6"/>
          <p:cNvSpPr>
            <a:spLocks/>
          </p:cNvSpPr>
          <p:nvPr/>
        </p:nvSpPr>
        <p:spPr bwMode="auto">
          <a:xfrm rot="35238" flipH="1">
            <a:off x="-33477" y="2937663"/>
            <a:ext cx="4751387" cy="1441450"/>
          </a:xfrm>
          <a:custGeom>
            <a:avLst/>
            <a:gdLst>
              <a:gd name="T0" fmla="*/ 5793 w 5808"/>
              <a:gd name="T1" fmla="*/ 0 h 1522"/>
              <a:gd name="T2" fmla="*/ 1988 w 5808"/>
              <a:gd name="T3" fmla="*/ 1408 h 1522"/>
              <a:gd name="T4" fmla="*/ 0 w 5808"/>
              <a:gd name="T5" fmla="*/ 1226 h 1522"/>
              <a:gd name="T6" fmla="*/ 0 w 5808"/>
              <a:gd name="T7" fmla="*/ 1245 h 1522"/>
              <a:gd name="T8" fmla="*/ 1479 w 5808"/>
              <a:gd name="T9" fmla="*/ 1514 h 1522"/>
              <a:gd name="T10" fmla="*/ 3543 w 5808"/>
              <a:gd name="T11" fmla="*/ 1197 h 1522"/>
              <a:gd name="T12" fmla="*/ 5808 w 5808"/>
              <a:gd name="T13" fmla="*/ 103 h 1522"/>
              <a:gd name="T14" fmla="*/ 5793 w 5808"/>
              <a:gd name="T15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27"/>
          <p:cNvSpPr>
            <a:spLocks/>
          </p:cNvSpPr>
          <p:nvPr/>
        </p:nvSpPr>
        <p:spPr bwMode="auto">
          <a:xfrm rot="21165468" flipH="1">
            <a:off x="58598" y="2710651"/>
            <a:ext cx="6835775" cy="2347912"/>
          </a:xfrm>
          <a:custGeom>
            <a:avLst/>
            <a:gdLst>
              <a:gd name="T0" fmla="*/ 5793 w 5808"/>
              <a:gd name="T1" fmla="*/ 0 h 1522"/>
              <a:gd name="T2" fmla="*/ 1988 w 5808"/>
              <a:gd name="T3" fmla="*/ 1408 h 1522"/>
              <a:gd name="T4" fmla="*/ 0 w 5808"/>
              <a:gd name="T5" fmla="*/ 1226 h 1522"/>
              <a:gd name="T6" fmla="*/ 0 w 5808"/>
              <a:gd name="T7" fmla="*/ 1245 h 1522"/>
              <a:gd name="T8" fmla="*/ 1479 w 5808"/>
              <a:gd name="T9" fmla="*/ 1514 h 1522"/>
              <a:gd name="T10" fmla="*/ 3543 w 5808"/>
              <a:gd name="T11" fmla="*/ 1197 h 1522"/>
              <a:gd name="T12" fmla="*/ 5808 w 5808"/>
              <a:gd name="T13" fmla="*/ 103 h 1522"/>
              <a:gd name="T14" fmla="*/ 5793 w 5808"/>
              <a:gd name="T15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28"/>
          <p:cNvSpPr>
            <a:spLocks/>
          </p:cNvSpPr>
          <p:nvPr/>
        </p:nvSpPr>
        <p:spPr bwMode="auto">
          <a:xfrm>
            <a:off x="2511285" y="2955126"/>
            <a:ext cx="6648450" cy="2232025"/>
          </a:xfrm>
          <a:custGeom>
            <a:avLst/>
            <a:gdLst>
              <a:gd name="T0" fmla="*/ 5793 w 5808"/>
              <a:gd name="T1" fmla="*/ 0 h 1522"/>
              <a:gd name="T2" fmla="*/ 1988 w 5808"/>
              <a:gd name="T3" fmla="*/ 1408 h 1522"/>
              <a:gd name="T4" fmla="*/ 0 w 5808"/>
              <a:gd name="T5" fmla="*/ 1226 h 1522"/>
              <a:gd name="T6" fmla="*/ 0 w 5808"/>
              <a:gd name="T7" fmla="*/ 1245 h 1522"/>
              <a:gd name="T8" fmla="*/ 1479 w 5808"/>
              <a:gd name="T9" fmla="*/ 1514 h 1522"/>
              <a:gd name="T10" fmla="*/ 3543 w 5808"/>
              <a:gd name="T11" fmla="*/ 1197 h 1522"/>
              <a:gd name="T12" fmla="*/ 5808 w 5808"/>
              <a:gd name="T13" fmla="*/ 103 h 1522"/>
              <a:gd name="T14" fmla="*/ 5793 w 5808"/>
              <a:gd name="T15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29"/>
          <p:cNvSpPr>
            <a:spLocks/>
          </p:cNvSpPr>
          <p:nvPr/>
        </p:nvSpPr>
        <p:spPr bwMode="auto">
          <a:xfrm rot="20833549">
            <a:off x="4243248" y="3120226"/>
            <a:ext cx="5038725" cy="1008062"/>
          </a:xfrm>
          <a:custGeom>
            <a:avLst/>
            <a:gdLst>
              <a:gd name="T0" fmla="*/ 5793 w 5808"/>
              <a:gd name="T1" fmla="*/ 0 h 1522"/>
              <a:gd name="T2" fmla="*/ 1988 w 5808"/>
              <a:gd name="T3" fmla="*/ 1408 h 1522"/>
              <a:gd name="T4" fmla="*/ 0 w 5808"/>
              <a:gd name="T5" fmla="*/ 1226 h 1522"/>
              <a:gd name="T6" fmla="*/ 0 w 5808"/>
              <a:gd name="T7" fmla="*/ 1245 h 1522"/>
              <a:gd name="T8" fmla="*/ 1479 w 5808"/>
              <a:gd name="T9" fmla="*/ 1514 h 1522"/>
              <a:gd name="T10" fmla="*/ 3543 w 5808"/>
              <a:gd name="T11" fmla="*/ 1197 h 1522"/>
              <a:gd name="T12" fmla="*/ 5808 w 5808"/>
              <a:gd name="T13" fmla="*/ 103 h 1522"/>
              <a:gd name="T14" fmla="*/ 5793 w 5808"/>
              <a:gd name="T15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chemeClr val="bg1">
                  <a:alpha val="67999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30"/>
          <p:cNvSpPr>
            <a:spLocks/>
          </p:cNvSpPr>
          <p:nvPr/>
        </p:nvSpPr>
        <p:spPr bwMode="auto">
          <a:xfrm rot="132716" flipH="1">
            <a:off x="-81103" y="3672676"/>
            <a:ext cx="5761038" cy="1531937"/>
          </a:xfrm>
          <a:custGeom>
            <a:avLst/>
            <a:gdLst>
              <a:gd name="T0" fmla="*/ 5793 w 5808"/>
              <a:gd name="T1" fmla="*/ 0 h 1522"/>
              <a:gd name="T2" fmla="*/ 1988 w 5808"/>
              <a:gd name="T3" fmla="*/ 1408 h 1522"/>
              <a:gd name="T4" fmla="*/ 0 w 5808"/>
              <a:gd name="T5" fmla="*/ 1226 h 1522"/>
              <a:gd name="T6" fmla="*/ 0 w 5808"/>
              <a:gd name="T7" fmla="*/ 1245 h 1522"/>
              <a:gd name="T8" fmla="*/ 1479 w 5808"/>
              <a:gd name="T9" fmla="*/ 1514 h 1522"/>
              <a:gd name="T10" fmla="*/ 3543 w 5808"/>
              <a:gd name="T11" fmla="*/ 1197 h 1522"/>
              <a:gd name="T12" fmla="*/ 5808 w 5808"/>
              <a:gd name="T13" fmla="*/ 103 h 1522"/>
              <a:gd name="T14" fmla="*/ 5793 w 5808"/>
              <a:gd name="T15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31"/>
          <p:cNvSpPr>
            <a:spLocks/>
          </p:cNvSpPr>
          <p:nvPr/>
        </p:nvSpPr>
        <p:spPr bwMode="auto">
          <a:xfrm>
            <a:off x="2471598" y="2899563"/>
            <a:ext cx="6648450" cy="2216150"/>
          </a:xfrm>
          <a:custGeom>
            <a:avLst/>
            <a:gdLst>
              <a:gd name="T0" fmla="*/ 5793 w 5808"/>
              <a:gd name="T1" fmla="*/ 0 h 1522"/>
              <a:gd name="T2" fmla="*/ 1988 w 5808"/>
              <a:gd name="T3" fmla="*/ 1408 h 1522"/>
              <a:gd name="T4" fmla="*/ 0 w 5808"/>
              <a:gd name="T5" fmla="*/ 1226 h 1522"/>
              <a:gd name="T6" fmla="*/ 0 w 5808"/>
              <a:gd name="T7" fmla="*/ 1245 h 1522"/>
              <a:gd name="T8" fmla="*/ 1479 w 5808"/>
              <a:gd name="T9" fmla="*/ 1514 h 1522"/>
              <a:gd name="T10" fmla="*/ 3543 w 5808"/>
              <a:gd name="T11" fmla="*/ 1197 h 1522"/>
              <a:gd name="T12" fmla="*/ 5808 w 5808"/>
              <a:gd name="T13" fmla="*/ 103 h 1522"/>
              <a:gd name="T14" fmla="*/ 5793 w 5808"/>
              <a:gd name="T15" fmla="*/ 0 h 1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08" h="1522">
                <a:moveTo>
                  <a:pt x="5793" y="0"/>
                </a:moveTo>
                <a:cubicBezTo>
                  <a:pt x="5793" y="0"/>
                  <a:pt x="4484" y="1130"/>
                  <a:pt x="1988" y="1408"/>
                </a:cubicBezTo>
                <a:cubicBezTo>
                  <a:pt x="682" y="1504"/>
                  <a:pt x="0" y="1226"/>
                  <a:pt x="0" y="1226"/>
                </a:cubicBezTo>
                <a:lnTo>
                  <a:pt x="0" y="1245"/>
                </a:lnTo>
                <a:cubicBezTo>
                  <a:pt x="246" y="1293"/>
                  <a:pt x="889" y="1522"/>
                  <a:pt x="1479" y="1514"/>
                </a:cubicBezTo>
                <a:cubicBezTo>
                  <a:pt x="2069" y="1506"/>
                  <a:pt x="2821" y="1432"/>
                  <a:pt x="3543" y="1197"/>
                </a:cubicBezTo>
                <a:cubicBezTo>
                  <a:pt x="5089" y="679"/>
                  <a:pt x="5434" y="303"/>
                  <a:pt x="5808" y="103"/>
                </a:cubicBezTo>
                <a:lnTo>
                  <a:pt x="5793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2999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4737" y="75034"/>
            <a:ext cx="2877678" cy="491017"/>
            <a:chOff x="179512" y="202034"/>
            <a:chExt cx="2877678" cy="491017"/>
          </a:xfrm>
        </p:grpSpPr>
        <p:grpSp>
          <p:nvGrpSpPr>
            <p:cNvPr id="15" name="组合 14"/>
            <p:cNvGrpSpPr/>
            <p:nvPr/>
          </p:nvGrpSpPr>
          <p:grpSpPr>
            <a:xfrm>
              <a:off x="179512" y="202034"/>
              <a:ext cx="580004" cy="433657"/>
              <a:chOff x="179512" y="202034"/>
              <a:chExt cx="580004" cy="433657"/>
            </a:xfrm>
          </p:grpSpPr>
          <p:sp>
            <p:nvSpPr>
              <p:cNvPr id="41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等腰三角形 15"/>
            <p:cNvSpPr/>
            <p:nvPr/>
          </p:nvSpPr>
          <p:spPr>
            <a:xfrm rot="16200000">
              <a:off x="678464" y="373897"/>
              <a:ext cx="201886" cy="163721"/>
            </a:xfrm>
            <a:prstGeom prst="triangl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861268" y="204828"/>
              <a:ext cx="2195922" cy="488223"/>
              <a:chOff x="238584" y="652295"/>
              <a:chExt cx="2195922" cy="488223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086202" y="693051"/>
                <a:ext cx="447467" cy="44746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313734" y="842716"/>
                <a:ext cx="145005" cy="141533"/>
                <a:chOff x="10284390" y="430024"/>
                <a:chExt cx="286329" cy="279476"/>
              </a:xfrm>
              <a:solidFill>
                <a:schemeClr val="bg1"/>
              </a:solidFill>
            </p:grpSpPr>
            <p:sp>
              <p:nvSpPr>
                <p:cNvPr id="39" name="Freeform 40"/>
                <p:cNvSpPr>
                  <a:spLocks/>
                </p:cNvSpPr>
                <p:nvPr/>
              </p:nvSpPr>
              <p:spPr bwMode="auto">
                <a:xfrm>
                  <a:off x="10352927" y="450586"/>
                  <a:ext cx="217792" cy="258914"/>
                </a:xfrm>
                <a:custGeom>
                  <a:avLst/>
                  <a:gdLst>
                    <a:gd name="T0" fmla="*/ 167 w 286"/>
                    <a:gd name="T1" fmla="*/ 0 h 340"/>
                    <a:gd name="T2" fmla="*/ 110 w 286"/>
                    <a:gd name="T3" fmla="*/ 99 h 340"/>
                    <a:gd name="T4" fmla="*/ 156 w 286"/>
                    <a:gd name="T5" fmla="*/ 161 h 340"/>
                    <a:gd name="T6" fmla="*/ 64 w 286"/>
                    <a:gd name="T7" fmla="*/ 188 h 340"/>
                    <a:gd name="T8" fmla="*/ 0 w 286"/>
                    <a:gd name="T9" fmla="*/ 302 h 340"/>
                    <a:gd name="T10" fmla="*/ 126 w 286"/>
                    <a:gd name="T11" fmla="*/ 258 h 340"/>
                    <a:gd name="T12" fmla="*/ 184 w 286"/>
                    <a:gd name="T13" fmla="*/ 340 h 340"/>
                    <a:gd name="T14" fmla="*/ 174 w 286"/>
                    <a:gd name="T15" fmla="*/ 242 h 340"/>
                    <a:gd name="T16" fmla="*/ 286 w 286"/>
                    <a:gd name="T17" fmla="*/ 204 h 340"/>
                    <a:gd name="T18" fmla="*/ 167 w 286"/>
                    <a:gd name="T19" fmla="*/ 0 h 340"/>
                    <a:gd name="T20" fmla="*/ 167 w 286"/>
                    <a:gd name="T21" fmla="*/ 0 h 3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6" h="340">
                      <a:moveTo>
                        <a:pt x="167" y="0"/>
                      </a:moveTo>
                      <a:lnTo>
                        <a:pt x="110" y="99"/>
                      </a:lnTo>
                      <a:lnTo>
                        <a:pt x="156" y="161"/>
                      </a:lnTo>
                      <a:lnTo>
                        <a:pt x="64" y="188"/>
                      </a:lnTo>
                      <a:lnTo>
                        <a:pt x="0" y="302"/>
                      </a:lnTo>
                      <a:lnTo>
                        <a:pt x="126" y="258"/>
                      </a:lnTo>
                      <a:lnTo>
                        <a:pt x="184" y="340"/>
                      </a:lnTo>
                      <a:lnTo>
                        <a:pt x="174" y="242"/>
                      </a:lnTo>
                      <a:lnTo>
                        <a:pt x="286" y="204"/>
                      </a:lnTo>
                      <a:lnTo>
                        <a:pt x="167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  <p:sp>
              <p:nvSpPr>
                <p:cNvPr id="40" name="Freeform 66"/>
                <p:cNvSpPr>
                  <a:spLocks/>
                </p:cNvSpPr>
                <p:nvPr/>
              </p:nvSpPr>
              <p:spPr bwMode="auto">
                <a:xfrm>
                  <a:off x="10284390" y="430024"/>
                  <a:ext cx="152302" cy="279471"/>
                </a:xfrm>
                <a:custGeom>
                  <a:avLst/>
                  <a:gdLst>
                    <a:gd name="T0" fmla="*/ 0 w 200"/>
                    <a:gd name="T1" fmla="*/ 0 h 367"/>
                    <a:gd name="T2" fmla="*/ 0 w 200"/>
                    <a:gd name="T3" fmla="*/ 367 h 367"/>
                    <a:gd name="T4" fmla="*/ 200 w 200"/>
                    <a:gd name="T5" fmla="*/ 0 h 367"/>
                    <a:gd name="T6" fmla="*/ 0 w 200"/>
                    <a:gd name="T7" fmla="*/ 0 h 367"/>
                    <a:gd name="T8" fmla="*/ 0 w 200"/>
                    <a:gd name="T9" fmla="*/ 0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367">
                      <a:moveTo>
                        <a:pt x="0" y="0"/>
                      </a:moveTo>
                      <a:lnTo>
                        <a:pt x="0" y="367"/>
                      </a:lnTo>
                      <a:lnTo>
                        <a:pt x="20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800"/>
                </a:p>
              </p:txBody>
            </p:sp>
          </p:grpSp>
          <p:sp>
            <p:nvSpPr>
              <p:cNvPr id="24" name="Oval 6"/>
              <p:cNvSpPr>
                <a:spLocks noChangeArrowheads="1"/>
              </p:cNvSpPr>
              <p:nvPr/>
            </p:nvSpPr>
            <p:spPr bwMode="auto">
              <a:xfrm rot="10737">
                <a:off x="1149217" y="755800"/>
                <a:ext cx="321444" cy="321965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TextBox 295"/>
              <p:cNvSpPr txBox="1"/>
              <p:nvPr/>
            </p:nvSpPr>
            <p:spPr>
              <a:xfrm>
                <a:off x="416005" y="652295"/>
                <a:ext cx="2018501" cy="4078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第一单元     </a:t>
                </a:r>
                <a:r>
                  <a:rPr lang="zh-CN" altLang="en-US" sz="2400" baseline="-18000" dirty="0">
                    <a:solidFill>
                      <a:schemeClr val="bg1"/>
                    </a:solidFill>
                    <a:sym typeface="Wingdings" panose="05000000000000000000" pitchFamily="2" charset="2"/>
                  </a:rPr>
                  <a:t></a:t>
                </a:r>
                <a:r>
                  <a:rPr lang="zh-CN" altLang="en-US" sz="2800" baseline="-25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  信息技术七上</a:t>
                </a: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238584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flipH="1">
                <a:off x="1522510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7270628" y="512822"/>
            <a:ext cx="1178207" cy="880922"/>
            <a:chOff x="7445970" y="2104101"/>
            <a:chExt cx="1178207" cy="880922"/>
          </a:xfrm>
        </p:grpSpPr>
        <p:sp>
          <p:nvSpPr>
            <p:cNvPr id="44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416694" y="134894"/>
            <a:ext cx="443483" cy="331583"/>
            <a:chOff x="5416694" y="134894"/>
            <a:chExt cx="443483" cy="331583"/>
          </a:xfrm>
        </p:grpSpPr>
        <p:sp>
          <p:nvSpPr>
            <p:cNvPr id="47" name="Freeform 26"/>
            <p:cNvSpPr>
              <a:spLocks/>
            </p:cNvSpPr>
            <p:nvPr/>
          </p:nvSpPr>
          <p:spPr bwMode="auto">
            <a:xfrm flipH="1">
              <a:off x="5416694" y="134894"/>
              <a:ext cx="443483" cy="331583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 flipH="1">
              <a:off x="5441850" y="158700"/>
              <a:ext cx="379801" cy="283969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920478" y="4659132"/>
            <a:ext cx="284863" cy="284865"/>
            <a:chOff x="4859338" y="3219450"/>
            <a:chExt cx="195262" cy="195263"/>
          </a:xfrm>
          <a:solidFill>
            <a:srgbClr val="FFFF00"/>
          </a:solidFill>
          <a:effectLst/>
        </p:grpSpPr>
        <p:sp>
          <p:nvSpPr>
            <p:cNvPr id="50" name="Freeform 105"/>
            <p:cNvSpPr>
              <a:spLocks/>
            </p:cNvSpPr>
            <p:nvPr/>
          </p:nvSpPr>
          <p:spPr bwMode="auto">
            <a:xfrm>
              <a:off x="4859338" y="3219450"/>
              <a:ext cx="195262" cy="195263"/>
            </a:xfrm>
            <a:custGeom>
              <a:avLst/>
              <a:gdLst>
                <a:gd name="T0" fmla="*/ 26 w 52"/>
                <a:gd name="T1" fmla="*/ 25 h 52"/>
                <a:gd name="T2" fmla="*/ 27 w 52"/>
                <a:gd name="T3" fmla="*/ 24 h 52"/>
                <a:gd name="T4" fmla="*/ 26 w 52"/>
                <a:gd name="T5" fmla="*/ 17 h 52"/>
                <a:gd name="T6" fmla="*/ 30 w 52"/>
                <a:gd name="T7" fmla="*/ 5 h 52"/>
                <a:gd name="T8" fmla="*/ 33 w 52"/>
                <a:gd name="T9" fmla="*/ 1 h 52"/>
                <a:gd name="T10" fmla="*/ 37 w 52"/>
                <a:gd name="T11" fmla="*/ 2 h 52"/>
                <a:gd name="T12" fmla="*/ 44 w 52"/>
                <a:gd name="T13" fmla="*/ 9 h 52"/>
                <a:gd name="T14" fmla="*/ 46 w 52"/>
                <a:gd name="T15" fmla="*/ 12 h 52"/>
                <a:gd name="T16" fmla="*/ 44 w 52"/>
                <a:gd name="T17" fmla="*/ 15 h 52"/>
                <a:gd name="T18" fmla="*/ 44 w 52"/>
                <a:gd name="T19" fmla="*/ 16 h 52"/>
                <a:gd name="T20" fmla="*/ 51 w 52"/>
                <a:gd name="T21" fmla="*/ 19 h 52"/>
                <a:gd name="T22" fmla="*/ 52 w 52"/>
                <a:gd name="T23" fmla="*/ 23 h 52"/>
                <a:gd name="T24" fmla="*/ 52 w 52"/>
                <a:gd name="T25" fmla="*/ 27 h 52"/>
                <a:gd name="T26" fmla="*/ 52 w 52"/>
                <a:gd name="T27" fmla="*/ 30 h 52"/>
                <a:gd name="T28" fmla="*/ 50 w 52"/>
                <a:gd name="T29" fmla="*/ 34 h 52"/>
                <a:gd name="T30" fmla="*/ 47 w 52"/>
                <a:gd name="T31" fmla="*/ 38 h 52"/>
                <a:gd name="T32" fmla="*/ 44 w 52"/>
                <a:gd name="T33" fmla="*/ 38 h 52"/>
                <a:gd name="T34" fmla="*/ 37 w 52"/>
                <a:gd name="T35" fmla="*/ 35 h 52"/>
                <a:gd name="T36" fmla="*/ 37 w 52"/>
                <a:gd name="T37" fmla="*/ 36 h 52"/>
                <a:gd name="T38" fmla="*/ 37 w 52"/>
                <a:gd name="T39" fmla="*/ 37 h 52"/>
                <a:gd name="T40" fmla="*/ 37 w 52"/>
                <a:gd name="T41" fmla="*/ 38 h 52"/>
                <a:gd name="T42" fmla="*/ 36 w 52"/>
                <a:gd name="T43" fmla="*/ 38 h 52"/>
                <a:gd name="T44" fmla="*/ 35 w 52"/>
                <a:gd name="T45" fmla="*/ 37 h 52"/>
                <a:gd name="T46" fmla="*/ 34 w 52"/>
                <a:gd name="T47" fmla="*/ 37 h 52"/>
                <a:gd name="T48" fmla="*/ 37 w 52"/>
                <a:gd name="T49" fmla="*/ 45 h 52"/>
                <a:gd name="T50" fmla="*/ 37 w 52"/>
                <a:gd name="T51" fmla="*/ 48 h 52"/>
                <a:gd name="T52" fmla="*/ 32 w 52"/>
                <a:gd name="T53" fmla="*/ 51 h 52"/>
                <a:gd name="T54" fmla="*/ 29 w 52"/>
                <a:gd name="T55" fmla="*/ 52 h 52"/>
                <a:gd name="T56" fmla="*/ 24 w 52"/>
                <a:gd name="T57" fmla="*/ 52 h 52"/>
                <a:gd name="T58" fmla="*/ 19 w 52"/>
                <a:gd name="T59" fmla="*/ 51 h 52"/>
                <a:gd name="T60" fmla="*/ 15 w 52"/>
                <a:gd name="T61" fmla="*/ 43 h 52"/>
                <a:gd name="T62" fmla="*/ 15 w 52"/>
                <a:gd name="T63" fmla="*/ 43 h 52"/>
                <a:gd name="T64" fmla="*/ 12 w 52"/>
                <a:gd name="T65" fmla="*/ 45 h 52"/>
                <a:gd name="T66" fmla="*/ 9 w 52"/>
                <a:gd name="T67" fmla="*/ 44 h 52"/>
                <a:gd name="T68" fmla="*/ 3 w 52"/>
                <a:gd name="T69" fmla="*/ 38 h 52"/>
                <a:gd name="T70" fmla="*/ 0 w 52"/>
                <a:gd name="T71" fmla="*/ 34 h 52"/>
                <a:gd name="T72" fmla="*/ 2 w 52"/>
                <a:gd name="T73" fmla="*/ 30 h 52"/>
                <a:gd name="T74" fmla="*/ 11 w 52"/>
                <a:gd name="T75" fmla="*/ 26 h 52"/>
                <a:gd name="T76" fmla="*/ 23 w 52"/>
                <a:gd name="T77" fmla="*/ 26 h 52"/>
                <a:gd name="T78" fmla="*/ 24 w 52"/>
                <a:gd name="T79" fmla="*/ 27 h 52"/>
                <a:gd name="T80" fmla="*/ 24 w 52"/>
                <a:gd name="T81" fmla="*/ 25 h 52"/>
                <a:gd name="T82" fmla="*/ 24 w 52"/>
                <a:gd name="T83" fmla="*/ 25 h 52"/>
                <a:gd name="T84" fmla="*/ 25 w 52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5" y="24"/>
                  </a:moveTo>
                  <a:cubicBezTo>
                    <a:pt x="25" y="25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5" y="21"/>
                    <a:pt x="25" y="19"/>
                    <a:pt x="26" y="17"/>
                  </a:cubicBezTo>
                  <a:cubicBezTo>
                    <a:pt x="26" y="15"/>
                    <a:pt x="26" y="13"/>
                    <a:pt x="27" y="10"/>
                  </a:cubicBezTo>
                  <a:cubicBezTo>
                    <a:pt x="28" y="8"/>
                    <a:pt x="28" y="6"/>
                    <a:pt x="30" y="5"/>
                  </a:cubicBezTo>
                  <a:cubicBezTo>
                    <a:pt x="30" y="3"/>
                    <a:pt x="31" y="2"/>
                    <a:pt x="32" y="1"/>
                  </a:cubicBezTo>
                  <a:cubicBezTo>
                    <a:pt x="32" y="1"/>
                    <a:pt x="32" y="1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7" y="2"/>
                  </a:cubicBezTo>
                  <a:cubicBezTo>
                    <a:pt x="39" y="3"/>
                    <a:pt x="40" y="5"/>
                    <a:pt x="41" y="6"/>
                  </a:cubicBezTo>
                  <a:cubicBezTo>
                    <a:pt x="42" y="7"/>
                    <a:pt x="43" y="8"/>
                    <a:pt x="44" y="9"/>
                  </a:cubicBezTo>
                  <a:cubicBezTo>
                    <a:pt x="44" y="9"/>
                    <a:pt x="45" y="10"/>
                    <a:pt x="45" y="11"/>
                  </a:cubicBezTo>
                  <a:cubicBezTo>
                    <a:pt x="45" y="11"/>
                    <a:pt x="46" y="11"/>
                    <a:pt x="46" y="12"/>
                  </a:cubicBezTo>
                  <a:cubicBezTo>
                    <a:pt x="46" y="12"/>
                    <a:pt x="46" y="13"/>
                    <a:pt x="45" y="13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4" y="16"/>
                    <a:pt x="43" y="16"/>
                    <a:pt x="43" y="16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5" y="17"/>
                    <a:pt x="47" y="17"/>
                    <a:pt x="49" y="18"/>
                  </a:cubicBezTo>
                  <a:cubicBezTo>
                    <a:pt x="49" y="18"/>
                    <a:pt x="50" y="19"/>
                    <a:pt x="51" y="19"/>
                  </a:cubicBezTo>
                  <a:cubicBezTo>
                    <a:pt x="51" y="20"/>
                    <a:pt x="51" y="20"/>
                    <a:pt x="51" y="21"/>
                  </a:cubicBezTo>
                  <a:cubicBezTo>
                    <a:pt x="51" y="21"/>
                    <a:pt x="51" y="22"/>
                    <a:pt x="52" y="23"/>
                  </a:cubicBezTo>
                  <a:cubicBezTo>
                    <a:pt x="52" y="24"/>
                    <a:pt x="52" y="25"/>
                    <a:pt x="52" y="26"/>
                  </a:cubicBezTo>
                  <a:cubicBezTo>
                    <a:pt x="52" y="26"/>
                    <a:pt x="52" y="27"/>
                    <a:pt x="52" y="27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1" y="32"/>
                  </a:cubicBezTo>
                  <a:cubicBezTo>
                    <a:pt x="51" y="33"/>
                    <a:pt x="50" y="33"/>
                    <a:pt x="50" y="34"/>
                  </a:cubicBezTo>
                  <a:cubicBezTo>
                    <a:pt x="50" y="35"/>
                    <a:pt x="49" y="36"/>
                    <a:pt x="48" y="37"/>
                  </a:cubicBezTo>
                  <a:cubicBezTo>
                    <a:pt x="48" y="37"/>
                    <a:pt x="48" y="37"/>
                    <a:pt x="47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8"/>
                    <a:pt x="42" y="37"/>
                    <a:pt x="40" y="37"/>
                  </a:cubicBezTo>
                  <a:cubicBezTo>
                    <a:pt x="39" y="36"/>
                    <a:pt x="38" y="36"/>
                    <a:pt x="37" y="35"/>
                  </a:cubicBezTo>
                  <a:cubicBezTo>
                    <a:pt x="37" y="35"/>
                    <a:pt x="36" y="35"/>
                    <a:pt x="36" y="34"/>
                  </a:cubicBezTo>
                  <a:cubicBezTo>
                    <a:pt x="36" y="35"/>
                    <a:pt x="36" y="35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7"/>
                    <a:pt x="37" y="37"/>
                  </a:cubicBezTo>
                  <a:cubicBezTo>
                    <a:pt x="37" y="37"/>
                    <a:pt x="38" y="37"/>
                    <a:pt x="38" y="37"/>
                  </a:cubicBezTo>
                  <a:cubicBezTo>
                    <a:pt x="38" y="38"/>
                    <a:pt x="37" y="38"/>
                    <a:pt x="37" y="38"/>
                  </a:cubicBezTo>
                  <a:cubicBezTo>
                    <a:pt x="37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9"/>
                    <a:pt x="36" y="40"/>
                    <a:pt x="36" y="42"/>
                  </a:cubicBezTo>
                  <a:cubicBezTo>
                    <a:pt x="36" y="43"/>
                    <a:pt x="37" y="44"/>
                    <a:pt x="37" y="45"/>
                  </a:cubicBezTo>
                  <a:cubicBezTo>
                    <a:pt x="37" y="45"/>
                    <a:pt x="37" y="46"/>
                    <a:pt x="37" y="46"/>
                  </a:cubicBezTo>
                  <a:cubicBezTo>
                    <a:pt x="37" y="47"/>
                    <a:pt x="37" y="47"/>
                    <a:pt x="37" y="48"/>
                  </a:cubicBezTo>
                  <a:cubicBezTo>
                    <a:pt x="36" y="48"/>
                    <a:pt x="35" y="49"/>
                    <a:pt x="35" y="50"/>
                  </a:cubicBezTo>
                  <a:cubicBezTo>
                    <a:pt x="34" y="50"/>
                    <a:pt x="33" y="51"/>
                    <a:pt x="32" y="51"/>
                  </a:cubicBezTo>
                  <a:cubicBezTo>
                    <a:pt x="32" y="51"/>
                    <a:pt x="31" y="51"/>
                    <a:pt x="31" y="52"/>
                  </a:cubicBezTo>
                  <a:cubicBezTo>
                    <a:pt x="30" y="52"/>
                    <a:pt x="29" y="52"/>
                    <a:pt x="29" y="52"/>
                  </a:cubicBezTo>
                  <a:cubicBezTo>
                    <a:pt x="28" y="52"/>
                    <a:pt x="27" y="52"/>
                    <a:pt x="26" y="52"/>
                  </a:cubicBezTo>
                  <a:cubicBezTo>
                    <a:pt x="25" y="52"/>
                    <a:pt x="25" y="52"/>
                    <a:pt x="24" y="52"/>
                  </a:cubicBezTo>
                  <a:cubicBezTo>
                    <a:pt x="24" y="52"/>
                    <a:pt x="23" y="52"/>
                    <a:pt x="22" y="52"/>
                  </a:cubicBezTo>
                  <a:cubicBezTo>
                    <a:pt x="21" y="51"/>
                    <a:pt x="20" y="51"/>
                    <a:pt x="19" y="51"/>
                  </a:cubicBezTo>
                  <a:cubicBezTo>
                    <a:pt x="18" y="51"/>
                    <a:pt x="17" y="50"/>
                    <a:pt x="17" y="48"/>
                  </a:cubicBezTo>
                  <a:cubicBezTo>
                    <a:pt x="16" y="47"/>
                    <a:pt x="16" y="45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4" y="44"/>
                    <a:pt x="13" y="44"/>
                  </a:cubicBezTo>
                  <a:cubicBezTo>
                    <a:pt x="13" y="44"/>
                    <a:pt x="13" y="45"/>
                    <a:pt x="12" y="45"/>
                  </a:cubicBezTo>
                  <a:cubicBezTo>
                    <a:pt x="12" y="45"/>
                    <a:pt x="11" y="45"/>
                    <a:pt x="10" y="45"/>
                  </a:cubicBezTo>
                  <a:cubicBezTo>
                    <a:pt x="10" y="45"/>
                    <a:pt x="9" y="45"/>
                    <a:pt x="9" y="44"/>
                  </a:cubicBezTo>
                  <a:cubicBezTo>
                    <a:pt x="8" y="44"/>
                    <a:pt x="8" y="43"/>
                    <a:pt x="7" y="43"/>
                  </a:cubicBezTo>
                  <a:cubicBezTo>
                    <a:pt x="6" y="41"/>
                    <a:pt x="4" y="40"/>
                    <a:pt x="3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0" y="32"/>
                    <a:pt x="1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3" y="30"/>
                    <a:pt x="3" y="29"/>
                    <a:pt x="4" y="29"/>
                  </a:cubicBezTo>
                  <a:cubicBezTo>
                    <a:pt x="6" y="28"/>
                    <a:pt x="8" y="27"/>
                    <a:pt x="11" y="26"/>
                  </a:cubicBezTo>
                  <a:cubicBezTo>
                    <a:pt x="13" y="26"/>
                    <a:pt x="15" y="25"/>
                    <a:pt x="18" y="25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6"/>
                    <a:pt x="24" y="26"/>
                  </a:cubicBezTo>
                  <a:cubicBezTo>
                    <a:pt x="25" y="26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06"/>
            <p:cNvSpPr>
              <a:spLocks/>
            </p:cNvSpPr>
            <p:nvPr/>
          </p:nvSpPr>
          <p:spPr bwMode="auto">
            <a:xfrm>
              <a:off x="4922838" y="3298825"/>
              <a:ext cx="7937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1 h 1"/>
                <a:gd name="T16" fmla="*/ 2 w 2"/>
                <a:gd name="T17" fmla="*/ 1 h 1"/>
                <a:gd name="T18" fmla="*/ 2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7"/>
            <p:cNvSpPr>
              <a:spLocks/>
            </p:cNvSpPr>
            <p:nvPr/>
          </p:nvSpPr>
          <p:spPr bwMode="auto">
            <a:xfrm>
              <a:off x="4938713" y="328295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8"/>
            <p:cNvSpPr>
              <a:spLocks/>
            </p:cNvSpPr>
            <p:nvPr/>
          </p:nvSpPr>
          <p:spPr bwMode="auto">
            <a:xfrm>
              <a:off x="4930775" y="3302000"/>
              <a:ext cx="7937" cy="4763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09"/>
            <p:cNvSpPr>
              <a:spLocks/>
            </p:cNvSpPr>
            <p:nvPr/>
          </p:nvSpPr>
          <p:spPr bwMode="auto">
            <a:xfrm>
              <a:off x="4941888" y="3290888"/>
              <a:ext cx="4762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0"/>
            <p:cNvSpPr>
              <a:spLocks/>
            </p:cNvSpPr>
            <p:nvPr/>
          </p:nvSpPr>
          <p:spPr bwMode="auto">
            <a:xfrm>
              <a:off x="4946650" y="3294063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1"/>
            <p:cNvSpPr>
              <a:spLocks/>
            </p:cNvSpPr>
            <p:nvPr/>
          </p:nvSpPr>
          <p:spPr bwMode="auto">
            <a:xfrm>
              <a:off x="4935538" y="3306763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2"/>
            <p:cNvSpPr>
              <a:spLocks/>
            </p:cNvSpPr>
            <p:nvPr/>
          </p:nvSpPr>
          <p:spPr bwMode="auto">
            <a:xfrm>
              <a:off x="4946650" y="33099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3"/>
            <p:cNvSpPr>
              <a:spLocks/>
            </p:cNvSpPr>
            <p:nvPr/>
          </p:nvSpPr>
          <p:spPr bwMode="auto">
            <a:xfrm>
              <a:off x="4949825" y="3306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4"/>
            <p:cNvSpPr>
              <a:spLocks/>
            </p:cNvSpPr>
            <p:nvPr/>
          </p:nvSpPr>
          <p:spPr bwMode="auto">
            <a:xfrm>
              <a:off x="4949825" y="330200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5"/>
            <p:cNvSpPr>
              <a:spLocks/>
            </p:cNvSpPr>
            <p:nvPr/>
          </p:nvSpPr>
          <p:spPr bwMode="auto">
            <a:xfrm>
              <a:off x="4941888" y="3309938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6"/>
            <p:cNvSpPr>
              <a:spLocks/>
            </p:cNvSpPr>
            <p:nvPr/>
          </p:nvSpPr>
          <p:spPr bwMode="auto">
            <a:xfrm>
              <a:off x="4941888" y="33067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7"/>
            <p:cNvSpPr>
              <a:spLocks/>
            </p:cNvSpPr>
            <p:nvPr/>
          </p:nvSpPr>
          <p:spPr bwMode="auto">
            <a:xfrm>
              <a:off x="4946650" y="33020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18"/>
            <p:cNvSpPr>
              <a:spLocks/>
            </p:cNvSpPr>
            <p:nvPr/>
          </p:nvSpPr>
          <p:spPr bwMode="auto">
            <a:xfrm>
              <a:off x="4930775" y="3302000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119"/>
            <p:cNvSpPr>
              <a:spLocks noChangeArrowheads="1"/>
            </p:cNvSpPr>
            <p:nvPr/>
          </p:nvSpPr>
          <p:spPr bwMode="auto">
            <a:xfrm>
              <a:off x="4941888" y="3290888"/>
              <a:ext cx="4762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120"/>
            <p:cNvSpPr>
              <a:spLocks noChangeArrowheads="1"/>
            </p:cNvSpPr>
            <p:nvPr/>
          </p:nvSpPr>
          <p:spPr bwMode="auto">
            <a:xfrm>
              <a:off x="4953000" y="33099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21"/>
            <p:cNvSpPr>
              <a:spLocks noChangeArrowheads="1"/>
            </p:cNvSpPr>
            <p:nvPr/>
          </p:nvSpPr>
          <p:spPr bwMode="auto">
            <a:xfrm>
              <a:off x="4949825" y="33131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22"/>
            <p:cNvSpPr>
              <a:spLocks/>
            </p:cNvSpPr>
            <p:nvPr/>
          </p:nvSpPr>
          <p:spPr bwMode="auto">
            <a:xfrm>
              <a:off x="4930775" y="330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23"/>
            <p:cNvSpPr>
              <a:spLocks/>
            </p:cNvSpPr>
            <p:nvPr/>
          </p:nvSpPr>
          <p:spPr bwMode="auto">
            <a:xfrm>
              <a:off x="4941888" y="3290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93421" y="4577392"/>
            <a:ext cx="214312" cy="206375"/>
            <a:chOff x="4248150" y="3073400"/>
            <a:chExt cx="214312" cy="206375"/>
          </a:xfrm>
          <a:solidFill>
            <a:srgbClr val="FFFF00"/>
          </a:solidFill>
          <a:effectLst/>
        </p:grpSpPr>
        <p:sp>
          <p:nvSpPr>
            <p:cNvPr id="70" name="Freeform 148"/>
            <p:cNvSpPr>
              <a:spLocks/>
            </p:cNvSpPr>
            <p:nvPr/>
          </p:nvSpPr>
          <p:spPr bwMode="auto">
            <a:xfrm>
              <a:off x="4248150" y="3073400"/>
              <a:ext cx="214312" cy="206375"/>
            </a:xfrm>
            <a:custGeom>
              <a:avLst/>
              <a:gdLst>
                <a:gd name="T0" fmla="*/ 48 w 57"/>
                <a:gd name="T1" fmla="*/ 20 h 55"/>
                <a:gd name="T2" fmla="*/ 52 w 57"/>
                <a:gd name="T3" fmla="*/ 22 h 55"/>
                <a:gd name="T4" fmla="*/ 54 w 57"/>
                <a:gd name="T5" fmla="*/ 25 h 55"/>
                <a:gd name="T6" fmla="*/ 54 w 57"/>
                <a:gd name="T7" fmla="*/ 28 h 55"/>
                <a:gd name="T8" fmla="*/ 54 w 57"/>
                <a:gd name="T9" fmla="*/ 30 h 55"/>
                <a:gd name="T10" fmla="*/ 57 w 57"/>
                <a:gd name="T11" fmla="*/ 33 h 55"/>
                <a:gd name="T12" fmla="*/ 56 w 57"/>
                <a:gd name="T13" fmla="*/ 36 h 55"/>
                <a:gd name="T14" fmla="*/ 54 w 57"/>
                <a:gd name="T15" fmla="*/ 37 h 55"/>
                <a:gd name="T16" fmla="*/ 53 w 57"/>
                <a:gd name="T17" fmla="*/ 40 h 55"/>
                <a:gd name="T18" fmla="*/ 51 w 57"/>
                <a:gd name="T19" fmla="*/ 42 h 55"/>
                <a:gd name="T20" fmla="*/ 48 w 57"/>
                <a:gd name="T21" fmla="*/ 42 h 55"/>
                <a:gd name="T22" fmla="*/ 38 w 57"/>
                <a:gd name="T23" fmla="*/ 38 h 55"/>
                <a:gd name="T24" fmla="*/ 35 w 57"/>
                <a:gd name="T25" fmla="*/ 33 h 55"/>
                <a:gd name="T26" fmla="*/ 38 w 57"/>
                <a:gd name="T27" fmla="*/ 42 h 55"/>
                <a:gd name="T28" fmla="*/ 37 w 57"/>
                <a:gd name="T29" fmla="*/ 44 h 55"/>
                <a:gd name="T30" fmla="*/ 31 w 57"/>
                <a:gd name="T31" fmla="*/ 35 h 55"/>
                <a:gd name="T32" fmla="*/ 33 w 57"/>
                <a:gd name="T33" fmla="*/ 42 h 55"/>
                <a:gd name="T34" fmla="*/ 32 w 57"/>
                <a:gd name="T35" fmla="*/ 51 h 55"/>
                <a:gd name="T36" fmla="*/ 30 w 57"/>
                <a:gd name="T37" fmla="*/ 53 h 55"/>
                <a:gd name="T38" fmla="*/ 27 w 57"/>
                <a:gd name="T39" fmla="*/ 55 h 55"/>
                <a:gd name="T40" fmla="*/ 24 w 57"/>
                <a:gd name="T41" fmla="*/ 55 h 55"/>
                <a:gd name="T42" fmla="*/ 22 w 57"/>
                <a:gd name="T43" fmla="*/ 53 h 55"/>
                <a:gd name="T44" fmla="*/ 19 w 57"/>
                <a:gd name="T45" fmla="*/ 54 h 55"/>
                <a:gd name="T46" fmla="*/ 18 w 57"/>
                <a:gd name="T47" fmla="*/ 50 h 55"/>
                <a:gd name="T48" fmla="*/ 16 w 57"/>
                <a:gd name="T49" fmla="*/ 49 h 55"/>
                <a:gd name="T50" fmla="*/ 14 w 57"/>
                <a:gd name="T51" fmla="*/ 48 h 55"/>
                <a:gd name="T52" fmla="*/ 13 w 57"/>
                <a:gd name="T53" fmla="*/ 44 h 55"/>
                <a:gd name="T54" fmla="*/ 13 w 57"/>
                <a:gd name="T55" fmla="*/ 41 h 55"/>
                <a:gd name="T56" fmla="*/ 15 w 57"/>
                <a:gd name="T57" fmla="*/ 37 h 55"/>
                <a:gd name="T58" fmla="*/ 9 w 57"/>
                <a:gd name="T59" fmla="*/ 37 h 55"/>
                <a:gd name="T60" fmla="*/ 7 w 57"/>
                <a:gd name="T61" fmla="*/ 35 h 55"/>
                <a:gd name="T62" fmla="*/ 5 w 57"/>
                <a:gd name="T63" fmla="*/ 32 h 55"/>
                <a:gd name="T64" fmla="*/ 4 w 57"/>
                <a:gd name="T65" fmla="*/ 28 h 55"/>
                <a:gd name="T66" fmla="*/ 2 w 57"/>
                <a:gd name="T67" fmla="*/ 26 h 55"/>
                <a:gd name="T68" fmla="*/ 1 w 57"/>
                <a:gd name="T69" fmla="*/ 24 h 55"/>
                <a:gd name="T70" fmla="*/ 1 w 57"/>
                <a:gd name="T71" fmla="*/ 22 h 55"/>
                <a:gd name="T72" fmla="*/ 2 w 57"/>
                <a:gd name="T73" fmla="*/ 20 h 55"/>
                <a:gd name="T74" fmla="*/ 20 w 57"/>
                <a:gd name="T75" fmla="*/ 23 h 55"/>
                <a:gd name="T76" fmla="*/ 29 w 57"/>
                <a:gd name="T77" fmla="*/ 28 h 55"/>
                <a:gd name="T78" fmla="*/ 30 w 57"/>
                <a:gd name="T79" fmla="*/ 28 h 55"/>
                <a:gd name="T80" fmla="*/ 30 w 57"/>
                <a:gd name="T81" fmla="*/ 24 h 55"/>
                <a:gd name="T82" fmla="*/ 36 w 57"/>
                <a:gd name="T83" fmla="*/ 1 h 55"/>
                <a:gd name="T84" fmla="*/ 39 w 57"/>
                <a:gd name="T85" fmla="*/ 0 h 55"/>
                <a:gd name="T86" fmla="*/ 41 w 57"/>
                <a:gd name="T87" fmla="*/ 2 h 55"/>
                <a:gd name="T88" fmla="*/ 42 w 57"/>
                <a:gd name="T89" fmla="*/ 4 h 55"/>
                <a:gd name="T90" fmla="*/ 43 w 57"/>
                <a:gd name="T91" fmla="*/ 7 h 55"/>
                <a:gd name="T92" fmla="*/ 46 w 57"/>
                <a:gd name="T93" fmla="*/ 10 h 55"/>
                <a:gd name="T94" fmla="*/ 48 w 57"/>
                <a:gd name="T95" fmla="*/ 13 h 55"/>
                <a:gd name="T96" fmla="*/ 48 w 57"/>
                <a:gd name="T97" fmla="*/ 15 h 55"/>
                <a:gd name="T98" fmla="*/ 44 w 57"/>
                <a:gd name="T99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55">
                  <a:moveTo>
                    <a:pt x="44" y="21"/>
                  </a:moveTo>
                  <a:cubicBezTo>
                    <a:pt x="44" y="21"/>
                    <a:pt x="44" y="21"/>
                    <a:pt x="45" y="21"/>
                  </a:cubicBezTo>
                  <a:cubicBezTo>
                    <a:pt x="46" y="20"/>
                    <a:pt x="47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1"/>
                    <a:pt x="50" y="21"/>
                  </a:cubicBezTo>
                  <a:cubicBezTo>
                    <a:pt x="51" y="21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3" y="24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6"/>
                    <a:pt x="53" y="26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4" y="30"/>
                    <a:pt x="55" y="31"/>
                    <a:pt x="55" y="31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ubicBezTo>
                    <a:pt x="55" y="34"/>
                    <a:pt x="54" y="34"/>
                    <a:pt x="55" y="35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5" y="37"/>
                    <a:pt x="55" y="37"/>
                  </a:cubicBezTo>
                  <a:cubicBezTo>
                    <a:pt x="55" y="37"/>
                    <a:pt x="55" y="37"/>
                    <a:pt x="54" y="37"/>
                  </a:cubicBezTo>
                  <a:cubicBezTo>
                    <a:pt x="54" y="37"/>
                    <a:pt x="53" y="38"/>
                    <a:pt x="53" y="38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41"/>
                    <a:pt x="52" y="41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8" y="42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1" y="40"/>
                    <a:pt x="40" y="39"/>
                    <a:pt x="38" y="38"/>
                  </a:cubicBezTo>
                  <a:cubicBezTo>
                    <a:pt x="37" y="37"/>
                    <a:pt x="37" y="37"/>
                    <a:pt x="36" y="36"/>
                  </a:cubicBezTo>
                  <a:cubicBezTo>
                    <a:pt x="36" y="36"/>
                    <a:pt x="35" y="36"/>
                    <a:pt x="35" y="35"/>
                  </a:cubicBezTo>
                  <a:cubicBezTo>
                    <a:pt x="35" y="35"/>
                    <a:pt x="35" y="34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4"/>
                    <a:pt x="34" y="35"/>
                    <a:pt x="34" y="35"/>
                  </a:cubicBezTo>
                  <a:cubicBezTo>
                    <a:pt x="35" y="37"/>
                    <a:pt x="35" y="38"/>
                    <a:pt x="36" y="39"/>
                  </a:cubicBezTo>
                  <a:cubicBezTo>
                    <a:pt x="37" y="40"/>
                    <a:pt x="37" y="41"/>
                    <a:pt x="38" y="42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5"/>
                    <a:pt x="38" y="45"/>
                    <a:pt x="37" y="4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2"/>
                    <a:pt x="35" y="41"/>
                    <a:pt x="35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2" y="36"/>
                    <a:pt x="32" y="36"/>
                    <a:pt x="32" y="37"/>
                  </a:cubicBezTo>
                  <a:cubicBezTo>
                    <a:pt x="33" y="37"/>
                    <a:pt x="33" y="38"/>
                    <a:pt x="33" y="38"/>
                  </a:cubicBezTo>
                  <a:cubicBezTo>
                    <a:pt x="33" y="40"/>
                    <a:pt x="33" y="41"/>
                    <a:pt x="33" y="42"/>
                  </a:cubicBezTo>
                  <a:cubicBezTo>
                    <a:pt x="33" y="43"/>
                    <a:pt x="33" y="45"/>
                    <a:pt x="33" y="46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9"/>
                    <a:pt x="33" y="49"/>
                    <a:pt x="32" y="50"/>
                  </a:cubicBezTo>
                  <a:cubicBezTo>
                    <a:pt x="32" y="50"/>
                    <a:pt x="32" y="51"/>
                    <a:pt x="32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4"/>
                    <a:pt x="31" y="54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5"/>
                    <a:pt x="27" y="55"/>
                    <a:pt x="26" y="55"/>
                  </a:cubicBezTo>
                  <a:cubicBezTo>
                    <a:pt x="26" y="55"/>
                    <a:pt x="26" y="54"/>
                    <a:pt x="25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4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1"/>
                    <a:pt x="18" y="51"/>
                    <a:pt x="18" y="50"/>
                  </a:cubicBezTo>
                  <a:cubicBezTo>
                    <a:pt x="18" y="50"/>
                    <a:pt x="17" y="50"/>
                    <a:pt x="17" y="50"/>
                  </a:cubicBezTo>
                  <a:cubicBezTo>
                    <a:pt x="17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7"/>
                    <a:pt x="13" y="47"/>
                  </a:cubicBezTo>
                  <a:cubicBezTo>
                    <a:pt x="13" y="47"/>
                    <a:pt x="14" y="47"/>
                    <a:pt x="14" y="47"/>
                  </a:cubicBezTo>
                  <a:cubicBezTo>
                    <a:pt x="14" y="46"/>
                    <a:pt x="14" y="45"/>
                    <a:pt x="14" y="45"/>
                  </a:cubicBezTo>
                  <a:cubicBezTo>
                    <a:pt x="14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9"/>
                    <a:pt x="14" y="38"/>
                    <a:pt x="15" y="38"/>
                  </a:cubicBezTo>
                  <a:cubicBezTo>
                    <a:pt x="15" y="38"/>
                    <a:pt x="15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4" y="37"/>
                    <a:pt x="13" y="38"/>
                    <a:pt x="11" y="38"/>
                  </a:cubicBezTo>
                  <a:cubicBezTo>
                    <a:pt x="11" y="38"/>
                    <a:pt x="10" y="38"/>
                    <a:pt x="10" y="38"/>
                  </a:cubicBezTo>
                  <a:cubicBezTo>
                    <a:pt x="9" y="38"/>
                    <a:pt x="9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7" y="34"/>
                    <a:pt x="7" y="33"/>
                    <a:pt x="6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6" y="31"/>
                    <a:pt x="5" y="30"/>
                    <a:pt x="5" y="30"/>
                  </a:cubicBezTo>
                  <a:cubicBezTo>
                    <a:pt x="4" y="30"/>
                    <a:pt x="4" y="30"/>
                    <a:pt x="4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10" y="19"/>
                    <a:pt x="12" y="20"/>
                    <a:pt x="14" y="20"/>
                  </a:cubicBezTo>
                  <a:cubicBezTo>
                    <a:pt x="16" y="21"/>
                    <a:pt x="18" y="22"/>
                    <a:pt x="20" y="23"/>
                  </a:cubicBezTo>
                  <a:cubicBezTo>
                    <a:pt x="22" y="24"/>
                    <a:pt x="24" y="25"/>
                    <a:pt x="26" y="27"/>
                  </a:cubicBezTo>
                  <a:cubicBezTo>
                    <a:pt x="27" y="28"/>
                    <a:pt x="28" y="28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30" y="26"/>
                    <a:pt x="30" y="25"/>
                    <a:pt x="30" y="24"/>
                  </a:cubicBezTo>
                  <a:cubicBezTo>
                    <a:pt x="30" y="20"/>
                    <a:pt x="30" y="16"/>
                    <a:pt x="31" y="12"/>
                  </a:cubicBezTo>
                  <a:cubicBezTo>
                    <a:pt x="31" y="11"/>
                    <a:pt x="31" y="10"/>
                    <a:pt x="32" y="9"/>
                  </a:cubicBezTo>
                  <a:cubicBezTo>
                    <a:pt x="32" y="8"/>
                    <a:pt x="32" y="6"/>
                    <a:pt x="33" y="5"/>
                  </a:cubicBezTo>
                  <a:cubicBezTo>
                    <a:pt x="34" y="3"/>
                    <a:pt x="35" y="2"/>
                    <a:pt x="36" y="1"/>
                  </a:cubicBezTo>
                  <a:cubicBezTo>
                    <a:pt x="36" y="1"/>
                    <a:pt x="37" y="0"/>
                    <a:pt x="37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2" y="2"/>
                  </a:cubicBezTo>
                  <a:cubicBezTo>
                    <a:pt x="42" y="2"/>
                    <a:pt x="42" y="2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7"/>
                  </a:cubicBezTo>
                  <a:cubicBezTo>
                    <a:pt x="44" y="7"/>
                    <a:pt x="44" y="7"/>
                    <a:pt x="44" y="8"/>
                  </a:cubicBezTo>
                  <a:cubicBezTo>
                    <a:pt x="44" y="9"/>
                    <a:pt x="44" y="9"/>
                    <a:pt x="45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6" y="9"/>
                    <a:pt x="46" y="10"/>
                    <a:pt x="46" y="10"/>
                  </a:cubicBezTo>
                  <a:cubicBezTo>
                    <a:pt x="46" y="10"/>
                    <a:pt x="46" y="11"/>
                    <a:pt x="46" y="11"/>
                  </a:cubicBezTo>
                  <a:cubicBezTo>
                    <a:pt x="46" y="12"/>
                    <a:pt x="46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8" y="13"/>
                    <a:pt x="48" y="13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7" y="14"/>
                    <a:pt x="47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8"/>
                    <a:pt x="46" y="19"/>
                    <a:pt x="45" y="20"/>
                  </a:cubicBezTo>
                  <a:cubicBezTo>
                    <a:pt x="45" y="20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49"/>
            <p:cNvSpPr>
              <a:spLocks/>
            </p:cNvSpPr>
            <p:nvPr/>
          </p:nvSpPr>
          <p:spPr bwMode="auto">
            <a:xfrm>
              <a:off x="4346575" y="3136900"/>
              <a:ext cx="6350" cy="1111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0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0"/>
            <p:cNvSpPr>
              <a:spLocks/>
            </p:cNvSpPr>
            <p:nvPr/>
          </p:nvSpPr>
          <p:spPr bwMode="auto">
            <a:xfrm>
              <a:off x="4357688" y="3159125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0 w 1"/>
                <a:gd name="T5" fmla="*/ 0 h 3"/>
                <a:gd name="T6" fmla="*/ 1 w 1"/>
                <a:gd name="T7" fmla="*/ 3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1"/>
            <p:cNvSpPr>
              <a:spLocks/>
            </p:cNvSpPr>
            <p:nvPr/>
          </p:nvSpPr>
          <p:spPr bwMode="auto">
            <a:xfrm>
              <a:off x="4341813" y="3163888"/>
              <a:ext cx="7937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1 h 3"/>
                <a:gd name="T10" fmla="*/ 2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2"/>
            <p:cNvSpPr>
              <a:spLocks/>
            </p:cNvSpPr>
            <p:nvPr/>
          </p:nvSpPr>
          <p:spPr bwMode="auto">
            <a:xfrm>
              <a:off x="4357688" y="317023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3"/>
            <p:cNvSpPr>
              <a:spLocks/>
            </p:cNvSpPr>
            <p:nvPr/>
          </p:nvSpPr>
          <p:spPr bwMode="auto">
            <a:xfrm>
              <a:off x="4330700" y="3152775"/>
              <a:ext cx="7937" cy="6350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54"/>
            <p:cNvSpPr>
              <a:spLocks/>
            </p:cNvSpPr>
            <p:nvPr/>
          </p:nvSpPr>
          <p:spPr bwMode="auto">
            <a:xfrm>
              <a:off x="4330700" y="3144838"/>
              <a:ext cx="4762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55"/>
            <p:cNvSpPr>
              <a:spLocks/>
            </p:cNvSpPr>
            <p:nvPr/>
          </p:nvSpPr>
          <p:spPr bwMode="auto">
            <a:xfrm>
              <a:off x="4352925" y="3178175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56"/>
            <p:cNvSpPr>
              <a:spLocks/>
            </p:cNvSpPr>
            <p:nvPr/>
          </p:nvSpPr>
          <p:spPr bwMode="auto">
            <a:xfrm>
              <a:off x="4357688" y="31559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57"/>
            <p:cNvSpPr>
              <a:spLocks/>
            </p:cNvSpPr>
            <p:nvPr/>
          </p:nvSpPr>
          <p:spPr bwMode="auto">
            <a:xfrm>
              <a:off x="4335463" y="315595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58"/>
            <p:cNvSpPr>
              <a:spLocks/>
            </p:cNvSpPr>
            <p:nvPr/>
          </p:nvSpPr>
          <p:spPr bwMode="auto">
            <a:xfrm>
              <a:off x="4338638" y="3159125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9"/>
            <p:cNvSpPr>
              <a:spLocks/>
            </p:cNvSpPr>
            <p:nvPr/>
          </p:nvSpPr>
          <p:spPr bwMode="auto">
            <a:xfrm>
              <a:off x="4352925" y="315277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0"/>
            <p:cNvSpPr>
              <a:spLocks/>
            </p:cNvSpPr>
            <p:nvPr/>
          </p:nvSpPr>
          <p:spPr bwMode="auto">
            <a:xfrm>
              <a:off x="4341813" y="3136900"/>
              <a:ext cx="7937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1"/>
            <p:cNvSpPr>
              <a:spLocks/>
            </p:cNvSpPr>
            <p:nvPr/>
          </p:nvSpPr>
          <p:spPr bwMode="auto">
            <a:xfrm>
              <a:off x="4341813" y="313372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2"/>
            <p:cNvSpPr>
              <a:spLocks/>
            </p:cNvSpPr>
            <p:nvPr/>
          </p:nvSpPr>
          <p:spPr bwMode="auto">
            <a:xfrm>
              <a:off x="4349750" y="31750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3"/>
            <p:cNvSpPr>
              <a:spLocks/>
            </p:cNvSpPr>
            <p:nvPr/>
          </p:nvSpPr>
          <p:spPr bwMode="auto">
            <a:xfrm>
              <a:off x="4394200" y="3235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64"/>
            <p:cNvSpPr>
              <a:spLocks/>
            </p:cNvSpPr>
            <p:nvPr/>
          </p:nvSpPr>
          <p:spPr bwMode="auto">
            <a:xfrm>
              <a:off x="4305300" y="32115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65"/>
            <p:cNvSpPr>
              <a:spLocks/>
            </p:cNvSpPr>
            <p:nvPr/>
          </p:nvSpPr>
          <p:spPr bwMode="auto">
            <a:xfrm>
              <a:off x="4330700" y="31416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166"/>
            <p:cNvSpPr>
              <a:spLocks noChangeArrowheads="1"/>
            </p:cNvSpPr>
            <p:nvPr/>
          </p:nvSpPr>
          <p:spPr bwMode="auto">
            <a:xfrm>
              <a:off x="4349750" y="31750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67"/>
            <p:cNvSpPr>
              <a:spLocks/>
            </p:cNvSpPr>
            <p:nvPr/>
          </p:nvSpPr>
          <p:spPr bwMode="auto">
            <a:xfrm>
              <a:off x="4352925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68"/>
            <p:cNvSpPr>
              <a:spLocks/>
            </p:cNvSpPr>
            <p:nvPr/>
          </p:nvSpPr>
          <p:spPr bwMode="auto">
            <a:xfrm>
              <a:off x="4346575" y="317023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69"/>
            <p:cNvSpPr>
              <a:spLocks/>
            </p:cNvSpPr>
            <p:nvPr/>
          </p:nvSpPr>
          <p:spPr bwMode="auto">
            <a:xfrm>
              <a:off x="4413250" y="3152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70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1"/>
            <p:cNvSpPr>
              <a:spLocks/>
            </p:cNvSpPr>
            <p:nvPr/>
          </p:nvSpPr>
          <p:spPr bwMode="auto">
            <a:xfrm>
              <a:off x="4330700" y="3141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2"/>
            <p:cNvSpPr>
              <a:spLocks/>
            </p:cNvSpPr>
            <p:nvPr/>
          </p:nvSpPr>
          <p:spPr bwMode="auto">
            <a:xfrm>
              <a:off x="4338638" y="31638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173"/>
            <p:cNvSpPr>
              <a:spLocks noChangeArrowheads="1"/>
            </p:cNvSpPr>
            <p:nvPr/>
          </p:nvSpPr>
          <p:spPr bwMode="auto">
            <a:xfrm>
              <a:off x="4330700" y="31448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74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25878" y="4592168"/>
            <a:ext cx="225425" cy="198438"/>
            <a:chOff x="3573463" y="3103563"/>
            <a:chExt cx="225425" cy="198438"/>
          </a:xfrm>
          <a:solidFill>
            <a:srgbClr val="FFFF00"/>
          </a:solidFill>
          <a:effectLst/>
        </p:grpSpPr>
        <p:sp>
          <p:nvSpPr>
            <p:cNvPr id="98" name="Freeform 175"/>
            <p:cNvSpPr>
              <a:spLocks/>
            </p:cNvSpPr>
            <p:nvPr/>
          </p:nvSpPr>
          <p:spPr bwMode="auto">
            <a:xfrm>
              <a:off x="3573463" y="3103563"/>
              <a:ext cx="225425" cy="198438"/>
            </a:xfrm>
            <a:custGeom>
              <a:avLst/>
              <a:gdLst>
                <a:gd name="T0" fmla="*/ 18 w 60"/>
                <a:gd name="T1" fmla="*/ 42 h 53"/>
                <a:gd name="T2" fmla="*/ 14 w 60"/>
                <a:gd name="T3" fmla="*/ 46 h 53"/>
                <a:gd name="T4" fmla="*/ 12 w 60"/>
                <a:gd name="T5" fmla="*/ 49 h 53"/>
                <a:gd name="T6" fmla="*/ 8 w 60"/>
                <a:gd name="T7" fmla="*/ 48 h 53"/>
                <a:gd name="T8" fmla="*/ 7 w 60"/>
                <a:gd name="T9" fmla="*/ 47 h 53"/>
                <a:gd name="T10" fmla="*/ 4 w 60"/>
                <a:gd name="T11" fmla="*/ 46 h 53"/>
                <a:gd name="T12" fmla="*/ 4 w 60"/>
                <a:gd name="T13" fmla="*/ 43 h 53"/>
                <a:gd name="T14" fmla="*/ 3 w 60"/>
                <a:gd name="T15" fmla="*/ 40 h 53"/>
                <a:gd name="T16" fmla="*/ 2 w 60"/>
                <a:gd name="T17" fmla="*/ 36 h 53"/>
                <a:gd name="T18" fmla="*/ 1 w 60"/>
                <a:gd name="T19" fmla="*/ 33 h 53"/>
                <a:gd name="T20" fmla="*/ 6 w 60"/>
                <a:gd name="T21" fmla="*/ 28 h 53"/>
                <a:gd name="T22" fmla="*/ 10 w 60"/>
                <a:gd name="T23" fmla="*/ 26 h 53"/>
                <a:gd name="T24" fmla="*/ 3 w 60"/>
                <a:gd name="T25" fmla="*/ 25 h 53"/>
                <a:gd name="T26" fmla="*/ 1 w 60"/>
                <a:gd name="T27" fmla="*/ 18 h 53"/>
                <a:gd name="T28" fmla="*/ 1 w 60"/>
                <a:gd name="T29" fmla="*/ 15 h 53"/>
                <a:gd name="T30" fmla="*/ 1 w 60"/>
                <a:gd name="T31" fmla="*/ 11 h 53"/>
                <a:gd name="T32" fmla="*/ 1 w 60"/>
                <a:gd name="T33" fmla="*/ 8 h 53"/>
                <a:gd name="T34" fmla="*/ 0 w 60"/>
                <a:gd name="T35" fmla="*/ 3 h 53"/>
                <a:gd name="T36" fmla="*/ 3 w 60"/>
                <a:gd name="T37" fmla="*/ 0 h 53"/>
                <a:gd name="T38" fmla="*/ 16 w 60"/>
                <a:gd name="T39" fmla="*/ 9 h 53"/>
                <a:gd name="T40" fmla="*/ 23 w 60"/>
                <a:gd name="T41" fmla="*/ 23 h 53"/>
                <a:gd name="T42" fmla="*/ 25 w 60"/>
                <a:gd name="T43" fmla="*/ 25 h 53"/>
                <a:gd name="T44" fmla="*/ 26 w 60"/>
                <a:gd name="T45" fmla="*/ 23 h 53"/>
                <a:gd name="T46" fmla="*/ 27 w 60"/>
                <a:gd name="T47" fmla="*/ 22 h 53"/>
                <a:gd name="T48" fmla="*/ 29 w 60"/>
                <a:gd name="T49" fmla="*/ 23 h 53"/>
                <a:gd name="T50" fmla="*/ 29 w 60"/>
                <a:gd name="T51" fmla="*/ 24 h 53"/>
                <a:gd name="T52" fmla="*/ 29 w 60"/>
                <a:gd name="T53" fmla="*/ 26 h 53"/>
                <a:gd name="T54" fmla="*/ 39 w 60"/>
                <a:gd name="T55" fmla="*/ 16 h 53"/>
                <a:gd name="T56" fmla="*/ 58 w 60"/>
                <a:gd name="T57" fmla="*/ 10 h 53"/>
                <a:gd name="T58" fmla="*/ 59 w 60"/>
                <a:gd name="T59" fmla="*/ 15 h 53"/>
                <a:gd name="T60" fmla="*/ 56 w 60"/>
                <a:gd name="T61" fmla="*/ 19 h 53"/>
                <a:gd name="T62" fmla="*/ 55 w 60"/>
                <a:gd name="T63" fmla="*/ 23 h 53"/>
                <a:gd name="T64" fmla="*/ 54 w 60"/>
                <a:gd name="T65" fmla="*/ 26 h 53"/>
                <a:gd name="T66" fmla="*/ 51 w 60"/>
                <a:gd name="T67" fmla="*/ 31 h 53"/>
                <a:gd name="T68" fmla="*/ 41 w 60"/>
                <a:gd name="T69" fmla="*/ 32 h 53"/>
                <a:gd name="T70" fmla="*/ 45 w 60"/>
                <a:gd name="T71" fmla="*/ 35 h 53"/>
                <a:gd name="T72" fmla="*/ 47 w 60"/>
                <a:gd name="T73" fmla="*/ 41 h 53"/>
                <a:gd name="T74" fmla="*/ 45 w 60"/>
                <a:gd name="T75" fmla="*/ 46 h 53"/>
                <a:gd name="T76" fmla="*/ 43 w 60"/>
                <a:gd name="T77" fmla="*/ 48 h 53"/>
                <a:gd name="T78" fmla="*/ 41 w 60"/>
                <a:gd name="T79" fmla="*/ 50 h 53"/>
                <a:gd name="T80" fmla="*/ 39 w 60"/>
                <a:gd name="T81" fmla="*/ 52 h 53"/>
                <a:gd name="T82" fmla="*/ 36 w 60"/>
                <a:gd name="T83" fmla="*/ 53 h 53"/>
                <a:gd name="T84" fmla="*/ 34 w 60"/>
                <a:gd name="T85" fmla="*/ 53 h 53"/>
                <a:gd name="T86" fmla="*/ 31 w 60"/>
                <a:gd name="T87" fmla="*/ 52 h 53"/>
                <a:gd name="T88" fmla="*/ 30 w 60"/>
                <a:gd name="T89" fmla="*/ 49 h 53"/>
                <a:gd name="T90" fmla="*/ 28 w 60"/>
                <a:gd name="T91" fmla="*/ 44 h 53"/>
                <a:gd name="T92" fmla="*/ 27 w 60"/>
                <a:gd name="T93" fmla="*/ 31 h 53"/>
                <a:gd name="T94" fmla="*/ 26 w 60"/>
                <a:gd name="T95" fmla="*/ 35 h 53"/>
                <a:gd name="T96" fmla="*/ 25 w 60"/>
                <a:gd name="T97" fmla="*/ 40 h 53"/>
                <a:gd name="T98" fmla="*/ 24 w 60"/>
                <a:gd name="T99" fmla="*/ 43 h 53"/>
                <a:gd name="T100" fmla="*/ 23 w 60"/>
                <a:gd name="T101" fmla="*/ 43 h 53"/>
                <a:gd name="T102" fmla="*/ 22 w 60"/>
                <a:gd name="T103" fmla="*/ 40 h 53"/>
                <a:gd name="T104" fmla="*/ 22 w 60"/>
                <a:gd name="T105" fmla="*/ 38 h 53"/>
                <a:gd name="T106" fmla="*/ 23 w 60"/>
                <a:gd name="T107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53">
                  <a:moveTo>
                    <a:pt x="23" y="32"/>
                  </a:moveTo>
                  <a:cubicBezTo>
                    <a:pt x="23" y="34"/>
                    <a:pt x="22" y="36"/>
                    <a:pt x="21" y="38"/>
                  </a:cubicBezTo>
                  <a:cubicBezTo>
                    <a:pt x="20" y="39"/>
                    <a:pt x="19" y="40"/>
                    <a:pt x="18" y="42"/>
                  </a:cubicBezTo>
                  <a:cubicBezTo>
                    <a:pt x="18" y="42"/>
                    <a:pt x="18" y="42"/>
                    <a:pt x="18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5"/>
                    <a:pt x="15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4" y="47"/>
                    <a:pt x="13" y="48"/>
                    <a:pt x="13" y="48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11" y="50"/>
                    <a:pt x="11" y="50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8"/>
                    <a:pt x="9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7" y="48"/>
                    <a:pt x="7" y="48"/>
                  </a:cubicBezTo>
                  <a:cubicBezTo>
                    <a:pt x="7" y="48"/>
                    <a:pt x="7" y="48"/>
                    <a:pt x="7" y="47"/>
                  </a:cubicBezTo>
                  <a:cubicBezTo>
                    <a:pt x="7" y="47"/>
                    <a:pt x="6" y="47"/>
                    <a:pt x="6" y="47"/>
                  </a:cubicBezTo>
                  <a:cubicBezTo>
                    <a:pt x="6" y="46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1" y="37"/>
                    <a:pt x="2" y="37"/>
                    <a:pt x="2" y="36"/>
                  </a:cubicBezTo>
                  <a:cubicBezTo>
                    <a:pt x="2" y="36"/>
                    <a:pt x="2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3"/>
                  </a:cubicBezTo>
                  <a:cubicBezTo>
                    <a:pt x="1" y="33"/>
                    <a:pt x="1" y="33"/>
                    <a:pt x="2" y="32"/>
                  </a:cubicBezTo>
                  <a:cubicBezTo>
                    <a:pt x="2" y="32"/>
                    <a:pt x="2" y="32"/>
                    <a:pt x="2" y="31"/>
                  </a:cubicBezTo>
                  <a:cubicBezTo>
                    <a:pt x="3" y="30"/>
                    <a:pt x="4" y="28"/>
                    <a:pt x="6" y="28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6"/>
                    <a:pt x="6" y="26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4" y="25"/>
                    <a:pt x="3" y="25"/>
                    <a:pt x="3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4" y="7"/>
                    <a:pt x="16" y="9"/>
                  </a:cubicBezTo>
                  <a:cubicBezTo>
                    <a:pt x="17" y="10"/>
                    <a:pt x="18" y="11"/>
                    <a:pt x="19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4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3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5"/>
                    <a:pt x="28" y="25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5"/>
                    <a:pt x="30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20"/>
                    <a:pt x="36" y="18"/>
                    <a:pt x="39" y="16"/>
                  </a:cubicBezTo>
                  <a:cubicBezTo>
                    <a:pt x="42" y="13"/>
                    <a:pt x="45" y="12"/>
                    <a:pt x="49" y="11"/>
                  </a:cubicBezTo>
                  <a:cubicBezTo>
                    <a:pt x="51" y="10"/>
                    <a:pt x="52" y="10"/>
                    <a:pt x="54" y="10"/>
                  </a:cubicBezTo>
                  <a:cubicBezTo>
                    <a:pt x="56" y="10"/>
                    <a:pt x="57" y="10"/>
                    <a:pt x="58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4"/>
                    <a:pt x="59" y="15"/>
                    <a:pt x="59" y="15"/>
                  </a:cubicBezTo>
                  <a:cubicBezTo>
                    <a:pt x="59" y="16"/>
                    <a:pt x="58" y="16"/>
                    <a:pt x="58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5" y="22"/>
                  </a:cubicBezTo>
                  <a:cubicBezTo>
                    <a:pt x="55" y="22"/>
                    <a:pt x="55" y="22"/>
                    <a:pt x="55" y="23"/>
                  </a:cubicBezTo>
                  <a:cubicBezTo>
                    <a:pt x="55" y="23"/>
                    <a:pt x="54" y="24"/>
                    <a:pt x="54" y="24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3" y="28"/>
                  </a:cubicBezTo>
                  <a:cubicBezTo>
                    <a:pt x="53" y="28"/>
                    <a:pt x="52" y="28"/>
                    <a:pt x="52" y="29"/>
                  </a:cubicBezTo>
                  <a:cubicBezTo>
                    <a:pt x="52" y="30"/>
                    <a:pt x="51" y="30"/>
                    <a:pt x="51" y="31"/>
                  </a:cubicBezTo>
                  <a:cubicBezTo>
                    <a:pt x="50" y="33"/>
                    <a:pt x="49" y="33"/>
                    <a:pt x="47" y="33"/>
                  </a:cubicBezTo>
                  <a:cubicBezTo>
                    <a:pt x="46" y="33"/>
                    <a:pt x="45" y="33"/>
                    <a:pt x="44" y="33"/>
                  </a:cubicBezTo>
                  <a:cubicBezTo>
                    <a:pt x="43" y="32"/>
                    <a:pt x="42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3"/>
                    <a:pt x="43" y="33"/>
                  </a:cubicBezTo>
                  <a:cubicBezTo>
                    <a:pt x="43" y="33"/>
                    <a:pt x="44" y="34"/>
                    <a:pt x="45" y="35"/>
                  </a:cubicBezTo>
                  <a:cubicBezTo>
                    <a:pt x="46" y="36"/>
                    <a:pt x="46" y="37"/>
                    <a:pt x="47" y="39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7" y="43"/>
                    <a:pt x="46" y="43"/>
                  </a:cubicBezTo>
                  <a:cubicBezTo>
                    <a:pt x="45" y="44"/>
                    <a:pt x="45" y="44"/>
                    <a:pt x="45" y="45"/>
                  </a:cubicBez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3" y="48"/>
                    <a:pt x="43" y="48"/>
                    <a:pt x="42" y="49"/>
                  </a:cubicBezTo>
                  <a:cubicBezTo>
                    <a:pt x="42" y="49"/>
                    <a:pt x="42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1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8" y="52"/>
                    <a:pt x="38" y="52"/>
                    <a:pt x="37" y="52"/>
                  </a:cubicBezTo>
                  <a:cubicBezTo>
                    <a:pt x="37" y="52"/>
                    <a:pt x="37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5" y="53"/>
                    <a:pt x="35" y="53"/>
                  </a:cubicBezTo>
                  <a:cubicBezTo>
                    <a:pt x="35" y="53"/>
                    <a:pt x="34" y="53"/>
                    <a:pt x="34" y="53"/>
                  </a:cubicBezTo>
                  <a:cubicBezTo>
                    <a:pt x="34" y="53"/>
                    <a:pt x="34" y="53"/>
                    <a:pt x="33" y="53"/>
                  </a:cubicBezTo>
                  <a:cubicBezTo>
                    <a:pt x="33" y="53"/>
                    <a:pt x="33" y="53"/>
                    <a:pt x="32" y="53"/>
                  </a:cubicBezTo>
                  <a:cubicBezTo>
                    <a:pt x="32" y="53"/>
                    <a:pt x="31" y="53"/>
                    <a:pt x="31" y="52"/>
                  </a:cubicBezTo>
                  <a:cubicBezTo>
                    <a:pt x="31" y="52"/>
                    <a:pt x="30" y="51"/>
                    <a:pt x="30" y="51"/>
                  </a:cubicBezTo>
                  <a:cubicBezTo>
                    <a:pt x="30" y="50"/>
                    <a:pt x="30" y="50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8"/>
                    <a:pt x="29" y="48"/>
                    <a:pt x="29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5"/>
                    <a:pt x="29" y="45"/>
                    <a:pt x="28" y="44"/>
                  </a:cubicBezTo>
                  <a:cubicBezTo>
                    <a:pt x="28" y="42"/>
                    <a:pt x="27" y="41"/>
                    <a:pt x="27" y="39"/>
                  </a:cubicBezTo>
                  <a:cubicBezTo>
                    <a:pt x="27" y="37"/>
                    <a:pt x="27" y="34"/>
                    <a:pt x="27" y="32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2"/>
                    <a:pt x="26" y="34"/>
                    <a:pt x="26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9"/>
                    <a:pt x="25" y="40"/>
                  </a:cubicBezTo>
                  <a:cubicBezTo>
                    <a:pt x="25" y="41"/>
                    <a:pt x="24" y="41"/>
                    <a:pt x="25" y="42"/>
                  </a:cubicBezTo>
                  <a:cubicBezTo>
                    <a:pt x="25" y="42"/>
                    <a:pt x="25" y="42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2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2" y="39"/>
                    <a:pt x="22" y="39"/>
                  </a:cubicBezTo>
                  <a:cubicBezTo>
                    <a:pt x="21" y="39"/>
                    <a:pt x="22" y="39"/>
                    <a:pt x="22" y="38"/>
                  </a:cubicBezTo>
                  <a:cubicBezTo>
                    <a:pt x="22" y="38"/>
                    <a:pt x="22" y="38"/>
                    <a:pt x="22" y="37"/>
                  </a:cubicBezTo>
                  <a:cubicBezTo>
                    <a:pt x="22" y="36"/>
                    <a:pt x="22" y="36"/>
                    <a:pt x="23" y="35"/>
                  </a:cubicBezTo>
                  <a:cubicBezTo>
                    <a:pt x="23" y="34"/>
                    <a:pt x="23" y="33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1"/>
                    <a:pt x="23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76"/>
            <p:cNvSpPr>
              <a:spLocks/>
            </p:cNvSpPr>
            <p:nvPr/>
          </p:nvSpPr>
          <p:spPr bwMode="auto">
            <a:xfrm>
              <a:off x="3689350" y="3159125"/>
              <a:ext cx="4762" cy="1111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77"/>
            <p:cNvSpPr>
              <a:spLocks/>
            </p:cNvSpPr>
            <p:nvPr/>
          </p:nvSpPr>
          <p:spPr bwMode="auto">
            <a:xfrm>
              <a:off x="3678238" y="3136900"/>
              <a:ext cx="4762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78"/>
            <p:cNvSpPr>
              <a:spLocks/>
            </p:cNvSpPr>
            <p:nvPr/>
          </p:nvSpPr>
          <p:spPr bwMode="auto">
            <a:xfrm>
              <a:off x="3689350" y="3141663"/>
              <a:ext cx="4762" cy="635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2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79"/>
            <p:cNvSpPr>
              <a:spLocks/>
            </p:cNvSpPr>
            <p:nvPr/>
          </p:nvSpPr>
          <p:spPr bwMode="auto">
            <a:xfrm>
              <a:off x="3686175" y="3175000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0"/>
            <p:cNvSpPr>
              <a:spLocks/>
            </p:cNvSpPr>
            <p:nvPr/>
          </p:nvSpPr>
          <p:spPr bwMode="auto">
            <a:xfrm>
              <a:off x="3671888" y="3152775"/>
              <a:ext cx="3175" cy="11113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  <a:gd name="T8" fmla="*/ 1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1"/>
            <p:cNvSpPr>
              <a:spLocks/>
            </p:cNvSpPr>
            <p:nvPr/>
          </p:nvSpPr>
          <p:spPr bwMode="auto">
            <a:xfrm>
              <a:off x="3671888" y="3178175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2"/>
            <p:cNvSpPr>
              <a:spLocks/>
            </p:cNvSpPr>
            <p:nvPr/>
          </p:nvSpPr>
          <p:spPr bwMode="auto">
            <a:xfrm>
              <a:off x="3683000" y="31829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3"/>
            <p:cNvSpPr>
              <a:spLocks/>
            </p:cNvSpPr>
            <p:nvPr/>
          </p:nvSpPr>
          <p:spPr bwMode="auto">
            <a:xfrm>
              <a:off x="3671888" y="3163888"/>
              <a:ext cx="0" cy="6350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84"/>
            <p:cNvSpPr>
              <a:spLocks/>
            </p:cNvSpPr>
            <p:nvPr/>
          </p:nvSpPr>
          <p:spPr bwMode="auto">
            <a:xfrm>
              <a:off x="3671888" y="31527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5"/>
            <p:cNvSpPr>
              <a:spLocks/>
            </p:cNvSpPr>
            <p:nvPr/>
          </p:nvSpPr>
          <p:spPr bwMode="auto">
            <a:xfrm>
              <a:off x="367506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6"/>
            <p:cNvSpPr>
              <a:spLocks/>
            </p:cNvSpPr>
            <p:nvPr/>
          </p:nvSpPr>
          <p:spPr bwMode="auto">
            <a:xfrm>
              <a:off x="3671888" y="3175000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1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7"/>
            <p:cNvSpPr>
              <a:spLocks/>
            </p:cNvSpPr>
            <p:nvPr/>
          </p:nvSpPr>
          <p:spPr bwMode="auto">
            <a:xfrm>
              <a:off x="3671888" y="3175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88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89"/>
            <p:cNvSpPr>
              <a:spLocks/>
            </p:cNvSpPr>
            <p:nvPr/>
          </p:nvSpPr>
          <p:spPr bwMode="auto">
            <a:xfrm>
              <a:off x="3694113" y="315277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90"/>
            <p:cNvSpPr>
              <a:spLocks/>
            </p:cNvSpPr>
            <p:nvPr/>
          </p:nvSpPr>
          <p:spPr bwMode="auto">
            <a:xfrm>
              <a:off x="3694113" y="3155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91"/>
            <p:cNvSpPr>
              <a:spLocks/>
            </p:cNvSpPr>
            <p:nvPr/>
          </p:nvSpPr>
          <p:spPr bwMode="auto">
            <a:xfrm>
              <a:off x="3671888" y="31670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2"/>
            <p:cNvSpPr>
              <a:spLocks/>
            </p:cNvSpPr>
            <p:nvPr/>
          </p:nvSpPr>
          <p:spPr bwMode="auto">
            <a:xfrm>
              <a:off x="3675063" y="31448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93"/>
            <p:cNvSpPr>
              <a:spLocks/>
            </p:cNvSpPr>
            <p:nvPr/>
          </p:nvSpPr>
          <p:spPr bwMode="auto">
            <a:xfrm>
              <a:off x="3683000" y="31861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94"/>
            <p:cNvSpPr>
              <a:spLocks/>
            </p:cNvSpPr>
            <p:nvPr/>
          </p:nvSpPr>
          <p:spPr bwMode="auto">
            <a:xfrm>
              <a:off x="3660775" y="3219450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95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96"/>
            <p:cNvSpPr>
              <a:spLocks/>
            </p:cNvSpPr>
            <p:nvPr/>
          </p:nvSpPr>
          <p:spPr bwMode="auto">
            <a:xfrm>
              <a:off x="3689350" y="3170238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97"/>
            <p:cNvSpPr>
              <a:spLocks noChangeArrowheads="1"/>
            </p:cNvSpPr>
            <p:nvPr/>
          </p:nvSpPr>
          <p:spPr bwMode="auto">
            <a:xfrm>
              <a:off x="3694113" y="31480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98"/>
            <p:cNvSpPr>
              <a:spLocks/>
            </p:cNvSpPr>
            <p:nvPr/>
          </p:nvSpPr>
          <p:spPr bwMode="auto">
            <a:xfrm>
              <a:off x="3671888" y="317023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99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00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01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2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533193" y="4224250"/>
            <a:ext cx="208722" cy="229806"/>
            <a:chOff x="4732338" y="2792413"/>
            <a:chExt cx="157162" cy="173038"/>
          </a:xfrm>
          <a:solidFill>
            <a:srgbClr val="FFFF00"/>
          </a:solidFill>
          <a:effectLst/>
        </p:grpSpPr>
        <p:sp>
          <p:nvSpPr>
            <p:cNvPr id="127" name="Freeform 203"/>
            <p:cNvSpPr>
              <a:spLocks/>
            </p:cNvSpPr>
            <p:nvPr/>
          </p:nvSpPr>
          <p:spPr bwMode="auto">
            <a:xfrm>
              <a:off x="4735513" y="2792413"/>
              <a:ext cx="153987" cy="173038"/>
            </a:xfrm>
            <a:custGeom>
              <a:avLst/>
              <a:gdLst>
                <a:gd name="T0" fmla="*/ 28 w 41"/>
                <a:gd name="T1" fmla="*/ 25 h 46"/>
                <a:gd name="T2" fmla="*/ 30 w 41"/>
                <a:gd name="T3" fmla="*/ 26 h 46"/>
                <a:gd name="T4" fmla="*/ 32 w 41"/>
                <a:gd name="T5" fmla="*/ 29 h 46"/>
                <a:gd name="T6" fmla="*/ 33 w 41"/>
                <a:gd name="T7" fmla="*/ 30 h 46"/>
                <a:gd name="T8" fmla="*/ 34 w 41"/>
                <a:gd name="T9" fmla="*/ 31 h 46"/>
                <a:gd name="T10" fmla="*/ 36 w 41"/>
                <a:gd name="T11" fmla="*/ 32 h 46"/>
                <a:gd name="T12" fmla="*/ 39 w 41"/>
                <a:gd name="T13" fmla="*/ 33 h 46"/>
                <a:gd name="T14" fmla="*/ 40 w 41"/>
                <a:gd name="T15" fmla="*/ 34 h 46"/>
                <a:gd name="T16" fmla="*/ 40 w 41"/>
                <a:gd name="T17" fmla="*/ 35 h 46"/>
                <a:gd name="T18" fmla="*/ 41 w 41"/>
                <a:gd name="T19" fmla="*/ 37 h 46"/>
                <a:gd name="T20" fmla="*/ 40 w 41"/>
                <a:gd name="T21" fmla="*/ 38 h 46"/>
                <a:gd name="T22" fmla="*/ 39 w 41"/>
                <a:gd name="T23" fmla="*/ 40 h 46"/>
                <a:gd name="T24" fmla="*/ 38 w 41"/>
                <a:gd name="T25" fmla="*/ 41 h 46"/>
                <a:gd name="T26" fmla="*/ 36 w 41"/>
                <a:gd name="T27" fmla="*/ 41 h 46"/>
                <a:gd name="T28" fmla="*/ 34 w 41"/>
                <a:gd name="T29" fmla="*/ 42 h 46"/>
                <a:gd name="T30" fmla="*/ 30 w 41"/>
                <a:gd name="T31" fmla="*/ 42 h 46"/>
                <a:gd name="T32" fmla="*/ 25 w 41"/>
                <a:gd name="T33" fmla="*/ 42 h 46"/>
                <a:gd name="T34" fmla="*/ 20 w 41"/>
                <a:gd name="T35" fmla="*/ 43 h 46"/>
                <a:gd name="T36" fmla="*/ 22 w 41"/>
                <a:gd name="T37" fmla="*/ 44 h 46"/>
                <a:gd name="T38" fmla="*/ 22 w 41"/>
                <a:gd name="T39" fmla="*/ 46 h 46"/>
                <a:gd name="T40" fmla="*/ 21 w 41"/>
                <a:gd name="T41" fmla="*/ 46 h 46"/>
                <a:gd name="T42" fmla="*/ 19 w 41"/>
                <a:gd name="T43" fmla="*/ 45 h 46"/>
                <a:gd name="T44" fmla="*/ 18 w 41"/>
                <a:gd name="T45" fmla="*/ 44 h 46"/>
                <a:gd name="T46" fmla="*/ 17 w 41"/>
                <a:gd name="T47" fmla="*/ 42 h 46"/>
                <a:gd name="T48" fmla="*/ 14 w 41"/>
                <a:gd name="T49" fmla="*/ 40 h 46"/>
                <a:gd name="T50" fmla="*/ 8 w 41"/>
                <a:gd name="T51" fmla="*/ 35 h 46"/>
                <a:gd name="T52" fmla="*/ 7 w 41"/>
                <a:gd name="T53" fmla="*/ 33 h 46"/>
                <a:gd name="T54" fmla="*/ 6 w 41"/>
                <a:gd name="T55" fmla="*/ 31 h 46"/>
                <a:gd name="T56" fmla="*/ 1 w 41"/>
                <a:gd name="T57" fmla="*/ 12 h 46"/>
                <a:gd name="T58" fmla="*/ 3 w 41"/>
                <a:gd name="T59" fmla="*/ 10 h 46"/>
                <a:gd name="T60" fmla="*/ 7 w 41"/>
                <a:gd name="T61" fmla="*/ 12 h 46"/>
                <a:gd name="T62" fmla="*/ 8 w 41"/>
                <a:gd name="T63" fmla="*/ 13 h 46"/>
                <a:gd name="T64" fmla="*/ 9 w 41"/>
                <a:gd name="T65" fmla="*/ 6 h 46"/>
                <a:gd name="T66" fmla="*/ 12 w 41"/>
                <a:gd name="T67" fmla="*/ 0 h 46"/>
                <a:gd name="T68" fmla="*/ 15 w 41"/>
                <a:gd name="T69" fmla="*/ 1 h 46"/>
                <a:gd name="T70" fmla="*/ 18 w 41"/>
                <a:gd name="T71" fmla="*/ 6 h 46"/>
                <a:gd name="T72" fmla="*/ 21 w 41"/>
                <a:gd name="T73" fmla="*/ 12 h 46"/>
                <a:gd name="T74" fmla="*/ 25 w 41"/>
                <a:gd name="T75" fmla="*/ 16 h 46"/>
                <a:gd name="T76" fmla="*/ 26 w 41"/>
                <a:gd name="T77" fmla="*/ 19 h 46"/>
                <a:gd name="T78" fmla="*/ 26 w 41"/>
                <a:gd name="T79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46">
                  <a:moveTo>
                    <a:pt x="26" y="25"/>
                  </a:moveTo>
                  <a:cubicBezTo>
                    <a:pt x="27" y="25"/>
                    <a:pt x="28" y="25"/>
                    <a:pt x="28" y="25"/>
                  </a:cubicBezTo>
                  <a:cubicBezTo>
                    <a:pt x="29" y="24"/>
                    <a:pt x="29" y="24"/>
                    <a:pt x="29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7"/>
                    <a:pt x="32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3" y="29"/>
                    <a:pt x="33" y="29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2"/>
                    <a:pt x="37" y="32"/>
                    <a:pt x="37" y="32"/>
                  </a:cubicBezTo>
                  <a:cubicBezTo>
                    <a:pt x="37" y="33"/>
                    <a:pt x="38" y="33"/>
                    <a:pt x="39" y="33"/>
                  </a:cubicBezTo>
                  <a:cubicBezTo>
                    <a:pt x="39" y="33"/>
                    <a:pt x="39" y="33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5"/>
                    <a:pt x="40" y="35"/>
                  </a:cubicBezTo>
                  <a:cubicBezTo>
                    <a:pt x="40" y="35"/>
                    <a:pt x="40" y="36"/>
                    <a:pt x="40" y="36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39" y="39"/>
                    <a:pt x="39" y="40"/>
                  </a:cubicBezTo>
                  <a:cubicBezTo>
                    <a:pt x="39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2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2" y="42"/>
                    <a:pt x="31" y="41"/>
                    <a:pt x="30" y="42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7" y="42"/>
                    <a:pt x="26" y="42"/>
                    <a:pt x="25" y="42"/>
                  </a:cubicBezTo>
                  <a:cubicBezTo>
                    <a:pt x="25" y="42"/>
                    <a:pt x="25" y="42"/>
                    <a:pt x="24" y="42"/>
                  </a:cubicBezTo>
                  <a:cubicBezTo>
                    <a:pt x="23" y="42"/>
                    <a:pt x="22" y="42"/>
                    <a:pt x="2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4"/>
                    <a:pt x="22" y="44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4"/>
                    <a:pt x="18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8" y="43"/>
                    <a:pt x="17" y="43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cubicBezTo>
                    <a:pt x="16" y="41"/>
                    <a:pt x="15" y="41"/>
                    <a:pt x="14" y="40"/>
                  </a:cubicBezTo>
                  <a:cubicBezTo>
                    <a:pt x="13" y="40"/>
                    <a:pt x="12" y="39"/>
                    <a:pt x="10" y="38"/>
                  </a:cubicBezTo>
                  <a:cubicBezTo>
                    <a:pt x="10" y="37"/>
                    <a:pt x="9" y="36"/>
                    <a:pt x="8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3" y="27"/>
                    <a:pt x="2" y="23"/>
                    <a:pt x="1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10"/>
                    <a:pt x="2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8"/>
                    <a:pt x="9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6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9"/>
                    <a:pt x="19" y="10"/>
                    <a:pt x="21" y="12"/>
                  </a:cubicBezTo>
                  <a:cubicBezTo>
                    <a:pt x="21" y="13"/>
                    <a:pt x="22" y="13"/>
                    <a:pt x="23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20"/>
                    <a:pt x="27" y="21"/>
                    <a:pt x="27" y="22"/>
                  </a:cubicBezTo>
                  <a:cubicBezTo>
                    <a:pt x="27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04"/>
            <p:cNvSpPr>
              <a:spLocks/>
            </p:cNvSpPr>
            <p:nvPr/>
          </p:nvSpPr>
          <p:spPr bwMode="auto">
            <a:xfrm>
              <a:off x="4732338" y="28971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05"/>
            <p:cNvSpPr>
              <a:spLocks/>
            </p:cNvSpPr>
            <p:nvPr/>
          </p:nvSpPr>
          <p:spPr bwMode="auto">
            <a:xfrm>
              <a:off x="4754563" y="2911475"/>
              <a:ext cx="7937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06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07"/>
            <p:cNvSpPr>
              <a:spLocks/>
            </p:cNvSpPr>
            <p:nvPr/>
          </p:nvSpPr>
          <p:spPr bwMode="auto">
            <a:xfrm>
              <a:off x="4735513" y="2900363"/>
              <a:ext cx="4762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08"/>
            <p:cNvSpPr>
              <a:spLocks/>
            </p:cNvSpPr>
            <p:nvPr/>
          </p:nvSpPr>
          <p:spPr bwMode="auto">
            <a:xfrm>
              <a:off x="4740275" y="29051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09"/>
            <p:cNvSpPr>
              <a:spLocks/>
            </p:cNvSpPr>
            <p:nvPr/>
          </p:nvSpPr>
          <p:spPr bwMode="auto">
            <a:xfrm>
              <a:off x="4754563" y="29114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10"/>
            <p:cNvSpPr>
              <a:spLocks/>
            </p:cNvSpPr>
            <p:nvPr/>
          </p:nvSpPr>
          <p:spPr bwMode="auto">
            <a:xfrm>
              <a:off x="4751388" y="29083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11"/>
            <p:cNvSpPr>
              <a:spLocks/>
            </p:cNvSpPr>
            <p:nvPr/>
          </p:nvSpPr>
          <p:spPr bwMode="auto">
            <a:xfrm>
              <a:off x="4751388" y="2908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12"/>
            <p:cNvSpPr>
              <a:spLocks/>
            </p:cNvSpPr>
            <p:nvPr/>
          </p:nvSpPr>
          <p:spPr bwMode="auto">
            <a:xfrm>
              <a:off x="4746625" y="2908300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13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214"/>
            <p:cNvSpPr>
              <a:spLocks noChangeArrowheads="1"/>
            </p:cNvSpPr>
            <p:nvPr/>
          </p:nvSpPr>
          <p:spPr bwMode="auto">
            <a:xfrm>
              <a:off x="4740275" y="2905125"/>
              <a:ext cx="3175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215"/>
            <p:cNvSpPr>
              <a:spLocks noChangeArrowheads="1"/>
            </p:cNvSpPr>
            <p:nvPr/>
          </p:nvSpPr>
          <p:spPr bwMode="auto">
            <a:xfrm>
              <a:off x="4735513" y="290036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216"/>
            <p:cNvSpPr>
              <a:spLocks noChangeArrowheads="1"/>
            </p:cNvSpPr>
            <p:nvPr/>
          </p:nvSpPr>
          <p:spPr bwMode="auto">
            <a:xfrm>
              <a:off x="4833938" y="28860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217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18"/>
            <p:cNvSpPr>
              <a:spLocks/>
            </p:cNvSpPr>
            <p:nvPr/>
          </p:nvSpPr>
          <p:spPr bwMode="auto">
            <a:xfrm>
              <a:off x="4732338" y="290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219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2412857" y="4571112"/>
            <a:ext cx="216024" cy="225843"/>
            <a:chOff x="5429250" y="3136900"/>
            <a:chExt cx="139700" cy="146050"/>
          </a:xfrm>
          <a:solidFill>
            <a:srgbClr val="FFFF00"/>
          </a:solidFill>
          <a:effectLst/>
        </p:grpSpPr>
        <p:sp>
          <p:nvSpPr>
            <p:cNvPr id="145" name="Freeform 220"/>
            <p:cNvSpPr>
              <a:spLocks/>
            </p:cNvSpPr>
            <p:nvPr/>
          </p:nvSpPr>
          <p:spPr bwMode="auto">
            <a:xfrm>
              <a:off x="5429250" y="3136900"/>
              <a:ext cx="139700" cy="146050"/>
            </a:xfrm>
            <a:custGeom>
              <a:avLst/>
              <a:gdLst>
                <a:gd name="T0" fmla="*/ 7 w 37"/>
                <a:gd name="T1" fmla="*/ 29 h 39"/>
                <a:gd name="T2" fmla="*/ 7 w 37"/>
                <a:gd name="T3" fmla="*/ 29 h 39"/>
                <a:gd name="T4" fmla="*/ 7 w 37"/>
                <a:gd name="T5" fmla="*/ 29 h 39"/>
                <a:gd name="T6" fmla="*/ 6 w 37"/>
                <a:gd name="T7" fmla="*/ 28 h 39"/>
                <a:gd name="T8" fmla="*/ 2 w 37"/>
                <a:gd name="T9" fmla="*/ 21 h 39"/>
                <a:gd name="T10" fmla="*/ 1 w 37"/>
                <a:gd name="T11" fmla="*/ 9 h 39"/>
                <a:gd name="T12" fmla="*/ 2 w 37"/>
                <a:gd name="T13" fmla="*/ 8 h 39"/>
                <a:gd name="T14" fmla="*/ 4 w 37"/>
                <a:gd name="T15" fmla="*/ 8 h 39"/>
                <a:gd name="T16" fmla="*/ 5 w 37"/>
                <a:gd name="T17" fmla="*/ 9 h 39"/>
                <a:gd name="T18" fmla="*/ 7 w 37"/>
                <a:gd name="T19" fmla="*/ 9 h 39"/>
                <a:gd name="T20" fmla="*/ 11 w 37"/>
                <a:gd name="T21" fmla="*/ 1 h 39"/>
                <a:gd name="T22" fmla="*/ 14 w 37"/>
                <a:gd name="T23" fmla="*/ 2 h 39"/>
                <a:gd name="T24" fmla="*/ 15 w 37"/>
                <a:gd name="T25" fmla="*/ 3 h 39"/>
                <a:gd name="T26" fmla="*/ 16 w 37"/>
                <a:gd name="T27" fmla="*/ 5 h 39"/>
                <a:gd name="T28" fmla="*/ 18 w 37"/>
                <a:gd name="T29" fmla="*/ 7 h 39"/>
                <a:gd name="T30" fmla="*/ 20 w 37"/>
                <a:gd name="T31" fmla="*/ 9 h 39"/>
                <a:gd name="T32" fmla="*/ 22 w 37"/>
                <a:gd name="T33" fmla="*/ 11 h 39"/>
                <a:gd name="T34" fmla="*/ 23 w 37"/>
                <a:gd name="T35" fmla="*/ 15 h 39"/>
                <a:gd name="T36" fmla="*/ 22 w 37"/>
                <a:gd name="T37" fmla="*/ 16 h 39"/>
                <a:gd name="T38" fmla="*/ 25 w 37"/>
                <a:gd name="T39" fmla="*/ 16 h 39"/>
                <a:gd name="T40" fmla="*/ 28 w 37"/>
                <a:gd name="T41" fmla="*/ 16 h 39"/>
                <a:gd name="T42" fmla="*/ 31 w 37"/>
                <a:gd name="T43" fmla="*/ 18 h 39"/>
                <a:gd name="T44" fmla="*/ 34 w 37"/>
                <a:gd name="T45" fmla="*/ 19 h 39"/>
                <a:gd name="T46" fmla="*/ 34 w 37"/>
                <a:gd name="T47" fmla="*/ 20 h 39"/>
                <a:gd name="T48" fmla="*/ 36 w 37"/>
                <a:gd name="T49" fmla="*/ 22 h 39"/>
                <a:gd name="T50" fmla="*/ 36 w 37"/>
                <a:gd name="T51" fmla="*/ 24 h 39"/>
                <a:gd name="T52" fmla="*/ 37 w 37"/>
                <a:gd name="T53" fmla="*/ 26 h 39"/>
                <a:gd name="T54" fmla="*/ 37 w 37"/>
                <a:gd name="T55" fmla="*/ 29 h 39"/>
                <a:gd name="T56" fmla="*/ 36 w 37"/>
                <a:gd name="T57" fmla="*/ 31 h 39"/>
                <a:gd name="T58" fmla="*/ 35 w 37"/>
                <a:gd name="T59" fmla="*/ 33 h 39"/>
                <a:gd name="T60" fmla="*/ 34 w 37"/>
                <a:gd name="T61" fmla="*/ 35 h 39"/>
                <a:gd name="T62" fmla="*/ 32 w 37"/>
                <a:gd name="T63" fmla="*/ 37 h 39"/>
                <a:gd name="T64" fmla="*/ 28 w 37"/>
                <a:gd name="T65" fmla="*/ 38 h 39"/>
                <a:gd name="T66" fmla="*/ 26 w 37"/>
                <a:gd name="T67" fmla="*/ 37 h 39"/>
                <a:gd name="T68" fmla="*/ 27 w 37"/>
                <a:gd name="T69" fmla="*/ 38 h 39"/>
                <a:gd name="T70" fmla="*/ 26 w 37"/>
                <a:gd name="T71" fmla="*/ 38 h 39"/>
                <a:gd name="T72" fmla="*/ 17 w 37"/>
                <a:gd name="T73" fmla="*/ 35 h 39"/>
                <a:gd name="T74" fmla="*/ 15 w 37"/>
                <a:gd name="T75" fmla="*/ 34 h 39"/>
                <a:gd name="T76" fmla="*/ 10 w 37"/>
                <a:gd name="T77" fmla="*/ 32 h 39"/>
                <a:gd name="T78" fmla="*/ 9 w 37"/>
                <a:gd name="T79" fmla="*/ 32 h 39"/>
                <a:gd name="T80" fmla="*/ 8 w 37"/>
                <a:gd name="T81" fmla="*/ 31 h 39"/>
                <a:gd name="T82" fmla="*/ 7 w 37"/>
                <a:gd name="T83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39">
                  <a:moveTo>
                    <a:pt x="7" y="30"/>
                  </a:move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7"/>
                    <a:pt x="5" y="27"/>
                    <a:pt x="5" y="26"/>
                  </a:cubicBezTo>
                  <a:cubicBezTo>
                    <a:pt x="4" y="24"/>
                    <a:pt x="3" y="22"/>
                    <a:pt x="2" y="21"/>
                  </a:cubicBezTo>
                  <a:cubicBezTo>
                    <a:pt x="0" y="17"/>
                    <a:pt x="0" y="14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8" y="4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9" y="9"/>
                    <a:pt x="20" y="9"/>
                  </a:cubicBezTo>
                  <a:cubicBezTo>
                    <a:pt x="20" y="10"/>
                    <a:pt x="21" y="10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2"/>
                    <a:pt x="22" y="13"/>
                    <a:pt x="23" y="13"/>
                  </a:cubicBezTo>
                  <a:cubicBezTo>
                    <a:pt x="23" y="14"/>
                    <a:pt x="23" y="15"/>
                    <a:pt x="23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9" y="16"/>
                    <a:pt x="29" y="17"/>
                    <a:pt x="30" y="17"/>
                  </a:cubicBezTo>
                  <a:cubicBezTo>
                    <a:pt x="30" y="17"/>
                    <a:pt x="31" y="17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9"/>
                    <a:pt x="33" y="19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5" y="22"/>
                  </a:cubicBezTo>
                  <a:cubicBezTo>
                    <a:pt x="35" y="22"/>
                    <a:pt x="35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6" y="24"/>
                    <a:pt x="36" y="24"/>
                  </a:cubicBezTo>
                  <a:cubicBezTo>
                    <a:pt x="36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7"/>
                    <a:pt x="37" y="27"/>
                  </a:cubicBezTo>
                  <a:cubicBezTo>
                    <a:pt x="37" y="28"/>
                    <a:pt x="37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1"/>
                    <a:pt x="36" y="31"/>
                  </a:cubicBezTo>
                  <a:cubicBezTo>
                    <a:pt x="36" y="32"/>
                    <a:pt x="36" y="32"/>
                    <a:pt x="35" y="32"/>
                  </a:cubicBezTo>
                  <a:cubicBezTo>
                    <a:pt x="35" y="32"/>
                    <a:pt x="35" y="32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7"/>
                    <a:pt x="33" y="37"/>
                    <a:pt x="32" y="37"/>
                  </a:cubicBezTo>
                  <a:cubicBezTo>
                    <a:pt x="32" y="37"/>
                    <a:pt x="31" y="38"/>
                    <a:pt x="30" y="38"/>
                  </a:cubicBezTo>
                  <a:cubicBezTo>
                    <a:pt x="30" y="38"/>
                    <a:pt x="29" y="38"/>
                    <a:pt x="28" y="38"/>
                  </a:cubicBezTo>
                  <a:cubicBezTo>
                    <a:pt x="28" y="38"/>
                    <a:pt x="28" y="38"/>
                    <a:pt x="27" y="37"/>
                  </a:cubicBezTo>
                  <a:cubicBezTo>
                    <a:pt x="27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6" y="38"/>
                  </a:cubicBezTo>
                  <a:cubicBezTo>
                    <a:pt x="26" y="38"/>
                    <a:pt x="25" y="38"/>
                    <a:pt x="25" y="38"/>
                  </a:cubicBezTo>
                  <a:cubicBezTo>
                    <a:pt x="22" y="37"/>
                    <a:pt x="20" y="36"/>
                    <a:pt x="17" y="35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2" y="33"/>
                    <a:pt x="11" y="33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21"/>
            <p:cNvSpPr>
              <a:spLocks/>
            </p:cNvSpPr>
            <p:nvPr/>
          </p:nvSpPr>
          <p:spPr bwMode="auto">
            <a:xfrm>
              <a:off x="5429250" y="3246438"/>
              <a:ext cx="7937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22"/>
            <p:cNvSpPr>
              <a:spLocks/>
            </p:cNvSpPr>
            <p:nvPr/>
          </p:nvSpPr>
          <p:spPr bwMode="auto">
            <a:xfrm>
              <a:off x="5437188" y="32273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23"/>
            <p:cNvSpPr>
              <a:spLocks/>
            </p:cNvSpPr>
            <p:nvPr/>
          </p:nvSpPr>
          <p:spPr bwMode="auto">
            <a:xfrm>
              <a:off x="5448300" y="32385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24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25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26"/>
            <p:cNvSpPr>
              <a:spLocks/>
            </p:cNvSpPr>
            <p:nvPr/>
          </p:nvSpPr>
          <p:spPr bwMode="auto">
            <a:xfrm>
              <a:off x="5445125" y="323532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27"/>
            <p:cNvSpPr>
              <a:spLocks/>
            </p:cNvSpPr>
            <p:nvPr/>
          </p:nvSpPr>
          <p:spPr bwMode="auto">
            <a:xfrm>
              <a:off x="5448300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28"/>
            <p:cNvSpPr>
              <a:spLocks/>
            </p:cNvSpPr>
            <p:nvPr/>
          </p:nvSpPr>
          <p:spPr bwMode="auto">
            <a:xfrm>
              <a:off x="5440363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229"/>
            <p:cNvSpPr>
              <a:spLocks noChangeArrowheads="1"/>
            </p:cNvSpPr>
            <p:nvPr/>
          </p:nvSpPr>
          <p:spPr bwMode="auto">
            <a:xfrm>
              <a:off x="5451475" y="32416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30"/>
            <p:cNvSpPr>
              <a:spLocks/>
            </p:cNvSpPr>
            <p:nvPr/>
          </p:nvSpPr>
          <p:spPr bwMode="auto">
            <a:xfrm>
              <a:off x="5456238" y="32496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31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32"/>
            <p:cNvSpPr>
              <a:spLocks/>
            </p:cNvSpPr>
            <p:nvPr/>
          </p:nvSpPr>
          <p:spPr bwMode="auto">
            <a:xfrm>
              <a:off x="5440363" y="3230563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33"/>
            <p:cNvSpPr>
              <a:spLocks/>
            </p:cNvSpPr>
            <p:nvPr/>
          </p:nvSpPr>
          <p:spPr bwMode="auto">
            <a:xfrm>
              <a:off x="5437188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34"/>
            <p:cNvSpPr>
              <a:spLocks/>
            </p:cNvSpPr>
            <p:nvPr/>
          </p:nvSpPr>
          <p:spPr bwMode="auto">
            <a:xfrm>
              <a:off x="5440363" y="3235325"/>
              <a:ext cx="476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35"/>
            <p:cNvSpPr>
              <a:spLocks/>
            </p:cNvSpPr>
            <p:nvPr/>
          </p:nvSpPr>
          <p:spPr bwMode="auto">
            <a:xfrm>
              <a:off x="5445125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36"/>
            <p:cNvSpPr>
              <a:spLocks/>
            </p:cNvSpPr>
            <p:nvPr/>
          </p:nvSpPr>
          <p:spPr bwMode="auto">
            <a:xfrm>
              <a:off x="5451475" y="3249613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37"/>
            <p:cNvSpPr>
              <a:spLocks/>
            </p:cNvSpPr>
            <p:nvPr/>
          </p:nvSpPr>
          <p:spPr bwMode="auto">
            <a:xfrm>
              <a:off x="5434013" y="324961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38"/>
            <p:cNvSpPr>
              <a:spLocks/>
            </p:cNvSpPr>
            <p:nvPr/>
          </p:nvSpPr>
          <p:spPr bwMode="auto">
            <a:xfrm>
              <a:off x="5445125" y="32353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239"/>
            <p:cNvSpPr>
              <a:spLocks noChangeArrowheads="1"/>
            </p:cNvSpPr>
            <p:nvPr/>
          </p:nvSpPr>
          <p:spPr bwMode="auto">
            <a:xfrm>
              <a:off x="545147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240"/>
            <p:cNvSpPr>
              <a:spLocks noChangeArrowheads="1"/>
            </p:cNvSpPr>
            <p:nvPr/>
          </p:nvSpPr>
          <p:spPr bwMode="auto">
            <a:xfrm>
              <a:off x="5448300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41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42"/>
            <p:cNvSpPr>
              <a:spLocks/>
            </p:cNvSpPr>
            <p:nvPr/>
          </p:nvSpPr>
          <p:spPr bwMode="auto">
            <a:xfrm>
              <a:off x="5456238" y="3246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243"/>
            <p:cNvSpPr>
              <a:spLocks noChangeArrowheads="1"/>
            </p:cNvSpPr>
            <p:nvPr/>
          </p:nvSpPr>
          <p:spPr bwMode="auto">
            <a:xfrm>
              <a:off x="5527675" y="32766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244"/>
            <p:cNvSpPr>
              <a:spLocks noChangeArrowheads="1"/>
            </p:cNvSpPr>
            <p:nvPr/>
          </p:nvSpPr>
          <p:spPr bwMode="auto">
            <a:xfrm>
              <a:off x="544512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45"/>
            <p:cNvSpPr>
              <a:spLocks/>
            </p:cNvSpPr>
            <p:nvPr/>
          </p:nvSpPr>
          <p:spPr bwMode="auto">
            <a:xfrm>
              <a:off x="5451475" y="32416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46"/>
            <p:cNvSpPr>
              <a:spLocks/>
            </p:cNvSpPr>
            <p:nvPr/>
          </p:nvSpPr>
          <p:spPr bwMode="auto">
            <a:xfrm>
              <a:off x="5437188" y="32496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47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248"/>
            <p:cNvSpPr>
              <a:spLocks noChangeArrowheads="1"/>
            </p:cNvSpPr>
            <p:nvPr/>
          </p:nvSpPr>
          <p:spPr bwMode="auto">
            <a:xfrm>
              <a:off x="5456238" y="32464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249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1522795" y="4733346"/>
            <a:ext cx="256258" cy="217446"/>
            <a:chOff x="7396162" y="377825"/>
            <a:chExt cx="817563" cy="693738"/>
          </a:xfrm>
        </p:grpSpPr>
        <p:sp>
          <p:nvSpPr>
            <p:cNvPr id="176" name="Freeform 17"/>
            <p:cNvSpPr>
              <a:spLocks/>
            </p:cNvSpPr>
            <p:nvPr/>
          </p:nvSpPr>
          <p:spPr bwMode="auto">
            <a:xfrm>
              <a:off x="7396162" y="377825"/>
              <a:ext cx="817563" cy="693738"/>
            </a:xfrm>
            <a:custGeom>
              <a:avLst/>
              <a:gdLst>
                <a:gd name="T0" fmla="*/ 19 w 33"/>
                <a:gd name="T1" fmla="*/ 14 h 28"/>
                <a:gd name="T2" fmla="*/ 19 w 33"/>
                <a:gd name="T3" fmla="*/ 14 h 28"/>
                <a:gd name="T4" fmla="*/ 25 w 33"/>
                <a:gd name="T5" fmla="*/ 0 h 28"/>
                <a:gd name="T6" fmla="*/ 27 w 33"/>
                <a:gd name="T7" fmla="*/ 1 h 28"/>
                <a:gd name="T8" fmla="*/ 30 w 33"/>
                <a:gd name="T9" fmla="*/ 10 h 28"/>
                <a:gd name="T10" fmla="*/ 27 w 33"/>
                <a:gd name="T11" fmla="*/ 13 h 28"/>
                <a:gd name="T12" fmla="*/ 27 w 33"/>
                <a:gd name="T13" fmla="*/ 13 h 28"/>
                <a:gd name="T14" fmla="*/ 29 w 33"/>
                <a:gd name="T15" fmla="*/ 14 h 28"/>
                <a:gd name="T16" fmla="*/ 27 w 33"/>
                <a:gd name="T17" fmla="*/ 25 h 28"/>
                <a:gd name="T18" fmla="*/ 23 w 33"/>
                <a:gd name="T19" fmla="*/ 23 h 28"/>
                <a:gd name="T20" fmla="*/ 23 w 33"/>
                <a:gd name="T21" fmla="*/ 23 h 28"/>
                <a:gd name="T22" fmla="*/ 23 w 33"/>
                <a:gd name="T23" fmla="*/ 23 h 28"/>
                <a:gd name="T24" fmla="*/ 23 w 33"/>
                <a:gd name="T25" fmla="*/ 23 h 28"/>
                <a:gd name="T26" fmla="*/ 23 w 33"/>
                <a:gd name="T27" fmla="*/ 25 h 28"/>
                <a:gd name="T28" fmla="*/ 21 w 33"/>
                <a:gd name="T29" fmla="*/ 24 h 28"/>
                <a:gd name="T30" fmla="*/ 21 w 33"/>
                <a:gd name="T31" fmla="*/ 24 h 28"/>
                <a:gd name="T32" fmla="*/ 21 w 33"/>
                <a:gd name="T33" fmla="*/ 24 h 28"/>
                <a:gd name="T34" fmla="*/ 15 w 33"/>
                <a:gd name="T35" fmla="*/ 28 h 28"/>
                <a:gd name="T36" fmla="*/ 10 w 33"/>
                <a:gd name="T37" fmla="*/ 20 h 28"/>
                <a:gd name="T38" fmla="*/ 10 w 33"/>
                <a:gd name="T39" fmla="*/ 20 h 28"/>
                <a:gd name="T40" fmla="*/ 6 w 33"/>
                <a:gd name="T41" fmla="*/ 21 h 28"/>
                <a:gd name="T42" fmla="*/ 1 w 33"/>
                <a:gd name="T43" fmla="*/ 13 h 28"/>
                <a:gd name="T44" fmla="*/ 2 w 33"/>
                <a:gd name="T45" fmla="*/ 10 h 28"/>
                <a:gd name="T46" fmla="*/ 12 w 33"/>
                <a:gd name="T47" fmla="*/ 13 h 28"/>
                <a:gd name="T48" fmla="*/ 16 w 33"/>
                <a:gd name="T49" fmla="*/ 15 h 28"/>
                <a:gd name="T50" fmla="*/ 16 w 33"/>
                <a:gd name="T51" fmla="*/ 16 h 28"/>
                <a:gd name="T52" fmla="*/ 16 w 33"/>
                <a:gd name="T53" fmla="*/ 16 h 28"/>
                <a:gd name="T54" fmla="*/ 16 w 33"/>
                <a:gd name="T55" fmla="*/ 16 h 28"/>
                <a:gd name="T56" fmla="*/ 16 w 33"/>
                <a:gd name="T57" fmla="*/ 16 h 28"/>
                <a:gd name="T58" fmla="*/ 17 w 33"/>
                <a:gd name="T59" fmla="*/ 13 h 28"/>
                <a:gd name="T60" fmla="*/ 19 w 33"/>
                <a:gd name="T6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" h="28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20" y="1"/>
                    <a:pt x="25" y="0"/>
                  </a:cubicBezTo>
                  <a:cubicBezTo>
                    <a:pt x="26" y="0"/>
                    <a:pt x="26" y="0"/>
                    <a:pt x="27" y="1"/>
                  </a:cubicBezTo>
                  <a:cubicBezTo>
                    <a:pt x="28" y="3"/>
                    <a:pt x="30" y="7"/>
                    <a:pt x="30" y="10"/>
                  </a:cubicBezTo>
                  <a:cubicBezTo>
                    <a:pt x="29" y="12"/>
                    <a:pt x="28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33" y="16"/>
                    <a:pt x="29" y="26"/>
                    <a:pt x="27" y="25"/>
                  </a:cubicBezTo>
                  <a:cubicBezTo>
                    <a:pt x="25" y="25"/>
                    <a:pt x="24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1" y="25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8"/>
                    <a:pt x="21" y="28"/>
                    <a:pt x="15" y="28"/>
                  </a:cubicBezTo>
                  <a:cubicBezTo>
                    <a:pt x="10" y="27"/>
                    <a:pt x="8" y="24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1"/>
                    <a:pt x="7" y="21"/>
                    <a:pt x="6" y="21"/>
                  </a:cubicBezTo>
                  <a:cubicBezTo>
                    <a:pt x="4" y="20"/>
                    <a:pt x="3" y="17"/>
                    <a:pt x="1" y="13"/>
                  </a:cubicBezTo>
                  <a:cubicBezTo>
                    <a:pt x="0" y="11"/>
                    <a:pt x="1" y="10"/>
                    <a:pt x="2" y="10"/>
                  </a:cubicBezTo>
                  <a:cubicBezTo>
                    <a:pt x="4" y="9"/>
                    <a:pt x="10" y="11"/>
                    <a:pt x="12" y="13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4"/>
                    <a:pt x="17" y="13"/>
                  </a:cubicBezTo>
                  <a:cubicBezTo>
                    <a:pt x="18" y="13"/>
                    <a:pt x="18" y="13"/>
                    <a:pt x="19" y="14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"/>
            <p:cNvSpPr>
              <a:spLocks/>
            </p:cNvSpPr>
            <p:nvPr/>
          </p:nvSpPr>
          <p:spPr bwMode="auto">
            <a:xfrm>
              <a:off x="7867650" y="377825"/>
              <a:ext cx="346075" cy="644525"/>
            </a:xfrm>
            <a:custGeom>
              <a:avLst/>
              <a:gdLst>
                <a:gd name="T0" fmla="*/ 0 w 14"/>
                <a:gd name="T1" fmla="*/ 14 h 26"/>
                <a:gd name="T2" fmla="*/ 0 w 14"/>
                <a:gd name="T3" fmla="*/ 14 h 26"/>
                <a:gd name="T4" fmla="*/ 6 w 14"/>
                <a:gd name="T5" fmla="*/ 0 h 26"/>
                <a:gd name="T6" fmla="*/ 8 w 14"/>
                <a:gd name="T7" fmla="*/ 1 h 26"/>
                <a:gd name="T8" fmla="*/ 10 w 14"/>
                <a:gd name="T9" fmla="*/ 10 h 26"/>
                <a:gd name="T10" fmla="*/ 8 w 14"/>
                <a:gd name="T11" fmla="*/ 13 h 26"/>
                <a:gd name="T12" fmla="*/ 8 w 14"/>
                <a:gd name="T13" fmla="*/ 13 h 26"/>
                <a:gd name="T14" fmla="*/ 10 w 14"/>
                <a:gd name="T15" fmla="*/ 14 h 26"/>
                <a:gd name="T16" fmla="*/ 7 w 14"/>
                <a:gd name="T17" fmla="*/ 25 h 26"/>
                <a:gd name="T18" fmla="*/ 4 w 14"/>
                <a:gd name="T19" fmla="*/ 23 h 26"/>
                <a:gd name="T20" fmla="*/ 4 w 14"/>
                <a:gd name="T21" fmla="*/ 23 h 26"/>
                <a:gd name="T22" fmla="*/ 0 w 14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6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1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3"/>
                    <a:pt x="11" y="7"/>
                    <a:pt x="10" y="10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4" y="16"/>
                    <a:pt x="10" y="26"/>
                    <a:pt x="7" y="25"/>
                  </a:cubicBezTo>
                  <a:cubicBezTo>
                    <a:pt x="6" y="24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"/>
            <p:cNvSpPr>
              <a:spLocks/>
            </p:cNvSpPr>
            <p:nvPr/>
          </p:nvSpPr>
          <p:spPr bwMode="auto">
            <a:xfrm>
              <a:off x="7793038" y="700088"/>
              <a:ext cx="173038" cy="296863"/>
            </a:xfrm>
            <a:custGeom>
              <a:avLst/>
              <a:gdLst>
                <a:gd name="T0" fmla="*/ 0 w 7"/>
                <a:gd name="T1" fmla="*/ 3 h 12"/>
                <a:gd name="T2" fmla="*/ 0 w 7"/>
                <a:gd name="T3" fmla="*/ 2 h 12"/>
                <a:gd name="T4" fmla="*/ 0 w 7"/>
                <a:gd name="T5" fmla="*/ 2 h 12"/>
                <a:gd name="T6" fmla="*/ 1 w 7"/>
                <a:gd name="T7" fmla="*/ 0 h 12"/>
                <a:gd name="T8" fmla="*/ 3 w 7"/>
                <a:gd name="T9" fmla="*/ 1 h 12"/>
                <a:gd name="T10" fmla="*/ 3 w 7"/>
                <a:gd name="T11" fmla="*/ 1 h 12"/>
                <a:gd name="T12" fmla="*/ 7 w 7"/>
                <a:gd name="T13" fmla="*/ 10 h 12"/>
                <a:gd name="T14" fmla="*/ 7 w 7"/>
                <a:gd name="T15" fmla="*/ 10 h 12"/>
                <a:gd name="T16" fmla="*/ 7 w 7"/>
                <a:gd name="T17" fmla="*/ 12 h 12"/>
                <a:gd name="T18" fmla="*/ 5 w 7"/>
                <a:gd name="T19" fmla="*/ 11 h 12"/>
                <a:gd name="T20" fmla="*/ 5 w 7"/>
                <a:gd name="T21" fmla="*/ 11 h 12"/>
                <a:gd name="T22" fmla="*/ 0 w 7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2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2"/>
                    <a:pt x="7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2" y="5"/>
                    <a:pt x="0" y="3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0"/>
            <p:cNvSpPr>
              <a:spLocks/>
            </p:cNvSpPr>
            <p:nvPr/>
          </p:nvSpPr>
          <p:spPr bwMode="auto">
            <a:xfrm>
              <a:off x="7396162" y="601663"/>
              <a:ext cx="520700" cy="469900"/>
            </a:xfrm>
            <a:custGeom>
              <a:avLst/>
              <a:gdLst>
                <a:gd name="T0" fmla="*/ 10 w 21"/>
                <a:gd name="T1" fmla="*/ 11 h 19"/>
                <a:gd name="T2" fmla="*/ 6 w 21"/>
                <a:gd name="T3" fmla="*/ 11 h 19"/>
                <a:gd name="T4" fmla="*/ 1 w 21"/>
                <a:gd name="T5" fmla="*/ 4 h 19"/>
                <a:gd name="T6" fmla="*/ 2 w 21"/>
                <a:gd name="T7" fmla="*/ 1 h 19"/>
                <a:gd name="T8" fmla="*/ 12 w 21"/>
                <a:gd name="T9" fmla="*/ 3 h 19"/>
                <a:gd name="T10" fmla="*/ 16 w 21"/>
                <a:gd name="T11" fmla="*/ 6 h 19"/>
                <a:gd name="T12" fmla="*/ 16 w 21"/>
                <a:gd name="T13" fmla="*/ 7 h 19"/>
                <a:gd name="T14" fmla="*/ 21 w 21"/>
                <a:gd name="T15" fmla="*/ 14 h 19"/>
                <a:gd name="T16" fmla="*/ 15 w 21"/>
                <a:gd name="T17" fmla="*/ 19 h 19"/>
                <a:gd name="T18" fmla="*/ 10 w 21"/>
                <a:gd name="T19" fmla="*/ 11 h 19"/>
                <a:gd name="T20" fmla="*/ 10 w 21"/>
                <a:gd name="T2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9">
                  <a:moveTo>
                    <a:pt x="10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4" y="10"/>
                    <a:pt x="3" y="7"/>
                    <a:pt x="1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10" y="2"/>
                    <a:pt x="12" y="3"/>
                  </a:cubicBezTo>
                  <a:cubicBezTo>
                    <a:pt x="14" y="4"/>
                    <a:pt x="15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8"/>
                    <a:pt x="21" y="19"/>
                    <a:pt x="15" y="19"/>
                  </a:cubicBezTo>
                  <a:cubicBezTo>
                    <a:pt x="10" y="18"/>
                    <a:pt x="8" y="15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494140" y="3253905"/>
            <a:ext cx="167545" cy="141288"/>
            <a:chOff x="3641725" y="1727200"/>
            <a:chExt cx="212725" cy="179388"/>
          </a:xfrm>
          <a:solidFill>
            <a:srgbClr val="FFFF00"/>
          </a:solidFill>
          <a:effectLst/>
        </p:grpSpPr>
        <p:sp>
          <p:nvSpPr>
            <p:cNvPr id="181" name="Freeform 124"/>
            <p:cNvSpPr>
              <a:spLocks/>
            </p:cNvSpPr>
            <p:nvPr/>
          </p:nvSpPr>
          <p:spPr bwMode="auto">
            <a:xfrm>
              <a:off x="3641725" y="1727200"/>
              <a:ext cx="212725" cy="179388"/>
            </a:xfrm>
            <a:custGeom>
              <a:avLst/>
              <a:gdLst>
                <a:gd name="T0" fmla="*/ 16 w 57"/>
                <a:gd name="T1" fmla="*/ 33 h 48"/>
                <a:gd name="T2" fmla="*/ 14 w 57"/>
                <a:gd name="T3" fmla="*/ 34 h 48"/>
                <a:gd name="T4" fmla="*/ 10 w 57"/>
                <a:gd name="T5" fmla="*/ 31 h 48"/>
                <a:gd name="T6" fmla="*/ 8 w 57"/>
                <a:gd name="T7" fmla="*/ 29 h 48"/>
                <a:gd name="T8" fmla="*/ 6 w 57"/>
                <a:gd name="T9" fmla="*/ 27 h 48"/>
                <a:gd name="T10" fmla="*/ 4 w 57"/>
                <a:gd name="T11" fmla="*/ 25 h 48"/>
                <a:gd name="T12" fmla="*/ 3 w 57"/>
                <a:gd name="T13" fmla="*/ 24 h 48"/>
                <a:gd name="T14" fmla="*/ 1 w 57"/>
                <a:gd name="T15" fmla="*/ 22 h 48"/>
                <a:gd name="T16" fmla="*/ 3 w 57"/>
                <a:gd name="T17" fmla="*/ 19 h 48"/>
                <a:gd name="T18" fmla="*/ 12 w 57"/>
                <a:gd name="T19" fmla="*/ 16 h 48"/>
                <a:gd name="T20" fmla="*/ 25 w 57"/>
                <a:gd name="T21" fmla="*/ 18 h 48"/>
                <a:gd name="T22" fmla="*/ 30 w 57"/>
                <a:gd name="T23" fmla="*/ 21 h 48"/>
                <a:gd name="T24" fmla="*/ 31 w 57"/>
                <a:gd name="T25" fmla="*/ 21 h 48"/>
                <a:gd name="T26" fmla="*/ 30 w 57"/>
                <a:gd name="T27" fmla="*/ 20 h 48"/>
                <a:gd name="T28" fmla="*/ 31 w 57"/>
                <a:gd name="T29" fmla="*/ 18 h 48"/>
                <a:gd name="T30" fmla="*/ 32 w 57"/>
                <a:gd name="T31" fmla="*/ 18 h 48"/>
                <a:gd name="T32" fmla="*/ 34 w 57"/>
                <a:gd name="T33" fmla="*/ 20 h 48"/>
                <a:gd name="T34" fmla="*/ 34 w 57"/>
                <a:gd name="T35" fmla="*/ 20 h 48"/>
                <a:gd name="T36" fmla="*/ 43 w 57"/>
                <a:gd name="T37" fmla="*/ 5 h 48"/>
                <a:gd name="T38" fmla="*/ 51 w 57"/>
                <a:gd name="T39" fmla="*/ 0 h 48"/>
                <a:gd name="T40" fmla="*/ 56 w 57"/>
                <a:gd name="T41" fmla="*/ 0 h 48"/>
                <a:gd name="T42" fmla="*/ 57 w 57"/>
                <a:gd name="T43" fmla="*/ 1 h 48"/>
                <a:gd name="T44" fmla="*/ 57 w 57"/>
                <a:gd name="T45" fmla="*/ 3 h 48"/>
                <a:gd name="T46" fmla="*/ 57 w 57"/>
                <a:gd name="T47" fmla="*/ 5 h 48"/>
                <a:gd name="T48" fmla="*/ 56 w 57"/>
                <a:gd name="T49" fmla="*/ 8 h 48"/>
                <a:gd name="T50" fmla="*/ 56 w 57"/>
                <a:gd name="T51" fmla="*/ 11 h 48"/>
                <a:gd name="T52" fmla="*/ 56 w 57"/>
                <a:gd name="T53" fmla="*/ 14 h 48"/>
                <a:gd name="T54" fmla="*/ 55 w 57"/>
                <a:gd name="T55" fmla="*/ 17 h 48"/>
                <a:gd name="T56" fmla="*/ 53 w 57"/>
                <a:gd name="T57" fmla="*/ 19 h 48"/>
                <a:gd name="T58" fmla="*/ 50 w 57"/>
                <a:gd name="T59" fmla="*/ 20 h 48"/>
                <a:gd name="T60" fmla="*/ 50 w 57"/>
                <a:gd name="T61" fmla="*/ 20 h 48"/>
                <a:gd name="T62" fmla="*/ 55 w 57"/>
                <a:gd name="T63" fmla="*/ 24 h 48"/>
                <a:gd name="T64" fmla="*/ 57 w 57"/>
                <a:gd name="T65" fmla="*/ 27 h 48"/>
                <a:gd name="T66" fmla="*/ 56 w 57"/>
                <a:gd name="T67" fmla="*/ 31 h 48"/>
                <a:gd name="T68" fmla="*/ 56 w 57"/>
                <a:gd name="T69" fmla="*/ 34 h 48"/>
                <a:gd name="T70" fmla="*/ 54 w 57"/>
                <a:gd name="T71" fmla="*/ 36 h 48"/>
                <a:gd name="T72" fmla="*/ 53 w 57"/>
                <a:gd name="T73" fmla="*/ 38 h 48"/>
                <a:gd name="T74" fmla="*/ 50 w 57"/>
                <a:gd name="T75" fmla="*/ 41 h 48"/>
                <a:gd name="T76" fmla="*/ 47 w 57"/>
                <a:gd name="T77" fmla="*/ 42 h 48"/>
                <a:gd name="T78" fmla="*/ 44 w 57"/>
                <a:gd name="T79" fmla="*/ 42 h 48"/>
                <a:gd name="T80" fmla="*/ 42 w 57"/>
                <a:gd name="T81" fmla="*/ 40 h 48"/>
                <a:gd name="T82" fmla="*/ 40 w 57"/>
                <a:gd name="T83" fmla="*/ 38 h 48"/>
                <a:gd name="T84" fmla="*/ 40 w 57"/>
                <a:gd name="T85" fmla="*/ 39 h 48"/>
                <a:gd name="T86" fmla="*/ 39 w 57"/>
                <a:gd name="T87" fmla="*/ 39 h 48"/>
                <a:gd name="T88" fmla="*/ 38 w 57"/>
                <a:gd name="T89" fmla="*/ 38 h 48"/>
                <a:gd name="T90" fmla="*/ 38 w 57"/>
                <a:gd name="T91" fmla="*/ 39 h 48"/>
                <a:gd name="T92" fmla="*/ 38 w 57"/>
                <a:gd name="T93" fmla="*/ 43 h 48"/>
                <a:gd name="T94" fmla="*/ 37 w 57"/>
                <a:gd name="T95" fmla="*/ 46 h 48"/>
                <a:gd name="T96" fmla="*/ 34 w 57"/>
                <a:gd name="T97" fmla="*/ 47 h 48"/>
                <a:gd name="T98" fmla="*/ 31 w 57"/>
                <a:gd name="T99" fmla="*/ 48 h 48"/>
                <a:gd name="T100" fmla="*/ 27 w 57"/>
                <a:gd name="T101" fmla="*/ 47 h 48"/>
                <a:gd name="T102" fmla="*/ 24 w 57"/>
                <a:gd name="T103" fmla="*/ 46 h 48"/>
                <a:gd name="T104" fmla="*/ 22 w 57"/>
                <a:gd name="T105" fmla="*/ 45 h 48"/>
                <a:gd name="T106" fmla="*/ 19 w 57"/>
                <a:gd name="T107" fmla="*/ 41 h 48"/>
                <a:gd name="T108" fmla="*/ 17 w 57"/>
                <a:gd name="T109" fmla="*/ 38 h 48"/>
                <a:gd name="T110" fmla="*/ 18 w 57"/>
                <a:gd name="T111" fmla="*/ 33 h 48"/>
                <a:gd name="T112" fmla="*/ 18 w 57"/>
                <a:gd name="T1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48">
                  <a:moveTo>
                    <a:pt x="18" y="32"/>
                  </a:moveTo>
                  <a:cubicBezTo>
                    <a:pt x="18" y="32"/>
                    <a:pt x="17" y="33"/>
                    <a:pt x="16" y="33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4"/>
                    <a:pt x="14" y="34"/>
                    <a:pt x="14" y="34"/>
                  </a:cubicBezTo>
                  <a:cubicBezTo>
                    <a:pt x="13" y="33"/>
                    <a:pt x="13" y="33"/>
                    <a:pt x="12" y="33"/>
                  </a:cubicBezTo>
                  <a:cubicBezTo>
                    <a:pt x="11" y="32"/>
                    <a:pt x="10" y="31"/>
                    <a:pt x="10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8" y="29"/>
                    <a:pt x="8" y="29"/>
                  </a:cubicBez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6" y="27"/>
                    <a:pt x="6" y="27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6"/>
                    <a:pt x="15" y="16"/>
                    <a:pt x="17" y="16"/>
                  </a:cubicBezTo>
                  <a:cubicBezTo>
                    <a:pt x="20" y="17"/>
                    <a:pt x="22" y="17"/>
                    <a:pt x="25" y="18"/>
                  </a:cubicBezTo>
                  <a:cubicBezTo>
                    <a:pt x="27" y="19"/>
                    <a:pt x="28" y="20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21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3" y="18"/>
                    <a:pt x="33" y="19"/>
                  </a:cubicBezTo>
                  <a:cubicBezTo>
                    <a:pt x="33" y="19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17"/>
                    <a:pt x="36" y="15"/>
                    <a:pt x="37" y="12"/>
                  </a:cubicBezTo>
                  <a:cubicBezTo>
                    <a:pt x="39" y="10"/>
                    <a:pt x="41" y="7"/>
                    <a:pt x="43" y="5"/>
                  </a:cubicBezTo>
                  <a:cubicBezTo>
                    <a:pt x="44" y="4"/>
                    <a:pt x="46" y="3"/>
                    <a:pt x="47" y="2"/>
                  </a:cubicBezTo>
                  <a:cubicBezTo>
                    <a:pt x="48" y="1"/>
                    <a:pt x="50" y="1"/>
                    <a:pt x="51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7" y="3"/>
                  </a:cubicBezTo>
                  <a:cubicBezTo>
                    <a:pt x="57" y="3"/>
                    <a:pt x="57" y="4"/>
                    <a:pt x="57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6" y="8"/>
                    <a:pt x="56" y="9"/>
                    <a:pt x="56" y="9"/>
                  </a:cubicBezTo>
                  <a:cubicBezTo>
                    <a:pt x="56" y="10"/>
                    <a:pt x="56" y="10"/>
                    <a:pt x="56" y="11"/>
                  </a:cubicBezTo>
                  <a:cubicBezTo>
                    <a:pt x="56" y="11"/>
                    <a:pt x="56" y="12"/>
                    <a:pt x="56" y="13"/>
                  </a:cubicBezTo>
                  <a:cubicBezTo>
                    <a:pt x="56" y="13"/>
                    <a:pt x="56" y="13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6" y="16"/>
                    <a:pt x="56" y="17"/>
                    <a:pt x="55" y="17"/>
                  </a:cubicBezTo>
                  <a:cubicBezTo>
                    <a:pt x="55" y="17"/>
                    <a:pt x="55" y="17"/>
                    <a:pt x="55" y="18"/>
                  </a:cubicBezTo>
                  <a:cubicBezTo>
                    <a:pt x="55" y="18"/>
                    <a:pt x="54" y="19"/>
                    <a:pt x="53" y="19"/>
                  </a:cubicBezTo>
                  <a:cubicBezTo>
                    <a:pt x="53" y="19"/>
                    <a:pt x="53" y="19"/>
                    <a:pt x="52" y="19"/>
                  </a:cubicBezTo>
                  <a:cubicBezTo>
                    <a:pt x="52" y="20"/>
                    <a:pt x="51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1"/>
                    <a:pt x="53" y="22"/>
                    <a:pt x="54" y="23"/>
                  </a:cubicBezTo>
                  <a:cubicBezTo>
                    <a:pt x="55" y="23"/>
                    <a:pt x="55" y="24"/>
                    <a:pt x="55" y="24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6" y="27"/>
                    <a:pt x="57" y="27"/>
                  </a:cubicBezTo>
                  <a:cubicBezTo>
                    <a:pt x="57" y="28"/>
                    <a:pt x="57" y="28"/>
                    <a:pt x="57" y="29"/>
                  </a:cubicBezTo>
                  <a:cubicBezTo>
                    <a:pt x="57" y="30"/>
                    <a:pt x="57" y="31"/>
                    <a:pt x="56" y="31"/>
                  </a:cubicBezTo>
                  <a:cubicBezTo>
                    <a:pt x="56" y="32"/>
                    <a:pt x="56" y="32"/>
                    <a:pt x="56" y="33"/>
                  </a:cubicBezTo>
                  <a:cubicBezTo>
                    <a:pt x="56" y="33"/>
                    <a:pt x="56" y="33"/>
                    <a:pt x="56" y="34"/>
                  </a:cubicBezTo>
                  <a:cubicBezTo>
                    <a:pt x="56" y="34"/>
                    <a:pt x="55" y="35"/>
                    <a:pt x="55" y="36"/>
                  </a:cubicBezTo>
                  <a:cubicBezTo>
                    <a:pt x="55" y="36"/>
                    <a:pt x="55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3" y="37"/>
                    <a:pt x="53" y="38"/>
                  </a:cubicBezTo>
                  <a:cubicBezTo>
                    <a:pt x="53" y="39"/>
                    <a:pt x="52" y="39"/>
                    <a:pt x="52" y="40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7" y="42"/>
                    <a:pt x="47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5" y="43"/>
                    <a:pt x="45" y="43"/>
                    <a:pt x="44" y="42"/>
                  </a:cubicBezTo>
                  <a:cubicBezTo>
                    <a:pt x="44" y="42"/>
                    <a:pt x="43" y="42"/>
                    <a:pt x="43" y="41"/>
                  </a:cubicBezTo>
                  <a:cubicBezTo>
                    <a:pt x="42" y="41"/>
                    <a:pt x="42" y="41"/>
                    <a:pt x="42" y="40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40"/>
                    <a:pt x="39" y="40"/>
                    <a:pt x="39" y="41"/>
                  </a:cubicBezTo>
                  <a:cubicBezTo>
                    <a:pt x="39" y="41"/>
                    <a:pt x="39" y="42"/>
                    <a:pt x="38" y="43"/>
                  </a:cubicBezTo>
                  <a:cubicBezTo>
                    <a:pt x="38" y="43"/>
                    <a:pt x="38" y="44"/>
                    <a:pt x="38" y="44"/>
                  </a:cubicBezTo>
                  <a:cubicBezTo>
                    <a:pt x="38" y="45"/>
                    <a:pt x="37" y="46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7"/>
                    <a:pt x="35" y="47"/>
                    <a:pt x="34" y="47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7"/>
                    <a:pt x="31" y="48"/>
                    <a:pt x="31" y="48"/>
                  </a:cubicBezTo>
                  <a:cubicBezTo>
                    <a:pt x="30" y="48"/>
                    <a:pt x="29" y="48"/>
                    <a:pt x="28" y="47"/>
                  </a:cubicBezTo>
                  <a:cubicBezTo>
                    <a:pt x="28" y="47"/>
                    <a:pt x="27" y="47"/>
                    <a:pt x="27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3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4"/>
                    <a:pt x="20" y="43"/>
                    <a:pt x="20" y="43"/>
                  </a:cubicBezTo>
                  <a:cubicBezTo>
                    <a:pt x="19" y="43"/>
                    <a:pt x="19" y="42"/>
                    <a:pt x="19" y="41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39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8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25"/>
            <p:cNvSpPr>
              <a:spLocks/>
            </p:cNvSpPr>
            <p:nvPr/>
          </p:nvSpPr>
          <p:spPr bwMode="auto">
            <a:xfrm>
              <a:off x="3757613" y="1779588"/>
              <a:ext cx="3175" cy="1428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6"/>
            <p:cNvSpPr>
              <a:spLocks/>
            </p:cNvSpPr>
            <p:nvPr/>
          </p:nvSpPr>
          <p:spPr bwMode="auto">
            <a:xfrm>
              <a:off x="3757613" y="1765300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w 1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7"/>
            <p:cNvSpPr>
              <a:spLocks/>
            </p:cNvSpPr>
            <p:nvPr/>
          </p:nvSpPr>
          <p:spPr bwMode="auto">
            <a:xfrm>
              <a:off x="3738563" y="1771650"/>
              <a:ext cx="4762" cy="793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8"/>
            <p:cNvSpPr>
              <a:spLocks/>
            </p:cNvSpPr>
            <p:nvPr/>
          </p:nvSpPr>
          <p:spPr bwMode="auto">
            <a:xfrm>
              <a:off x="3749675" y="1787525"/>
              <a:ext cx="4762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9"/>
            <p:cNvSpPr>
              <a:spLocks/>
            </p:cNvSpPr>
            <p:nvPr/>
          </p:nvSpPr>
          <p:spPr bwMode="auto">
            <a:xfrm>
              <a:off x="3757613" y="1771650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0"/>
            <p:cNvSpPr>
              <a:spLocks/>
            </p:cNvSpPr>
            <p:nvPr/>
          </p:nvSpPr>
          <p:spPr bwMode="auto">
            <a:xfrm>
              <a:off x="3743325" y="17827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1"/>
            <p:cNvSpPr>
              <a:spLocks/>
            </p:cNvSpPr>
            <p:nvPr/>
          </p:nvSpPr>
          <p:spPr bwMode="auto">
            <a:xfrm>
              <a:off x="3746500" y="17827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32"/>
            <p:cNvSpPr>
              <a:spLocks/>
            </p:cNvSpPr>
            <p:nvPr/>
          </p:nvSpPr>
          <p:spPr bwMode="auto">
            <a:xfrm>
              <a:off x="3743325" y="177958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3"/>
            <p:cNvSpPr>
              <a:spLocks/>
            </p:cNvSpPr>
            <p:nvPr/>
          </p:nvSpPr>
          <p:spPr bwMode="auto">
            <a:xfrm>
              <a:off x="3754438" y="179387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34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5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6"/>
            <p:cNvSpPr>
              <a:spLocks/>
            </p:cNvSpPr>
            <p:nvPr/>
          </p:nvSpPr>
          <p:spPr bwMode="auto">
            <a:xfrm>
              <a:off x="3757613" y="17764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7"/>
            <p:cNvSpPr>
              <a:spLocks/>
            </p:cNvSpPr>
            <p:nvPr/>
          </p:nvSpPr>
          <p:spPr bwMode="auto">
            <a:xfrm>
              <a:off x="3708400" y="1847850"/>
              <a:ext cx="476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38"/>
            <p:cNvSpPr>
              <a:spLocks noChangeArrowheads="1"/>
            </p:cNvSpPr>
            <p:nvPr/>
          </p:nvSpPr>
          <p:spPr bwMode="auto">
            <a:xfrm>
              <a:off x="3760788" y="17938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9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40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1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42"/>
            <p:cNvSpPr>
              <a:spLocks/>
            </p:cNvSpPr>
            <p:nvPr/>
          </p:nvSpPr>
          <p:spPr bwMode="auto">
            <a:xfrm>
              <a:off x="3738563" y="177165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3"/>
            <p:cNvSpPr>
              <a:spLocks/>
            </p:cNvSpPr>
            <p:nvPr/>
          </p:nvSpPr>
          <p:spPr bwMode="auto">
            <a:xfrm>
              <a:off x="3783013" y="1870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144"/>
            <p:cNvSpPr>
              <a:spLocks noChangeArrowheads="1"/>
            </p:cNvSpPr>
            <p:nvPr/>
          </p:nvSpPr>
          <p:spPr bwMode="auto">
            <a:xfrm>
              <a:off x="3749675" y="17875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45"/>
            <p:cNvSpPr>
              <a:spLocks/>
            </p:cNvSpPr>
            <p:nvPr/>
          </p:nvSpPr>
          <p:spPr bwMode="auto">
            <a:xfrm>
              <a:off x="3754438" y="17907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6"/>
            <p:cNvSpPr>
              <a:spLocks/>
            </p:cNvSpPr>
            <p:nvPr/>
          </p:nvSpPr>
          <p:spPr bwMode="auto">
            <a:xfrm>
              <a:off x="3746500" y="17827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47"/>
            <p:cNvSpPr>
              <a:spLocks/>
            </p:cNvSpPr>
            <p:nvPr/>
          </p:nvSpPr>
          <p:spPr bwMode="auto">
            <a:xfrm>
              <a:off x="3757613" y="17653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775128" y="3923830"/>
            <a:ext cx="254000" cy="236538"/>
            <a:chOff x="3922713" y="2435225"/>
            <a:chExt cx="254000" cy="236538"/>
          </a:xfrm>
          <a:solidFill>
            <a:srgbClr val="FFFF00"/>
          </a:solidFill>
          <a:effectLst/>
        </p:grpSpPr>
        <p:sp>
          <p:nvSpPr>
            <p:cNvPr id="206" name="Freeform 250"/>
            <p:cNvSpPr>
              <a:spLocks/>
            </p:cNvSpPr>
            <p:nvPr/>
          </p:nvSpPr>
          <p:spPr bwMode="auto">
            <a:xfrm>
              <a:off x="3922713" y="2435225"/>
              <a:ext cx="254000" cy="236538"/>
            </a:xfrm>
            <a:custGeom>
              <a:avLst/>
              <a:gdLst>
                <a:gd name="T0" fmla="*/ 39 w 68"/>
                <a:gd name="T1" fmla="*/ 26 h 63"/>
                <a:gd name="T2" fmla="*/ 40 w 68"/>
                <a:gd name="T3" fmla="*/ 27 h 63"/>
                <a:gd name="T4" fmla="*/ 61 w 68"/>
                <a:gd name="T5" fmla="*/ 16 h 63"/>
                <a:gd name="T6" fmla="*/ 68 w 68"/>
                <a:gd name="T7" fmla="*/ 17 h 63"/>
                <a:gd name="T8" fmla="*/ 65 w 68"/>
                <a:gd name="T9" fmla="*/ 24 h 63"/>
                <a:gd name="T10" fmla="*/ 62 w 68"/>
                <a:gd name="T11" fmla="*/ 31 h 63"/>
                <a:gd name="T12" fmla="*/ 59 w 68"/>
                <a:gd name="T13" fmla="*/ 35 h 63"/>
                <a:gd name="T14" fmla="*/ 54 w 68"/>
                <a:gd name="T15" fmla="*/ 38 h 63"/>
                <a:gd name="T16" fmla="*/ 55 w 68"/>
                <a:gd name="T17" fmla="*/ 41 h 63"/>
                <a:gd name="T18" fmla="*/ 54 w 68"/>
                <a:gd name="T19" fmla="*/ 44 h 63"/>
                <a:gd name="T20" fmla="*/ 53 w 68"/>
                <a:gd name="T21" fmla="*/ 46 h 63"/>
                <a:gd name="T22" fmla="*/ 51 w 68"/>
                <a:gd name="T23" fmla="*/ 49 h 63"/>
                <a:gd name="T24" fmla="*/ 50 w 68"/>
                <a:gd name="T25" fmla="*/ 51 h 63"/>
                <a:gd name="T26" fmla="*/ 54 w 68"/>
                <a:gd name="T27" fmla="*/ 62 h 63"/>
                <a:gd name="T28" fmla="*/ 54 w 68"/>
                <a:gd name="T29" fmla="*/ 62 h 63"/>
                <a:gd name="T30" fmla="*/ 52 w 68"/>
                <a:gd name="T31" fmla="*/ 58 h 63"/>
                <a:gd name="T32" fmla="*/ 49 w 68"/>
                <a:gd name="T33" fmla="*/ 54 h 63"/>
                <a:gd name="T34" fmla="*/ 47 w 68"/>
                <a:gd name="T35" fmla="*/ 53 h 63"/>
                <a:gd name="T36" fmla="*/ 45 w 68"/>
                <a:gd name="T37" fmla="*/ 53 h 63"/>
                <a:gd name="T38" fmla="*/ 42 w 68"/>
                <a:gd name="T39" fmla="*/ 54 h 63"/>
                <a:gd name="T40" fmla="*/ 40 w 68"/>
                <a:gd name="T41" fmla="*/ 51 h 63"/>
                <a:gd name="T42" fmla="*/ 40 w 68"/>
                <a:gd name="T43" fmla="*/ 49 h 63"/>
                <a:gd name="T44" fmla="*/ 39 w 68"/>
                <a:gd name="T45" fmla="*/ 45 h 63"/>
                <a:gd name="T46" fmla="*/ 38 w 68"/>
                <a:gd name="T47" fmla="*/ 33 h 63"/>
                <a:gd name="T48" fmla="*/ 35 w 68"/>
                <a:gd name="T49" fmla="*/ 37 h 63"/>
                <a:gd name="T50" fmla="*/ 35 w 68"/>
                <a:gd name="T51" fmla="*/ 42 h 63"/>
                <a:gd name="T52" fmla="*/ 33 w 68"/>
                <a:gd name="T53" fmla="*/ 41 h 63"/>
                <a:gd name="T54" fmla="*/ 34 w 68"/>
                <a:gd name="T55" fmla="*/ 32 h 63"/>
                <a:gd name="T56" fmla="*/ 33 w 68"/>
                <a:gd name="T57" fmla="*/ 31 h 63"/>
                <a:gd name="T58" fmla="*/ 27 w 68"/>
                <a:gd name="T59" fmla="*/ 39 h 63"/>
                <a:gd name="T60" fmla="*/ 24 w 68"/>
                <a:gd name="T61" fmla="*/ 43 h 63"/>
                <a:gd name="T62" fmla="*/ 21 w 68"/>
                <a:gd name="T63" fmla="*/ 46 h 63"/>
                <a:gd name="T64" fmla="*/ 18 w 68"/>
                <a:gd name="T65" fmla="*/ 45 h 63"/>
                <a:gd name="T66" fmla="*/ 15 w 68"/>
                <a:gd name="T67" fmla="*/ 43 h 63"/>
                <a:gd name="T68" fmla="*/ 12 w 68"/>
                <a:gd name="T69" fmla="*/ 44 h 63"/>
                <a:gd name="T70" fmla="*/ 0 w 68"/>
                <a:gd name="T71" fmla="*/ 49 h 63"/>
                <a:gd name="T72" fmla="*/ 0 w 68"/>
                <a:gd name="T73" fmla="*/ 48 h 63"/>
                <a:gd name="T74" fmla="*/ 14 w 68"/>
                <a:gd name="T75" fmla="*/ 40 h 63"/>
                <a:gd name="T76" fmla="*/ 14 w 68"/>
                <a:gd name="T77" fmla="*/ 37 h 63"/>
                <a:gd name="T78" fmla="*/ 14 w 68"/>
                <a:gd name="T79" fmla="*/ 34 h 63"/>
                <a:gd name="T80" fmla="*/ 14 w 68"/>
                <a:gd name="T81" fmla="*/ 31 h 63"/>
                <a:gd name="T82" fmla="*/ 16 w 68"/>
                <a:gd name="T83" fmla="*/ 28 h 63"/>
                <a:gd name="T84" fmla="*/ 21 w 68"/>
                <a:gd name="T85" fmla="*/ 26 h 63"/>
                <a:gd name="T86" fmla="*/ 16 w 68"/>
                <a:gd name="T87" fmla="*/ 20 h 63"/>
                <a:gd name="T88" fmla="*/ 17 w 68"/>
                <a:gd name="T89" fmla="*/ 15 h 63"/>
                <a:gd name="T90" fmla="*/ 19 w 68"/>
                <a:gd name="T91" fmla="*/ 8 h 63"/>
                <a:gd name="T92" fmla="*/ 20 w 68"/>
                <a:gd name="T93" fmla="*/ 1 h 63"/>
                <a:gd name="T94" fmla="*/ 25 w 68"/>
                <a:gd name="T95" fmla="*/ 2 h 63"/>
                <a:gd name="T96" fmla="*/ 36 w 68"/>
                <a:gd name="T97" fmla="*/ 20 h 63"/>
                <a:gd name="T98" fmla="*/ 36 w 68"/>
                <a:gd name="T99" fmla="*/ 26 h 63"/>
                <a:gd name="T100" fmla="*/ 36 w 68"/>
                <a:gd name="T101" fmla="*/ 26 h 63"/>
                <a:gd name="T102" fmla="*/ 39 w 68"/>
                <a:gd name="T10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63">
                  <a:moveTo>
                    <a:pt x="39" y="24"/>
                  </a:moveTo>
                  <a:cubicBezTo>
                    <a:pt x="39" y="24"/>
                    <a:pt x="39" y="25"/>
                    <a:pt x="39" y="25"/>
                  </a:cubicBezTo>
                  <a:cubicBezTo>
                    <a:pt x="39" y="25"/>
                    <a:pt x="39" y="25"/>
                    <a:pt x="39" y="26"/>
                  </a:cubicBezTo>
                  <a:cubicBezTo>
                    <a:pt x="39" y="26"/>
                    <a:pt x="39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5"/>
                    <a:pt x="44" y="24"/>
                    <a:pt x="45" y="22"/>
                  </a:cubicBezTo>
                  <a:cubicBezTo>
                    <a:pt x="46" y="22"/>
                    <a:pt x="47" y="21"/>
                    <a:pt x="48" y="21"/>
                  </a:cubicBezTo>
                  <a:cubicBezTo>
                    <a:pt x="52" y="18"/>
                    <a:pt x="56" y="16"/>
                    <a:pt x="61" y="16"/>
                  </a:cubicBezTo>
                  <a:cubicBezTo>
                    <a:pt x="62" y="16"/>
                    <a:pt x="63" y="16"/>
                    <a:pt x="64" y="16"/>
                  </a:cubicBezTo>
                  <a:cubicBezTo>
                    <a:pt x="65" y="16"/>
                    <a:pt x="66" y="16"/>
                    <a:pt x="67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20"/>
                  </a:cubicBezTo>
                  <a:cubicBezTo>
                    <a:pt x="67" y="21"/>
                    <a:pt x="66" y="23"/>
                    <a:pt x="65" y="24"/>
                  </a:cubicBezTo>
                  <a:cubicBezTo>
                    <a:pt x="64" y="25"/>
                    <a:pt x="63" y="26"/>
                    <a:pt x="63" y="28"/>
                  </a:cubicBezTo>
                  <a:cubicBezTo>
                    <a:pt x="63" y="28"/>
                    <a:pt x="62" y="29"/>
                    <a:pt x="62" y="30"/>
                  </a:cubicBezTo>
                  <a:cubicBezTo>
                    <a:pt x="62" y="30"/>
                    <a:pt x="62" y="31"/>
                    <a:pt x="62" y="31"/>
                  </a:cubicBezTo>
                  <a:cubicBezTo>
                    <a:pt x="61" y="32"/>
                    <a:pt x="61" y="32"/>
                    <a:pt x="61" y="33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5"/>
                    <a:pt x="59" y="35"/>
                  </a:cubicBezTo>
                  <a:cubicBezTo>
                    <a:pt x="58" y="36"/>
                    <a:pt x="57" y="37"/>
                    <a:pt x="56" y="37"/>
                  </a:cubicBezTo>
                  <a:cubicBezTo>
                    <a:pt x="56" y="37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5" y="39"/>
                    <a:pt x="55" y="40"/>
                    <a:pt x="55" y="41"/>
                  </a:cubicBezTo>
                  <a:cubicBezTo>
                    <a:pt x="55" y="41"/>
                    <a:pt x="55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5" y="43"/>
                    <a:pt x="55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3" y="44"/>
                    <a:pt x="53" y="45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2" y="46"/>
                    <a:pt x="52" y="46"/>
                  </a:cubicBezTo>
                  <a:cubicBezTo>
                    <a:pt x="51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50"/>
                    <a:pt x="51" y="50"/>
                    <a:pt x="50" y="50"/>
                  </a:cubicBezTo>
                  <a:cubicBezTo>
                    <a:pt x="50" y="50"/>
                    <a:pt x="50" y="50"/>
                    <a:pt x="50" y="51"/>
                  </a:cubicBezTo>
                  <a:cubicBezTo>
                    <a:pt x="50" y="51"/>
                    <a:pt x="50" y="51"/>
                    <a:pt x="50" y="52"/>
                  </a:cubicBezTo>
                  <a:cubicBezTo>
                    <a:pt x="52" y="55"/>
                    <a:pt x="53" y="59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1"/>
                    <a:pt x="53" y="61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59"/>
                    <a:pt x="52" y="58"/>
                    <a:pt x="52" y="58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1" y="56"/>
                    <a:pt x="50" y="56"/>
                    <a:pt x="50" y="55"/>
                  </a:cubicBezTo>
                  <a:cubicBezTo>
                    <a:pt x="50" y="55"/>
                    <a:pt x="50" y="54"/>
                    <a:pt x="49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8" y="53"/>
                    <a:pt x="48" y="53"/>
                    <a:pt x="47" y="53"/>
                  </a:cubicBezTo>
                  <a:cubicBezTo>
                    <a:pt x="47" y="53"/>
                    <a:pt x="47" y="53"/>
                    <a:pt x="46" y="53"/>
                  </a:cubicBezTo>
                  <a:cubicBezTo>
                    <a:pt x="46" y="53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2" y="53"/>
                    <a:pt x="42" y="53"/>
                    <a:pt x="42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0" y="54"/>
                    <a:pt x="40" y="53"/>
                  </a:cubicBezTo>
                  <a:cubicBezTo>
                    <a:pt x="40" y="52"/>
                    <a:pt x="40" y="52"/>
                    <a:pt x="40" y="51"/>
                  </a:cubicBezTo>
                  <a:cubicBezTo>
                    <a:pt x="40" y="51"/>
                    <a:pt x="40" y="51"/>
                    <a:pt x="40" y="50"/>
                  </a:cubicBezTo>
                  <a:cubicBezTo>
                    <a:pt x="41" y="50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6"/>
                    <a:pt x="40" y="45"/>
                    <a:pt x="39" y="45"/>
                  </a:cubicBezTo>
                  <a:cubicBezTo>
                    <a:pt x="39" y="43"/>
                    <a:pt x="39" y="42"/>
                    <a:pt x="39" y="41"/>
                  </a:cubicBezTo>
                  <a:cubicBezTo>
                    <a:pt x="39" y="39"/>
                    <a:pt x="39" y="37"/>
                    <a:pt x="38" y="36"/>
                  </a:cubicBezTo>
                  <a:cubicBezTo>
                    <a:pt x="38" y="35"/>
                    <a:pt x="38" y="34"/>
                    <a:pt x="38" y="33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4"/>
                    <a:pt x="36" y="34"/>
                    <a:pt x="36" y="35"/>
                  </a:cubicBezTo>
                  <a:cubicBezTo>
                    <a:pt x="35" y="36"/>
                    <a:pt x="35" y="36"/>
                    <a:pt x="35" y="37"/>
                  </a:cubicBezTo>
                  <a:cubicBezTo>
                    <a:pt x="35" y="38"/>
                    <a:pt x="35" y="38"/>
                    <a:pt x="35" y="39"/>
                  </a:cubicBezTo>
                  <a:cubicBezTo>
                    <a:pt x="35" y="39"/>
                    <a:pt x="35" y="40"/>
                    <a:pt x="35" y="41"/>
                  </a:cubicBezTo>
                  <a:cubicBezTo>
                    <a:pt x="35" y="41"/>
                    <a:pt x="35" y="41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2"/>
                    <a:pt x="33" y="41"/>
                    <a:pt x="33" y="41"/>
                  </a:cubicBezTo>
                  <a:cubicBezTo>
                    <a:pt x="33" y="40"/>
                    <a:pt x="33" y="39"/>
                    <a:pt x="33" y="39"/>
                  </a:cubicBezTo>
                  <a:cubicBezTo>
                    <a:pt x="33" y="37"/>
                    <a:pt x="33" y="36"/>
                    <a:pt x="33" y="35"/>
                  </a:cubicBezTo>
                  <a:cubicBezTo>
                    <a:pt x="33" y="34"/>
                    <a:pt x="33" y="33"/>
                    <a:pt x="34" y="32"/>
                  </a:cubicBezTo>
                  <a:cubicBezTo>
                    <a:pt x="34" y="32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33"/>
                    <a:pt x="30" y="36"/>
                    <a:pt x="28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4" y="43"/>
                  </a:cubicBezTo>
                  <a:cubicBezTo>
                    <a:pt x="24" y="44"/>
                    <a:pt x="24" y="43"/>
                    <a:pt x="23" y="44"/>
                  </a:cubicBezTo>
                  <a:cubicBezTo>
                    <a:pt x="22" y="44"/>
                    <a:pt x="22" y="44"/>
                    <a:pt x="22" y="45"/>
                  </a:cubicBezTo>
                  <a:cubicBezTo>
                    <a:pt x="21" y="45"/>
                    <a:pt x="21" y="46"/>
                    <a:pt x="21" y="46"/>
                  </a:cubicBezTo>
                  <a:cubicBezTo>
                    <a:pt x="20" y="47"/>
                    <a:pt x="19" y="47"/>
                    <a:pt x="19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8" y="46"/>
                    <a:pt x="18" y="45"/>
                    <a:pt x="18" y="45"/>
                  </a:cubicBezTo>
                  <a:cubicBezTo>
                    <a:pt x="17" y="45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3"/>
                    <a:pt x="15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2" y="43"/>
                    <a:pt x="12" y="44"/>
                  </a:cubicBezTo>
                  <a:cubicBezTo>
                    <a:pt x="9" y="45"/>
                    <a:pt x="5" y="47"/>
                    <a:pt x="2" y="48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1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46"/>
                    <a:pt x="7" y="44"/>
                    <a:pt x="11" y="42"/>
                  </a:cubicBezTo>
                  <a:cubicBezTo>
                    <a:pt x="12" y="42"/>
                    <a:pt x="12" y="41"/>
                    <a:pt x="13" y="41"/>
                  </a:cubicBezTo>
                  <a:cubicBezTo>
                    <a:pt x="13" y="41"/>
                    <a:pt x="14" y="40"/>
                    <a:pt x="14" y="40"/>
                  </a:cubicBezTo>
                  <a:cubicBezTo>
                    <a:pt x="14" y="39"/>
                    <a:pt x="14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4" y="35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8" y="27"/>
                    <a:pt x="19" y="26"/>
                    <a:pt x="20" y="26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24"/>
                    <a:pt x="17" y="23"/>
                    <a:pt x="17" y="22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3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0"/>
                    <a:pt x="19" y="9"/>
                    <a:pt x="19" y="8"/>
                  </a:cubicBezTo>
                  <a:cubicBezTo>
                    <a:pt x="19" y="7"/>
                    <a:pt x="19" y="6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5" y="2"/>
                    <a:pt x="26" y="3"/>
                    <a:pt x="27" y="3"/>
                  </a:cubicBezTo>
                  <a:cubicBezTo>
                    <a:pt x="30" y="7"/>
                    <a:pt x="33" y="11"/>
                    <a:pt x="35" y="15"/>
                  </a:cubicBezTo>
                  <a:cubicBezTo>
                    <a:pt x="35" y="17"/>
                    <a:pt x="35" y="18"/>
                    <a:pt x="36" y="20"/>
                  </a:cubicBezTo>
                  <a:cubicBezTo>
                    <a:pt x="36" y="20"/>
                    <a:pt x="36" y="21"/>
                    <a:pt x="36" y="22"/>
                  </a:cubicBezTo>
                  <a:cubicBezTo>
                    <a:pt x="36" y="23"/>
                    <a:pt x="36" y="24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4"/>
                    <a:pt x="39" y="24"/>
                  </a:cubicBezTo>
                  <a:cubicBezTo>
                    <a:pt x="39" y="24"/>
                    <a:pt x="39" y="23"/>
                    <a:pt x="39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51"/>
            <p:cNvSpPr>
              <a:spLocks/>
            </p:cNvSpPr>
            <p:nvPr/>
          </p:nvSpPr>
          <p:spPr bwMode="auto">
            <a:xfrm>
              <a:off x="4065588" y="2511425"/>
              <a:ext cx="6350" cy="17463"/>
            </a:xfrm>
            <a:custGeom>
              <a:avLst/>
              <a:gdLst>
                <a:gd name="T0" fmla="*/ 1 w 2"/>
                <a:gd name="T1" fmla="*/ 4 h 5"/>
                <a:gd name="T2" fmla="*/ 1 w 2"/>
                <a:gd name="T3" fmla="*/ 4 h 5"/>
                <a:gd name="T4" fmla="*/ 1 w 2"/>
                <a:gd name="T5" fmla="*/ 5 h 5"/>
                <a:gd name="T6" fmla="*/ 0 w 2"/>
                <a:gd name="T7" fmla="*/ 5 h 5"/>
                <a:gd name="T8" fmla="*/ 1 w 2"/>
                <a:gd name="T9" fmla="*/ 2 h 5"/>
                <a:gd name="T10" fmla="*/ 1 w 2"/>
                <a:gd name="T11" fmla="*/ 1 h 5"/>
                <a:gd name="T12" fmla="*/ 2 w 2"/>
                <a:gd name="T13" fmla="*/ 1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52"/>
            <p:cNvSpPr>
              <a:spLocks/>
            </p:cNvSpPr>
            <p:nvPr/>
          </p:nvSpPr>
          <p:spPr bwMode="auto">
            <a:xfrm>
              <a:off x="4068763" y="2506663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1 w 1"/>
                <a:gd name="T17" fmla="*/ 1 h 2"/>
                <a:gd name="T18" fmla="*/ 1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53"/>
            <p:cNvSpPr>
              <a:spLocks/>
            </p:cNvSpPr>
            <p:nvPr/>
          </p:nvSpPr>
          <p:spPr bwMode="auto">
            <a:xfrm>
              <a:off x="4057650" y="25336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54"/>
            <p:cNvSpPr>
              <a:spLocks/>
            </p:cNvSpPr>
            <p:nvPr/>
          </p:nvSpPr>
          <p:spPr bwMode="auto">
            <a:xfrm>
              <a:off x="4071938" y="2495550"/>
              <a:ext cx="0" cy="7938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55"/>
            <p:cNvSpPr>
              <a:spLocks/>
            </p:cNvSpPr>
            <p:nvPr/>
          </p:nvSpPr>
          <p:spPr bwMode="auto">
            <a:xfrm>
              <a:off x="4071938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56"/>
            <p:cNvSpPr>
              <a:spLocks/>
            </p:cNvSpPr>
            <p:nvPr/>
          </p:nvSpPr>
          <p:spPr bwMode="auto">
            <a:xfrm>
              <a:off x="4068763" y="25003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57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58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59"/>
            <p:cNvSpPr>
              <a:spLocks/>
            </p:cNvSpPr>
            <p:nvPr/>
          </p:nvSpPr>
          <p:spPr bwMode="auto">
            <a:xfrm>
              <a:off x="4071938" y="2500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60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61"/>
            <p:cNvSpPr>
              <a:spLocks/>
            </p:cNvSpPr>
            <p:nvPr/>
          </p:nvSpPr>
          <p:spPr bwMode="auto">
            <a:xfrm>
              <a:off x="4068763" y="2506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62"/>
            <p:cNvSpPr>
              <a:spLocks/>
            </p:cNvSpPr>
            <p:nvPr/>
          </p:nvSpPr>
          <p:spPr bwMode="auto">
            <a:xfrm>
              <a:off x="4068763" y="248761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263"/>
            <p:cNvSpPr>
              <a:spLocks noChangeArrowheads="1"/>
            </p:cNvSpPr>
            <p:nvPr/>
          </p:nvSpPr>
          <p:spPr bwMode="auto">
            <a:xfrm>
              <a:off x="4068763" y="249555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64"/>
            <p:cNvSpPr>
              <a:spLocks/>
            </p:cNvSpPr>
            <p:nvPr/>
          </p:nvSpPr>
          <p:spPr bwMode="auto">
            <a:xfrm>
              <a:off x="4068763" y="250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65"/>
            <p:cNvSpPr>
              <a:spLocks/>
            </p:cNvSpPr>
            <p:nvPr/>
          </p:nvSpPr>
          <p:spPr bwMode="auto">
            <a:xfrm>
              <a:off x="4068763" y="2495550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266"/>
            <p:cNvSpPr>
              <a:spLocks noChangeArrowheads="1"/>
            </p:cNvSpPr>
            <p:nvPr/>
          </p:nvSpPr>
          <p:spPr bwMode="auto">
            <a:xfrm>
              <a:off x="4071938" y="25368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67"/>
            <p:cNvSpPr>
              <a:spLocks/>
            </p:cNvSpPr>
            <p:nvPr/>
          </p:nvSpPr>
          <p:spPr bwMode="auto">
            <a:xfrm>
              <a:off x="4068763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68"/>
            <p:cNvSpPr>
              <a:spLocks/>
            </p:cNvSpPr>
            <p:nvPr/>
          </p:nvSpPr>
          <p:spPr bwMode="auto">
            <a:xfrm>
              <a:off x="4068763" y="25034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269"/>
            <p:cNvSpPr>
              <a:spLocks noChangeArrowheads="1"/>
            </p:cNvSpPr>
            <p:nvPr/>
          </p:nvSpPr>
          <p:spPr bwMode="auto">
            <a:xfrm>
              <a:off x="4068763" y="25003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70"/>
            <p:cNvSpPr>
              <a:spLocks/>
            </p:cNvSpPr>
            <p:nvPr/>
          </p:nvSpPr>
          <p:spPr bwMode="auto">
            <a:xfrm>
              <a:off x="4068763" y="25146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71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72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73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1307733" y="1252755"/>
            <a:ext cx="5934638" cy="923330"/>
            <a:chOff x="1307733" y="1252755"/>
            <a:chExt cx="5934638" cy="923330"/>
          </a:xfrm>
        </p:grpSpPr>
        <p:sp>
          <p:nvSpPr>
            <p:cNvPr id="232" name="矩形 231"/>
            <p:cNvSpPr/>
            <p:nvPr/>
          </p:nvSpPr>
          <p:spPr>
            <a:xfrm>
              <a:off x="1307733" y="1252755"/>
              <a:ext cx="5934638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5400" b="1" kern="100" spc="-300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anose="02020603050405020304" pitchFamily="18" charset="0"/>
                </a:rPr>
                <a:t>活动</a:t>
              </a:r>
              <a:r>
                <a:rPr lang="en-US" altLang="zh-CN" sz="5400" b="1" kern="100" spc="-300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4  </a:t>
              </a:r>
              <a:r>
                <a:rPr lang="zh-CN" altLang="en-US" sz="5400" b="1" kern="100" spc="-300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轻松</a:t>
              </a:r>
              <a:r>
                <a:rPr lang="zh-CN" altLang="zh-CN" sz="5400" b="1" kern="100" spc="-300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anose="02020603050405020304" pitchFamily="18" charset="0"/>
                </a:rPr>
                <a:t>输入</a:t>
              </a:r>
              <a:r>
                <a:rPr lang="zh-CN" altLang="en-US" sz="5400" b="1" kern="100" spc="-300" dirty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anose="02020603050405020304" pitchFamily="18" charset="0"/>
                </a:rPr>
                <a:t>中文</a:t>
              </a:r>
              <a:endParaRPr lang="zh-CN" altLang="en-US" sz="5400" b="1" spc="-3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344177" y="1295734"/>
              <a:ext cx="1746632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4800" b="1" kern="100" spc="110" dirty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anose="02020603050405020304" pitchFamily="18" charset="0"/>
                </a:rPr>
                <a:t>活动</a:t>
              </a:r>
              <a:r>
                <a:rPr lang="en-US" altLang="zh-CN" sz="4800" b="1" kern="100" spc="110" dirty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4</a:t>
              </a:r>
              <a:endParaRPr lang="zh-CN" altLang="en-US" sz="4800" b="1" spc="11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>
              <a:off x="3092385" y="1286256"/>
              <a:ext cx="4135748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kern="100" spc="110" dirty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anose="02020603050405020304" pitchFamily="18" charset="0"/>
                </a:rPr>
                <a:t>轻松</a:t>
              </a:r>
              <a:r>
                <a:rPr lang="zh-CN" altLang="zh-CN" sz="5000" b="1" kern="100" spc="110" dirty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anose="02020603050405020304" pitchFamily="18" charset="0"/>
                </a:rPr>
                <a:t>输入</a:t>
              </a:r>
              <a:r>
                <a:rPr lang="zh-CN" altLang="en-US" sz="5000" b="1" kern="100" spc="110" dirty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  <a:cs typeface="Times New Roman" panose="02020603050405020304" pitchFamily="18" charset="0"/>
                </a:rPr>
                <a:t>中文</a:t>
              </a:r>
              <a:endParaRPr lang="zh-CN" altLang="en-US" sz="5000" dirty="0"/>
            </a:p>
          </p:txBody>
        </p:sp>
      </p:grpSp>
      <p:pic>
        <p:nvPicPr>
          <p:cNvPr id="236" name="图片 2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718" y="1644606"/>
            <a:ext cx="2306544" cy="3408647"/>
          </a:xfrm>
          <a:prstGeom prst="rect">
            <a:avLst/>
          </a:prstGeom>
        </p:spPr>
      </p:pic>
      <p:sp>
        <p:nvSpPr>
          <p:cNvPr id="237" name="文本框 236"/>
          <p:cNvSpPr txBox="1"/>
          <p:nvPr/>
        </p:nvSpPr>
        <p:spPr>
          <a:xfrm>
            <a:off x="2205341" y="2580301"/>
            <a:ext cx="4105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合肥市庐阳中学  宣国庆</a:t>
            </a:r>
          </a:p>
        </p:txBody>
      </p:sp>
    </p:spTree>
    <p:extLst>
      <p:ext uri="{BB962C8B-B14F-4D97-AF65-F5344CB8AC3E}">
        <p14:creationId xmlns:p14="http://schemas.microsoft.com/office/powerpoint/2010/main" val="33565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38889E-6 4.32099E-6 L 0.03195 4.32099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4.44444E-6 L 0.04652 -4.44444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80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1.7284E-6 C 0.00313 0.05617 -0.00017 0.00957 0.00521 0.0392 C 0.00643 0.04629 0.00868 0.08734 0.00955 0.09784 C 0.01059 0.10864 0.01181 0.10771 0.01285 0.11759 C 0.01789 0.16913 -0.00364 0.16728 0.00122 0.19444 C -0.01128 0.25987 0.0323 0.31543 0.03733 0.36265 C 0.03889 0.37623 0.05816 0.37099 0.05921 0.42284 C 0.06216 0.45802 0.04844 0.50586 0.05174 0.52963 C 0.05504 0.58518 0.05921 0.58673 0.06302 0.62747 C 0.06719 0.67346 0.06181 0.61852 0.06736 0.66697 C 0.07066 0.69475 0.06789 0.67654 0.07101 0.71481 C 0.07257 0.73549 0.07466 0.74537 0.07639 0.75525 " pathEditMode="relative" rAng="0" ptsTypes="ffffffffffff">
                                      <p:cBhvr>
                                        <p:cTn id="53" dur="20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3774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0.00741 C 0.00677 0.0636 0.00087 0.01698 0.01059 0.04662 C 0.01285 0.05372 0.01684 0.09478 0.0184 0.10528 C 0.02031 0.11608 0.02257 0.11516 0.02448 0.12503 C 0.03368 0.17659 0.02031 0.17443 0.02379 0.20253 C 0.03212 0.27446 0.07795 0.30102 0.0691 0.37017 C 0.07188 0.38407 0.07379 0.41185 0.07674 0.42914 C 0.08212 0.46434 0.08924 0.51343 0.09531 0.5372 C 0.10139 0.59277 0.10885 0.59432 0.1158 0.63507 " pathEditMode="relative" rAng="0" ptsTypes="fffffffff">
                                      <p:cBhvr>
                                        <p:cTn id="60" dur="2000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313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26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9.26212E-8 C 0.00313 0.05619 -0.00017 0.00957 0.00521 0.03921 C 0.00643 0.04631 0.00868 0.08737 0.00955 0.09787 C 0.01059 0.10868 0.01181 0.10775 0.01285 0.11763 C 0.01788 0.16919 0.01858 0.17876 0.02344 0.20593 C 0.02795 0.27786 0.00729 0.23865 0.03733 0.36277 C 0.06597 0.42451 0.0474 0.48564 0.05174 0.52979 C 0.05504 0.58537 0.0592 0.58691 0.06302 0.62766 " pathEditMode="relative" rAng="0" ptsTypes="ffffffff">
                                      <p:cBhvr>
                                        <p:cTn id="67" dur="2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3136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83951E-6 C 0.0066 0.05617 -0.00017 0.00957 0.01094 0.03919 C 0.01354 0.04629 0.01823 0.08734 0.02014 0.09784 C 0.02222 0.10864 0.02483 0.10771 0.02708 0.11759 C 0.03767 0.16913 0.03906 0.1787 0.0493 0.20586 C 0.05868 0.27777 0.06788 0.31543 0.0783 0.36265 C 0.0816 0.37654 0.08385 0.40432 0.08715 0.4216 C 0.09323 0.45679 0.10156 0.50586 0.10851 0.52963 " pathEditMode="relative" rAng="0" ptsTypes="ffffffff">
                                      <p:cBhvr>
                                        <p:cTn id="74" dur="2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264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9.87654E-7 C 0.00955 0.04136 -0.00017 0.00679 0.0158 0.0287 C 0.01945 0.03395 0.02605 0.06451 0.02865 0.07222 C 0.03177 0.08025 0.03542 0.07963 0.03855 0.08673 C 0.05348 0.125 0.05556 0.1321 0.06997 0.15216 C 0.08351 0.20525 0.09636 0.23302 0.11129 0.2679 C 0.11598 0.27809 0.1191 0.29876 0.12379 0.31142 C 0.13247 0.33765 0.14445 0.37376 0.15417 0.39136 C 0.16407 0.43241 0.17639 0.43364 0.18768 0.46389 C 0.20018 0.49784 0.1842 0.4571 0.20035 0.4929 " pathEditMode="relative" rAng="0" ptsTypes="ffffffffff">
                                      <p:cBhvr>
                                        <p:cTn id="81" dur="20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2487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44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-4.44444E-6 C 0.00452 0.03272 -0.00017 0.00494 0.00799 0.02254 C 0.00973 0.02686 0.0132 0.05093 0.01459 0.05741 C 0.01632 0.06358 0.01823 0.06328 0.01997 0.06883 C 0.02761 0.0997 0.02865 0.10525 0.03629 0.12161 C 0.04341 0.16358 0.05018 0.18642 0.05799 0.21451 C 0.06042 0.22254 0.06198 0.23889 0.06441 0.24908 C 0.06927 0.27007 0.07518 0.29877 0.08056 0.31297 C 0.08559 0.34599 0.09219 0.34692 0.09827 0.37068 C 0.10452 0.39815 0.09618 0.36575 0.10486 0.39445 C 0.1099 0.41112 0.10573 0.4 0.11059 0.42315 C 0.11302 0.43488 0.11615 0.44075 0.11893 0.44661 C 0.12153 0.46235 0.125 0.4676 0.12778 0.48118 C 0.12917 0.48612 0.13039 0.49445 0.13125 0.49877 C 0.13299 0.50278 0.13473 0.50155 0.13629 0.50433 " pathEditMode="relative" rAng="0" ptsTypes="fffffffffffffff">
                                      <p:cBhvr>
                                        <p:cTn id="88" dur="20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2521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decel="16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-0.0003 C 0.01163 0.05587 -0.00017 0.00926 0.01927 0.03889 C 0.02361 0.04599 0.03194 0.08704 0.03507 0.09753 C 0.03889 0.10834 0.04323 0.10741 0.04705 0.11729 C 0.05243 0.12963 0.04826 0.15834 0.05469 0.17315 C 0.06111 0.18797 0.07188 0.17408 0.08542 0.20556 C 0.10469 0.31821 0.11753 0.31513 0.13594 0.36235 C 0.14149 0.37624 0.1651 0.47161 0.17083 0.48889 " pathEditMode="relative" rAng="0" ptsTypes="ffffafff">
                                      <p:cBhvr>
                                        <p:cTn id="95" dur="2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2444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175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1.11022E-16 C 0.00781 0.05309 -0.00017 0.00895 0.01302 0.03704 C 0.01597 0.04383 0.0217 0.08272 0.02379 0.09259 C 0.02639 0.10309 0.02934 0.10216 0.03195 0.11142 C 0.04445 0.16049 0.04618 0.16944 0.05816 0.19537 C 0.06927 0.26358 0.08004 0.29938 0.09254 0.34414 C 0.09636 0.35741 0.09896 0.38364 0.10278 0.4 C 0.11007 0.43364 0.11997 0.47994 0.12813 0.50278 " pathEditMode="relative" rAng="0" ptsTypes="ffffffff">
                                      <p:cBhvr>
                                        <p:cTn id="102" dur="20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251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rot="20226302">
            <a:off x="7478231" y="328723"/>
            <a:ext cx="1110155" cy="728193"/>
            <a:chOff x="7445970" y="2104101"/>
            <a:chExt cx="1178207" cy="880922"/>
          </a:xfrm>
        </p:grpSpPr>
        <p:sp>
          <p:nvSpPr>
            <p:cNvPr id="20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20609557">
            <a:off x="419225" y="396247"/>
            <a:ext cx="2646922" cy="666396"/>
            <a:chOff x="6065606" y="690398"/>
            <a:chExt cx="3112886" cy="666396"/>
          </a:xfrm>
        </p:grpSpPr>
        <p:sp>
          <p:nvSpPr>
            <p:cNvPr id="46" name="矩形 97"/>
            <p:cNvSpPr/>
            <p:nvPr/>
          </p:nvSpPr>
          <p:spPr>
            <a:xfrm rot="1164374">
              <a:off x="6065606" y="865904"/>
              <a:ext cx="2817771" cy="490890"/>
            </a:xfrm>
            <a:custGeom>
              <a:avLst/>
              <a:gdLst/>
              <a:ahLst/>
              <a:cxnLst/>
              <a:rect l="l" t="t" r="r" b="b"/>
              <a:pathLst>
                <a:path w="2817771" h="490890">
                  <a:moveTo>
                    <a:pt x="120963" y="190562"/>
                  </a:moveTo>
                  <a:cubicBezTo>
                    <a:pt x="90652" y="190562"/>
                    <a:pt x="66080" y="215134"/>
                    <a:pt x="66080" y="245445"/>
                  </a:cubicBezTo>
                  <a:cubicBezTo>
                    <a:pt x="66080" y="275756"/>
                    <a:pt x="90652" y="300328"/>
                    <a:pt x="120963" y="300328"/>
                  </a:cubicBezTo>
                  <a:cubicBezTo>
                    <a:pt x="151274" y="300328"/>
                    <a:pt x="175846" y="275756"/>
                    <a:pt x="175846" y="245445"/>
                  </a:cubicBezTo>
                  <a:cubicBezTo>
                    <a:pt x="175846" y="215134"/>
                    <a:pt x="151274" y="190562"/>
                    <a:pt x="120963" y="190562"/>
                  </a:cubicBezTo>
                  <a:close/>
                  <a:moveTo>
                    <a:pt x="0" y="0"/>
                  </a:moveTo>
                  <a:lnTo>
                    <a:pt x="2629587" y="0"/>
                  </a:lnTo>
                  <a:lnTo>
                    <a:pt x="2817771" y="158253"/>
                  </a:lnTo>
                  <a:lnTo>
                    <a:pt x="2817771" y="490890"/>
                  </a:lnTo>
                  <a:lnTo>
                    <a:pt x="0" y="49089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 rot="606110" flipH="1">
              <a:off x="6142685" y="690398"/>
              <a:ext cx="3035807" cy="475539"/>
              <a:chOff x="5383405" y="1225578"/>
              <a:chExt cx="3035807" cy="475539"/>
            </a:xfrm>
          </p:grpSpPr>
          <p:sp>
            <p:nvSpPr>
              <p:cNvPr id="44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383405" y="1295314"/>
                <a:ext cx="261173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阶段小结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30421" y="719051"/>
            <a:ext cx="1424110" cy="504825"/>
            <a:chOff x="2876550" y="1019175"/>
            <a:chExt cx="1478282" cy="504825"/>
          </a:xfrm>
        </p:grpSpPr>
        <p:sp>
          <p:nvSpPr>
            <p:cNvPr id="6" name="椭圆 5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任意多边形 9"/>
          <p:cNvSpPr/>
          <p:nvPr/>
        </p:nvSpPr>
        <p:spPr>
          <a:xfrm>
            <a:off x="248454" y="615442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2195" y="2719187"/>
            <a:ext cx="1551068" cy="2331704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975182" y="1369498"/>
            <a:ext cx="431115" cy="322336"/>
            <a:chOff x="179512" y="202034"/>
            <a:chExt cx="580004" cy="433657"/>
          </a:xfrm>
        </p:grpSpPr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545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6 L 1.17326 0.00185 " pathEditMode="relative" rAng="0" ptsTypes="AA">
                                      <p:cBhvr>
                                        <p:cTn id="16" dur="8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61111E-6 4.44444E-6 L 0.0276 4.44444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256731" y="2045233"/>
            <a:ext cx="2295556" cy="2038260"/>
            <a:chOff x="-2732067" y="1635087"/>
            <a:chExt cx="2735318" cy="2574417"/>
          </a:xfrm>
        </p:grpSpPr>
        <p:sp>
          <p:nvSpPr>
            <p:cNvPr id="55" name="椭圆形标注 54"/>
            <p:cNvSpPr/>
            <p:nvPr/>
          </p:nvSpPr>
          <p:spPr>
            <a:xfrm>
              <a:off x="-2732067" y="1635087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形标注 55"/>
            <p:cNvSpPr/>
            <p:nvPr/>
          </p:nvSpPr>
          <p:spPr>
            <a:xfrm>
              <a:off x="-2688174" y="1658613"/>
              <a:ext cx="2653172" cy="2522073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28954" y="2022416"/>
            <a:ext cx="2295556" cy="2038260"/>
            <a:chOff x="-2732067" y="1635087"/>
            <a:chExt cx="2735318" cy="2574417"/>
          </a:xfrm>
        </p:grpSpPr>
        <p:sp>
          <p:nvSpPr>
            <p:cNvPr id="59" name="椭圆形标注 58"/>
            <p:cNvSpPr/>
            <p:nvPr/>
          </p:nvSpPr>
          <p:spPr>
            <a:xfrm>
              <a:off x="-2732067" y="1635087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形标注 59"/>
            <p:cNvSpPr/>
            <p:nvPr/>
          </p:nvSpPr>
          <p:spPr>
            <a:xfrm>
              <a:off x="-2688174" y="1658613"/>
              <a:ext cx="2653172" cy="2522073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401177" y="2020320"/>
            <a:ext cx="2295556" cy="2038260"/>
            <a:chOff x="-2732067" y="1635087"/>
            <a:chExt cx="2735318" cy="2574417"/>
          </a:xfrm>
        </p:grpSpPr>
        <p:sp>
          <p:nvSpPr>
            <p:cNvPr id="62" name="椭圆形标注 61"/>
            <p:cNvSpPr/>
            <p:nvPr/>
          </p:nvSpPr>
          <p:spPr>
            <a:xfrm>
              <a:off x="-2732067" y="1635087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形标注 62"/>
            <p:cNvSpPr/>
            <p:nvPr/>
          </p:nvSpPr>
          <p:spPr>
            <a:xfrm>
              <a:off x="-2688174" y="1658613"/>
              <a:ext cx="2653172" cy="2522073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5" name="Freeform 17"/>
          <p:cNvSpPr>
            <a:spLocks/>
          </p:cNvSpPr>
          <p:nvPr/>
        </p:nvSpPr>
        <p:spPr bwMode="auto">
          <a:xfrm rot="21355817">
            <a:off x="8507019" y="1546406"/>
            <a:ext cx="176062" cy="244297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rot="1638857">
            <a:off x="8284241" y="612981"/>
            <a:ext cx="761325" cy="473943"/>
            <a:chOff x="179512" y="202034"/>
            <a:chExt cx="580004" cy="433657"/>
          </a:xfrm>
        </p:grpSpPr>
        <p:sp>
          <p:nvSpPr>
            <p:cNvPr id="47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Freeform 17"/>
          <p:cNvSpPr>
            <a:spLocks/>
          </p:cNvSpPr>
          <p:nvPr/>
        </p:nvSpPr>
        <p:spPr bwMode="auto">
          <a:xfrm rot="20115235">
            <a:off x="8534135" y="1291317"/>
            <a:ext cx="359118" cy="498299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 rot="3121101" flipH="1">
            <a:off x="412424" y="1433278"/>
            <a:ext cx="1411946" cy="350520"/>
            <a:chOff x="6172200" y="4262906"/>
            <a:chExt cx="1411946" cy="350520"/>
          </a:xfrm>
        </p:grpSpPr>
        <p:grpSp>
          <p:nvGrpSpPr>
            <p:cNvPr id="44" name="组合 43"/>
            <p:cNvGrpSpPr/>
            <p:nvPr/>
          </p:nvGrpSpPr>
          <p:grpSpPr>
            <a:xfrm>
              <a:off x="6623364" y="4262906"/>
              <a:ext cx="960782" cy="350520"/>
              <a:chOff x="4937760" y="137160"/>
              <a:chExt cx="960782" cy="350520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937760" y="137160"/>
                <a:ext cx="586740" cy="198120"/>
              </a:xfrm>
              <a:custGeom>
                <a:avLst/>
                <a:gdLst>
                  <a:gd name="connsiteX0" fmla="*/ 586740 w 586740"/>
                  <a:gd name="connsiteY0" fmla="*/ 198120 h 198120"/>
                  <a:gd name="connsiteX1" fmla="*/ 518160 w 586740"/>
                  <a:gd name="connsiteY1" fmla="*/ 129540 h 198120"/>
                  <a:gd name="connsiteX2" fmla="*/ 495300 w 586740"/>
                  <a:gd name="connsiteY2" fmla="*/ 114300 h 198120"/>
                  <a:gd name="connsiteX3" fmla="*/ 457200 w 586740"/>
                  <a:gd name="connsiteY3" fmla="*/ 83820 h 198120"/>
                  <a:gd name="connsiteX4" fmla="*/ 411480 w 586740"/>
                  <a:gd name="connsiteY4" fmla="*/ 53340 h 198120"/>
                  <a:gd name="connsiteX5" fmla="*/ 388620 w 586740"/>
                  <a:gd name="connsiteY5" fmla="*/ 38100 h 198120"/>
                  <a:gd name="connsiteX6" fmla="*/ 320040 w 586740"/>
                  <a:gd name="connsiteY6" fmla="*/ 15240 h 198120"/>
                  <a:gd name="connsiteX7" fmla="*/ 297180 w 586740"/>
                  <a:gd name="connsiteY7" fmla="*/ 7620 h 198120"/>
                  <a:gd name="connsiteX8" fmla="*/ 236220 w 586740"/>
                  <a:gd name="connsiteY8" fmla="*/ 0 h 198120"/>
                  <a:gd name="connsiteX9" fmla="*/ 60960 w 586740"/>
                  <a:gd name="connsiteY9" fmla="*/ 7620 h 198120"/>
                  <a:gd name="connsiteX10" fmla="*/ 38100 w 586740"/>
                  <a:gd name="connsiteY10" fmla="*/ 15240 h 198120"/>
                  <a:gd name="connsiteX11" fmla="*/ 0 w 586740"/>
                  <a:gd name="connsiteY11" fmla="*/ 15240 h 198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6740" h="198120">
                    <a:moveTo>
                      <a:pt x="586740" y="198120"/>
                    </a:moveTo>
                    <a:cubicBezTo>
                      <a:pt x="554456" y="144314"/>
                      <a:pt x="576203" y="168235"/>
                      <a:pt x="518160" y="129540"/>
                    </a:cubicBezTo>
                    <a:lnTo>
                      <a:pt x="495300" y="114300"/>
                    </a:lnTo>
                    <a:cubicBezTo>
                      <a:pt x="467141" y="72061"/>
                      <a:pt x="496171" y="105471"/>
                      <a:pt x="457200" y="83820"/>
                    </a:cubicBezTo>
                    <a:cubicBezTo>
                      <a:pt x="441189" y="74925"/>
                      <a:pt x="426720" y="63500"/>
                      <a:pt x="411480" y="53340"/>
                    </a:cubicBezTo>
                    <a:cubicBezTo>
                      <a:pt x="403860" y="48260"/>
                      <a:pt x="397308" y="40996"/>
                      <a:pt x="388620" y="38100"/>
                    </a:cubicBezTo>
                    <a:lnTo>
                      <a:pt x="320040" y="15240"/>
                    </a:lnTo>
                    <a:cubicBezTo>
                      <a:pt x="312420" y="12700"/>
                      <a:pt x="305150" y="8616"/>
                      <a:pt x="297180" y="7620"/>
                    </a:cubicBezTo>
                    <a:lnTo>
                      <a:pt x="236220" y="0"/>
                    </a:lnTo>
                    <a:cubicBezTo>
                      <a:pt x="177800" y="2540"/>
                      <a:pt x="119263" y="3135"/>
                      <a:pt x="60960" y="7620"/>
                    </a:cubicBezTo>
                    <a:cubicBezTo>
                      <a:pt x="52951" y="8236"/>
                      <a:pt x="46070" y="14244"/>
                      <a:pt x="38100" y="15240"/>
                    </a:cubicBezTo>
                    <a:cubicBezTo>
                      <a:pt x="25498" y="16815"/>
                      <a:pt x="12700" y="15240"/>
                      <a:pt x="0" y="1524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5509260" y="342900"/>
                <a:ext cx="389282" cy="144780"/>
              </a:xfrm>
              <a:custGeom>
                <a:avLst/>
                <a:gdLst>
                  <a:gd name="connsiteX0" fmla="*/ 381000 w 389282"/>
                  <a:gd name="connsiteY0" fmla="*/ 0 h 144780"/>
                  <a:gd name="connsiteX1" fmla="*/ 381000 w 389282"/>
                  <a:gd name="connsiteY1" fmla="*/ 91440 h 144780"/>
                  <a:gd name="connsiteX2" fmla="*/ 365760 w 389282"/>
                  <a:gd name="connsiteY2" fmla="*/ 114300 h 144780"/>
                  <a:gd name="connsiteX3" fmla="*/ 320040 w 389282"/>
                  <a:gd name="connsiteY3" fmla="*/ 129540 h 144780"/>
                  <a:gd name="connsiteX4" fmla="*/ 297180 w 389282"/>
                  <a:gd name="connsiteY4" fmla="*/ 137160 h 144780"/>
                  <a:gd name="connsiteX5" fmla="*/ 274320 w 389282"/>
                  <a:gd name="connsiteY5" fmla="*/ 144780 h 144780"/>
                  <a:gd name="connsiteX6" fmla="*/ 121920 w 389282"/>
                  <a:gd name="connsiteY6" fmla="*/ 137160 h 144780"/>
                  <a:gd name="connsiteX7" fmla="*/ 76200 w 389282"/>
                  <a:gd name="connsiteY7" fmla="*/ 106680 h 144780"/>
                  <a:gd name="connsiteX8" fmla="*/ 53340 w 389282"/>
                  <a:gd name="connsiteY8" fmla="*/ 91440 h 144780"/>
                  <a:gd name="connsiteX9" fmla="*/ 45720 w 389282"/>
                  <a:gd name="connsiteY9" fmla="*/ 68580 h 144780"/>
                  <a:gd name="connsiteX10" fmla="*/ 0 w 389282"/>
                  <a:gd name="connsiteY10" fmla="*/ 762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9282" h="144780">
                    <a:moveTo>
                      <a:pt x="381000" y="0"/>
                    </a:moveTo>
                    <a:cubicBezTo>
                      <a:pt x="389143" y="40717"/>
                      <a:pt x="394610" y="46072"/>
                      <a:pt x="381000" y="91440"/>
                    </a:cubicBezTo>
                    <a:cubicBezTo>
                      <a:pt x="378368" y="100212"/>
                      <a:pt x="373526" y="109446"/>
                      <a:pt x="365760" y="114300"/>
                    </a:cubicBezTo>
                    <a:cubicBezTo>
                      <a:pt x="352137" y="122814"/>
                      <a:pt x="335280" y="124460"/>
                      <a:pt x="320040" y="129540"/>
                    </a:cubicBezTo>
                    <a:lnTo>
                      <a:pt x="297180" y="137160"/>
                    </a:lnTo>
                    <a:lnTo>
                      <a:pt x="274320" y="144780"/>
                    </a:lnTo>
                    <a:cubicBezTo>
                      <a:pt x="223520" y="142240"/>
                      <a:pt x="171868" y="146765"/>
                      <a:pt x="121920" y="137160"/>
                    </a:cubicBezTo>
                    <a:cubicBezTo>
                      <a:pt x="103933" y="133701"/>
                      <a:pt x="91440" y="116840"/>
                      <a:pt x="76200" y="106680"/>
                    </a:cubicBezTo>
                    <a:lnTo>
                      <a:pt x="53340" y="91440"/>
                    </a:lnTo>
                    <a:cubicBezTo>
                      <a:pt x="50800" y="83820"/>
                      <a:pt x="49621" y="75601"/>
                      <a:pt x="45720" y="68580"/>
                    </a:cubicBezTo>
                    <a:cubicBezTo>
                      <a:pt x="24179" y="29807"/>
                      <a:pt x="23122" y="30742"/>
                      <a:pt x="0" y="762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468592" y="296845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6172200" y="4352925"/>
              <a:ext cx="1409700" cy="209550"/>
            </a:xfrm>
            <a:custGeom>
              <a:avLst/>
              <a:gdLst>
                <a:gd name="connsiteX0" fmla="*/ 1409700 w 1409700"/>
                <a:gd name="connsiteY0" fmla="*/ 209550 h 209550"/>
                <a:gd name="connsiteX1" fmla="*/ 1381125 w 1409700"/>
                <a:gd name="connsiteY1" fmla="*/ 161925 h 209550"/>
                <a:gd name="connsiteX2" fmla="*/ 1362075 w 1409700"/>
                <a:gd name="connsiteY2" fmla="*/ 133350 h 209550"/>
                <a:gd name="connsiteX3" fmla="*/ 1352550 w 1409700"/>
                <a:gd name="connsiteY3" fmla="*/ 104775 h 209550"/>
                <a:gd name="connsiteX4" fmla="*/ 1314450 w 1409700"/>
                <a:gd name="connsiteY4" fmla="*/ 47625 h 209550"/>
                <a:gd name="connsiteX5" fmla="*/ 1295400 w 1409700"/>
                <a:gd name="connsiteY5" fmla="*/ 19050 h 209550"/>
                <a:gd name="connsiteX6" fmla="*/ 1238250 w 1409700"/>
                <a:gd name="connsiteY6" fmla="*/ 0 h 209550"/>
                <a:gd name="connsiteX7" fmla="*/ 1152525 w 1409700"/>
                <a:gd name="connsiteY7" fmla="*/ 9525 h 209550"/>
                <a:gd name="connsiteX8" fmla="*/ 1095375 w 1409700"/>
                <a:gd name="connsiteY8" fmla="*/ 47625 h 209550"/>
                <a:gd name="connsiteX9" fmla="*/ 1038225 w 1409700"/>
                <a:gd name="connsiteY9" fmla="*/ 95250 h 209550"/>
                <a:gd name="connsiteX10" fmla="*/ 1009650 w 1409700"/>
                <a:gd name="connsiteY10" fmla="*/ 114300 h 209550"/>
                <a:gd name="connsiteX11" fmla="*/ 990600 w 1409700"/>
                <a:gd name="connsiteY11" fmla="*/ 142875 h 209550"/>
                <a:gd name="connsiteX12" fmla="*/ 933450 w 1409700"/>
                <a:gd name="connsiteY12" fmla="*/ 161925 h 209550"/>
                <a:gd name="connsiteX13" fmla="*/ 904875 w 1409700"/>
                <a:gd name="connsiteY13" fmla="*/ 171450 h 209550"/>
                <a:gd name="connsiteX14" fmla="*/ 876300 w 1409700"/>
                <a:gd name="connsiteY14" fmla="*/ 180975 h 209550"/>
                <a:gd name="connsiteX15" fmla="*/ 800100 w 1409700"/>
                <a:gd name="connsiteY15" fmla="*/ 190500 h 209550"/>
                <a:gd name="connsiteX16" fmla="*/ 381000 w 1409700"/>
                <a:gd name="connsiteY16" fmla="*/ 180975 h 209550"/>
                <a:gd name="connsiteX17" fmla="*/ 0 w 1409700"/>
                <a:gd name="connsiteY17" fmla="*/ 1714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9700" h="209550">
                  <a:moveTo>
                    <a:pt x="1409700" y="209550"/>
                  </a:moveTo>
                  <a:cubicBezTo>
                    <a:pt x="1400175" y="193675"/>
                    <a:pt x="1390937" y="177624"/>
                    <a:pt x="1381125" y="161925"/>
                  </a:cubicBezTo>
                  <a:cubicBezTo>
                    <a:pt x="1375058" y="152217"/>
                    <a:pt x="1367195" y="143589"/>
                    <a:pt x="1362075" y="133350"/>
                  </a:cubicBezTo>
                  <a:cubicBezTo>
                    <a:pt x="1357585" y="124370"/>
                    <a:pt x="1357426" y="113552"/>
                    <a:pt x="1352550" y="104775"/>
                  </a:cubicBezTo>
                  <a:cubicBezTo>
                    <a:pt x="1341431" y="84761"/>
                    <a:pt x="1327150" y="66675"/>
                    <a:pt x="1314450" y="47625"/>
                  </a:cubicBezTo>
                  <a:cubicBezTo>
                    <a:pt x="1308100" y="38100"/>
                    <a:pt x="1306260" y="22670"/>
                    <a:pt x="1295400" y="19050"/>
                  </a:cubicBezTo>
                  <a:lnTo>
                    <a:pt x="1238250" y="0"/>
                  </a:lnTo>
                  <a:cubicBezTo>
                    <a:pt x="1209675" y="3175"/>
                    <a:pt x="1179800" y="433"/>
                    <a:pt x="1152525" y="9525"/>
                  </a:cubicBezTo>
                  <a:cubicBezTo>
                    <a:pt x="1130805" y="16765"/>
                    <a:pt x="1114425" y="34925"/>
                    <a:pt x="1095375" y="47625"/>
                  </a:cubicBezTo>
                  <a:cubicBezTo>
                    <a:pt x="1024429" y="94923"/>
                    <a:pt x="1111564" y="34134"/>
                    <a:pt x="1038225" y="95250"/>
                  </a:cubicBezTo>
                  <a:cubicBezTo>
                    <a:pt x="1029431" y="102579"/>
                    <a:pt x="1019175" y="107950"/>
                    <a:pt x="1009650" y="114300"/>
                  </a:cubicBezTo>
                  <a:cubicBezTo>
                    <a:pt x="1003300" y="123825"/>
                    <a:pt x="1000308" y="136808"/>
                    <a:pt x="990600" y="142875"/>
                  </a:cubicBezTo>
                  <a:cubicBezTo>
                    <a:pt x="973572" y="153518"/>
                    <a:pt x="952500" y="155575"/>
                    <a:pt x="933450" y="161925"/>
                  </a:cubicBezTo>
                  <a:lnTo>
                    <a:pt x="904875" y="171450"/>
                  </a:lnTo>
                  <a:cubicBezTo>
                    <a:pt x="895350" y="174625"/>
                    <a:pt x="886263" y="179730"/>
                    <a:pt x="876300" y="180975"/>
                  </a:cubicBezTo>
                  <a:lnTo>
                    <a:pt x="800100" y="190500"/>
                  </a:lnTo>
                  <a:lnTo>
                    <a:pt x="381000" y="180975"/>
                  </a:lnTo>
                  <a:cubicBezTo>
                    <a:pt x="-10562" y="170392"/>
                    <a:pt x="215232" y="171450"/>
                    <a:pt x="0" y="1714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97"/>
          <p:cNvSpPr/>
          <p:nvPr/>
        </p:nvSpPr>
        <p:spPr>
          <a:xfrm>
            <a:off x="682859" y="624692"/>
            <a:ext cx="3668366" cy="639074"/>
          </a:xfrm>
          <a:custGeom>
            <a:avLst/>
            <a:gdLst/>
            <a:ahLst/>
            <a:cxnLst/>
            <a:rect l="l" t="t" r="r" b="b"/>
            <a:pathLst>
              <a:path w="2817771" h="490890">
                <a:moveTo>
                  <a:pt x="120963" y="190562"/>
                </a:moveTo>
                <a:cubicBezTo>
                  <a:pt x="90652" y="190562"/>
                  <a:pt x="66080" y="215134"/>
                  <a:pt x="66080" y="245445"/>
                </a:cubicBezTo>
                <a:cubicBezTo>
                  <a:pt x="66080" y="275756"/>
                  <a:pt x="90652" y="300328"/>
                  <a:pt x="120963" y="300328"/>
                </a:cubicBezTo>
                <a:cubicBezTo>
                  <a:pt x="151274" y="300328"/>
                  <a:pt x="175846" y="275756"/>
                  <a:pt x="175846" y="245445"/>
                </a:cubicBezTo>
                <a:cubicBezTo>
                  <a:pt x="175846" y="215134"/>
                  <a:pt x="151274" y="190562"/>
                  <a:pt x="120963" y="190562"/>
                </a:cubicBezTo>
                <a:close/>
                <a:moveTo>
                  <a:pt x="0" y="0"/>
                </a:moveTo>
                <a:lnTo>
                  <a:pt x="2629587" y="0"/>
                </a:lnTo>
                <a:lnTo>
                  <a:pt x="2817771" y="158253"/>
                </a:lnTo>
                <a:lnTo>
                  <a:pt x="2817771" y="490890"/>
                </a:lnTo>
                <a:lnTo>
                  <a:pt x="0" y="49089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30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repeatCount="2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4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repeatCount="2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repeatCount="2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4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4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5" grpId="2" animBg="1"/>
      <p:bldP spid="45" grpId="3" animBg="1"/>
      <p:bldP spid="45" grpId="4" animBg="1"/>
      <p:bldP spid="53" grpId="0" animBg="1"/>
      <p:bldP spid="53" grpId="1" animBg="1"/>
      <p:bldP spid="53" grpId="2" animBg="1"/>
      <p:bldP spid="53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83544" y="2766187"/>
            <a:ext cx="1185141" cy="829330"/>
            <a:chOff x="996950" y="2692400"/>
            <a:chExt cx="1911350" cy="1216026"/>
          </a:xfrm>
          <a:solidFill>
            <a:schemeClr val="bg1">
              <a:alpha val="70000"/>
            </a:schemeClr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241425" y="3516313"/>
              <a:ext cx="615950" cy="392113"/>
            </a:xfrm>
            <a:custGeom>
              <a:avLst/>
              <a:gdLst>
                <a:gd name="T0" fmla="*/ 0 w 388"/>
                <a:gd name="T1" fmla="*/ 59 h 247"/>
                <a:gd name="T2" fmla="*/ 388 w 388"/>
                <a:gd name="T3" fmla="*/ 247 h 247"/>
                <a:gd name="T4" fmla="*/ 202 w 388"/>
                <a:gd name="T5" fmla="*/ 0 h 247"/>
                <a:gd name="T6" fmla="*/ 0 w 388"/>
                <a:gd name="T7" fmla="*/ 5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47">
                  <a:moveTo>
                    <a:pt x="0" y="59"/>
                  </a:moveTo>
                  <a:lnTo>
                    <a:pt x="388" y="247"/>
                  </a:lnTo>
                  <a:lnTo>
                    <a:pt x="202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6950" y="2692400"/>
              <a:ext cx="1911350" cy="881063"/>
            </a:xfrm>
            <a:custGeom>
              <a:avLst/>
              <a:gdLst>
                <a:gd name="T0" fmla="*/ 0 w 1204"/>
                <a:gd name="T1" fmla="*/ 225 h 555"/>
                <a:gd name="T2" fmla="*/ 121 w 1204"/>
                <a:gd name="T3" fmla="*/ 555 h 555"/>
                <a:gd name="T4" fmla="*/ 1204 w 1204"/>
                <a:gd name="T5" fmla="*/ 241 h 555"/>
                <a:gd name="T6" fmla="*/ 444 w 1204"/>
                <a:gd name="T7" fmla="*/ 0 h 555"/>
                <a:gd name="T8" fmla="*/ 0 w 1204"/>
                <a:gd name="T9" fmla="*/ 22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4" h="555">
                  <a:moveTo>
                    <a:pt x="0" y="225"/>
                  </a:moveTo>
                  <a:lnTo>
                    <a:pt x="121" y="555"/>
                  </a:lnTo>
                  <a:lnTo>
                    <a:pt x="1204" y="241"/>
                  </a:lnTo>
                  <a:lnTo>
                    <a:pt x="444" y="0"/>
                  </a:lnTo>
                  <a:lnTo>
                    <a:pt x="0" y="22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20226302">
            <a:off x="7478231" y="328723"/>
            <a:ext cx="1110155" cy="728193"/>
            <a:chOff x="7445970" y="2104101"/>
            <a:chExt cx="1178207" cy="880922"/>
          </a:xfrm>
        </p:grpSpPr>
        <p:sp>
          <p:nvSpPr>
            <p:cNvPr id="20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21215667" flipH="1">
            <a:off x="464272" y="240790"/>
            <a:ext cx="3624394" cy="533207"/>
            <a:chOff x="5606461" y="1225578"/>
            <a:chExt cx="2812752" cy="533207"/>
          </a:xfrm>
        </p:grpSpPr>
        <p:sp>
          <p:nvSpPr>
            <p:cNvPr id="44" name="矩形 8"/>
            <p:cNvSpPr/>
            <p:nvPr/>
          </p:nvSpPr>
          <p:spPr>
            <a:xfrm flipH="1">
              <a:off x="6671827" y="1225578"/>
              <a:ext cx="1747386" cy="533207"/>
            </a:xfrm>
            <a:custGeom>
              <a:avLst/>
              <a:gdLst/>
              <a:ahLst/>
              <a:cxnLst/>
              <a:rect l="l" t="t" r="r" b="b"/>
              <a:pathLst>
                <a:path w="2817771" h="490890">
                  <a:moveTo>
                    <a:pt x="120963" y="158274"/>
                  </a:moveTo>
                  <a:cubicBezTo>
                    <a:pt x="90652" y="158274"/>
                    <a:pt x="66080" y="182846"/>
                    <a:pt x="66080" y="213157"/>
                  </a:cubicBezTo>
                  <a:cubicBezTo>
                    <a:pt x="66080" y="243468"/>
                    <a:pt x="90652" y="268040"/>
                    <a:pt x="120963" y="268040"/>
                  </a:cubicBezTo>
                  <a:cubicBezTo>
                    <a:pt x="151274" y="268040"/>
                    <a:pt x="175846" y="243468"/>
                    <a:pt x="175846" y="213157"/>
                  </a:cubicBezTo>
                  <a:cubicBezTo>
                    <a:pt x="175846" y="182846"/>
                    <a:pt x="151274" y="158274"/>
                    <a:pt x="120963" y="158274"/>
                  </a:cubicBezTo>
                  <a:close/>
                  <a:moveTo>
                    <a:pt x="0" y="0"/>
                  </a:moveTo>
                  <a:lnTo>
                    <a:pt x="2620463" y="0"/>
                  </a:lnTo>
                  <a:lnTo>
                    <a:pt x="2817771" y="165925"/>
                  </a:lnTo>
                  <a:lnTo>
                    <a:pt x="2817771" y="490890"/>
                  </a:lnTo>
                  <a:lnTo>
                    <a:pt x="0" y="49089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606461" y="1233488"/>
              <a:ext cx="2611737" cy="523220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简拼输入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19785" y="3595517"/>
            <a:ext cx="6627194" cy="1313866"/>
            <a:chOff x="-465713" y="109174"/>
            <a:chExt cx="6621889" cy="874084"/>
          </a:xfrm>
        </p:grpSpPr>
        <p:grpSp>
          <p:nvGrpSpPr>
            <p:cNvPr id="28" name="组合 27"/>
            <p:cNvGrpSpPr/>
            <p:nvPr/>
          </p:nvGrpSpPr>
          <p:grpSpPr>
            <a:xfrm>
              <a:off x="4056833" y="457378"/>
              <a:ext cx="2099343" cy="525880"/>
              <a:chOff x="4330700" y="598070"/>
              <a:chExt cx="2099343" cy="525880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330700" y="598070"/>
                <a:ext cx="2099343" cy="417929"/>
              </a:xfrm>
              <a:custGeom>
                <a:avLst/>
                <a:gdLst>
                  <a:gd name="connsiteX0" fmla="*/ 0 w 2099343"/>
                  <a:gd name="connsiteY0" fmla="*/ 0 h 596900"/>
                  <a:gd name="connsiteX1" fmla="*/ 292100 w 2099343"/>
                  <a:gd name="connsiteY1" fmla="*/ 25400 h 596900"/>
                  <a:gd name="connsiteX2" fmla="*/ 368300 w 2099343"/>
                  <a:gd name="connsiteY2" fmla="*/ 50800 h 596900"/>
                  <a:gd name="connsiteX3" fmla="*/ 444500 w 2099343"/>
                  <a:gd name="connsiteY3" fmla="*/ 101600 h 596900"/>
                  <a:gd name="connsiteX4" fmla="*/ 482600 w 2099343"/>
                  <a:gd name="connsiteY4" fmla="*/ 114300 h 596900"/>
                  <a:gd name="connsiteX5" fmla="*/ 520700 w 2099343"/>
                  <a:gd name="connsiteY5" fmla="*/ 139700 h 596900"/>
                  <a:gd name="connsiteX6" fmla="*/ 558800 w 2099343"/>
                  <a:gd name="connsiteY6" fmla="*/ 152400 h 596900"/>
                  <a:gd name="connsiteX7" fmla="*/ 635000 w 2099343"/>
                  <a:gd name="connsiteY7" fmla="*/ 203200 h 596900"/>
                  <a:gd name="connsiteX8" fmla="*/ 673100 w 2099343"/>
                  <a:gd name="connsiteY8" fmla="*/ 215900 h 596900"/>
                  <a:gd name="connsiteX9" fmla="*/ 749300 w 2099343"/>
                  <a:gd name="connsiteY9" fmla="*/ 266700 h 596900"/>
                  <a:gd name="connsiteX10" fmla="*/ 825500 w 2099343"/>
                  <a:gd name="connsiteY10" fmla="*/ 304800 h 596900"/>
                  <a:gd name="connsiteX11" fmla="*/ 863600 w 2099343"/>
                  <a:gd name="connsiteY11" fmla="*/ 317500 h 596900"/>
                  <a:gd name="connsiteX12" fmla="*/ 901700 w 2099343"/>
                  <a:gd name="connsiteY12" fmla="*/ 342900 h 596900"/>
                  <a:gd name="connsiteX13" fmla="*/ 990600 w 2099343"/>
                  <a:gd name="connsiteY13" fmla="*/ 368300 h 596900"/>
                  <a:gd name="connsiteX14" fmla="*/ 1028700 w 2099343"/>
                  <a:gd name="connsiteY14" fmla="*/ 393700 h 596900"/>
                  <a:gd name="connsiteX15" fmla="*/ 1104900 w 2099343"/>
                  <a:gd name="connsiteY15" fmla="*/ 419100 h 596900"/>
                  <a:gd name="connsiteX16" fmla="*/ 1193800 w 2099343"/>
                  <a:gd name="connsiteY16" fmla="*/ 444500 h 596900"/>
                  <a:gd name="connsiteX17" fmla="*/ 1397000 w 2099343"/>
                  <a:gd name="connsiteY17" fmla="*/ 431800 h 596900"/>
                  <a:gd name="connsiteX18" fmla="*/ 1422400 w 2099343"/>
                  <a:gd name="connsiteY18" fmla="*/ 355600 h 596900"/>
                  <a:gd name="connsiteX19" fmla="*/ 1409700 w 2099343"/>
                  <a:gd name="connsiteY19" fmla="*/ 254000 h 596900"/>
                  <a:gd name="connsiteX20" fmla="*/ 1244600 w 2099343"/>
                  <a:gd name="connsiteY20" fmla="*/ 304800 h 596900"/>
                  <a:gd name="connsiteX21" fmla="*/ 1257300 w 2099343"/>
                  <a:gd name="connsiteY21" fmla="*/ 431800 h 596900"/>
                  <a:gd name="connsiteX22" fmla="*/ 1295400 w 2099343"/>
                  <a:gd name="connsiteY22" fmla="*/ 457200 h 596900"/>
                  <a:gd name="connsiteX23" fmla="*/ 1320800 w 2099343"/>
                  <a:gd name="connsiteY23" fmla="*/ 495300 h 596900"/>
                  <a:gd name="connsiteX24" fmla="*/ 1358900 w 2099343"/>
                  <a:gd name="connsiteY24" fmla="*/ 508000 h 596900"/>
                  <a:gd name="connsiteX25" fmla="*/ 1460500 w 2099343"/>
                  <a:gd name="connsiteY25" fmla="*/ 520700 h 596900"/>
                  <a:gd name="connsiteX26" fmla="*/ 1714500 w 2099343"/>
                  <a:gd name="connsiteY26" fmla="*/ 546100 h 596900"/>
                  <a:gd name="connsiteX27" fmla="*/ 1790700 w 2099343"/>
                  <a:gd name="connsiteY27" fmla="*/ 558800 h 596900"/>
                  <a:gd name="connsiteX28" fmla="*/ 1905000 w 2099343"/>
                  <a:gd name="connsiteY28" fmla="*/ 584200 h 596900"/>
                  <a:gd name="connsiteX29" fmla="*/ 1943100 w 2099343"/>
                  <a:gd name="connsiteY29" fmla="*/ 596900 h 596900"/>
                  <a:gd name="connsiteX30" fmla="*/ 2082800 w 2099343"/>
                  <a:gd name="connsiteY30" fmla="*/ 584200 h 596900"/>
                  <a:gd name="connsiteX31" fmla="*/ 2095500 w 2099343"/>
                  <a:gd name="connsiteY31" fmla="*/ 546100 h 596900"/>
                  <a:gd name="connsiteX32" fmla="*/ 2019300 w 2099343"/>
                  <a:gd name="connsiteY32" fmla="*/ 520700 h 596900"/>
                  <a:gd name="connsiteX33" fmla="*/ 1943100 w 2099343"/>
                  <a:gd name="connsiteY33" fmla="*/ 482600 h 596900"/>
                  <a:gd name="connsiteX34" fmla="*/ 1905000 w 2099343"/>
                  <a:gd name="connsiteY34" fmla="*/ 457200 h 596900"/>
                  <a:gd name="connsiteX35" fmla="*/ 1714500 w 2099343"/>
                  <a:gd name="connsiteY35" fmla="*/ 469900 h 596900"/>
                  <a:gd name="connsiteX36" fmla="*/ 1676400 w 2099343"/>
                  <a:gd name="connsiteY36" fmla="*/ 482600 h 596900"/>
                  <a:gd name="connsiteX37" fmla="*/ 1625600 w 2099343"/>
                  <a:gd name="connsiteY37" fmla="*/ 53340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99343" h="596900">
                    <a:moveTo>
                      <a:pt x="0" y="0"/>
                    </a:moveTo>
                    <a:cubicBezTo>
                      <a:pt x="86364" y="4798"/>
                      <a:pt x="200091" y="307"/>
                      <a:pt x="292100" y="25400"/>
                    </a:cubicBezTo>
                    <a:cubicBezTo>
                      <a:pt x="317931" y="32445"/>
                      <a:pt x="346023" y="35948"/>
                      <a:pt x="368300" y="50800"/>
                    </a:cubicBezTo>
                    <a:cubicBezTo>
                      <a:pt x="393700" y="67733"/>
                      <a:pt x="415540" y="91947"/>
                      <a:pt x="444500" y="101600"/>
                    </a:cubicBezTo>
                    <a:cubicBezTo>
                      <a:pt x="457200" y="105833"/>
                      <a:pt x="470626" y="108313"/>
                      <a:pt x="482600" y="114300"/>
                    </a:cubicBezTo>
                    <a:cubicBezTo>
                      <a:pt x="496252" y="121126"/>
                      <a:pt x="507048" y="132874"/>
                      <a:pt x="520700" y="139700"/>
                    </a:cubicBezTo>
                    <a:cubicBezTo>
                      <a:pt x="532674" y="145687"/>
                      <a:pt x="547098" y="145899"/>
                      <a:pt x="558800" y="152400"/>
                    </a:cubicBezTo>
                    <a:cubicBezTo>
                      <a:pt x="585485" y="167225"/>
                      <a:pt x="606040" y="193547"/>
                      <a:pt x="635000" y="203200"/>
                    </a:cubicBezTo>
                    <a:cubicBezTo>
                      <a:pt x="647700" y="207433"/>
                      <a:pt x="661398" y="209399"/>
                      <a:pt x="673100" y="215900"/>
                    </a:cubicBezTo>
                    <a:cubicBezTo>
                      <a:pt x="699785" y="230725"/>
                      <a:pt x="720340" y="257047"/>
                      <a:pt x="749300" y="266700"/>
                    </a:cubicBezTo>
                    <a:cubicBezTo>
                      <a:pt x="845065" y="298622"/>
                      <a:pt x="727023" y="255561"/>
                      <a:pt x="825500" y="304800"/>
                    </a:cubicBezTo>
                    <a:cubicBezTo>
                      <a:pt x="837474" y="310787"/>
                      <a:pt x="851626" y="311513"/>
                      <a:pt x="863600" y="317500"/>
                    </a:cubicBezTo>
                    <a:cubicBezTo>
                      <a:pt x="877252" y="324326"/>
                      <a:pt x="887671" y="336887"/>
                      <a:pt x="901700" y="342900"/>
                    </a:cubicBezTo>
                    <a:cubicBezTo>
                      <a:pt x="958667" y="367315"/>
                      <a:pt x="941172" y="343586"/>
                      <a:pt x="990600" y="368300"/>
                    </a:cubicBezTo>
                    <a:cubicBezTo>
                      <a:pt x="1004252" y="375126"/>
                      <a:pt x="1014752" y="387501"/>
                      <a:pt x="1028700" y="393700"/>
                    </a:cubicBezTo>
                    <a:cubicBezTo>
                      <a:pt x="1053166" y="404574"/>
                      <a:pt x="1079500" y="410633"/>
                      <a:pt x="1104900" y="419100"/>
                    </a:cubicBezTo>
                    <a:cubicBezTo>
                      <a:pt x="1159559" y="437320"/>
                      <a:pt x="1130013" y="428553"/>
                      <a:pt x="1193800" y="444500"/>
                    </a:cubicBezTo>
                    <a:cubicBezTo>
                      <a:pt x="1261533" y="440267"/>
                      <a:pt x="1333749" y="456398"/>
                      <a:pt x="1397000" y="431800"/>
                    </a:cubicBezTo>
                    <a:cubicBezTo>
                      <a:pt x="1421953" y="422096"/>
                      <a:pt x="1422400" y="355600"/>
                      <a:pt x="1422400" y="355600"/>
                    </a:cubicBezTo>
                    <a:cubicBezTo>
                      <a:pt x="1418167" y="321733"/>
                      <a:pt x="1439751" y="270181"/>
                      <a:pt x="1409700" y="254000"/>
                    </a:cubicBezTo>
                    <a:cubicBezTo>
                      <a:pt x="1273084" y="180438"/>
                      <a:pt x="1265772" y="241285"/>
                      <a:pt x="1244600" y="304800"/>
                    </a:cubicBezTo>
                    <a:cubicBezTo>
                      <a:pt x="1248833" y="347133"/>
                      <a:pt x="1243846" y="391439"/>
                      <a:pt x="1257300" y="431800"/>
                    </a:cubicBezTo>
                    <a:cubicBezTo>
                      <a:pt x="1262127" y="446280"/>
                      <a:pt x="1284607" y="446407"/>
                      <a:pt x="1295400" y="457200"/>
                    </a:cubicBezTo>
                    <a:cubicBezTo>
                      <a:pt x="1306193" y="467993"/>
                      <a:pt x="1308881" y="485765"/>
                      <a:pt x="1320800" y="495300"/>
                    </a:cubicBezTo>
                    <a:cubicBezTo>
                      <a:pt x="1331253" y="503663"/>
                      <a:pt x="1345729" y="505605"/>
                      <a:pt x="1358900" y="508000"/>
                    </a:cubicBezTo>
                    <a:cubicBezTo>
                      <a:pt x="1392480" y="514105"/>
                      <a:pt x="1426633" y="516467"/>
                      <a:pt x="1460500" y="520700"/>
                    </a:cubicBezTo>
                    <a:cubicBezTo>
                      <a:pt x="1571853" y="557818"/>
                      <a:pt x="1459057" y="523888"/>
                      <a:pt x="1714500" y="546100"/>
                    </a:cubicBezTo>
                    <a:cubicBezTo>
                      <a:pt x="1740154" y="548331"/>
                      <a:pt x="1765365" y="554194"/>
                      <a:pt x="1790700" y="558800"/>
                    </a:cubicBezTo>
                    <a:cubicBezTo>
                      <a:pt x="1826710" y="565347"/>
                      <a:pt x="1869327" y="574008"/>
                      <a:pt x="1905000" y="584200"/>
                    </a:cubicBezTo>
                    <a:cubicBezTo>
                      <a:pt x="1917872" y="587878"/>
                      <a:pt x="1930400" y="592667"/>
                      <a:pt x="1943100" y="596900"/>
                    </a:cubicBezTo>
                    <a:cubicBezTo>
                      <a:pt x="1989667" y="592667"/>
                      <a:pt x="2038441" y="598986"/>
                      <a:pt x="2082800" y="584200"/>
                    </a:cubicBezTo>
                    <a:cubicBezTo>
                      <a:pt x="2095500" y="579967"/>
                      <a:pt x="2104966" y="555566"/>
                      <a:pt x="2095500" y="546100"/>
                    </a:cubicBezTo>
                    <a:cubicBezTo>
                      <a:pt x="2076568" y="527168"/>
                      <a:pt x="2041577" y="535552"/>
                      <a:pt x="2019300" y="520700"/>
                    </a:cubicBezTo>
                    <a:cubicBezTo>
                      <a:pt x="1910111" y="447907"/>
                      <a:pt x="2048260" y="535180"/>
                      <a:pt x="1943100" y="482600"/>
                    </a:cubicBezTo>
                    <a:cubicBezTo>
                      <a:pt x="1929448" y="475774"/>
                      <a:pt x="1917700" y="465667"/>
                      <a:pt x="1905000" y="457200"/>
                    </a:cubicBezTo>
                    <a:cubicBezTo>
                      <a:pt x="1841500" y="461433"/>
                      <a:pt x="1777752" y="462872"/>
                      <a:pt x="1714500" y="469900"/>
                    </a:cubicBezTo>
                    <a:cubicBezTo>
                      <a:pt x="1701195" y="471378"/>
                      <a:pt x="1687539" y="475174"/>
                      <a:pt x="1676400" y="482600"/>
                    </a:cubicBezTo>
                    <a:lnTo>
                      <a:pt x="1625600" y="5334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5838817" y="904875"/>
                <a:ext cx="171458" cy="219075"/>
              </a:xfrm>
              <a:custGeom>
                <a:avLst/>
                <a:gdLst>
                  <a:gd name="connsiteX0" fmla="*/ 171458 w 171458"/>
                  <a:gd name="connsiteY0" fmla="*/ 0 h 219075"/>
                  <a:gd name="connsiteX1" fmla="*/ 123833 w 171458"/>
                  <a:gd name="connsiteY1" fmla="*/ 28575 h 219075"/>
                  <a:gd name="connsiteX2" fmla="*/ 95258 w 171458"/>
                  <a:gd name="connsiteY2" fmla="*/ 47625 h 219075"/>
                  <a:gd name="connsiteX3" fmla="*/ 47633 w 171458"/>
                  <a:gd name="connsiteY3" fmla="*/ 95250 h 219075"/>
                  <a:gd name="connsiteX4" fmla="*/ 38108 w 171458"/>
                  <a:gd name="connsiteY4" fmla="*/ 123825 h 219075"/>
                  <a:gd name="connsiteX5" fmla="*/ 19058 w 171458"/>
                  <a:gd name="connsiteY5" fmla="*/ 152400 h 219075"/>
                  <a:gd name="connsiteX6" fmla="*/ 8 w 171458"/>
                  <a:gd name="connsiteY6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8" h="219075">
                    <a:moveTo>
                      <a:pt x="171458" y="0"/>
                    </a:moveTo>
                    <a:cubicBezTo>
                      <a:pt x="155583" y="9525"/>
                      <a:pt x="139532" y="18763"/>
                      <a:pt x="123833" y="28575"/>
                    </a:cubicBezTo>
                    <a:cubicBezTo>
                      <a:pt x="114125" y="34642"/>
                      <a:pt x="103353" y="39530"/>
                      <a:pt x="95258" y="47625"/>
                    </a:cubicBezTo>
                    <a:cubicBezTo>
                      <a:pt x="31758" y="111125"/>
                      <a:pt x="123833" y="44450"/>
                      <a:pt x="47633" y="95250"/>
                    </a:cubicBezTo>
                    <a:cubicBezTo>
                      <a:pt x="44458" y="104775"/>
                      <a:pt x="42598" y="114845"/>
                      <a:pt x="38108" y="123825"/>
                    </a:cubicBezTo>
                    <a:cubicBezTo>
                      <a:pt x="32988" y="134064"/>
                      <a:pt x="23707" y="141939"/>
                      <a:pt x="19058" y="152400"/>
                    </a:cubicBezTo>
                    <a:cubicBezTo>
                      <a:pt x="-996" y="197522"/>
                      <a:pt x="8" y="191848"/>
                      <a:pt x="8" y="21907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945485" y="894311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-123647" y="109174"/>
              <a:ext cx="5688596" cy="762395"/>
              <a:chOff x="2511726" y="-1028650"/>
              <a:chExt cx="5899182" cy="790618"/>
            </a:xfrm>
          </p:grpSpPr>
          <p:pic>
            <p:nvPicPr>
              <p:cNvPr id="38" name="Picture 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Freeform 39"/>
              <p:cNvSpPr>
                <a:spLocks/>
              </p:cNvSpPr>
              <p:nvPr/>
            </p:nvSpPr>
            <p:spPr bwMode="auto">
              <a:xfrm>
                <a:off x="2513933" y="-1011726"/>
                <a:ext cx="505259" cy="361836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0"/>
              <p:cNvSpPr>
                <a:spLocks/>
              </p:cNvSpPr>
              <p:nvPr/>
            </p:nvSpPr>
            <p:spPr bwMode="auto">
              <a:xfrm>
                <a:off x="2511726" y="-711846"/>
                <a:ext cx="493493" cy="421596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65"/>
              <p:cNvSpPr>
                <a:spLocks/>
              </p:cNvSpPr>
              <p:nvPr/>
            </p:nvSpPr>
            <p:spPr bwMode="auto">
              <a:xfrm>
                <a:off x="3014043" y="-963989"/>
                <a:ext cx="5396865" cy="630347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22975" y="236845"/>
              <a:ext cx="138843" cy="129518"/>
              <a:chOff x="1042706" y="3666639"/>
              <a:chExt cx="138843" cy="129518"/>
            </a:xfrm>
          </p:grpSpPr>
          <p:sp>
            <p:nvSpPr>
              <p:cNvPr id="35" name="心形 34"/>
              <p:cNvSpPr/>
              <p:nvPr/>
            </p:nvSpPr>
            <p:spPr>
              <a:xfrm rot="19396768">
                <a:off x="1042706" y="3740071"/>
                <a:ext cx="68955" cy="56086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心形 35"/>
              <p:cNvSpPr/>
              <p:nvPr/>
            </p:nvSpPr>
            <p:spPr>
              <a:xfrm rot="19396768">
                <a:off x="1112879" y="3745254"/>
                <a:ext cx="56209" cy="45719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心形 36"/>
              <p:cNvSpPr/>
              <p:nvPr/>
            </p:nvSpPr>
            <p:spPr>
              <a:xfrm rot="19396768">
                <a:off x="1051500" y="3666639"/>
                <a:ext cx="130049" cy="105778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矩形 30"/>
            <p:cNvSpPr/>
            <p:nvPr/>
          </p:nvSpPr>
          <p:spPr>
            <a:xfrm flipH="1">
              <a:off x="683912" y="215403"/>
              <a:ext cx="4411744" cy="672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indent="576000"/>
              <a:r>
                <a:rPr lang="zh-CN" altLang="en-US" sz="2400" b="1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有效的利用简拼，可以大大的提高输入的效率。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-465713" y="254243"/>
              <a:ext cx="580004" cy="433657"/>
              <a:chOff x="179512" y="202034"/>
              <a:chExt cx="580004" cy="433657"/>
            </a:xfrm>
          </p:grpSpPr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30421" y="719051"/>
            <a:ext cx="1424110" cy="504825"/>
            <a:chOff x="2876550" y="1019175"/>
            <a:chExt cx="1478282" cy="504825"/>
          </a:xfrm>
        </p:grpSpPr>
        <p:sp>
          <p:nvSpPr>
            <p:cNvPr id="6" name="椭圆 5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任意多边形 9"/>
          <p:cNvSpPr/>
          <p:nvPr/>
        </p:nvSpPr>
        <p:spPr>
          <a:xfrm>
            <a:off x="248454" y="615442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9168" y="1600777"/>
            <a:ext cx="7305623" cy="1186998"/>
            <a:chOff x="589168" y="1600777"/>
            <a:chExt cx="7305623" cy="1186998"/>
          </a:xfrm>
        </p:grpSpPr>
        <p:sp>
          <p:nvSpPr>
            <p:cNvPr id="51" name="矩形 15"/>
            <p:cNvSpPr/>
            <p:nvPr/>
          </p:nvSpPr>
          <p:spPr>
            <a:xfrm>
              <a:off x="589168" y="1600777"/>
              <a:ext cx="7305623" cy="1186998"/>
            </a:xfrm>
            <a:custGeom>
              <a:avLst/>
              <a:gdLst>
                <a:gd name="connsiteX0" fmla="*/ 0 w 8218018"/>
                <a:gd name="connsiteY0" fmla="*/ 0 h 2342842"/>
                <a:gd name="connsiteX1" fmla="*/ 7241025 w 8218018"/>
                <a:gd name="connsiteY1" fmla="*/ 0 h 2342842"/>
                <a:gd name="connsiteX2" fmla="*/ 8218018 w 8218018"/>
                <a:gd name="connsiteY2" fmla="*/ 389161 h 2342842"/>
                <a:gd name="connsiteX3" fmla="*/ 8218018 w 8218018"/>
                <a:gd name="connsiteY3" fmla="*/ 2341278 h 2342842"/>
                <a:gd name="connsiteX4" fmla="*/ 910830 w 8218018"/>
                <a:gd name="connsiteY4" fmla="*/ 2342842 h 2342842"/>
                <a:gd name="connsiteX5" fmla="*/ 0 w 8218018"/>
                <a:gd name="connsiteY5" fmla="*/ 2051718 h 2342842"/>
                <a:gd name="connsiteX6" fmla="*/ 0 w 8218018"/>
                <a:gd name="connsiteY6" fmla="*/ 0 h 2342842"/>
                <a:gd name="connsiteX0" fmla="*/ 0 w 8218018"/>
                <a:gd name="connsiteY0" fmla="*/ 0 h 2342842"/>
                <a:gd name="connsiteX1" fmla="*/ 7241025 w 8218018"/>
                <a:gd name="connsiteY1" fmla="*/ 0 h 2342842"/>
                <a:gd name="connsiteX2" fmla="*/ 8218018 w 8218018"/>
                <a:gd name="connsiteY2" fmla="*/ 389161 h 2342842"/>
                <a:gd name="connsiteX3" fmla="*/ 8217820 w 8218018"/>
                <a:gd name="connsiteY3" fmla="*/ 1286593 h 2342842"/>
                <a:gd name="connsiteX4" fmla="*/ 8218018 w 8218018"/>
                <a:gd name="connsiteY4" fmla="*/ 2341278 h 2342842"/>
                <a:gd name="connsiteX5" fmla="*/ 910830 w 8218018"/>
                <a:gd name="connsiteY5" fmla="*/ 2342842 h 2342842"/>
                <a:gd name="connsiteX6" fmla="*/ 0 w 8218018"/>
                <a:gd name="connsiteY6" fmla="*/ 2051718 h 2342842"/>
                <a:gd name="connsiteX7" fmla="*/ 0 w 8218018"/>
                <a:gd name="connsiteY7" fmla="*/ 0 h 2342842"/>
                <a:gd name="connsiteX0" fmla="*/ 0 w 8218018"/>
                <a:gd name="connsiteY0" fmla="*/ 0 h 2348311"/>
                <a:gd name="connsiteX1" fmla="*/ 7241025 w 8218018"/>
                <a:gd name="connsiteY1" fmla="*/ 0 h 2348311"/>
                <a:gd name="connsiteX2" fmla="*/ 8218018 w 8218018"/>
                <a:gd name="connsiteY2" fmla="*/ 389161 h 2348311"/>
                <a:gd name="connsiteX3" fmla="*/ 8217820 w 8218018"/>
                <a:gd name="connsiteY3" fmla="*/ 1286593 h 2348311"/>
                <a:gd name="connsiteX4" fmla="*/ 6506204 w 8218018"/>
                <a:gd name="connsiteY4" fmla="*/ 2348311 h 2348311"/>
                <a:gd name="connsiteX5" fmla="*/ 910830 w 8218018"/>
                <a:gd name="connsiteY5" fmla="*/ 2342842 h 2348311"/>
                <a:gd name="connsiteX6" fmla="*/ 0 w 8218018"/>
                <a:gd name="connsiteY6" fmla="*/ 2051718 h 2348311"/>
                <a:gd name="connsiteX7" fmla="*/ 0 w 8218018"/>
                <a:gd name="connsiteY7" fmla="*/ 0 h 2348311"/>
                <a:gd name="connsiteX0" fmla="*/ 0 w 8218018"/>
                <a:gd name="connsiteY0" fmla="*/ 0 h 2348311"/>
                <a:gd name="connsiteX1" fmla="*/ 7241025 w 8218018"/>
                <a:gd name="connsiteY1" fmla="*/ 0 h 2348311"/>
                <a:gd name="connsiteX2" fmla="*/ 8218018 w 8218018"/>
                <a:gd name="connsiteY2" fmla="*/ 389161 h 2348311"/>
                <a:gd name="connsiteX3" fmla="*/ 7922927 w 8218018"/>
                <a:gd name="connsiteY3" fmla="*/ 977104 h 2348311"/>
                <a:gd name="connsiteX4" fmla="*/ 6506204 w 8218018"/>
                <a:gd name="connsiteY4" fmla="*/ 2348311 h 2348311"/>
                <a:gd name="connsiteX5" fmla="*/ 910830 w 8218018"/>
                <a:gd name="connsiteY5" fmla="*/ 2342842 h 2348311"/>
                <a:gd name="connsiteX6" fmla="*/ 0 w 8218018"/>
                <a:gd name="connsiteY6" fmla="*/ 2051718 h 2348311"/>
                <a:gd name="connsiteX7" fmla="*/ 0 w 8218018"/>
                <a:gd name="connsiteY7" fmla="*/ 0 h 2348311"/>
                <a:gd name="connsiteX0" fmla="*/ 0 w 7922927"/>
                <a:gd name="connsiteY0" fmla="*/ 0 h 2348311"/>
                <a:gd name="connsiteX1" fmla="*/ 7241025 w 7922927"/>
                <a:gd name="connsiteY1" fmla="*/ 0 h 2348311"/>
                <a:gd name="connsiteX2" fmla="*/ 7922927 w 7922927"/>
                <a:gd name="connsiteY2" fmla="*/ 977104 h 2348311"/>
                <a:gd name="connsiteX3" fmla="*/ 6506204 w 7922927"/>
                <a:gd name="connsiteY3" fmla="*/ 2348311 h 2348311"/>
                <a:gd name="connsiteX4" fmla="*/ 910830 w 7922927"/>
                <a:gd name="connsiteY4" fmla="*/ 2342842 h 2348311"/>
                <a:gd name="connsiteX5" fmla="*/ 0 w 7922927"/>
                <a:gd name="connsiteY5" fmla="*/ 2051718 h 2348311"/>
                <a:gd name="connsiteX6" fmla="*/ 0 w 7922927"/>
                <a:gd name="connsiteY6" fmla="*/ 0 h 2348311"/>
                <a:gd name="connsiteX0" fmla="*/ 0 w 8131510"/>
                <a:gd name="connsiteY0" fmla="*/ 0 h 2348311"/>
                <a:gd name="connsiteX1" fmla="*/ 7241025 w 8131510"/>
                <a:gd name="connsiteY1" fmla="*/ 0 h 2348311"/>
                <a:gd name="connsiteX2" fmla="*/ 8131510 w 8131510"/>
                <a:gd name="connsiteY2" fmla="*/ 780156 h 2348311"/>
                <a:gd name="connsiteX3" fmla="*/ 6506204 w 8131510"/>
                <a:gd name="connsiteY3" fmla="*/ 2348311 h 2348311"/>
                <a:gd name="connsiteX4" fmla="*/ 910830 w 8131510"/>
                <a:gd name="connsiteY4" fmla="*/ 2342842 h 2348311"/>
                <a:gd name="connsiteX5" fmla="*/ 0 w 8131510"/>
                <a:gd name="connsiteY5" fmla="*/ 2051718 h 2348311"/>
                <a:gd name="connsiteX6" fmla="*/ 0 w 8131510"/>
                <a:gd name="connsiteY6" fmla="*/ 0 h 2348311"/>
                <a:gd name="connsiteX0" fmla="*/ 0 w 8131510"/>
                <a:gd name="connsiteY0" fmla="*/ 0 h 2362379"/>
                <a:gd name="connsiteX1" fmla="*/ 7241025 w 8131510"/>
                <a:gd name="connsiteY1" fmla="*/ 0 h 2362379"/>
                <a:gd name="connsiteX2" fmla="*/ 8131510 w 8131510"/>
                <a:gd name="connsiteY2" fmla="*/ 780156 h 2362379"/>
                <a:gd name="connsiteX3" fmla="*/ 6650054 w 8131510"/>
                <a:gd name="connsiteY3" fmla="*/ 2362379 h 2362379"/>
                <a:gd name="connsiteX4" fmla="*/ 910830 w 8131510"/>
                <a:gd name="connsiteY4" fmla="*/ 2342842 h 2362379"/>
                <a:gd name="connsiteX5" fmla="*/ 0 w 8131510"/>
                <a:gd name="connsiteY5" fmla="*/ 2051718 h 2362379"/>
                <a:gd name="connsiteX6" fmla="*/ 0 w 8131510"/>
                <a:gd name="connsiteY6" fmla="*/ 0 h 2362379"/>
                <a:gd name="connsiteX0" fmla="*/ 0 w 8059585"/>
                <a:gd name="connsiteY0" fmla="*/ 0 h 2362379"/>
                <a:gd name="connsiteX1" fmla="*/ 7241025 w 8059585"/>
                <a:gd name="connsiteY1" fmla="*/ 0 h 2362379"/>
                <a:gd name="connsiteX2" fmla="*/ 8059585 w 8059585"/>
                <a:gd name="connsiteY2" fmla="*/ 730919 h 2362379"/>
                <a:gd name="connsiteX3" fmla="*/ 6650054 w 8059585"/>
                <a:gd name="connsiteY3" fmla="*/ 2362379 h 2362379"/>
                <a:gd name="connsiteX4" fmla="*/ 910830 w 8059585"/>
                <a:gd name="connsiteY4" fmla="*/ 2342842 h 2362379"/>
                <a:gd name="connsiteX5" fmla="*/ 0 w 8059585"/>
                <a:gd name="connsiteY5" fmla="*/ 2051718 h 2362379"/>
                <a:gd name="connsiteX6" fmla="*/ 0 w 8059585"/>
                <a:gd name="connsiteY6" fmla="*/ 0 h 2362379"/>
                <a:gd name="connsiteX0" fmla="*/ 0 w 8059585"/>
                <a:gd name="connsiteY0" fmla="*/ 0 h 2362379"/>
                <a:gd name="connsiteX1" fmla="*/ 7241025 w 8059585"/>
                <a:gd name="connsiteY1" fmla="*/ 0 h 2362379"/>
                <a:gd name="connsiteX2" fmla="*/ 8059585 w 8059585"/>
                <a:gd name="connsiteY2" fmla="*/ 730919 h 2362379"/>
                <a:gd name="connsiteX3" fmla="*/ 7519100 w 8059585"/>
                <a:gd name="connsiteY3" fmla="*/ 1369387 h 2362379"/>
                <a:gd name="connsiteX4" fmla="*/ 6650054 w 8059585"/>
                <a:gd name="connsiteY4" fmla="*/ 2362379 h 2362379"/>
                <a:gd name="connsiteX5" fmla="*/ 910830 w 8059585"/>
                <a:gd name="connsiteY5" fmla="*/ 2342842 h 2362379"/>
                <a:gd name="connsiteX6" fmla="*/ 0 w 8059585"/>
                <a:gd name="connsiteY6" fmla="*/ 2051718 h 2362379"/>
                <a:gd name="connsiteX7" fmla="*/ 0 w 8059585"/>
                <a:gd name="connsiteY7" fmla="*/ 0 h 2362379"/>
                <a:gd name="connsiteX0" fmla="*/ 0 w 8059585"/>
                <a:gd name="connsiteY0" fmla="*/ 0 h 2362379"/>
                <a:gd name="connsiteX1" fmla="*/ 7241025 w 8059585"/>
                <a:gd name="connsiteY1" fmla="*/ 0 h 2362379"/>
                <a:gd name="connsiteX2" fmla="*/ 8059585 w 8059585"/>
                <a:gd name="connsiteY2" fmla="*/ 730919 h 2362379"/>
                <a:gd name="connsiteX3" fmla="*/ 7548320 w 8059585"/>
                <a:gd name="connsiteY3" fmla="*/ 1617037 h 2362379"/>
                <a:gd name="connsiteX4" fmla="*/ 6650054 w 8059585"/>
                <a:gd name="connsiteY4" fmla="*/ 2362379 h 2362379"/>
                <a:gd name="connsiteX5" fmla="*/ 910830 w 8059585"/>
                <a:gd name="connsiteY5" fmla="*/ 2342842 h 2362379"/>
                <a:gd name="connsiteX6" fmla="*/ 0 w 8059585"/>
                <a:gd name="connsiteY6" fmla="*/ 2051718 h 2362379"/>
                <a:gd name="connsiteX7" fmla="*/ 0 w 8059585"/>
                <a:gd name="connsiteY7" fmla="*/ 0 h 2362379"/>
                <a:gd name="connsiteX0" fmla="*/ 0 w 7874528"/>
                <a:gd name="connsiteY0" fmla="*/ 0 h 2362379"/>
                <a:gd name="connsiteX1" fmla="*/ 7241025 w 7874528"/>
                <a:gd name="connsiteY1" fmla="*/ 0 h 2362379"/>
                <a:gd name="connsiteX2" fmla="*/ 7874528 w 7874528"/>
                <a:gd name="connsiteY2" fmla="*/ 626144 h 2362379"/>
                <a:gd name="connsiteX3" fmla="*/ 7548320 w 7874528"/>
                <a:gd name="connsiteY3" fmla="*/ 1617037 h 2362379"/>
                <a:gd name="connsiteX4" fmla="*/ 6650054 w 7874528"/>
                <a:gd name="connsiteY4" fmla="*/ 2362379 h 2362379"/>
                <a:gd name="connsiteX5" fmla="*/ 910830 w 7874528"/>
                <a:gd name="connsiteY5" fmla="*/ 2342842 h 2362379"/>
                <a:gd name="connsiteX6" fmla="*/ 0 w 7874528"/>
                <a:gd name="connsiteY6" fmla="*/ 2051718 h 2362379"/>
                <a:gd name="connsiteX7" fmla="*/ 0 w 7874528"/>
                <a:gd name="connsiteY7" fmla="*/ 0 h 2362379"/>
                <a:gd name="connsiteX0" fmla="*/ 0 w 7874528"/>
                <a:gd name="connsiteY0" fmla="*/ 0 h 2362379"/>
                <a:gd name="connsiteX1" fmla="*/ 7241025 w 7874528"/>
                <a:gd name="connsiteY1" fmla="*/ 0 h 2362379"/>
                <a:gd name="connsiteX2" fmla="*/ 7874528 w 7874528"/>
                <a:gd name="connsiteY2" fmla="*/ 626144 h 2362379"/>
                <a:gd name="connsiteX3" fmla="*/ 7665198 w 7874528"/>
                <a:gd name="connsiteY3" fmla="*/ 1531312 h 2362379"/>
                <a:gd name="connsiteX4" fmla="*/ 6650054 w 7874528"/>
                <a:gd name="connsiteY4" fmla="*/ 2362379 h 2362379"/>
                <a:gd name="connsiteX5" fmla="*/ 910830 w 7874528"/>
                <a:gd name="connsiteY5" fmla="*/ 2342842 h 2362379"/>
                <a:gd name="connsiteX6" fmla="*/ 0 w 7874528"/>
                <a:gd name="connsiteY6" fmla="*/ 2051718 h 2362379"/>
                <a:gd name="connsiteX7" fmla="*/ 0 w 7874528"/>
                <a:gd name="connsiteY7" fmla="*/ 0 h 2362379"/>
                <a:gd name="connsiteX0" fmla="*/ 0 w 7874528"/>
                <a:gd name="connsiteY0" fmla="*/ 0 h 2362379"/>
                <a:gd name="connsiteX1" fmla="*/ 7241025 w 7874528"/>
                <a:gd name="connsiteY1" fmla="*/ 0 h 2362379"/>
                <a:gd name="connsiteX2" fmla="*/ 7874528 w 7874528"/>
                <a:gd name="connsiteY2" fmla="*/ 626144 h 2362379"/>
                <a:gd name="connsiteX3" fmla="*/ 7470401 w 7874528"/>
                <a:gd name="connsiteY3" fmla="*/ 1502737 h 2362379"/>
                <a:gd name="connsiteX4" fmla="*/ 6650054 w 7874528"/>
                <a:gd name="connsiteY4" fmla="*/ 2362379 h 2362379"/>
                <a:gd name="connsiteX5" fmla="*/ 910830 w 7874528"/>
                <a:gd name="connsiteY5" fmla="*/ 2342842 h 2362379"/>
                <a:gd name="connsiteX6" fmla="*/ 0 w 7874528"/>
                <a:gd name="connsiteY6" fmla="*/ 2051718 h 2362379"/>
                <a:gd name="connsiteX7" fmla="*/ 0 w 7874528"/>
                <a:gd name="connsiteY7" fmla="*/ 0 h 2362379"/>
                <a:gd name="connsiteX0" fmla="*/ 0 w 7470401"/>
                <a:gd name="connsiteY0" fmla="*/ 0 h 2362379"/>
                <a:gd name="connsiteX1" fmla="*/ 7241025 w 7470401"/>
                <a:gd name="connsiteY1" fmla="*/ 0 h 2362379"/>
                <a:gd name="connsiteX2" fmla="*/ 7079757 w 7470401"/>
                <a:gd name="connsiteY2" fmla="*/ 664244 h 2362379"/>
                <a:gd name="connsiteX3" fmla="*/ 7470401 w 7470401"/>
                <a:gd name="connsiteY3" fmla="*/ 1502737 h 2362379"/>
                <a:gd name="connsiteX4" fmla="*/ 6650054 w 7470401"/>
                <a:gd name="connsiteY4" fmla="*/ 2362379 h 2362379"/>
                <a:gd name="connsiteX5" fmla="*/ 910830 w 7470401"/>
                <a:gd name="connsiteY5" fmla="*/ 2342842 h 2362379"/>
                <a:gd name="connsiteX6" fmla="*/ 0 w 7470401"/>
                <a:gd name="connsiteY6" fmla="*/ 2051718 h 2362379"/>
                <a:gd name="connsiteX7" fmla="*/ 0 w 7470401"/>
                <a:gd name="connsiteY7" fmla="*/ 0 h 2362379"/>
                <a:gd name="connsiteX0" fmla="*/ 0 w 7470401"/>
                <a:gd name="connsiteY0" fmla="*/ 0 h 2362379"/>
                <a:gd name="connsiteX1" fmla="*/ 7241025 w 7470401"/>
                <a:gd name="connsiteY1" fmla="*/ 0 h 2362379"/>
                <a:gd name="connsiteX2" fmla="*/ 7070018 w 7470401"/>
                <a:gd name="connsiteY2" fmla="*/ 797594 h 2362379"/>
                <a:gd name="connsiteX3" fmla="*/ 7470401 w 7470401"/>
                <a:gd name="connsiteY3" fmla="*/ 1502737 h 2362379"/>
                <a:gd name="connsiteX4" fmla="*/ 6650054 w 7470401"/>
                <a:gd name="connsiteY4" fmla="*/ 2362379 h 2362379"/>
                <a:gd name="connsiteX5" fmla="*/ 910830 w 7470401"/>
                <a:gd name="connsiteY5" fmla="*/ 2342842 h 2362379"/>
                <a:gd name="connsiteX6" fmla="*/ 0 w 7470401"/>
                <a:gd name="connsiteY6" fmla="*/ 2051718 h 2362379"/>
                <a:gd name="connsiteX7" fmla="*/ 0 w 7470401"/>
                <a:gd name="connsiteY7" fmla="*/ 0 h 2362379"/>
                <a:gd name="connsiteX0" fmla="*/ 0 w 7470401"/>
                <a:gd name="connsiteY0" fmla="*/ 0 h 2362379"/>
                <a:gd name="connsiteX1" fmla="*/ 7289725 w 7470401"/>
                <a:gd name="connsiteY1" fmla="*/ 0 h 2362379"/>
                <a:gd name="connsiteX2" fmla="*/ 7070018 w 7470401"/>
                <a:gd name="connsiteY2" fmla="*/ 797594 h 2362379"/>
                <a:gd name="connsiteX3" fmla="*/ 7470401 w 7470401"/>
                <a:gd name="connsiteY3" fmla="*/ 1502737 h 2362379"/>
                <a:gd name="connsiteX4" fmla="*/ 6650054 w 7470401"/>
                <a:gd name="connsiteY4" fmla="*/ 2362379 h 2362379"/>
                <a:gd name="connsiteX5" fmla="*/ 910830 w 7470401"/>
                <a:gd name="connsiteY5" fmla="*/ 2342842 h 2362379"/>
                <a:gd name="connsiteX6" fmla="*/ 0 w 7470401"/>
                <a:gd name="connsiteY6" fmla="*/ 2051718 h 2362379"/>
                <a:gd name="connsiteX7" fmla="*/ 0 w 7470401"/>
                <a:gd name="connsiteY7" fmla="*/ 0 h 2362379"/>
                <a:gd name="connsiteX0" fmla="*/ 0 w 7470401"/>
                <a:gd name="connsiteY0" fmla="*/ 0 h 2362379"/>
                <a:gd name="connsiteX1" fmla="*/ 7289725 w 7470401"/>
                <a:gd name="connsiteY1" fmla="*/ 0 h 2362379"/>
                <a:gd name="connsiteX2" fmla="*/ 7070018 w 7470401"/>
                <a:gd name="connsiteY2" fmla="*/ 797594 h 2362379"/>
                <a:gd name="connsiteX3" fmla="*/ 7470401 w 7470401"/>
                <a:gd name="connsiteY3" fmla="*/ 1502737 h 2362379"/>
                <a:gd name="connsiteX4" fmla="*/ 6533176 w 7470401"/>
                <a:gd name="connsiteY4" fmla="*/ 2362379 h 2362379"/>
                <a:gd name="connsiteX5" fmla="*/ 910830 w 7470401"/>
                <a:gd name="connsiteY5" fmla="*/ 2342842 h 2362379"/>
                <a:gd name="connsiteX6" fmla="*/ 0 w 7470401"/>
                <a:gd name="connsiteY6" fmla="*/ 2051718 h 2362379"/>
                <a:gd name="connsiteX7" fmla="*/ 0 w 7470401"/>
                <a:gd name="connsiteY7" fmla="*/ 0 h 2362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0401" h="2362379">
                  <a:moveTo>
                    <a:pt x="0" y="0"/>
                  </a:moveTo>
                  <a:lnTo>
                    <a:pt x="7289725" y="0"/>
                  </a:lnTo>
                  <a:lnTo>
                    <a:pt x="7070018" y="797594"/>
                  </a:lnTo>
                  <a:lnTo>
                    <a:pt x="7470401" y="1502737"/>
                  </a:lnTo>
                  <a:lnTo>
                    <a:pt x="6533176" y="2362379"/>
                  </a:lnTo>
                  <a:lnTo>
                    <a:pt x="910830" y="2342842"/>
                  </a:lnTo>
                  <a:lnTo>
                    <a:pt x="0" y="205171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09863" y="1669519"/>
              <a:ext cx="6245415" cy="1118255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lvl="0" indent="792000" fontAlgn="base">
                <a:lnSpc>
                  <a:spcPts val="4000"/>
                </a:lnSpc>
                <a:spcAft>
                  <a:spcPts val="0"/>
                </a:spcAft>
                <a:buClr>
                  <a:srgbClr val="8C4306"/>
                </a:buClr>
                <a:buSzPct val="52000"/>
                <a:tabLst>
                  <a:tab pos="485775" algn="l"/>
                </a:tabLst>
              </a:pPr>
              <a:r>
                <a:rPr lang="zh-CN" altLang="en-US" sz="3200" b="1" kern="100" dirty="0">
                  <a:solidFill>
                    <a:srgbClr val="8C4306"/>
                  </a:solidFill>
                  <a:latin typeface="方正卡通简体" panose="02010600030101010101" charset="-122"/>
                  <a:ea typeface="方正卡通简体" panose="02010600030101010101" charset="-122"/>
                </a:rPr>
                <a:t>简拼只输入词组中每个汉字的</a:t>
              </a:r>
              <a:r>
                <a:rPr lang="zh-CN" altLang="en-US" sz="3200" b="1" kern="100">
                  <a:solidFill>
                    <a:srgbClr val="8C4306"/>
                  </a:solidFill>
                  <a:latin typeface="方正卡通简体" panose="02010600030101010101" charset="-122"/>
                  <a:ea typeface="方正卡通简体" panose="02010600030101010101" charset="-122"/>
                </a:rPr>
                <a:t>声母或首</a:t>
              </a:r>
              <a:r>
                <a:rPr lang="zh-CN" altLang="en-US" sz="3200" b="1" kern="100" dirty="0">
                  <a:solidFill>
                    <a:srgbClr val="8C4306"/>
                  </a:solidFill>
                  <a:latin typeface="方正卡通简体" panose="02010600030101010101" charset="-122"/>
                  <a:ea typeface="方正卡通简体" panose="02010600030101010101" charset="-122"/>
                </a:rPr>
                <a:t>字母。</a:t>
              </a:r>
              <a:endParaRPr lang="zh-CN" altLang="zh-CN" sz="3200" b="1" u="none" strike="noStrike" kern="100" dirty="0">
                <a:solidFill>
                  <a:srgbClr val="8C4306"/>
                </a:solidFill>
                <a:effectLst/>
                <a:latin typeface="方正卡通简体" panose="02010600030101010101" charset="-122"/>
                <a:ea typeface="方正卡通简体" panose="02010600030101010101" charset="-122"/>
              </a:endParaRPr>
            </a:p>
          </p:txBody>
        </p:sp>
      </p:grpSp>
      <p:pic>
        <p:nvPicPr>
          <p:cNvPr id="53" name="图片 52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874" y="2350061"/>
            <a:ext cx="1728824" cy="259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85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1.17327 0.00185 " pathEditMode="relative" rAng="0" ptsTypes="AA">
                                      <p:cBhvr>
                                        <p:cTn id="26" dur="8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33479" y="1260446"/>
            <a:ext cx="7782937" cy="3471444"/>
            <a:chOff x="3923929" y="1346010"/>
            <a:chExt cx="4565078" cy="1762068"/>
          </a:xfrm>
        </p:grpSpPr>
        <p:sp>
          <p:nvSpPr>
            <p:cNvPr id="10" name="矩形 9"/>
            <p:cNvSpPr/>
            <p:nvPr/>
          </p:nvSpPr>
          <p:spPr>
            <a:xfrm>
              <a:off x="3969007" y="1615210"/>
              <a:ext cx="42681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endParaRPr lang="zh-CN" altLang="en-US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923929" y="1346010"/>
              <a:ext cx="4565078" cy="176206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9512" y="517834"/>
            <a:ext cx="1424110" cy="504825"/>
            <a:chOff x="2876550" y="1019175"/>
            <a:chExt cx="1478282" cy="504825"/>
          </a:xfrm>
        </p:grpSpPr>
        <p:sp>
          <p:nvSpPr>
            <p:cNvPr id="13" name="椭圆 12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任意多边形 16"/>
          <p:cNvSpPr/>
          <p:nvPr/>
        </p:nvSpPr>
        <p:spPr>
          <a:xfrm>
            <a:off x="197545" y="414225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矩形 97"/>
          <p:cNvSpPr/>
          <p:nvPr/>
        </p:nvSpPr>
        <p:spPr>
          <a:xfrm>
            <a:off x="533479" y="205593"/>
            <a:ext cx="3668366" cy="639074"/>
          </a:xfrm>
          <a:custGeom>
            <a:avLst/>
            <a:gdLst/>
            <a:ahLst/>
            <a:cxnLst/>
            <a:rect l="l" t="t" r="r" b="b"/>
            <a:pathLst>
              <a:path w="2817771" h="490890">
                <a:moveTo>
                  <a:pt x="120963" y="190562"/>
                </a:moveTo>
                <a:cubicBezTo>
                  <a:pt x="90652" y="190562"/>
                  <a:pt x="66080" y="215134"/>
                  <a:pt x="66080" y="245445"/>
                </a:cubicBezTo>
                <a:cubicBezTo>
                  <a:pt x="66080" y="275756"/>
                  <a:pt x="90652" y="300328"/>
                  <a:pt x="120963" y="300328"/>
                </a:cubicBezTo>
                <a:cubicBezTo>
                  <a:pt x="151274" y="300328"/>
                  <a:pt x="175846" y="275756"/>
                  <a:pt x="175846" y="245445"/>
                </a:cubicBezTo>
                <a:cubicBezTo>
                  <a:pt x="175846" y="215134"/>
                  <a:pt x="151274" y="190562"/>
                  <a:pt x="120963" y="190562"/>
                </a:cubicBezTo>
                <a:close/>
                <a:moveTo>
                  <a:pt x="0" y="0"/>
                </a:moveTo>
                <a:lnTo>
                  <a:pt x="2629587" y="0"/>
                </a:lnTo>
                <a:lnTo>
                  <a:pt x="2817771" y="158253"/>
                </a:lnTo>
                <a:lnTo>
                  <a:pt x="2817771" y="490890"/>
                </a:lnTo>
                <a:lnTo>
                  <a:pt x="0" y="49089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703194">
            <a:off x="7587343" y="330184"/>
            <a:ext cx="1251477" cy="935703"/>
            <a:chOff x="179512" y="202034"/>
            <a:chExt cx="580004" cy="433657"/>
          </a:xfrm>
        </p:grpSpPr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90535" y="1027047"/>
            <a:ext cx="516738" cy="386354"/>
            <a:chOff x="179512" y="202034"/>
            <a:chExt cx="580004" cy="433657"/>
          </a:xfrm>
        </p:grpSpPr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040601">
            <a:off x="7718500" y="2355645"/>
            <a:ext cx="1349538" cy="2646878"/>
            <a:chOff x="6804248" y="261826"/>
            <a:chExt cx="1349538" cy="2646878"/>
          </a:xfrm>
        </p:grpSpPr>
        <p:sp>
          <p:nvSpPr>
            <p:cNvPr id="29" name="任意多边形 28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6804248" y="261826"/>
              <a:ext cx="1349538" cy="2646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6600" spc="300" dirty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166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272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58025E-6 L 0.0276 -3.58025E-6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45679E-6 L 0.0276 3.45679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33479" y="1260446"/>
            <a:ext cx="7782937" cy="3471444"/>
            <a:chOff x="3923929" y="1346010"/>
            <a:chExt cx="4565078" cy="1762068"/>
          </a:xfrm>
        </p:grpSpPr>
        <p:sp>
          <p:nvSpPr>
            <p:cNvPr id="10" name="矩形 9"/>
            <p:cNvSpPr/>
            <p:nvPr/>
          </p:nvSpPr>
          <p:spPr>
            <a:xfrm>
              <a:off x="3969007" y="1615210"/>
              <a:ext cx="426810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endParaRPr lang="zh-CN" altLang="en-US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923929" y="1346010"/>
              <a:ext cx="4565078" cy="176206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9512" y="517834"/>
            <a:ext cx="1424110" cy="504825"/>
            <a:chOff x="2876550" y="1019175"/>
            <a:chExt cx="1478282" cy="504825"/>
          </a:xfrm>
        </p:grpSpPr>
        <p:sp>
          <p:nvSpPr>
            <p:cNvPr id="13" name="椭圆 12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任意多边形 16"/>
          <p:cNvSpPr/>
          <p:nvPr/>
        </p:nvSpPr>
        <p:spPr>
          <a:xfrm>
            <a:off x="197545" y="414225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矩形 97"/>
          <p:cNvSpPr/>
          <p:nvPr/>
        </p:nvSpPr>
        <p:spPr>
          <a:xfrm>
            <a:off x="533479" y="205593"/>
            <a:ext cx="3668366" cy="639074"/>
          </a:xfrm>
          <a:custGeom>
            <a:avLst/>
            <a:gdLst/>
            <a:ahLst/>
            <a:cxnLst/>
            <a:rect l="l" t="t" r="r" b="b"/>
            <a:pathLst>
              <a:path w="2817771" h="490890">
                <a:moveTo>
                  <a:pt x="120963" y="190562"/>
                </a:moveTo>
                <a:cubicBezTo>
                  <a:pt x="90652" y="190562"/>
                  <a:pt x="66080" y="215134"/>
                  <a:pt x="66080" y="245445"/>
                </a:cubicBezTo>
                <a:cubicBezTo>
                  <a:pt x="66080" y="275756"/>
                  <a:pt x="90652" y="300328"/>
                  <a:pt x="120963" y="300328"/>
                </a:cubicBezTo>
                <a:cubicBezTo>
                  <a:pt x="151274" y="300328"/>
                  <a:pt x="175846" y="275756"/>
                  <a:pt x="175846" y="245445"/>
                </a:cubicBezTo>
                <a:cubicBezTo>
                  <a:pt x="175846" y="215134"/>
                  <a:pt x="151274" y="190562"/>
                  <a:pt x="120963" y="190562"/>
                </a:cubicBezTo>
                <a:close/>
                <a:moveTo>
                  <a:pt x="0" y="0"/>
                </a:moveTo>
                <a:lnTo>
                  <a:pt x="2629587" y="0"/>
                </a:lnTo>
                <a:lnTo>
                  <a:pt x="2817771" y="158253"/>
                </a:lnTo>
                <a:lnTo>
                  <a:pt x="2817771" y="490890"/>
                </a:lnTo>
                <a:lnTo>
                  <a:pt x="0" y="49089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703194">
            <a:off x="7587343" y="330184"/>
            <a:ext cx="1251477" cy="935703"/>
            <a:chOff x="179512" y="202034"/>
            <a:chExt cx="580004" cy="433657"/>
          </a:xfrm>
        </p:grpSpPr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90535" y="1027047"/>
            <a:ext cx="516738" cy="386354"/>
            <a:chOff x="179512" y="202034"/>
            <a:chExt cx="580004" cy="433657"/>
          </a:xfrm>
        </p:grpSpPr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48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46595" y="3224135"/>
            <a:ext cx="1448040" cy="196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23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58025E-6 L 0.0276 -3.58025E-6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45679E-6 L 0.0276 3.45679E-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形标注 1"/>
          <p:cNvSpPr/>
          <p:nvPr/>
        </p:nvSpPr>
        <p:spPr>
          <a:xfrm>
            <a:off x="5730124" y="3409114"/>
            <a:ext cx="3765371" cy="2703745"/>
          </a:xfrm>
          <a:prstGeom prst="wedgeEllipseCallout">
            <a:avLst>
              <a:gd name="adj1" fmla="val 17160"/>
              <a:gd name="adj2" fmla="val 6502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H="1">
            <a:off x="7092280" y="244163"/>
            <a:ext cx="1779077" cy="677666"/>
            <a:chOff x="467544" y="484401"/>
            <a:chExt cx="2668616" cy="677666"/>
          </a:xfrm>
        </p:grpSpPr>
        <p:sp>
          <p:nvSpPr>
            <p:cNvPr id="7" name="矩形 9"/>
            <p:cNvSpPr/>
            <p:nvPr/>
          </p:nvSpPr>
          <p:spPr>
            <a:xfrm>
              <a:off x="467544" y="484401"/>
              <a:ext cx="2668616" cy="677666"/>
            </a:xfrm>
            <a:custGeom>
              <a:avLst/>
              <a:gdLst/>
              <a:ahLst/>
              <a:cxnLst/>
              <a:rect l="l" t="t" r="r" b="b"/>
              <a:pathLst>
                <a:path w="2510612" h="677666">
                  <a:moveTo>
                    <a:pt x="2351107" y="457402"/>
                  </a:moveTo>
                  <a:cubicBezTo>
                    <a:pt x="2308874" y="457402"/>
                    <a:pt x="2274637" y="491639"/>
                    <a:pt x="2274637" y="533872"/>
                  </a:cubicBezTo>
                  <a:cubicBezTo>
                    <a:pt x="2274637" y="576105"/>
                    <a:pt x="2308874" y="610342"/>
                    <a:pt x="2351107" y="610342"/>
                  </a:cubicBezTo>
                  <a:cubicBezTo>
                    <a:pt x="2393340" y="610342"/>
                    <a:pt x="2427577" y="576105"/>
                    <a:pt x="2427577" y="533872"/>
                  </a:cubicBezTo>
                  <a:cubicBezTo>
                    <a:pt x="2427577" y="491639"/>
                    <a:pt x="2393340" y="457402"/>
                    <a:pt x="2351107" y="457402"/>
                  </a:cubicBezTo>
                  <a:close/>
                  <a:moveTo>
                    <a:pt x="0" y="0"/>
                  </a:moveTo>
                  <a:lnTo>
                    <a:pt x="2161419" y="0"/>
                  </a:lnTo>
                  <a:lnTo>
                    <a:pt x="2510612" y="164335"/>
                  </a:lnTo>
                  <a:lnTo>
                    <a:pt x="2510612" y="677666"/>
                  </a:lnTo>
                  <a:lnTo>
                    <a:pt x="0" y="67766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4"/>
            <p:cNvSpPr txBox="1"/>
            <p:nvPr/>
          </p:nvSpPr>
          <p:spPr>
            <a:xfrm>
              <a:off x="603236" y="602256"/>
              <a:ext cx="216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300" dirty="0">
                  <a:solidFill>
                    <a:schemeClr val="accent6">
                      <a:lumMod val="50000"/>
                    </a:schemeClr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比一比</a:t>
              </a:r>
              <a:endParaRPr lang="zh-CN" altLang="zh-CN" sz="2800" b="1" spc="300" dirty="0">
                <a:solidFill>
                  <a:schemeClr val="accent6">
                    <a:lumMod val="50000"/>
                  </a:schemeClr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5819529" y="669416"/>
            <a:ext cx="1424110" cy="504825"/>
            <a:chOff x="2876550" y="1019175"/>
            <a:chExt cx="1478282" cy="504825"/>
          </a:xfrm>
        </p:grpSpPr>
        <p:sp>
          <p:nvSpPr>
            <p:cNvPr id="10" name="椭圆 9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任意多边形 13"/>
          <p:cNvSpPr/>
          <p:nvPr/>
        </p:nvSpPr>
        <p:spPr>
          <a:xfrm flipH="1">
            <a:off x="6859029" y="638894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flipH="1">
            <a:off x="491479" y="2435258"/>
            <a:ext cx="6360253" cy="1359771"/>
          </a:xfrm>
          <a:custGeom>
            <a:avLst/>
            <a:gdLst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3969835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317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460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07960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60335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1662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188910 w 4516244"/>
              <a:gd name="connsiteY4" fmla="*/ 1175757 h 2286000"/>
              <a:gd name="connsiteX5" fmla="*/ 4516244 w 4516244"/>
              <a:gd name="connsiteY5" fmla="*/ 1166232 h 2286000"/>
              <a:gd name="connsiteX6" fmla="*/ 4516244 w 4516244"/>
              <a:gd name="connsiteY6" fmla="*/ 2286000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312235 w 4516244"/>
              <a:gd name="connsiteY6" fmla="*/ 2286000 h 2286000"/>
              <a:gd name="connsiteX7" fmla="*/ 0 w 4516244"/>
              <a:gd name="connsiteY7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1151244 w 4516244"/>
              <a:gd name="connsiteY6" fmla="*/ 2276294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312235 w 4516244"/>
              <a:gd name="connsiteY7" fmla="*/ 2286000 h 2813323"/>
              <a:gd name="connsiteX8" fmla="*/ 0 w 4516244"/>
              <a:gd name="connsiteY8" fmla="*/ 602166 h 2813323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457378 w 4516244"/>
              <a:gd name="connsiteY7" fmla="*/ 2213429 h 2813323"/>
              <a:gd name="connsiteX8" fmla="*/ 0 w 4516244"/>
              <a:gd name="connsiteY8" fmla="*/ 602166 h 2813323"/>
              <a:gd name="connsiteX0" fmla="*/ 0 w 4545273"/>
              <a:gd name="connsiteY0" fmla="*/ 602166 h 2881085"/>
              <a:gd name="connsiteX1" fmla="*/ 546410 w 4545273"/>
              <a:gd name="connsiteY1" fmla="*/ 0 h 2881085"/>
              <a:gd name="connsiteX2" fmla="*/ 3044283 w 4545273"/>
              <a:gd name="connsiteY2" fmla="*/ 0 h 2881085"/>
              <a:gd name="connsiteX3" fmla="*/ 4192859 w 4545273"/>
              <a:gd name="connsiteY3" fmla="*/ 345688 h 2881085"/>
              <a:gd name="connsiteX4" fmla="*/ 4516244 w 4545273"/>
              <a:gd name="connsiteY4" fmla="*/ 1166232 h 2881085"/>
              <a:gd name="connsiteX5" fmla="*/ 4545273 w 4545273"/>
              <a:gd name="connsiteY5" fmla="*/ 2881085 h 2881085"/>
              <a:gd name="connsiteX6" fmla="*/ 1470559 w 4545273"/>
              <a:gd name="connsiteY6" fmla="*/ 2813323 h 2881085"/>
              <a:gd name="connsiteX7" fmla="*/ 457378 w 4545273"/>
              <a:gd name="connsiteY7" fmla="*/ 2213429 h 2881085"/>
              <a:gd name="connsiteX8" fmla="*/ 0 w 4545273"/>
              <a:gd name="connsiteY8" fmla="*/ 602166 h 2881085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457378 w 4545273"/>
              <a:gd name="connsiteY7" fmla="*/ 2213429 h 2929437"/>
              <a:gd name="connsiteX8" fmla="*/ 0 w 4545273"/>
              <a:gd name="connsiteY8" fmla="*/ 602166 h 2929437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529950 w 4545273"/>
              <a:gd name="connsiteY7" fmla="*/ 2097315 h 2929437"/>
              <a:gd name="connsiteX8" fmla="*/ 0 w 4545273"/>
              <a:gd name="connsiteY8" fmla="*/ 602166 h 2929437"/>
              <a:gd name="connsiteX0" fmla="*/ 50622 w 4595895"/>
              <a:gd name="connsiteY0" fmla="*/ 602166 h 2929437"/>
              <a:gd name="connsiteX1" fmla="*/ 597032 w 4595895"/>
              <a:gd name="connsiteY1" fmla="*/ 0 h 2929437"/>
              <a:gd name="connsiteX2" fmla="*/ 3094905 w 4595895"/>
              <a:gd name="connsiteY2" fmla="*/ 0 h 2929437"/>
              <a:gd name="connsiteX3" fmla="*/ 4243481 w 4595895"/>
              <a:gd name="connsiteY3" fmla="*/ 345688 h 2929437"/>
              <a:gd name="connsiteX4" fmla="*/ 4566866 w 4595895"/>
              <a:gd name="connsiteY4" fmla="*/ 1166232 h 2929437"/>
              <a:gd name="connsiteX5" fmla="*/ 4595895 w 4595895"/>
              <a:gd name="connsiteY5" fmla="*/ 2881085 h 2929437"/>
              <a:gd name="connsiteX6" fmla="*/ 1361524 w 4595895"/>
              <a:gd name="connsiteY6" fmla="*/ 2929437 h 2929437"/>
              <a:gd name="connsiteX7" fmla="*/ 0 w 4595895"/>
              <a:gd name="connsiteY7" fmla="*/ 1589315 h 2929437"/>
              <a:gd name="connsiteX8" fmla="*/ 50622 w 4595895"/>
              <a:gd name="connsiteY8" fmla="*/ 602166 h 292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5895" h="2929437">
                <a:moveTo>
                  <a:pt x="50622" y="602166"/>
                </a:moveTo>
                <a:lnTo>
                  <a:pt x="597032" y="0"/>
                </a:lnTo>
                <a:lnTo>
                  <a:pt x="3094905" y="0"/>
                </a:lnTo>
                <a:lnTo>
                  <a:pt x="4243481" y="345688"/>
                </a:lnTo>
                <a:cubicBezTo>
                  <a:pt x="4488808" y="540060"/>
                  <a:pt x="4512969" y="842847"/>
                  <a:pt x="4566866" y="1166232"/>
                </a:cubicBezTo>
                <a:lnTo>
                  <a:pt x="4595895" y="2881085"/>
                </a:lnTo>
                <a:lnTo>
                  <a:pt x="1361524" y="2929437"/>
                </a:lnTo>
                <a:lnTo>
                  <a:pt x="0" y="1589315"/>
                </a:lnTo>
                <a:lnTo>
                  <a:pt x="50622" y="60216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任意多边形 18"/>
          <p:cNvSpPr/>
          <p:nvPr/>
        </p:nvSpPr>
        <p:spPr>
          <a:xfrm flipH="1">
            <a:off x="619928" y="989131"/>
            <a:ext cx="5199599" cy="1102650"/>
          </a:xfrm>
          <a:custGeom>
            <a:avLst/>
            <a:gdLst>
              <a:gd name="connsiteX0" fmla="*/ 571500 w 4635500"/>
              <a:gd name="connsiteY0" fmla="*/ 0 h 876300"/>
              <a:gd name="connsiteX1" fmla="*/ 0 w 4635500"/>
              <a:gd name="connsiteY1" fmla="*/ 495300 h 876300"/>
              <a:gd name="connsiteX2" fmla="*/ 482600 w 4635500"/>
              <a:gd name="connsiteY2" fmla="*/ 876300 h 876300"/>
              <a:gd name="connsiteX3" fmla="*/ 1892300 w 4635500"/>
              <a:gd name="connsiteY3" fmla="*/ 876300 h 876300"/>
              <a:gd name="connsiteX4" fmla="*/ 1892300 w 4635500"/>
              <a:gd name="connsiteY4" fmla="*/ 660400 h 876300"/>
              <a:gd name="connsiteX5" fmla="*/ 4635500 w 4635500"/>
              <a:gd name="connsiteY5" fmla="*/ 660400 h 876300"/>
              <a:gd name="connsiteX6" fmla="*/ 4635500 w 4635500"/>
              <a:gd name="connsiteY6" fmla="*/ 63500 h 876300"/>
              <a:gd name="connsiteX7" fmla="*/ 571500 w 4635500"/>
              <a:gd name="connsiteY7" fmla="*/ 76200 h 876300"/>
              <a:gd name="connsiteX8" fmla="*/ 520700 w 4635500"/>
              <a:gd name="connsiteY8" fmla="*/ 76200 h 876300"/>
              <a:gd name="connsiteX9" fmla="*/ 444500 w 4635500"/>
              <a:gd name="connsiteY9" fmla="*/ 76200 h 876300"/>
              <a:gd name="connsiteX0" fmla="*/ 457200 w 4635500"/>
              <a:gd name="connsiteY0" fmla="*/ 7938 h 812800"/>
              <a:gd name="connsiteX1" fmla="*/ 0 w 4635500"/>
              <a:gd name="connsiteY1" fmla="*/ 431800 h 812800"/>
              <a:gd name="connsiteX2" fmla="*/ 482600 w 4635500"/>
              <a:gd name="connsiteY2" fmla="*/ 812800 h 812800"/>
              <a:gd name="connsiteX3" fmla="*/ 1892300 w 4635500"/>
              <a:gd name="connsiteY3" fmla="*/ 812800 h 812800"/>
              <a:gd name="connsiteX4" fmla="*/ 1892300 w 4635500"/>
              <a:gd name="connsiteY4" fmla="*/ 596900 h 812800"/>
              <a:gd name="connsiteX5" fmla="*/ 4635500 w 4635500"/>
              <a:gd name="connsiteY5" fmla="*/ 596900 h 812800"/>
              <a:gd name="connsiteX6" fmla="*/ 4635500 w 4635500"/>
              <a:gd name="connsiteY6" fmla="*/ 0 h 812800"/>
              <a:gd name="connsiteX7" fmla="*/ 571500 w 4635500"/>
              <a:gd name="connsiteY7" fmla="*/ 12700 h 812800"/>
              <a:gd name="connsiteX8" fmla="*/ 520700 w 4635500"/>
              <a:gd name="connsiteY8" fmla="*/ 12700 h 812800"/>
              <a:gd name="connsiteX9" fmla="*/ 444500 w 4635500"/>
              <a:gd name="connsiteY9" fmla="*/ 127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5500" h="812800">
                <a:moveTo>
                  <a:pt x="457200" y="7938"/>
                </a:moveTo>
                <a:lnTo>
                  <a:pt x="0" y="431800"/>
                </a:lnTo>
                <a:lnTo>
                  <a:pt x="482600" y="812800"/>
                </a:lnTo>
                <a:lnTo>
                  <a:pt x="1892300" y="812800"/>
                </a:lnTo>
                <a:lnTo>
                  <a:pt x="1892300" y="596900"/>
                </a:lnTo>
                <a:lnTo>
                  <a:pt x="4635500" y="596900"/>
                </a:lnTo>
                <a:lnTo>
                  <a:pt x="4635500" y="0"/>
                </a:lnTo>
                <a:lnTo>
                  <a:pt x="571500" y="12700"/>
                </a:lnTo>
                <a:lnTo>
                  <a:pt x="520700" y="12700"/>
                </a:lnTo>
                <a:lnTo>
                  <a:pt x="444500" y="12700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cxnSpLocks/>
            <a:stCxn id="19" idx="1"/>
          </p:cNvCxnSpPr>
          <p:nvPr/>
        </p:nvCxnSpPr>
        <p:spPr>
          <a:xfrm flipV="1">
            <a:off x="5819527" y="1130204"/>
            <a:ext cx="289764" cy="44471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416118" y="3998187"/>
            <a:ext cx="20345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kern="100" dirty="0">
                <a:ln w="28575"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加油</a:t>
            </a:r>
            <a:endParaRPr lang="zh-CN" altLang="en-US" sz="7200" b="1" dirty="0">
              <a:ln w="28575"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703194">
            <a:off x="417869" y="3457002"/>
            <a:ext cx="1251477" cy="935703"/>
            <a:chOff x="179512" y="202034"/>
            <a:chExt cx="580004" cy="433657"/>
          </a:xfrm>
        </p:grpSpPr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 rot="1703194">
            <a:off x="8343442" y="3944761"/>
            <a:ext cx="472946" cy="353612"/>
            <a:chOff x="179512" y="202034"/>
            <a:chExt cx="580004" cy="433657"/>
          </a:xfrm>
        </p:grpSpPr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783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02761 -2.96296E-6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5679E-6 L 0.0276 -4.5679E-6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8" grpId="0" animBg="1"/>
      <p:bldP spid="19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6540076" y="2004878"/>
            <a:ext cx="2239653" cy="3281422"/>
            <a:chOff x="593809" y="1665068"/>
            <a:chExt cx="2239653" cy="3281422"/>
          </a:xfrm>
        </p:grpSpPr>
        <p:sp>
          <p:nvSpPr>
            <p:cNvPr id="3" name="等腰三角形 76"/>
            <p:cNvSpPr/>
            <p:nvPr/>
          </p:nvSpPr>
          <p:spPr>
            <a:xfrm rot="5400000">
              <a:off x="1445304" y="1062659"/>
              <a:ext cx="536664" cy="2239653"/>
            </a:xfrm>
            <a:custGeom>
              <a:avLst/>
              <a:gdLst>
                <a:gd name="connsiteX0" fmla="*/ 0 w 536664"/>
                <a:gd name="connsiteY0" fmla="*/ 416035 h 2239653"/>
                <a:gd name="connsiteX1" fmla="*/ 1844 w 536664"/>
                <a:gd name="connsiteY1" fmla="*/ 416068 h 2239653"/>
                <a:gd name="connsiteX2" fmla="*/ 275917 w 536664"/>
                <a:gd name="connsiteY2" fmla="*/ 0 h 2239653"/>
                <a:gd name="connsiteX3" fmla="*/ 536664 w 536664"/>
                <a:gd name="connsiteY3" fmla="*/ 432048 h 2239653"/>
                <a:gd name="connsiteX4" fmla="*/ 531727 w 536664"/>
                <a:gd name="connsiteY4" fmla="*/ 431916 h 2239653"/>
                <a:gd name="connsiteX5" fmla="*/ 479524 w 536664"/>
                <a:gd name="connsiteY5" fmla="*/ 2239653 h 2239653"/>
                <a:gd name="connsiteX6" fmla="*/ 9526 w 536664"/>
                <a:gd name="connsiteY6" fmla="*/ 2239653 h 2239653"/>
                <a:gd name="connsiteX7" fmla="*/ 0 w 536664"/>
                <a:gd name="connsiteY7" fmla="*/ 416035 h 223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664" h="2239653">
                  <a:moveTo>
                    <a:pt x="0" y="416035"/>
                  </a:moveTo>
                  <a:lnTo>
                    <a:pt x="1844" y="416068"/>
                  </a:lnTo>
                  <a:lnTo>
                    <a:pt x="275917" y="0"/>
                  </a:lnTo>
                  <a:lnTo>
                    <a:pt x="536664" y="432048"/>
                  </a:lnTo>
                  <a:lnTo>
                    <a:pt x="531727" y="431916"/>
                  </a:lnTo>
                  <a:lnTo>
                    <a:pt x="479524" y="2239653"/>
                  </a:lnTo>
                  <a:lnTo>
                    <a:pt x="9526" y="2239653"/>
                  </a:lnTo>
                  <a:cubicBezTo>
                    <a:pt x="6351" y="1631780"/>
                    <a:pt x="3175" y="1023908"/>
                    <a:pt x="0" y="41603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13902" y="2416140"/>
              <a:ext cx="117738" cy="2530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218037" y="1665068"/>
              <a:ext cx="117738" cy="2490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24493" y="3958431"/>
            <a:ext cx="9154205" cy="1218987"/>
            <a:chOff x="-10204" y="3958431"/>
            <a:chExt cx="9154205" cy="1218987"/>
          </a:xfrm>
        </p:grpSpPr>
        <p:sp>
          <p:nvSpPr>
            <p:cNvPr id="7" name="任意多边形 6"/>
            <p:cNvSpPr/>
            <p:nvPr/>
          </p:nvSpPr>
          <p:spPr>
            <a:xfrm>
              <a:off x="7498524" y="4794238"/>
              <a:ext cx="1645477" cy="370905"/>
            </a:xfrm>
            <a:custGeom>
              <a:avLst/>
              <a:gdLst/>
              <a:ahLst/>
              <a:cxnLst/>
              <a:rect l="l" t="t" r="r" b="b"/>
              <a:pathLst>
                <a:path w="1645477" h="370905">
                  <a:moveTo>
                    <a:pt x="970899" y="199"/>
                  </a:moveTo>
                  <a:cubicBezTo>
                    <a:pt x="1209862" y="-3874"/>
                    <a:pt x="1430536" y="55132"/>
                    <a:pt x="1645477" y="133993"/>
                  </a:cubicBezTo>
                  <a:lnTo>
                    <a:pt x="1645477" y="370905"/>
                  </a:lnTo>
                  <a:lnTo>
                    <a:pt x="0" y="370905"/>
                  </a:lnTo>
                  <a:cubicBezTo>
                    <a:pt x="364917" y="102685"/>
                    <a:pt x="681335" y="5133"/>
                    <a:pt x="970899" y="19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-10204" y="4724323"/>
              <a:ext cx="1237637" cy="440820"/>
            </a:xfrm>
            <a:custGeom>
              <a:avLst/>
              <a:gdLst/>
              <a:ahLst/>
              <a:cxnLst/>
              <a:rect l="l" t="t" r="r" b="b"/>
              <a:pathLst>
                <a:path w="1237637" h="440820">
                  <a:moveTo>
                    <a:pt x="268594" y="236"/>
                  </a:moveTo>
                  <a:cubicBezTo>
                    <a:pt x="620344" y="-9180"/>
                    <a:pt x="919715" y="265178"/>
                    <a:pt x="1237637" y="440820"/>
                  </a:cubicBezTo>
                  <a:lnTo>
                    <a:pt x="0" y="440820"/>
                  </a:lnTo>
                  <a:lnTo>
                    <a:pt x="0" y="64515"/>
                  </a:lnTo>
                  <a:cubicBezTo>
                    <a:pt x="93143" y="21872"/>
                    <a:pt x="182440" y="2543"/>
                    <a:pt x="268594" y="236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229684" y="4393806"/>
              <a:ext cx="2042035" cy="780862"/>
            </a:xfrm>
            <a:custGeom>
              <a:avLst/>
              <a:gdLst/>
              <a:ahLst/>
              <a:cxnLst/>
              <a:rect l="l" t="t" r="r" b="b"/>
              <a:pathLst>
                <a:path w="2042035" h="780862">
                  <a:moveTo>
                    <a:pt x="875710" y="404"/>
                  </a:moveTo>
                  <a:cubicBezTo>
                    <a:pt x="1299239" y="-16173"/>
                    <a:pt x="1657932" y="480894"/>
                    <a:pt x="2042035" y="780862"/>
                  </a:cubicBezTo>
                  <a:lnTo>
                    <a:pt x="0" y="780862"/>
                  </a:lnTo>
                  <a:cubicBezTo>
                    <a:pt x="329781" y="215399"/>
                    <a:pt x="615027" y="10607"/>
                    <a:pt x="875710" y="404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67544" y="4549198"/>
              <a:ext cx="2520280" cy="615946"/>
            </a:xfrm>
            <a:custGeom>
              <a:avLst/>
              <a:gdLst/>
              <a:ahLst/>
              <a:cxnLst/>
              <a:rect l="l" t="t" r="r" b="b"/>
              <a:pathLst>
                <a:path w="1703601" h="427496">
                  <a:moveTo>
                    <a:pt x="734558" y="229"/>
                  </a:moveTo>
                  <a:cubicBezTo>
                    <a:pt x="1086308" y="-8902"/>
                    <a:pt x="1385679" y="257163"/>
                    <a:pt x="1703601" y="427496"/>
                  </a:cubicBezTo>
                  <a:lnTo>
                    <a:pt x="0" y="427496"/>
                  </a:lnTo>
                  <a:cubicBezTo>
                    <a:pt x="276087" y="118352"/>
                    <a:pt x="515481" y="5916"/>
                    <a:pt x="734558" y="22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948980" y="3958431"/>
              <a:ext cx="5194939" cy="1218987"/>
            </a:xfrm>
            <a:custGeom>
              <a:avLst/>
              <a:gdLst/>
              <a:ahLst/>
              <a:cxnLst/>
              <a:rect l="l" t="t" r="r" b="b"/>
              <a:pathLst>
                <a:path w="5194939" h="1218987">
                  <a:moveTo>
                    <a:pt x="2297375" y="790"/>
                  </a:moveTo>
                  <a:cubicBezTo>
                    <a:pt x="3345429" y="-26415"/>
                    <a:pt x="4258807" y="653964"/>
                    <a:pt x="5194939" y="1218987"/>
                  </a:cubicBezTo>
                  <a:lnTo>
                    <a:pt x="0" y="1218987"/>
                  </a:lnTo>
                  <a:cubicBezTo>
                    <a:pt x="853825" y="345557"/>
                    <a:pt x="1604990" y="18763"/>
                    <a:pt x="2297375" y="790"/>
                  </a:cubicBezTo>
                  <a:close/>
                </a:path>
              </a:pathLst>
            </a:custGeom>
            <a:solidFill>
              <a:srgbClr val="99E5B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34661" y="711420"/>
            <a:ext cx="8003435" cy="1051152"/>
            <a:chOff x="-465713" y="109174"/>
            <a:chExt cx="6621889" cy="874084"/>
          </a:xfrm>
        </p:grpSpPr>
        <p:grpSp>
          <p:nvGrpSpPr>
            <p:cNvPr id="13" name="组合 12"/>
            <p:cNvGrpSpPr/>
            <p:nvPr/>
          </p:nvGrpSpPr>
          <p:grpSpPr>
            <a:xfrm>
              <a:off x="4056833" y="457378"/>
              <a:ext cx="2099343" cy="525880"/>
              <a:chOff x="4330700" y="598070"/>
              <a:chExt cx="2099343" cy="525880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4330700" y="598070"/>
                <a:ext cx="2099343" cy="417929"/>
              </a:xfrm>
              <a:custGeom>
                <a:avLst/>
                <a:gdLst>
                  <a:gd name="connsiteX0" fmla="*/ 0 w 2099343"/>
                  <a:gd name="connsiteY0" fmla="*/ 0 h 596900"/>
                  <a:gd name="connsiteX1" fmla="*/ 292100 w 2099343"/>
                  <a:gd name="connsiteY1" fmla="*/ 25400 h 596900"/>
                  <a:gd name="connsiteX2" fmla="*/ 368300 w 2099343"/>
                  <a:gd name="connsiteY2" fmla="*/ 50800 h 596900"/>
                  <a:gd name="connsiteX3" fmla="*/ 444500 w 2099343"/>
                  <a:gd name="connsiteY3" fmla="*/ 101600 h 596900"/>
                  <a:gd name="connsiteX4" fmla="*/ 482600 w 2099343"/>
                  <a:gd name="connsiteY4" fmla="*/ 114300 h 596900"/>
                  <a:gd name="connsiteX5" fmla="*/ 520700 w 2099343"/>
                  <a:gd name="connsiteY5" fmla="*/ 139700 h 596900"/>
                  <a:gd name="connsiteX6" fmla="*/ 558800 w 2099343"/>
                  <a:gd name="connsiteY6" fmla="*/ 152400 h 596900"/>
                  <a:gd name="connsiteX7" fmla="*/ 635000 w 2099343"/>
                  <a:gd name="connsiteY7" fmla="*/ 203200 h 596900"/>
                  <a:gd name="connsiteX8" fmla="*/ 673100 w 2099343"/>
                  <a:gd name="connsiteY8" fmla="*/ 215900 h 596900"/>
                  <a:gd name="connsiteX9" fmla="*/ 749300 w 2099343"/>
                  <a:gd name="connsiteY9" fmla="*/ 266700 h 596900"/>
                  <a:gd name="connsiteX10" fmla="*/ 825500 w 2099343"/>
                  <a:gd name="connsiteY10" fmla="*/ 304800 h 596900"/>
                  <a:gd name="connsiteX11" fmla="*/ 863600 w 2099343"/>
                  <a:gd name="connsiteY11" fmla="*/ 317500 h 596900"/>
                  <a:gd name="connsiteX12" fmla="*/ 901700 w 2099343"/>
                  <a:gd name="connsiteY12" fmla="*/ 342900 h 596900"/>
                  <a:gd name="connsiteX13" fmla="*/ 990600 w 2099343"/>
                  <a:gd name="connsiteY13" fmla="*/ 368300 h 596900"/>
                  <a:gd name="connsiteX14" fmla="*/ 1028700 w 2099343"/>
                  <a:gd name="connsiteY14" fmla="*/ 393700 h 596900"/>
                  <a:gd name="connsiteX15" fmla="*/ 1104900 w 2099343"/>
                  <a:gd name="connsiteY15" fmla="*/ 419100 h 596900"/>
                  <a:gd name="connsiteX16" fmla="*/ 1193800 w 2099343"/>
                  <a:gd name="connsiteY16" fmla="*/ 444500 h 596900"/>
                  <a:gd name="connsiteX17" fmla="*/ 1397000 w 2099343"/>
                  <a:gd name="connsiteY17" fmla="*/ 431800 h 596900"/>
                  <a:gd name="connsiteX18" fmla="*/ 1422400 w 2099343"/>
                  <a:gd name="connsiteY18" fmla="*/ 355600 h 596900"/>
                  <a:gd name="connsiteX19" fmla="*/ 1409700 w 2099343"/>
                  <a:gd name="connsiteY19" fmla="*/ 254000 h 596900"/>
                  <a:gd name="connsiteX20" fmla="*/ 1244600 w 2099343"/>
                  <a:gd name="connsiteY20" fmla="*/ 304800 h 596900"/>
                  <a:gd name="connsiteX21" fmla="*/ 1257300 w 2099343"/>
                  <a:gd name="connsiteY21" fmla="*/ 431800 h 596900"/>
                  <a:gd name="connsiteX22" fmla="*/ 1295400 w 2099343"/>
                  <a:gd name="connsiteY22" fmla="*/ 457200 h 596900"/>
                  <a:gd name="connsiteX23" fmla="*/ 1320800 w 2099343"/>
                  <a:gd name="connsiteY23" fmla="*/ 495300 h 596900"/>
                  <a:gd name="connsiteX24" fmla="*/ 1358900 w 2099343"/>
                  <a:gd name="connsiteY24" fmla="*/ 508000 h 596900"/>
                  <a:gd name="connsiteX25" fmla="*/ 1460500 w 2099343"/>
                  <a:gd name="connsiteY25" fmla="*/ 520700 h 596900"/>
                  <a:gd name="connsiteX26" fmla="*/ 1714500 w 2099343"/>
                  <a:gd name="connsiteY26" fmla="*/ 546100 h 596900"/>
                  <a:gd name="connsiteX27" fmla="*/ 1790700 w 2099343"/>
                  <a:gd name="connsiteY27" fmla="*/ 558800 h 596900"/>
                  <a:gd name="connsiteX28" fmla="*/ 1905000 w 2099343"/>
                  <a:gd name="connsiteY28" fmla="*/ 584200 h 596900"/>
                  <a:gd name="connsiteX29" fmla="*/ 1943100 w 2099343"/>
                  <a:gd name="connsiteY29" fmla="*/ 596900 h 596900"/>
                  <a:gd name="connsiteX30" fmla="*/ 2082800 w 2099343"/>
                  <a:gd name="connsiteY30" fmla="*/ 584200 h 596900"/>
                  <a:gd name="connsiteX31" fmla="*/ 2095500 w 2099343"/>
                  <a:gd name="connsiteY31" fmla="*/ 546100 h 596900"/>
                  <a:gd name="connsiteX32" fmla="*/ 2019300 w 2099343"/>
                  <a:gd name="connsiteY32" fmla="*/ 520700 h 596900"/>
                  <a:gd name="connsiteX33" fmla="*/ 1943100 w 2099343"/>
                  <a:gd name="connsiteY33" fmla="*/ 482600 h 596900"/>
                  <a:gd name="connsiteX34" fmla="*/ 1905000 w 2099343"/>
                  <a:gd name="connsiteY34" fmla="*/ 457200 h 596900"/>
                  <a:gd name="connsiteX35" fmla="*/ 1714500 w 2099343"/>
                  <a:gd name="connsiteY35" fmla="*/ 469900 h 596900"/>
                  <a:gd name="connsiteX36" fmla="*/ 1676400 w 2099343"/>
                  <a:gd name="connsiteY36" fmla="*/ 482600 h 596900"/>
                  <a:gd name="connsiteX37" fmla="*/ 1625600 w 2099343"/>
                  <a:gd name="connsiteY37" fmla="*/ 53340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99343" h="596900">
                    <a:moveTo>
                      <a:pt x="0" y="0"/>
                    </a:moveTo>
                    <a:cubicBezTo>
                      <a:pt x="86364" y="4798"/>
                      <a:pt x="200091" y="307"/>
                      <a:pt x="292100" y="25400"/>
                    </a:cubicBezTo>
                    <a:cubicBezTo>
                      <a:pt x="317931" y="32445"/>
                      <a:pt x="346023" y="35948"/>
                      <a:pt x="368300" y="50800"/>
                    </a:cubicBezTo>
                    <a:cubicBezTo>
                      <a:pt x="393700" y="67733"/>
                      <a:pt x="415540" y="91947"/>
                      <a:pt x="444500" y="101600"/>
                    </a:cubicBezTo>
                    <a:cubicBezTo>
                      <a:pt x="457200" y="105833"/>
                      <a:pt x="470626" y="108313"/>
                      <a:pt x="482600" y="114300"/>
                    </a:cubicBezTo>
                    <a:cubicBezTo>
                      <a:pt x="496252" y="121126"/>
                      <a:pt x="507048" y="132874"/>
                      <a:pt x="520700" y="139700"/>
                    </a:cubicBezTo>
                    <a:cubicBezTo>
                      <a:pt x="532674" y="145687"/>
                      <a:pt x="547098" y="145899"/>
                      <a:pt x="558800" y="152400"/>
                    </a:cubicBezTo>
                    <a:cubicBezTo>
                      <a:pt x="585485" y="167225"/>
                      <a:pt x="606040" y="193547"/>
                      <a:pt x="635000" y="203200"/>
                    </a:cubicBezTo>
                    <a:cubicBezTo>
                      <a:pt x="647700" y="207433"/>
                      <a:pt x="661398" y="209399"/>
                      <a:pt x="673100" y="215900"/>
                    </a:cubicBezTo>
                    <a:cubicBezTo>
                      <a:pt x="699785" y="230725"/>
                      <a:pt x="720340" y="257047"/>
                      <a:pt x="749300" y="266700"/>
                    </a:cubicBezTo>
                    <a:cubicBezTo>
                      <a:pt x="845065" y="298622"/>
                      <a:pt x="727023" y="255561"/>
                      <a:pt x="825500" y="304800"/>
                    </a:cubicBezTo>
                    <a:cubicBezTo>
                      <a:pt x="837474" y="310787"/>
                      <a:pt x="851626" y="311513"/>
                      <a:pt x="863600" y="317500"/>
                    </a:cubicBezTo>
                    <a:cubicBezTo>
                      <a:pt x="877252" y="324326"/>
                      <a:pt x="887671" y="336887"/>
                      <a:pt x="901700" y="342900"/>
                    </a:cubicBezTo>
                    <a:cubicBezTo>
                      <a:pt x="958667" y="367315"/>
                      <a:pt x="941172" y="343586"/>
                      <a:pt x="990600" y="368300"/>
                    </a:cubicBezTo>
                    <a:cubicBezTo>
                      <a:pt x="1004252" y="375126"/>
                      <a:pt x="1014752" y="387501"/>
                      <a:pt x="1028700" y="393700"/>
                    </a:cubicBezTo>
                    <a:cubicBezTo>
                      <a:pt x="1053166" y="404574"/>
                      <a:pt x="1079500" y="410633"/>
                      <a:pt x="1104900" y="419100"/>
                    </a:cubicBezTo>
                    <a:cubicBezTo>
                      <a:pt x="1159559" y="437320"/>
                      <a:pt x="1130013" y="428553"/>
                      <a:pt x="1193800" y="444500"/>
                    </a:cubicBezTo>
                    <a:cubicBezTo>
                      <a:pt x="1261533" y="440267"/>
                      <a:pt x="1333749" y="456398"/>
                      <a:pt x="1397000" y="431800"/>
                    </a:cubicBezTo>
                    <a:cubicBezTo>
                      <a:pt x="1421953" y="422096"/>
                      <a:pt x="1422400" y="355600"/>
                      <a:pt x="1422400" y="355600"/>
                    </a:cubicBezTo>
                    <a:cubicBezTo>
                      <a:pt x="1418167" y="321733"/>
                      <a:pt x="1439751" y="270181"/>
                      <a:pt x="1409700" y="254000"/>
                    </a:cubicBezTo>
                    <a:cubicBezTo>
                      <a:pt x="1273084" y="180438"/>
                      <a:pt x="1265772" y="241285"/>
                      <a:pt x="1244600" y="304800"/>
                    </a:cubicBezTo>
                    <a:cubicBezTo>
                      <a:pt x="1248833" y="347133"/>
                      <a:pt x="1243846" y="391439"/>
                      <a:pt x="1257300" y="431800"/>
                    </a:cubicBezTo>
                    <a:cubicBezTo>
                      <a:pt x="1262127" y="446280"/>
                      <a:pt x="1284607" y="446407"/>
                      <a:pt x="1295400" y="457200"/>
                    </a:cubicBezTo>
                    <a:cubicBezTo>
                      <a:pt x="1306193" y="467993"/>
                      <a:pt x="1308881" y="485765"/>
                      <a:pt x="1320800" y="495300"/>
                    </a:cubicBezTo>
                    <a:cubicBezTo>
                      <a:pt x="1331253" y="503663"/>
                      <a:pt x="1345729" y="505605"/>
                      <a:pt x="1358900" y="508000"/>
                    </a:cubicBezTo>
                    <a:cubicBezTo>
                      <a:pt x="1392480" y="514105"/>
                      <a:pt x="1426633" y="516467"/>
                      <a:pt x="1460500" y="520700"/>
                    </a:cubicBezTo>
                    <a:cubicBezTo>
                      <a:pt x="1571853" y="557818"/>
                      <a:pt x="1459057" y="523888"/>
                      <a:pt x="1714500" y="546100"/>
                    </a:cubicBezTo>
                    <a:cubicBezTo>
                      <a:pt x="1740154" y="548331"/>
                      <a:pt x="1765365" y="554194"/>
                      <a:pt x="1790700" y="558800"/>
                    </a:cubicBezTo>
                    <a:cubicBezTo>
                      <a:pt x="1826710" y="565347"/>
                      <a:pt x="1869327" y="574008"/>
                      <a:pt x="1905000" y="584200"/>
                    </a:cubicBezTo>
                    <a:cubicBezTo>
                      <a:pt x="1917872" y="587878"/>
                      <a:pt x="1930400" y="592667"/>
                      <a:pt x="1943100" y="596900"/>
                    </a:cubicBezTo>
                    <a:cubicBezTo>
                      <a:pt x="1989667" y="592667"/>
                      <a:pt x="2038441" y="598986"/>
                      <a:pt x="2082800" y="584200"/>
                    </a:cubicBezTo>
                    <a:cubicBezTo>
                      <a:pt x="2095500" y="579967"/>
                      <a:pt x="2104966" y="555566"/>
                      <a:pt x="2095500" y="546100"/>
                    </a:cubicBezTo>
                    <a:cubicBezTo>
                      <a:pt x="2076568" y="527168"/>
                      <a:pt x="2041577" y="535552"/>
                      <a:pt x="2019300" y="520700"/>
                    </a:cubicBezTo>
                    <a:cubicBezTo>
                      <a:pt x="1910111" y="447907"/>
                      <a:pt x="2048260" y="535180"/>
                      <a:pt x="1943100" y="482600"/>
                    </a:cubicBezTo>
                    <a:cubicBezTo>
                      <a:pt x="1929448" y="475774"/>
                      <a:pt x="1917700" y="465667"/>
                      <a:pt x="1905000" y="457200"/>
                    </a:cubicBezTo>
                    <a:cubicBezTo>
                      <a:pt x="1841500" y="461433"/>
                      <a:pt x="1777752" y="462872"/>
                      <a:pt x="1714500" y="469900"/>
                    </a:cubicBezTo>
                    <a:cubicBezTo>
                      <a:pt x="1701195" y="471378"/>
                      <a:pt x="1687539" y="475174"/>
                      <a:pt x="1676400" y="482600"/>
                    </a:cubicBezTo>
                    <a:lnTo>
                      <a:pt x="1625600" y="5334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838817" y="904875"/>
                <a:ext cx="171458" cy="219075"/>
              </a:xfrm>
              <a:custGeom>
                <a:avLst/>
                <a:gdLst>
                  <a:gd name="connsiteX0" fmla="*/ 171458 w 171458"/>
                  <a:gd name="connsiteY0" fmla="*/ 0 h 219075"/>
                  <a:gd name="connsiteX1" fmla="*/ 123833 w 171458"/>
                  <a:gd name="connsiteY1" fmla="*/ 28575 h 219075"/>
                  <a:gd name="connsiteX2" fmla="*/ 95258 w 171458"/>
                  <a:gd name="connsiteY2" fmla="*/ 47625 h 219075"/>
                  <a:gd name="connsiteX3" fmla="*/ 47633 w 171458"/>
                  <a:gd name="connsiteY3" fmla="*/ 95250 h 219075"/>
                  <a:gd name="connsiteX4" fmla="*/ 38108 w 171458"/>
                  <a:gd name="connsiteY4" fmla="*/ 123825 h 219075"/>
                  <a:gd name="connsiteX5" fmla="*/ 19058 w 171458"/>
                  <a:gd name="connsiteY5" fmla="*/ 152400 h 219075"/>
                  <a:gd name="connsiteX6" fmla="*/ 8 w 171458"/>
                  <a:gd name="connsiteY6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8" h="219075">
                    <a:moveTo>
                      <a:pt x="171458" y="0"/>
                    </a:moveTo>
                    <a:cubicBezTo>
                      <a:pt x="155583" y="9525"/>
                      <a:pt x="139532" y="18763"/>
                      <a:pt x="123833" y="28575"/>
                    </a:cubicBezTo>
                    <a:cubicBezTo>
                      <a:pt x="114125" y="34642"/>
                      <a:pt x="103353" y="39530"/>
                      <a:pt x="95258" y="47625"/>
                    </a:cubicBezTo>
                    <a:cubicBezTo>
                      <a:pt x="31758" y="111125"/>
                      <a:pt x="123833" y="44450"/>
                      <a:pt x="47633" y="95250"/>
                    </a:cubicBezTo>
                    <a:cubicBezTo>
                      <a:pt x="44458" y="104775"/>
                      <a:pt x="42598" y="114845"/>
                      <a:pt x="38108" y="123825"/>
                    </a:cubicBezTo>
                    <a:cubicBezTo>
                      <a:pt x="32988" y="134064"/>
                      <a:pt x="23707" y="141939"/>
                      <a:pt x="19058" y="152400"/>
                    </a:cubicBezTo>
                    <a:cubicBezTo>
                      <a:pt x="-996" y="197522"/>
                      <a:pt x="8" y="191848"/>
                      <a:pt x="8" y="21907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5945485" y="894311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-123647" y="109174"/>
              <a:ext cx="5297302" cy="762395"/>
              <a:chOff x="2511726" y="-1028650"/>
              <a:chExt cx="5493403" cy="790618"/>
            </a:xfrm>
          </p:grpSpPr>
          <p:pic>
            <p:nvPicPr>
              <p:cNvPr id="23" name="Picture 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65"/>
              <p:cNvSpPr>
                <a:spLocks/>
              </p:cNvSpPr>
              <p:nvPr/>
            </p:nvSpPr>
            <p:spPr bwMode="auto">
              <a:xfrm>
                <a:off x="3014044" y="-899945"/>
                <a:ext cx="4991085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91461" y="310277"/>
              <a:ext cx="336655" cy="146487"/>
              <a:chOff x="1411192" y="3740071"/>
              <a:chExt cx="336655" cy="146487"/>
            </a:xfrm>
          </p:grpSpPr>
          <p:sp>
            <p:nvSpPr>
              <p:cNvPr id="20" name="心形 19"/>
              <p:cNvSpPr/>
              <p:nvPr/>
            </p:nvSpPr>
            <p:spPr>
              <a:xfrm rot="19396768">
                <a:off x="1678892" y="3740071"/>
                <a:ext cx="68955" cy="56086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心形 20"/>
              <p:cNvSpPr/>
              <p:nvPr/>
            </p:nvSpPr>
            <p:spPr>
              <a:xfrm rot="19396768">
                <a:off x="1603866" y="3745254"/>
                <a:ext cx="56209" cy="45719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心形 21"/>
              <p:cNvSpPr/>
              <p:nvPr/>
            </p:nvSpPr>
            <p:spPr>
              <a:xfrm rot="19396768">
                <a:off x="1411192" y="3780780"/>
                <a:ext cx="130049" cy="105778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-465713" y="254243"/>
              <a:ext cx="580004" cy="433657"/>
              <a:chOff x="179512" y="202034"/>
              <a:chExt cx="580004" cy="433657"/>
            </a:xfrm>
          </p:grpSpPr>
          <p:sp>
            <p:nvSpPr>
              <p:cNvPr id="1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7422976" y="2264690"/>
            <a:ext cx="1662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胜利！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41" l="725" r="98551">
                        <a14:foregroundMark x1="31884" y1="93165" x2="31884" y2="93165"/>
                        <a14:foregroundMark x1="35507" y1="96456" x2="35507" y2="96456"/>
                        <a14:foregroundMark x1="43116" y1="94937" x2="43116" y2="94937"/>
                        <a14:foregroundMark x1="74638" y1="90633" x2="74638" y2="90633"/>
                        <a14:foregroundMark x1="55797" y1="71392" x2="55797" y2="71392"/>
                        <a14:foregroundMark x1="60870" y1="68861" x2="60870" y2="68861"/>
                        <a14:foregroundMark x1="61232" y1="71899" x2="61232" y2="71899"/>
                        <a14:foregroundMark x1="52899" y1="69620" x2="52899" y2="69620"/>
                        <a14:foregroundMark x1="71739" y1="36709" x2="71739" y2="36709"/>
                        <a14:foregroundMark x1="63768" y1="38228" x2="63768" y2="38228"/>
                        <a14:foregroundMark x1="33696" y1="38734" x2="33696" y2="38734"/>
                        <a14:foregroundMark x1="43841" y1="41519" x2="43841" y2="41519"/>
                        <a14:foregroundMark x1="42029" y1="44557" x2="42029" y2="445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229" y="1854443"/>
            <a:ext cx="2253630" cy="3225303"/>
          </a:xfrm>
          <a:prstGeom prst="rect">
            <a:avLst/>
          </a:prstGeom>
        </p:spPr>
      </p:pic>
      <p:sp>
        <p:nvSpPr>
          <p:cNvPr id="38" name="椭圆形标注 37"/>
          <p:cNvSpPr/>
          <p:nvPr/>
        </p:nvSpPr>
        <p:spPr>
          <a:xfrm rot="15539727" flipH="1">
            <a:off x="3543339" y="959715"/>
            <a:ext cx="1793022" cy="3411342"/>
          </a:xfrm>
          <a:prstGeom prst="wedgeEllipseCallout">
            <a:avLst>
              <a:gd name="adj1" fmla="val -21130"/>
              <a:gd name="adj2" fmla="val -55549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3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09877E-6 L 1.17326 0.00185 " pathEditMode="relative" rAng="0" ptsTypes="AA">
                                      <p:cBhvr>
                                        <p:cTn id="8" dur="8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</TotalTime>
  <Words>60</Words>
  <Application>Microsoft Office PowerPoint</Application>
  <PresentationFormat>全屏显示(16:9)</PresentationFormat>
  <Paragraphs>14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宋体</vt:lpstr>
      <vt:lpstr>Calibri</vt:lpstr>
      <vt:lpstr>Arial</vt:lpstr>
      <vt:lpstr>方正喵呜体</vt:lpstr>
      <vt:lpstr>微软雅黑</vt:lpstr>
      <vt:lpstr>Wingdings</vt:lpstr>
      <vt:lpstr>方正卡通简体</vt:lpstr>
      <vt:lpstr>Times New Roman</vt:lpstr>
      <vt:lpstr>方正稚艺简体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学教育技术，上教育技术论坛！http://www.etthink.com</dc:title>
  <dc:creator>学教育技术，上教育技术论坛！http://www.etthink.com</dc:creator>
  <cp:keywords>学教育技术，上教育技术论坛！http://www.etthink.com</cp:keywords>
  <cp:lastModifiedBy>孙方</cp:lastModifiedBy>
  <cp:revision>145</cp:revision>
  <dcterms:created xsi:type="dcterms:W3CDTF">2013-12-20T02:10:59Z</dcterms:created>
  <dcterms:modified xsi:type="dcterms:W3CDTF">2017-10-09T05:15:47Z</dcterms:modified>
</cp:coreProperties>
</file>