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62" r:id="rId3"/>
    <p:sldId id="263" r:id="rId4"/>
    <p:sldId id="261" r:id="rId5"/>
  </p:sldIdLst>
  <p:sldSz cx="12192000" cy="6858000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EnglishLing" pitchFamily="2" charset="0"/>
      <p:regular r:id="rId10"/>
    </p:embeddedFont>
    <p:embeddedFont>
      <p:font typeface="英文印刷标准四线手写体(兼容版)(意大利斜体)" panose="02000500000000000000" pitchFamily="2" charset="0"/>
      <p:regular r:id="rId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88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909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865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089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387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03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652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58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940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087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43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473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8DCA2-6D30-4522-AE88-553CE7F6E2BC}" type="datetimeFigureOut">
              <a:rPr lang="zh-CN" altLang="en-US" smtClean="0"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99BA2-3D28-4D26-920C-CA2D384A1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09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1044327"/>
            <a:ext cx="259228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28" y="1057474"/>
            <a:ext cx="1571029" cy="1571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1057474"/>
            <a:ext cx="994965" cy="994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088" y="1057474"/>
            <a:ext cx="706933" cy="706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4644727"/>
            <a:ext cx="7847013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015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66DFAA4-B4A5-43C8-9741-2E3E8562F993}"/>
              </a:ext>
            </a:extLst>
          </p:cNvPr>
          <p:cNvSpPr txBox="1"/>
          <p:nvPr/>
        </p:nvSpPr>
        <p:spPr>
          <a:xfrm>
            <a:off x="623392" y="3068960"/>
            <a:ext cx="403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英文印刷标准四线手写体(兼容版)(意大利斜体)" panose="02000500000000000000" pitchFamily="2" charset="0"/>
              </a:rPr>
              <a:t>abcdefg</a:t>
            </a:r>
            <a:endParaRPr lang="zh-CN" altLang="en-US" sz="6000">
              <a:latin typeface="英文印刷标准四线手写体(兼容版)(意大利斜体)" panose="0200050000000000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A79F91-03D1-4932-A55E-84D2FE2EC17C}"/>
              </a:ext>
            </a:extLst>
          </p:cNvPr>
          <p:cNvSpPr txBox="1"/>
          <p:nvPr/>
        </p:nvSpPr>
        <p:spPr>
          <a:xfrm>
            <a:off x="660984" y="4221088"/>
            <a:ext cx="403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英文印刷标准四线手写体(兼容版)(意大利斜体)" panose="02000500000000000000" pitchFamily="2" charset="0"/>
              </a:rPr>
              <a:t>ABCDEFG</a:t>
            </a:r>
            <a:endParaRPr lang="zh-CN" altLang="en-US" sz="6000">
              <a:latin typeface="英文印刷标准四线手写体(兼容版)(意大利斜体)" panose="02000500000000000000" pitchFamily="2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66CEA0-B0B5-4ADE-939D-2BF9F64DE518}"/>
              </a:ext>
            </a:extLst>
          </p:cNvPr>
          <p:cNvSpPr txBox="1"/>
          <p:nvPr/>
        </p:nvSpPr>
        <p:spPr>
          <a:xfrm>
            <a:off x="455712" y="332656"/>
            <a:ext cx="11280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latin typeface="EnglishLing" pitchFamily="2" charset="0"/>
              </a:rPr>
              <a:t>~~~~~~~~~~~~~~~~~~~~~~~~~</a:t>
            </a:r>
            <a:endParaRPr lang="zh-CN" altLang="en-US" sz="7200">
              <a:latin typeface="EnglishLing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EDD986-3ED6-4CEB-8269-398CAC8E839C}"/>
              </a:ext>
            </a:extLst>
          </p:cNvPr>
          <p:cNvSpPr txBox="1"/>
          <p:nvPr/>
        </p:nvSpPr>
        <p:spPr>
          <a:xfrm>
            <a:off x="623392" y="1484784"/>
            <a:ext cx="2499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latin typeface="EnglishLing" pitchFamily="2" charset="0"/>
              </a:rPr>
              <a:t>abcdefg</a:t>
            </a:r>
            <a:endParaRPr lang="zh-CN" altLang="en-US" sz="7200">
              <a:latin typeface="EnglishLing" pitchFamily="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CE3F5C-AF28-4C7B-9FAE-C8083EFB8912}"/>
              </a:ext>
            </a:extLst>
          </p:cNvPr>
          <p:cNvSpPr txBox="1"/>
          <p:nvPr/>
        </p:nvSpPr>
        <p:spPr>
          <a:xfrm>
            <a:off x="4295800" y="1616786"/>
            <a:ext cx="2499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latin typeface="EnglishLing" pitchFamily="2" charset="0"/>
              </a:rPr>
              <a:t>ABCDEFG</a:t>
            </a:r>
            <a:endParaRPr lang="zh-CN" altLang="en-US" sz="7200">
              <a:latin typeface="EnglishLing" pitchFamily="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32D6AB5-1BBC-47B1-BA99-F62EB50AEAA4}"/>
              </a:ext>
            </a:extLst>
          </p:cNvPr>
          <p:cNvSpPr txBox="1"/>
          <p:nvPr/>
        </p:nvSpPr>
        <p:spPr>
          <a:xfrm>
            <a:off x="675047" y="5430899"/>
            <a:ext cx="11280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latin typeface="EnglishLing" pitchFamily="2" charset="0"/>
              </a:rPr>
              <a:t>{}{}|\^*</a:t>
            </a:r>
            <a:endParaRPr lang="zh-CN" altLang="en-US" sz="7200">
              <a:latin typeface="EnglishLing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619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8A3B943-1AC6-4ED6-A3E4-035A23AB4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0"/>
            <a:ext cx="112196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64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580BA65-D4BE-4A11-9936-45CA7985E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" y="836712"/>
            <a:ext cx="12206125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0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6</Words>
  <Application>Microsoft Office PowerPoint</Application>
  <PresentationFormat>宽屏</PresentationFormat>
  <Paragraphs>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</vt:lpstr>
      <vt:lpstr>Calibri</vt:lpstr>
      <vt:lpstr>英文印刷标准四线手写体(兼容版)(意大利斜体)</vt:lpstr>
      <vt:lpstr>EnglishLing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>且行资源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学教育技术，上教育技术论坛！http://www.etthink.com</dc:title>
  <dc:creator>孙方;教育技术论坛</dc:creator>
  <cp:lastModifiedBy>qiexing</cp:lastModifiedBy>
  <cp:revision>15</cp:revision>
  <dcterms:created xsi:type="dcterms:W3CDTF">2015-03-13T01:10:52Z</dcterms:created>
  <dcterms:modified xsi:type="dcterms:W3CDTF">2018-11-25T03:00:10Z</dcterms:modified>
</cp:coreProperties>
</file>