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8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971600" y="260648"/>
            <a:ext cx="7200800" cy="6047481"/>
            <a:chOff x="971600" y="0"/>
            <a:chExt cx="7185025" cy="6308129"/>
          </a:xfrm>
        </p:grpSpPr>
        <p:grpSp>
          <p:nvGrpSpPr>
            <p:cNvPr id="64" name="组合 63"/>
            <p:cNvGrpSpPr/>
            <p:nvPr/>
          </p:nvGrpSpPr>
          <p:grpSpPr>
            <a:xfrm>
              <a:off x="3563888" y="1772816"/>
              <a:ext cx="3276600" cy="3240360"/>
              <a:chOff x="1691680" y="1412776"/>
              <a:chExt cx="3276600" cy="3240360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1691680" y="2060848"/>
                <a:ext cx="3276600" cy="2592288"/>
                <a:chOff x="755576" y="1916832"/>
                <a:chExt cx="3276600" cy="2592288"/>
              </a:xfrm>
            </p:grpSpPr>
            <p:pic>
              <p:nvPicPr>
                <p:cNvPr id="1036" name="Picture 12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1907704" y="1916832"/>
                  <a:ext cx="1044575" cy="8985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032" name="Picture 8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755576" y="2564904"/>
                  <a:ext cx="3276600" cy="15462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031" name="Picture 7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 t="50966"/>
                <a:stretch>
                  <a:fillRect/>
                </a:stretch>
              </p:blipFill>
              <p:spPr bwMode="auto">
                <a:xfrm>
                  <a:off x="755576" y="3356992"/>
                  <a:ext cx="3276600" cy="7620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033" name="Picture 9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619672" y="3933056"/>
                  <a:ext cx="1477963" cy="5413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034" name="Picture 10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619672" y="4077072"/>
                  <a:ext cx="1477963" cy="4320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sp>
            <p:nvSpPr>
              <p:cNvPr id="57" name="任意多边形 56"/>
              <p:cNvSpPr/>
              <p:nvPr/>
            </p:nvSpPr>
            <p:spPr>
              <a:xfrm>
                <a:off x="2915816" y="2780928"/>
                <a:ext cx="617380" cy="1297863"/>
              </a:xfrm>
              <a:custGeom>
                <a:avLst/>
                <a:gdLst>
                  <a:gd name="connsiteX0" fmla="*/ 393522 w 617380"/>
                  <a:gd name="connsiteY0" fmla="*/ 73747 h 1297863"/>
                  <a:gd name="connsiteX1" fmla="*/ 393522 w 617380"/>
                  <a:gd name="connsiteY1" fmla="*/ 73747 h 1297863"/>
                  <a:gd name="connsiteX2" fmla="*/ 216541 w 617380"/>
                  <a:gd name="connsiteY2" fmla="*/ 132741 h 1297863"/>
                  <a:gd name="connsiteX3" fmla="*/ 172296 w 617380"/>
                  <a:gd name="connsiteY3" fmla="*/ 162237 h 1297863"/>
                  <a:gd name="connsiteX4" fmla="*/ 83805 w 617380"/>
                  <a:gd name="connsiteY4" fmla="*/ 206483 h 1297863"/>
                  <a:gd name="connsiteX5" fmla="*/ 39560 w 617380"/>
                  <a:gd name="connsiteY5" fmla="*/ 294973 h 1297863"/>
                  <a:gd name="connsiteX6" fmla="*/ 10063 w 617380"/>
                  <a:gd name="connsiteY6" fmla="*/ 412960 h 1297863"/>
                  <a:gd name="connsiteX7" fmla="*/ 54309 w 617380"/>
                  <a:gd name="connsiteY7" fmla="*/ 619437 h 1297863"/>
                  <a:gd name="connsiteX8" fmla="*/ 128051 w 617380"/>
                  <a:gd name="connsiteY8" fmla="*/ 634186 h 1297863"/>
                  <a:gd name="connsiteX9" fmla="*/ 172296 w 617380"/>
                  <a:gd name="connsiteY9" fmla="*/ 663683 h 1297863"/>
                  <a:gd name="connsiteX10" fmla="*/ 260786 w 617380"/>
                  <a:gd name="connsiteY10" fmla="*/ 634186 h 1297863"/>
                  <a:gd name="connsiteX11" fmla="*/ 437767 w 617380"/>
                  <a:gd name="connsiteY11" fmla="*/ 589941 h 1297863"/>
                  <a:gd name="connsiteX12" fmla="*/ 393522 w 617380"/>
                  <a:gd name="connsiteY12" fmla="*/ 737425 h 1297863"/>
                  <a:gd name="connsiteX13" fmla="*/ 319780 w 617380"/>
                  <a:gd name="connsiteY13" fmla="*/ 825915 h 1297863"/>
                  <a:gd name="connsiteX14" fmla="*/ 275534 w 617380"/>
                  <a:gd name="connsiteY14" fmla="*/ 870160 h 1297863"/>
                  <a:gd name="connsiteX15" fmla="*/ 231289 w 617380"/>
                  <a:gd name="connsiteY15" fmla="*/ 958650 h 1297863"/>
                  <a:gd name="connsiteX16" fmla="*/ 201792 w 617380"/>
                  <a:gd name="connsiteY16" fmla="*/ 1002896 h 1297863"/>
                  <a:gd name="connsiteX17" fmla="*/ 187044 w 617380"/>
                  <a:gd name="connsiteY17" fmla="*/ 1047141 h 1297863"/>
                  <a:gd name="connsiteX18" fmla="*/ 172296 w 617380"/>
                  <a:gd name="connsiteY18" fmla="*/ 1253618 h 1297863"/>
                  <a:gd name="connsiteX19" fmla="*/ 231289 w 617380"/>
                  <a:gd name="connsiteY19" fmla="*/ 1297863 h 1297863"/>
                  <a:gd name="connsiteX20" fmla="*/ 305031 w 617380"/>
                  <a:gd name="connsiteY20" fmla="*/ 1283115 h 1297863"/>
                  <a:gd name="connsiteX21" fmla="*/ 378773 w 617380"/>
                  <a:gd name="connsiteY21" fmla="*/ 1194625 h 1297863"/>
                  <a:gd name="connsiteX22" fmla="*/ 393522 w 617380"/>
                  <a:gd name="connsiteY22" fmla="*/ 1150379 h 1297863"/>
                  <a:gd name="connsiteX23" fmla="*/ 452515 w 617380"/>
                  <a:gd name="connsiteY23" fmla="*/ 1061889 h 1297863"/>
                  <a:gd name="connsiteX24" fmla="*/ 482012 w 617380"/>
                  <a:gd name="connsiteY24" fmla="*/ 1017644 h 1297863"/>
                  <a:gd name="connsiteX25" fmla="*/ 526257 w 617380"/>
                  <a:gd name="connsiteY25" fmla="*/ 884908 h 1297863"/>
                  <a:gd name="connsiteX26" fmla="*/ 555754 w 617380"/>
                  <a:gd name="connsiteY26" fmla="*/ 840663 h 1297863"/>
                  <a:gd name="connsiteX27" fmla="*/ 614747 w 617380"/>
                  <a:gd name="connsiteY27" fmla="*/ 707928 h 1297863"/>
                  <a:gd name="connsiteX28" fmla="*/ 599999 w 617380"/>
                  <a:gd name="connsiteY28" fmla="*/ 442457 h 1297863"/>
                  <a:gd name="connsiteX29" fmla="*/ 511509 w 617380"/>
                  <a:gd name="connsiteY29" fmla="*/ 398212 h 1297863"/>
                  <a:gd name="connsiteX30" fmla="*/ 275534 w 617380"/>
                  <a:gd name="connsiteY30" fmla="*/ 383463 h 1297863"/>
                  <a:gd name="connsiteX31" fmla="*/ 290283 w 617380"/>
                  <a:gd name="connsiteY31" fmla="*/ 309721 h 1297863"/>
                  <a:gd name="connsiteX32" fmla="*/ 305031 w 617380"/>
                  <a:gd name="connsiteY32" fmla="*/ 265476 h 1297863"/>
                  <a:gd name="connsiteX33" fmla="*/ 349276 w 617380"/>
                  <a:gd name="connsiteY33" fmla="*/ 250728 h 1297863"/>
                  <a:gd name="connsiteX34" fmla="*/ 393522 w 617380"/>
                  <a:gd name="connsiteY34" fmla="*/ 221231 h 1297863"/>
                  <a:gd name="connsiteX35" fmla="*/ 482012 w 617380"/>
                  <a:gd name="connsiteY35" fmla="*/ 191734 h 1297863"/>
                  <a:gd name="connsiteX36" fmla="*/ 526257 w 617380"/>
                  <a:gd name="connsiteY36" fmla="*/ 162237 h 1297863"/>
                  <a:gd name="connsiteX37" fmla="*/ 599999 w 617380"/>
                  <a:gd name="connsiteY37" fmla="*/ 29502 h 1297863"/>
                  <a:gd name="connsiteX38" fmla="*/ 393522 w 617380"/>
                  <a:gd name="connsiteY38" fmla="*/ 29502 h 1297863"/>
                  <a:gd name="connsiteX39" fmla="*/ 349276 w 617380"/>
                  <a:gd name="connsiteY39" fmla="*/ 58999 h 1297863"/>
                  <a:gd name="connsiteX40" fmla="*/ 319780 w 617380"/>
                  <a:gd name="connsiteY40" fmla="*/ 73747 h 1297863"/>
                  <a:gd name="connsiteX41" fmla="*/ 393522 w 617380"/>
                  <a:gd name="connsiteY41" fmla="*/ 73747 h 129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17380" h="1297863">
                    <a:moveTo>
                      <a:pt x="393522" y="73747"/>
                    </a:moveTo>
                    <a:lnTo>
                      <a:pt x="393522" y="73747"/>
                    </a:lnTo>
                    <a:cubicBezTo>
                      <a:pt x="334528" y="93412"/>
                      <a:pt x="268282" y="98248"/>
                      <a:pt x="216541" y="132741"/>
                    </a:cubicBezTo>
                    <a:cubicBezTo>
                      <a:pt x="201793" y="142573"/>
                      <a:pt x="188150" y="154310"/>
                      <a:pt x="172296" y="162237"/>
                    </a:cubicBezTo>
                    <a:cubicBezTo>
                      <a:pt x="50177" y="223297"/>
                      <a:pt x="210604" y="121951"/>
                      <a:pt x="83805" y="206483"/>
                    </a:cubicBezTo>
                    <a:cubicBezTo>
                      <a:pt x="46736" y="317694"/>
                      <a:pt x="96740" y="180613"/>
                      <a:pt x="39560" y="294973"/>
                    </a:cubicBezTo>
                    <a:cubicBezTo>
                      <a:pt x="24444" y="325204"/>
                      <a:pt x="15672" y="384917"/>
                      <a:pt x="10063" y="412960"/>
                    </a:cubicBezTo>
                    <a:cubicBezTo>
                      <a:pt x="10154" y="413966"/>
                      <a:pt x="0" y="588403"/>
                      <a:pt x="54309" y="619437"/>
                    </a:cubicBezTo>
                    <a:cubicBezTo>
                      <a:pt x="76074" y="631874"/>
                      <a:pt x="103470" y="629270"/>
                      <a:pt x="128051" y="634186"/>
                    </a:cubicBezTo>
                    <a:cubicBezTo>
                      <a:pt x="142799" y="644018"/>
                      <a:pt x="154571" y="663683"/>
                      <a:pt x="172296" y="663683"/>
                    </a:cubicBezTo>
                    <a:cubicBezTo>
                      <a:pt x="203388" y="663683"/>
                      <a:pt x="260786" y="634186"/>
                      <a:pt x="260786" y="634186"/>
                    </a:cubicBezTo>
                    <a:cubicBezTo>
                      <a:pt x="374157" y="558604"/>
                      <a:pt x="314308" y="569364"/>
                      <a:pt x="437767" y="589941"/>
                    </a:cubicBezTo>
                    <a:cubicBezTo>
                      <a:pt x="431083" y="616674"/>
                      <a:pt x="405488" y="725460"/>
                      <a:pt x="393522" y="737425"/>
                    </a:cubicBezTo>
                    <a:cubicBezTo>
                      <a:pt x="264255" y="866689"/>
                      <a:pt x="422447" y="702716"/>
                      <a:pt x="319780" y="825915"/>
                    </a:cubicBezTo>
                    <a:cubicBezTo>
                      <a:pt x="306427" y="841938"/>
                      <a:pt x="288887" y="854137"/>
                      <a:pt x="275534" y="870160"/>
                    </a:cubicBezTo>
                    <a:cubicBezTo>
                      <a:pt x="222705" y="933554"/>
                      <a:pt x="264545" y="892139"/>
                      <a:pt x="231289" y="958650"/>
                    </a:cubicBezTo>
                    <a:cubicBezTo>
                      <a:pt x="223362" y="974504"/>
                      <a:pt x="211624" y="988147"/>
                      <a:pt x="201792" y="1002896"/>
                    </a:cubicBezTo>
                    <a:cubicBezTo>
                      <a:pt x="196876" y="1017644"/>
                      <a:pt x="193996" y="1033236"/>
                      <a:pt x="187044" y="1047141"/>
                    </a:cubicBezTo>
                    <a:cubicBezTo>
                      <a:pt x="142756" y="1135717"/>
                      <a:pt x="108981" y="1076336"/>
                      <a:pt x="172296" y="1253618"/>
                    </a:cubicBezTo>
                    <a:cubicBezTo>
                      <a:pt x="180563" y="1276766"/>
                      <a:pt x="211625" y="1283115"/>
                      <a:pt x="231289" y="1297863"/>
                    </a:cubicBezTo>
                    <a:cubicBezTo>
                      <a:pt x="255870" y="1292947"/>
                      <a:pt x="282610" y="1294325"/>
                      <a:pt x="305031" y="1283115"/>
                    </a:cubicBezTo>
                    <a:cubicBezTo>
                      <a:pt x="326775" y="1272243"/>
                      <a:pt x="367480" y="1217211"/>
                      <a:pt x="378773" y="1194625"/>
                    </a:cubicBezTo>
                    <a:cubicBezTo>
                      <a:pt x="385726" y="1180720"/>
                      <a:pt x="385972" y="1163969"/>
                      <a:pt x="393522" y="1150379"/>
                    </a:cubicBezTo>
                    <a:cubicBezTo>
                      <a:pt x="410738" y="1119390"/>
                      <a:pt x="432851" y="1091386"/>
                      <a:pt x="452515" y="1061889"/>
                    </a:cubicBezTo>
                    <a:lnTo>
                      <a:pt x="482012" y="1017644"/>
                    </a:lnTo>
                    <a:lnTo>
                      <a:pt x="526257" y="884908"/>
                    </a:lnTo>
                    <a:cubicBezTo>
                      <a:pt x="531862" y="868092"/>
                      <a:pt x="545922" y="855411"/>
                      <a:pt x="555754" y="840663"/>
                    </a:cubicBezTo>
                    <a:cubicBezTo>
                      <a:pt x="590856" y="735357"/>
                      <a:pt x="568004" y="778043"/>
                      <a:pt x="614747" y="707928"/>
                    </a:cubicBezTo>
                    <a:cubicBezTo>
                      <a:pt x="609831" y="619438"/>
                      <a:pt x="617380" y="529363"/>
                      <a:pt x="599999" y="442457"/>
                    </a:cubicBezTo>
                    <a:cubicBezTo>
                      <a:pt x="596685" y="425884"/>
                      <a:pt x="525327" y="399667"/>
                      <a:pt x="511509" y="398212"/>
                    </a:cubicBezTo>
                    <a:cubicBezTo>
                      <a:pt x="433130" y="389962"/>
                      <a:pt x="354192" y="388379"/>
                      <a:pt x="275534" y="383463"/>
                    </a:cubicBezTo>
                    <a:cubicBezTo>
                      <a:pt x="280450" y="358882"/>
                      <a:pt x="284203" y="334040"/>
                      <a:pt x="290283" y="309721"/>
                    </a:cubicBezTo>
                    <a:cubicBezTo>
                      <a:pt x="294054" y="294639"/>
                      <a:pt x="294038" y="276469"/>
                      <a:pt x="305031" y="265476"/>
                    </a:cubicBezTo>
                    <a:cubicBezTo>
                      <a:pt x="316024" y="254483"/>
                      <a:pt x="334528" y="255644"/>
                      <a:pt x="349276" y="250728"/>
                    </a:cubicBezTo>
                    <a:cubicBezTo>
                      <a:pt x="364025" y="240896"/>
                      <a:pt x="377324" y="228430"/>
                      <a:pt x="393522" y="221231"/>
                    </a:cubicBezTo>
                    <a:cubicBezTo>
                      <a:pt x="421934" y="208603"/>
                      <a:pt x="456142" y="208981"/>
                      <a:pt x="482012" y="191734"/>
                    </a:cubicBezTo>
                    <a:lnTo>
                      <a:pt x="526257" y="162237"/>
                    </a:lnTo>
                    <a:cubicBezTo>
                      <a:pt x="593874" y="60812"/>
                      <a:pt x="574041" y="107379"/>
                      <a:pt x="599999" y="29502"/>
                    </a:cubicBezTo>
                    <a:cubicBezTo>
                      <a:pt x="515703" y="1404"/>
                      <a:pt x="531197" y="0"/>
                      <a:pt x="393522" y="29502"/>
                    </a:cubicBezTo>
                    <a:cubicBezTo>
                      <a:pt x="376190" y="33216"/>
                      <a:pt x="364476" y="49879"/>
                      <a:pt x="349276" y="58999"/>
                    </a:cubicBezTo>
                    <a:cubicBezTo>
                      <a:pt x="339850" y="64655"/>
                      <a:pt x="329612" y="68831"/>
                      <a:pt x="319780" y="73747"/>
                    </a:cubicBezTo>
                    <a:lnTo>
                      <a:pt x="393522" y="73747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40" name="Picture 16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275856" y="1484784"/>
                <a:ext cx="212725" cy="6318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38" name="Picture 14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987824" y="1412776"/>
                <a:ext cx="754063" cy="4730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1041" name="Picture 17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971600" y="0"/>
              <a:ext cx="7185025" cy="1189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42" name="Picture 18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915816" y="5157192"/>
              <a:ext cx="5051425" cy="1150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</cp:revision>
  <dcterms:created xsi:type="dcterms:W3CDTF">2015-04-12T04:49:17Z</dcterms:created>
  <dcterms:modified xsi:type="dcterms:W3CDTF">2015-04-12T05:30:23Z</dcterms:modified>
</cp:coreProperties>
</file>