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6" r:id="rId4"/>
    <p:sldId id="257" r:id="rId5"/>
    <p:sldId id="258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804" y="-96"/>
      </p:cViewPr>
      <p:guideLst>
        <p:guide orient="horz" pos="213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08EBC3-2A2B-4D30-8034-589779AD7C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976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3A656-4D97-4AE7-B0D7-19AC10ED01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71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4058D8-E0C3-4C3D-A750-CCBA7229E1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533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F6293-589D-42D8-89C4-5B00EC9C75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170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87E5B-4F15-4160-B14F-E3B8CCBC87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062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292A2-FF58-4DE5-9476-E974A752A8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302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966E6-A3E2-4D66-8BD5-D4E63EE2AE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226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A799A-FD83-492D-83B1-E75244B644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316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901711-4515-4538-AD41-058547B1E7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73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E29E8C-330C-42A5-A279-D5C4E96452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669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05CF0-1146-4716-8721-8C5E4A72CD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10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5D59BF9F-FF43-46B6-A598-171AFC13D6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004048" y="6308725"/>
            <a:ext cx="368562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dirty="0" smtClean="0"/>
              <a:t>From</a:t>
            </a:r>
            <a:r>
              <a:rPr lang="zh-CN" altLang="en-US" dirty="0" smtClean="0"/>
              <a:t>：http</a:t>
            </a:r>
            <a:r>
              <a:rPr lang="zh-CN" altLang="en-US" dirty="0"/>
              <a:t>://hi.baidu.com/paratop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4213" y="2349500"/>
            <a:ext cx="7772400" cy="1470025"/>
          </a:xfrm>
        </p:spPr>
        <p:txBody>
          <a:bodyPr/>
          <a:lstStyle/>
          <a:p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PowerPoint 2010</a:t>
            </a:r>
            <a:br>
              <a:rPr lang="zh-CN" altLang="en-US" smtClean="0">
                <a:latin typeface="微软雅黑" pitchFamily="34" charset="-122"/>
                <a:ea typeface="微软雅黑" pitchFamily="34" charset="-122"/>
              </a:rPr>
            </a:br>
            <a:r>
              <a:rPr lang="zh-CN" altLang="en-US" b="1" smtClean="0">
                <a:latin typeface="微软雅黑" pitchFamily="34" charset="-122"/>
                <a:ea typeface="微软雅黑" pitchFamily="34" charset="-122"/>
              </a:rPr>
              <a:t>隐藏的动画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/>
              <a:t>使用方法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060574"/>
            <a:ext cx="8641332" cy="3384649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zh-CN" altLang="en-US" dirty="0" smtClean="0"/>
          </a:p>
          <a:p>
            <a:pPr>
              <a:lnSpc>
                <a:spcPct val="80000"/>
              </a:lnSpc>
            </a:pPr>
            <a:r>
              <a:rPr lang="zh-CN" altLang="en-US" dirty="0" smtClean="0"/>
              <a:t>下列对象中文本名极为其动画名称。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使用PowerPoint 2010打开此PPT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选定需要的动画，点击“动画”-“动画刷”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找到其它文件中要设置动画的对象，刷一下即可。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5213350" y="2940050"/>
            <a:ext cx="33940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压缩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213350" y="3616325"/>
            <a:ext cx="39147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颜色打字机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619250" y="5516563"/>
            <a:ext cx="3786188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伸展</a:t>
            </a:r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1619250" y="2235200"/>
            <a:ext cx="35242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光速</a:t>
            </a:r>
          </a:p>
        </p:txBody>
      </p:sp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5213350" y="4868863"/>
            <a:ext cx="33909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折叠</a:t>
            </a:r>
          </a:p>
        </p:txBody>
      </p:sp>
      <p:sp>
        <p:nvSpPr>
          <p:cNvPr id="5127" name="Text Box 9"/>
          <p:cNvSpPr txBox="1">
            <a:spLocks noChangeArrowheads="1"/>
          </p:cNvSpPr>
          <p:nvPr/>
        </p:nvSpPr>
        <p:spPr bwMode="auto">
          <a:xfrm>
            <a:off x="1619250" y="4264025"/>
            <a:ext cx="3652838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渐入</a:t>
            </a:r>
          </a:p>
        </p:txBody>
      </p:sp>
      <p:sp>
        <p:nvSpPr>
          <p:cNvPr id="5128" name="Text Box 10"/>
          <p:cNvSpPr txBox="1">
            <a:spLocks noChangeArrowheads="1"/>
          </p:cNvSpPr>
          <p:nvPr/>
        </p:nvSpPr>
        <p:spPr bwMode="auto">
          <a:xfrm>
            <a:off x="5213350" y="2263775"/>
            <a:ext cx="28702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线形</a:t>
            </a:r>
          </a:p>
        </p:txBody>
      </p:sp>
      <p:sp>
        <p:nvSpPr>
          <p:cNvPr id="5129" name="Text Box 11"/>
          <p:cNvSpPr txBox="1">
            <a:spLocks noChangeArrowheads="1"/>
          </p:cNvSpPr>
          <p:nvPr/>
        </p:nvSpPr>
        <p:spPr bwMode="auto">
          <a:xfrm>
            <a:off x="5213350" y="4292600"/>
            <a:ext cx="35226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展开</a:t>
            </a:r>
          </a:p>
        </p:txBody>
      </p:sp>
      <p:sp>
        <p:nvSpPr>
          <p:cNvPr id="5130" name="Text Box 12"/>
          <p:cNvSpPr txBox="1">
            <a:spLocks noChangeArrowheads="1"/>
          </p:cNvSpPr>
          <p:nvPr/>
        </p:nvSpPr>
        <p:spPr bwMode="auto">
          <a:xfrm>
            <a:off x="1619250" y="2911475"/>
            <a:ext cx="20891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滑翔</a:t>
            </a:r>
          </a:p>
        </p:txBody>
      </p:sp>
      <p:sp>
        <p:nvSpPr>
          <p:cNvPr id="5131" name="Text Box 14"/>
          <p:cNvSpPr txBox="1">
            <a:spLocks noChangeArrowheads="1"/>
          </p:cNvSpPr>
          <p:nvPr/>
        </p:nvSpPr>
        <p:spPr bwMode="auto">
          <a:xfrm>
            <a:off x="5213350" y="1587500"/>
            <a:ext cx="27416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投掷</a:t>
            </a:r>
          </a:p>
        </p:txBody>
      </p:sp>
      <p:sp>
        <p:nvSpPr>
          <p:cNvPr id="5132" name="Text Box 16"/>
          <p:cNvSpPr txBox="1">
            <a:spLocks noChangeArrowheads="1"/>
          </p:cNvSpPr>
          <p:nvPr/>
        </p:nvSpPr>
        <p:spPr bwMode="auto">
          <a:xfrm>
            <a:off x="1619250" y="3587750"/>
            <a:ext cx="31289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缓慢进入</a:t>
            </a:r>
          </a:p>
        </p:txBody>
      </p:sp>
      <p:sp>
        <p:nvSpPr>
          <p:cNvPr id="5133" name="Text Box 17"/>
          <p:cNvSpPr txBox="1">
            <a:spLocks noChangeArrowheads="1"/>
          </p:cNvSpPr>
          <p:nvPr/>
        </p:nvSpPr>
        <p:spPr bwMode="auto">
          <a:xfrm>
            <a:off x="1619250" y="4941888"/>
            <a:ext cx="3525838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闪烁一次</a:t>
            </a:r>
          </a:p>
        </p:txBody>
      </p:sp>
      <p:sp>
        <p:nvSpPr>
          <p:cNvPr id="5134" name="Text Box 20"/>
          <p:cNvSpPr txBox="1">
            <a:spLocks noChangeArrowheads="1"/>
          </p:cNvSpPr>
          <p:nvPr/>
        </p:nvSpPr>
        <p:spPr bwMode="auto">
          <a:xfrm>
            <a:off x="1619250" y="1558925"/>
            <a:ext cx="313213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微软雅黑" pitchFamily="34" charset="-122"/>
              </a:rPr>
              <a:t>放大</a:t>
            </a:r>
          </a:p>
        </p:txBody>
      </p:sp>
      <p:sp>
        <p:nvSpPr>
          <p:cNvPr id="4111" name="TextBox 1"/>
          <p:cNvSpPr txBox="1">
            <a:spLocks noChangeArrowheads="1"/>
          </p:cNvSpPr>
          <p:nvPr/>
        </p:nvSpPr>
        <p:spPr bwMode="auto">
          <a:xfrm>
            <a:off x="3924300" y="260350"/>
            <a:ext cx="10969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 b="1"/>
              <a:t>出现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8" presetClass="entr" presetSubtype="0" accel="10000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9" presetClass="entr" presetSubtype="0" accel="100000" fill="hold" grpId="3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0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4" presetClass="entr" presetSubtype="0" accel="10000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8" presetClass="entr" presetSubtype="0" accel="5000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70" decel="100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770" decel="100000"/>
                                        <p:tgtEl>
                                          <p:spTgt spid="51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utoUpdateAnimBg="0"/>
      <p:bldP spid="5122" grpId="1" bldLvl="0" autoUpdateAnimBg="0"/>
      <p:bldP spid="5122" grpId="2" bldLvl="0" autoUpdateAnimBg="0"/>
      <p:bldP spid="5122" grpId="3" bldLvl="0" autoUpdateAnimBg="0"/>
      <p:bldP spid="5122" grpId="4" bldLvl="0" autoUpdateAnimBg="0"/>
      <p:bldP spid="5122" grpId="5" bldLvl="0" autoUpdateAnimBg="0"/>
      <p:bldP spid="5123" grpId="0" bldLvl="0" autoUpdateAnimBg="0"/>
      <p:bldP spid="5123" grpId="1" bldLvl="0" autoUpdateAnimBg="0"/>
      <p:bldP spid="5123" grpId="2" bldLvl="0" autoUpdateAnimBg="0"/>
      <p:bldP spid="5123" grpId="3" bldLvl="0" autoUpdateAnimBg="0"/>
      <p:bldP spid="5123" grpId="4" bldLvl="0" autoUpdateAnimBg="0"/>
      <p:bldP spid="5123" grpId="5" bldLvl="0" autoUpdateAnimBg="0"/>
      <p:bldP spid="5123" grpId="6" bldLvl="0" autoUpdateAnimBg="0"/>
      <p:bldP spid="5124" grpId="0" bldLvl="0" autoUpdateAnimBg="0"/>
      <p:bldP spid="5124" grpId="1" bldLvl="0" autoUpdateAnimBg="0"/>
      <p:bldP spid="5124" grpId="2" bldLvl="0" autoUpdateAnimBg="0"/>
      <p:bldP spid="5124" grpId="3" bldLvl="0" autoUpdateAnimBg="0"/>
      <p:bldP spid="5124" grpId="4" bldLvl="0" autoUpdateAnimBg="0"/>
      <p:bldP spid="5124" grpId="5" bldLvl="0" autoUpdateAnimBg="0"/>
      <p:bldP spid="5124" grpId="6" bldLvl="0" autoUpdateAnimBg="0"/>
      <p:bldP spid="5124" grpId="7" bldLvl="0" autoUpdateAnimBg="0"/>
      <p:bldP spid="5124" grpId="8" bldLvl="0" autoUpdateAnimBg="0"/>
      <p:bldP spid="5124" grpId="9" bldLvl="0" autoUpdateAnimBg="0"/>
      <p:bldP spid="5125" grpId="0" bldLvl="0" autoUpdateAnimBg="0"/>
      <p:bldP spid="5125" grpId="1" bldLvl="0" autoUpdateAnimBg="0"/>
      <p:bldP spid="5125" grpId="2" bldLvl="0" autoUpdateAnimBg="0"/>
      <p:bldP spid="5125" grpId="3" bldLvl="0" autoUpdateAnimBg="0"/>
      <p:bldP spid="5125" grpId="4" bldLvl="0" autoUpdateAnimBg="0"/>
      <p:bldP spid="5125" grpId="5" bldLvl="0" autoUpdateAnimBg="0"/>
      <p:bldP spid="5125" grpId="6" bldLvl="0" autoUpdateAnimBg="0"/>
      <p:bldP spid="5125" grpId="7" bldLvl="0" autoUpdateAnimBg="0"/>
      <p:bldP spid="5125" grpId="8" bldLvl="0" autoUpdateAnimBg="0"/>
      <p:bldP spid="5126" grpId="0" bldLvl="0" autoUpdateAnimBg="0"/>
      <p:bldP spid="5126" grpId="1" bldLvl="0" autoUpdateAnimBg="0"/>
      <p:bldP spid="5126" grpId="2" bldLvl="0" autoUpdateAnimBg="0"/>
      <p:bldP spid="5126" grpId="3" bldLvl="0" autoUpdateAnimBg="0"/>
      <p:bldP spid="5126" grpId="4" bldLvl="0" autoUpdateAnimBg="0"/>
      <p:bldP spid="5126" grpId="5" bldLvl="0" autoUpdateAnimBg="0"/>
      <p:bldP spid="5126" grpId="6" bldLvl="0" autoUpdateAnimBg="0"/>
      <p:bldP spid="5126" grpId="7" bldLvl="0" autoUpdateAnimBg="0"/>
      <p:bldP spid="5126" grpId="8" bldLvl="0" autoUpdateAnimBg="0"/>
      <p:bldP spid="5126" grpId="9" bldLvl="0" autoUpdateAnimBg="0"/>
      <p:bldP spid="5127" grpId="0" bldLvl="0" autoUpdateAnimBg="0"/>
      <p:bldP spid="5127" grpId="1" bldLvl="0" autoUpdateAnimBg="0"/>
      <p:bldP spid="5127" grpId="2" bldLvl="0" autoUpdateAnimBg="0"/>
      <p:bldP spid="5127" grpId="3" bldLvl="0" autoUpdateAnimBg="0"/>
      <p:bldP spid="5127" grpId="4" bldLvl="0" autoUpdateAnimBg="0"/>
      <p:bldP spid="5127" grpId="5" bldLvl="0" autoUpdateAnimBg="0"/>
      <p:bldP spid="5127" grpId="6" bldLvl="0" autoUpdateAnimBg="0"/>
      <p:bldP spid="5127" grpId="7" bldLvl="0" autoUpdateAnimBg="0"/>
      <p:bldP spid="5127" grpId="8" bldLvl="0" autoUpdateAnimBg="0"/>
      <p:bldP spid="5127" grpId="9" bldLvl="0" autoUpdateAnimBg="0"/>
      <p:bldP spid="5127" grpId="10" bldLvl="0" autoUpdateAnimBg="0"/>
      <p:bldP spid="5127" grpId="11" bldLvl="0" autoUpdateAnimBg="0"/>
      <p:bldP spid="5127" grpId="12" bldLvl="0" autoUpdateAnimBg="0"/>
      <p:bldP spid="5127" grpId="13" bldLvl="0" autoUpdateAnimBg="0"/>
      <p:bldP spid="5127" grpId="14" bldLvl="0" autoUpdateAnimBg="0"/>
      <p:bldP spid="5127" grpId="15" bldLvl="0" autoUpdateAnimBg="0"/>
      <p:bldP spid="5127" grpId="16" bldLvl="0" autoUpdateAnimBg="0"/>
      <p:bldP spid="5127" grpId="17" bldLvl="0" autoUpdateAnimBg="0"/>
      <p:bldP spid="5127" grpId="18" bldLvl="0" autoUpdateAnimBg="0"/>
      <p:bldP spid="5127" grpId="19" bldLvl="0" autoUpdateAnimBg="0"/>
      <p:bldP spid="5127" grpId="20" bldLvl="0" autoUpdateAnimBg="0"/>
      <p:bldP spid="5128" grpId="0" bldLvl="0" autoUpdateAnimBg="0"/>
      <p:bldP spid="5128" grpId="1" bldLvl="0" autoUpdateAnimBg="0"/>
      <p:bldP spid="5128" grpId="2" bldLvl="0" autoUpdateAnimBg="0"/>
      <p:bldP spid="5128" grpId="3" bldLvl="0" autoUpdateAnimBg="0"/>
      <p:bldP spid="5128" grpId="4" bldLvl="0" autoUpdateAnimBg="0"/>
      <p:bldP spid="5128" grpId="5" bldLvl="0" autoUpdateAnimBg="0"/>
      <p:bldP spid="5128" grpId="6" bldLvl="0" autoUpdateAnimBg="0"/>
      <p:bldP spid="5128" grpId="7" bldLvl="0" autoUpdateAnimBg="0"/>
      <p:bldP spid="5128" grpId="8" bldLvl="0" autoUpdateAnimBg="0"/>
      <p:bldP spid="5128" grpId="9" bldLvl="0" autoUpdateAnimBg="0"/>
      <p:bldP spid="5128" grpId="10" bldLvl="0" autoUpdateAnimBg="0"/>
      <p:bldP spid="5128" grpId="11" bldLvl="0" autoUpdateAnimBg="0"/>
      <p:bldP spid="5128" grpId="12" bldLvl="0" autoUpdateAnimBg="0"/>
      <p:bldP spid="5128" grpId="13" bldLvl="0" autoUpdateAnimBg="0"/>
      <p:bldP spid="5128" grpId="14" bldLvl="0" autoUpdateAnimBg="0"/>
      <p:bldP spid="5128" grpId="15" bldLvl="0" autoUpdateAnimBg="0"/>
      <p:bldP spid="5128" grpId="16" bldLvl="0" autoUpdateAnimBg="0"/>
      <p:bldP spid="5128" grpId="17" bldLvl="0" autoUpdateAnimBg="0"/>
      <p:bldP spid="5128" grpId="18" bldLvl="0" autoUpdateAnimBg="0"/>
      <p:bldP spid="5128" grpId="19" bldLvl="0" autoUpdateAnimBg="0"/>
      <p:bldP spid="5128" grpId="20" bldLvl="0" autoUpdateAnimBg="0"/>
      <p:bldP spid="5128" grpId="21" bldLvl="0" autoUpdateAnimBg="0"/>
      <p:bldP spid="5128" grpId="22" bldLvl="0" autoUpdateAnimBg="0"/>
      <p:bldP spid="5128" grpId="23" bldLvl="0" autoUpdateAnimBg="0"/>
      <p:bldP spid="5128" grpId="24" bldLvl="0" autoUpdateAnimBg="0"/>
      <p:bldP spid="5128" grpId="25" bldLvl="0" autoUpdateAnimBg="0"/>
      <p:bldP spid="5128" grpId="26" bldLvl="0" autoUpdateAnimBg="0"/>
      <p:bldP spid="5128" grpId="27" bldLvl="0" autoUpdateAnimBg="0"/>
      <p:bldP spid="5128" grpId="28" bldLvl="0" autoUpdateAnimBg="0"/>
      <p:bldP spid="5128" grpId="29" bldLvl="0" autoUpdateAnimBg="0"/>
      <p:bldP spid="5128" grpId="30" bldLvl="0" autoUpdateAnimBg="0"/>
      <p:bldP spid="5128" grpId="31" bldLvl="0" autoUpdateAnimBg="0"/>
      <p:bldP spid="5128" grpId="32" bldLvl="0" autoUpdateAnimBg="0"/>
      <p:bldP spid="5128" grpId="33" bldLvl="0" autoUpdateAnimBg="0"/>
      <p:bldP spid="5128" grpId="34" bldLvl="0" autoUpdateAnimBg="0"/>
      <p:bldP spid="5128" grpId="35" bldLvl="0" autoUpdateAnimBg="0"/>
      <p:bldP spid="5128" grpId="36" bldLvl="0" autoUpdateAnimBg="0"/>
      <p:bldP spid="5128" grpId="37" bldLvl="0" autoUpdateAnimBg="0"/>
      <p:bldP spid="5128" grpId="38" bldLvl="0" autoUpdateAnimBg="0"/>
      <p:bldP spid="5129" grpId="0" bldLvl="0" autoUpdateAnimBg="0"/>
      <p:bldP spid="5129" grpId="1" bldLvl="0" autoUpdateAnimBg="0"/>
      <p:bldP spid="5129" grpId="2" bldLvl="0" autoUpdateAnimBg="0"/>
      <p:bldP spid="5129" grpId="3" bldLvl="0" autoUpdateAnimBg="0"/>
      <p:bldP spid="5129" grpId="4" bldLvl="0" autoUpdateAnimBg="0"/>
      <p:bldP spid="5129" grpId="5" bldLvl="0" autoUpdateAnimBg="0"/>
      <p:bldP spid="5129" grpId="6" bldLvl="0" autoUpdateAnimBg="0"/>
      <p:bldP spid="5129" grpId="7" bldLvl="0" autoUpdateAnimBg="0"/>
      <p:bldP spid="5129" grpId="8" bldLvl="0" autoUpdateAnimBg="0"/>
      <p:bldP spid="5129" grpId="9" bldLvl="0" autoUpdateAnimBg="0"/>
      <p:bldP spid="5129" grpId="10" bldLvl="0" autoUpdateAnimBg="0"/>
      <p:bldP spid="5130" grpId="0" bldLvl="0" autoUpdateAnimBg="0"/>
      <p:bldP spid="5130" grpId="1" bldLvl="0" autoUpdateAnimBg="0"/>
      <p:bldP spid="5130" grpId="2" bldLvl="0" autoUpdateAnimBg="0"/>
      <p:bldP spid="5130" grpId="3" bldLvl="0" autoUpdateAnimBg="0"/>
      <p:bldP spid="5130" grpId="4" bldLvl="0" autoUpdateAnimBg="0"/>
      <p:bldP spid="5130" grpId="5" bldLvl="0" autoUpdateAnimBg="0"/>
      <p:bldP spid="5130" grpId="6" bldLvl="0" autoUpdateAnimBg="0"/>
      <p:bldP spid="5130" grpId="7" bldLvl="0" autoUpdateAnimBg="0"/>
      <p:bldP spid="5130" grpId="8" bldLvl="0" autoUpdateAnimBg="0"/>
      <p:bldP spid="5130" grpId="9" bldLvl="0" autoUpdateAnimBg="0"/>
      <p:bldP spid="5130" grpId="10" bldLvl="0" autoUpdateAnimBg="0"/>
      <p:bldP spid="5130" grpId="11" bldLvl="0" autoUpdateAnimBg="0"/>
      <p:bldP spid="5130" grpId="12" bldLvl="0" autoUpdateAnimBg="0"/>
      <p:bldP spid="5130" grpId="13" bldLvl="0" autoUpdateAnimBg="0"/>
      <p:bldP spid="5131" grpId="0" bldLvl="0" autoUpdateAnimBg="0"/>
      <p:bldP spid="5131" grpId="1" bldLvl="0" autoUpdateAnimBg="0"/>
      <p:bldP spid="5131" grpId="2" bldLvl="0" autoUpdateAnimBg="0"/>
      <p:bldP spid="5131" grpId="3" bldLvl="0" autoUpdateAnimBg="0"/>
      <p:bldP spid="5131" grpId="4" bldLvl="0" autoUpdateAnimBg="0"/>
      <p:bldP spid="5131" grpId="5" bldLvl="0" autoUpdateAnimBg="0"/>
      <p:bldP spid="5131" grpId="6" bldLvl="0" autoUpdateAnimBg="0"/>
      <p:bldP spid="5131" grpId="7" bldLvl="0" autoUpdateAnimBg="0"/>
      <p:bldP spid="5131" grpId="8" bldLvl="0" autoUpdateAnimBg="0"/>
      <p:bldP spid="5131" grpId="9" bldLvl="0" autoUpdateAnimBg="0"/>
      <p:bldP spid="5131" grpId="10" bldLvl="0" autoUpdateAnimBg="0"/>
      <p:bldP spid="5131" grpId="11" bldLvl="0" autoUpdateAnimBg="0"/>
      <p:bldP spid="5131" grpId="12" bldLvl="0" autoUpdateAnimBg="0"/>
      <p:bldP spid="5131" grpId="13" bldLvl="0" autoUpdateAnimBg="0"/>
      <p:bldP spid="5131" grpId="14" bldLvl="0" autoUpdateAnimBg="0"/>
      <p:bldP spid="5131" grpId="15" bldLvl="0" autoUpdateAnimBg="0"/>
      <p:bldP spid="5132" grpId="0" bldLvl="0" autoUpdateAnimBg="0"/>
      <p:bldP spid="5132" grpId="1" bldLvl="0" autoUpdateAnimBg="0"/>
      <p:bldP spid="5133" grpId="0" bldLvl="0" autoUpdateAnimBg="0"/>
      <p:bldP spid="5133" grpId="1" bldLvl="0" autoUpdateAnimBg="0"/>
      <p:bldP spid="5134" grpId="0" bldLvl="0" autoUpdateAnimBg="0"/>
      <p:bldP spid="5134" grpId="1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471613" y="1771650"/>
            <a:ext cx="3890962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层叠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076825" y="3040063"/>
            <a:ext cx="356235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线形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5076825" y="3673475"/>
            <a:ext cx="30908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颜色打字机</a:t>
            </a:r>
          </a:p>
        </p:txBody>
      </p:sp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1474788" y="4941888"/>
            <a:ext cx="3887787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渐出</a:t>
            </a:r>
          </a:p>
        </p:txBody>
      </p:sp>
      <p:sp>
        <p:nvSpPr>
          <p:cNvPr id="6150" name="Text Box 9"/>
          <p:cNvSpPr txBox="1">
            <a:spLocks noChangeArrowheads="1"/>
          </p:cNvSpPr>
          <p:nvPr/>
        </p:nvSpPr>
        <p:spPr bwMode="auto">
          <a:xfrm>
            <a:off x="5076825" y="1771650"/>
            <a:ext cx="22653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伸缩</a:t>
            </a:r>
          </a:p>
        </p:txBody>
      </p:sp>
      <p:sp>
        <p:nvSpPr>
          <p:cNvPr id="6151" name="Text Box 10"/>
          <p:cNvSpPr txBox="1">
            <a:spLocks noChangeArrowheads="1"/>
          </p:cNvSpPr>
          <p:nvPr/>
        </p:nvSpPr>
        <p:spPr bwMode="auto">
          <a:xfrm>
            <a:off x="5076825" y="4306888"/>
            <a:ext cx="2427288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展开</a:t>
            </a:r>
          </a:p>
        </p:txBody>
      </p:sp>
      <p:sp>
        <p:nvSpPr>
          <p:cNvPr id="6152" name="Text Box 11"/>
          <p:cNvSpPr txBox="1">
            <a:spLocks noChangeArrowheads="1"/>
          </p:cNvSpPr>
          <p:nvPr/>
        </p:nvSpPr>
        <p:spPr bwMode="auto">
          <a:xfrm>
            <a:off x="1471613" y="2406650"/>
            <a:ext cx="3890962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放大</a:t>
            </a:r>
          </a:p>
        </p:txBody>
      </p:sp>
      <p:sp>
        <p:nvSpPr>
          <p:cNvPr id="6153" name="Text Box 12"/>
          <p:cNvSpPr txBox="1">
            <a:spLocks noChangeArrowheads="1"/>
          </p:cNvSpPr>
          <p:nvPr/>
        </p:nvSpPr>
        <p:spPr bwMode="auto">
          <a:xfrm>
            <a:off x="1471613" y="3040063"/>
            <a:ext cx="2751137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光速</a:t>
            </a:r>
          </a:p>
        </p:txBody>
      </p:sp>
      <p:sp>
        <p:nvSpPr>
          <p:cNvPr id="6154" name="Text Box 13"/>
          <p:cNvSpPr txBox="1">
            <a:spLocks noChangeArrowheads="1"/>
          </p:cNvSpPr>
          <p:nvPr/>
        </p:nvSpPr>
        <p:spPr bwMode="auto">
          <a:xfrm>
            <a:off x="1471613" y="3673475"/>
            <a:ext cx="21050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滑翔</a:t>
            </a:r>
          </a:p>
        </p:txBody>
      </p:sp>
      <p:sp>
        <p:nvSpPr>
          <p:cNvPr id="6155" name="Text Box 15"/>
          <p:cNvSpPr txBox="1">
            <a:spLocks noChangeArrowheads="1"/>
          </p:cNvSpPr>
          <p:nvPr/>
        </p:nvSpPr>
        <p:spPr bwMode="auto">
          <a:xfrm>
            <a:off x="5076825" y="2406650"/>
            <a:ext cx="38862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投掷</a:t>
            </a:r>
          </a:p>
        </p:txBody>
      </p:sp>
      <p:sp>
        <p:nvSpPr>
          <p:cNvPr id="6156" name="Text Box 16"/>
          <p:cNvSpPr txBox="1">
            <a:spLocks noChangeArrowheads="1"/>
          </p:cNvSpPr>
          <p:nvPr/>
        </p:nvSpPr>
        <p:spPr bwMode="auto">
          <a:xfrm>
            <a:off x="5076825" y="4941888"/>
            <a:ext cx="2427288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折叠</a:t>
            </a:r>
          </a:p>
        </p:txBody>
      </p:sp>
      <p:sp>
        <p:nvSpPr>
          <p:cNvPr id="6157" name="Text Box 17"/>
          <p:cNvSpPr txBox="1">
            <a:spLocks noChangeArrowheads="1"/>
          </p:cNvSpPr>
          <p:nvPr/>
        </p:nvSpPr>
        <p:spPr bwMode="auto">
          <a:xfrm>
            <a:off x="1471613" y="4306888"/>
            <a:ext cx="3722687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缓慢移除</a:t>
            </a:r>
          </a:p>
        </p:txBody>
      </p:sp>
      <p:sp>
        <p:nvSpPr>
          <p:cNvPr id="6158" name="Text Box 18"/>
          <p:cNvSpPr txBox="1">
            <a:spLocks noChangeArrowheads="1"/>
          </p:cNvSpPr>
          <p:nvPr/>
        </p:nvSpPr>
        <p:spPr bwMode="auto">
          <a:xfrm>
            <a:off x="1474788" y="5487988"/>
            <a:ext cx="35623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微软雅黑" pitchFamily="34" charset="-122"/>
              </a:rPr>
              <a:t>闪烁一次</a:t>
            </a:r>
          </a:p>
        </p:txBody>
      </p:sp>
      <p:sp>
        <p:nvSpPr>
          <p:cNvPr id="5135" name="TextBox 20"/>
          <p:cNvSpPr txBox="1">
            <a:spLocks noChangeArrowheads="1"/>
          </p:cNvSpPr>
          <p:nvPr/>
        </p:nvSpPr>
        <p:spPr bwMode="auto">
          <a:xfrm>
            <a:off x="4067175" y="188913"/>
            <a:ext cx="10969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 b="1"/>
              <a:t>退出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4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xit" presetSubtype="0" fill="hold" grpId="4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xit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xit" presetSubtype="0" accel="10000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0" presetClass="exit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xit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52" dur="1230" decel="100000"/>
                                        <p:tgtEl>
                                          <p:spTgt spid="6152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53" dur="1230" decel="1000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54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55" dur="1230" decel="1000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56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4" presetClass="exit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4" presetClass="exit" presetSubtype="0" decel="10000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8" presetClass="exit" presetSubtype="0" decel="5000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8" presetClass="exit" presetSubtype="0" decel="10000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7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utoUpdateAnimBg="0"/>
      <p:bldP spid="6146" grpId="1" bldLvl="0" autoUpdateAnimBg="0"/>
      <p:bldP spid="6146" grpId="2" bldLvl="0" autoUpdateAnimBg="0"/>
      <p:bldP spid="6146" grpId="3" bldLvl="0" autoUpdateAnimBg="0"/>
      <p:bldP spid="6146" grpId="4" bldLvl="0" autoUpdateAnimBg="0"/>
      <p:bldP spid="6146" grpId="5" bldLvl="0" autoUpdateAnimBg="0"/>
      <p:bldP spid="6146" grpId="6" bldLvl="0" autoUpdateAnimBg="0"/>
      <p:bldP spid="6146" grpId="7" bldLvl="0" autoUpdateAnimBg="0"/>
      <p:bldP spid="6146" grpId="8" bldLvl="0" autoUpdateAnimBg="0"/>
      <p:bldP spid="6146" grpId="9" bldLvl="0" autoUpdateAnimBg="0"/>
      <p:bldP spid="6147" grpId="0" bldLvl="0" autoUpdateAnimBg="0"/>
      <p:bldP spid="6147" grpId="1" bldLvl="0" autoUpdateAnimBg="0"/>
      <p:bldP spid="6147" grpId="2" bldLvl="0" autoUpdateAnimBg="0"/>
      <p:bldP spid="6147" grpId="3" bldLvl="0" autoUpdateAnimBg="0"/>
      <p:bldP spid="6147" grpId="4" bldLvl="0" autoUpdateAnimBg="0"/>
      <p:bldP spid="6147" grpId="5" bldLvl="0" autoUpdateAnimBg="0"/>
      <p:bldP spid="6147" grpId="6" bldLvl="0" autoUpdateAnimBg="0"/>
      <p:bldP spid="6147" grpId="7" bldLvl="0" autoUpdateAnimBg="0"/>
      <p:bldP spid="6147" grpId="8" bldLvl="0" autoUpdateAnimBg="0"/>
      <p:bldP spid="6147" grpId="9" bldLvl="0" autoUpdateAnimBg="0"/>
      <p:bldP spid="6147" grpId="10" bldLvl="0" autoUpdateAnimBg="0"/>
      <p:bldP spid="6147" grpId="11" bldLvl="0" autoUpdateAnimBg="0"/>
      <p:bldP spid="6147" grpId="12" bldLvl="0" autoUpdateAnimBg="0"/>
      <p:bldP spid="6147" grpId="13" bldLvl="0" autoUpdateAnimBg="0"/>
      <p:bldP spid="6147" grpId="14" bldLvl="0" autoUpdateAnimBg="0"/>
      <p:bldP spid="6147" grpId="15" bldLvl="0" autoUpdateAnimBg="0"/>
      <p:bldP spid="6147" grpId="16" bldLvl="0" autoUpdateAnimBg="0"/>
      <p:bldP spid="6147" grpId="17" bldLvl="0" autoUpdateAnimBg="0"/>
      <p:bldP spid="6147" grpId="18" bldLvl="0" autoUpdateAnimBg="0"/>
      <p:bldP spid="6147" grpId="19" bldLvl="0" autoUpdateAnimBg="0"/>
      <p:bldP spid="6147" grpId="20" bldLvl="0" autoUpdateAnimBg="0"/>
      <p:bldP spid="6147" grpId="21" bldLvl="0" autoUpdateAnimBg="0"/>
      <p:bldP spid="6147" grpId="22" bldLvl="0" autoUpdateAnimBg="0"/>
      <p:bldP spid="6147" grpId="23" bldLvl="0" autoUpdateAnimBg="0"/>
      <p:bldP spid="6147" grpId="24" bldLvl="0" autoUpdateAnimBg="0"/>
      <p:bldP spid="6147" grpId="25" bldLvl="0" autoUpdateAnimBg="0"/>
      <p:bldP spid="6147" grpId="26" bldLvl="0" autoUpdateAnimBg="0"/>
      <p:bldP spid="6147" grpId="27" bldLvl="0" autoUpdateAnimBg="0"/>
      <p:bldP spid="6147" grpId="28" bldLvl="0" autoUpdateAnimBg="0"/>
      <p:bldP spid="6147" grpId="29" bldLvl="0" autoUpdateAnimBg="0"/>
      <p:bldP spid="6147" grpId="30" bldLvl="0" autoUpdateAnimBg="0"/>
      <p:bldP spid="6147" grpId="31" bldLvl="0" autoUpdateAnimBg="0"/>
      <p:bldP spid="6147" grpId="32" bldLvl="0" autoUpdateAnimBg="0"/>
      <p:bldP spid="6147" grpId="33" bldLvl="0" autoUpdateAnimBg="0"/>
      <p:bldP spid="6147" grpId="34" bldLvl="0" autoUpdateAnimBg="0"/>
      <p:bldP spid="6147" grpId="35" bldLvl="0" autoUpdateAnimBg="0"/>
      <p:bldP spid="6147" grpId="36" bldLvl="0" autoUpdateAnimBg="0"/>
      <p:bldP spid="6147" grpId="37" bldLvl="0" autoUpdateAnimBg="0"/>
      <p:bldP spid="6147" grpId="38" bldLvl="0" autoUpdateAnimBg="0"/>
      <p:bldP spid="6147" grpId="39" bldLvl="0" autoUpdateAnimBg="0"/>
      <p:bldP spid="6147" grpId="40" bldLvl="0" autoUpdateAnimBg="0"/>
      <p:bldP spid="6147" grpId="41" bldLvl="0" autoUpdateAnimBg="0"/>
      <p:bldP spid="6147" grpId="42" bldLvl="0" autoUpdateAnimBg="0"/>
      <p:bldP spid="6147" grpId="43" bldLvl="0" autoUpdateAnimBg="0"/>
      <p:bldP spid="6148" grpId="0" bldLvl="0" autoUpdateAnimBg="0"/>
      <p:bldP spid="6148" grpId="1" bldLvl="0" autoUpdateAnimBg="0"/>
      <p:bldP spid="6148" grpId="2" bldLvl="0" autoUpdateAnimBg="0"/>
      <p:bldP spid="6148" grpId="3" bldLvl="0" autoUpdateAnimBg="0"/>
      <p:bldP spid="6148" grpId="4" bldLvl="0" autoUpdateAnimBg="0"/>
      <p:bldP spid="6148" grpId="5" bldLvl="0" autoUpdateAnimBg="0"/>
      <p:bldP spid="6148" grpId="6" bldLvl="0" autoUpdateAnimBg="0"/>
      <p:bldP spid="6148" grpId="7" bldLvl="0" autoUpdateAnimBg="0"/>
      <p:bldP spid="6148" grpId="8" bldLvl="0" autoUpdateAnimBg="0"/>
      <p:bldP spid="6148" grpId="9" bldLvl="0" autoUpdateAnimBg="0"/>
      <p:bldP spid="6148" grpId="10" bldLvl="0" autoUpdateAnimBg="0"/>
      <p:bldP spid="6148" grpId="11" bldLvl="0" autoUpdateAnimBg="0"/>
      <p:bldP spid="6148" grpId="12" bldLvl="0" autoUpdateAnimBg="0"/>
      <p:bldP spid="6148" grpId="13" bldLvl="0" autoUpdateAnimBg="0"/>
      <p:bldP spid="6148" grpId="14" bldLvl="0" autoUpdateAnimBg="0"/>
      <p:bldP spid="6148" grpId="15" bldLvl="0" autoUpdateAnimBg="0"/>
      <p:bldP spid="6148" grpId="16" bldLvl="0" autoUpdateAnimBg="0"/>
      <p:bldP spid="6148" grpId="17" bldLvl="0" autoUpdateAnimBg="0"/>
      <p:bldP spid="6148" grpId="18" bldLvl="0" autoUpdateAnimBg="0"/>
      <p:bldP spid="6148" grpId="19" bldLvl="0" autoUpdateAnimBg="0"/>
      <p:bldP spid="6148" grpId="20" bldLvl="0" autoUpdateAnimBg="0"/>
      <p:bldP spid="6148" grpId="21" bldLvl="0" autoUpdateAnimBg="0"/>
      <p:bldP spid="6148" grpId="22" bldLvl="0" autoUpdateAnimBg="0"/>
      <p:bldP spid="6148" grpId="23" bldLvl="0" autoUpdateAnimBg="0"/>
      <p:bldP spid="6148" grpId="24" bldLvl="0" autoUpdateAnimBg="0"/>
      <p:bldP spid="6148" grpId="25" bldLvl="0" autoUpdateAnimBg="0"/>
      <p:bldP spid="6148" grpId="26" bldLvl="0" autoUpdateAnimBg="0"/>
      <p:bldP spid="6148" grpId="27" bldLvl="0" autoUpdateAnimBg="0"/>
      <p:bldP spid="6148" grpId="28" bldLvl="0" autoUpdateAnimBg="0"/>
      <p:bldP spid="6148" grpId="29" bldLvl="0" autoUpdateAnimBg="0"/>
      <p:bldP spid="6148" grpId="30" bldLvl="0" autoUpdateAnimBg="0"/>
      <p:bldP spid="6148" grpId="31" bldLvl="0" autoUpdateAnimBg="0"/>
      <p:bldP spid="6148" grpId="32" bldLvl="0" autoUpdateAnimBg="0"/>
      <p:bldP spid="6148" grpId="33" bldLvl="0" autoUpdateAnimBg="0"/>
      <p:bldP spid="6148" grpId="34" bldLvl="0" autoUpdateAnimBg="0"/>
      <p:bldP spid="6148" grpId="35" bldLvl="0" autoUpdateAnimBg="0"/>
      <p:bldP spid="6148" grpId="36" bldLvl="0" autoUpdateAnimBg="0"/>
      <p:bldP spid="6148" grpId="37" bldLvl="0" autoUpdateAnimBg="0"/>
      <p:bldP spid="6148" grpId="38" bldLvl="0" autoUpdateAnimBg="0"/>
      <p:bldP spid="6148" grpId="39" bldLvl="0" autoUpdateAnimBg="0"/>
      <p:bldP spid="6148" grpId="40" bldLvl="0" autoUpdateAnimBg="0"/>
      <p:bldP spid="6148" grpId="41" bldLvl="0" autoUpdateAnimBg="0"/>
      <p:bldP spid="6148" grpId="42" bldLvl="0" autoUpdateAnimBg="0"/>
      <p:bldP spid="6148" grpId="43" bldLvl="0" autoUpdateAnimBg="0"/>
      <p:bldP spid="6149" grpId="0" bldLvl="0" autoUpdateAnimBg="0"/>
      <p:bldP spid="6149" grpId="1" bldLvl="0" autoUpdateAnimBg="0"/>
      <p:bldP spid="6149" grpId="2" bldLvl="0" autoUpdateAnimBg="0"/>
      <p:bldP spid="6149" grpId="3" bldLvl="0" autoUpdateAnimBg="0"/>
      <p:bldP spid="6149" grpId="4" bldLvl="0" autoUpdateAnimBg="0"/>
      <p:bldP spid="6149" grpId="5" bldLvl="0" autoUpdateAnimBg="0"/>
      <p:bldP spid="6149" grpId="6" bldLvl="0" autoUpdateAnimBg="0"/>
      <p:bldP spid="6149" grpId="7" bldLvl="0" autoUpdateAnimBg="0"/>
      <p:bldP spid="6149" grpId="8" bldLvl="0" autoUpdateAnimBg="0"/>
      <p:bldP spid="6149" grpId="9" bldLvl="0" autoUpdateAnimBg="0"/>
      <p:bldP spid="6149" grpId="10" bldLvl="0" autoUpdateAnimBg="0"/>
      <p:bldP spid="6150" grpId="0" bldLvl="0" autoUpdateAnimBg="0"/>
      <p:bldP spid="6150" grpId="1" bldLvl="0" autoUpdateAnimBg="0"/>
      <p:bldP spid="6150" grpId="2" bldLvl="0" autoUpdateAnimBg="0"/>
      <p:bldP spid="6150" grpId="3" bldLvl="0" autoUpdateAnimBg="0"/>
      <p:bldP spid="6150" grpId="4" bldLvl="0" autoUpdateAnimBg="0"/>
      <p:bldP spid="6150" grpId="5" bldLvl="0" autoUpdateAnimBg="0"/>
      <p:bldP spid="6150" grpId="6" bldLvl="0" autoUpdateAnimBg="0"/>
      <p:bldP spid="6150" grpId="7" bldLvl="0" autoUpdateAnimBg="0"/>
      <p:bldP spid="6150" grpId="8" bldLvl="0" autoUpdateAnimBg="0"/>
      <p:bldP spid="6150" grpId="9" bldLvl="0" autoUpdateAnimBg="0"/>
      <p:bldP spid="6150" grpId="10" bldLvl="0" autoUpdateAnimBg="0"/>
      <p:bldP spid="6151" grpId="0" bldLvl="0" autoUpdateAnimBg="0"/>
      <p:bldP spid="6151" grpId="1" bldLvl="0" autoUpdateAnimBg="0"/>
      <p:bldP spid="6151" grpId="2" bldLvl="0" autoUpdateAnimBg="0"/>
      <p:bldP spid="6151" grpId="3" bldLvl="0" autoUpdateAnimBg="0"/>
      <p:bldP spid="6151" grpId="4" bldLvl="0" autoUpdateAnimBg="0"/>
      <p:bldP spid="6151" grpId="5" bldLvl="0" autoUpdateAnimBg="0"/>
      <p:bldP spid="6151" grpId="6" bldLvl="0" autoUpdateAnimBg="0"/>
      <p:bldP spid="6151" grpId="7" bldLvl="0" autoUpdateAnimBg="0"/>
      <p:bldP spid="6151" grpId="8" bldLvl="0" autoUpdateAnimBg="0"/>
      <p:bldP spid="6151" grpId="9" bldLvl="0" autoUpdateAnimBg="0"/>
      <p:bldP spid="6151" grpId="10" bldLvl="0" autoUpdateAnimBg="0"/>
      <p:bldP spid="6152" grpId="0" bldLvl="0" autoUpdateAnimBg="0"/>
      <p:bldP spid="6152" grpId="1" bldLvl="0" autoUpdateAnimBg="0"/>
      <p:bldP spid="6152" grpId="2" bldLvl="0" autoUpdateAnimBg="0"/>
      <p:bldP spid="6152" grpId="3" bldLvl="0" autoUpdateAnimBg="0"/>
      <p:bldP spid="6152" grpId="4" bldLvl="0" autoUpdateAnimBg="0"/>
      <p:bldP spid="6152" grpId="5" bldLvl="0" autoUpdateAnimBg="0"/>
      <p:bldP spid="6152" grpId="6" bldLvl="0" autoUpdateAnimBg="0"/>
      <p:bldP spid="6152" grpId="7" bldLvl="0" autoUpdateAnimBg="0"/>
      <p:bldP spid="6152" grpId="8" bldLvl="0" autoUpdateAnimBg="0"/>
      <p:bldP spid="6152" grpId="9" bldLvl="0" autoUpdateAnimBg="0"/>
      <p:bldP spid="6153" grpId="0" bldLvl="0" autoUpdateAnimBg="0"/>
      <p:bldP spid="6153" grpId="1" bldLvl="0" autoUpdateAnimBg="0"/>
      <p:bldP spid="6153" grpId="2" bldLvl="0" autoUpdateAnimBg="0"/>
      <p:bldP spid="6153" grpId="3" bldLvl="0" autoUpdateAnimBg="0"/>
      <p:bldP spid="6153" grpId="4" bldLvl="0" autoUpdateAnimBg="0"/>
      <p:bldP spid="6153" grpId="5" bldLvl="0" autoUpdateAnimBg="0"/>
      <p:bldP spid="6153" grpId="6" bldLvl="0" autoUpdateAnimBg="0"/>
      <p:bldP spid="6153" grpId="7" bldLvl="0" autoUpdateAnimBg="0"/>
      <p:bldP spid="6153" grpId="8" bldLvl="0" autoUpdateAnimBg="0"/>
      <p:bldP spid="6153" grpId="9" bldLvl="0" autoUpdateAnimBg="0"/>
      <p:bldP spid="6153" grpId="10" bldLvl="0" autoUpdateAnimBg="0"/>
      <p:bldP spid="6154" grpId="0" bldLvl="0" autoUpdateAnimBg="0"/>
      <p:bldP spid="6154" grpId="1" bldLvl="0" autoUpdateAnimBg="0"/>
      <p:bldP spid="6154" grpId="2" bldLvl="0" autoUpdateAnimBg="0"/>
      <p:bldP spid="6154" grpId="3" bldLvl="0" autoUpdateAnimBg="0"/>
      <p:bldP spid="6154" grpId="4" bldLvl="0" autoUpdateAnimBg="0"/>
      <p:bldP spid="6154" grpId="5" bldLvl="0" autoUpdateAnimBg="0"/>
      <p:bldP spid="6154" grpId="6" bldLvl="0" autoUpdateAnimBg="0"/>
      <p:bldP spid="6154" grpId="7" bldLvl="0" autoUpdateAnimBg="0"/>
      <p:bldP spid="6154" grpId="8" bldLvl="0" autoUpdateAnimBg="0"/>
      <p:bldP spid="6154" grpId="9" bldLvl="0" autoUpdateAnimBg="0"/>
      <p:bldP spid="6154" grpId="10" bldLvl="0" autoUpdateAnimBg="0"/>
      <p:bldP spid="6155" grpId="0" bldLvl="0" autoUpdateAnimBg="0"/>
      <p:bldP spid="6155" grpId="1" bldLvl="0" autoUpdateAnimBg="0"/>
      <p:bldP spid="6155" grpId="2" bldLvl="0" autoUpdateAnimBg="0"/>
      <p:bldP spid="6155" grpId="3" bldLvl="0" autoUpdateAnimBg="0"/>
      <p:bldP spid="6155" grpId="4" bldLvl="0" autoUpdateAnimBg="0"/>
      <p:bldP spid="6155" grpId="5" bldLvl="0" autoUpdateAnimBg="0"/>
      <p:bldP spid="6155" grpId="6" bldLvl="0" autoUpdateAnimBg="0"/>
      <p:bldP spid="6155" grpId="7" bldLvl="0" autoUpdateAnimBg="0"/>
      <p:bldP spid="6155" grpId="8" bldLvl="0" autoUpdateAnimBg="0"/>
      <p:bldP spid="6155" grpId="9" bldLvl="0" autoUpdateAnimBg="0"/>
      <p:bldP spid="6155" grpId="10" bldLvl="0" autoUpdateAnimBg="0"/>
      <p:bldP spid="6156" grpId="0" bldLvl="0" autoUpdateAnimBg="0"/>
      <p:bldP spid="6156" grpId="1" bldLvl="0" autoUpdateAnimBg="0"/>
      <p:bldP spid="6156" grpId="2" bldLvl="0" autoUpdateAnimBg="0"/>
      <p:bldP spid="6156" grpId="3" bldLvl="0" autoUpdateAnimBg="0"/>
      <p:bldP spid="6156" grpId="4" bldLvl="0" autoUpdateAnimBg="0"/>
      <p:bldP spid="6156" grpId="5" bldLvl="0" autoUpdateAnimBg="0"/>
      <p:bldP spid="6156" grpId="6" bldLvl="0" autoUpdateAnimBg="0"/>
      <p:bldP spid="6156" grpId="7" bldLvl="0" autoUpdateAnimBg="0"/>
      <p:bldP spid="6156" grpId="8" bldLvl="0" autoUpdateAnimBg="0"/>
      <p:bldP spid="6156" grpId="9" bldLvl="0" autoUpdateAnimBg="0"/>
      <p:bldP spid="6156" grpId="10" bldLvl="0" autoUpdateAnimBg="0"/>
      <p:bldP spid="6157" grpId="0" bldLvl="0" autoUpdateAnimBg="0"/>
      <p:bldP spid="6157" grpId="1" bldLvl="0" autoUpdateAnimBg="0"/>
      <p:bldP spid="6158" grpId="0" bldLvl="0" autoUpdateAnimBg="0"/>
      <p:bldP spid="6158" grpId="1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484438" y="2300288"/>
            <a:ext cx="240506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微软雅黑" pitchFamily="34" charset="-122"/>
              </a:rPr>
              <a:t>c</a:t>
            </a:r>
            <a:r>
              <a:rPr lang="zh-CN" altLang="en-US" sz="3600">
                <a:latin typeface="微软雅黑" pitchFamily="34" charset="-122"/>
              </a:rPr>
              <a:t>彩色波纹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484438" y="4316413"/>
            <a:ext cx="31305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微软雅黑" pitchFamily="34" charset="-122"/>
              </a:rPr>
              <a:t>g</a:t>
            </a:r>
            <a:r>
              <a:rPr lang="zh-CN" altLang="en-US" sz="3600">
                <a:latin typeface="微软雅黑" pitchFamily="34" charset="-122"/>
              </a:rPr>
              <a:t>更改字体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484438" y="4989513"/>
            <a:ext cx="300831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微软雅黑" pitchFamily="34" charset="-122"/>
              </a:rPr>
              <a:t>g</a:t>
            </a:r>
            <a:r>
              <a:rPr lang="zh-CN" altLang="en-US" sz="3600">
                <a:latin typeface="微软雅黑" pitchFamily="34" charset="-122"/>
              </a:rPr>
              <a:t>更改字形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484438" y="2973388"/>
            <a:ext cx="349091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微软雅黑" pitchFamily="34" charset="-122"/>
              </a:rPr>
              <a:t>c</a:t>
            </a:r>
            <a:r>
              <a:rPr lang="zh-CN" altLang="en-US" sz="3600">
                <a:latin typeface="微软雅黑" pitchFamily="34" charset="-122"/>
              </a:rPr>
              <a:t>垂直突出显示</a:t>
            </a:r>
          </a:p>
        </p:txBody>
      </p:sp>
      <p:sp>
        <p:nvSpPr>
          <p:cNvPr id="7174" name="Text Box 7"/>
          <p:cNvSpPr txBox="1">
            <a:spLocks noChangeArrowheads="1"/>
          </p:cNvSpPr>
          <p:nvPr/>
        </p:nvSpPr>
        <p:spPr bwMode="auto">
          <a:xfrm>
            <a:off x="2484438" y="3644900"/>
            <a:ext cx="49672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微软雅黑" pitchFamily="34" charset="-122"/>
              </a:rPr>
              <a:t>g</a:t>
            </a:r>
            <a:r>
              <a:rPr lang="zh-CN" altLang="en-US" sz="3600">
                <a:latin typeface="微软雅黑" pitchFamily="34" charset="-122"/>
              </a:rPr>
              <a:t>更改字号</a:t>
            </a:r>
          </a:p>
        </p:txBody>
      </p:sp>
      <p:sp>
        <p:nvSpPr>
          <p:cNvPr id="7175" name="Text Box 12"/>
          <p:cNvSpPr txBox="1">
            <a:spLocks noChangeArrowheads="1"/>
          </p:cNvSpPr>
          <p:nvPr/>
        </p:nvSpPr>
        <p:spPr bwMode="auto">
          <a:xfrm>
            <a:off x="2484438" y="1628775"/>
            <a:ext cx="14446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微软雅黑" pitchFamily="34" charset="-122"/>
              </a:rPr>
              <a:t>b</a:t>
            </a:r>
            <a:r>
              <a:rPr lang="zh-CN" altLang="en-US" sz="3600">
                <a:latin typeface="微软雅黑" pitchFamily="34" charset="-122"/>
              </a:rPr>
              <a:t>爆炸</a:t>
            </a:r>
          </a:p>
        </p:txBody>
      </p:sp>
      <p:sp>
        <p:nvSpPr>
          <p:cNvPr id="7176" name="Text Box 13"/>
          <p:cNvSpPr txBox="1">
            <a:spLocks noChangeArrowheads="1"/>
          </p:cNvSpPr>
          <p:nvPr/>
        </p:nvSpPr>
        <p:spPr bwMode="auto">
          <a:xfrm>
            <a:off x="2484438" y="5661025"/>
            <a:ext cx="2767012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微软雅黑" pitchFamily="34" charset="-122"/>
              </a:rPr>
              <a:t>y</a:t>
            </a:r>
            <a:r>
              <a:rPr lang="zh-CN" altLang="en-US" sz="3600">
                <a:latin typeface="微软雅黑" pitchFamily="34" charset="-122"/>
              </a:rPr>
              <a:t>样式强调</a:t>
            </a:r>
          </a:p>
        </p:txBody>
      </p:sp>
      <p:sp>
        <p:nvSpPr>
          <p:cNvPr id="6153" name="TextBox 13"/>
          <p:cNvSpPr txBox="1">
            <a:spLocks noChangeArrowheads="1"/>
          </p:cNvSpPr>
          <p:nvPr/>
        </p:nvSpPr>
        <p:spPr bwMode="auto">
          <a:xfrm>
            <a:off x="4067175" y="260350"/>
            <a:ext cx="10969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3600" b="1"/>
              <a:t>强调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mph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0" dur="500" autoRev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autoRev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autoRev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3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500" ac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7" dur="1500" ac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3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0" dur="1500" ac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0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 override="childStyle">
                                        <p:cTn id="4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utoUpdateAnimBg="0"/>
      <p:bldP spid="7170" grpId="1" bldLvl="0" autoUpdateAnimBg="0"/>
      <p:bldP spid="7170" grpId="2" bldLvl="0" autoUpdateAnimBg="0"/>
      <p:bldP spid="7170" grpId="3" bldLvl="0" autoUpdateAnimBg="0"/>
      <p:bldP spid="7170" grpId="4" bldLvl="0" autoUpdateAnimBg="0"/>
      <p:bldP spid="7170" grpId="5" bldLvl="0" autoUpdateAnimBg="0"/>
      <p:bldP spid="7170" grpId="6" bldLvl="0" autoUpdateAnimBg="0"/>
      <p:bldP spid="7170" grpId="7" bldLvl="0" autoUpdateAnimBg="0"/>
      <p:bldP spid="7170" grpId="8" bldLvl="0" autoUpdateAnimBg="0"/>
      <p:bldP spid="7170" grpId="9" bldLvl="0" autoUpdateAnimBg="0"/>
      <p:bldP spid="7170" grpId="10" bldLvl="0" autoUpdateAnimBg="0"/>
      <p:bldP spid="7171" grpId="0" bldLvl="0" autoUpdateAnimBg="0"/>
      <p:bldP spid="7171" grpId="1" bldLvl="0" autoUpdateAnimBg="0"/>
      <p:bldP spid="7172" grpId="0" bldLvl="0" autoUpdateAnimBg="0"/>
      <p:bldP spid="7173" grpId="0" bldLvl="0" autoUpdateAnimBg="0"/>
      <p:bldP spid="7173" grpId="1" bldLvl="0" autoUpdateAnimBg="0"/>
      <p:bldP spid="7174" grpId="0" bldLvl="0" autoUpdateAnimBg="0"/>
      <p:bldP spid="7175" grpId="0" bldLvl="0" autoUpdateAnimBg="0"/>
      <p:bldP spid="7175" grpId="1" bldLvl="0" autoUpdateAnimBg="0"/>
      <p:bldP spid="7176" grpId="0" bldLvl="0" autoUpdateAnimBg="0"/>
      <p:bldP spid="7176" grpId="1" bldLvl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157255264</TotalTime>
  <Pages>0</Pages>
  <Words>181</Words>
  <Characters>0</Characters>
  <Application>Microsoft Office PowerPoint</Application>
  <DocSecurity>0</DocSecurity>
  <PresentationFormat>全屏显示(4:3)</PresentationFormat>
  <Lines>0</Lines>
  <Paragraphs>44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PowerPoint 2010 隐藏的动画</vt:lpstr>
      <vt:lpstr>使用方法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Paralife</dc:creator>
  <cp:lastModifiedBy>Liuzda</cp:lastModifiedBy>
  <cp:revision>13</cp:revision>
  <cp:lastPrinted>1899-12-30T00:00:00Z</cp:lastPrinted>
  <dcterms:created xsi:type="dcterms:W3CDTF">2011-01-18T18:53:26Z</dcterms:created>
  <dcterms:modified xsi:type="dcterms:W3CDTF">2011-11-02T14:03:43Z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